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4" r:id="rId2"/>
    <p:sldId id="273" r:id="rId3"/>
    <p:sldId id="275" r:id="rId4"/>
    <p:sldId id="276" r:id="rId5"/>
    <p:sldId id="278" r:id="rId6"/>
    <p:sldId id="277" r:id="rId7"/>
    <p:sldId id="274" r:id="rId8"/>
    <p:sldId id="281" r:id="rId9"/>
    <p:sldId id="270" r:id="rId10"/>
    <p:sldId id="283" r:id="rId11"/>
    <p:sldId id="285" r:id="rId12"/>
    <p:sldId id="279" r:id="rId13"/>
    <p:sldId id="271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C0B3"/>
    <a:srgbClr val="CCCC00"/>
    <a:srgbClr val="FF66FF"/>
    <a:srgbClr val="7EBD31"/>
    <a:srgbClr val="B7ECFF"/>
    <a:srgbClr val="BAEC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739" autoAdjust="0"/>
    <p:restoredTop sz="87279" autoAdjust="0"/>
  </p:normalViewPr>
  <p:slideViewPr>
    <p:cSldViewPr>
      <p:cViewPr varScale="1">
        <p:scale>
          <a:sx n="116" d="100"/>
          <a:sy n="116" d="100"/>
        </p:scale>
        <p:origin x="13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7" d="100"/>
        <a:sy n="5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AB2158-B00D-46CA-B244-86ACB86F06AE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04AC13-06E0-4DB5-88CE-DA39C82E8F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4843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04AC13-06E0-4DB5-88CE-DA39C82E8FD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196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04AC13-06E0-4DB5-88CE-DA39C82E8FD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196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04AC13-06E0-4DB5-88CE-DA39C82E8FD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196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04AC13-06E0-4DB5-88CE-DA39C82E8FD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196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04AC13-06E0-4DB5-88CE-DA39C82E8FD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196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C15EE-0A02-48EC-BD02-713E92F0C681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E1F41-9C39-4401-94AA-00B6B8452A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6462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C15EE-0A02-48EC-BD02-713E92F0C681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E1F41-9C39-4401-94AA-00B6B8452A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900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C15EE-0A02-48EC-BD02-713E92F0C681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E1F41-9C39-4401-94AA-00B6B8452A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829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C15EE-0A02-48EC-BD02-713E92F0C681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E1F41-9C39-4401-94AA-00B6B8452A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9199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C15EE-0A02-48EC-BD02-713E92F0C681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E1F41-9C39-4401-94AA-00B6B8452AE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C15EE-0A02-48EC-BD02-713E92F0C681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E1F41-9C39-4401-94AA-00B6B8452A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5845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C15EE-0A02-48EC-BD02-713E92F0C681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E1F41-9C39-4401-94AA-00B6B8452A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6183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C15EE-0A02-48EC-BD02-713E92F0C681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E1F41-9C39-4401-94AA-00B6B8452A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991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C15EE-0A02-48EC-BD02-713E92F0C681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E1F41-9C39-4401-94AA-00B6B8452A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483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C15EE-0A02-48EC-BD02-713E92F0C681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E1F41-9C39-4401-94AA-00B6B8452A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912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C15EE-0A02-48EC-BD02-713E92F0C681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E1F41-9C39-4401-94AA-00B6B8452AE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6531018" y="2560907"/>
            <a:ext cx="2178881" cy="4281832"/>
            <a:chOff x="6531018" y="2560907"/>
            <a:chExt cx="2178881" cy="4281832"/>
          </a:xfrm>
        </p:grpSpPr>
        <p:grpSp>
          <p:nvGrpSpPr>
            <p:cNvPr id="6" name="组合 5"/>
            <p:cNvGrpSpPr/>
            <p:nvPr/>
          </p:nvGrpSpPr>
          <p:grpSpPr>
            <a:xfrm>
              <a:off x="7621371" y="2560907"/>
              <a:ext cx="967650" cy="4024077"/>
              <a:chOff x="7621371" y="2560907"/>
              <a:chExt cx="967650" cy="4024077"/>
            </a:xfrm>
          </p:grpSpPr>
          <p:sp>
            <p:nvSpPr>
              <p:cNvPr id="12" name="三十二角星 125"/>
              <p:cNvSpPr/>
              <p:nvPr/>
            </p:nvSpPr>
            <p:spPr>
              <a:xfrm rot="21379727">
                <a:off x="7854601" y="5593332"/>
                <a:ext cx="133483" cy="177836"/>
              </a:xfrm>
              <a:custGeom>
                <a:avLst/>
                <a:gdLst/>
                <a:ahLst/>
                <a:cxnLst/>
                <a:rect l="l" t="t" r="r" b="b"/>
                <a:pathLst>
                  <a:path w="1456119" h="1414296">
                    <a:moveTo>
                      <a:pt x="362787" y="132488"/>
                    </a:moveTo>
                    <a:lnTo>
                      <a:pt x="416480" y="204011"/>
                    </a:lnTo>
                    <a:lnTo>
                      <a:pt x="428115" y="215787"/>
                    </a:lnTo>
                    <a:lnTo>
                      <a:pt x="428757" y="216320"/>
                    </a:lnTo>
                    <a:lnTo>
                      <a:pt x="424948" y="198474"/>
                    </a:lnTo>
                    <a:lnTo>
                      <a:pt x="425834" y="199379"/>
                    </a:lnTo>
                    <a:lnTo>
                      <a:pt x="412924" y="139037"/>
                    </a:lnTo>
                    <a:lnTo>
                      <a:pt x="441434" y="168146"/>
                    </a:lnTo>
                    <a:lnTo>
                      <a:pt x="441420" y="168076"/>
                    </a:lnTo>
                    <a:lnTo>
                      <a:pt x="442900" y="169613"/>
                    </a:lnTo>
                    <a:lnTo>
                      <a:pt x="441257" y="155690"/>
                    </a:lnTo>
                    <a:lnTo>
                      <a:pt x="445528" y="160953"/>
                    </a:lnTo>
                    <a:lnTo>
                      <a:pt x="444129" y="149238"/>
                    </a:lnTo>
                    <a:lnTo>
                      <a:pt x="457518" y="165691"/>
                    </a:lnTo>
                    <a:lnTo>
                      <a:pt x="481533" y="189894"/>
                    </a:lnTo>
                    <a:lnTo>
                      <a:pt x="472984" y="112940"/>
                    </a:lnTo>
                    <a:lnTo>
                      <a:pt x="495258" y="140773"/>
                    </a:lnTo>
                    <a:lnTo>
                      <a:pt x="495186" y="137370"/>
                    </a:lnTo>
                    <a:lnTo>
                      <a:pt x="500005" y="144638"/>
                    </a:lnTo>
                    <a:lnTo>
                      <a:pt x="499820" y="142887"/>
                    </a:lnTo>
                    <a:lnTo>
                      <a:pt x="507347" y="152387"/>
                    </a:lnTo>
                    <a:lnTo>
                      <a:pt x="506891" y="128069"/>
                    </a:lnTo>
                    <a:lnTo>
                      <a:pt x="508449" y="130431"/>
                    </a:lnTo>
                    <a:lnTo>
                      <a:pt x="508330" y="129420"/>
                    </a:lnTo>
                    <a:lnTo>
                      <a:pt x="514974" y="137612"/>
                    </a:lnTo>
                    <a:lnTo>
                      <a:pt x="493015" y="63442"/>
                    </a:lnTo>
                    <a:lnTo>
                      <a:pt x="530740" y="146989"/>
                    </a:lnTo>
                    <a:lnTo>
                      <a:pt x="529923" y="90302"/>
                    </a:lnTo>
                    <a:lnTo>
                      <a:pt x="558918" y="134686"/>
                    </a:lnTo>
                    <a:lnTo>
                      <a:pt x="558836" y="120351"/>
                    </a:lnTo>
                    <a:lnTo>
                      <a:pt x="563813" y="128115"/>
                    </a:lnTo>
                    <a:lnTo>
                      <a:pt x="564975" y="113152"/>
                    </a:lnTo>
                    <a:lnTo>
                      <a:pt x="564841" y="106762"/>
                    </a:lnTo>
                    <a:lnTo>
                      <a:pt x="588562" y="142565"/>
                    </a:lnTo>
                    <a:lnTo>
                      <a:pt x="594268" y="76136"/>
                    </a:lnTo>
                    <a:lnTo>
                      <a:pt x="616848" y="119660"/>
                    </a:lnTo>
                    <a:lnTo>
                      <a:pt x="617656" y="111396"/>
                    </a:lnTo>
                    <a:lnTo>
                      <a:pt x="620362" y="116764"/>
                    </a:lnTo>
                    <a:lnTo>
                      <a:pt x="621278" y="106668"/>
                    </a:lnTo>
                    <a:lnTo>
                      <a:pt x="627268" y="118351"/>
                    </a:lnTo>
                    <a:lnTo>
                      <a:pt x="629373" y="91832"/>
                    </a:lnTo>
                    <a:lnTo>
                      <a:pt x="639116" y="110317"/>
                    </a:lnTo>
                    <a:lnTo>
                      <a:pt x="632277" y="18710"/>
                    </a:lnTo>
                    <a:lnTo>
                      <a:pt x="648533" y="96043"/>
                    </a:lnTo>
                    <a:lnTo>
                      <a:pt x="654184" y="65325"/>
                    </a:lnTo>
                    <a:lnTo>
                      <a:pt x="677921" y="124359"/>
                    </a:lnTo>
                    <a:lnTo>
                      <a:pt x="683306" y="96449"/>
                    </a:lnTo>
                    <a:lnTo>
                      <a:pt x="685295" y="101523"/>
                    </a:lnTo>
                    <a:lnTo>
                      <a:pt x="688936" y="80981"/>
                    </a:lnTo>
                    <a:lnTo>
                      <a:pt x="704432" y="118809"/>
                    </a:lnTo>
                    <a:lnTo>
                      <a:pt x="720400" y="63701"/>
                    </a:lnTo>
                    <a:lnTo>
                      <a:pt x="737353" y="122165"/>
                    </a:lnTo>
                    <a:lnTo>
                      <a:pt x="743925" y="100442"/>
                    </a:lnTo>
                    <a:lnTo>
                      <a:pt x="744842" y="103747"/>
                    </a:lnTo>
                    <a:lnTo>
                      <a:pt x="747469" y="94841"/>
                    </a:lnTo>
                    <a:lnTo>
                      <a:pt x="749152" y="100753"/>
                    </a:lnTo>
                    <a:lnTo>
                      <a:pt x="755421" y="78580"/>
                    </a:lnTo>
                    <a:lnTo>
                      <a:pt x="761965" y="100610"/>
                    </a:lnTo>
                    <a:lnTo>
                      <a:pt x="775223" y="0"/>
                    </a:lnTo>
                    <a:lnTo>
                      <a:pt x="774947" y="80120"/>
                    </a:lnTo>
                    <a:lnTo>
                      <a:pt x="780928" y="65072"/>
                    </a:lnTo>
                    <a:lnTo>
                      <a:pt x="792413" y="126117"/>
                    </a:lnTo>
                    <a:lnTo>
                      <a:pt x="792986" y="124677"/>
                    </a:lnTo>
                    <a:lnTo>
                      <a:pt x="794685" y="133736"/>
                    </a:lnTo>
                    <a:lnTo>
                      <a:pt x="815676" y="79906"/>
                    </a:lnTo>
                    <a:lnTo>
                      <a:pt x="822378" y="114301"/>
                    </a:lnTo>
                    <a:lnTo>
                      <a:pt x="824063" y="110825"/>
                    </a:lnTo>
                    <a:lnTo>
                      <a:pt x="824865" y="117901"/>
                    </a:lnTo>
                    <a:lnTo>
                      <a:pt x="846535" y="76112"/>
                    </a:lnTo>
                    <a:lnTo>
                      <a:pt x="851952" y="139039"/>
                    </a:lnTo>
                    <a:lnTo>
                      <a:pt x="854731" y="133685"/>
                    </a:lnTo>
                    <a:lnTo>
                      <a:pt x="855402" y="141519"/>
                    </a:lnTo>
                    <a:lnTo>
                      <a:pt x="856049" y="140307"/>
                    </a:lnTo>
                    <a:lnTo>
                      <a:pt x="881636" y="90174"/>
                    </a:lnTo>
                    <a:lnTo>
                      <a:pt x="883089" y="105868"/>
                    </a:lnTo>
                    <a:lnTo>
                      <a:pt x="916355" y="8037"/>
                    </a:lnTo>
                    <a:lnTo>
                      <a:pt x="896522" y="103083"/>
                    </a:lnTo>
                    <a:lnTo>
                      <a:pt x="905286" y="89549"/>
                    </a:lnTo>
                    <a:lnTo>
                      <a:pt x="904561" y="159390"/>
                    </a:lnTo>
                    <a:lnTo>
                      <a:pt x="940190" y="103579"/>
                    </a:lnTo>
                    <a:lnTo>
                      <a:pt x="940018" y="147653"/>
                    </a:lnTo>
                    <a:lnTo>
                      <a:pt x="967826" y="112895"/>
                    </a:lnTo>
                    <a:lnTo>
                      <a:pt x="963017" y="156249"/>
                    </a:lnTo>
                    <a:lnTo>
                      <a:pt x="962648" y="177488"/>
                    </a:lnTo>
                    <a:lnTo>
                      <a:pt x="1001782" y="127912"/>
                    </a:lnTo>
                    <a:lnTo>
                      <a:pt x="1050250" y="42510"/>
                    </a:lnTo>
                    <a:lnTo>
                      <a:pt x="1000495" y="160446"/>
                    </a:lnTo>
                    <a:lnTo>
                      <a:pt x="1022480" y="137820"/>
                    </a:lnTo>
                    <a:lnTo>
                      <a:pt x="1018161" y="158407"/>
                    </a:lnTo>
                    <a:lnTo>
                      <a:pt x="1018766" y="157629"/>
                    </a:lnTo>
                    <a:lnTo>
                      <a:pt x="1016894" y="177194"/>
                    </a:lnTo>
                    <a:lnTo>
                      <a:pt x="1021792" y="171158"/>
                    </a:lnTo>
                    <a:lnTo>
                      <a:pt x="1019458" y="190952"/>
                    </a:lnTo>
                    <a:lnTo>
                      <a:pt x="1057694" y="151083"/>
                    </a:lnTo>
                    <a:lnTo>
                      <a:pt x="1047903" y="199319"/>
                    </a:lnTo>
                    <a:lnTo>
                      <a:pt x="1079611" y="172627"/>
                    </a:lnTo>
                    <a:lnTo>
                      <a:pt x="1075717" y="184915"/>
                    </a:lnTo>
                    <a:lnTo>
                      <a:pt x="1071161" y="207933"/>
                    </a:lnTo>
                    <a:lnTo>
                      <a:pt x="1079981" y="198980"/>
                    </a:lnTo>
                    <a:lnTo>
                      <a:pt x="1076308" y="215910"/>
                    </a:lnTo>
                    <a:lnTo>
                      <a:pt x="1171764" y="102098"/>
                    </a:lnTo>
                    <a:lnTo>
                      <a:pt x="1114080" y="189207"/>
                    </a:lnTo>
                    <a:lnTo>
                      <a:pt x="1102893" y="225328"/>
                    </a:lnTo>
                    <a:lnTo>
                      <a:pt x="1128006" y="208020"/>
                    </a:lnTo>
                    <a:lnTo>
                      <a:pt x="1120806" y="224902"/>
                    </a:lnTo>
                    <a:lnTo>
                      <a:pt x="1131442" y="215671"/>
                    </a:lnTo>
                    <a:lnTo>
                      <a:pt x="1124474" y="238876"/>
                    </a:lnTo>
                    <a:lnTo>
                      <a:pt x="1133159" y="231666"/>
                    </a:lnTo>
                    <a:lnTo>
                      <a:pt x="1128854" y="244933"/>
                    </a:lnTo>
                    <a:lnTo>
                      <a:pt x="1163670" y="220604"/>
                    </a:lnTo>
                    <a:lnTo>
                      <a:pt x="1153530" y="244816"/>
                    </a:lnTo>
                    <a:lnTo>
                      <a:pt x="1155875" y="243230"/>
                    </a:lnTo>
                    <a:lnTo>
                      <a:pt x="1149968" y="256757"/>
                    </a:lnTo>
                    <a:lnTo>
                      <a:pt x="1155558" y="253031"/>
                    </a:lnTo>
                    <a:lnTo>
                      <a:pt x="1148411" y="269093"/>
                    </a:lnTo>
                    <a:lnTo>
                      <a:pt x="1177590" y="253026"/>
                    </a:lnTo>
                    <a:lnTo>
                      <a:pt x="1175677" y="256500"/>
                    </a:lnTo>
                    <a:lnTo>
                      <a:pt x="1182467" y="251707"/>
                    </a:lnTo>
                    <a:lnTo>
                      <a:pt x="1175478" y="268622"/>
                    </a:lnTo>
                    <a:lnTo>
                      <a:pt x="1276229" y="184503"/>
                    </a:lnTo>
                    <a:lnTo>
                      <a:pt x="1181985" y="282741"/>
                    </a:lnTo>
                    <a:lnTo>
                      <a:pt x="1213830" y="264934"/>
                    </a:lnTo>
                    <a:lnTo>
                      <a:pt x="1201575" y="287545"/>
                    </a:lnTo>
                    <a:lnTo>
                      <a:pt x="1203743" y="286365"/>
                    </a:lnTo>
                    <a:lnTo>
                      <a:pt x="1191170" y="308948"/>
                    </a:lnTo>
                    <a:lnTo>
                      <a:pt x="1217804" y="297463"/>
                    </a:lnTo>
                    <a:lnTo>
                      <a:pt x="1212846" y="304718"/>
                    </a:lnTo>
                    <a:lnTo>
                      <a:pt x="1230628" y="294573"/>
                    </a:lnTo>
                    <a:lnTo>
                      <a:pt x="1217107" y="320040"/>
                    </a:lnTo>
                    <a:lnTo>
                      <a:pt x="1230577" y="312744"/>
                    </a:lnTo>
                    <a:lnTo>
                      <a:pt x="1225373" y="322045"/>
                    </a:lnTo>
                    <a:lnTo>
                      <a:pt x="1254049" y="309459"/>
                    </a:lnTo>
                    <a:lnTo>
                      <a:pt x="1235109" y="337567"/>
                    </a:lnTo>
                    <a:lnTo>
                      <a:pt x="1244896" y="333447"/>
                    </a:lnTo>
                    <a:lnTo>
                      <a:pt x="1235104" y="347515"/>
                    </a:lnTo>
                    <a:lnTo>
                      <a:pt x="1243955" y="343861"/>
                    </a:lnTo>
                    <a:lnTo>
                      <a:pt x="1234375" y="357422"/>
                    </a:lnTo>
                    <a:lnTo>
                      <a:pt x="1241481" y="354262"/>
                    </a:lnTo>
                    <a:lnTo>
                      <a:pt x="1359622" y="286569"/>
                    </a:lnTo>
                    <a:lnTo>
                      <a:pt x="1261079" y="358410"/>
                    </a:lnTo>
                    <a:lnTo>
                      <a:pt x="1254473" y="368317"/>
                    </a:lnTo>
                    <a:lnTo>
                      <a:pt x="1274190" y="359977"/>
                    </a:lnTo>
                    <a:lnTo>
                      <a:pt x="1266041" y="371727"/>
                    </a:lnTo>
                    <a:lnTo>
                      <a:pt x="1294875" y="362380"/>
                    </a:lnTo>
                    <a:lnTo>
                      <a:pt x="1273753" y="387813"/>
                    </a:lnTo>
                    <a:lnTo>
                      <a:pt x="1283680" y="384719"/>
                    </a:lnTo>
                    <a:lnTo>
                      <a:pt x="1274940" y="395006"/>
                    </a:lnTo>
                    <a:lnTo>
                      <a:pt x="1278111" y="394041"/>
                    </a:lnTo>
                    <a:lnTo>
                      <a:pt x="1270471" y="402907"/>
                    </a:lnTo>
                    <a:lnTo>
                      <a:pt x="1272855" y="401879"/>
                    </a:lnTo>
                    <a:lnTo>
                      <a:pt x="1270491" y="405339"/>
                    </a:lnTo>
                    <a:lnTo>
                      <a:pt x="1312513" y="391314"/>
                    </a:lnTo>
                    <a:lnTo>
                      <a:pt x="1291477" y="417095"/>
                    </a:lnTo>
                    <a:lnTo>
                      <a:pt x="1310311" y="411267"/>
                    </a:lnTo>
                    <a:lnTo>
                      <a:pt x="1303692" y="419024"/>
                    </a:lnTo>
                    <a:lnTo>
                      <a:pt x="1325352" y="414242"/>
                    </a:lnTo>
                    <a:lnTo>
                      <a:pt x="1296329" y="443043"/>
                    </a:lnTo>
                    <a:lnTo>
                      <a:pt x="1314612" y="439296"/>
                    </a:lnTo>
                    <a:lnTo>
                      <a:pt x="1310659" y="443102"/>
                    </a:lnTo>
                    <a:lnTo>
                      <a:pt x="1418750" y="404363"/>
                    </a:lnTo>
                    <a:lnTo>
                      <a:pt x="1329127" y="448166"/>
                    </a:lnTo>
                    <a:lnTo>
                      <a:pt x="1345083" y="444563"/>
                    </a:lnTo>
                    <a:lnTo>
                      <a:pt x="1318750" y="470945"/>
                    </a:lnTo>
                    <a:lnTo>
                      <a:pt x="1344086" y="465708"/>
                    </a:lnTo>
                    <a:lnTo>
                      <a:pt x="1333025" y="476392"/>
                    </a:lnTo>
                    <a:lnTo>
                      <a:pt x="1355357" y="473764"/>
                    </a:lnTo>
                    <a:lnTo>
                      <a:pt x="1325709" y="497807"/>
                    </a:lnTo>
                    <a:lnTo>
                      <a:pt x="1335774" y="495655"/>
                    </a:lnTo>
                    <a:lnTo>
                      <a:pt x="1333620" y="497765"/>
                    </a:lnTo>
                    <a:lnTo>
                      <a:pt x="1342901" y="496779"/>
                    </a:lnTo>
                    <a:lnTo>
                      <a:pt x="1334242" y="503640"/>
                    </a:lnTo>
                    <a:lnTo>
                      <a:pt x="1334293" y="503629"/>
                    </a:lnTo>
                    <a:lnTo>
                      <a:pt x="1330906" y="507068"/>
                    </a:lnTo>
                    <a:lnTo>
                      <a:pt x="1336550" y="506508"/>
                    </a:lnTo>
                    <a:lnTo>
                      <a:pt x="1335953" y="506975"/>
                    </a:lnTo>
                    <a:lnTo>
                      <a:pt x="1373955" y="502169"/>
                    </a:lnTo>
                    <a:lnTo>
                      <a:pt x="1345121" y="525968"/>
                    </a:lnTo>
                    <a:lnTo>
                      <a:pt x="1369292" y="523452"/>
                    </a:lnTo>
                    <a:lnTo>
                      <a:pt x="1359412" y="531247"/>
                    </a:lnTo>
                    <a:lnTo>
                      <a:pt x="1374849" y="530925"/>
                    </a:lnTo>
                    <a:lnTo>
                      <a:pt x="1346859" y="549469"/>
                    </a:lnTo>
                    <a:lnTo>
                      <a:pt x="1362500" y="547733"/>
                    </a:lnTo>
                    <a:lnTo>
                      <a:pt x="1361917" y="548199"/>
                    </a:lnTo>
                    <a:lnTo>
                      <a:pt x="1451330" y="533367"/>
                    </a:lnTo>
                    <a:lnTo>
                      <a:pt x="1356741" y="560299"/>
                    </a:lnTo>
                    <a:lnTo>
                      <a:pt x="1353989" y="562063"/>
                    </a:lnTo>
                    <a:lnTo>
                      <a:pt x="1395136" y="561006"/>
                    </a:lnTo>
                    <a:lnTo>
                      <a:pt x="1361886" y="583267"/>
                    </a:lnTo>
                    <a:lnTo>
                      <a:pt x="1392010" y="583043"/>
                    </a:lnTo>
                    <a:lnTo>
                      <a:pt x="1375839" y="593448"/>
                    </a:lnTo>
                    <a:lnTo>
                      <a:pt x="1392946" y="594806"/>
                    </a:lnTo>
                    <a:lnTo>
                      <a:pt x="1369025" y="607413"/>
                    </a:lnTo>
                    <a:lnTo>
                      <a:pt x="1379603" y="607069"/>
                    </a:lnTo>
                    <a:lnTo>
                      <a:pt x="1365045" y="616962"/>
                    </a:lnTo>
                    <a:lnTo>
                      <a:pt x="1379119" y="618239"/>
                    </a:lnTo>
                    <a:lnTo>
                      <a:pt x="1375216" y="620239"/>
                    </a:lnTo>
                    <a:lnTo>
                      <a:pt x="1412584" y="622881"/>
                    </a:lnTo>
                    <a:lnTo>
                      <a:pt x="1376473" y="642315"/>
                    </a:lnTo>
                    <a:lnTo>
                      <a:pt x="1405251" y="644988"/>
                    </a:lnTo>
                    <a:lnTo>
                      <a:pt x="1389464" y="653040"/>
                    </a:lnTo>
                    <a:lnTo>
                      <a:pt x="1400629" y="655019"/>
                    </a:lnTo>
                    <a:lnTo>
                      <a:pt x="1389799" y="659455"/>
                    </a:lnTo>
                    <a:lnTo>
                      <a:pt x="1392390" y="659620"/>
                    </a:lnTo>
                    <a:lnTo>
                      <a:pt x="1378942" y="666977"/>
                    </a:lnTo>
                    <a:lnTo>
                      <a:pt x="1456119" y="668621"/>
                    </a:lnTo>
                    <a:lnTo>
                      <a:pt x="1372938" y="676604"/>
                    </a:lnTo>
                    <a:lnTo>
                      <a:pt x="1421515" y="684975"/>
                    </a:lnTo>
                    <a:lnTo>
                      <a:pt x="1382720" y="701086"/>
                    </a:lnTo>
                    <a:lnTo>
                      <a:pt x="1416123" y="707472"/>
                    </a:lnTo>
                    <a:lnTo>
                      <a:pt x="1394819" y="715866"/>
                    </a:lnTo>
                    <a:lnTo>
                      <a:pt x="1403862" y="717361"/>
                    </a:lnTo>
                    <a:lnTo>
                      <a:pt x="1399849" y="719060"/>
                    </a:lnTo>
                    <a:lnTo>
                      <a:pt x="1406197" y="720855"/>
                    </a:lnTo>
                    <a:lnTo>
                      <a:pt x="1370718" y="731392"/>
                    </a:lnTo>
                    <a:lnTo>
                      <a:pt x="1367775" y="732639"/>
                    </a:lnTo>
                    <a:lnTo>
                      <a:pt x="1426926" y="748813"/>
                    </a:lnTo>
                    <a:lnTo>
                      <a:pt x="1384853" y="761705"/>
                    </a:lnTo>
                    <a:lnTo>
                      <a:pt x="1416809" y="771206"/>
                    </a:lnTo>
                    <a:lnTo>
                      <a:pt x="1392356" y="778113"/>
                    </a:lnTo>
                    <a:lnTo>
                      <a:pt x="1401706" y="781758"/>
                    </a:lnTo>
                    <a:lnTo>
                      <a:pt x="1364268" y="789053"/>
                    </a:lnTo>
                    <a:lnTo>
                      <a:pt x="1369626" y="791112"/>
                    </a:lnTo>
                    <a:lnTo>
                      <a:pt x="1432928" y="804923"/>
                    </a:lnTo>
                    <a:lnTo>
                      <a:pt x="1396812" y="801564"/>
                    </a:lnTo>
                    <a:lnTo>
                      <a:pt x="1423203" y="811709"/>
                    </a:lnTo>
                    <a:lnTo>
                      <a:pt x="1389039" y="818537"/>
                    </a:lnTo>
                    <a:lnTo>
                      <a:pt x="1401647" y="823549"/>
                    </a:lnTo>
                    <a:lnTo>
                      <a:pt x="1393136" y="825149"/>
                    </a:lnTo>
                    <a:lnTo>
                      <a:pt x="1400861" y="828282"/>
                    </a:lnTo>
                    <a:lnTo>
                      <a:pt x="1406137" y="830269"/>
                    </a:lnTo>
                    <a:lnTo>
                      <a:pt x="1405888" y="830320"/>
                    </a:lnTo>
                    <a:lnTo>
                      <a:pt x="1415494" y="834216"/>
                    </a:lnTo>
                    <a:lnTo>
                      <a:pt x="1381479" y="840372"/>
                    </a:lnTo>
                    <a:lnTo>
                      <a:pt x="1394603" y="847069"/>
                    </a:lnTo>
                    <a:lnTo>
                      <a:pt x="1365637" y="849752"/>
                    </a:lnTo>
                    <a:lnTo>
                      <a:pt x="1416425" y="875122"/>
                    </a:lnTo>
                    <a:lnTo>
                      <a:pt x="1389961" y="877804"/>
                    </a:lnTo>
                    <a:lnTo>
                      <a:pt x="1395284" y="880565"/>
                    </a:lnTo>
                    <a:lnTo>
                      <a:pt x="1390503" y="880976"/>
                    </a:lnTo>
                    <a:lnTo>
                      <a:pt x="1397349" y="884338"/>
                    </a:lnTo>
                    <a:lnTo>
                      <a:pt x="1382159" y="885982"/>
                    </a:lnTo>
                    <a:lnTo>
                      <a:pt x="1403525" y="897251"/>
                    </a:lnTo>
                    <a:lnTo>
                      <a:pt x="1368266" y="900039"/>
                    </a:lnTo>
                    <a:lnTo>
                      <a:pt x="1378033" y="906275"/>
                    </a:lnTo>
                    <a:lnTo>
                      <a:pt x="1352380" y="906174"/>
                    </a:lnTo>
                    <a:lnTo>
                      <a:pt x="1400131" y="936335"/>
                    </a:lnTo>
                    <a:lnTo>
                      <a:pt x="1381098" y="936352"/>
                    </a:lnTo>
                    <a:lnTo>
                      <a:pt x="1382650" y="937040"/>
                    </a:lnTo>
                    <a:lnTo>
                      <a:pt x="1380343" y="936353"/>
                    </a:lnTo>
                    <a:lnTo>
                      <a:pt x="1378158" y="936355"/>
                    </a:lnTo>
                    <a:lnTo>
                      <a:pt x="1386346" y="941448"/>
                    </a:lnTo>
                    <a:lnTo>
                      <a:pt x="1364627" y="941616"/>
                    </a:lnTo>
                    <a:lnTo>
                      <a:pt x="1390157" y="958401"/>
                    </a:lnTo>
                    <a:lnTo>
                      <a:pt x="1344700" y="957612"/>
                    </a:lnTo>
                    <a:lnTo>
                      <a:pt x="1358613" y="968595"/>
                    </a:lnTo>
                    <a:lnTo>
                      <a:pt x="1342782" y="966942"/>
                    </a:lnTo>
                    <a:lnTo>
                      <a:pt x="1381483" y="996954"/>
                    </a:lnTo>
                    <a:lnTo>
                      <a:pt x="1334024" y="992414"/>
                    </a:lnTo>
                    <a:lnTo>
                      <a:pt x="1365901" y="1018280"/>
                    </a:lnTo>
                    <a:lnTo>
                      <a:pt x="1322862" y="1013204"/>
                    </a:lnTo>
                    <a:lnTo>
                      <a:pt x="1325599" y="1015395"/>
                    </a:lnTo>
                    <a:lnTo>
                      <a:pt x="1321287" y="1014915"/>
                    </a:lnTo>
                    <a:lnTo>
                      <a:pt x="1330528" y="1023778"/>
                    </a:lnTo>
                    <a:lnTo>
                      <a:pt x="1318980" y="1021433"/>
                    </a:lnTo>
                    <a:lnTo>
                      <a:pt x="1325299" y="1027574"/>
                    </a:lnTo>
                    <a:lnTo>
                      <a:pt x="1353189" y="1054067"/>
                    </a:lnTo>
                    <a:lnTo>
                      <a:pt x="1311115" y="1045738"/>
                    </a:lnTo>
                    <a:lnTo>
                      <a:pt x="1341073" y="1075254"/>
                    </a:lnTo>
                    <a:lnTo>
                      <a:pt x="1294014" y="1065043"/>
                    </a:lnTo>
                    <a:lnTo>
                      <a:pt x="1301272" y="1072101"/>
                    </a:lnTo>
                    <a:lnTo>
                      <a:pt x="1295789" y="1070948"/>
                    </a:lnTo>
                    <a:lnTo>
                      <a:pt x="1315937" y="1093842"/>
                    </a:lnTo>
                    <a:lnTo>
                      <a:pt x="1307626" y="1091408"/>
                    </a:lnTo>
                    <a:lnTo>
                      <a:pt x="1323441" y="1109628"/>
                    </a:lnTo>
                    <a:lnTo>
                      <a:pt x="1277270" y="1095766"/>
                    </a:lnTo>
                    <a:lnTo>
                      <a:pt x="1305393" y="1129647"/>
                    </a:lnTo>
                    <a:lnTo>
                      <a:pt x="1266736" y="1117103"/>
                    </a:lnTo>
                    <a:lnTo>
                      <a:pt x="1284408" y="1141771"/>
                    </a:lnTo>
                    <a:lnTo>
                      <a:pt x="1265695" y="1134190"/>
                    </a:lnTo>
                    <a:lnTo>
                      <a:pt x="1284186" y="1160380"/>
                    </a:lnTo>
                    <a:lnTo>
                      <a:pt x="1245874" y="1144550"/>
                    </a:lnTo>
                    <a:lnTo>
                      <a:pt x="1270142" y="1180289"/>
                    </a:lnTo>
                    <a:lnTo>
                      <a:pt x="1236325" y="1165589"/>
                    </a:lnTo>
                    <a:lnTo>
                      <a:pt x="1246242" y="1182697"/>
                    </a:lnTo>
                    <a:lnTo>
                      <a:pt x="1227960" y="1173151"/>
                    </a:lnTo>
                    <a:lnTo>
                      <a:pt x="1231016" y="1177590"/>
                    </a:lnTo>
                    <a:lnTo>
                      <a:pt x="1225337" y="1175165"/>
                    </a:lnTo>
                    <a:lnTo>
                      <a:pt x="1244537" y="1208816"/>
                    </a:lnTo>
                    <a:lnTo>
                      <a:pt x="1202278" y="1186380"/>
                    </a:lnTo>
                    <a:lnTo>
                      <a:pt x="1224315" y="1227066"/>
                    </a:lnTo>
                    <a:lnTo>
                      <a:pt x="1202361" y="1214782"/>
                    </a:lnTo>
                    <a:lnTo>
                      <a:pt x="1206180" y="1223214"/>
                    </a:lnTo>
                    <a:lnTo>
                      <a:pt x="1173895" y="1202003"/>
                    </a:lnTo>
                    <a:lnTo>
                      <a:pt x="1179093" y="1213693"/>
                    </a:lnTo>
                    <a:lnTo>
                      <a:pt x="1185365" y="1225096"/>
                    </a:lnTo>
                    <a:lnTo>
                      <a:pt x="1183773" y="1224219"/>
                    </a:lnTo>
                    <a:lnTo>
                      <a:pt x="1195763" y="1251183"/>
                    </a:lnTo>
                    <a:lnTo>
                      <a:pt x="1163144" y="1229431"/>
                    </a:lnTo>
                    <a:lnTo>
                      <a:pt x="1180077" y="1269464"/>
                    </a:lnTo>
                    <a:lnTo>
                      <a:pt x="1160404" y="1255821"/>
                    </a:lnTo>
                    <a:lnTo>
                      <a:pt x="1160549" y="1256244"/>
                    </a:lnTo>
                    <a:lnTo>
                      <a:pt x="1157640" y="1253904"/>
                    </a:lnTo>
                    <a:lnTo>
                      <a:pt x="1136513" y="1239252"/>
                    </a:lnTo>
                    <a:lnTo>
                      <a:pt x="1141983" y="1252502"/>
                    </a:lnTo>
                    <a:lnTo>
                      <a:pt x="1132908" y="1246091"/>
                    </a:lnTo>
                    <a:lnTo>
                      <a:pt x="1134741" y="1251582"/>
                    </a:lnTo>
                    <a:lnTo>
                      <a:pt x="1141532" y="1267352"/>
                    </a:lnTo>
                    <a:lnTo>
                      <a:pt x="1139552" y="1265997"/>
                    </a:lnTo>
                    <a:lnTo>
                      <a:pt x="1147796" y="1290700"/>
                    </a:lnTo>
                    <a:lnTo>
                      <a:pt x="1111696" y="1261244"/>
                    </a:lnTo>
                    <a:lnTo>
                      <a:pt x="1125791" y="1306800"/>
                    </a:lnTo>
                    <a:lnTo>
                      <a:pt x="1083924" y="1271070"/>
                    </a:lnTo>
                    <a:lnTo>
                      <a:pt x="1089278" y="1288674"/>
                    </a:lnTo>
                    <a:lnTo>
                      <a:pt x="1082201" y="1282575"/>
                    </a:lnTo>
                    <a:lnTo>
                      <a:pt x="1091327" y="1322995"/>
                    </a:lnTo>
                    <a:lnTo>
                      <a:pt x="1065670" y="1297385"/>
                    </a:lnTo>
                    <a:lnTo>
                      <a:pt x="1074345" y="1339360"/>
                    </a:lnTo>
                    <a:lnTo>
                      <a:pt x="1042047" y="1305921"/>
                    </a:lnTo>
                    <a:lnTo>
                      <a:pt x="1043393" y="1312489"/>
                    </a:lnTo>
                    <a:lnTo>
                      <a:pt x="1031417" y="1300050"/>
                    </a:lnTo>
                    <a:lnTo>
                      <a:pt x="1035653" y="1321480"/>
                    </a:lnTo>
                    <a:lnTo>
                      <a:pt x="1032667" y="1318334"/>
                    </a:lnTo>
                    <a:lnTo>
                      <a:pt x="1033529" y="1325156"/>
                    </a:lnTo>
                    <a:lnTo>
                      <a:pt x="1036256" y="1337930"/>
                    </a:lnTo>
                    <a:lnTo>
                      <a:pt x="1034980" y="1336626"/>
                    </a:lnTo>
                    <a:lnTo>
                      <a:pt x="1036943" y="1352142"/>
                    </a:lnTo>
                    <a:lnTo>
                      <a:pt x="1011005" y="1320719"/>
                    </a:lnTo>
                    <a:lnTo>
                      <a:pt x="1011014" y="1320791"/>
                    </a:lnTo>
                    <a:lnTo>
                      <a:pt x="1009670" y="1319132"/>
                    </a:lnTo>
                    <a:lnTo>
                      <a:pt x="1010087" y="1331970"/>
                    </a:lnTo>
                    <a:lnTo>
                      <a:pt x="1013606" y="1365779"/>
                    </a:lnTo>
                    <a:lnTo>
                      <a:pt x="988362" y="1333783"/>
                    </a:lnTo>
                    <a:lnTo>
                      <a:pt x="989008" y="1339861"/>
                    </a:lnTo>
                    <a:lnTo>
                      <a:pt x="974242" y="1321227"/>
                    </a:lnTo>
                    <a:lnTo>
                      <a:pt x="976810" y="1347112"/>
                    </a:lnTo>
                    <a:lnTo>
                      <a:pt x="974130" y="1343682"/>
                    </a:lnTo>
                    <a:lnTo>
                      <a:pt x="974417" y="1354842"/>
                    </a:lnTo>
                    <a:lnTo>
                      <a:pt x="975560" y="1365170"/>
                    </a:lnTo>
                    <a:lnTo>
                      <a:pt x="974654" y="1364037"/>
                    </a:lnTo>
                    <a:lnTo>
                      <a:pt x="974886" y="1373048"/>
                    </a:lnTo>
                    <a:lnTo>
                      <a:pt x="956702" y="1345887"/>
                    </a:lnTo>
                    <a:lnTo>
                      <a:pt x="957010" y="1387283"/>
                    </a:lnTo>
                    <a:lnTo>
                      <a:pt x="925854" y="1338858"/>
                    </a:lnTo>
                    <a:lnTo>
                      <a:pt x="925977" y="1360214"/>
                    </a:lnTo>
                    <a:lnTo>
                      <a:pt x="919143" y="1349553"/>
                    </a:lnTo>
                    <a:lnTo>
                      <a:pt x="918788" y="1354572"/>
                    </a:lnTo>
                    <a:lnTo>
                      <a:pt x="919235" y="1386613"/>
                    </a:lnTo>
                    <a:lnTo>
                      <a:pt x="916789" y="1382864"/>
                    </a:lnTo>
                    <a:lnTo>
                      <a:pt x="916230" y="1390772"/>
                    </a:lnTo>
                    <a:lnTo>
                      <a:pt x="899879" y="1360390"/>
                    </a:lnTo>
                    <a:lnTo>
                      <a:pt x="899830" y="1361122"/>
                    </a:lnTo>
                    <a:lnTo>
                      <a:pt x="896425" y="1354867"/>
                    </a:lnTo>
                    <a:lnTo>
                      <a:pt x="892071" y="1401739"/>
                    </a:lnTo>
                    <a:lnTo>
                      <a:pt x="869276" y="1357043"/>
                    </a:lnTo>
                    <a:lnTo>
                      <a:pt x="867548" y="1376080"/>
                    </a:lnTo>
                    <a:lnTo>
                      <a:pt x="858111" y="1357672"/>
                    </a:lnTo>
                    <a:lnTo>
                      <a:pt x="858050" y="1358027"/>
                    </a:lnTo>
                    <a:lnTo>
                      <a:pt x="854258" y="1401917"/>
                    </a:lnTo>
                    <a:lnTo>
                      <a:pt x="851428" y="1396455"/>
                    </a:lnTo>
                    <a:lnTo>
                      <a:pt x="850915" y="1399428"/>
                    </a:lnTo>
                    <a:lnTo>
                      <a:pt x="842630" y="1379478"/>
                    </a:lnTo>
                    <a:lnTo>
                      <a:pt x="839747" y="1373914"/>
                    </a:lnTo>
                    <a:lnTo>
                      <a:pt x="832581" y="1411395"/>
                    </a:lnTo>
                    <a:lnTo>
                      <a:pt x="808188" y="1349490"/>
                    </a:lnTo>
                    <a:lnTo>
                      <a:pt x="801507" y="1384114"/>
                    </a:lnTo>
                    <a:lnTo>
                      <a:pt x="800496" y="1381536"/>
                    </a:lnTo>
                    <a:lnTo>
                      <a:pt x="794963" y="1411529"/>
                    </a:lnTo>
                    <a:lnTo>
                      <a:pt x="791144" y="1402017"/>
                    </a:lnTo>
                    <a:lnTo>
                      <a:pt x="790297" y="1405115"/>
                    </a:lnTo>
                    <a:lnTo>
                      <a:pt x="783565" y="1383144"/>
                    </a:lnTo>
                    <a:lnTo>
                      <a:pt x="778539" y="1370629"/>
                    </a:lnTo>
                    <a:lnTo>
                      <a:pt x="765853" y="1413296"/>
                    </a:lnTo>
                    <a:lnTo>
                      <a:pt x="750208" y="1357904"/>
                    </a:lnTo>
                    <a:lnTo>
                      <a:pt x="741358" y="1387907"/>
                    </a:lnTo>
                    <a:lnTo>
                      <a:pt x="738596" y="1378207"/>
                    </a:lnTo>
                    <a:lnTo>
                      <a:pt x="728121" y="1414296"/>
                    </a:lnTo>
                    <a:lnTo>
                      <a:pt x="724252" y="1400930"/>
                    </a:lnTo>
                    <a:lnTo>
                      <a:pt x="724182" y="1401113"/>
                    </a:lnTo>
                    <a:lnTo>
                      <a:pt x="723906" y="1399732"/>
                    </a:lnTo>
                    <a:lnTo>
                      <a:pt x="718244" y="1380173"/>
                    </a:lnTo>
                    <a:lnTo>
                      <a:pt x="705837" y="1410766"/>
                    </a:lnTo>
                    <a:lnTo>
                      <a:pt x="702092" y="1390067"/>
                    </a:lnTo>
                    <a:lnTo>
                      <a:pt x="701825" y="1391016"/>
                    </a:lnTo>
                    <a:lnTo>
                      <a:pt x="690948" y="1354617"/>
                    </a:lnTo>
                    <a:lnTo>
                      <a:pt x="683275" y="1373898"/>
                    </a:lnTo>
                    <a:lnTo>
                      <a:pt x="680897" y="1391945"/>
                    </a:lnTo>
                    <a:lnTo>
                      <a:pt x="680939" y="1379768"/>
                    </a:lnTo>
                    <a:lnTo>
                      <a:pt x="668220" y="1411728"/>
                    </a:lnTo>
                    <a:lnTo>
                      <a:pt x="664730" y="1393128"/>
                    </a:lnTo>
                    <a:lnTo>
                      <a:pt x="663989" y="1394611"/>
                    </a:lnTo>
                    <a:lnTo>
                      <a:pt x="662793" y="1382806"/>
                    </a:lnTo>
                    <a:lnTo>
                      <a:pt x="659142" y="1363352"/>
                    </a:lnTo>
                    <a:lnTo>
                      <a:pt x="639808" y="1400013"/>
                    </a:lnTo>
                    <a:lnTo>
                      <a:pt x="638792" y="1387163"/>
                    </a:lnTo>
                    <a:lnTo>
                      <a:pt x="630892" y="1346157"/>
                    </a:lnTo>
                    <a:lnTo>
                      <a:pt x="601993" y="1401824"/>
                    </a:lnTo>
                    <a:lnTo>
                      <a:pt x="599910" y="1377483"/>
                    </a:lnTo>
                    <a:lnTo>
                      <a:pt x="599556" y="1378043"/>
                    </a:lnTo>
                    <a:lnTo>
                      <a:pt x="599552" y="1373306"/>
                    </a:lnTo>
                    <a:lnTo>
                      <a:pt x="598408" y="1359945"/>
                    </a:lnTo>
                    <a:lnTo>
                      <a:pt x="581652" y="1385430"/>
                    </a:lnTo>
                    <a:lnTo>
                      <a:pt x="581971" y="1367080"/>
                    </a:lnTo>
                    <a:lnTo>
                      <a:pt x="575590" y="1379634"/>
                    </a:lnTo>
                    <a:lnTo>
                      <a:pt x="572184" y="1343517"/>
                    </a:lnTo>
                    <a:lnTo>
                      <a:pt x="543874" y="1387190"/>
                    </a:lnTo>
                    <a:lnTo>
                      <a:pt x="544046" y="1371316"/>
                    </a:lnTo>
                    <a:lnTo>
                      <a:pt x="539765" y="1383907"/>
                    </a:lnTo>
                    <a:lnTo>
                      <a:pt x="544137" y="1362955"/>
                    </a:lnTo>
                    <a:lnTo>
                      <a:pt x="544159" y="1360941"/>
                    </a:lnTo>
                    <a:lnTo>
                      <a:pt x="542583" y="1363293"/>
                    </a:lnTo>
                    <a:lnTo>
                      <a:pt x="542696" y="1358974"/>
                    </a:lnTo>
                    <a:lnTo>
                      <a:pt x="542157" y="1359669"/>
                    </a:lnTo>
                    <a:lnTo>
                      <a:pt x="542872" y="1352193"/>
                    </a:lnTo>
                    <a:lnTo>
                      <a:pt x="543395" y="1332052"/>
                    </a:lnTo>
                    <a:lnTo>
                      <a:pt x="518778" y="1362388"/>
                    </a:lnTo>
                    <a:lnTo>
                      <a:pt x="519243" y="1358449"/>
                    </a:lnTo>
                    <a:lnTo>
                      <a:pt x="514756" y="1365445"/>
                    </a:lnTo>
                    <a:lnTo>
                      <a:pt x="515018" y="1322156"/>
                    </a:lnTo>
                    <a:lnTo>
                      <a:pt x="480720" y="1364990"/>
                    </a:lnTo>
                    <a:lnTo>
                      <a:pt x="483568" y="1339430"/>
                    </a:lnTo>
                    <a:lnTo>
                      <a:pt x="482003" y="1341339"/>
                    </a:lnTo>
                    <a:lnTo>
                      <a:pt x="483475" y="1329363"/>
                    </a:lnTo>
                    <a:lnTo>
                      <a:pt x="481824" y="1331101"/>
                    </a:lnTo>
                    <a:lnTo>
                      <a:pt x="484806" y="1316040"/>
                    </a:lnTo>
                    <a:lnTo>
                      <a:pt x="464799" y="1336347"/>
                    </a:lnTo>
                    <a:lnTo>
                      <a:pt x="466663" y="1327760"/>
                    </a:lnTo>
                    <a:lnTo>
                      <a:pt x="454005" y="1343850"/>
                    </a:lnTo>
                    <a:lnTo>
                      <a:pt x="457800" y="1306894"/>
                    </a:lnTo>
                    <a:lnTo>
                      <a:pt x="426704" y="1338870"/>
                    </a:lnTo>
                    <a:lnTo>
                      <a:pt x="433677" y="1305701"/>
                    </a:lnTo>
                    <a:lnTo>
                      <a:pt x="426792" y="1312570"/>
                    </a:lnTo>
                    <a:lnTo>
                      <a:pt x="405870" y="1349434"/>
                    </a:lnTo>
                    <a:lnTo>
                      <a:pt x="431934" y="1287654"/>
                    </a:lnTo>
                    <a:lnTo>
                      <a:pt x="433639" y="1280111"/>
                    </a:lnTo>
                    <a:lnTo>
                      <a:pt x="433187" y="1280487"/>
                    </a:lnTo>
                    <a:lnTo>
                      <a:pt x="397356" y="1317686"/>
                    </a:lnTo>
                    <a:lnTo>
                      <a:pt x="406373" y="1273740"/>
                    </a:lnTo>
                    <a:lnTo>
                      <a:pt x="368967" y="1305199"/>
                    </a:lnTo>
                    <a:lnTo>
                      <a:pt x="378967" y="1273687"/>
                    </a:lnTo>
                    <a:lnTo>
                      <a:pt x="370933" y="1280289"/>
                    </a:lnTo>
                    <a:lnTo>
                      <a:pt x="377365" y="1260789"/>
                    </a:lnTo>
                    <a:lnTo>
                      <a:pt x="375512" y="1262097"/>
                    </a:lnTo>
                    <a:lnTo>
                      <a:pt x="379331" y="1252854"/>
                    </a:lnTo>
                    <a:lnTo>
                      <a:pt x="341738" y="1285027"/>
                    </a:lnTo>
                    <a:lnTo>
                      <a:pt x="353670" y="1246267"/>
                    </a:lnTo>
                    <a:lnTo>
                      <a:pt x="321215" y="1268615"/>
                    </a:lnTo>
                    <a:lnTo>
                      <a:pt x="336857" y="1231977"/>
                    </a:lnTo>
                    <a:lnTo>
                      <a:pt x="328938" y="1237335"/>
                    </a:lnTo>
                    <a:lnTo>
                      <a:pt x="329413" y="1236247"/>
                    </a:lnTo>
                    <a:lnTo>
                      <a:pt x="329180" y="1236402"/>
                    </a:lnTo>
                    <a:lnTo>
                      <a:pt x="284356" y="1289846"/>
                    </a:lnTo>
                    <a:lnTo>
                      <a:pt x="329315" y="1221953"/>
                    </a:lnTo>
                    <a:lnTo>
                      <a:pt x="328101" y="1223007"/>
                    </a:lnTo>
                    <a:lnTo>
                      <a:pt x="328293" y="1222367"/>
                    </a:lnTo>
                    <a:lnTo>
                      <a:pt x="291526" y="1247946"/>
                    </a:lnTo>
                    <a:lnTo>
                      <a:pt x="310428" y="1203079"/>
                    </a:lnTo>
                    <a:lnTo>
                      <a:pt x="271020" y="1224757"/>
                    </a:lnTo>
                    <a:lnTo>
                      <a:pt x="287328" y="1195162"/>
                    </a:lnTo>
                    <a:lnTo>
                      <a:pt x="285085" y="1196383"/>
                    </a:lnTo>
                    <a:lnTo>
                      <a:pt x="287961" y="1191218"/>
                    </a:lnTo>
                    <a:lnTo>
                      <a:pt x="273901" y="1198746"/>
                    </a:lnTo>
                    <a:lnTo>
                      <a:pt x="279342" y="1189131"/>
                    </a:lnTo>
                    <a:lnTo>
                      <a:pt x="279299" y="1189161"/>
                    </a:lnTo>
                    <a:lnTo>
                      <a:pt x="281476" y="1183893"/>
                    </a:lnTo>
                    <a:lnTo>
                      <a:pt x="243101" y="1205437"/>
                    </a:lnTo>
                    <a:lnTo>
                      <a:pt x="263721" y="1167240"/>
                    </a:lnTo>
                    <a:lnTo>
                      <a:pt x="263331" y="1167456"/>
                    </a:lnTo>
                    <a:lnTo>
                      <a:pt x="264812" y="1164765"/>
                    </a:lnTo>
                    <a:lnTo>
                      <a:pt x="231453" y="1179130"/>
                    </a:lnTo>
                    <a:lnTo>
                      <a:pt x="254957" y="1144767"/>
                    </a:lnTo>
                    <a:lnTo>
                      <a:pt x="179891" y="1207441"/>
                    </a:lnTo>
                    <a:lnTo>
                      <a:pt x="235238" y="1149748"/>
                    </a:lnTo>
                    <a:lnTo>
                      <a:pt x="233342" y="1150531"/>
                    </a:lnTo>
                    <a:lnTo>
                      <a:pt x="239064" y="1142432"/>
                    </a:lnTo>
                    <a:lnTo>
                      <a:pt x="201339" y="1158893"/>
                    </a:lnTo>
                    <a:lnTo>
                      <a:pt x="231079" y="1114958"/>
                    </a:lnTo>
                    <a:lnTo>
                      <a:pt x="219886" y="1119784"/>
                    </a:lnTo>
                    <a:lnTo>
                      <a:pt x="221878" y="1116869"/>
                    </a:lnTo>
                    <a:lnTo>
                      <a:pt x="190650" y="1126753"/>
                    </a:lnTo>
                    <a:lnTo>
                      <a:pt x="208070" y="1106071"/>
                    </a:lnTo>
                    <a:lnTo>
                      <a:pt x="198399" y="1110370"/>
                    </a:lnTo>
                    <a:lnTo>
                      <a:pt x="207020" y="1097444"/>
                    </a:lnTo>
                    <a:lnTo>
                      <a:pt x="205147" y="1098028"/>
                    </a:lnTo>
                    <a:lnTo>
                      <a:pt x="206732" y="1096163"/>
                    </a:lnTo>
                    <a:lnTo>
                      <a:pt x="194644" y="1099839"/>
                    </a:lnTo>
                    <a:lnTo>
                      <a:pt x="197508" y="1096517"/>
                    </a:lnTo>
                    <a:lnTo>
                      <a:pt x="161892" y="1108129"/>
                    </a:lnTo>
                    <a:lnTo>
                      <a:pt x="196559" y="1066239"/>
                    </a:lnTo>
                    <a:lnTo>
                      <a:pt x="186194" y="1068451"/>
                    </a:lnTo>
                    <a:lnTo>
                      <a:pt x="182914" y="1069491"/>
                    </a:lnTo>
                    <a:lnTo>
                      <a:pt x="183263" y="1069077"/>
                    </a:lnTo>
                    <a:lnTo>
                      <a:pt x="160876" y="1073855"/>
                    </a:lnTo>
                    <a:lnTo>
                      <a:pt x="169241" y="1065670"/>
                    </a:lnTo>
                    <a:lnTo>
                      <a:pt x="166778" y="1066492"/>
                    </a:lnTo>
                    <a:lnTo>
                      <a:pt x="168901" y="1063890"/>
                    </a:lnTo>
                    <a:lnTo>
                      <a:pt x="96498" y="1105376"/>
                    </a:lnTo>
                    <a:lnTo>
                      <a:pt x="182761" y="1042487"/>
                    </a:lnTo>
                    <a:lnTo>
                      <a:pt x="130254" y="1053959"/>
                    </a:lnTo>
                    <a:lnTo>
                      <a:pt x="174626" y="1010118"/>
                    </a:lnTo>
                    <a:lnTo>
                      <a:pt x="164929" y="1011191"/>
                    </a:lnTo>
                    <a:lnTo>
                      <a:pt x="149258" y="1014544"/>
                    </a:lnTo>
                    <a:lnTo>
                      <a:pt x="150030" y="1013789"/>
                    </a:lnTo>
                    <a:lnTo>
                      <a:pt x="134424" y="1017311"/>
                    </a:lnTo>
                    <a:lnTo>
                      <a:pt x="137503" y="1014227"/>
                    </a:lnTo>
                    <a:lnTo>
                      <a:pt x="130946" y="1014952"/>
                    </a:lnTo>
                    <a:lnTo>
                      <a:pt x="159853" y="991840"/>
                    </a:lnTo>
                    <a:lnTo>
                      <a:pt x="162111" y="989577"/>
                    </a:lnTo>
                    <a:lnTo>
                      <a:pt x="101221" y="996848"/>
                    </a:lnTo>
                    <a:lnTo>
                      <a:pt x="141613" y="963978"/>
                    </a:lnTo>
                    <a:lnTo>
                      <a:pt x="112044" y="967715"/>
                    </a:lnTo>
                    <a:lnTo>
                      <a:pt x="124313" y="957589"/>
                    </a:lnTo>
                    <a:lnTo>
                      <a:pt x="123161" y="957717"/>
                    </a:lnTo>
                    <a:lnTo>
                      <a:pt x="124479" y="956663"/>
                    </a:lnTo>
                    <a:lnTo>
                      <a:pt x="123606" y="956675"/>
                    </a:lnTo>
                    <a:lnTo>
                      <a:pt x="37369" y="987581"/>
                    </a:lnTo>
                    <a:lnTo>
                      <a:pt x="142883" y="936012"/>
                    </a:lnTo>
                    <a:lnTo>
                      <a:pt x="81005" y="937173"/>
                    </a:lnTo>
                    <a:lnTo>
                      <a:pt x="117906" y="912838"/>
                    </a:lnTo>
                    <a:lnTo>
                      <a:pt x="89834" y="913556"/>
                    </a:lnTo>
                    <a:lnTo>
                      <a:pt x="114044" y="897350"/>
                    </a:lnTo>
                    <a:lnTo>
                      <a:pt x="100525" y="897545"/>
                    </a:lnTo>
                    <a:lnTo>
                      <a:pt x="105052" y="894587"/>
                    </a:lnTo>
                    <a:lnTo>
                      <a:pt x="94199" y="893650"/>
                    </a:lnTo>
                    <a:lnTo>
                      <a:pt x="120027" y="880266"/>
                    </a:lnTo>
                    <a:lnTo>
                      <a:pt x="63426" y="875870"/>
                    </a:lnTo>
                    <a:lnTo>
                      <a:pt x="91294" y="861121"/>
                    </a:lnTo>
                    <a:lnTo>
                      <a:pt x="77632" y="860154"/>
                    </a:lnTo>
                    <a:lnTo>
                      <a:pt x="114342" y="840404"/>
                    </a:lnTo>
                    <a:lnTo>
                      <a:pt x="4790" y="858577"/>
                    </a:lnTo>
                    <a:lnTo>
                      <a:pt x="90969" y="834040"/>
                    </a:lnTo>
                    <a:lnTo>
                      <a:pt x="92103" y="833452"/>
                    </a:lnTo>
                    <a:lnTo>
                      <a:pt x="87275" y="832561"/>
                    </a:lnTo>
                    <a:lnTo>
                      <a:pt x="111081" y="823002"/>
                    </a:lnTo>
                    <a:lnTo>
                      <a:pt x="55490" y="813024"/>
                    </a:lnTo>
                    <a:lnTo>
                      <a:pt x="75841" y="804738"/>
                    </a:lnTo>
                    <a:lnTo>
                      <a:pt x="66338" y="803100"/>
                    </a:lnTo>
                    <a:lnTo>
                      <a:pt x="118406" y="781485"/>
                    </a:lnTo>
                    <a:lnTo>
                      <a:pt x="115476" y="780960"/>
                    </a:lnTo>
                    <a:lnTo>
                      <a:pt x="116032" y="780733"/>
                    </a:lnTo>
                    <a:lnTo>
                      <a:pt x="75547" y="773285"/>
                    </a:lnTo>
                    <a:lnTo>
                      <a:pt x="86514" y="768876"/>
                    </a:lnTo>
                    <a:lnTo>
                      <a:pt x="81819" y="767513"/>
                    </a:lnTo>
                    <a:lnTo>
                      <a:pt x="97109" y="763088"/>
                    </a:lnTo>
                    <a:lnTo>
                      <a:pt x="49960" y="749843"/>
                    </a:lnTo>
                    <a:lnTo>
                      <a:pt x="115908" y="730136"/>
                    </a:lnTo>
                    <a:lnTo>
                      <a:pt x="113147" y="729355"/>
                    </a:lnTo>
                    <a:lnTo>
                      <a:pt x="119172" y="727566"/>
                    </a:lnTo>
                    <a:lnTo>
                      <a:pt x="114283" y="726194"/>
                    </a:lnTo>
                    <a:lnTo>
                      <a:pt x="115643" y="725787"/>
                    </a:lnTo>
                    <a:lnTo>
                      <a:pt x="0" y="723324"/>
                    </a:lnTo>
                    <a:lnTo>
                      <a:pt x="89293" y="714754"/>
                    </a:lnTo>
                    <a:lnTo>
                      <a:pt x="73920" y="710300"/>
                    </a:lnTo>
                    <a:lnTo>
                      <a:pt x="88047" y="706204"/>
                    </a:lnTo>
                    <a:lnTo>
                      <a:pt x="87077" y="705818"/>
                    </a:lnTo>
                    <a:lnTo>
                      <a:pt x="93591" y="704597"/>
                    </a:lnTo>
                    <a:lnTo>
                      <a:pt x="98057" y="703302"/>
                    </a:lnTo>
                    <a:lnTo>
                      <a:pt x="54685" y="686281"/>
                    </a:lnTo>
                    <a:lnTo>
                      <a:pt x="101407" y="677280"/>
                    </a:lnTo>
                    <a:lnTo>
                      <a:pt x="96142" y="675092"/>
                    </a:lnTo>
                    <a:lnTo>
                      <a:pt x="102675" y="673968"/>
                    </a:lnTo>
                    <a:lnTo>
                      <a:pt x="99416" y="672640"/>
                    </a:lnTo>
                    <a:lnTo>
                      <a:pt x="117975" y="669313"/>
                    </a:lnTo>
                    <a:lnTo>
                      <a:pt x="114713" y="668035"/>
                    </a:lnTo>
                    <a:lnTo>
                      <a:pt x="117717" y="667455"/>
                    </a:lnTo>
                    <a:lnTo>
                      <a:pt x="113822" y="665937"/>
                    </a:lnTo>
                    <a:lnTo>
                      <a:pt x="120715" y="664594"/>
                    </a:lnTo>
                    <a:lnTo>
                      <a:pt x="75293" y="646541"/>
                    </a:lnTo>
                    <a:lnTo>
                      <a:pt x="90703" y="643641"/>
                    </a:lnTo>
                    <a:lnTo>
                      <a:pt x="74234" y="635413"/>
                    </a:lnTo>
                    <a:lnTo>
                      <a:pt x="82850" y="634541"/>
                    </a:lnTo>
                    <a:lnTo>
                      <a:pt x="61342" y="623610"/>
                    </a:lnTo>
                    <a:lnTo>
                      <a:pt x="113639" y="618676"/>
                    </a:lnTo>
                    <a:lnTo>
                      <a:pt x="103777" y="613414"/>
                    </a:lnTo>
                    <a:lnTo>
                      <a:pt x="111975" y="612805"/>
                    </a:lnTo>
                    <a:lnTo>
                      <a:pt x="110902" y="612242"/>
                    </a:lnTo>
                    <a:lnTo>
                      <a:pt x="131227" y="610591"/>
                    </a:lnTo>
                    <a:lnTo>
                      <a:pt x="23192" y="587021"/>
                    </a:lnTo>
                    <a:lnTo>
                      <a:pt x="106845" y="594803"/>
                    </a:lnTo>
                    <a:lnTo>
                      <a:pt x="86332" y="584166"/>
                    </a:lnTo>
                    <a:lnTo>
                      <a:pt x="92521" y="583633"/>
                    </a:lnTo>
                    <a:lnTo>
                      <a:pt x="85413" y="579143"/>
                    </a:lnTo>
                    <a:lnTo>
                      <a:pt x="102042" y="579129"/>
                    </a:lnTo>
                    <a:lnTo>
                      <a:pt x="99634" y="577901"/>
                    </a:lnTo>
                    <a:lnTo>
                      <a:pt x="103179" y="577571"/>
                    </a:lnTo>
                    <a:lnTo>
                      <a:pt x="78617" y="561818"/>
                    </a:lnTo>
                    <a:lnTo>
                      <a:pt x="139051" y="562184"/>
                    </a:lnTo>
                    <a:lnTo>
                      <a:pt x="122551" y="551131"/>
                    </a:lnTo>
                    <a:lnTo>
                      <a:pt x="129215" y="551304"/>
                    </a:lnTo>
                    <a:lnTo>
                      <a:pt x="124963" y="548499"/>
                    </a:lnTo>
                    <a:lnTo>
                      <a:pt x="133479" y="548661"/>
                    </a:lnTo>
                    <a:lnTo>
                      <a:pt x="105375" y="526864"/>
                    </a:lnTo>
                    <a:lnTo>
                      <a:pt x="107281" y="527047"/>
                    </a:lnTo>
                    <a:lnTo>
                      <a:pt x="99769" y="522183"/>
                    </a:lnTo>
                    <a:lnTo>
                      <a:pt x="123062" y="522425"/>
                    </a:lnTo>
                    <a:lnTo>
                      <a:pt x="97127" y="502023"/>
                    </a:lnTo>
                    <a:lnTo>
                      <a:pt x="160199" y="508499"/>
                    </a:lnTo>
                    <a:lnTo>
                      <a:pt x="156226" y="505376"/>
                    </a:lnTo>
                    <a:lnTo>
                      <a:pt x="157808" y="505538"/>
                    </a:lnTo>
                    <a:lnTo>
                      <a:pt x="141978" y="492566"/>
                    </a:lnTo>
                    <a:lnTo>
                      <a:pt x="147202" y="493208"/>
                    </a:lnTo>
                    <a:lnTo>
                      <a:pt x="136088" y="482649"/>
                    </a:lnTo>
                    <a:lnTo>
                      <a:pt x="73470" y="454904"/>
                    </a:lnTo>
                    <a:lnTo>
                      <a:pt x="136691" y="473736"/>
                    </a:lnTo>
                    <a:lnTo>
                      <a:pt x="123114" y="462874"/>
                    </a:lnTo>
                    <a:lnTo>
                      <a:pt x="148457" y="465685"/>
                    </a:lnTo>
                    <a:lnTo>
                      <a:pt x="126377" y="444418"/>
                    </a:lnTo>
                    <a:lnTo>
                      <a:pt x="181949" y="455820"/>
                    </a:lnTo>
                    <a:lnTo>
                      <a:pt x="178511" y="452511"/>
                    </a:lnTo>
                    <a:lnTo>
                      <a:pt x="179946" y="452805"/>
                    </a:lnTo>
                    <a:lnTo>
                      <a:pt x="157099" y="426479"/>
                    </a:lnTo>
                    <a:lnTo>
                      <a:pt x="166467" y="429293"/>
                    </a:lnTo>
                    <a:lnTo>
                      <a:pt x="156856" y="420082"/>
                    </a:lnTo>
                    <a:lnTo>
                      <a:pt x="165344" y="421802"/>
                    </a:lnTo>
                    <a:lnTo>
                      <a:pt x="148041" y="404989"/>
                    </a:lnTo>
                    <a:lnTo>
                      <a:pt x="173569" y="410343"/>
                    </a:lnTo>
                    <a:lnTo>
                      <a:pt x="155950" y="389757"/>
                    </a:lnTo>
                    <a:lnTo>
                      <a:pt x="207069" y="405493"/>
                    </a:lnTo>
                    <a:lnTo>
                      <a:pt x="188743" y="379532"/>
                    </a:lnTo>
                    <a:lnTo>
                      <a:pt x="194764" y="382020"/>
                    </a:lnTo>
                    <a:lnTo>
                      <a:pt x="184205" y="369650"/>
                    </a:lnTo>
                    <a:lnTo>
                      <a:pt x="203493" y="375616"/>
                    </a:lnTo>
                    <a:lnTo>
                      <a:pt x="194937" y="365452"/>
                    </a:lnTo>
                    <a:lnTo>
                      <a:pt x="148906" y="332051"/>
                    </a:lnTo>
                    <a:lnTo>
                      <a:pt x="186050" y="352104"/>
                    </a:lnTo>
                    <a:lnTo>
                      <a:pt x="211027" y="360018"/>
                    </a:lnTo>
                    <a:lnTo>
                      <a:pt x="196118" y="338588"/>
                    </a:lnTo>
                    <a:lnTo>
                      <a:pt x="237673" y="356095"/>
                    </a:lnTo>
                    <a:lnTo>
                      <a:pt x="227413" y="338109"/>
                    </a:lnTo>
                    <a:lnTo>
                      <a:pt x="227527" y="338169"/>
                    </a:lnTo>
                    <a:lnTo>
                      <a:pt x="218759" y="325633"/>
                    </a:lnTo>
                    <a:lnTo>
                      <a:pt x="243376" y="335932"/>
                    </a:lnTo>
                    <a:lnTo>
                      <a:pt x="218241" y="299463"/>
                    </a:lnTo>
                    <a:lnTo>
                      <a:pt x="247143" y="311788"/>
                    </a:lnTo>
                    <a:lnTo>
                      <a:pt x="235539" y="291120"/>
                    </a:lnTo>
                    <a:lnTo>
                      <a:pt x="271190" y="310365"/>
                    </a:lnTo>
                    <a:lnTo>
                      <a:pt x="255239" y="281862"/>
                    </a:lnTo>
                    <a:lnTo>
                      <a:pt x="289207" y="300257"/>
                    </a:lnTo>
                    <a:lnTo>
                      <a:pt x="263245" y="253111"/>
                    </a:lnTo>
                    <a:lnTo>
                      <a:pt x="282654" y="263794"/>
                    </a:lnTo>
                    <a:lnTo>
                      <a:pt x="246593" y="223183"/>
                    </a:lnTo>
                    <a:lnTo>
                      <a:pt x="290627" y="260907"/>
                    </a:lnTo>
                    <a:lnTo>
                      <a:pt x="285170" y="248401"/>
                    </a:lnTo>
                    <a:lnTo>
                      <a:pt x="305370" y="262075"/>
                    </a:lnTo>
                    <a:lnTo>
                      <a:pt x="297903" y="245079"/>
                    </a:lnTo>
                    <a:lnTo>
                      <a:pt x="333202" y="268846"/>
                    </a:lnTo>
                    <a:lnTo>
                      <a:pt x="307685" y="209665"/>
                    </a:lnTo>
                    <a:lnTo>
                      <a:pt x="339958" y="231717"/>
                    </a:lnTo>
                    <a:lnTo>
                      <a:pt x="332847" y="209910"/>
                    </a:lnTo>
                    <a:lnTo>
                      <a:pt x="345541" y="220415"/>
                    </a:lnTo>
                    <a:lnTo>
                      <a:pt x="342035" y="209615"/>
                    </a:lnTo>
                    <a:lnTo>
                      <a:pt x="370331" y="233096"/>
                    </a:lnTo>
                    <a:lnTo>
                      <a:pt x="369364" y="230043"/>
                    </a:lnTo>
                    <a:lnTo>
                      <a:pt x="383046" y="241567"/>
                    </a:lnTo>
                    <a:lnTo>
                      <a:pt x="361209" y="172694"/>
                    </a:lnTo>
                    <a:lnTo>
                      <a:pt x="395377" y="201446"/>
                    </a:lnTo>
                    <a:lnTo>
                      <a:pt x="391704" y="184633"/>
                    </a:lnTo>
                    <a:close/>
                  </a:path>
                </a:pathLst>
              </a:custGeom>
              <a:gradFill flip="none" rotWithShape="1">
                <a:gsLst>
                  <a:gs pos="53000">
                    <a:schemeClr val="tx1">
                      <a:lumMod val="95000"/>
                      <a:lumOff val="5000"/>
                    </a:schemeClr>
                  </a:gs>
                  <a:gs pos="76000">
                    <a:srgbClr val="C0C0C0"/>
                  </a:gs>
                </a:gsLst>
                <a:lin ang="18900000" scaled="1"/>
                <a:tileRect/>
              </a:gradFill>
              <a:ln w="95250"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" name="三十二角星 125"/>
              <p:cNvSpPr/>
              <p:nvPr/>
            </p:nvSpPr>
            <p:spPr>
              <a:xfrm rot="673876">
                <a:off x="8181759" y="6475337"/>
                <a:ext cx="137782" cy="109647"/>
              </a:xfrm>
              <a:custGeom>
                <a:avLst/>
                <a:gdLst/>
                <a:ahLst/>
                <a:cxnLst/>
                <a:rect l="l" t="t" r="r" b="b"/>
                <a:pathLst>
                  <a:path w="1456119" h="1414296">
                    <a:moveTo>
                      <a:pt x="362787" y="132488"/>
                    </a:moveTo>
                    <a:lnTo>
                      <a:pt x="416480" y="204011"/>
                    </a:lnTo>
                    <a:lnTo>
                      <a:pt x="428115" y="215787"/>
                    </a:lnTo>
                    <a:lnTo>
                      <a:pt x="428757" y="216320"/>
                    </a:lnTo>
                    <a:lnTo>
                      <a:pt x="424948" y="198474"/>
                    </a:lnTo>
                    <a:lnTo>
                      <a:pt x="425834" y="199379"/>
                    </a:lnTo>
                    <a:lnTo>
                      <a:pt x="412924" y="139037"/>
                    </a:lnTo>
                    <a:lnTo>
                      <a:pt x="441434" y="168146"/>
                    </a:lnTo>
                    <a:lnTo>
                      <a:pt x="441420" y="168076"/>
                    </a:lnTo>
                    <a:lnTo>
                      <a:pt x="442900" y="169613"/>
                    </a:lnTo>
                    <a:lnTo>
                      <a:pt x="441257" y="155690"/>
                    </a:lnTo>
                    <a:lnTo>
                      <a:pt x="445528" y="160953"/>
                    </a:lnTo>
                    <a:lnTo>
                      <a:pt x="444129" y="149238"/>
                    </a:lnTo>
                    <a:lnTo>
                      <a:pt x="457518" y="165691"/>
                    </a:lnTo>
                    <a:lnTo>
                      <a:pt x="481533" y="189894"/>
                    </a:lnTo>
                    <a:lnTo>
                      <a:pt x="472984" y="112940"/>
                    </a:lnTo>
                    <a:lnTo>
                      <a:pt x="495258" y="140773"/>
                    </a:lnTo>
                    <a:lnTo>
                      <a:pt x="495186" y="137370"/>
                    </a:lnTo>
                    <a:lnTo>
                      <a:pt x="500005" y="144638"/>
                    </a:lnTo>
                    <a:lnTo>
                      <a:pt x="499820" y="142887"/>
                    </a:lnTo>
                    <a:lnTo>
                      <a:pt x="507347" y="152387"/>
                    </a:lnTo>
                    <a:lnTo>
                      <a:pt x="506891" y="128069"/>
                    </a:lnTo>
                    <a:lnTo>
                      <a:pt x="508449" y="130431"/>
                    </a:lnTo>
                    <a:lnTo>
                      <a:pt x="508330" y="129420"/>
                    </a:lnTo>
                    <a:lnTo>
                      <a:pt x="514974" y="137612"/>
                    </a:lnTo>
                    <a:lnTo>
                      <a:pt x="493015" y="63442"/>
                    </a:lnTo>
                    <a:lnTo>
                      <a:pt x="530740" y="146989"/>
                    </a:lnTo>
                    <a:lnTo>
                      <a:pt x="529923" y="90302"/>
                    </a:lnTo>
                    <a:lnTo>
                      <a:pt x="558918" y="134686"/>
                    </a:lnTo>
                    <a:lnTo>
                      <a:pt x="558836" y="120351"/>
                    </a:lnTo>
                    <a:lnTo>
                      <a:pt x="563813" y="128115"/>
                    </a:lnTo>
                    <a:lnTo>
                      <a:pt x="564975" y="113152"/>
                    </a:lnTo>
                    <a:lnTo>
                      <a:pt x="564841" y="106762"/>
                    </a:lnTo>
                    <a:lnTo>
                      <a:pt x="588562" y="142565"/>
                    </a:lnTo>
                    <a:lnTo>
                      <a:pt x="594268" y="76136"/>
                    </a:lnTo>
                    <a:lnTo>
                      <a:pt x="616848" y="119660"/>
                    </a:lnTo>
                    <a:lnTo>
                      <a:pt x="617656" y="111396"/>
                    </a:lnTo>
                    <a:lnTo>
                      <a:pt x="620362" y="116764"/>
                    </a:lnTo>
                    <a:lnTo>
                      <a:pt x="621278" y="106668"/>
                    </a:lnTo>
                    <a:lnTo>
                      <a:pt x="627268" y="118351"/>
                    </a:lnTo>
                    <a:lnTo>
                      <a:pt x="629373" y="91832"/>
                    </a:lnTo>
                    <a:lnTo>
                      <a:pt x="639116" y="110317"/>
                    </a:lnTo>
                    <a:lnTo>
                      <a:pt x="632277" y="18710"/>
                    </a:lnTo>
                    <a:lnTo>
                      <a:pt x="648533" y="96043"/>
                    </a:lnTo>
                    <a:lnTo>
                      <a:pt x="654184" y="65325"/>
                    </a:lnTo>
                    <a:lnTo>
                      <a:pt x="677921" y="124359"/>
                    </a:lnTo>
                    <a:lnTo>
                      <a:pt x="683306" y="96449"/>
                    </a:lnTo>
                    <a:lnTo>
                      <a:pt x="685295" y="101523"/>
                    </a:lnTo>
                    <a:lnTo>
                      <a:pt x="688936" y="80981"/>
                    </a:lnTo>
                    <a:lnTo>
                      <a:pt x="704432" y="118809"/>
                    </a:lnTo>
                    <a:lnTo>
                      <a:pt x="720400" y="63701"/>
                    </a:lnTo>
                    <a:lnTo>
                      <a:pt x="737353" y="122165"/>
                    </a:lnTo>
                    <a:lnTo>
                      <a:pt x="743925" y="100442"/>
                    </a:lnTo>
                    <a:lnTo>
                      <a:pt x="744842" y="103747"/>
                    </a:lnTo>
                    <a:lnTo>
                      <a:pt x="747469" y="94841"/>
                    </a:lnTo>
                    <a:lnTo>
                      <a:pt x="749152" y="100753"/>
                    </a:lnTo>
                    <a:lnTo>
                      <a:pt x="755421" y="78580"/>
                    </a:lnTo>
                    <a:lnTo>
                      <a:pt x="761965" y="100610"/>
                    </a:lnTo>
                    <a:lnTo>
                      <a:pt x="775223" y="0"/>
                    </a:lnTo>
                    <a:lnTo>
                      <a:pt x="774947" y="80120"/>
                    </a:lnTo>
                    <a:lnTo>
                      <a:pt x="780928" y="65072"/>
                    </a:lnTo>
                    <a:lnTo>
                      <a:pt x="792413" y="126117"/>
                    </a:lnTo>
                    <a:lnTo>
                      <a:pt x="792986" y="124677"/>
                    </a:lnTo>
                    <a:lnTo>
                      <a:pt x="794685" y="133736"/>
                    </a:lnTo>
                    <a:lnTo>
                      <a:pt x="815676" y="79906"/>
                    </a:lnTo>
                    <a:lnTo>
                      <a:pt x="822378" y="114301"/>
                    </a:lnTo>
                    <a:lnTo>
                      <a:pt x="824063" y="110825"/>
                    </a:lnTo>
                    <a:lnTo>
                      <a:pt x="824865" y="117901"/>
                    </a:lnTo>
                    <a:lnTo>
                      <a:pt x="846535" y="76112"/>
                    </a:lnTo>
                    <a:lnTo>
                      <a:pt x="851952" y="139039"/>
                    </a:lnTo>
                    <a:lnTo>
                      <a:pt x="854731" y="133685"/>
                    </a:lnTo>
                    <a:lnTo>
                      <a:pt x="855402" y="141519"/>
                    </a:lnTo>
                    <a:lnTo>
                      <a:pt x="856049" y="140307"/>
                    </a:lnTo>
                    <a:lnTo>
                      <a:pt x="881636" y="90174"/>
                    </a:lnTo>
                    <a:lnTo>
                      <a:pt x="883089" y="105868"/>
                    </a:lnTo>
                    <a:lnTo>
                      <a:pt x="916355" y="8037"/>
                    </a:lnTo>
                    <a:lnTo>
                      <a:pt x="896522" y="103083"/>
                    </a:lnTo>
                    <a:lnTo>
                      <a:pt x="905286" y="89549"/>
                    </a:lnTo>
                    <a:lnTo>
                      <a:pt x="904561" y="159390"/>
                    </a:lnTo>
                    <a:lnTo>
                      <a:pt x="940190" y="103579"/>
                    </a:lnTo>
                    <a:lnTo>
                      <a:pt x="940018" y="147653"/>
                    </a:lnTo>
                    <a:lnTo>
                      <a:pt x="967826" y="112895"/>
                    </a:lnTo>
                    <a:lnTo>
                      <a:pt x="963017" y="156249"/>
                    </a:lnTo>
                    <a:lnTo>
                      <a:pt x="962648" y="177488"/>
                    </a:lnTo>
                    <a:lnTo>
                      <a:pt x="1001782" y="127912"/>
                    </a:lnTo>
                    <a:lnTo>
                      <a:pt x="1050250" y="42510"/>
                    </a:lnTo>
                    <a:lnTo>
                      <a:pt x="1000495" y="160446"/>
                    </a:lnTo>
                    <a:lnTo>
                      <a:pt x="1022480" y="137820"/>
                    </a:lnTo>
                    <a:lnTo>
                      <a:pt x="1018161" y="158407"/>
                    </a:lnTo>
                    <a:lnTo>
                      <a:pt x="1018766" y="157629"/>
                    </a:lnTo>
                    <a:lnTo>
                      <a:pt x="1016894" y="177194"/>
                    </a:lnTo>
                    <a:lnTo>
                      <a:pt x="1021792" y="171158"/>
                    </a:lnTo>
                    <a:lnTo>
                      <a:pt x="1019458" y="190952"/>
                    </a:lnTo>
                    <a:lnTo>
                      <a:pt x="1057694" y="151083"/>
                    </a:lnTo>
                    <a:lnTo>
                      <a:pt x="1047903" y="199319"/>
                    </a:lnTo>
                    <a:lnTo>
                      <a:pt x="1079611" y="172627"/>
                    </a:lnTo>
                    <a:lnTo>
                      <a:pt x="1075717" y="184915"/>
                    </a:lnTo>
                    <a:lnTo>
                      <a:pt x="1071161" y="207933"/>
                    </a:lnTo>
                    <a:lnTo>
                      <a:pt x="1079981" y="198980"/>
                    </a:lnTo>
                    <a:lnTo>
                      <a:pt x="1076308" y="215910"/>
                    </a:lnTo>
                    <a:lnTo>
                      <a:pt x="1171764" y="102098"/>
                    </a:lnTo>
                    <a:lnTo>
                      <a:pt x="1114080" y="189207"/>
                    </a:lnTo>
                    <a:lnTo>
                      <a:pt x="1102893" y="225328"/>
                    </a:lnTo>
                    <a:lnTo>
                      <a:pt x="1128006" y="208020"/>
                    </a:lnTo>
                    <a:lnTo>
                      <a:pt x="1120806" y="224902"/>
                    </a:lnTo>
                    <a:lnTo>
                      <a:pt x="1131442" y="215671"/>
                    </a:lnTo>
                    <a:lnTo>
                      <a:pt x="1124474" y="238876"/>
                    </a:lnTo>
                    <a:lnTo>
                      <a:pt x="1133159" y="231666"/>
                    </a:lnTo>
                    <a:lnTo>
                      <a:pt x="1128854" y="244933"/>
                    </a:lnTo>
                    <a:lnTo>
                      <a:pt x="1163670" y="220604"/>
                    </a:lnTo>
                    <a:lnTo>
                      <a:pt x="1153530" y="244816"/>
                    </a:lnTo>
                    <a:lnTo>
                      <a:pt x="1155875" y="243230"/>
                    </a:lnTo>
                    <a:lnTo>
                      <a:pt x="1149968" y="256757"/>
                    </a:lnTo>
                    <a:lnTo>
                      <a:pt x="1155558" y="253031"/>
                    </a:lnTo>
                    <a:lnTo>
                      <a:pt x="1148411" y="269093"/>
                    </a:lnTo>
                    <a:lnTo>
                      <a:pt x="1177590" y="253026"/>
                    </a:lnTo>
                    <a:lnTo>
                      <a:pt x="1175677" y="256500"/>
                    </a:lnTo>
                    <a:lnTo>
                      <a:pt x="1182467" y="251707"/>
                    </a:lnTo>
                    <a:lnTo>
                      <a:pt x="1175478" y="268622"/>
                    </a:lnTo>
                    <a:lnTo>
                      <a:pt x="1276229" y="184503"/>
                    </a:lnTo>
                    <a:lnTo>
                      <a:pt x="1181985" y="282741"/>
                    </a:lnTo>
                    <a:lnTo>
                      <a:pt x="1213830" y="264934"/>
                    </a:lnTo>
                    <a:lnTo>
                      <a:pt x="1201575" y="287545"/>
                    </a:lnTo>
                    <a:lnTo>
                      <a:pt x="1203743" y="286365"/>
                    </a:lnTo>
                    <a:lnTo>
                      <a:pt x="1191170" y="308948"/>
                    </a:lnTo>
                    <a:lnTo>
                      <a:pt x="1217804" y="297463"/>
                    </a:lnTo>
                    <a:lnTo>
                      <a:pt x="1212846" y="304718"/>
                    </a:lnTo>
                    <a:lnTo>
                      <a:pt x="1230628" y="294573"/>
                    </a:lnTo>
                    <a:lnTo>
                      <a:pt x="1217107" y="320040"/>
                    </a:lnTo>
                    <a:lnTo>
                      <a:pt x="1230577" y="312744"/>
                    </a:lnTo>
                    <a:lnTo>
                      <a:pt x="1225373" y="322045"/>
                    </a:lnTo>
                    <a:lnTo>
                      <a:pt x="1254049" y="309459"/>
                    </a:lnTo>
                    <a:lnTo>
                      <a:pt x="1235109" y="337567"/>
                    </a:lnTo>
                    <a:lnTo>
                      <a:pt x="1244896" y="333447"/>
                    </a:lnTo>
                    <a:lnTo>
                      <a:pt x="1235104" y="347515"/>
                    </a:lnTo>
                    <a:lnTo>
                      <a:pt x="1243955" y="343861"/>
                    </a:lnTo>
                    <a:lnTo>
                      <a:pt x="1234375" y="357422"/>
                    </a:lnTo>
                    <a:lnTo>
                      <a:pt x="1241481" y="354262"/>
                    </a:lnTo>
                    <a:lnTo>
                      <a:pt x="1359622" y="286569"/>
                    </a:lnTo>
                    <a:lnTo>
                      <a:pt x="1261079" y="358410"/>
                    </a:lnTo>
                    <a:lnTo>
                      <a:pt x="1254473" y="368317"/>
                    </a:lnTo>
                    <a:lnTo>
                      <a:pt x="1274190" y="359977"/>
                    </a:lnTo>
                    <a:lnTo>
                      <a:pt x="1266041" y="371727"/>
                    </a:lnTo>
                    <a:lnTo>
                      <a:pt x="1294875" y="362380"/>
                    </a:lnTo>
                    <a:lnTo>
                      <a:pt x="1273753" y="387813"/>
                    </a:lnTo>
                    <a:lnTo>
                      <a:pt x="1283680" y="384719"/>
                    </a:lnTo>
                    <a:lnTo>
                      <a:pt x="1274940" y="395006"/>
                    </a:lnTo>
                    <a:lnTo>
                      <a:pt x="1278111" y="394041"/>
                    </a:lnTo>
                    <a:lnTo>
                      <a:pt x="1270471" y="402907"/>
                    </a:lnTo>
                    <a:lnTo>
                      <a:pt x="1272855" y="401879"/>
                    </a:lnTo>
                    <a:lnTo>
                      <a:pt x="1270491" y="405339"/>
                    </a:lnTo>
                    <a:lnTo>
                      <a:pt x="1312513" y="391314"/>
                    </a:lnTo>
                    <a:lnTo>
                      <a:pt x="1291477" y="417095"/>
                    </a:lnTo>
                    <a:lnTo>
                      <a:pt x="1310311" y="411267"/>
                    </a:lnTo>
                    <a:lnTo>
                      <a:pt x="1303692" y="419024"/>
                    </a:lnTo>
                    <a:lnTo>
                      <a:pt x="1325352" y="414242"/>
                    </a:lnTo>
                    <a:lnTo>
                      <a:pt x="1296329" y="443043"/>
                    </a:lnTo>
                    <a:lnTo>
                      <a:pt x="1314612" y="439296"/>
                    </a:lnTo>
                    <a:lnTo>
                      <a:pt x="1310659" y="443102"/>
                    </a:lnTo>
                    <a:lnTo>
                      <a:pt x="1418750" y="404363"/>
                    </a:lnTo>
                    <a:lnTo>
                      <a:pt x="1329127" y="448166"/>
                    </a:lnTo>
                    <a:lnTo>
                      <a:pt x="1345083" y="444563"/>
                    </a:lnTo>
                    <a:lnTo>
                      <a:pt x="1318750" y="470945"/>
                    </a:lnTo>
                    <a:lnTo>
                      <a:pt x="1344086" y="465708"/>
                    </a:lnTo>
                    <a:lnTo>
                      <a:pt x="1333025" y="476392"/>
                    </a:lnTo>
                    <a:lnTo>
                      <a:pt x="1355357" y="473764"/>
                    </a:lnTo>
                    <a:lnTo>
                      <a:pt x="1325709" y="497807"/>
                    </a:lnTo>
                    <a:lnTo>
                      <a:pt x="1335774" y="495655"/>
                    </a:lnTo>
                    <a:lnTo>
                      <a:pt x="1333620" y="497765"/>
                    </a:lnTo>
                    <a:lnTo>
                      <a:pt x="1342901" y="496779"/>
                    </a:lnTo>
                    <a:lnTo>
                      <a:pt x="1334242" y="503640"/>
                    </a:lnTo>
                    <a:lnTo>
                      <a:pt x="1334293" y="503629"/>
                    </a:lnTo>
                    <a:lnTo>
                      <a:pt x="1330906" y="507068"/>
                    </a:lnTo>
                    <a:lnTo>
                      <a:pt x="1336550" y="506508"/>
                    </a:lnTo>
                    <a:lnTo>
                      <a:pt x="1335953" y="506975"/>
                    </a:lnTo>
                    <a:lnTo>
                      <a:pt x="1373955" y="502169"/>
                    </a:lnTo>
                    <a:lnTo>
                      <a:pt x="1345121" y="525968"/>
                    </a:lnTo>
                    <a:lnTo>
                      <a:pt x="1369292" y="523452"/>
                    </a:lnTo>
                    <a:lnTo>
                      <a:pt x="1359412" y="531247"/>
                    </a:lnTo>
                    <a:lnTo>
                      <a:pt x="1374849" y="530925"/>
                    </a:lnTo>
                    <a:lnTo>
                      <a:pt x="1346859" y="549469"/>
                    </a:lnTo>
                    <a:lnTo>
                      <a:pt x="1362500" y="547733"/>
                    </a:lnTo>
                    <a:lnTo>
                      <a:pt x="1361917" y="548199"/>
                    </a:lnTo>
                    <a:lnTo>
                      <a:pt x="1451330" y="533367"/>
                    </a:lnTo>
                    <a:lnTo>
                      <a:pt x="1356741" y="560299"/>
                    </a:lnTo>
                    <a:lnTo>
                      <a:pt x="1353989" y="562063"/>
                    </a:lnTo>
                    <a:lnTo>
                      <a:pt x="1395136" y="561006"/>
                    </a:lnTo>
                    <a:lnTo>
                      <a:pt x="1361886" y="583267"/>
                    </a:lnTo>
                    <a:lnTo>
                      <a:pt x="1392010" y="583043"/>
                    </a:lnTo>
                    <a:lnTo>
                      <a:pt x="1375839" y="593448"/>
                    </a:lnTo>
                    <a:lnTo>
                      <a:pt x="1392946" y="594806"/>
                    </a:lnTo>
                    <a:lnTo>
                      <a:pt x="1369025" y="607413"/>
                    </a:lnTo>
                    <a:lnTo>
                      <a:pt x="1379603" y="607069"/>
                    </a:lnTo>
                    <a:lnTo>
                      <a:pt x="1365045" y="616962"/>
                    </a:lnTo>
                    <a:lnTo>
                      <a:pt x="1379119" y="618239"/>
                    </a:lnTo>
                    <a:lnTo>
                      <a:pt x="1375216" y="620239"/>
                    </a:lnTo>
                    <a:lnTo>
                      <a:pt x="1412584" y="622881"/>
                    </a:lnTo>
                    <a:lnTo>
                      <a:pt x="1376473" y="642315"/>
                    </a:lnTo>
                    <a:lnTo>
                      <a:pt x="1405251" y="644988"/>
                    </a:lnTo>
                    <a:lnTo>
                      <a:pt x="1389464" y="653040"/>
                    </a:lnTo>
                    <a:lnTo>
                      <a:pt x="1400629" y="655019"/>
                    </a:lnTo>
                    <a:lnTo>
                      <a:pt x="1389799" y="659455"/>
                    </a:lnTo>
                    <a:lnTo>
                      <a:pt x="1392390" y="659620"/>
                    </a:lnTo>
                    <a:lnTo>
                      <a:pt x="1378942" y="666977"/>
                    </a:lnTo>
                    <a:lnTo>
                      <a:pt x="1456119" y="668621"/>
                    </a:lnTo>
                    <a:lnTo>
                      <a:pt x="1372938" y="676604"/>
                    </a:lnTo>
                    <a:lnTo>
                      <a:pt x="1421515" y="684975"/>
                    </a:lnTo>
                    <a:lnTo>
                      <a:pt x="1382720" y="701086"/>
                    </a:lnTo>
                    <a:lnTo>
                      <a:pt x="1416123" y="707472"/>
                    </a:lnTo>
                    <a:lnTo>
                      <a:pt x="1394819" y="715866"/>
                    </a:lnTo>
                    <a:lnTo>
                      <a:pt x="1403862" y="717361"/>
                    </a:lnTo>
                    <a:lnTo>
                      <a:pt x="1399849" y="719060"/>
                    </a:lnTo>
                    <a:lnTo>
                      <a:pt x="1406197" y="720855"/>
                    </a:lnTo>
                    <a:lnTo>
                      <a:pt x="1370718" y="731392"/>
                    </a:lnTo>
                    <a:lnTo>
                      <a:pt x="1367775" y="732639"/>
                    </a:lnTo>
                    <a:lnTo>
                      <a:pt x="1426926" y="748813"/>
                    </a:lnTo>
                    <a:lnTo>
                      <a:pt x="1384853" y="761705"/>
                    </a:lnTo>
                    <a:lnTo>
                      <a:pt x="1416809" y="771206"/>
                    </a:lnTo>
                    <a:lnTo>
                      <a:pt x="1392356" y="778113"/>
                    </a:lnTo>
                    <a:lnTo>
                      <a:pt x="1401706" y="781758"/>
                    </a:lnTo>
                    <a:lnTo>
                      <a:pt x="1364268" y="789053"/>
                    </a:lnTo>
                    <a:lnTo>
                      <a:pt x="1369626" y="791112"/>
                    </a:lnTo>
                    <a:lnTo>
                      <a:pt x="1432928" y="804923"/>
                    </a:lnTo>
                    <a:lnTo>
                      <a:pt x="1396812" y="801564"/>
                    </a:lnTo>
                    <a:lnTo>
                      <a:pt x="1423203" y="811709"/>
                    </a:lnTo>
                    <a:lnTo>
                      <a:pt x="1389039" y="818537"/>
                    </a:lnTo>
                    <a:lnTo>
                      <a:pt x="1401647" y="823549"/>
                    </a:lnTo>
                    <a:lnTo>
                      <a:pt x="1393136" y="825149"/>
                    </a:lnTo>
                    <a:lnTo>
                      <a:pt x="1400861" y="828282"/>
                    </a:lnTo>
                    <a:lnTo>
                      <a:pt x="1406137" y="830269"/>
                    </a:lnTo>
                    <a:lnTo>
                      <a:pt x="1405888" y="830320"/>
                    </a:lnTo>
                    <a:lnTo>
                      <a:pt x="1415494" y="834216"/>
                    </a:lnTo>
                    <a:lnTo>
                      <a:pt x="1381479" y="840372"/>
                    </a:lnTo>
                    <a:lnTo>
                      <a:pt x="1394603" y="847069"/>
                    </a:lnTo>
                    <a:lnTo>
                      <a:pt x="1365637" y="849752"/>
                    </a:lnTo>
                    <a:lnTo>
                      <a:pt x="1416425" y="875122"/>
                    </a:lnTo>
                    <a:lnTo>
                      <a:pt x="1389961" y="877804"/>
                    </a:lnTo>
                    <a:lnTo>
                      <a:pt x="1395284" y="880565"/>
                    </a:lnTo>
                    <a:lnTo>
                      <a:pt x="1390503" y="880976"/>
                    </a:lnTo>
                    <a:lnTo>
                      <a:pt x="1397349" y="884338"/>
                    </a:lnTo>
                    <a:lnTo>
                      <a:pt x="1382159" y="885982"/>
                    </a:lnTo>
                    <a:lnTo>
                      <a:pt x="1403525" y="897251"/>
                    </a:lnTo>
                    <a:lnTo>
                      <a:pt x="1368266" y="900039"/>
                    </a:lnTo>
                    <a:lnTo>
                      <a:pt x="1378033" y="906275"/>
                    </a:lnTo>
                    <a:lnTo>
                      <a:pt x="1352380" y="906174"/>
                    </a:lnTo>
                    <a:lnTo>
                      <a:pt x="1400131" y="936335"/>
                    </a:lnTo>
                    <a:lnTo>
                      <a:pt x="1381098" y="936352"/>
                    </a:lnTo>
                    <a:lnTo>
                      <a:pt x="1382650" y="937040"/>
                    </a:lnTo>
                    <a:lnTo>
                      <a:pt x="1380343" y="936353"/>
                    </a:lnTo>
                    <a:lnTo>
                      <a:pt x="1378158" y="936355"/>
                    </a:lnTo>
                    <a:lnTo>
                      <a:pt x="1386346" y="941448"/>
                    </a:lnTo>
                    <a:lnTo>
                      <a:pt x="1364627" y="941616"/>
                    </a:lnTo>
                    <a:lnTo>
                      <a:pt x="1390157" y="958401"/>
                    </a:lnTo>
                    <a:lnTo>
                      <a:pt x="1344700" y="957612"/>
                    </a:lnTo>
                    <a:lnTo>
                      <a:pt x="1358613" y="968595"/>
                    </a:lnTo>
                    <a:lnTo>
                      <a:pt x="1342782" y="966942"/>
                    </a:lnTo>
                    <a:lnTo>
                      <a:pt x="1381483" y="996954"/>
                    </a:lnTo>
                    <a:lnTo>
                      <a:pt x="1334024" y="992414"/>
                    </a:lnTo>
                    <a:lnTo>
                      <a:pt x="1365901" y="1018280"/>
                    </a:lnTo>
                    <a:lnTo>
                      <a:pt x="1322862" y="1013204"/>
                    </a:lnTo>
                    <a:lnTo>
                      <a:pt x="1325599" y="1015395"/>
                    </a:lnTo>
                    <a:lnTo>
                      <a:pt x="1321287" y="1014915"/>
                    </a:lnTo>
                    <a:lnTo>
                      <a:pt x="1330528" y="1023778"/>
                    </a:lnTo>
                    <a:lnTo>
                      <a:pt x="1318980" y="1021433"/>
                    </a:lnTo>
                    <a:lnTo>
                      <a:pt x="1325299" y="1027574"/>
                    </a:lnTo>
                    <a:lnTo>
                      <a:pt x="1353189" y="1054067"/>
                    </a:lnTo>
                    <a:lnTo>
                      <a:pt x="1311115" y="1045738"/>
                    </a:lnTo>
                    <a:lnTo>
                      <a:pt x="1341073" y="1075254"/>
                    </a:lnTo>
                    <a:lnTo>
                      <a:pt x="1294014" y="1065043"/>
                    </a:lnTo>
                    <a:lnTo>
                      <a:pt x="1301272" y="1072101"/>
                    </a:lnTo>
                    <a:lnTo>
                      <a:pt x="1295789" y="1070948"/>
                    </a:lnTo>
                    <a:lnTo>
                      <a:pt x="1315937" y="1093842"/>
                    </a:lnTo>
                    <a:lnTo>
                      <a:pt x="1307626" y="1091408"/>
                    </a:lnTo>
                    <a:lnTo>
                      <a:pt x="1323441" y="1109628"/>
                    </a:lnTo>
                    <a:lnTo>
                      <a:pt x="1277270" y="1095766"/>
                    </a:lnTo>
                    <a:lnTo>
                      <a:pt x="1305393" y="1129647"/>
                    </a:lnTo>
                    <a:lnTo>
                      <a:pt x="1266736" y="1117103"/>
                    </a:lnTo>
                    <a:lnTo>
                      <a:pt x="1284408" y="1141771"/>
                    </a:lnTo>
                    <a:lnTo>
                      <a:pt x="1265695" y="1134190"/>
                    </a:lnTo>
                    <a:lnTo>
                      <a:pt x="1284186" y="1160380"/>
                    </a:lnTo>
                    <a:lnTo>
                      <a:pt x="1245874" y="1144550"/>
                    </a:lnTo>
                    <a:lnTo>
                      <a:pt x="1270142" y="1180289"/>
                    </a:lnTo>
                    <a:lnTo>
                      <a:pt x="1236325" y="1165589"/>
                    </a:lnTo>
                    <a:lnTo>
                      <a:pt x="1246242" y="1182697"/>
                    </a:lnTo>
                    <a:lnTo>
                      <a:pt x="1227960" y="1173151"/>
                    </a:lnTo>
                    <a:lnTo>
                      <a:pt x="1231016" y="1177590"/>
                    </a:lnTo>
                    <a:lnTo>
                      <a:pt x="1225337" y="1175165"/>
                    </a:lnTo>
                    <a:lnTo>
                      <a:pt x="1244537" y="1208816"/>
                    </a:lnTo>
                    <a:lnTo>
                      <a:pt x="1202278" y="1186380"/>
                    </a:lnTo>
                    <a:lnTo>
                      <a:pt x="1224315" y="1227066"/>
                    </a:lnTo>
                    <a:lnTo>
                      <a:pt x="1202361" y="1214782"/>
                    </a:lnTo>
                    <a:lnTo>
                      <a:pt x="1206180" y="1223214"/>
                    </a:lnTo>
                    <a:lnTo>
                      <a:pt x="1173895" y="1202003"/>
                    </a:lnTo>
                    <a:lnTo>
                      <a:pt x="1179093" y="1213693"/>
                    </a:lnTo>
                    <a:lnTo>
                      <a:pt x="1185365" y="1225096"/>
                    </a:lnTo>
                    <a:lnTo>
                      <a:pt x="1183773" y="1224219"/>
                    </a:lnTo>
                    <a:lnTo>
                      <a:pt x="1195763" y="1251183"/>
                    </a:lnTo>
                    <a:lnTo>
                      <a:pt x="1163144" y="1229431"/>
                    </a:lnTo>
                    <a:lnTo>
                      <a:pt x="1180077" y="1269464"/>
                    </a:lnTo>
                    <a:lnTo>
                      <a:pt x="1160404" y="1255821"/>
                    </a:lnTo>
                    <a:lnTo>
                      <a:pt x="1160549" y="1256244"/>
                    </a:lnTo>
                    <a:lnTo>
                      <a:pt x="1157640" y="1253904"/>
                    </a:lnTo>
                    <a:lnTo>
                      <a:pt x="1136513" y="1239252"/>
                    </a:lnTo>
                    <a:lnTo>
                      <a:pt x="1141983" y="1252502"/>
                    </a:lnTo>
                    <a:lnTo>
                      <a:pt x="1132908" y="1246091"/>
                    </a:lnTo>
                    <a:lnTo>
                      <a:pt x="1134741" y="1251582"/>
                    </a:lnTo>
                    <a:lnTo>
                      <a:pt x="1141532" y="1267352"/>
                    </a:lnTo>
                    <a:lnTo>
                      <a:pt x="1139552" y="1265997"/>
                    </a:lnTo>
                    <a:lnTo>
                      <a:pt x="1147796" y="1290700"/>
                    </a:lnTo>
                    <a:lnTo>
                      <a:pt x="1111696" y="1261244"/>
                    </a:lnTo>
                    <a:lnTo>
                      <a:pt x="1125791" y="1306800"/>
                    </a:lnTo>
                    <a:lnTo>
                      <a:pt x="1083924" y="1271070"/>
                    </a:lnTo>
                    <a:lnTo>
                      <a:pt x="1089278" y="1288674"/>
                    </a:lnTo>
                    <a:lnTo>
                      <a:pt x="1082201" y="1282575"/>
                    </a:lnTo>
                    <a:lnTo>
                      <a:pt x="1091327" y="1322995"/>
                    </a:lnTo>
                    <a:lnTo>
                      <a:pt x="1065670" y="1297385"/>
                    </a:lnTo>
                    <a:lnTo>
                      <a:pt x="1074345" y="1339360"/>
                    </a:lnTo>
                    <a:lnTo>
                      <a:pt x="1042047" y="1305921"/>
                    </a:lnTo>
                    <a:lnTo>
                      <a:pt x="1043393" y="1312489"/>
                    </a:lnTo>
                    <a:lnTo>
                      <a:pt x="1031417" y="1300050"/>
                    </a:lnTo>
                    <a:lnTo>
                      <a:pt x="1035653" y="1321480"/>
                    </a:lnTo>
                    <a:lnTo>
                      <a:pt x="1032667" y="1318334"/>
                    </a:lnTo>
                    <a:lnTo>
                      <a:pt x="1033529" y="1325156"/>
                    </a:lnTo>
                    <a:lnTo>
                      <a:pt x="1036256" y="1337930"/>
                    </a:lnTo>
                    <a:lnTo>
                      <a:pt x="1034980" y="1336626"/>
                    </a:lnTo>
                    <a:lnTo>
                      <a:pt x="1036943" y="1352142"/>
                    </a:lnTo>
                    <a:lnTo>
                      <a:pt x="1011005" y="1320719"/>
                    </a:lnTo>
                    <a:lnTo>
                      <a:pt x="1011014" y="1320791"/>
                    </a:lnTo>
                    <a:lnTo>
                      <a:pt x="1009670" y="1319132"/>
                    </a:lnTo>
                    <a:lnTo>
                      <a:pt x="1010087" y="1331970"/>
                    </a:lnTo>
                    <a:lnTo>
                      <a:pt x="1013606" y="1365779"/>
                    </a:lnTo>
                    <a:lnTo>
                      <a:pt x="988362" y="1333783"/>
                    </a:lnTo>
                    <a:lnTo>
                      <a:pt x="989008" y="1339861"/>
                    </a:lnTo>
                    <a:lnTo>
                      <a:pt x="974242" y="1321227"/>
                    </a:lnTo>
                    <a:lnTo>
                      <a:pt x="976810" y="1347112"/>
                    </a:lnTo>
                    <a:lnTo>
                      <a:pt x="974130" y="1343682"/>
                    </a:lnTo>
                    <a:lnTo>
                      <a:pt x="974417" y="1354842"/>
                    </a:lnTo>
                    <a:lnTo>
                      <a:pt x="975560" y="1365170"/>
                    </a:lnTo>
                    <a:lnTo>
                      <a:pt x="974654" y="1364037"/>
                    </a:lnTo>
                    <a:lnTo>
                      <a:pt x="974886" y="1373048"/>
                    </a:lnTo>
                    <a:lnTo>
                      <a:pt x="956702" y="1345887"/>
                    </a:lnTo>
                    <a:lnTo>
                      <a:pt x="957010" y="1387283"/>
                    </a:lnTo>
                    <a:lnTo>
                      <a:pt x="925854" y="1338858"/>
                    </a:lnTo>
                    <a:lnTo>
                      <a:pt x="925977" y="1360214"/>
                    </a:lnTo>
                    <a:lnTo>
                      <a:pt x="919143" y="1349553"/>
                    </a:lnTo>
                    <a:lnTo>
                      <a:pt x="918788" y="1354572"/>
                    </a:lnTo>
                    <a:lnTo>
                      <a:pt x="919235" y="1386613"/>
                    </a:lnTo>
                    <a:lnTo>
                      <a:pt x="916789" y="1382864"/>
                    </a:lnTo>
                    <a:lnTo>
                      <a:pt x="916230" y="1390772"/>
                    </a:lnTo>
                    <a:lnTo>
                      <a:pt x="899879" y="1360390"/>
                    </a:lnTo>
                    <a:lnTo>
                      <a:pt x="899830" y="1361122"/>
                    </a:lnTo>
                    <a:lnTo>
                      <a:pt x="896425" y="1354867"/>
                    </a:lnTo>
                    <a:lnTo>
                      <a:pt x="892071" y="1401739"/>
                    </a:lnTo>
                    <a:lnTo>
                      <a:pt x="869276" y="1357043"/>
                    </a:lnTo>
                    <a:lnTo>
                      <a:pt x="867548" y="1376080"/>
                    </a:lnTo>
                    <a:lnTo>
                      <a:pt x="858111" y="1357672"/>
                    </a:lnTo>
                    <a:lnTo>
                      <a:pt x="858050" y="1358027"/>
                    </a:lnTo>
                    <a:lnTo>
                      <a:pt x="854258" y="1401917"/>
                    </a:lnTo>
                    <a:lnTo>
                      <a:pt x="851428" y="1396455"/>
                    </a:lnTo>
                    <a:lnTo>
                      <a:pt x="850915" y="1399428"/>
                    </a:lnTo>
                    <a:lnTo>
                      <a:pt x="842630" y="1379478"/>
                    </a:lnTo>
                    <a:lnTo>
                      <a:pt x="839747" y="1373914"/>
                    </a:lnTo>
                    <a:lnTo>
                      <a:pt x="832581" y="1411395"/>
                    </a:lnTo>
                    <a:lnTo>
                      <a:pt x="808188" y="1349490"/>
                    </a:lnTo>
                    <a:lnTo>
                      <a:pt x="801507" y="1384114"/>
                    </a:lnTo>
                    <a:lnTo>
                      <a:pt x="800496" y="1381536"/>
                    </a:lnTo>
                    <a:lnTo>
                      <a:pt x="794963" y="1411529"/>
                    </a:lnTo>
                    <a:lnTo>
                      <a:pt x="791144" y="1402017"/>
                    </a:lnTo>
                    <a:lnTo>
                      <a:pt x="790297" y="1405115"/>
                    </a:lnTo>
                    <a:lnTo>
                      <a:pt x="783565" y="1383144"/>
                    </a:lnTo>
                    <a:lnTo>
                      <a:pt x="778539" y="1370629"/>
                    </a:lnTo>
                    <a:lnTo>
                      <a:pt x="765853" y="1413296"/>
                    </a:lnTo>
                    <a:lnTo>
                      <a:pt x="750208" y="1357904"/>
                    </a:lnTo>
                    <a:lnTo>
                      <a:pt x="741358" y="1387907"/>
                    </a:lnTo>
                    <a:lnTo>
                      <a:pt x="738596" y="1378207"/>
                    </a:lnTo>
                    <a:lnTo>
                      <a:pt x="728121" y="1414296"/>
                    </a:lnTo>
                    <a:lnTo>
                      <a:pt x="724252" y="1400930"/>
                    </a:lnTo>
                    <a:lnTo>
                      <a:pt x="724182" y="1401113"/>
                    </a:lnTo>
                    <a:lnTo>
                      <a:pt x="723906" y="1399732"/>
                    </a:lnTo>
                    <a:lnTo>
                      <a:pt x="718244" y="1380173"/>
                    </a:lnTo>
                    <a:lnTo>
                      <a:pt x="705837" y="1410766"/>
                    </a:lnTo>
                    <a:lnTo>
                      <a:pt x="702092" y="1390067"/>
                    </a:lnTo>
                    <a:lnTo>
                      <a:pt x="701825" y="1391016"/>
                    </a:lnTo>
                    <a:lnTo>
                      <a:pt x="690948" y="1354617"/>
                    </a:lnTo>
                    <a:lnTo>
                      <a:pt x="683275" y="1373898"/>
                    </a:lnTo>
                    <a:lnTo>
                      <a:pt x="680897" y="1391945"/>
                    </a:lnTo>
                    <a:lnTo>
                      <a:pt x="680939" y="1379768"/>
                    </a:lnTo>
                    <a:lnTo>
                      <a:pt x="668220" y="1411728"/>
                    </a:lnTo>
                    <a:lnTo>
                      <a:pt x="664730" y="1393128"/>
                    </a:lnTo>
                    <a:lnTo>
                      <a:pt x="663989" y="1394611"/>
                    </a:lnTo>
                    <a:lnTo>
                      <a:pt x="662793" y="1382806"/>
                    </a:lnTo>
                    <a:lnTo>
                      <a:pt x="659142" y="1363352"/>
                    </a:lnTo>
                    <a:lnTo>
                      <a:pt x="639808" y="1400013"/>
                    </a:lnTo>
                    <a:lnTo>
                      <a:pt x="638792" y="1387163"/>
                    </a:lnTo>
                    <a:lnTo>
                      <a:pt x="630892" y="1346157"/>
                    </a:lnTo>
                    <a:lnTo>
                      <a:pt x="601993" y="1401824"/>
                    </a:lnTo>
                    <a:lnTo>
                      <a:pt x="599910" y="1377483"/>
                    </a:lnTo>
                    <a:lnTo>
                      <a:pt x="599556" y="1378043"/>
                    </a:lnTo>
                    <a:lnTo>
                      <a:pt x="599552" y="1373306"/>
                    </a:lnTo>
                    <a:lnTo>
                      <a:pt x="598408" y="1359945"/>
                    </a:lnTo>
                    <a:lnTo>
                      <a:pt x="581652" y="1385430"/>
                    </a:lnTo>
                    <a:lnTo>
                      <a:pt x="581971" y="1367080"/>
                    </a:lnTo>
                    <a:lnTo>
                      <a:pt x="575590" y="1379634"/>
                    </a:lnTo>
                    <a:lnTo>
                      <a:pt x="572184" y="1343517"/>
                    </a:lnTo>
                    <a:lnTo>
                      <a:pt x="543874" y="1387190"/>
                    </a:lnTo>
                    <a:lnTo>
                      <a:pt x="544046" y="1371316"/>
                    </a:lnTo>
                    <a:lnTo>
                      <a:pt x="539765" y="1383907"/>
                    </a:lnTo>
                    <a:lnTo>
                      <a:pt x="544137" y="1362955"/>
                    </a:lnTo>
                    <a:lnTo>
                      <a:pt x="544159" y="1360941"/>
                    </a:lnTo>
                    <a:lnTo>
                      <a:pt x="542583" y="1363293"/>
                    </a:lnTo>
                    <a:lnTo>
                      <a:pt x="542696" y="1358974"/>
                    </a:lnTo>
                    <a:lnTo>
                      <a:pt x="542157" y="1359669"/>
                    </a:lnTo>
                    <a:lnTo>
                      <a:pt x="542872" y="1352193"/>
                    </a:lnTo>
                    <a:lnTo>
                      <a:pt x="543395" y="1332052"/>
                    </a:lnTo>
                    <a:lnTo>
                      <a:pt x="518778" y="1362388"/>
                    </a:lnTo>
                    <a:lnTo>
                      <a:pt x="519243" y="1358449"/>
                    </a:lnTo>
                    <a:lnTo>
                      <a:pt x="514756" y="1365445"/>
                    </a:lnTo>
                    <a:lnTo>
                      <a:pt x="515018" y="1322156"/>
                    </a:lnTo>
                    <a:lnTo>
                      <a:pt x="480720" y="1364990"/>
                    </a:lnTo>
                    <a:lnTo>
                      <a:pt x="483568" y="1339430"/>
                    </a:lnTo>
                    <a:lnTo>
                      <a:pt x="482003" y="1341339"/>
                    </a:lnTo>
                    <a:lnTo>
                      <a:pt x="483475" y="1329363"/>
                    </a:lnTo>
                    <a:lnTo>
                      <a:pt x="481824" y="1331101"/>
                    </a:lnTo>
                    <a:lnTo>
                      <a:pt x="484806" y="1316040"/>
                    </a:lnTo>
                    <a:lnTo>
                      <a:pt x="464799" y="1336347"/>
                    </a:lnTo>
                    <a:lnTo>
                      <a:pt x="466663" y="1327760"/>
                    </a:lnTo>
                    <a:lnTo>
                      <a:pt x="454005" y="1343850"/>
                    </a:lnTo>
                    <a:lnTo>
                      <a:pt x="457800" y="1306894"/>
                    </a:lnTo>
                    <a:lnTo>
                      <a:pt x="426704" y="1338870"/>
                    </a:lnTo>
                    <a:lnTo>
                      <a:pt x="433677" y="1305701"/>
                    </a:lnTo>
                    <a:lnTo>
                      <a:pt x="426792" y="1312570"/>
                    </a:lnTo>
                    <a:lnTo>
                      <a:pt x="405870" y="1349434"/>
                    </a:lnTo>
                    <a:lnTo>
                      <a:pt x="431934" y="1287654"/>
                    </a:lnTo>
                    <a:lnTo>
                      <a:pt x="433639" y="1280111"/>
                    </a:lnTo>
                    <a:lnTo>
                      <a:pt x="433187" y="1280487"/>
                    </a:lnTo>
                    <a:lnTo>
                      <a:pt x="397356" y="1317686"/>
                    </a:lnTo>
                    <a:lnTo>
                      <a:pt x="406373" y="1273740"/>
                    </a:lnTo>
                    <a:lnTo>
                      <a:pt x="368967" y="1305199"/>
                    </a:lnTo>
                    <a:lnTo>
                      <a:pt x="378967" y="1273687"/>
                    </a:lnTo>
                    <a:lnTo>
                      <a:pt x="370933" y="1280289"/>
                    </a:lnTo>
                    <a:lnTo>
                      <a:pt x="377365" y="1260789"/>
                    </a:lnTo>
                    <a:lnTo>
                      <a:pt x="375512" y="1262097"/>
                    </a:lnTo>
                    <a:lnTo>
                      <a:pt x="379331" y="1252854"/>
                    </a:lnTo>
                    <a:lnTo>
                      <a:pt x="341738" y="1285027"/>
                    </a:lnTo>
                    <a:lnTo>
                      <a:pt x="353670" y="1246267"/>
                    </a:lnTo>
                    <a:lnTo>
                      <a:pt x="321215" y="1268615"/>
                    </a:lnTo>
                    <a:lnTo>
                      <a:pt x="336857" y="1231977"/>
                    </a:lnTo>
                    <a:lnTo>
                      <a:pt x="328938" y="1237335"/>
                    </a:lnTo>
                    <a:lnTo>
                      <a:pt x="329413" y="1236247"/>
                    </a:lnTo>
                    <a:lnTo>
                      <a:pt x="329180" y="1236402"/>
                    </a:lnTo>
                    <a:lnTo>
                      <a:pt x="284356" y="1289846"/>
                    </a:lnTo>
                    <a:lnTo>
                      <a:pt x="329315" y="1221953"/>
                    </a:lnTo>
                    <a:lnTo>
                      <a:pt x="328101" y="1223007"/>
                    </a:lnTo>
                    <a:lnTo>
                      <a:pt x="328293" y="1222367"/>
                    </a:lnTo>
                    <a:lnTo>
                      <a:pt x="291526" y="1247946"/>
                    </a:lnTo>
                    <a:lnTo>
                      <a:pt x="310428" y="1203079"/>
                    </a:lnTo>
                    <a:lnTo>
                      <a:pt x="271020" y="1224757"/>
                    </a:lnTo>
                    <a:lnTo>
                      <a:pt x="287328" y="1195162"/>
                    </a:lnTo>
                    <a:lnTo>
                      <a:pt x="285085" y="1196383"/>
                    </a:lnTo>
                    <a:lnTo>
                      <a:pt x="287961" y="1191218"/>
                    </a:lnTo>
                    <a:lnTo>
                      <a:pt x="273901" y="1198746"/>
                    </a:lnTo>
                    <a:lnTo>
                      <a:pt x="279342" y="1189131"/>
                    </a:lnTo>
                    <a:lnTo>
                      <a:pt x="279299" y="1189161"/>
                    </a:lnTo>
                    <a:lnTo>
                      <a:pt x="281476" y="1183893"/>
                    </a:lnTo>
                    <a:lnTo>
                      <a:pt x="243101" y="1205437"/>
                    </a:lnTo>
                    <a:lnTo>
                      <a:pt x="263721" y="1167240"/>
                    </a:lnTo>
                    <a:lnTo>
                      <a:pt x="263331" y="1167456"/>
                    </a:lnTo>
                    <a:lnTo>
                      <a:pt x="264812" y="1164765"/>
                    </a:lnTo>
                    <a:lnTo>
                      <a:pt x="231453" y="1179130"/>
                    </a:lnTo>
                    <a:lnTo>
                      <a:pt x="254957" y="1144767"/>
                    </a:lnTo>
                    <a:lnTo>
                      <a:pt x="179891" y="1207441"/>
                    </a:lnTo>
                    <a:lnTo>
                      <a:pt x="235238" y="1149748"/>
                    </a:lnTo>
                    <a:lnTo>
                      <a:pt x="233342" y="1150531"/>
                    </a:lnTo>
                    <a:lnTo>
                      <a:pt x="239064" y="1142432"/>
                    </a:lnTo>
                    <a:lnTo>
                      <a:pt x="201339" y="1158893"/>
                    </a:lnTo>
                    <a:lnTo>
                      <a:pt x="231079" y="1114958"/>
                    </a:lnTo>
                    <a:lnTo>
                      <a:pt x="219886" y="1119784"/>
                    </a:lnTo>
                    <a:lnTo>
                      <a:pt x="221878" y="1116869"/>
                    </a:lnTo>
                    <a:lnTo>
                      <a:pt x="190650" y="1126753"/>
                    </a:lnTo>
                    <a:lnTo>
                      <a:pt x="208070" y="1106071"/>
                    </a:lnTo>
                    <a:lnTo>
                      <a:pt x="198399" y="1110370"/>
                    </a:lnTo>
                    <a:lnTo>
                      <a:pt x="207020" y="1097444"/>
                    </a:lnTo>
                    <a:lnTo>
                      <a:pt x="205147" y="1098028"/>
                    </a:lnTo>
                    <a:lnTo>
                      <a:pt x="206732" y="1096163"/>
                    </a:lnTo>
                    <a:lnTo>
                      <a:pt x="194644" y="1099839"/>
                    </a:lnTo>
                    <a:lnTo>
                      <a:pt x="197508" y="1096517"/>
                    </a:lnTo>
                    <a:lnTo>
                      <a:pt x="161892" y="1108129"/>
                    </a:lnTo>
                    <a:lnTo>
                      <a:pt x="196559" y="1066239"/>
                    </a:lnTo>
                    <a:lnTo>
                      <a:pt x="186194" y="1068451"/>
                    </a:lnTo>
                    <a:lnTo>
                      <a:pt x="182914" y="1069491"/>
                    </a:lnTo>
                    <a:lnTo>
                      <a:pt x="183263" y="1069077"/>
                    </a:lnTo>
                    <a:lnTo>
                      <a:pt x="160876" y="1073855"/>
                    </a:lnTo>
                    <a:lnTo>
                      <a:pt x="169241" y="1065670"/>
                    </a:lnTo>
                    <a:lnTo>
                      <a:pt x="166778" y="1066492"/>
                    </a:lnTo>
                    <a:lnTo>
                      <a:pt x="168901" y="1063890"/>
                    </a:lnTo>
                    <a:lnTo>
                      <a:pt x="96498" y="1105376"/>
                    </a:lnTo>
                    <a:lnTo>
                      <a:pt x="182761" y="1042487"/>
                    </a:lnTo>
                    <a:lnTo>
                      <a:pt x="130254" y="1053959"/>
                    </a:lnTo>
                    <a:lnTo>
                      <a:pt x="174626" y="1010118"/>
                    </a:lnTo>
                    <a:lnTo>
                      <a:pt x="164929" y="1011191"/>
                    </a:lnTo>
                    <a:lnTo>
                      <a:pt x="149258" y="1014544"/>
                    </a:lnTo>
                    <a:lnTo>
                      <a:pt x="150030" y="1013789"/>
                    </a:lnTo>
                    <a:lnTo>
                      <a:pt x="134424" y="1017311"/>
                    </a:lnTo>
                    <a:lnTo>
                      <a:pt x="137503" y="1014227"/>
                    </a:lnTo>
                    <a:lnTo>
                      <a:pt x="130946" y="1014952"/>
                    </a:lnTo>
                    <a:lnTo>
                      <a:pt x="159853" y="991840"/>
                    </a:lnTo>
                    <a:lnTo>
                      <a:pt x="162111" y="989577"/>
                    </a:lnTo>
                    <a:lnTo>
                      <a:pt x="101221" y="996848"/>
                    </a:lnTo>
                    <a:lnTo>
                      <a:pt x="141613" y="963978"/>
                    </a:lnTo>
                    <a:lnTo>
                      <a:pt x="112044" y="967715"/>
                    </a:lnTo>
                    <a:lnTo>
                      <a:pt x="124313" y="957589"/>
                    </a:lnTo>
                    <a:lnTo>
                      <a:pt x="123161" y="957717"/>
                    </a:lnTo>
                    <a:lnTo>
                      <a:pt x="124479" y="956663"/>
                    </a:lnTo>
                    <a:lnTo>
                      <a:pt x="123606" y="956675"/>
                    </a:lnTo>
                    <a:lnTo>
                      <a:pt x="37369" y="987581"/>
                    </a:lnTo>
                    <a:lnTo>
                      <a:pt x="142883" y="936012"/>
                    </a:lnTo>
                    <a:lnTo>
                      <a:pt x="81005" y="937173"/>
                    </a:lnTo>
                    <a:lnTo>
                      <a:pt x="117906" y="912838"/>
                    </a:lnTo>
                    <a:lnTo>
                      <a:pt x="89834" y="913556"/>
                    </a:lnTo>
                    <a:lnTo>
                      <a:pt x="114044" y="897350"/>
                    </a:lnTo>
                    <a:lnTo>
                      <a:pt x="100525" y="897545"/>
                    </a:lnTo>
                    <a:lnTo>
                      <a:pt x="105052" y="894587"/>
                    </a:lnTo>
                    <a:lnTo>
                      <a:pt x="94199" y="893650"/>
                    </a:lnTo>
                    <a:lnTo>
                      <a:pt x="120027" y="880266"/>
                    </a:lnTo>
                    <a:lnTo>
                      <a:pt x="63426" y="875870"/>
                    </a:lnTo>
                    <a:lnTo>
                      <a:pt x="91294" y="861121"/>
                    </a:lnTo>
                    <a:lnTo>
                      <a:pt x="77632" y="860154"/>
                    </a:lnTo>
                    <a:lnTo>
                      <a:pt x="114342" y="840404"/>
                    </a:lnTo>
                    <a:lnTo>
                      <a:pt x="4790" y="858577"/>
                    </a:lnTo>
                    <a:lnTo>
                      <a:pt x="90969" y="834040"/>
                    </a:lnTo>
                    <a:lnTo>
                      <a:pt x="92103" y="833452"/>
                    </a:lnTo>
                    <a:lnTo>
                      <a:pt x="87275" y="832561"/>
                    </a:lnTo>
                    <a:lnTo>
                      <a:pt x="111081" y="823002"/>
                    </a:lnTo>
                    <a:lnTo>
                      <a:pt x="55490" y="813024"/>
                    </a:lnTo>
                    <a:lnTo>
                      <a:pt x="75841" y="804738"/>
                    </a:lnTo>
                    <a:lnTo>
                      <a:pt x="66338" y="803100"/>
                    </a:lnTo>
                    <a:lnTo>
                      <a:pt x="118406" y="781485"/>
                    </a:lnTo>
                    <a:lnTo>
                      <a:pt x="115476" y="780960"/>
                    </a:lnTo>
                    <a:lnTo>
                      <a:pt x="116032" y="780733"/>
                    </a:lnTo>
                    <a:lnTo>
                      <a:pt x="75547" y="773285"/>
                    </a:lnTo>
                    <a:lnTo>
                      <a:pt x="86514" y="768876"/>
                    </a:lnTo>
                    <a:lnTo>
                      <a:pt x="81819" y="767513"/>
                    </a:lnTo>
                    <a:lnTo>
                      <a:pt x="97109" y="763088"/>
                    </a:lnTo>
                    <a:lnTo>
                      <a:pt x="49960" y="749843"/>
                    </a:lnTo>
                    <a:lnTo>
                      <a:pt x="115908" y="730136"/>
                    </a:lnTo>
                    <a:lnTo>
                      <a:pt x="113147" y="729355"/>
                    </a:lnTo>
                    <a:lnTo>
                      <a:pt x="119172" y="727566"/>
                    </a:lnTo>
                    <a:lnTo>
                      <a:pt x="114283" y="726194"/>
                    </a:lnTo>
                    <a:lnTo>
                      <a:pt x="115643" y="725787"/>
                    </a:lnTo>
                    <a:lnTo>
                      <a:pt x="0" y="723324"/>
                    </a:lnTo>
                    <a:lnTo>
                      <a:pt x="89293" y="714754"/>
                    </a:lnTo>
                    <a:lnTo>
                      <a:pt x="73920" y="710300"/>
                    </a:lnTo>
                    <a:lnTo>
                      <a:pt x="88047" y="706204"/>
                    </a:lnTo>
                    <a:lnTo>
                      <a:pt x="87077" y="705818"/>
                    </a:lnTo>
                    <a:lnTo>
                      <a:pt x="93591" y="704597"/>
                    </a:lnTo>
                    <a:lnTo>
                      <a:pt x="98057" y="703302"/>
                    </a:lnTo>
                    <a:lnTo>
                      <a:pt x="54685" y="686281"/>
                    </a:lnTo>
                    <a:lnTo>
                      <a:pt x="101407" y="677280"/>
                    </a:lnTo>
                    <a:lnTo>
                      <a:pt x="96142" y="675092"/>
                    </a:lnTo>
                    <a:lnTo>
                      <a:pt x="102675" y="673968"/>
                    </a:lnTo>
                    <a:lnTo>
                      <a:pt x="99416" y="672640"/>
                    </a:lnTo>
                    <a:lnTo>
                      <a:pt x="117975" y="669313"/>
                    </a:lnTo>
                    <a:lnTo>
                      <a:pt x="114713" y="668035"/>
                    </a:lnTo>
                    <a:lnTo>
                      <a:pt x="117717" y="667455"/>
                    </a:lnTo>
                    <a:lnTo>
                      <a:pt x="113822" y="665937"/>
                    </a:lnTo>
                    <a:lnTo>
                      <a:pt x="120715" y="664594"/>
                    </a:lnTo>
                    <a:lnTo>
                      <a:pt x="75293" y="646541"/>
                    </a:lnTo>
                    <a:lnTo>
                      <a:pt x="90703" y="643641"/>
                    </a:lnTo>
                    <a:lnTo>
                      <a:pt x="74234" y="635413"/>
                    </a:lnTo>
                    <a:lnTo>
                      <a:pt x="82850" y="634541"/>
                    </a:lnTo>
                    <a:lnTo>
                      <a:pt x="61342" y="623610"/>
                    </a:lnTo>
                    <a:lnTo>
                      <a:pt x="113639" y="618676"/>
                    </a:lnTo>
                    <a:lnTo>
                      <a:pt x="103777" y="613414"/>
                    </a:lnTo>
                    <a:lnTo>
                      <a:pt x="111975" y="612805"/>
                    </a:lnTo>
                    <a:lnTo>
                      <a:pt x="110902" y="612242"/>
                    </a:lnTo>
                    <a:lnTo>
                      <a:pt x="131227" y="610591"/>
                    </a:lnTo>
                    <a:lnTo>
                      <a:pt x="23192" y="587021"/>
                    </a:lnTo>
                    <a:lnTo>
                      <a:pt x="106845" y="594803"/>
                    </a:lnTo>
                    <a:lnTo>
                      <a:pt x="86332" y="584166"/>
                    </a:lnTo>
                    <a:lnTo>
                      <a:pt x="92521" y="583633"/>
                    </a:lnTo>
                    <a:lnTo>
                      <a:pt x="85413" y="579143"/>
                    </a:lnTo>
                    <a:lnTo>
                      <a:pt x="102042" y="579129"/>
                    </a:lnTo>
                    <a:lnTo>
                      <a:pt x="99634" y="577901"/>
                    </a:lnTo>
                    <a:lnTo>
                      <a:pt x="103179" y="577571"/>
                    </a:lnTo>
                    <a:lnTo>
                      <a:pt x="78617" y="561818"/>
                    </a:lnTo>
                    <a:lnTo>
                      <a:pt x="139051" y="562184"/>
                    </a:lnTo>
                    <a:lnTo>
                      <a:pt x="122551" y="551131"/>
                    </a:lnTo>
                    <a:lnTo>
                      <a:pt x="129215" y="551304"/>
                    </a:lnTo>
                    <a:lnTo>
                      <a:pt x="124963" y="548499"/>
                    </a:lnTo>
                    <a:lnTo>
                      <a:pt x="133479" y="548661"/>
                    </a:lnTo>
                    <a:lnTo>
                      <a:pt x="105375" y="526864"/>
                    </a:lnTo>
                    <a:lnTo>
                      <a:pt x="107281" y="527047"/>
                    </a:lnTo>
                    <a:lnTo>
                      <a:pt x="99769" y="522183"/>
                    </a:lnTo>
                    <a:lnTo>
                      <a:pt x="123062" y="522425"/>
                    </a:lnTo>
                    <a:lnTo>
                      <a:pt x="97127" y="502023"/>
                    </a:lnTo>
                    <a:lnTo>
                      <a:pt x="160199" y="508499"/>
                    </a:lnTo>
                    <a:lnTo>
                      <a:pt x="156226" y="505376"/>
                    </a:lnTo>
                    <a:lnTo>
                      <a:pt x="157808" y="505538"/>
                    </a:lnTo>
                    <a:lnTo>
                      <a:pt x="141978" y="492566"/>
                    </a:lnTo>
                    <a:lnTo>
                      <a:pt x="147202" y="493208"/>
                    </a:lnTo>
                    <a:lnTo>
                      <a:pt x="136088" y="482649"/>
                    </a:lnTo>
                    <a:lnTo>
                      <a:pt x="73470" y="454904"/>
                    </a:lnTo>
                    <a:lnTo>
                      <a:pt x="136691" y="473736"/>
                    </a:lnTo>
                    <a:lnTo>
                      <a:pt x="123114" y="462874"/>
                    </a:lnTo>
                    <a:lnTo>
                      <a:pt x="148457" y="465685"/>
                    </a:lnTo>
                    <a:lnTo>
                      <a:pt x="126377" y="444418"/>
                    </a:lnTo>
                    <a:lnTo>
                      <a:pt x="181949" y="455820"/>
                    </a:lnTo>
                    <a:lnTo>
                      <a:pt x="178511" y="452511"/>
                    </a:lnTo>
                    <a:lnTo>
                      <a:pt x="179946" y="452805"/>
                    </a:lnTo>
                    <a:lnTo>
                      <a:pt x="157099" y="426479"/>
                    </a:lnTo>
                    <a:lnTo>
                      <a:pt x="166467" y="429293"/>
                    </a:lnTo>
                    <a:lnTo>
                      <a:pt x="156856" y="420082"/>
                    </a:lnTo>
                    <a:lnTo>
                      <a:pt x="165344" y="421802"/>
                    </a:lnTo>
                    <a:lnTo>
                      <a:pt x="148041" y="404989"/>
                    </a:lnTo>
                    <a:lnTo>
                      <a:pt x="173569" y="410343"/>
                    </a:lnTo>
                    <a:lnTo>
                      <a:pt x="155950" y="389757"/>
                    </a:lnTo>
                    <a:lnTo>
                      <a:pt x="207069" y="405493"/>
                    </a:lnTo>
                    <a:lnTo>
                      <a:pt x="188743" y="379532"/>
                    </a:lnTo>
                    <a:lnTo>
                      <a:pt x="194764" y="382020"/>
                    </a:lnTo>
                    <a:lnTo>
                      <a:pt x="184205" y="369650"/>
                    </a:lnTo>
                    <a:lnTo>
                      <a:pt x="203493" y="375616"/>
                    </a:lnTo>
                    <a:lnTo>
                      <a:pt x="194937" y="365452"/>
                    </a:lnTo>
                    <a:lnTo>
                      <a:pt x="148906" y="332051"/>
                    </a:lnTo>
                    <a:lnTo>
                      <a:pt x="186050" y="352104"/>
                    </a:lnTo>
                    <a:lnTo>
                      <a:pt x="211027" y="360018"/>
                    </a:lnTo>
                    <a:lnTo>
                      <a:pt x="196118" y="338588"/>
                    </a:lnTo>
                    <a:lnTo>
                      <a:pt x="237673" y="356095"/>
                    </a:lnTo>
                    <a:lnTo>
                      <a:pt x="227413" y="338109"/>
                    </a:lnTo>
                    <a:lnTo>
                      <a:pt x="227527" y="338169"/>
                    </a:lnTo>
                    <a:lnTo>
                      <a:pt x="218759" y="325633"/>
                    </a:lnTo>
                    <a:lnTo>
                      <a:pt x="243376" y="335932"/>
                    </a:lnTo>
                    <a:lnTo>
                      <a:pt x="218241" y="299463"/>
                    </a:lnTo>
                    <a:lnTo>
                      <a:pt x="247143" y="311788"/>
                    </a:lnTo>
                    <a:lnTo>
                      <a:pt x="235539" y="291120"/>
                    </a:lnTo>
                    <a:lnTo>
                      <a:pt x="271190" y="310365"/>
                    </a:lnTo>
                    <a:lnTo>
                      <a:pt x="255239" y="281862"/>
                    </a:lnTo>
                    <a:lnTo>
                      <a:pt x="289207" y="300257"/>
                    </a:lnTo>
                    <a:lnTo>
                      <a:pt x="263245" y="253111"/>
                    </a:lnTo>
                    <a:lnTo>
                      <a:pt x="282654" y="263794"/>
                    </a:lnTo>
                    <a:lnTo>
                      <a:pt x="246593" y="223183"/>
                    </a:lnTo>
                    <a:lnTo>
                      <a:pt x="290627" y="260907"/>
                    </a:lnTo>
                    <a:lnTo>
                      <a:pt x="285170" y="248401"/>
                    </a:lnTo>
                    <a:lnTo>
                      <a:pt x="305370" y="262075"/>
                    </a:lnTo>
                    <a:lnTo>
                      <a:pt x="297903" y="245079"/>
                    </a:lnTo>
                    <a:lnTo>
                      <a:pt x="333202" y="268846"/>
                    </a:lnTo>
                    <a:lnTo>
                      <a:pt x="307685" y="209665"/>
                    </a:lnTo>
                    <a:lnTo>
                      <a:pt x="339958" y="231717"/>
                    </a:lnTo>
                    <a:lnTo>
                      <a:pt x="332847" y="209910"/>
                    </a:lnTo>
                    <a:lnTo>
                      <a:pt x="345541" y="220415"/>
                    </a:lnTo>
                    <a:lnTo>
                      <a:pt x="342035" y="209615"/>
                    </a:lnTo>
                    <a:lnTo>
                      <a:pt x="370331" y="233096"/>
                    </a:lnTo>
                    <a:lnTo>
                      <a:pt x="369364" y="230043"/>
                    </a:lnTo>
                    <a:lnTo>
                      <a:pt x="383046" y="241567"/>
                    </a:lnTo>
                    <a:lnTo>
                      <a:pt x="361209" y="172694"/>
                    </a:lnTo>
                    <a:lnTo>
                      <a:pt x="395377" y="201446"/>
                    </a:lnTo>
                    <a:lnTo>
                      <a:pt x="391704" y="184633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95250"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三十二角星 125"/>
              <p:cNvSpPr/>
              <p:nvPr/>
            </p:nvSpPr>
            <p:spPr>
              <a:xfrm rot="673876">
                <a:off x="8276138" y="6091486"/>
                <a:ext cx="312883" cy="189175"/>
              </a:xfrm>
              <a:custGeom>
                <a:avLst/>
                <a:gdLst/>
                <a:ahLst/>
                <a:cxnLst/>
                <a:rect l="l" t="t" r="r" b="b"/>
                <a:pathLst>
                  <a:path w="312883" h="189175">
                    <a:moveTo>
                      <a:pt x="100170" y="0"/>
                    </a:moveTo>
                    <a:lnTo>
                      <a:pt x="113243" y="8066"/>
                    </a:lnTo>
                    <a:lnTo>
                      <a:pt x="113304" y="8043"/>
                    </a:lnTo>
                    <a:lnTo>
                      <a:pt x="113414" y="8171"/>
                    </a:lnTo>
                    <a:lnTo>
                      <a:pt x="113770" y="8391"/>
                    </a:lnTo>
                    <a:lnTo>
                      <a:pt x="115518" y="7754"/>
                    </a:lnTo>
                    <a:lnTo>
                      <a:pt x="116162" y="6941"/>
                    </a:lnTo>
                    <a:lnTo>
                      <a:pt x="118057" y="7464"/>
                    </a:lnTo>
                    <a:lnTo>
                      <a:pt x="119350" y="6275"/>
                    </a:lnTo>
                    <a:lnTo>
                      <a:pt x="119621" y="6430"/>
                    </a:lnTo>
                    <a:lnTo>
                      <a:pt x="119963" y="6010"/>
                    </a:lnTo>
                    <a:lnTo>
                      <a:pt x="120403" y="6139"/>
                    </a:lnTo>
                    <a:lnTo>
                      <a:pt x="120825" y="5688"/>
                    </a:lnTo>
                    <a:lnTo>
                      <a:pt x="123559" y="6879"/>
                    </a:lnTo>
                    <a:lnTo>
                      <a:pt x="125246" y="5165"/>
                    </a:lnTo>
                    <a:lnTo>
                      <a:pt x="127074" y="5888"/>
                    </a:lnTo>
                    <a:lnTo>
                      <a:pt x="128488" y="4845"/>
                    </a:lnTo>
                    <a:lnTo>
                      <a:pt x="131181" y="6804"/>
                    </a:lnTo>
                    <a:lnTo>
                      <a:pt x="131206" y="6782"/>
                    </a:lnTo>
                    <a:lnTo>
                      <a:pt x="131257" y="6806"/>
                    </a:lnTo>
                    <a:lnTo>
                      <a:pt x="131860" y="6339"/>
                    </a:lnTo>
                    <a:lnTo>
                      <a:pt x="132106" y="6496"/>
                    </a:lnTo>
                    <a:lnTo>
                      <a:pt x="138088" y="3235"/>
                    </a:lnTo>
                    <a:lnTo>
                      <a:pt x="138740" y="3946"/>
                    </a:lnTo>
                    <a:lnTo>
                      <a:pt x="144124" y="1178"/>
                    </a:lnTo>
                    <a:lnTo>
                      <a:pt x="150638" y="7291"/>
                    </a:lnTo>
                    <a:lnTo>
                      <a:pt x="152487" y="6656"/>
                    </a:lnTo>
                    <a:lnTo>
                      <a:pt x="152657" y="6870"/>
                    </a:lnTo>
                    <a:lnTo>
                      <a:pt x="155827" y="5834"/>
                    </a:lnTo>
                    <a:lnTo>
                      <a:pt x="156331" y="6485"/>
                    </a:lnTo>
                    <a:lnTo>
                      <a:pt x="159639" y="5454"/>
                    </a:lnTo>
                    <a:lnTo>
                      <a:pt x="160881" y="7107"/>
                    </a:lnTo>
                    <a:lnTo>
                      <a:pt x="163499" y="8607"/>
                    </a:lnTo>
                    <a:lnTo>
                      <a:pt x="164801" y="8332"/>
                    </a:lnTo>
                    <a:lnTo>
                      <a:pt x="165766" y="9906"/>
                    </a:lnTo>
                    <a:lnTo>
                      <a:pt x="167512" y="10906"/>
                    </a:lnTo>
                    <a:lnTo>
                      <a:pt x="167835" y="10693"/>
                    </a:lnTo>
                    <a:lnTo>
                      <a:pt x="168599" y="11289"/>
                    </a:lnTo>
                    <a:lnTo>
                      <a:pt x="178758" y="7985"/>
                    </a:lnTo>
                    <a:lnTo>
                      <a:pt x="179294" y="8899"/>
                    </a:lnTo>
                    <a:lnTo>
                      <a:pt x="185099" y="7182"/>
                    </a:lnTo>
                    <a:lnTo>
                      <a:pt x="188750" y="12524"/>
                    </a:lnTo>
                    <a:lnTo>
                      <a:pt x="190875" y="15217"/>
                    </a:lnTo>
                    <a:lnTo>
                      <a:pt x="191717" y="15108"/>
                    </a:lnTo>
                    <a:lnTo>
                      <a:pt x="192837" y="14884"/>
                    </a:lnTo>
                    <a:lnTo>
                      <a:pt x="193428" y="15880"/>
                    </a:lnTo>
                    <a:lnTo>
                      <a:pt x="200162" y="14754"/>
                    </a:lnTo>
                    <a:lnTo>
                      <a:pt x="205493" y="24288"/>
                    </a:lnTo>
                    <a:lnTo>
                      <a:pt x="207169" y="24274"/>
                    </a:lnTo>
                    <a:lnTo>
                      <a:pt x="208315" y="27151"/>
                    </a:lnTo>
                    <a:lnTo>
                      <a:pt x="209282" y="27424"/>
                    </a:lnTo>
                    <a:lnTo>
                      <a:pt x="209807" y="27421"/>
                    </a:lnTo>
                    <a:lnTo>
                      <a:pt x="209870" y="27591"/>
                    </a:lnTo>
                    <a:lnTo>
                      <a:pt x="218274" y="29971"/>
                    </a:lnTo>
                    <a:lnTo>
                      <a:pt x="218599" y="37279"/>
                    </a:lnTo>
                    <a:lnTo>
                      <a:pt x="223815" y="39810"/>
                    </a:lnTo>
                    <a:lnTo>
                      <a:pt x="225673" y="38189"/>
                    </a:lnTo>
                    <a:lnTo>
                      <a:pt x="224152" y="39974"/>
                    </a:lnTo>
                    <a:lnTo>
                      <a:pt x="227725" y="41708"/>
                    </a:lnTo>
                    <a:lnTo>
                      <a:pt x="229496" y="46028"/>
                    </a:lnTo>
                    <a:lnTo>
                      <a:pt x="228641" y="53300"/>
                    </a:lnTo>
                    <a:lnTo>
                      <a:pt x="228759" y="53380"/>
                    </a:lnTo>
                    <a:lnTo>
                      <a:pt x="231982" y="52037"/>
                    </a:lnTo>
                    <a:lnTo>
                      <a:pt x="231145" y="53345"/>
                    </a:lnTo>
                    <a:lnTo>
                      <a:pt x="230627" y="54641"/>
                    </a:lnTo>
                    <a:lnTo>
                      <a:pt x="231410" y="55169"/>
                    </a:lnTo>
                    <a:lnTo>
                      <a:pt x="232061" y="54842"/>
                    </a:lnTo>
                    <a:lnTo>
                      <a:pt x="231802" y="55434"/>
                    </a:lnTo>
                    <a:lnTo>
                      <a:pt x="232509" y="55912"/>
                    </a:lnTo>
                    <a:lnTo>
                      <a:pt x="251783" y="44531"/>
                    </a:lnTo>
                    <a:lnTo>
                      <a:pt x="239388" y="53802"/>
                    </a:lnTo>
                    <a:lnTo>
                      <a:pt x="236984" y="57646"/>
                    </a:lnTo>
                    <a:lnTo>
                      <a:pt x="242380" y="55804"/>
                    </a:lnTo>
                    <a:lnTo>
                      <a:pt x="240834" y="57600"/>
                    </a:lnTo>
                    <a:lnTo>
                      <a:pt x="243119" y="56618"/>
                    </a:lnTo>
                    <a:lnTo>
                      <a:pt x="241621" y="59088"/>
                    </a:lnTo>
                    <a:lnTo>
                      <a:pt x="243488" y="58320"/>
                    </a:lnTo>
                    <a:lnTo>
                      <a:pt x="242563" y="59732"/>
                    </a:lnTo>
                    <a:lnTo>
                      <a:pt x="250044" y="57143"/>
                    </a:lnTo>
                    <a:lnTo>
                      <a:pt x="247865" y="59720"/>
                    </a:lnTo>
                    <a:lnTo>
                      <a:pt x="248369" y="59551"/>
                    </a:lnTo>
                    <a:lnTo>
                      <a:pt x="247099" y="60991"/>
                    </a:lnTo>
                    <a:lnTo>
                      <a:pt x="248301" y="60594"/>
                    </a:lnTo>
                    <a:lnTo>
                      <a:pt x="246765" y="62304"/>
                    </a:lnTo>
                    <a:lnTo>
                      <a:pt x="253034" y="60594"/>
                    </a:lnTo>
                    <a:lnTo>
                      <a:pt x="252623" y="60963"/>
                    </a:lnTo>
                    <a:lnTo>
                      <a:pt x="254083" y="60453"/>
                    </a:lnTo>
                    <a:lnTo>
                      <a:pt x="252581" y="62253"/>
                    </a:lnTo>
                    <a:lnTo>
                      <a:pt x="274230" y="53301"/>
                    </a:lnTo>
                    <a:lnTo>
                      <a:pt x="253979" y="63756"/>
                    </a:lnTo>
                    <a:lnTo>
                      <a:pt x="260822" y="61861"/>
                    </a:lnTo>
                    <a:lnTo>
                      <a:pt x="258189" y="64267"/>
                    </a:lnTo>
                    <a:lnTo>
                      <a:pt x="258654" y="64142"/>
                    </a:lnTo>
                    <a:lnTo>
                      <a:pt x="255952" y="66545"/>
                    </a:lnTo>
                    <a:lnTo>
                      <a:pt x="261676" y="65323"/>
                    </a:lnTo>
                    <a:lnTo>
                      <a:pt x="260610" y="66095"/>
                    </a:lnTo>
                    <a:lnTo>
                      <a:pt x="264431" y="65015"/>
                    </a:lnTo>
                    <a:lnTo>
                      <a:pt x="261526" y="67726"/>
                    </a:lnTo>
                    <a:lnTo>
                      <a:pt x="264420" y="66949"/>
                    </a:lnTo>
                    <a:lnTo>
                      <a:pt x="263302" y="67939"/>
                    </a:lnTo>
                    <a:lnTo>
                      <a:pt x="269464" y="66600"/>
                    </a:lnTo>
                    <a:lnTo>
                      <a:pt x="265394" y="69591"/>
                    </a:lnTo>
                    <a:lnTo>
                      <a:pt x="267497" y="69153"/>
                    </a:lnTo>
                    <a:lnTo>
                      <a:pt x="265393" y="70650"/>
                    </a:lnTo>
                    <a:lnTo>
                      <a:pt x="267295" y="70261"/>
                    </a:lnTo>
                    <a:lnTo>
                      <a:pt x="265236" y="71704"/>
                    </a:lnTo>
                    <a:lnTo>
                      <a:pt x="266764" y="71368"/>
                    </a:lnTo>
                    <a:lnTo>
                      <a:pt x="292149" y="64163"/>
                    </a:lnTo>
                    <a:lnTo>
                      <a:pt x="270974" y="71809"/>
                    </a:lnTo>
                    <a:lnTo>
                      <a:pt x="269555" y="72864"/>
                    </a:lnTo>
                    <a:lnTo>
                      <a:pt x="273792" y="71976"/>
                    </a:lnTo>
                    <a:lnTo>
                      <a:pt x="272041" y="73226"/>
                    </a:lnTo>
                    <a:lnTo>
                      <a:pt x="278237" y="72232"/>
                    </a:lnTo>
                    <a:lnTo>
                      <a:pt x="273698" y="74938"/>
                    </a:lnTo>
                    <a:lnTo>
                      <a:pt x="275831" y="74609"/>
                    </a:lnTo>
                    <a:lnTo>
                      <a:pt x="273953" y="75704"/>
                    </a:lnTo>
                    <a:lnTo>
                      <a:pt x="274634" y="75601"/>
                    </a:lnTo>
                    <a:lnTo>
                      <a:pt x="272992" y="76545"/>
                    </a:lnTo>
                    <a:lnTo>
                      <a:pt x="273505" y="76436"/>
                    </a:lnTo>
                    <a:lnTo>
                      <a:pt x="272997" y="76804"/>
                    </a:lnTo>
                    <a:lnTo>
                      <a:pt x="282026" y="75311"/>
                    </a:lnTo>
                    <a:lnTo>
                      <a:pt x="277506" y="78055"/>
                    </a:lnTo>
                    <a:lnTo>
                      <a:pt x="281554" y="77435"/>
                    </a:lnTo>
                    <a:lnTo>
                      <a:pt x="280131" y="78260"/>
                    </a:lnTo>
                    <a:lnTo>
                      <a:pt x="284785" y="77751"/>
                    </a:lnTo>
                    <a:lnTo>
                      <a:pt x="278549" y="80817"/>
                    </a:lnTo>
                    <a:lnTo>
                      <a:pt x="282477" y="80418"/>
                    </a:lnTo>
                    <a:lnTo>
                      <a:pt x="281628" y="80823"/>
                    </a:lnTo>
                    <a:lnTo>
                      <a:pt x="304854" y="76700"/>
                    </a:lnTo>
                    <a:lnTo>
                      <a:pt x="285596" y="81362"/>
                    </a:lnTo>
                    <a:lnTo>
                      <a:pt x="289025" y="80978"/>
                    </a:lnTo>
                    <a:lnTo>
                      <a:pt x="283366" y="83786"/>
                    </a:lnTo>
                    <a:lnTo>
                      <a:pt x="288810" y="83229"/>
                    </a:lnTo>
                    <a:lnTo>
                      <a:pt x="286434" y="84366"/>
                    </a:lnTo>
                    <a:lnTo>
                      <a:pt x="291232" y="84086"/>
                    </a:lnTo>
                    <a:lnTo>
                      <a:pt x="284862" y="86645"/>
                    </a:lnTo>
                    <a:lnTo>
                      <a:pt x="287025" y="86416"/>
                    </a:lnTo>
                    <a:lnTo>
                      <a:pt x="286562" y="86641"/>
                    </a:lnTo>
                    <a:lnTo>
                      <a:pt x="288556" y="86536"/>
                    </a:lnTo>
                    <a:lnTo>
                      <a:pt x="286695" y="87266"/>
                    </a:lnTo>
                    <a:lnTo>
                      <a:pt x="286706" y="87264"/>
                    </a:lnTo>
                    <a:lnTo>
                      <a:pt x="285978" y="87631"/>
                    </a:lnTo>
                    <a:lnTo>
                      <a:pt x="287191" y="87571"/>
                    </a:lnTo>
                    <a:lnTo>
                      <a:pt x="287063" y="87621"/>
                    </a:lnTo>
                    <a:lnTo>
                      <a:pt x="295229" y="87109"/>
                    </a:lnTo>
                    <a:lnTo>
                      <a:pt x="289033" y="89642"/>
                    </a:lnTo>
                    <a:lnTo>
                      <a:pt x="294227" y="89374"/>
                    </a:lnTo>
                    <a:lnTo>
                      <a:pt x="292104" y="90204"/>
                    </a:lnTo>
                    <a:lnTo>
                      <a:pt x="295421" y="90170"/>
                    </a:lnTo>
                    <a:lnTo>
                      <a:pt x="289407" y="92143"/>
                    </a:lnTo>
                    <a:lnTo>
                      <a:pt x="292767" y="91958"/>
                    </a:lnTo>
                    <a:lnTo>
                      <a:pt x="292642" y="92008"/>
                    </a:lnTo>
                    <a:lnTo>
                      <a:pt x="311855" y="90429"/>
                    </a:lnTo>
                    <a:lnTo>
                      <a:pt x="291530" y="93296"/>
                    </a:lnTo>
                    <a:lnTo>
                      <a:pt x="290938" y="93484"/>
                    </a:lnTo>
                    <a:lnTo>
                      <a:pt x="299780" y="93371"/>
                    </a:lnTo>
                    <a:lnTo>
                      <a:pt x="292635" y="95740"/>
                    </a:lnTo>
                    <a:lnTo>
                      <a:pt x="299108" y="95716"/>
                    </a:lnTo>
                    <a:lnTo>
                      <a:pt x="295634" y="96824"/>
                    </a:lnTo>
                    <a:lnTo>
                      <a:pt x="299309" y="96968"/>
                    </a:lnTo>
                    <a:lnTo>
                      <a:pt x="294169" y="98310"/>
                    </a:lnTo>
                    <a:lnTo>
                      <a:pt x="296442" y="98273"/>
                    </a:lnTo>
                    <a:lnTo>
                      <a:pt x="293314" y="99326"/>
                    </a:lnTo>
                    <a:lnTo>
                      <a:pt x="296338" y="99462"/>
                    </a:lnTo>
                    <a:lnTo>
                      <a:pt x="295499" y="99675"/>
                    </a:lnTo>
                    <a:lnTo>
                      <a:pt x="303529" y="99956"/>
                    </a:lnTo>
                    <a:lnTo>
                      <a:pt x="295769" y="102024"/>
                    </a:lnTo>
                    <a:lnTo>
                      <a:pt x="301953" y="102309"/>
                    </a:lnTo>
                    <a:lnTo>
                      <a:pt x="298561" y="103166"/>
                    </a:lnTo>
                    <a:lnTo>
                      <a:pt x="300960" y="103377"/>
                    </a:lnTo>
                    <a:lnTo>
                      <a:pt x="298633" y="103848"/>
                    </a:lnTo>
                    <a:lnTo>
                      <a:pt x="299189" y="103866"/>
                    </a:lnTo>
                    <a:lnTo>
                      <a:pt x="296301" y="104649"/>
                    </a:lnTo>
                    <a:lnTo>
                      <a:pt x="312883" y="104824"/>
                    </a:lnTo>
                    <a:lnTo>
                      <a:pt x="295010" y="105674"/>
                    </a:lnTo>
                    <a:lnTo>
                      <a:pt x="305448" y="106565"/>
                    </a:lnTo>
                    <a:lnTo>
                      <a:pt x="297112" y="108279"/>
                    </a:lnTo>
                    <a:lnTo>
                      <a:pt x="304289" y="108959"/>
                    </a:lnTo>
                    <a:lnTo>
                      <a:pt x="299711" y="109852"/>
                    </a:lnTo>
                    <a:lnTo>
                      <a:pt x="301655" y="110012"/>
                    </a:lnTo>
                    <a:lnTo>
                      <a:pt x="300792" y="110192"/>
                    </a:lnTo>
                    <a:lnTo>
                      <a:pt x="302157" y="110383"/>
                    </a:lnTo>
                    <a:lnTo>
                      <a:pt x="294533" y="111505"/>
                    </a:lnTo>
                    <a:lnTo>
                      <a:pt x="293901" y="111637"/>
                    </a:lnTo>
                    <a:lnTo>
                      <a:pt x="306610" y="113359"/>
                    </a:lnTo>
                    <a:lnTo>
                      <a:pt x="297570" y="114731"/>
                    </a:lnTo>
                    <a:lnTo>
                      <a:pt x="304437" y="115742"/>
                    </a:lnTo>
                    <a:lnTo>
                      <a:pt x="299182" y="116477"/>
                    </a:lnTo>
                    <a:lnTo>
                      <a:pt x="301192" y="116865"/>
                    </a:lnTo>
                    <a:lnTo>
                      <a:pt x="293147" y="117641"/>
                    </a:lnTo>
                    <a:lnTo>
                      <a:pt x="294298" y="117861"/>
                    </a:lnTo>
                    <a:lnTo>
                      <a:pt x="307900" y="119331"/>
                    </a:lnTo>
                    <a:lnTo>
                      <a:pt x="300140" y="118973"/>
                    </a:lnTo>
                    <a:lnTo>
                      <a:pt x="305811" y="120052"/>
                    </a:lnTo>
                    <a:lnTo>
                      <a:pt x="298470" y="120779"/>
                    </a:lnTo>
                    <a:lnTo>
                      <a:pt x="301179" y="121313"/>
                    </a:lnTo>
                    <a:lnTo>
                      <a:pt x="299350" y="121483"/>
                    </a:lnTo>
                    <a:lnTo>
                      <a:pt x="301010" y="121816"/>
                    </a:lnTo>
                    <a:lnTo>
                      <a:pt x="302143" y="122028"/>
                    </a:lnTo>
                    <a:lnTo>
                      <a:pt x="302090" y="122033"/>
                    </a:lnTo>
                    <a:lnTo>
                      <a:pt x="304155" y="122448"/>
                    </a:lnTo>
                    <a:lnTo>
                      <a:pt x="296845" y="123103"/>
                    </a:lnTo>
                    <a:lnTo>
                      <a:pt x="299665" y="123816"/>
                    </a:lnTo>
                    <a:lnTo>
                      <a:pt x="293442" y="124101"/>
                    </a:lnTo>
                    <a:lnTo>
                      <a:pt x="304354" y="126801"/>
                    </a:lnTo>
                    <a:lnTo>
                      <a:pt x="298668" y="127087"/>
                    </a:lnTo>
                    <a:lnTo>
                      <a:pt x="299811" y="127381"/>
                    </a:lnTo>
                    <a:lnTo>
                      <a:pt x="298784" y="127425"/>
                    </a:lnTo>
                    <a:lnTo>
                      <a:pt x="300255" y="127782"/>
                    </a:lnTo>
                    <a:lnTo>
                      <a:pt x="296992" y="127957"/>
                    </a:lnTo>
                    <a:lnTo>
                      <a:pt x="301582" y="129157"/>
                    </a:lnTo>
                    <a:lnTo>
                      <a:pt x="294006" y="129453"/>
                    </a:lnTo>
                    <a:lnTo>
                      <a:pt x="296105" y="130117"/>
                    </a:lnTo>
                    <a:lnTo>
                      <a:pt x="290593" y="130106"/>
                    </a:lnTo>
                    <a:lnTo>
                      <a:pt x="300853" y="133316"/>
                    </a:lnTo>
                    <a:lnTo>
                      <a:pt x="296763" y="133318"/>
                    </a:lnTo>
                    <a:lnTo>
                      <a:pt x="297097" y="133391"/>
                    </a:lnTo>
                    <a:lnTo>
                      <a:pt x="296601" y="133318"/>
                    </a:lnTo>
                    <a:lnTo>
                      <a:pt x="296132" y="133318"/>
                    </a:lnTo>
                    <a:lnTo>
                      <a:pt x="297891" y="133860"/>
                    </a:lnTo>
                    <a:lnTo>
                      <a:pt x="293225" y="133878"/>
                    </a:lnTo>
                    <a:lnTo>
                      <a:pt x="298710" y="135664"/>
                    </a:lnTo>
                    <a:lnTo>
                      <a:pt x="288942" y="135581"/>
                    </a:lnTo>
                    <a:lnTo>
                      <a:pt x="291932" y="136749"/>
                    </a:lnTo>
                    <a:lnTo>
                      <a:pt x="288531" y="136573"/>
                    </a:lnTo>
                    <a:lnTo>
                      <a:pt x="296846" y="139767"/>
                    </a:lnTo>
                    <a:lnTo>
                      <a:pt x="286649" y="139284"/>
                    </a:lnTo>
                    <a:lnTo>
                      <a:pt x="293498" y="142037"/>
                    </a:lnTo>
                    <a:lnTo>
                      <a:pt x="284250" y="141497"/>
                    </a:lnTo>
                    <a:lnTo>
                      <a:pt x="284838" y="141730"/>
                    </a:lnTo>
                    <a:lnTo>
                      <a:pt x="283912" y="141679"/>
                    </a:lnTo>
                    <a:lnTo>
                      <a:pt x="285897" y="142623"/>
                    </a:lnTo>
                    <a:lnTo>
                      <a:pt x="283416" y="142373"/>
                    </a:lnTo>
                    <a:lnTo>
                      <a:pt x="284773" y="143026"/>
                    </a:lnTo>
                    <a:lnTo>
                      <a:pt x="290766" y="145846"/>
                    </a:lnTo>
                    <a:lnTo>
                      <a:pt x="281726" y="144959"/>
                    </a:lnTo>
                    <a:lnTo>
                      <a:pt x="288163" y="148101"/>
                    </a:lnTo>
                    <a:lnTo>
                      <a:pt x="278051" y="147014"/>
                    </a:lnTo>
                    <a:lnTo>
                      <a:pt x="279611" y="147765"/>
                    </a:lnTo>
                    <a:lnTo>
                      <a:pt x="278433" y="147642"/>
                    </a:lnTo>
                    <a:lnTo>
                      <a:pt x="282762" y="150079"/>
                    </a:lnTo>
                    <a:lnTo>
                      <a:pt x="280976" y="149820"/>
                    </a:lnTo>
                    <a:lnTo>
                      <a:pt x="284375" y="151759"/>
                    </a:lnTo>
                    <a:lnTo>
                      <a:pt x="274453" y="150284"/>
                    </a:lnTo>
                    <a:lnTo>
                      <a:pt x="280496" y="153890"/>
                    </a:lnTo>
                    <a:lnTo>
                      <a:pt x="272190" y="152554"/>
                    </a:lnTo>
                    <a:lnTo>
                      <a:pt x="275987" y="155180"/>
                    </a:lnTo>
                    <a:lnTo>
                      <a:pt x="271966" y="154373"/>
                    </a:lnTo>
                    <a:lnTo>
                      <a:pt x="275939" y="157161"/>
                    </a:lnTo>
                    <a:lnTo>
                      <a:pt x="267707" y="155476"/>
                    </a:lnTo>
                    <a:lnTo>
                      <a:pt x="272922" y="159279"/>
                    </a:lnTo>
                    <a:lnTo>
                      <a:pt x="265655" y="157715"/>
                    </a:lnTo>
                    <a:lnTo>
                      <a:pt x="267787" y="159535"/>
                    </a:lnTo>
                    <a:lnTo>
                      <a:pt x="263858" y="158520"/>
                    </a:lnTo>
                    <a:lnTo>
                      <a:pt x="264514" y="158992"/>
                    </a:lnTo>
                    <a:lnTo>
                      <a:pt x="263295" y="158734"/>
                    </a:lnTo>
                    <a:lnTo>
                      <a:pt x="267420" y="162316"/>
                    </a:lnTo>
                    <a:lnTo>
                      <a:pt x="258339" y="159927"/>
                    </a:lnTo>
                    <a:lnTo>
                      <a:pt x="263075" y="164257"/>
                    </a:lnTo>
                    <a:lnTo>
                      <a:pt x="258357" y="162950"/>
                    </a:lnTo>
                    <a:lnTo>
                      <a:pt x="259178" y="163848"/>
                    </a:lnTo>
                    <a:lnTo>
                      <a:pt x="252241" y="161590"/>
                    </a:lnTo>
                    <a:lnTo>
                      <a:pt x="253358" y="162834"/>
                    </a:lnTo>
                    <a:lnTo>
                      <a:pt x="254705" y="164048"/>
                    </a:lnTo>
                    <a:lnTo>
                      <a:pt x="254363" y="163954"/>
                    </a:lnTo>
                    <a:lnTo>
                      <a:pt x="256940" y="166824"/>
                    </a:lnTo>
                    <a:lnTo>
                      <a:pt x="249931" y="164509"/>
                    </a:lnTo>
                    <a:lnTo>
                      <a:pt x="253569" y="168770"/>
                    </a:lnTo>
                    <a:lnTo>
                      <a:pt x="249342" y="167318"/>
                    </a:lnTo>
                    <a:lnTo>
                      <a:pt x="249373" y="167363"/>
                    </a:lnTo>
                    <a:lnTo>
                      <a:pt x="248748" y="167114"/>
                    </a:lnTo>
                    <a:lnTo>
                      <a:pt x="244208" y="165554"/>
                    </a:lnTo>
                    <a:lnTo>
                      <a:pt x="245384" y="166965"/>
                    </a:lnTo>
                    <a:lnTo>
                      <a:pt x="243433" y="166282"/>
                    </a:lnTo>
                    <a:lnTo>
                      <a:pt x="243828" y="166867"/>
                    </a:lnTo>
                    <a:lnTo>
                      <a:pt x="245287" y="168545"/>
                    </a:lnTo>
                    <a:lnTo>
                      <a:pt x="244861" y="168401"/>
                    </a:lnTo>
                    <a:lnTo>
                      <a:pt x="246632" y="171030"/>
                    </a:lnTo>
                    <a:lnTo>
                      <a:pt x="238876" y="167895"/>
                    </a:lnTo>
                    <a:lnTo>
                      <a:pt x="241905" y="172743"/>
                    </a:lnTo>
                    <a:lnTo>
                      <a:pt x="232909" y="168941"/>
                    </a:lnTo>
                    <a:lnTo>
                      <a:pt x="234059" y="170815"/>
                    </a:lnTo>
                    <a:lnTo>
                      <a:pt x="232538" y="170165"/>
                    </a:lnTo>
                    <a:lnTo>
                      <a:pt x="234499" y="174467"/>
                    </a:lnTo>
                    <a:lnTo>
                      <a:pt x="228986" y="171741"/>
                    </a:lnTo>
                    <a:lnTo>
                      <a:pt x="230850" y="176209"/>
                    </a:lnTo>
                    <a:lnTo>
                      <a:pt x="223910" y="172650"/>
                    </a:lnTo>
                    <a:lnTo>
                      <a:pt x="224199" y="173349"/>
                    </a:lnTo>
                    <a:lnTo>
                      <a:pt x="221626" y="172025"/>
                    </a:lnTo>
                    <a:lnTo>
                      <a:pt x="222536" y="174306"/>
                    </a:lnTo>
                    <a:lnTo>
                      <a:pt x="221894" y="173971"/>
                    </a:lnTo>
                    <a:lnTo>
                      <a:pt x="222079" y="174697"/>
                    </a:lnTo>
                    <a:lnTo>
                      <a:pt x="222665" y="176057"/>
                    </a:lnTo>
                    <a:lnTo>
                      <a:pt x="222391" y="175918"/>
                    </a:lnTo>
                    <a:lnTo>
                      <a:pt x="222813" y="177569"/>
                    </a:lnTo>
                    <a:lnTo>
                      <a:pt x="217240" y="174225"/>
                    </a:lnTo>
                    <a:lnTo>
                      <a:pt x="217242" y="174232"/>
                    </a:lnTo>
                    <a:lnTo>
                      <a:pt x="216953" y="174056"/>
                    </a:lnTo>
                    <a:lnTo>
                      <a:pt x="217042" y="175422"/>
                    </a:lnTo>
                    <a:lnTo>
                      <a:pt x="217798" y="179021"/>
                    </a:lnTo>
                    <a:lnTo>
                      <a:pt x="212374" y="175615"/>
                    </a:lnTo>
                    <a:lnTo>
                      <a:pt x="212513" y="176262"/>
                    </a:lnTo>
                    <a:lnTo>
                      <a:pt x="209738" y="174528"/>
                    </a:lnTo>
                    <a:lnTo>
                      <a:pt x="209530" y="175227"/>
                    </a:lnTo>
                    <a:lnTo>
                      <a:pt x="209892" y="177034"/>
                    </a:lnTo>
                    <a:lnTo>
                      <a:pt x="209316" y="176669"/>
                    </a:lnTo>
                    <a:lnTo>
                      <a:pt x="209378" y="177856"/>
                    </a:lnTo>
                    <a:lnTo>
                      <a:pt x="209623" y="178956"/>
                    </a:lnTo>
                    <a:lnTo>
                      <a:pt x="209429" y="178835"/>
                    </a:lnTo>
                    <a:lnTo>
                      <a:pt x="209479" y="179794"/>
                    </a:lnTo>
                    <a:lnTo>
                      <a:pt x="205743" y="177030"/>
                    </a:lnTo>
                    <a:lnTo>
                      <a:pt x="205574" y="177026"/>
                    </a:lnTo>
                    <a:lnTo>
                      <a:pt x="205637" y="181309"/>
                    </a:lnTo>
                    <a:lnTo>
                      <a:pt x="201166" y="177867"/>
                    </a:lnTo>
                    <a:lnTo>
                      <a:pt x="200422" y="177443"/>
                    </a:lnTo>
                    <a:lnTo>
                      <a:pt x="200405" y="180266"/>
                    </a:lnTo>
                    <a:lnTo>
                      <a:pt x="198125" y="178703"/>
                    </a:lnTo>
                    <a:lnTo>
                      <a:pt x="197892" y="181037"/>
                    </a:lnTo>
                    <a:lnTo>
                      <a:pt x="197506" y="180732"/>
                    </a:lnTo>
                    <a:lnTo>
                      <a:pt x="197521" y="181238"/>
                    </a:lnTo>
                    <a:lnTo>
                      <a:pt x="196995" y="180839"/>
                    </a:lnTo>
                    <a:lnTo>
                      <a:pt x="196875" y="181680"/>
                    </a:lnTo>
                    <a:lnTo>
                      <a:pt x="195096" y="180044"/>
                    </a:lnTo>
                    <a:lnTo>
                      <a:pt x="194752" y="181599"/>
                    </a:lnTo>
                    <a:lnTo>
                      <a:pt x="192684" y="179677"/>
                    </a:lnTo>
                    <a:lnTo>
                      <a:pt x="191982" y="181774"/>
                    </a:lnTo>
                    <a:lnTo>
                      <a:pt x="191901" y="181688"/>
                    </a:lnTo>
                    <a:lnTo>
                      <a:pt x="191684" y="182847"/>
                    </a:lnTo>
                    <a:lnTo>
                      <a:pt x="189189" y="180424"/>
                    </a:lnTo>
                    <a:lnTo>
                      <a:pt x="188601" y="181624"/>
                    </a:lnTo>
                    <a:lnTo>
                      <a:pt x="187988" y="180862"/>
                    </a:lnTo>
                    <a:lnTo>
                      <a:pt x="183880" y="184965"/>
                    </a:lnTo>
                    <a:lnTo>
                      <a:pt x="180189" y="182933"/>
                    </a:lnTo>
                    <a:lnTo>
                      <a:pt x="171923" y="189175"/>
                    </a:lnTo>
                    <a:lnTo>
                      <a:pt x="165399" y="184108"/>
                    </a:lnTo>
                    <a:lnTo>
                      <a:pt x="162182" y="186208"/>
                    </a:lnTo>
                    <a:lnTo>
                      <a:pt x="157644" y="182156"/>
                    </a:lnTo>
                    <a:lnTo>
                      <a:pt x="156455" y="184184"/>
                    </a:lnTo>
                    <a:lnTo>
                      <a:pt x="155624" y="182761"/>
                    </a:lnTo>
                    <a:lnTo>
                      <a:pt x="155609" y="182781"/>
                    </a:lnTo>
                    <a:lnTo>
                      <a:pt x="155549" y="182634"/>
                    </a:lnTo>
                    <a:lnTo>
                      <a:pt x="154462" y="180772"/>
                    </a:lnTo>
                    <a:lnTo>
                      <a:pt x="153733" y="181286"/>
                    </a:lnTo>
                    <a:lnTo>
                      <a:pt x="151667" y="183808"/>
                    </a:lnTo>
                    <a:lnTo>
                      <a:pt x="150862" y="181605"/>
                    </a:lnTo>
                    <a:lnTo>
                      <a:pt x="150805" y="181707"/>
                    </a:lnTo>
                    <a:lnTo>
                      <a:pt x="150505" y="181211"/>
                    </a:lnTo>
                    <a:lnTo>
                      <a:pt x="147518" y="179014"/>
                    </a:lnTo>
                    <a:lnTo>
                      <a:pt x="146819" y="179884"/>
                    </a:lnTo>
                    <a:lnTo>
                      <a:pt x="146308" y="181805"/>
                    </a:lnTo>
                    <a:lnTo>
                      <a:pt x="146317" y="180509"/>
                    </a:lnTo>
                    <a:lnTo>
                      <a:pt x="143584" y="183911"/>
                    </a:lnTo>
                    <a:lnTo>
                      <a:pt x="142834" y="181931"/>
                    </a:lnTo>
                    <a:lnTo>
                      <a:pt x="142675" y="182089"/>
                    </a:lnTo>
                    <a:lnTo>
                      <a:pt x="142418" y="180833"/>
                    </a:lnTo>
                    <a:lnTo>
                      <a:pt x="141633" y="178762"/>
                    </a:lnTo>
                    <a:lnTo>
                      <a:pt x="137479" y="182664"/>
                    </a:lnTo>
                    <a:lnTo>
                      <a:pt x="137260" y="181296"/>
                    </a:lnTo>
                    <a:lnTo>
                      <a:pt x="135873" y="177732"/>
                    </a:lnTo>
                    <a:lnTo>
                      <a:pt x="135061" y="177411"/>
                    </a:lnTo>
                    <a:lnTo>
                      <a:pt x="129354" y="182857"/>
                    </a:lnTo>
                    <a:lnTo>
                      <a:pt x="128906" y="180266"/>
                    </a:lnTo>
                    <a:lnTo>
                      <a:pt x="128830" y="180326"/>
                    </a:lnTo>
                    <a:lnTo>
                      <a:pt x="128829" y="179822"/>
                    </a:lnTo>
                    <a:lnTo>
                      <a:pt x="128583" y="178400"/>
                    </a:lnTo>
                    <a:lnTo>
                      <a:pt x="124983" y="181112"/>
                    </a:lnTo>
                    <a:lnTo>
                      <a:pt x="125051" y="179159"/>
                    </a:lnTo>
                    <a:lnTo>
                      <a:pt x="123680" y="180495"/>
                    </a:lnTo>
                    <a:lnTo>
                      <a:pt x="123138" y="177646"/>
                    </a:lnTo>
                    <a:lnTo>
                      <a:pt x="122298" y="177148"/>
                    </a:lnTo>
                    <a:lnTo>
                      <a:pt x="116865" y="181299"/>
                    </a:lnTo>
                    <a:lnTo>
                      <a:pt x="116902" y="179610"/>
                    </a:lnTo>
                    <a:lnTo>
                      <a:pt x="115982" y="180950"/>
                    </a:lnTo>
                    <a:lnTo>
                      <a:pt x="116747" y="179134"/>
                    </a:lnTo>
                    <a:lnTo>
                      <a:pt x="111857" y="181512"/>
                    </a:lnTo>
                    <a:lnTo>
                      <a:pt x="107398" y="176398"/>
                    </a:lnTo>
                    <a:lnTo>
                      <a:pt x="103295" y="178936"/>
                    </a:lnTo>
                    <a:lnTo>
                      <a:pt x="103907" y="176216"/>
                    </a:lnTo>
                    <a:lnTo>
                      <a:pt x="103571" y="176419"/>
                    </a:lnTo>
                    <a:lnTo>
                      <a:pt x="103612" y="176254"/>
                    </a:lnTo>
                    <a:lnTo>
                      <a:pt x="98963" y="177660"/>
                    </a:lnTo>
                    <a:lnTo>
                      <a:pt x="98129" y="176325"/>
                    </a:lnTo>
                    <a:lnTo>
                      <a:pt x="97555" y="176686"/>
                    </a:lnTo>
                    <a:lnTo>
                      <a:pt x="97755" y="175725"/>
                    </a:lnTo>
                    <a:lnTo>
                      <a:pt x="97571" y="175432"/>
                    </a:lnTo>
                    <a:lnTo>
                      <a:pt x="96507" y="175719"/>
                    </a:lnTo>
                    <a:lnTo>
                      <a:pt x="95562" y="174184"/>
                    </a:lnTo>
                    <a:lnTo>
                      <a:pt x="91689" y="176157"/>
                    </a:lnTo>
                    <a:lnTo>
                      <a:pt x="93187" y="172626"/>
                    </a:lnTo>
                    <a:lnTo>
                      <a:pt x="91708" y="173357"/>
                    </a:lnTo>
                    <a:lnTo>
                      <a:pt x="87212" y="177281"/>
                    </a:lnTo>
                    <a:lnTo>
                      <a:pt x="92010" y="171648"/>
                    </a:lnTo>
                    <a:lnTo>
                      <a:pt x="91563" y="170724"/>
                    </a:lnTo>
                    <a:lnTo>
                      <a:pt x="85383" y="173902"/>
                    </a:lnTo>
                    <a:lnTo>
                      <a:pt x="87314" y="169239"/>
                    </a:lnTo>
                    <a:lnTo>
                      <a:pt x="87276" y="169243"/>
                    </a:lnTo>
                    <a:lnTo>
                      <a:pt x="79282" y="172573"/>
                    </a:lnTo>
                    <a:lnTo>
                      <a:pt x="81431" y="169219"/>
                    </a:lnTo>
                    <a:lnTo>
                      <a:pt x="79705" y="169922"/>
                    </a:lnTo>
                    <a:lnTo>
                      <a:pt x="80301" y="169027"/>
                    </a:lnTo>
                    <a:lnTo>
                      <a:pt x="79248" y="167961"/>
                    </a:lnTo>
                    <a:lnTo>
                      <a:pt x="73432" y="170426"/>
                    </a:lnTo>
                    <a:lnTo>
                      <a:pt x="75995" y="166301"/>
                    </a:lnTo>
                    <a:lnTo>
                      <a:pt x="69021" y="168679"/>
                    </a:lnTo>
                    <a:lnTo>
                      <a:pt x="72383" y="164780"/>
                    </a:lnTo>
                    <a:lnTo>
                      <a:pt x="70680" y="165351"/>
                    </a:lnTo>
                    <a:lnTo>
                      <a:pt x="70783" y="165235"/>
                    </a:lnTo>
                    <a:lnTo>
                      <a:pt x="70733" y="165251"/>
                    </a:lnTo>
                    <a:lnTo>
                      <a:pt x="61102" y="170939"/>
                    </a:lnTo>
                    <a:lnTo>
                      <a:pt x="70762" y="163713"/>
                    </a:lnTo>
                    <a:lnTo>
                      <a:pt x="70501" y="163826"/>
                    </a:lnTo>
                    <a:lnTo>
                      <a:pt x="70543" y="163757"/>
                    </a:lnTo>
                    <a:lnTo>
                      <a:pt x="62642" y="166480"/>
                    </a:lnTo>
                    <a:lnTo>
                      <a:pt x="66703" y="161705"/>
                    </a:lnTo>
                    <a:lnTo>
                      <a:pt x="58235" y="164012"/>
                    </a:lnTo>
                    <a:lnTo>
                      <a:pt x="61740" y="160862"/>
                    </a:lnTo>
                    <a:lnTo>
                      <a:pt x="61258" y="160992"/>
                    </a:lnTo>
                    <a:lnTo>
                      <a:pt x="61403" y="160864"/>
                    </a:lnTo>
                    <a:lnTo>
                      <a:pt x="60510" y="160885"/>
                    </a:lnTo>
                    <a:lnTo>
                      <a:pt x="60489" y="160810"/>
                    </a:lnTo>
                    <a:lnTo>
                      <a:pt x="58855" y="161244"/>
                    </a:lnTo>
                    <a:lnTo>
                      <a:pt x="60024" y="160220"/>
                    </a:lnTo>
                    <a:lnTo>
                      <a:pt x="60015" y="160224"/>
                    </a:lnTo>
                    <a:lnTo>
                      <a:pt x="60251" y="159940"/>
                    </a:lnTo>
                    <a:lnTo>
                      <a:pt x="60197" y="159742"/>
                    </a:lnTo>
                    <a:lnTo>
                      <a:pt x="52237" y="161956"/>
                    </a:lnTo>
                    <a:lnTo>
                      <a:pt x="56667" y="157891"/>
                    </a:lnTo>
                    <a:lnTo>
                      <a:pt x="56584" y="157914"/>
                    </a:lnTo>
                    <a:lnTo>
                      <a:pt x="56902" y="157627"/>
                    </a:lnTo>
                    <a:lnTo>
                      <a:pt x="49734" y="159156"/>
                    </a:lnTo>
                    <a:lnTo>
                      <a:pt x="54784" y="155499"/>
                    </a:lnTo>
                    <a:lnTo>
                      <a:pt x="38654" y="162169"/>
                    </a:lnTo>
                    <a:lnTo>
                      <a:pt x="50547" y="156029"/>
                    </a:lnTo>
                    <a:lnTo>
                      <a:pt x="50140" y="156112"/>
                    </a:lnTo>
                    <a:lnTo>
                      <a:pt x="51369" y="155250"/>
                    </a:lnTo>
                    <a:lnTo>
                      <a:pt x="43263" y="157002"/>
                    </a:lnTo>
                    <a:lnTo>
                      <a:pt x="48801" y="152950"/>
                    </a:lnTo>
                    <a:lnTo>
                      <a:pt x="47584" y="152768"/>
                    </a:lnTo>
                    <a:lnTo>
                      <a:pt x="47248" y="152840"/>
                    </a:lnTo>
                    <a:lnTo>
                      <a:pt x="47388" y="152739"/>
                    </a:lnTo>
                    <a:lnTo>
                      <a:pt x="46946" y="152673"/>
                    </a:lnTo>
                    <a:lnTo>
                      <a:pt x="46943" y="152645"/>
                    </a:lnTo>
                    <a:lnTo>
                      <a:pt x="40966" y="153582"/>
                    </a:lnTo>
                    <a:lnTo>
                      <a:pt x="44709" y="151380"/>
                    </a:lnTo>
                    <a:lnTo>
                      <a:pt x="42631" y="151838"/>
                    </a:lnTo>
                    <a:lnTo>
                      <a:pt x="44484" y="150462"/>
                    </a:lnTo>
                    <a:lnTo>
                      <a:pt x="44081" y="150525"/>
                    </a:lnTo>
                    <a:lnTo>
                      <a:pt x="44422" y="150326"/>
                    </a:lnTo>
                    <a:lnTo>
                      <a:pt x="41825" y="150717"/>
                    </a:lnTo>
                    <a:lnTo>
                      <a:pt x="42440" y="150364"/>
                    </a:lnTo>
                    <a:lnTo>
                      <a:pt x="34787" y="151600"/>
                    </a:lnTo>
                    <a:lnTo>
                      <a:pt x="42236" y="147141"/>
                    </a:lnTo>
                    <a:lnTo>
                      <a:pt x="40009" y="147377"/>
                    </a:lnTo>
                    <a:lnTo>
                      <a:pt x="39304" y="147488"/>
                    </a:lnTo>
                    <a:lnTo>
                      <a:pt x="39379" y="147443"/>
                    </a:lnTo>
                    <a:lnTo>
                      <a:pt x="34569" y="147952"/>
                    </a:lnTo>
                    <a:lnTo>
                      <a:pt x="36366" y="147081"/>
                    </a:lnTo>
                    <a:lnTo>
                      <a:pt x="35837" y="147168"/>
                    </a:lnTo>
                    <a:lnTo>
                      <a:pt x="36293" y="146891"/>
                    </a:lnTo>
                    <a:lnTo>
                      <a:pt x="20736" y="151306"/>
                    </a:lnTo>
                    <a:lnTo>
                      <a:pt x="39271" y="144614"/>
                    </a:lnTo>
                    <a:lnTo>
                      <a:pt x="27989" y="145834"/>
                    </a:lnTo>
                    <a:lnTo>
                      <a:pt x="37524" y="141168"/>
                    </a:lnTo>
                    <a:lnTo>
                      <a:pt x="35440" y="141283"/>
                    </a:lnTo>
                    <a:lnTo>
                      <a:pt x="32072" y="141640"/>
                    </a:lnTo>
                    <a:lnTo>
                      <a:pt x="32238" y="141559"/>
                    </a:lnTo>
                    <a:lnTo>
                      <a:pt x="28885" y="141934"/>
                    </a:lnTo>
                    <a:lnTo>
                      <a:pt x="29546" y="141606"/>
                    </a:lnTo>
                    <a:lnTo>
                      <a:pt x="28137" y="141683"/>
                    </a:lnTo>
                    <a:lnTo>
                      <a:pt x="34349" y="139223"/>
                    </a:lnTo>
                    <a:lnTo>
                      <a:pt x="34834" y="138982"/>
                    </a:lnTo>
                    <a:lnTo>
                      <a:pt x="21750" y="139756"/>
                    </a:lnTo>
                    <a:lnTo>
                      <a:pt x="30429" y="136258"/>
                    </a:lnTo>
                    <a:lnTo>
                      <a:pt x="24076" y="136656"/>
                    </a:lnTo>
                    <a:lnTo>
                      <a:pt x="26713" y="135578"/>
                    </a:lnTo>
                    <a:lnTo>
                      <a:pt x="26465" y="135592"/>
                    </a:lnTo>
                    <a:lnTo>
                      <a:pt x="26748" y="135480"/>
                    </a:lnTo>
                    <a:lnTo>
                      <a:pt x="26561" y="135481"/>
                    </a:lnTo>
                    <a:lnTo>
                      <a:pt x="8031" y="138770"/>
                    </a:lnTo>
                    <a:lnTo>
                      <a:pt x="30703" y="133282"/>
                    </a:lnTo>
                    <a:lnTo>
                      <a:pt x="17406" y="133405"/>
                    </a:lnTo>
                    <a:lnTo>
                      <a:pt x="25336" y="130815"/>
                    </a:lnTo>
                    <a:lnTo>
                      <a:pt x="19304" y="130892"/>
                    </a:lnTo>
                    <a:lnTo>
                      <a:pt x="24506" y="129167"/>
                    </a:lnTo>
                    <a:lnTo>
                      <a:pt x="21601" y="129188"/>
                    </a:lnTo>
                    <a:lnTo>
                      <a:pt x="22573" y="128873"/>
                    </a:lnTo>
                    <a:lnTo>
                      <a:pt x="20241" y="128773"/>
                    </a:lnTo>
                    <a:lnTo>
                      <a:pt x="25791" y="127349"/>
                    </a:lnTo>
                    <a:lnTo>
                      <a:pt x="13629" y="126881"/>
                    </a:lnTo>
                    <a:lnTo>
                      <a:pt x="19617" y="125311"/>
                    </a:lnTo>
                    <a:lnTo>
                      <a:pt x="16682" y="125209"/>
                    </a:lnTo>
                    <a:lnTo>
                      <a:pt x="24570" y="123107"/>
                    </a:lnTo>
                    <a:lnTo>
                      <a:pt x="1029" y="125040"/>
                    </a:lnTo>
                    <a:lnTo>
                      <a:pt x="19547" y="122429"/>
                    </a:lnTo>
                    <a:lnTo>
                      <a:pt x="19791" y="122367"/>
                    </a:lnTo>
                    <a:lnTo>
                      <a:pt x="18754" y="122272"/>
                    </a:lnTo>
                    <a:lnTo>
                      <a:pt x="23869" y="121254"/>
                    </a:lnTo>
                    <a:lnTo>
                      <a:pt x="11924" y="120193"/>
                    </a:lnTo>
                    <a:lnTo>
                      <a:pt x="16297" y="119311"/>
                    </a:lnTo>
                    <a:lnTo>
                      <a:pt x="14255" y="119136"/>
                    </a:lnTo>
                    <a:lnTo>
                      <a:pt x="25443" y="116836"/>
                    </a:lnTo>
                    <a:lnTo>
                      <a:pt x="24813" y="116780"/>
                    </a:lnTo>
                    <a:lnTo>
                      <a:pt x="24933" y="116756"/>
                    </a:lnTo>
                    <a:lnTo>
                      <a:pt x="16234" y="115963"/>
                    </a:lnTo>
                    <a:lnTo>
                      <a:pt x="18590" y="115494"/>
                    </a:lnTo>
                    <a:lnTo>
                      <a:pt x="17582" y="115349"/>
                    </a:lnTo>
                    <a:lnTo>
                      <a:pt x="20867" y="114878"/>
                    </a:lnTo>
                    <a:lnTo>
                      <a:pt x="10735" y="113468"/>
                    </a:lnTo>
                    <a:lnTo>
                      <a:pt x="24906" y="111371"/>
                    </a:lnTo>
                    <a:lnTo>
                      <a:pt x="24313" y="111288"/>
                    </a:lnTo>
                    <a:lnTo>
                      <a:pt x="25607" y="111097"/>
                    </a:lnTo>
                    <a:lnTo>
                      <a:pt x="24557" y="110952"/>
                    </a:lnTo>
                    <a:lnTo>
                      <a:pt x="24849" y="110908"/>
                    </a:lnTo>
                    <a:lnTo>
                      <a:pt x="0" y="110646"/>
                    </a:lnTo>
                    <a:lnTo>
                      <a:pt x="19187" y="109734"/>
                    </a:lnTo>
                    <a:lnTo>
                      <a:pt x="15884" y="109260"/>
                    </a:lnTo>
                    <a:lnTo>
                      <a:pt x="18920" y="108824"/>
                    </a:lnTo>
                    <a:lnTo>
                      <a:pt x="18712" y="108783"/>
                    </a:lnTo>
                    <a:lnTo>
                      <a:pt x="20111" y="108653"/>
                    </a:lnTo>
                    <a:lnTo>
                      <a:pt x="21071" y="108515"/>
                    </a:lnTo>
                    <a:lnTo>
                      <a:pt x="11751" y="106704"/>
                    </a:lnTo>
                    <a:lnTo>
                      <a:pt x="21790" y="105746"/>
                    </a:lnTo>
                    <a:lnTo>
                      <a:pt x="20659" y="105513"/>
                    </a:lnTo>
                    <a:lnTo>
                      <a:pt x="22063" y="105393"/>
                    </a:lnTo>
                    <a:lnTo>
                      <a:pt x="21363" y="105252"/>
                    </a:lnTo>
                    <a:lnTo>
                      <a:pt x="23878" y="105028"/>
                    </a:lnTo>
                    <a:lnTo>
                      <a:pt x="22503" y="103719"/>
                    </a:lnTo>
                    <a:lnTo>
                      <a:pt x="16179" y="102474"/>
                    </a:lnTo>
                    <a:lnTo>
                      <a:pt x="19491" y="102166"/>
                    </a:lnTo>
                    <a:lnTo>
                      <a:pt x="15951" y="101290"/>
                    </a:lnTo>
                    <a:lnTo>
                      <a:pt x="17803" y="101197"/>
                    </a:lnTo>
                    <a:lnTo>
                      <a:pt x="13182" y="100034"/>
                    </a:lnTo>
                    <a:lnTo>
                      <a:pt x="22653" y="99591"/>
                    </a:lnTo>
                    <a:lnTo>
                      <a:pt x="22920" y="99123"/>
                    </a:lnTo>
                    <a:lnTo>
                      <a:pt x="22319" y="98970"/>
                    </a:lnTo>
                    <a:lnTo>
                      <a:pt x="22334" y="98958"/>
                    </a:lnTo>
                    <a:lnTo>
                      <a:pt x="22300" y="98948"/>
                    </a:lnTo>
                    <a:lnTo>
                      <a:pt x="22348" y="98946"/>
                    </a:lnTo>
                    <a:lnTo>
                      <a:pt x="23391" y="98129"/>
                    </a:lnTo>
                    <a:lnTo>
                      <a:pt x="4984" y="96140"/>
                    </a:lnTo>
                    <a:lnTo>
                      <a:pt x="22959" y="96968"/>
                    </a:lnTo>
                    <a:lnTo>
                      <a:pt x="18551" y="95836"/>
                    </a:lnTo>
                    <a:lnTo>
                      <a:pt x="19881" y="95779"/>
                    </a:lnTo>
                    <a:lnTo>
                      <a:pt x="18354" y="95301"/>
                    </a:lnTo>
                    <a:lnTo>
                      <a:pt x="21927" y="95300"/>
                    </a:lnTo>
                    <a:lnTo>
                      <a:pt x="21410" y="95169"/>
                    </a:lnTo>
                    <a:lnTo>
                      <a:pt x="22171" y="95134"/>
                    </a:lnTo>
                    <a:lnTo>
                      <a:pt x="16894" y="93457"/>
                    </a:lnTo>
                    <a:lnTo>
                      <a:pt x="22618" y="93474"/>
                    </a:lnTo>
                    <a:lnTo>
                      <a:pt x="22750" y="93044"/>
                    </a:lnTo>
                    <a:lnTo>
                      <a:pt x="22229" y="93003"/>
                    </a:lnTo>
                    <a:lnTo>
                      <a:pt x="22891" y="92271"/>
                    </a:lnTo>
                    <a:lnTo>
                      <a:pt x="21887" y="90955"/>
                    </a:lnTo>
                    <a:lnTo>
                      <a:pt x="21244" y="90859"/>
                    </a:lnTo>
                    <a:lnTo>
                      <a:pt x="21577" y="90547"/>
                    </a:lnTo>
                    <a:lnTo>
                      <a:pt x="20073" y="88573"/>
                    </a:lnTo>
                    <a:lnTo>
                      <a:pt x="19986" y="84196"/>
                    </a:lnTo>
                    <a:lnTo>
                      <a:pt x="20653" y="83366"/>
                    </a:lnTo>
                    <a:lnTo>
                      <a:pt x="20084" y="83120"/>
                    </a:lnTo>
                    <a:lnTo>
                      <a:pt x="20211" y="83050"/>
                    </a:lnTo>
                    <a:lnTo>
                      <a:pt x="15787" y="82079"/>
                    </a:lnTo>
                    <a:lnTo>
                      <a:pt x="20664" y="82798"/>
                    </a:lnTo>
                    <a:lnTo>
                      <a:pt x="21467" y="82353"/>
                    </a:lnTo>
                    <a:lnTo>
                      <a:pt x="22045" y="81632"/>
                    </a:lnTo>
                    <a:lnTo>
                      <a:pt x="20391" y="80736"/>
                    </a:lnTo>
                    <a:lnTo>
                      <a:pt x="23047" y="79488"/>
                    </a:lnTo>
                    <a:lnTo>
                      <a:pt x="22795" y="79070"/>
                    </a:lnTo>
                    <a:lnTo>
                      <a:pt x="21138" y="77915"/>
                    </a:lnTo>
                    <a:lnTo>
                      <a:pt x="21918" y="77618"/>
                    </a:lnTo>
                    <a:lnTo>
                      <a:pt x="20218" y="74802"/>
                    </a:lnTo>
                    <a:lnTo>
                      <a:pt x="20395" y="72541"/>
                    </a:lnTo>
                    <a:lnTo>
                      <a:pt x="22067" y="70867"/>
                    </a:lnTo>
                    <a:lnTo>
                      <a:pt x="21528" y="70561"/>
                    </a:lnTo>
                    <a:lnTo>
                      <a:pt x="22985" y="69948"/>
                    </a:lnTo>
                    <a:lnTo>
                      <a:pt x="23639" y="69294"/>
                    </a:lnTo>
                    <a:lnTo>
                      <a:pt x="22090" y="68225"/>
                    </a:lnTo>
                    <a:lnTo>
                      <a:pt x="24043" y="67552"/>
                    </a:lnTo>
                    <a:lnTo>
                      <a:pt x="23857" y="67501"/>
                    </a:lnTo>
                    <a:lnTo>
                      <a:pt x="24678" y="66844"/>
                    </a:lnTo>
                    <a:lnTo>
                      <a:pt x="23136" y="65500"/>
                    </a:lnTo>
                    <a:lnTo>
                      <a:pt x="24223" y="65216"/>
                    </a:lnTo>
                    <a:lnTo>
                      <a:pt x="23014" y="64782"/>
                    </a:lnTo>
                    <a:lnTo>
                      <a:pt x="23844" y="64251"/>
                    </a:lnTo>
                    <a:lnTo>
                      <a:pt x="23224" y="62716"/>
                    </a:lnTo>
                    <a:lnTo>
                      <a:pt x="22628" y="62454"/>
                    </a:lnTo>
                    <a:lnTo>
                      <a:pt x="23031" y="62240"/>
                    </a:lnTo>
                    <a:lnTo>
                      <a:pt x="22208" y="60203"/>
                    </a:lnTo>
                    <a:cubicBezTo>
                      <a:pt x="22476" y="58633"/>
                      <a:pt x="22841" y="57083"/>
                      <a:pt x="23342" y="55570"/>
                    </a:cubicBezTo>
                    <a:lnTo>
                      <a:pt x="24033" y="55070"/>
                    </a:lnTo>
                    <a:lnTo>
                      <a:pt x="23582" y="54709"/>
                    </a:lnTo>
                    <a:lnTo>
                      <a:pt x="23592" y="54672"/>
                    </a:lnTo>
                    <a:lnTo>
                      <a:pt x="25085" y="54307"/>
                    </a:lnTo>
                    <a:lnTo>
                      <a:pt x="25833" y="53765"/>
                    </a:lnTo>
                    <a:lnTo>
                      <a:pt x="24474" y="52465"/>
                    </a:lnTo>
                    <a:lnTo>
                      <a:pt x="27591" y="51921"/>
                    </a:lnTo>
                    <a:lnTo>
                      <a:pt x="25937" y="49940"/>
                    </a:lnTo>
                    <a:lnTo>
                      <a:pt x="28669" y="49675"/>
                    </a:lnTo>
                    <a:lnTo>
                      <a:pt x="27476" y="47908"/>
                    </a:lnTo>
                    <a:lnTo>
                      <a:pt x="28219" y="47883"/>
                    </a:lnTo>
                    <a:lnTo>
                      <a:pt x="28106" y="47617"/>
                    </a:lnTo>
                    <a:lnTo>
                      <a:pt x="30388" y="47155"/>
                    </a:lnTo>
                    <a:lnTo>
                      <a:pt x="29634" y="45649"/>
                    </a:lnTo>
                    <a:lnTo>
                      <a:pt x="32409" y="45761"/>
                    </a:lnTo>
                    <a:lnTo>
                      <a:pt x="31729" y="43879"/>
                    </a:lnTo>
                    <a:lnTo>
                      <a:pt x="34957" y="44211"/>
                    </a:lnTo>
                    <a:lnTo>
                      <a:pt x="34498" y="41973"/>
                    </a:lnTo>
                    <a:lnTo>
                      <a:pt x="36247" y="42285"/>
                    </a:lnTo>
                    <a:lnTo>
                      <a:pt x="36586" y="39894"/>
                    </a:lnTo>
                    <a:lnTo>
                      <a:pt x="39387" y="39324"/>
                    </a:lnTo>
                    <a:lnTo>
                      <a:pt x="39551" y="38794"/>
                    </a:lnTo>
                    <a:lnTo>
                      <a:pt x="39681" y="37967"/>
                    </a:lnTo>
                    <a:lnTo>
                      <a:pt x="39815" y="37942"/>
                    </a:lnTo>
                    <a:lnTo>
                      <a:pt x="43271" y="26784"/>
                    </a:lnTo>
                    <a:lnTo>
                      <a:pt x="49072" y="26540"/>
                    </a:lnTo>
                    <a:lnTo>
                      <a:pt x="49565" y="22970"/>
                    </a:lnTo>
                    <a:lnTo>
                      <a:pt x="56594" y="21507"/>
                    </a:lnTo>
                    <a:lnTo>
                      <a:pt x="56669" y="21065"/>
                    </a:lnTo>
                    <a:lnTo>
                      <a:pt x="59950" y="20480"/>
                    </a:lnTo>
                    <a:lnTo>
                      <a:pt x="62507" y="12495"/>
                    </a:lnTo>
                    <a:lnTo>
                      <a:pt x="72947" y="12157"/>
                    </a:lnTo>
                    <a:lnTo>
                      <a:pt x="73739" y="11053"/>
                    </a:lnTo>
                    <a:lnTo>
                      <a:pt x="75889" y="11537"/>
                    </a:lnTo>
                    <a:lnTo>
                      <a:pt x="77259" y="9683"/>
                    </a:lnTo>
                    <a:lnTo>
                      <a:pt x="78723" y="10036"/>
                    </a:lnTo>
                    <a:lnTo>
                      <a:pt x="84517" y="4186"/>
                    </a:lnTo>
                    <a:lnTo>
                      <a:pt x="87557" y="5400"/>
                    </a:lnTo>
                    <a:lnTo>
                      <a:pt x="88531" y="4443"/>
                    </a:lnTo>
                    <a:lnTo>
                      <a:pt x="90211" y="5142"/>
                    </a:lnTo>
                    <a:lnTo>
                      <a:pt x="92148" y="3296"/>
                    </a:lnTo>
                    <a:lnTo>
                      <a:pt x="94247" y="4205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95250"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 rot="21066873">
                <a:off x="7621371" y="2560907"/>
                <a:ext cx="917847" cy="3192629"/>
                <a:chOff x="1038005" y="935047"/>
                <a:chExt cx="1617302" cy="5625607"/>
              </a:xfrm>
              <a:effectLst/>
            </p:grpSpPr>
            <p:grpSp>
              <p:nvGrpSpPr>
                <p:cNvPr id="16" name="组合 15"/>
                <p:cNvGrpSpPr/>
                <p:nvPr/>
              </p:nvGrpSpPr>
              <p:grpSpPr>
                <a:xfrm rot="1557158">
                  <a:off x="2178522" y="935047"/>
                  <a:ext cx="476785" cy="5625607"/>
                  <a:chOff x="5279959" y="-1179512"/>
                  <a:chExt cx="634568" cy="7487306"/>
                </a:xfrm>
                <a:effectLst/>
              </p:grpSpPr>
              <p:sp>
                <p:nvSpPr>
                  <p:cNvPr id="45" name="任意多边形 44"/>
                  <p:cNvSpPr/>
                  <p:nvPr/>
                </p:nvSpPr>
                <p:spPr>
                  <a:xfrm>
                    <a:off x="5279959" y="4625868"/>
                    <a:ext cx="634568" cy="1681926"/>
                  </a:xfrm>
                  <a:custGeom>
                    <a:avLst/>
                    <a:gdLst>
                      <a:gd name="connsiteX0" fmla="*/ 69631 w 574695"/>
                      <a:gd name="connsiteY0" fmla="*/ 73654 h 1769104"/>
                      <a:gd name="connsiteX1" fmla="*/ 12481 w 574695"/>
                      <a:gd name="connsiteY1" fmla="*/ 749929 h 1769104"/>
                      <a:gd name="connsiteX2" fmla="*/ 183931 w 574695"/>
                      <a:gd name="connsiteY2" fmla="*/ 1445254 h 1769104"/>
                      <a:gd name="connsiteX3" fmla="*/ 288706 w 574695"/>
                      <a:gd name="connsiteY3" fmla="*/ 1769104 h 1769104"/>
                      <a:gd name="connsiteX4" fmla="*/ 393481 w 574695"/>
                      <a:gd name="connsiteY4" fmla="*/ 1407154 h 1769104"/>
                      <a:gd name="connsiteX5" fmla="*/ 555406 w 574695"/>
                      <a:gd name="connsiteY5" fmla="*/ 568954 h 1769104"/>
                      <a:gd name="connsiteX6" fmla="*/ 517306 w 574695"/>
                      <a:gd name="connsiteY6" fmla="*/ 73654 h 1769104"/>
                      <a:gd name="connsiteX7" fmla="*/ 69631 w 574695"/>
                      <a:gd name="connsiteY7" fmla="*/ 73654 h 1769104"/>
                      <a:gd name="connsiteX0" fmla="*/ 69631 w 574695"/>
                      <a:gd name="connsiteY0" fmla="*/ 53813 h 1749263"/>
                      <a:gd name="connsiteX1" fmla="*/ 12481 w 574695"/>
                      <a:gd name="connsiteY1" fmla="*/ 730088 h 1749263"/>
                      <a:gd name="connsiteX2" fmla="*/ 183931 w 574695"/>
                      <a:gd name="connsiteY2" fmla="*/ 1425413 h 1749263"/>
                      <a:gd name="connsiteX3" fmla="*/ 288706 w 574695"/>
                      <a:gd name="connsiteY3" fmla="*/ 1749263 h 1749263"/>
                      <a:gd name="connsiteX4" fmla="*/ 393481 w 574695"/>
                      <a:gd name="connsiteY4" fmla="*/ 1387313 h 1749263"/>
                      <a:gd name="connsiteX5" fmla="*/ 555406 w 574695"/>
                      <a:gd name="connsiteY5" fmla="*/ 549113 h 1749263"/>
                      <a:gd name="connsiteX6" fmla="*/ 517306 w 574695"/>
                      <a:gd name="connsiteY6" fmla="*/ 53813 h 1749263"/>
                      <a:gd name="connsiteX7" fmla="*/ 69631 w 574695"/>
                      <a:gd name="connsiteY7" fmla="*/ 53813 h 1749263"/>
                      <a:gd name="connsiteX0" fmla="*/ 69631 w 574695"/>
                      <a:gd name="connsiteY0" fmla="*/ 12509 h 1707959"/>
                      <a:gd name="connsiteX1" fmla="*/ 12481 w 574695"/>
                      <a:gd name="connsiteY1" fmla="*/ 688784 h 1707959"/>
                      <a:gd name="connsiteX2" fmla="*/ 183931 w 574695"/>
                      <a:gd name="connsiteY2" fmla="*/ 1384109 h 1707959"/>
                      <a:gd name="connsiteX3" fmla="*/ 288706 w 574695"/>
                      <a:gd name="connsiteY3" fmla="*/ 1707959 h 1707959"/>
                      <a:gd name="connsiteX4" fmla="*/ 393481 w 574695"/>
                      <a:gd name="connsiteY4" fmla="*/ 1346009 h 1707959"/>
                      <a:gd name="connsiteX5" fmla="*/ 555406 w 574695"/>
                      <a:gd name="connsiteY5" fmla="*/ 507809 h 1707959"/>
                      <a:gd name="connsiteX6" fmla="*/ 517306 w 574695"/>
                      <a:gd name="connsiteY6" fmla="*/ 12509 h 1707959"/>
                      <a:gd name="connsiteX7" fmla="*/ 69631 w 574695"/>
                      <a:gd name="connsiteY7" fmla="*/ 12509 h 1707959"/>
                      <a:gd name="connsiteX0" fmla="*/ 69631 w 574695"/>
                      <a:gd name="connsiteY0" fmla="*/ 6716 h 1702166"/>
                      <a:gd name="connsiteX1" fmla="*/ 12481 w 574695"/>
                      <a:gd name="connsiteY1" fmla="*/ 682991 h 1702166"/>
                      <a:gd name="connsiteX2" fmla="*/ 183931 w 574695"/>
                      <a:gd name="connsiteY2" fmla="*/ 1378316 h 1702166"/>
                      <a:gd name="connsiteX3" fmla="*/ 288706 w 574695"/>
                      <a:gd name="connsiteY3" fmla="*/ 1702166 h 1702166"/>
                      <a:gd name="connsiteX4" fmla="*/ 393481 w 574695"/>
                      <a:gd name="connsiteY4" fmla="*/ 1340216 h 1702166"/>
                      <a:gd name="connsiteX5" fmla="*/ 555406 w 574695"/>
                      <a:gd name="connsiteY5" fmla="*/ 502016 h 1702166"/>
                      <a:gd name="connsiteX6" fmla="*/ 517306 w 574695"/>
                      <a:gd name="connsiteY6" fmla="*/ 6716 h 1702166"/>
                      <a:gd name="connsiteX7" fmla="*/ 69631 w 574695"/>
                      <a:gd name="connsiteY7" fmla="*/ 6716 h 1702166"/>
                      <a:gd name="connsiteX0" fmla="*/ 69631 w 574695"/>
                      <a:gd name="connsiteY0" fmla="*/ 6716 h 1702166"/>
                      <a:gd name="connsiteX1" fmla="*/ 12481 w 574695"/>
                      <a:gd name="connsiteY1" fmla="*/ 682991 h 1702166"/>
                      <a:gd name="connsiteX2" fmla="*/ 183931 w 574695"/>
                      <a:gd name="connsiteY2" fmla="*/ 1378316 h 1702166"/>
                      <a:gd name="connsiteX3" fmla="*/ 288706 w 574695"/>
                      <a:gd name="connsiteY3" fmla="*/ 1702166 h 1702166"/>
                      <a:gd name="connsiteX4" fmla="*/ 455967 w 574695"/>
                      <a:gd name="connsiteY4" fmla="*/ 1309803 h 1702166"/>
                      <a:gd name="connsiteX5" fmla="*/ 555406 w 574695"/>
                      <a:gd name="connsiteY5" fmla="*/ 502016 h 1702166"/>
                      <a:gd name="connsiteX6" fmla="*/ 517306 w 574695"/>
                      <a:gd name="connsiteY6" fmla="*/ 6716 h 1702166"/>
                      <a:gd name="connsiteX7" fmla="*/ 69631 w 574695"/>
                      <a:gd name="connsiteY7" fmla="*/ 6716 h 1702166"/>
                      <a:gd name="connsiteX0" fmla="*/ 77353 w 582417"/>
                      <a:gd name="connsiteY0" fmla="*/ 6716 h 1723822"/>
                      <a:gd name="connsiteX1" fmla="*/ 20203 w 582417"/>
                      <a:gd name="connsiteY1" fmla="*/ 682991 h 1723822"/>
                      <a:gd name="connsiteX2" fmla="*/ 296428 w 582417"/>
                      <a:gd name="connsiteY2" fmla="*/ 1702166 h 1723822"/>
                      <a:gd name="connsiteX3" fmla="*/ 463689 w 582417"/>
                      <a:gd name="connsiteY3" fmla="*/ 1309803 h 1723822"/>
                      <a:gd name="connsiteX4" fmla="*/ 563128 w 582417"/>
                      <a:gd name="connsiteY4" fmla="*/ 502016 h 1723822"/>
                      <a:gd name="connsiteX5" fmla="*/ 525028 w 582417"/>
                      <a:gd name="connsiteY5" fmla="*/ 6716 h 1723822"/>
                      <a:gd name="connsiteX6" fmla="*/ 77353 w 582417"/>
                      <a:gd name="connsiteY6" fmla="*/ 6716 h 1723822"/>
                      <a:gd name="connsiteX0" fmla="*/ 77353 w 582417"/>
                      <a:gd name="connsiteY0" fmla="*/ 6716 h 1723822"/>
                      <a:gd name="connsiteX1" fmla="*/ 20203 w 582417"/>
                      <a:gd name="connsiteY1" fmla="*/ 682991 h 1723822"/>
                      <a:gd name="connsiteX2" fmla="*/ 296428 w 582417"/>
                      <a:gd name="connsiteY2" fmla="*/ 1702166 h 1723822"/>
                      <a:gd name="connsiteX3" fmla="*/ 463689 w 582417"/>
                      <a:gd name="connsiteY3" fmla="*/ 1309803 h 1723822"/>
                      <a:gd name="connsiteX4" fmla="*/ 563128 w 582417"/>
                      <a:gd name="connsiteY4" fmla="*/ 502016 h 1723822"/>
                      <a:gd name="connsiteX5" fmla="*/ 525028 w 582417"/>
                      <a:gd name="connsiteY5" fmla="*/ 6716 h 1723822"/>
                      <a:gd name="connsiteX6" fmla="*/ 77353 w 582417"/>
                      <a:gd name="connsiteY6" fmla="*/ 6716 h 1723822"/>
                      <a:gd name="connsiteX0" fmla="*/ 77353 w 582417"/>
                      <a:gd name="connsiteY0" fmla="*/ 6716 h 1702166"/>
                      <a:gd name="connsiteX1" fmla="*/ 20203 w 582417"/>
                      <a:gd name="connsiteY1" fmla="*/ 682991 h 1702166"/>
                      <a:gd name="connsiteX2" fmla="*/ 296428 w 582417"/>
                      <a:gd name="connsiteY2" fmla="*/ 1702166 h 1702166"/>
                      <a:gd name="connsiteX3" fmla="*/ 563128 w 582417"/>
                      <a:gd name="connsiteY3" fmla="*/ 502016 h 1702166"/>
                      <a:gd name="connsiteX4" fmla="*/ 525028 w 582417"/>
                      <a:gd name="connsiteY4" fmla="*/ 6716 h 1702166"/>
                      <a:gd name="connsiteX5" fmla="*/ 77353 w 582417"/>
                      <a:gd name="connsiteY5" fmla="*/ 6716 h 1702166"/>
                      <a:gd name="connsiteX0" fmla="*/ 77353 w 582417"/>
                      <a:gd name="connsiteY0" fmla="*/ 6716 h 1702166"/>
                      <a:gd name="connsiteX1" fmla="*/ 20203 w 582417"/>
                      <a:gd name="connsiteY1" fmla="*/ 682991 h 1702166"/>
                      <a:gd name="connsiteX2" fmla="*/ 296428 w 582417"/>
                      <a:gd name="connsiteY2" fmla="*/ 1702166 h 1702166"/>
                      <a:gd name="connsiteX3" fmla="*/ 563128 w 582417"/>
                      <a:gd name="connsiteY3" fmla="*/ 502016 h 1702166"/>
                      <a:gd name="connsiteX4" fmla="*/ 525028 w 582417"/>
                      <a:gd name="connsiteY4" fmla="*/ 6716 h 1702166"/>
                      <a:gd name="connsiteX5" fmla="*/ 77353 w 582417"/>
                      <a:gd name="connsiteY5" fmla="*/ 6716 h 1702166"/>
                      <a:gd name="connsiteX0" fmla="*/ 77353 w 529829"/>
                      <a:gd name="connsiteY0" fmla="*/ 6716 h 1702166"/>
                      <a:gd name="connsiteX1" fmla="*/ 20203 w 529829"/>
                      <a:gd name="connsiteY1" fmla="*/ 682991 h 1702166"/>
                      <a:gd name="connsiteX2" fmla="*/ 296428 w 529829"/>
                      <a:gd name="connsiteY2" fmla="*/ 1702166 h 1702166"/>
                      <a:gd name="connsiteX3" fmla="*/ 525028 w 529829"/>
                      <a:gd name="connsiteY3" fmla="*/ 6716 h 1702166"/>
                      <a:gd name="connsiteX4" fmla="*/ 77353 w 529829"/>
                      <a:gd name="connsiteY4" fmla="*/ 6716 h 1702166"/>
                      <a:gd name="connsiteX0" fmla="*/ 77353 w 554397"/>
                      <a:gd name="connsiteY0" fmla="*/ 6716 h 1702166"/>
                      <a:gd name="connsiteX1" fmla="*/ 20203 w 554397"/>
                      <a:gd name="connsiteY1" fmla="*/ 682991 h 1702166"/>
                      <a:gd name="connsiteX2" fmla="*/ 296428 w 554397"/>
                      <a:gd name="connsiteY2" fmla="*/ 1702166 h 1702166"/>
                      <a:gd name="connsiteX3" fmla="*/ 525028 w 554397"/>
                      <a:gd name="connsiteY3" fmla="*/ 6716 h 1702166"/>
                      <a:gd name="connsiteX4" fmla="*/ 77353 w 554397"/>
                      <a:gd name="connsiteY4" fmla="*/ 6716 h 1702166"/>
                      <a:gd name="connsiteX0" fmla="*/ 77353 w 576531"/>
                      <a:gd name="connsiteY0" fmla="*/ 6716 h 1702166"/>
                      <a:gd name="connsiteX1" fmla="*/ 20203 w 576531"/>
                      <a:gd name="connsiteY1" fmla="*/ 682991 h 1702166"/>
                      <a:gd name="connsiteX2" fmla="*/ 296428 w 576531"/>
                      <a:gd name="connsiteY2" fmla="*/ 1702166 h 1702166"/>
                      <a:gd name="connsiteX3" fmla="*/ 525028 w 576531"/>
                      <a:gd name="connsiteY3" fmla="*/ 6716 h 1702166"/>
                      <a:gd name="connsiteX4" fmla="*/ 77353 w 576531"/>
                      <a:gd name="connsiteY4" fmla="*/ 6716 h 1702166"/>
                      <a:gd name="connsiteX0" fmla="*/ 5170 w 504350"/>
                      <a:gd name="connsiteY0" fmla="*/ 6716 h 1702166"/>
                      <a:gd name="connsiteX1" fmla="*/ 224245 w 504350"/>
                      <a:gd name="connsiteY1" fmla="*/ 1702166 h 1702166"/>
                      <a:gd name="connsiteX2" fmla="*/ 452845 w 504350"/>
                      <a:gd name="connsiteY2" fmla="*/ 6716 h 1702166"/>
                      <a:gd name="connsiteX3" fmla="*/ 5170 w 504350"/>
                      <a:gd name="connsiteY3" fmla="*/ 6716 h 1702166"/>
                      <a:gd name="connsiteX0" fmla="*/ 5252 w 504430"/>
                      <a:gd name="connsiteY0" fmla="*/ 6716 h 1702166"/>
                      <a:gd name="connsiteX1" fmla="*/ 224327 w 504430"/>
                      <a:gd name="connsiteY1" fmla="*/ 1702166 h 1702166"/>
                      <a:gd name="connsiteX2" fmla="*/ 452927 w 504430"/>
                      <a:gd name="connsiteY2" fmla="*/ 6716 h 1702166"/>
                      <a:gd name="connsiteX3" fmla="*/ 5252 w 504430"/>
                      <a:gd name="connsiteY3" fmla="*/ 6716 h 1702166"/>
                      <a:gd name="connsiteX0" fmla="*/ 109245 w 608425"/>
                      <a:gd name="connsiteY0" fmla="*/ 6716 h 1702166"/>
                      <a:gd name="connsiteX1" fmla="*/ 328320 w 608425"/>
                      <a:gd name="connsiteY1" fmla="*/ 1702166 h 1702166"/>
                      <a:gd name="connsiteX2" fmla="*/ 556920 w 608425"/>
                      <a:gd name="connsiteY2" fmla="*/ 6716 h 1702166"/>
                      <a:gd name="connsiteX3" fmla="*/ 109245 w 608425"/>
                      <a:gd name="connsiteY3" fmla="*/ 6716 h 1702166"/>
                      <a:gd name="connsiteX0" fmla="*/ 109245 w 660296"/>
                      <a:gd name="connsiteY0" fmla="*/ 6716 h 1702166"/>
                      <a:gd name="connsiteX1" fmla="*/ 328320 w 660296"/>
                      <a:gd name="connsiteY1" fmla="*/ 1702166 h 1702166"/>
                      <a:gd name="connsiteX2" fmla="*/ 556920 w 660296"/>
                      <a:gd name="connsiteY2" fmla="*/ 6716 h 1702166"/>
                      <a:gd name="connsiteX3" fmla="*/ 109245 w 660296"/>
                      <a:gd name="connsiteY3" fmla="*/ 6716 h 1702166"/>
                      <a:gd name="connsiteX0" fmla="*/ 138818 w 658956"/>
                      <a:gd name="connsiteY0" fmla="*/ 6716 h 1681925"/>
                      <a:gd name="connsiteX1" fmla="*/ 208924 w 658956"/>
                      <a:gd name="connsiteY1" fmla="*/ 1681925 h 1681925"/>
                      <a:gd name="connsiteX2" fmla="*/ 586493 w 658956"/>
                      <a:gd name="connsiteY2" fmla="*/ 6716 h 1681925"/>
                      <a:gd name="connsiteX3" fmla="*/ 138818 w 658956"/>
                      <a:gd name="connsiteY3" fmla="*/ 6716 h 1681925"/>
                      <a:gd name="connsiteX0" fmla="*/ 113789 w 633927"/>
                      <a:gd name="connsiteY0" fmla="*/ 6716 h 1681925"/>
                      <a:gd name="connsiteX1" fmla="*/ 183895 w 633927"/>
                      <a:gd name="connsiteY1" fmla="*/ 1681925 h 1681925"/>
                      <a:gd name="connsiteX2" fmla="*/ 561464 w 633927"/>
                      <a:gd name="connsiteY2" fmla="*/ 6716 h 1681925"/>
                      <a:gd name="connsiteX3" fmla="*/ 113789 w 633927"/>
                      <a:gd name="connsiteY3" fmla="*/ 6716 h 1681925"/>
                      <a:gd name="connsiteX0" fmla="*/ 113787 w 666111"/>
                      <a:gd name="connsiteY0" fmla="*/ 6716 h 1681925"/>
                      <a:gd name="connsiteX1" fmla="*/ 183893 w 666111"/>
                      <a:gd name="connsiteY1" fmla="*/ 1681925 h 1681925"/>
                      <a:gd name="connsiteX2" fmla="*/ 561462 w 666111"/>
                      <a:gd name="connsiteY2" fmla="*/ 6716 h 1681925"/>
                      <a:gd name="connsiteX3" fmla="*/ 113787 w 666111"/>
                      <a:gd name="connsiteY3" fmla="*/ 6716 h 1681925"/>
                      <a:gd name="connsiteX0" fmla="*/ 113787 w 653236"/>
                      <a:gd name="connsiteY0" fmla="*/ 6716 h 1681925"/>
                      <a:gd name="connsiteX1" fmla="*/ 183893 w 653236"/>
                      <a:gd name="connsiteY1" fmla="*/ 1681925 h 1681925"/>
                      <a:gd name="connsiteX2" fmla="*/ 561462 w 653236"/>
                      <a:gd name="connsiteY2" fmla="*/ 6716 h 1681925"/>
                      <a:gd name="connsiteX3" fmla="*/ 113787 w 653236"/>
                      <a:gd name="connsiteY3" fmla="*/ 6716 h 1681925"/>
                      <a:gd name="connsiteX0" fmla="*/ 95119 w 634568"/>
                      <a:gd name="connsiteY0" fmla="*/ 6716 h 1681925"/>
                      <a:gd name="connsiteX1" fmla="*/ 165225 w 634568"/>
                      <a:gd name="connsiteY1" fmla="*/ 1681925 h 1681925"/>
                      <a:gd name="connsiteX2" fmla="*/ 542794 w 634568"/>
                      <a:gd name="connsiteY2" fmla="*/ 6716 h 1681925"/>
                      <a:gd name="connsiteX3" fmla="*/ 95119 w 634568"/>
                      <a:gd name="connsiteY3" fmla="*/ 6716 h 168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4568" h="1681925">
                        <a:moveTo>
                          <a:pt x="95119" y="6716"/>
                        </a:moveTo>
                        <a:cubicBezTo>
                          <a:pt x="-175345" y="510590"/>
                          <a:pt x="222894" y="937404"/>
                          <a:pt x="165225" y="1681925"/>
                        </a:cubicBezTo>
                        <a:cubicBezTo>
                          <a:pt x="607694" y="1193854"/>
                          <a:pt x="746187" y="378099"/>
                          <a:pt x="542794" y="6716"/>
                        </a:cubicBezTo>
                        <a:cubicBezTo>
                          <a:pt x="423732" y="-9159"/>
                          <a:pt x="207831" y="8304"/>
                          <a:pt x="95119" y="6716"/>
                        </a:cubicBezTo>
                        <a:close/>
                      </a:path>
                    </a:pathLst>
                  </a:custGeom>
                  <a:gradFill>
                    <a:gsLst>
                      <a:gs pos="54592">
                        <a:srgbClr val="292929"/>
                      </a:gs>
                      <a:gs pos="0">
                        <a:srgbClr val="CECECE"/>
                      </a:gs>
                      <a:gs pos="100000">
                        <a:srgbClr val="464646"/>
                      </a:gs>
                      <a:gs pos="88000">
                        <a:schemeClr val="tx1">
                          <a:lumMod val="95000"/>
                          <a:lumOff val="5000"/>
                        </a:schemeClr>
                      </a:gs>
                    </a:gsLst>
                    <a:path path="circle">
                      <a:fillToRect l="100000" b="100000"/>
                    </a:path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6" name="矩形 45"/>
                  <p:cNvSpPr/>
                  <p:nvPr/>
                </p:nvSpPr>
                <p:spPr>
                  <a:xfrm>
                    <a:off x="5381626" y="-747465"/>
                    <a:ext cx="395460" cy="4566989"/>
                  </a:xfrm>
                  <a:prstGeom prst="rect">
                    <a:avLst/>
                  </a:prstGeom>
                  <a:gradFill flip="none" rotWithShape="1">
                    <a:gsLst>
                      <a:gs pos="58000">
                        <a:srgbClr val="753634"/>
                      </a:gs>
                      <a:gs pos="76000">
                        <a:srgbClr val="B37775"/>
                      </a:gs>
                      <a:gs pos="0">
                        <a:srgbClr val="A56462"/>
                      </a:gs>
                      <a:gs pos="37000">
                        <a:schemeClr val="accent2">
                          <a:lumMod val="50000"/>
                        </a:schemeClr>
                      </a:gs>
                      <a:gs pos="97000">
                        <a:srgbClr val="411917"/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7" name="同心圆 46"/>
                  <p:cNvSpPr/>
                  <p:nvPr/>
                </p:nvSpPr>
                <p:spPr>
                  <a:xfrm>
                    <a:off x="5489054" y="-1179512"/>
                    <a:ext cx="197371" cy="398462"/>
                  </a:xfrm>
                  <a:prstGeom prst="donut">
                    <a:avLst/>
                  </a:prstGeom>
                  <a:solidFill>
                    <a:schemeClr val="accent2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8" name="同侧圆角矩形 47"/>
                  <p:cNvSpPr/>
                  <p:nvPr/>
                </p:nvSpPr>
                <p:spPr>
                  <a:xfrm>
                    <a:off x="5372100" y="-837802"/>
                    <a:ext cx="404986" cy="142478"/>
                  </a:xfrm>
                  <a:prstGeom prst="round2SameRect">
                    <a:avLst>
                      <a:gd name="adj1" fmla="val 36723"/>
                      <a:gd name="adj2" fmla="val 0"/>
                    </a:avLst>
                  </a:prstGeom>
                  <a:gradFill flip="none" rotWithShape="1">
                    <a:gsLst>
                      <a:gs pos="75000">
                        <a:schemeClr val="bg1">
                          <a:lumMod val="50000"/>
                        </a:schemeClr>
                      </a:gs>
                      <a:gs pos="50000">
                        <a:schemeClr val="tx1"/>
                      </a:gs>
                      <a:gs pos="25000">
                        <a:schemeClr val="bg1">
                          <a:lumMod val="50000"/>
                        </a:schemeClr>
                      </a:gs>
                      <a:gs pos="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9" name="圆角矩形 48"/>
                  <p:cNvSpPr/>
                  <p:nvPr/>
                </p:nvSpPr>
                <p:spPr>
                  <a:xfrm>
                    <a:off x="5364088" y="3764260"/>
                    <a:ext cx="432048" cy="160040"/>
                  </a:xfrm>
                  <a:prstGeom prst="roundRect">
                    <a:avLst>
                      <a:gd name="adj" fmla="val 50000"/>
                    </a:avLst>
                  </a:prstGeom>
                  <a:gradFill flip="none" rotWithShape="1">
                    <a:gsLst>
                      <a:gs pos="5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bg1"/>
                      </a:gs>
                    </a:gsLst>
                    <a:path path="circle">
                      <a:fillToRect l="100000" b="100000"/>
                    </a:path>
                    <a:tileRect t="-100000" r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0" name="任意多边形 49"/>
                  <p:cNvSpPr/>
                  <p:nvPr/>
                </p:nvSpPr>
                <p:spPr>
                  <a:xfrm>
                    <a:off x="5318025" y="3905250"/>
                    <a:ext cx="530144" cy="752475"/>
                  </a:xfrm>
                  <a:custGeom>
                    <a:avLst/>
                    <a:gdLst>
                      <a:gd name="connsiteX0" fmla="*/ 57150 w 485775"/>
                      <a:gd name="connsiteY0" fmla="*/ 0 h 752475"/>
                      <a:gd name="connsiteX1" fmla="*/ 0 w 485775"/>
                      <a:gd name="connsiteY1" fmla="*/ 752475 h 752475"/>
                      <a:gd name="connsiteX2" fmla="*/ 485775 w 485775"/>
                      <a:gd name="connsiteY2" fmla="*/ 752475 h 752475"/>
                      <a:gd name="connsiteX3" fmla="*/ 400050 w 485775"/>
                      <a:gd name="connsiteY3" fmla="*/ 38100 h 752475"/>
                      <a:gd name="connsiteX4" fmla="*/ 57150 w 485775"/>
                      <a:gd name="connsiteY4" fmla="*/ 0 h 752475"/>
                      <a:gd name="connsiteX0" fmla="*/ 57150 w 498012"/>
                      <a:gd name="connsiteY0" fmla="*/ 0 h 752475"/>
                      <a:gd name="connsiteX1" fmla="*/ 0 w 498012"/>
                      <a:gd name="connsiteY1" fmla="*/ 752475 h 752475"/>
                      <a:gd name="connsiteX2" fmla="*/ 485775 w 498012"/>
                      <a:gd name="connsiteY2" fmla="*/ 752475 h 752475"/>
                      <a:gd name="connsiteX3" fmla="*/ 400050 w 498012"/>
                      <a:gd name="connsiteY3" fmla="*/ 38100 h 752475"/>
                      <a:gd name="connsiteX4" fmla="*/ 57150 w 498012"/>
                      <a:gd name="connsiteY4" fmla="*/ 0 h 752475"/>
                      <a:gd name="connsiteX0" fmla="*/ 57150 w 504646"/>
                      <a:gd name="connsiteY0" fmla="*/ 0 h 752475"/>
                      <a:gd name="connsiteX1" fmla="*/ 0 w 504646"/>
                      <a:gd name="connsiteY1" fmla="*/ 752475 h 752475"/>
                      <a:gd name="connsiteX2" fmla="*/ 485775 w 504646"/>
                      <a:gd name="connsiteY2" fmla="*/ 752475 h 752475"/>
                      <a:gd name="connsiteX3" fmla="*/ 400050 w 504646"/>
                      <a:gd name="connsiteY3" fmla="*/ 38100 h 752475"/>
                      <a:gd name="connsiteX4" fmla="*/ 57150 w 504646"/>
                      <a:gd name="connsiteY4" fmla="*/ 0 h 752475"/>
                      <a:gd name="connsiteX0" fmla="*/ 57150 w 504646"/>
                      <a:gd name="connsiteY0" fmla="*/ 0 h 752475"/>
                      <a:gd name="connsiteX1" fmla="*/ 0 w 504646"/>
                      <a:gd name="connsiteY1" fmla="*/ 752475 h 752475"/>
                      <a:gd name="connsiteX2" fmla="*/ 485775 w 504646"/>
                      <a:gd name="connsiteY2" fmla="*/ 752475 h 752475"/>
                      <a:gd name="connsiteX3" fmla="*/ 400050 w 504646"/>
                      <a:gd name="connsiteY3" fmla="*/ 0 h 752475"/>
                      <a:gd name="connsiteX4" fmla="*/ 57150 w 504646"/>
                      <a:gd name="connsiteY4" fmla="*/ 0 h 752475"/>
                      <a:gd name="connsiteX0" fmla="*/ 75184 w 522680"/>
                      <a:gd name="connsiteY0" fmla="*/ 0 h 752475"/>
                      <a:gd name="connsiteX1" fmla="*/ 18034 w 522680"/>
                      <a:gd name="connsiteY1" fmla="*/ 752475 h 752475"/>
                      <a:gd name="connsiteX2" fmla="*/ 503809 w 522680"/>
                      <a:gd name="connsiteY2" fmla="*/ 752475 h 752475"/>
                      <a:gd name="connsiteX3" fmla="*/ 418084 w 522680"/>
                      <a:gd name="connsiteY3" fmla="*/ 0 h 752475"/>
                      <a:gd name="connsiteX4" fmla="*/ 75184 w 522680"/>
                      <a:gd name="connsiteY4" fmla="*/ 0 h 752475"/>
                      <a:gd name="connsiteX0" fmla="*/ 82648 w 530144"/>
                      <a:gd name="connsiteY0" fmla="*/ 0 h 752475"/>
                      <a:gd name="connsiteX1" fmla="*/ 25498 w 530144"/>
                      <a:gd name="connsiteY1" fmla="*/ 752475 h 752475"/>
                      <a:gd name="connsiteX2" fmla="*/ 511273 w 530144"/>
                      <a:gd name="connsiteY2" fmla="*/ 752475 h 752475"/>
                      <a:gd name="connsiteX3" fmla="*/ 425548 w 530144"/>
                      <a:gd name="connsiteY3" fmla="*/ 0 h 752475"/>
                      <a:gd name="connsiteX4" fmla="*/ 82648 w 530144"/>
                      <a:gd name="connsiteY4" fmla="*/ 0 h 7524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30144" h="752475">
                        <a:moveTo>
                          <a:pt x="82648" y="0"/>
                        </a:moveTo>
                        <a:cubicBezTo>
                          <a:pt x="15973" y="250825"/>
                          <a:pt x="-31652" y="492125"/>
                          <a:pt x="25498" y="752475"/>
                        </a:cubicBezTo>
                        <a:lnTo>
                          <a:pt x="511273" y="752475"/>
                        </a:lnTo>
                        <a:cubicBezTo>
                          <a:pt x="558898" y="514350"/>
                          <a:pt x="511273" y="238125"/>
                          <a:pt x="425548" y="0"/>
                        </a:cubicBezTo>
                        <a:lnTo>
                          <a:pt x="82648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3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bg1"/>
                      </a:gs>
                    </a:gsLst>
                    <a:path path="circle">
                      <a:fillToRect l="100000" b="100000"/>
                    </a:path>
                    <a:tileRect t="-100000" r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7" name="组合 16"/>
                <p:cNvGrpSpPr/>
                <p:nvPr/>
              </p:nvGrpSpPr>
              <p:grpSpPr>
                <a:xfrm>
                  <a:off x="1038005" y="5085452"/>
                  <a:ext cx="812754" cy="1102401"/>
                  <a:chOff x="1042869" y="5065996"/>
                  <a:chExt cx="812754" cy="1102401"/>
                </a:xfrm>
              </p:grpSpPr>
              <p:sp>
                <p:nvSpPr>
                  <p:cNvPr id="18" name="任意多边形 17"/>
                  <p:cNvSpPr/>
                  <p:nvPr/>
                </p:nvSpPr>
                <p:spPr>
                  <a:xfrm rot="363532">
                    <a:off x="1121504" y="5079315"/>
                    <a:ext cx="438664" cy="1000897"/>
                  </a:xfrm>
                  <a:custGeom>
                    <a:avLst/>
                    <a:gdLst>
                      <a:gd name="connsiteX0" fmla="*/ 438664 w 438664"/>
                      <a:gd name="connsiteY0" fmla="*/ 0 h 1000897"/>
                      <a:gd name="connsiteX1" fmla="*/ 302740 w 438664"/>
                      <a:gd name="connsiteY1" fmla="*/ 135924 h 1000897"/>
                      <a:gd name="connsiteX2" fmla="*/ 154459 w 438664"/>
                      <a:gd name="connsiteY2" fmla="*/ 691978 h 1000897"/>
                      <a:gd name="connsiteX3" fmla="*/ 0 w 438664"/>
                      <a:gd name="connsiteY3" fmla="*/ 1000897 h 1000897"/>
                      <a:gd name="connsiteX4" fmla="*/ 0 w 438664"/>
                      <a:gd name="connsiteY4" fmla="*/ 1000897 h 10008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8664" h="1000897">
                        <a:moveTo>
                          <a:pt x="438664" y="0"/>
                        </a:moveTo>
                        <a:cubicBezTo>
                          <a:pt x="394385" y="10297"/>
                          <a:pt x="350107" y="20594"/>
                          <a:pt x="302740" y="135924"/>
                        </a:cubicBezTo>
                        <a:cubicBezTo>
                          <a:pt x="255372" y="251254"/>
                          <a:pt x="204916" y="547816"/>
                          <a:pt x="154459" y="691978"/>
                        </a:cubicBezTo>
                        <a:cubicBezTo>
                          <a:pt x="104002" y="836140"/>
                          <a:pt x="0" y="1000897"/>
                          <a:pt x="0" y="1000897"/>
                        </a:cubicBezTo>
                        <a:lnTo>
                          <a:pt x="0" y="1000897"/>
                        </a:lnTo>
                      </a:path>
                    </a:pathLst>
                  </a:custGeom>
                  <a:ln w="3175">
                    <a:gradFill>
                      <a:gsLst>
                        <a:gs pos="0">
                          <a:schemeClr val="bg1">
                            <a:lumMod val="75000"/>
                            <a:alpha val="31000"/>
                          </a:schemeClr>
                        </a:gs>
                        <a:gs pos="98000">
                          <a:schemeClr val="bg1">
                            <a:alpha val="0"/>
                          </a:schemeClr>
                        </a:gs>
                      </a:gsLst>
                      <a:lin ang="5400000" scaled="0"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" name="任意多边形 18"/>
                  <p:cNvSpPr/>
                  <p:nvPr/>
                </p:nvSpPr>
                <p:spPr>
                  <a:xfrm rot="363532">
                    <a:off x="1042869" y="5065996"/>
                    <a:ext cx="488092" cy="988540"/>
                  </a:xfrm>
                  <a:custGeom>
                    <a:avLst/>
                    <a:gdLst>
                      <a:gd name="connsiteX0" fmla="*/ 488092 w 488092"/>
                      <a:gd name="connsiteY0" fmla="*/ 0 h 988540"/>
                      <a:gd name="connsiteX1" fmla="*/ 370702 w 488092"/>
                      <a:gd name="connsiteY1" fmla="*/ 148281 h 988540"/>
                      <a:gd name="connsiteX2" fmla="*/ 197708 w 488092"/>
                      <a:gd name="connsiteY2" fmla="*/ 753762 h 988540"/>
                      <a:gd name="connsiteX3" fmla="*/ 0 w 488092"/>
                      <a:gd name="connsiteY3" fmla="*/ 988540 h 9885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88092" h="988540">
                        <a:moveTo>
                          <a:pt x="488092" y="0"/>
                        </a:moveTo>
                        <a:cubicBezTo>
                          <a:pt x="453595" y="11327"/>
                          <a:pt x="419099" y="22654"/>
                          <a:pt x="370702" y="148281"/>
                        </a:cubicBezTo>
                        <a:cubicBezTo>
                          <a:pt x="322305" y="273908"/>
                          <a:pt x="259492" y="613719"/>
                          <a:pt x="197708" y="753762"/>
                        </a:cubicBezTo>
                        <a:cubicBezTo>
                          <a:pt x="135924" y="893805"/>
                          <a:pt x="67962" y="941172"/>
                          <a:pt x="0" y="988540"/>
                        </a:cubicBezTo>
                      </a:path>
                    </a:pathLst>
                  </a:custGeom>
                  <a:ln w="3175">
                    <a:gradFill>
                      <a:gsLst>
                        <a:gs pos="0">
                          <a:schemeClr val="bg1">
                            <a:lumMod val="75000"/>
                            <a:alpha val="31000"/>
                          </a:schemeClr>
                        </a:gs>
                        <a:gs pos="98000">
                          <a:schemeClr val="bg1">
                            <a:alpha val="0"/>
                          </a:schemeClr>
                        </a:gs>
                      </a:gsLst>
                      <a:lin ang="5400000" scaled="0"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" name="任意多边形 19"/>
                  <p:cNvSpPr/>
                  <p:nvPr/>
                </p:nvSpPr>
                <p:spPr>
                  <a:xfrm rot="363532">
                    <a:off x="1140159" y="5093926"/>
                    <a:ext cx="438664" cy="1000897"/>
                  </a:xfrm>
                  <a:custGeom>
                    <a:avLst/>
                    <a:gdLst>
                      <a:gd name="connsiteX0" fmla="*/ 438664 w 438664"/>
                      <a:gd name="connsiteY0" fmla="*/ 0 h 1000897"/>
                      <a:gd name="connsiteX1" fmla="*/ 302740 w 438664"/>
                      <a:gd name="connsiteY1" fmla="*/ 135924 h 1000897"/>
                      <a:gd name="connsiteX2" fmla="*/ 154459 w 438664"/>
                      <a:gd name="connsiteY2" fmla="*/ 691978 h 1000897"/>
                      <a:gd name="connsiteX3" fmla="*/ 0 w 438664"/>
                      <a:gd name="connsiteY3" fmla="*/ 1000897 h 1000897"/>
                      <a:gd name="connsiteX4" fmla="*/ 0 w 438664"/>
                      <a:gd name="connsiteY4" fmla="*/ 1000897 h 10008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8664" h="1000897">
                        <a:moveTo>
                          <a:pt x="438664" y="0"/>
                        </a:moveTo>
                        <a:cubicBezTo>
                          <a:pt x="394385" y="10297"/>
                          <a:pt x="350107" y="20594"/>
                          <a:pt x="302740" y="135924"/>
                        </a:cubicBezTo>
                        <a:cubicBezTo>
                          <a:pt x="255372" y="251254"/>
                          <a:pt x="204916" y="547816"/>
                          <a:pt x="154459" y="691978"/>
                        </a:cubicBezTo>
                        <a:cubicBezTo>
                          <a:pt x="104002" y="836140"/>
                          <a:pt x="0" y="1000897"/>
                          <a:pt x="0" y="1000897"/>
                        </a:cubicBezTo>
                        <a:lnTo>
                          <a:pt x="0" y="1000897"/>
                        </a:lnTo>
                      </a:path>
                    </a:pathLst>
                  </a:custGeom>
                  <a:ln w="3175">
                    <a:gradFill>
                      <a:gsLst>
                        <a:gs pos="0">
                          <a:schemeClr val="bg1">
                            <a:lumMod val="75000"/>
                            <a:alpha val="31000"/>
                          </a:schemeClr>
                        </a:gs>
                        <a:gs pos="98000">
                          <a:schemeClr val="bg1">
                            <a:alpha val="0"/>
                          </a:schemeClr>
                        </a:gs>
                      </a:gsLst>
                      <a:lin ang="5400000" scaled="0"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" name="任意多边形 20"/>
                  <p:cNvSpPr/>
                  <p:nvPr/>
                </p:nvSpPr>
                <p:spPr>
                  <a:xfrm rot="363532">
                    <a:off x="1085843" y="5080608"/>
                    <a:ext cx="488092" cy="988540"/>
                  </a:xfrm>
                  <a:custGeom>
                    <a:avLst/>
                    <a:gdLst>
                      <a:gd name="connsiteX0" fmla="*/ 488092 w 488092"/>
                      <a:gd name="connsiteY0" fmla="*/ 0 h 988540"/>
                      <a:gd name="connsiteX1" fmla="*/ 370702 w 488092"/>
                      <a:gd name="connsiteY1" fmla="*/ 148281 h 988540"/>
                      <a:gd name="connsiteX2" fmla="*/ 197708 w 488092"/>
                      <a:gd name="connsiteY2" fmla="*/ 753762 h 988540"/>
                      <a:gd name="connsiteX3" fmla="*/ 0 w 488092"/>
                      <a:gd name="connsiteY3" fmla="*/ 988540 h 9885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88092" h="988540">
                        <a:moveTo>
                          <a:pt x="488092" y="0"/>
                        </a:moveTo>
                        <a:cubicBezTo>
                          <a:pt x="453595" y="11327"/>
                          <a:pt x="419099" y="22654"/>
                          <a:pt x="370702" y="148281"/>
                        </a:cubicBezTo>
                        <a:cubicBezTo>
                          <a:pt x="322305" y="273908"/>
                          <a:pt x="259492" y="613719"/>
                          <a:pt x="197708" y="753762"/>
                        </a:cubicBezTo>
                        <a:cubicBezTo>
                          <a:pt x="135924" y="893805"/>
                          <a:pt x="67962" y="941172"/>
                          <a:pt x="0" y="988540"/>
                        </a:cubicBezTo>
                      </a:path>
                    </a:pathLst>
                  </a:custGeom>
                  <a:ln w="3175">
                    <a:gradFill>
                      <a:gsLst>
                        <a:gs pos="0">
                          <a:schemeClr val="bg1">
                            <a:lumMod val="75000"/>
                            <a:alpha val="31000"/>
                          </a:schemeClr>
                        </a:gs>
                        <a:gs pos="98000">
                          <a:schemeClr val="bg1">
                            <a:alpha val="0"/>
                          </a:schemeClr>
                        </a:gs>
                      </a:gsLst>
                      <a:lin ang="5400000" scaled="0"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22" name="组合 21"/>
                  <p:cNvGrpSpPr/>
                  <p:nvPr/>
                </p:nvGrpSpPr>
                <p:grpSpPr>
                  <a:xfrm rot="363532">
                    <a:off x="1115975" y="5091365"/>
                    <a:ext cx="536069" cy="1008308"/>
                    <a:chOff x="1186763" y="5135575"/>
                    <a:chExt cx="536069" cy="1008308"/>
                  </a:xfrm>
                </p:grpSpPr>
                <p:sp>
                  <p:nvSpPr>
                    <p:cNvPr id="41" name="任意多边形 40"/>
                    <p:cNvSpPr/>
                    <p:nvPr/>
                  </p:nvSpPr>
                  <p:spPr>
                    <a:xfrm>
                      <a:off x="1240404" y="5135575"/>
                      <a:ext cx="438664" cy="1000897"/>
                    </a:xfrm>
                    <a:custGeom>
                      <a:avLst/>
                      <a:gdLst>
                        <a:gd name="connsiteX0" fmla="*/ 438664 w 438664"/>
                        <a:gd name="connsiteY0" fmla="*/ 0 h 1000897"/>
                        <a:gd name="connsiteX1" fmla="*/ 302740 w 438664"/>
                        <a:gd name="connsiteY1" fmla="*/ 135924 h 1000897"/>
                        <a:gd name="connsiteX2" fmla="*/ 154459 w 438664"/>
                        <a:gd name="connsiteY2" fmla="*/ 691978 h 1000897"/>
                        <a:gd name="connsiteX3" fmla="*/ 0 w 438664"/>
                        <a:gd name="connsiteY3" fmla="*/ 1000897 h 1000897"/>
                        <a:gd name="connsiteX4" fmla="*/ 0 w 438664"/>
                        <a:gd name="connsiteY4" fmla="*/ 1000897 h 10008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38664" h="1000897">
                          <a:moveTo>
                            <a:pt x="438664" y="0"/>
                          </a:moveTo>
                          <a:cubicBezTo>
                            <a:pt x="394385" y="10297"/>
                            <a:pt x="350107" y="20594"/>
                            <a:pt x="302740" y="135924"/>
                          </a:cubicBezTo>
                          <a:cubicBezTo>
                            <a:pt x="255372" y="251254"/>
                            <a:pt x="204916" y="547816"/>
                            <a:pt x="154459" y="691978"/>
                          </a:cubicBezTo>
                          <a:cubicBezTo>
                            <a:pt x="104002" y="836140"/>
                            <a:pt x="0" y="1000897"/>
                            <a:pt x="0" y="1000897"/>
                          </a:cubicBezTo>
                          <a:lnTo>
                            <a:pt x="0" y="1000897"/>
                          </a:lnTo>
                        </a:path>
                      </a:pathLst>
                    </a:custGeom>
                    <a:ln w="3175">
                      <a:gradFill>
                        <a:gsLst>
                          <a:gs pos="0">
                            <a:schemeClr val="bg1">
                              <a:lumMod val="75000"/>
                              <a:alpha val="31000"/>
                            </a:schemeClr>
                          </a:gs>
                          <a:gs pos="98000">
                            <a:schemeClr val="bg1">
                              <a:alpha val="0"/>
                            </a:schemeClr>
                          </a:gs>
                        </a:gsLst>
                        <a:lin ang="5400000" scaled="0"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2" name="任意多边形 41"/>
                    <p:cNvSpPr/>
                    <p:nvPr/>
                  </p:nvSpPr>
                  <p:spPr>
                    <a:xfrm>
                      <a:off x="1186763" y="5149673"/>
                      <a:ext cx="488092" cy="988540"/>
                    </a:xfrm>
                    <a:custGeom>
                      <a:avLst/>
                      <a:gdLst>
                        <a:gd name="connsiteX0" fmla="*/ 488092 w 488092"/>
                        <a:gd name="connsiteY0" fmla="*/ 0 h 988540"/>
                        <a:gd name="connsiteX1" fmla="*/ 370702 w 488092"/>
                        <a:gd name="connsiteY1" fmla="*/ 148281 h 988540"/>
                        <a:gd name="connsiteX2" fmla="*/ 197708 w 488092"/>
                        <a:gd name="connsiteY2" fmla="*/ 753762 h 988540"/>
                        <a:gd name="connsiteX3" fmla="*/ 0 w 488092"/>
                        <a:gd name="connsiteY3" fmla="*/ 988540 h 9885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88092" h="988540">
                          <a:moveTo>
                            <a:pt x="488092" y="0"/>
                          </a:moveTo>
                          <a:cubicBezTo>
                            <a:pt x="453595" y="11327"/>
                            <a:pt x="419099" y="22654"/>
                            <a:pt x="370702" y="148281"/>
                          </a:cubicBezTo>
                          <a:cubicBezTo>
                            <a:pt x="322305" y="273908"/>
                            <a:pt x="259492" y="613719"/>
                            <a:pt x="197708" y="753762"/>
                          </a:cubicBezTo>
                          <a:cubicBezTo>
                            <a:pt x="135924" y="893805"/>
                            <a:pt x="67962" y="941172"/>
                            <a:pt x="0" y="988540"/>
                          </a:cubicBezTo>
                        </a:path>
                      </a:pathLst>
                    </a:custGeom>
                    <a:ln w="3175">
                      <a:gradFill>
                        <a:gsLst>
                          <a:gs pos="0">
                            <a:schemeClr val="bg1">
                              <a:lumMod val="75000"/>
                              <a:alpha val="31000"/>
                            </a:schemeClr>
                          </a:gs>
                          <a:gs pos="98000">
                            <a:schemeClr val="bg1">
                              <a:alpha val="0"/>
                            </a:schemeClr>
                          </a:gs>
                        </a:gsLst>
                        <a:lin ang="5400000" scaled="0"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3" name="任意多边形 42"/>
                    <p:cNvSpPr/>
                    <p:nvPr/>
                  </p:nvSpPr>
                  <p:spPr>
                    <a:xfrm>
                      <a:off x="1284168" y="5140731"/>
                      <a:ext cx="438664" cy="1000897"/>
                    </a:xfrm>
                    <a:custGeom>
                      <a:avLst/>
                      <a:gdLst>
                        <a:gd name="connsiteX0" fmla="*/ 438664 w 438664"/>
                        <a:gd name="connsiteY0" fmla="*/ 0 h 1000897"/>
                        <a:gd name="connsiteX1" fmla="*/ 302740 w 438664"/>
                        <a:gd name="connsiteY1" fmla="*/ 135924 h 1000897"/>
                        <a:gd name="connsiteX2" fmla="*/ 154459 w 438664"/>
                        <a:gd name="connsiteY2" fmla="*/ 691978 h 1000897"/>
                        <a:gd name="connsiteX3" fmla="*/ 0 w 438664"/>
                        <a:gd name="connsiteY3" fmla="*/ 1000897 h 1000897"/>
                        <a:gd name="connsiteX4" fmla="*/ 0 w 438664"/>
                        <a:gd name="connsiteY4" fmla="*/ 1000897 h 10008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38664" h="1000897">
                          <a:moveTo>
                            <a:pt x="438664" y="0"/>
                          </a:moveTo>
                          <a:cubicBezTo>
                            <a:pt x="394385" y="10297"/>
                            <a:pt x="350107" y="20594"/>
                            <a:pt x="302740" y="135924"/>
                          </a:cubicBezTo>
                          <a:cubicBezTo>
                            <a:pt x="255372" y="251254"/>
                            <a:pt x="204916" y="547816"/>
                            <a:pt x="154459" y="691978"/>
                          </a:cubicBezTo>
                          <a:cubicBezTo>
                            <a:pt x="104002" y="836140"/>
                            <a:pt x="0" y="1000897"/>
                            <a:pt x="0" y="1000897"/>
                          </a:cubicBezTo>
                          <a:lnTo>
                            <a:pt x="0" y="1000897"/>
                          </a:lnTo>
                        </a:path>
                      </a:pathLst>
                    </a:custGeom>
                    <a:ln w="3175">
                      <a:gradFill>
                        <a:gsLst>
                          <a:gs pos="0">
                            <a:schemeClr val="bg1">
                              <a:lumMod val="75000"/>
                              <a:alpha val="31000"/>
                            </a:schemeClr>
                          </a:gs>
                          <a:gs pos="98000">
                            <a:schemeClr val="bg1">
                              <a:alpha val="0"/>
                            </a:schemeClr>
                          </a:gs>
                        </a:gsLst>
                        <a:lin ang="5400000" scaled="0"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4" name="任意多边形 43"/>
                    <p:cNvSpPr/>
                    <p:nvPr/>
                  </p:nvSpPr>
                  <p:spPr>
                    <a:xfrm>
                      <a:off x="1225690" y="5155343"/>
                      <a:ext cx="488092" cy="988540"/>
                    </a:xfrm>
                    <a:custGeom>
                      <a:avLst/>
                      <a:gdLst>
                        <a:gd name="connsiteX0" fmla="*/ 488092 w 488092"/>
                        <a:gd name="connsiteY0" fmla="*/ 0 h 988540"/>
                        <a:gd name="connsiteX1" fmla="*/ 370702 w 488092"/>
                        <a:gd name="connsiteY1" fmla="*/ 148281 h 988540"/>
                        <a:gd name="connsiteX2" fmla="*/ 197708 w 488092"/>
                        <a:gd name="connsiteY2" fmla="*/ 753762 h 988540"/>
                        <a:gd name="connsiteX3" fmla="*/ 0 w 488092"/>
                        <a:gd name="connsiteY3" fmla="*/ 988540 h 9885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88092" h="988540">
                          <a:moveTo>
                            <a:pt x="488092" y="0"/>
                          </a:moveTo>
                          <a:cubicBezTo>
                            <a:pt x="453595" y="11327"/>
                            <a:pt x="419099" y="22654"/>
                            <a:pt x="370702" y="148281"/>
                          </a:cubicBezTo>
                          <a:cubicBezTo>
                            <a:pt x="322305" y="273908"/>
                            <a:pt x="259492" y="613719"/>
                            <a:pt x="197708" y="753762"/>
                          </a:cubicBezTo>
                          <a:cubicBezTo>
                            <a:pt x="135924" y="893805"/>
                            <a:pt x="67962" y="941172"/>
                            <a:pt x="0" y="988540"/>
                          </a:cubicBezTo>
                        </a:path>
                      </a:pathLst>
                    </a:custGeom>
                    <a:ln w="3175">
                      <a:gradFill>
                        <a:gsLst>
                          <a:gs pos="0">
                            <a:schemeClr val="bg1">
                              <a:lumMod val="75000"/>
                              <a:alpha val="31000"/>
                            </a:schemeClr>
                          </a:gs>
                          <a:gs pos="98000">
                            <a:schemeClr val="bg1">
                              <a:alpha val="0"/>
                            </a:schemeClr>
                          </a:gs>
                        </a:gsLst>
                        <a:lin ang="5400000" scaled="0"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23" name="任意多边形 22"/>
                  <p:cNvSpPr/>
                  <p:nvPr/>
                </p:nvSpPr>
                <p:spPr>
                  <a:xfrm rot="625071">
                    <a:off x="1207975" y="5090806"/>
                    <a:ext cx="438664" cy="1000897"/>
                  </a:xfrm>
                  <a:custGeom>
                    <a:avLst/>
                    <a:gdLst>
                      <a:gd name="connsiteX0" fmla="*/ 438664 w 438664"/>
                      <a:gd name="connsiteY0" fmla="*/ 0 h 1000897"/>
                      <a:gd name="connsiteX1" fmla="*/ 302740 w 438664"/>
                      <a:gd name="connsiteY1" fmla="*/ 135924 h 1000897"/>
                      <a:gd name="connsiteX2" fmla="*/ 154459 w 438664"/>
                      <a:gd name="connsiteY2" fmla="*/ 691978 h 1000897"/>
                      <a:gd name="connsiteX3" fmla="*/ 0 w 438664"/>
                      <a:gd name="connsiteY3" fmla="*/ 1000897 h 1000897"/>
                      <a:gd name="connsiteX4" fmla="*/ 0 w 438664"/>
                      <a:gd name="connsiteY4" fmla="*/ 1000897 h 10008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8664" h="1000897">
                        <a:moveTo>
                          <a:pt x="438664" y="0"/>
                        </a:moveTo>
                        <a:cubicBezTo>
                          <a:pt x="394385" y="10297"/>
                          <a:pt x="350107" y="20594"/>
                          <a:pt x="302740" y="135924"/>
                        </a:cubicBezTo>
                        <a:cubicBezTo>
                          <a:pt x="255372" y="251254"/>
                          <a:pt x="204916" y="547816"/>
                          <a:pt x="154459" y="691978"/>
                        </a:cubicBezTo>
                        <a:cubicBezTo>
                          <a:pt x="104002" y="836140"/>
                          <a:pt x="0" y="1000897"/>
                          <a:pt x="0" y="1000897"/>
                        </a:cubicBezTo>
                        <a:lnTo>
                          <a:pt x="0" y="1000897"/>
                        </a:lnTo>
                      </a:path>
                    </a:pathLst>
                  </a:custGeom>
                  <a:ln w="3175">
                    <a:gradFill>
                      <a:gsLst>
                        <a:gs pos="0">
                          <a:schemeClr val="bg1">
                            <a:lumMod val="75000"/>
                            <a:alpha val="31000"/>
                          </a:schemeClr>
                        </a:gs>
                        <a:gs pos="98000">
                          <a:schemeClr val="bg1">
                            <a:alpha val="0"/>
                          </a:schemeClr>
                        </a:gs>
                      </a:gsLst>
                      <a:lin ang="5400000" scaled="0"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" name="任意多边形 23"/>
                  <p:cNvSpPr/>
                  <p:nvPr/>
                </p:nvSpPr>
                <p:spPr>
                  <a:xfrm rot="625071">
                    <a:off x="1154118" y="5099571"/>
                    <a:ext cx="488092" cy="988540"/>
                  </a:xfrm>
                  <a:custGeom>
                    <a:avLst/>
                    <a:gdLst>
                      <a:gd name="connsiteX0" fmla="*/ 488092 w 488092"/>
                      <a:gd name="connsiteY0" fmla="*/ 0 h 988540"/>
                      <a:gd name="connsiteX1" fmla="*/ 370702 w 488092"/>
                      <a:gd name="connsiteY1" fmla="*/ 148281 h 988540"/>
                      <a:gd name="connsiteX2" fmla="*/ 197708 w 488092"/>
                      <a:gd name="connsiteY2" fmla="*/ 753762 h 988540"/>
                      <a:gd name="connsiteX3" fmla="*/ 0 w 488092"/>
                      <a:gd name="connsiteY3" fmla="*/ 988540 h 9885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88092" h="988540">
                        <a:moveTo>
                          <a:pt x="488092" y="0"/>
                        </a:moveTo>
                        <a:cubicBezTo>
                          <a:pt x="453595" y="11327"/>
                          <a:pt x="419099" y="22654"/>
                          <a:pt x="370702" y="148281"/>
                        </a:cubicBezTo>
                        <a:cubicBezTo>
                          <a:pt x="322305" y="273908"/>
                          <a:pt x="259492" y="613719"/>
                          <a:pt x="197708" y="753762"/>
                        </a:cubicBezTo>
                        <a:cubicBezTo>
                          <a:pt x="135924" y="893805"/>
                          <a:pt x="67962" y="941172"/>
                          <a:pt x="0" y="988540"/>
                        </a:cubicBezTo>
                      </a:path>
                    </a:pathLst>
                  </a:custGeom>
                  <a:ln w="3175">
                    <a:gradFill>
                      <a:gsLst>
                        <a:gs pos="0">
                          <a:schemeClr val="bg1">
                            <a:lumMod val="75000"/>
                            <a:alpha val="31000"/>
                          </a:schemeClr>
                        </a:gs>
                        <a:gs pos="98000">
                          <a:schemeClr val="bg1">
                            <a:alpha val="0"/>
                          </a:schemeClr>
                        </a:gs>
                      </a:gsLst>
                      <a:lin ang="5400000" scaled="0"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5" name="任意多边形 24"/>
                  <p:cNvSpPr/>
                  <p:nvPr/>
                </p:nvSpPr>
                <p:spPr>
                  <a:xfrm rot="625071">
                    <a:off x="1240726" y="5113533"/>
                    <a:ext cx="438664" cy="1000897"/>
                  </a:xfrm>
                  <a:custGeom>
                    <a:avLst/>
                    <a:gdLst>
                      <a:gd name="connsiteX0" fmla="*/ 438664 w 438664"/>
                      <a:gd name="connsiteY0" fmla="*/ 0 h 1000897"/>
                      <a:gd name="connsiteX1" fmla="*/ 302740 w 438664"/>
                      <a:gd name="connsiteY1" fmla="*/ 135924 h 1000897"/>
                      <a:gd name="connsiteX2" fmla="*/ 154459 w 438664"/>
                      <a:gd name="connsiteY2" fmla="*/ 691978 h 1000897"/>
                      <a:gd name="connsiteX3" fmla="*/ 0 w 438664"/>
                      <a:gd name="connsiteY3" fmla="*/ 1000897 h 1000897"/>
                      <a:gd name="connsiteX4" fmla="*/ 0 w 438664"/>
                      <a:gd name="connsiteY4" fmla="*/ 1000897 h 10008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8664" h="1000897">
                        <a:moveTo>
                          <a:pt x="438664" y="0"/>
                        </a:moveTo>
                        <a:cubicBezTo>
                          <a:pt x="394385" y="10297"/>
                          <a:pt x="350107" y="20594"/>
                          <a:pt x="302740" y="135924"/>
                        </a:cubicBezTo>
                        <a:cubicBezTo>
                          <a:pt x="255372" y="251254"/>
                          <a:pt x="204916" y="547816"/>
                          <a:pt x="154459" y="691978"/>
                        </a:cubicBezTo>
                        <a:cubicBezTo>
                          <a:pt x="104002" y="836140"/>
                          <a:pt x="0" y="1000897"/>
                          <a:pt x="0" y="1000897"/>
                        </a:cubicBezTo>
                        <a:lnTo>
                          <a:pt x="0" y="1000897"/>
                        </a:lnTo>
                      </a:path>
                    </a:pathLst>
                  </a:custGeom>
                  <a:ln w="3175">
                    <a:gradFill>
                      <a:gsLst>
                        <a:gs pos="0">
                          <a:schemeClr val="bg1">
                            <a:lumMod val="75000"/>
                            <a:alpha val="31000"/>
                          </a:schemeClr>
                        </a:gs>
                        <a:gs pos="98000">
                          <a:schemeClr val="bg1">
                            <a:alpha val="0"/>
                          </a:schemeClr>
                        </a:gs>
                      </a:gsLst>
                      <a:lin ang="5400000" scaled="0"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" name="任意多边形 25"/>
                  <p:cNvSpPr/>
                  <p:nvPr/>
                </p:nvSpPr>
                <p:spPr>
                  <a:xfrm rot="625071">
                    <a:off x="1196597" y="5112571"/>
                    <a:ext cx="488092" cy="988540"/>
                  </a:xfrm>
                  <a:custGeom>
                    <a:avLst/>
                    <a:gdLst>
                      <a:gd name="connsiteX0" fmla="*/ 488092 w 488092"/>
                      <a:gd name="connsiteY0" fmla="*/ 0 h 988540"/>
                      <a:gd name="connsiteX1" fmla="*/ 370702 w 488092"/>
                      <a:gd name="connsiteY1" fmla="*/ 148281 h 988540"/>
                      <a:gd name="connsiteX2" fmla="*/ 197708 w 488092"/>
                      <a:gd name="connsiteY2" fmla="*/ 753762 h 988540"/>
                      <a:gd name="connsiteX3" fmla="*/ 0 w 488092"/>
                      <a:gd name="connsiteY3" fmla="*/ 988540 h 9885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88092" h="988540">
                        <a:moveTo>
                          <a:pt x="488092" y="0"/>
                        </a:moveTo>
                        <a:cubicBezTo>
                          <a:pt x="453595" y="11327"/>
                          <a:pt x="419099" y="22654"/>
                          <a:pt x="370702" y="148281"/>
                        </a:cubicBezTo>
                        <a:cubicBezTo>
                          <a:pt x="322305" y="273908"/>
                          <a:pt x="259492" y="613719"/>
                          <a:pt x="197708" y="753762"/>
                        </a:cubicBezTo>
                        <a:cubicBezTo>
                          <a:pt x="135924" y="893805"/>
                          <a:pt x="67962" y="941172"/>
                          <a:pt x="0" y="988540"/>
                        </a:cubicBezTo>
                      </a:path>
                    </a:pathLst>
                  </a:custGeom>
                  <a:ln w="3175">
                    <a:gradFill>
                      <a:gsLst>
                        <a:gs pos="0">
                          <a:schemeClr val="bg1">
                            <a:lumMod val="75000"/>
                            <a:alpha val="31000"/>
                          </a:schemeClr>
                        </a:gs>
                        <a:gs pos="98000">
                          <a:schemeClr val="bg1">
                            <a:alpha val="0"/>
                          </a:schemeClr>
                        </a:gs>
                      </a:gsLst>
                      <a:lin ang="5400000" scaled="0"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27" name="组合 26"/>
                  <p:cNvGrpSpPr/>
                  <p:nvPr/>
                </p:nvGrpSpPr>
                <p:grpSpPr>
                  <a:xfrm rot="625071">
                    <a:off x="1226625" y="5125403"/>
                    <a:ext cx="532223" cy="1016446"/>
                    <a:chOff x="1188888" y="5140411"/>
                    <a:chExt cx="532223" cy="1016446"/>
                  </a:xfrm>
                </p:grpSpPr>
                <p:sp>
                  <p:nvSpPr>
                    <p:cNvPr id="37" name="任意多边形 36"/>
                    <p:cNvSpPr/>
                    <p:nvPr/>
                  </p:nvSpPr>
                  <p:spPr>
                    <a:xfrm>
                      <a:off x="1240918" y="5140411"/>
                      <a:ext cx="438664" cy="1000897"/>
                    </a:xfrm>
                    <a:custGeom>
                      <a:avLst/>
                      <a:gdLst>
                        <a:gd name="connsiteX0" fmla="*/ 438664 w 438664"/>
                        <a:gd name="connsiteY0" fmla="*/ 0 h 1000897"/>
                        <a:gd name="connsiteX1" fmla="*/ 302740 w 438664"/>
                        <a:gd name="connsiteY1" fmla="*/ 135924 h 1000897"/>
                        <a:gd name="connsiteX2" fmla="*/ 154459 w 438664"/>
                        <a:gd name="connsiteY2" fmla="*/ 691978 h 1000897"/>
                        <a:gd name="connsiteX3" fmla="*/ 0 w 438664"/>
                        <a:gd name="connsiteY3" fmla="*/ 1000897 h 1000897"/>
                        <a:gd name="connsiteX4" fmla="*/ 0 w 438664"/>
                        <a:gd name="connsiteY4" fmla="*/ 1000897 h 10008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38664" h="1000897">
                          <a:moveTo>
                            <a:pt x="438664" y="0"/>
                          </a:moveTo>
                          <a:cubicBezTo>
                            <a:pt x="394385" y="10297"/>
                            <a:pt x="350107" y="20594"/>
                            <a:pt x="302740" y="135924"/>
                          </a:cubicBezTo>
                          <a:cubicBezTo>
                            <a:pt x="255372" y="251254"/>
                            <a:pt x="204916" y="547816"/>
                            <a:pt x="154459" y="691978"/>
                          </a:cubicBezTo>
                          <a:cubicBezTo>
                            <a:pt x="104002" y="836140"/>
                            <a:pt x="0" y="1000897"/>
                            <a:pt x="0" y="1000897"/>
                          </a:cubicBezTo>
                          <a:lnTo>
                            <a:pt x="0" y="1000897"/>
                          </a:lnTo>
                        </a:path>
                      </a:pathLst>
                    </a:custGeom>
                    <a:ln w="3175">
                      <a:gradFill>
                        <a:gsLst>
                          <a:gs pos="0">
                            <a:schemeClr val="bg1">
                              <a:lumMod val="75000"/>
                              <a:alpha val="31000"/>
                            </a:schemeClr>
                          </a:gs>
                          <a:gs pos="98000">
                            <a:schemeClr val="bg1">
                              <a:alpha val="0"/>
                            </a:schemeClr>
                          </a:gs>
                        </a:gsLst>
                        <a:lin ang="5400000" scaled="0"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8" name="任意多边形 37"/>
                    <p:cNvSpPr/>
                    <p:nvPr/>
                  </p:nvSpPr>
                  <p:spPr>
                    <a:xfrm>
                      <a:off x="1188888" y="5159188"/>
                      <a:ext cx="488092" cy="988540"/>
                    </a:xfrm>
                    <a:custGeom>
                      <a:avLst/>
                      <a:gdLst>
                        <a:gd name="connsiteX0" fmla="*/ 488092 w 488092"/>
                        <a:gd name="connsiteY0" fmla="*/ 0 h 988540"/>
                        <a:gd name="connsiteX1" fmla="*/ 370702 w 488092"/>
                        <a:gd name="connsiteY1" fmla="*/ 148281 h 988540"/>
                        <a:gd name="connsiteX2" fmla="*/ 197708 w 488092"/>
                        <a:gd name="connsiteY2" fmla="*/ 753762 h 988540"/>
                        <a:gd name="connsiteX3" fmla="*/ 0 w 488092"/>
                        <a:gd name="connsiteY3" fmla="*/ 988540 h 9885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88092" h="988540">
                          <a:moveTo>
                            <a:pt x="488092" y="0"/>
                          </a:moveTo>
                          <a:cubicBezTo>
                            <a:pt x="453595" y="11327"/>
                            <a:pt x="419099" y="22654"/>
                            <a:pt x="370702" y="148281"/>
                          </a:cubicBezTo>
                          <a:cubicBezTo>
                            <a:pt x="322305" y="273908"/>
                            <a:pt x="259492" y="613719"/>
                            <a:pt x="197708" y="753762"/>
                          </a:cubicBezTo>
                          <a:cubicBezTo>
                            <a:pt x="135924" y="893805"/>
                            <a:pt x="67962" y="941172"/>
                            <a:pt x="0" y="988540"/>
                          </a:cubicBezTo>
                        </a:path>
                      </a:pathLst>
                    </a:custGeom>
                    <a:ln w="3175">
                      <a:gradFill>
                        <a:gsLst>
                          <a:gs pos="0">
                            <a:schemeClr val="bg1">
                              <a:lumMod val="75000"/>
                              <a:alpha val="31000"/>
                            </a:schemeClr>
                          </a:gs>
                          <a:gs pos="98000">
                            <a:schemeClr val="bg1">
                              <a:alpha val="0"/>
                            </a:schemeClr>
                          </a:gs>
                        </a:gsLst>
                        <a:lin ang="5400000" scaled="0"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9" name="任意多边形 38"/>
                    <p:cNvSpPr/>
                    <p:nvPr/>
                  </p:nvSpPr>
                  <p:spPr>
                    <a:xfrm>
                      <a:off x="1282024" y="5155960"/>
                      <a:ext cx="438664" cy="1000897"/>
                    </a:xfrm>
                    <a:custGeom>
                      <a:avLst/>
                      <a:gdLst>
                        <a:gd name="connsiteX0" fmla="*/ 438664 w 438664"/>
                        <a:gd name="connsiteY0" fmla="*/ 0 h 1000897"/>
                        <a:gd name="connsiteX1" fmla="*/ 302740 w 438664"/>
                        <a:gd name="connsiteY1" fmla="*/ 135924 h 1000897"/>
                        <a:gd name="connsiteX2" fmla="*/ 154459 w 438664"/>
                        <a:gd name="connsiteY2" fmla="*/ 691978 h 1000897"/>
                        <a:gd name="connsiteX3" fmla="*/ 0 w 438664"/>
                        <a:gd name="connsiteY3" fmla="*/ 1000897 h 1000897"/>
                        <a:gd name="connsiteX4" fmla="*/ 0 w 438664"/>
                        <a:gd name="connsiteY4" fmla="*/ 1000897 h 10008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38664" h="1000897">
                          <a:moveTo>
                            <a:pt x="438664" y="0"/>
                          </a:moveTo>
                          <a:cubicBezTo>
                            <a:pt x="394385" y="10297"/>
                            <a:pt x="350107" y="20594"/>
                            <a:pt x="302740" y="135924"/>
                          </a:cubicBezTo>
                          <a:cubicBezTo>
                            <a:pt x="255372" y="251254"/>
                            <a:pt x="204916" y="547816"/>
                            <a:pt x="154459" y="691978"/>
                          </a:cubicBezTo>
                          <a:cubicBezTo>
                            <a:pt x="104002" y="836140"/>
                            <a:pt x="0" y="1000897"/>
                            <a:pt x="0" y="1000897"/>
                          </a:cubicBezTo>
                          <a:lnTo>
                            <a:pt x="0" y="1000897"/>
                          </a:lnTo>
                        </a:path>
                      </a:pathLst>
                    </a:custGeom>
                    <a:ln w="3175">
                      <a:gradFill>
                        <a:gsLst>
                          <a:gs pos="0">
                            <a:schemeClr val="bg1">
                              <a:lumMod val="75000"/>
                              <a:alpha val="31000"/>
                            </a:schemeClr>
                          </a:gs>
                          <a:gs pos="98000">
                            <a:schemeClr val="bg1">
                              <a:alpha val="0"/>
                            </a:schemeClr>
                          </a:gs>
                        </a:gsLst>
                        <a:lin ang="5400000" scaled="0"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0" name="任意多边形 39"/>
                    <p:cNvSpPr/>
                    <p:nvPr/>
                  </p:nvSpPr>
                  <p:spPr>
                    <a:xfrm>
                      <a:off x="1233019" y="5164291"/>
                      <a:ext cx="488092" cy="988540"/>
                    </a:xfrm>
                    <a:custGeom>
                      <a:avLst/>
                      <a:gdLst>
                        <a:gd name="connsiteX0" fmla="*/ 488092 w 488092"/>
                        <a:gd name="connsiteY0" fmla="*/ 0 h 988540"/>
                        <a:gd name="connsiteX1" fmla="*/ 370702 w 488092"/>
                        <a:gd name="connsiteY1" fmla="*/ 148281 h 988540"/>
                        <a:gd name="connsiteX2" fmla="*/ 197708 w 488092"/>
                        <a:gd name="connsiteY2" fmla="*/ 753762 h 988540"/>
                        <a:gd name="connsiteX3" fmla="*/ 0 w 488092"/>
                        <a:gd name="connsiteY3" fmla="*/ 988540 h 9885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88092" h="988540">
                          <a:moveTo>
                            <a:pt x="488092" y="0"/>
                          </a:moveTo>
                          <a:cubicBezTo>
                            <a:pt x="453595" y="11327"/>
                            <a:pt x="419099" y="22654"/>
                            <a:pt x="370702" y="148281"/>
                          </a:cubicBezTo>
                          <a:cubicBezTo>
                            <a:pt x="322305" y="273908"/>
                            <a:pt x="259492" y="613719"/>
                            <a:pt x="197708" y="753762"/>
                          </a:cubicBezTo>
                          <a:cubicBezTo>
                            <a:pt x="135924" y="893805"/>
                            <a:pt x="67962" y="941172"/>
                            <a:pt x="0" y="988540"/>
                          </a:cubicBezTo>
                        </a:path>
                      </a:pathLst>
                    </a:custGeom>
                    <a:ln w="3175">
                      <a:gradFill>
                        <a:gsLst>
                          <a:gs pos="0">
                            <a:schemeClr val="bg1">
                              <a:lumMod val="75000"/>
                              <a:alpha val="31000"/>
                            </a:schemeClr>
                          </a:gs>
                          <a:gs pos="98000">
                            <a:schemeClr val="bg1">
                              <a:alpha val="0"/>
                            </a:schemeClr>
                          </a:gs>
                        </a:gsLst>
                        <a:lin ang="5400000" scaled="0"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28" name="任意多边形 27"/>
                  <p:cNvSpPr/>
                  <p:nvPr/>
                </p:nvSpPr>
                <p:spPr>
                  <a:xfrm rot="1008940">
                    <a:off x="1303437" y="5147661"/>
                    <a:ext cx="438664" cy="1000897"/>
                  </a:xfrm>
                  <a:custGeom>
                    <a:avLst/>
                    <a:gdLst>
                      <a:gd name="connsiteX0" fmla="*/ 438664 w 438664"/>
                      <a:gd name="connsiteY0" fmla="*/ 0 h 1000897"/>
                      <a:gd name="connsiteX1" fmla="*/ 302740 w 438664"/>
                      <a:gd name="connsiteY1" fmla="*/ 135924 h 1000897"/>
                      <a:gd name="connsiteX2" fmla="*/ 154459 w 438664"/>
                      <a:gd name="connsiteY2" fmla="*/ 691978 h 1000897"/>
                      <a:gd name="connsiteX3" fmla="*/ 0 w 438664"/>
                      <a:gd name="connsiteY3" fmla="*/ 1000897 h 1000897"/>
                      <a:gd name="connsiteX4" fmla="*/ 0 w 438664"/>
                      <a:gd name="connsiteY4" fmla="*/ 1000897 h 10008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8664" h="1000897">
                        <a:moveTo>
                          <a:pt x="438664" y="0"/>
                        </a:moveTo>
                        <a:cubicBezTo>
                          <a:pt x="394385" y="10297"/>
                          <a:pt x="350107" y="20594"/>
                          <a:pt x="302740" y="135924"/>
                        </a:cubicBezTo>
                        <a:cubicBezTo>
                          <a:pt x="255372" y="251254"/>
                          <a:pt x="204916" y="547816"/>
                          <a:pt x="154459" y="691978"/>
                        </a:cubicBezTo>
                        <a:cubicBezTo>
                          <a:pt x="104002" y="836140"/>
                          <a:pt x="0" y="1000897"/>
                          <a:pt x="0" y="1000897"/>
                        </a:cubicBezTo>
                        <a:lnTo>
                          <a:pt x="0" y="1000897"/>
                        </a:lnTo>
                      </a:path>
                    </a:pathLst>
                  </a:custGeom>
                  <a:ln w="3175">
                    <a:gradFill>
                      <a:gsLst>
                        <a:gs pos="0">
                          <a:schemeClr val="bg1">
                            <a:lumMod val="75000"/>
                            <a:alpha val="31000"/>
                          </a:schemeClr>
                        </a:gs>
                        <a:gs pos="98000">
                          <a:schemeClr val="bg1">
                            <a:alpha val="0"/>
                          </a:schemeClr>
                        </a:gs>
                      </a:gsLst>
                      <a:lin ang="5400000" scaled="0"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9" name="任意多边形 28"/>
                  <p:cNvSpPr/>
                  <p:nvPr/>
                </p:nvSpPr>
                <p:spPr>
                  <a:xfrm rot="1008940">
                    <a:off x="1250557" y="5143495"/>
                    <a:ext cx="488092" cy="988540"/>
                  </a:xfrm>
                  <a:custGeom>
                    <a:avLst/>
                    <a:gdLst>
                      <a:gd name="connsiteX0" fmla="*/ 488092 w 488092"/>
                      <a:gd name="connsiteY0" fmla="*/ 0 h 988540"/>
                      <a:gd name="connsiteX1" fmla="*/ 370702 w 488092"/>
                      <a:gd name="connsiteY1" fmla="*/ 148281 h 988540"/>
                      <a:gd name="connsiteX2" fmla="*/ 197708 w 488092"/>
                      <a:gd name="connsiteY2" fmla="*/ 753762 h 988540"/>
                      <a:gd name="connsiteX3" fmla="*/ 0 w 488092"/>
                      <a:gd name="connsiteY3" fmla="*/ 988540 h 9885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88092" h="988540">
                        <a:moveTo>
                          <a:pt x="488092" y="0"/>
                        </a:moveTo>
                        <a:cubicBezTo>
                          <a:pt x="453595" y="11327"/>
                          <a:pt x="419099" y="22654"/>
                          <a:pt x="370702" y="148281"/>
                        </a:cubicBezTo>
                        <a:cubicBezTo>
                          <a:pt x="322305" y="273908"/>
                          <a:pt x="259492" y="613719"/>
                          <a:pt x="197708" y="753762"/>
                        </a:cubicBezTo>
                        <a:cubicBezTo>
                          <a:pt x="135924" y="893805"/>
                          <a:pt x="67962" y="941172"/>
                          <a:pt x="0" y="988540"/>
                        </a:cubicBezTo>
                      </a:path>
                    </a:pathLst>
                  </a:custGeom>
                  <a:ln w="3175">
                    <a:gradFill>
                      <a:gsLst>
                        <a:gs pos="0">
                          <a:schemeClr val="bg1">
                            <a:lumMod val="75000"/>
                            <a:alpha val="31000"/>
                          </a:schemeClr>
                        </a:gs>
                        <a:gs pos="98000">
                          <a:schemeClr val="bg1">
                            <a:alpha val="0"/>
                          </a:schemeClr>
                        </a:gs>
                      </a:gsLst>
                      <a:lin ang="5400000" scaled="0"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0" name="任意多边形 29"/>
                  <p:cNvSpPr/>
                  <p:nvPr/>
                </p:nvSpPr>
                <p:spPr>
                  <a:xfrm rot="1008940">
                    <a:off x="1344745" y="5160479"/>
                    <a:ext cx="438664" cy="1000897"/>
                  </a:xfrm>
                  <a:custGeom>
                    <a:avLst/>
                    <a:gdLst>
                      <a:gd name="connsiteX0" fmla="*/ 438664 w 438664"/>
                      <a:gd name="connsiteY0" fmla="*/ 0 h 1000897"/>
                      <a:gd name="connsiteX1" fmla="*/ 302740 w 438664"/>
                      <a:gd name="connsiteY1" fmla="*/ 135924 h 1000897"/>
                      <a:gd name="connsiteX2" fmla="*/ 154459 w 438664"/>
                      <a:gd name="connsiteY2" fmla="*/ 691978 h 1000897"/>
                      <a:gd name="connsiteX3" fmla="*/ 0 w 438664"/>
                      <a:gd name="connsiteY3" fmla="*/ 1000897 h 1000897"/>
                      <a:gd name="connsiteX4" fmla="*/ 0 w 438664"/>
                      <a:gd name="connsiteY4" fmla="*/ 1000897 h 10008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8664" h="1000897">
                        <a:moveTo>
                          <a:pt x="438664" y="0"/>
                        </a:moveTo>
                        <a:cubicBezTo>
                          <a:pt x="394385" y="10297"/>
                          <a:pt x="350107" y="20594"/>
                          <a:pt x="302740" y="135924"/>
                        </a:cubicBezTo>
                        <a:cubicBezTo>
                          <a:pt x="255372" y="251254"/>
                          <a:pt x="204916" y="547816"/>
                          <a:pt x="154459" y="691978"/>
                        </a:cubicBezTo>
                        <a:cubicBezTo>
                          <a:pt x="104002" y="836140"/>
                          <a:pt x="0" y="1000897"/>
                          <a:pt x="0" y="1000897"/>
                        </a:cubicBezTo>
                        <a:lnTo>
                          <a:pt x="0" y="1000897"/>
                        </a:lnTo>
                      </a:path>
                    </a:pathLst>
                  </a:custGeom>
                  <a:ln w="3175">
                    <a:gradFill>
                      <a:gsLst>
                        <a:gs pos="0">
                          <a:schemeClr val="bg1">
                            <a:lumMod val="75000"/>
                            <a:alpha val="31000"/>
                          </a:schemeClr>
                        </a:gs>
                        <a:gs pos="98000">
                          <a:schemeClr val="bg1">
                            <a:alpha val="0"/>
                          </a:schemeClr>
                        </a:gs>
                      </a:gsLst>
                      <a:lin ang="5400000" scaled="0"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1" name="任意多边形 30"/>
                  <p:cNvSpPr/>
                  <p:nvPr/>
                </p:nvSpPr>
                <p:spPr>
                  <a:xfrm rot="1008940">
                    <a:off x="1291865" y="5156313"/>
                    <a:ext cx="488092" cy="988540"/>
                  </a:xfrm>
                  <a:custGeom>
                    <a:avLst/>
                    <a:gdLst>
                      <a:gd name="connsiteX0" fmla="*/ 488092 w 488092"/>
                      <a:gd name="connsiteY0" fmla="*/ 0 h 988540"/>
                      <a:gd name="connsiteX1" fmla="*/ 370702 w 488092"/>
                      <a:gd name="connsiteY1" fmla="*/ 148281 h 988540"/>
                      <a:gd name="connsiteX2" fmla="*/ 197708 w 488092"/>
                      <a:gd name="connsiteY2" fmla="*/ 753762 h 988540"/>
                      <a:gd name="connsiteX3" fmla="*/ 0 w 488092"/>
                      <a:gd name="connsiteY3" fmla="*/ 988540 h 9885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88092" h="988540">
                        <a:moveTo>
                          <a:pt x="488092" y="0"/>
                        </a:moveTo>
                        <a:cubicBezTo>
                          <a:pt x="453595" y="11327"/>
                          <a:pt x="419099" y="22654"/>
                          <a:pt x="370702" y="148281"/>
                        </a:cubicBezTo>
                        <a:cubicBezTo>
                          <a:pt x="322305" y="273908"/>
                          <a:pt x="259492" y="613719"/>
                          <a:pt x="197708" y="753762"/>
                        </a:cubicBezTo>
                        <a:cubicBezTo>
                          <a:pt x="135924" y="893805"/>
                          <a:pt x="67962" y="941172"/>
                          <a:pt x="0" y="988540"/>
                        </a:cubicBezTo>
                      </a:path>
                    </a:pathLst>
                  </a:custGeom>
                  <a:ln w="3175">
                    <a:gradFill>
                      <a:gsLst>
                        <a:gs pos="0">
                          <a:schemeClr val="bg1">
                            <a:lumMod val="75000"/>
                            <a:alpha val="31000"/>
                          </a:schemeClr>
                        </a:gs>
                        <a:gs pos="98000">
                          <a:schemeClr val="bg1">
                            <a:alpha val="0"/>
                          </a:schemeClr>
                        </a:gs>
                      </a:gsLst>
                      <a:lin ang="5400000" scaled="0"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32" name="组合 31"/>
                  <p:cNvGrpSpPr/>
                  <p:nvPr/>
                </p:nvGrpSpPr>
                <p:grpSpPr>
                  <a:xfrm rot="1008940">
                    <a:off x="1319041" y="5167180"/>
                    <a:ext cx="536582" cy="1001217"/>
                    <a:chOff x="1186250" y="5140411"/>
                    <a:chExt cx="536582" cy="1001217"/>
                  </a:xfrm>
                </p:grpSpPr>
                <p:sp>
                  <p:nvSpPr>
                    <p:cNvPr id="33" name="任意多边形 32"/>
                    <p:cNvSpPr/>
                    <p:nvPr/>
                  </p:nvSpPr>
                  <p:spPr>
                    <a:xfrm>
                      <a:off x="1240918" y="5140411"/>
                      <a:ext cx="438664" cy="1000897"/>
                    </a:xfrm>
                    <a:custGeom>
                      <a:avLst/>
                      <a:gdLst>
                        <a:gd name="connsiteX0" fmla="*/ 438664 w 438664"/>
                        <a:gd name="connsiteY0" fmla="*/ 0 h 1000897"/>
                        <a:gd name="connsiteX1" fmla="*/ 302740 w 438664"/>
                        <a:gd name="connsiteY1" fmla="*/ 135924 h 1000897"/>
                        <a:gd name="connsiteX2" fmla="*/ 154459 w 438664"/>
                        <a:gd name="connsiteY2" fmla="*/ 691978 h 1000897"/>
                        <a:gd name="connsiteX3" fmla="*/ 0 w 438664"/>
                        <a:gd name="connsiteY3" fmla="*/ 1000897 h 1000897"/>
                        <a:gd name="connsiteX4" fmla="*/ 0 w 438664"/>
                        <a:gd name="connsiteY4" fmla="*/ 1000897 h 10008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38664" h="1000897">
                          <a:moveTo>
                            <a:pt x="438664" y="0"/>
                          </a:moveTo>
                          <a:cubicBezTo>
                            <a:pt x="394385" y="10297"/>
                            <a:pt x="350107" y="20594"/>
                            <a:pt x="302740" y="135924"/>
                          </a:cubicBezTo>
                          <a:cubicBezTo>
                            <a:pt x="255372" y="251254"/>
                            <a:pt x="204916" y="547816"/>
                            <a:pt x="154459" y="691978"/>
                          </a:cubicBezTo>
                          <a:cubicBezTo>
                            <a:pt x="104002" y="836140"/>
                            <a:pt x="0" y="1000897"/>
                            <a:pt x="0" y="1000897"/>
                          </a:cubicBezTo>
                          <a:lnTo>
                            <a:pt x="0" y="1000897"/>
                          </a:lnTo>
                        </a:path>
                      </a:pathLst>
                    </a:custGeom>
                    <a:ln w="3175">
                      <a:gradFill>
                        <a:gsLst>
                          <a:gs pos="0">
                            <a:schemeClr val="bg1">
                              <a:lumMod val="75000"/>
                              <a:alpha val="31000"/>
                            </a:schemeClr>
                          </a:gs>
                          <a:gs pos="98000">
                            <a:schemeClr val="bg1">
                              <a:alpha val="0"/>
                            </a:schemeClr>
                          </a:gs>
                        </a:gsLst>
                        <a:lin ang="5400000" scaled="0"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4" name="任意多边形 33"/>
                    <p:cNvSpPr/>
                    <p:nvPr/>
                  </p:nvSpPr>
                  <p:spPr>
                    <a:xfrm>
                      <a:off x="1186250" y="5144836"/>
                      <a:ext cx="488092" cy="988540"/>
                    </a:xfrm>
                    <a:custGeom>
                      <a:avLst/>
                      <a:gdLst>
                        <a:gd name="connsiteX0" fmla="*/ 488092 w 488092"/>
                        <a:gd name="connsiteY0" fmla="*/ 0 h 988540"/>
                        <a:gd name="connsiteX1" fmla="*/ 370702 w 488092"/>
                        <a:gd name="connsiteY1" fmla="*/ 148281 h 988540"/>
                        <a:gd name="connsiteX2" fmla="*/ 197708 w 488092"/>
                        <a:gd name="connsiteY2" fmla="*/ 753762 h 988540"/>
                        <a:gd name="connsiteX3" fmla="*/ 0 w 488092"/>
                        <a:gd name="connsiteY3" fmla="*/ 988540 h 9885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88092" h="988540">
                          <a:moveTo>
                            <a:pt x="488092" y="0"/>
                          </a:moveTo>
                          <a:cubicBezTo>
                            <a:pt x="453595" y="11327"/>
                            <a:pt x="419099" y="22654"/>
                            <a:pt x="370702" y="148281"/>
                          </a:cubicBezTo>
                          <a:cubicBezTo>
                            <a:pt x="322305" y="273908"/>
                            <a:pt x="259492" y="613719"/>
                            <a:pt x="197708" y="753762"/>
                          </a:cubicBezTo>
                          <a:cubicBezTo>
                            <a:pt x="135924" y="893805"/>
                            <a:pt x="67962" y="941172"/>
                            <a:pt x="0" y="988540"/>
                          </a:cubicBezTo>
                        </a:path>
                      </a:pathLst>
                    </a:custGeom>
                    <a:ln w="3175">
                      <a:gradFill>
                        <a:gsLst>
                          <a:gs pos="0">
                            <a:schemeClr val="bg1">
                              <a:lumMod val="75000"/>
                              <a:alpha val="31000"/>
                            </a:schemeClr>
                          </a:gs>
                          <a:gs pos="98000">
                            <a:schemeClr val="bg1">
                              <a:alpha val="0"/>
                            </a:schemeClr>
                          </a:gs>
                        </a:gsLst>
                        <a:lin ang="5400000" scaled="0"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5" name="任意多边形 34"/>
                    <p:cNvSpPr/>
                    <p:nvPr/>
                  </p:nvSpPr>
                  <p:spPr>
                    <a:xfrm>
                      <a:off x="1284168" y="5140731"/>
                      <a:ext cx="438664" cy="1000897"/>
                    </a:xfrm>
                    <a:custGeom>
                      <a:avLst/>
                      <a:gdLst>
                        <a:gd name="connsiteX0" fmla="*/ 438664 w 438664"/>
                        <a:gd name="connsiteY0" fmla="*/ 0 h 1000897"/>
                        <a:gd name="connsiteX1" fmla="*/ 302740 w 438664"/>
                        <a:gd name="connsiteY1" fmla="*/ 135924 h 1000897"/>
                        <a:gd name="connsiteX2" fmla="*/ 154459 w 438664"/>
                        <a:gd name="connsiteY2" fmla="*/ 691978 h 1000897"/>
                        <a:gd name="connsiteX3" fmla="*/ 0 w 438664"/>
                        <a:gd name="connsiteY3" fmla="*/ 1000897 h 1000897"/>
                        <a:gd name="connsiteX4" fmla="*/ 0 w 438664"/>
                        <a:gd name="connsiteY4" fmla="*/ 1000897 h 10008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38664" h="1000897">
                          <a:moveTo>
                            <a:pt x="438664" y="0"/>
                          </a:moveTo>
                          <a:cubicBezTo>
                            <a:pt x="394385" y="10297"/>
                            <a:pt x="350107" y="20594"/>
                            <a:pt x="302740" y="135924"/>
                          </a:cubicBezTo>
                          <a:cubicBezTo>
                            <a:pt x="255372" y="251254"/>
                            <a:pt x="204916" y="547816"/>
                            <a:pt x="154459" y="691978"/>
                          </a:cubicBezTo>
                          <a:cubicBezTo>
                            <a:pt x="104002" y="836140"/>
                            <a:pt x="0" y="1000897"/>
                            <a:pt x="0" y="1000897"/>
                          </a:cubicBezTo>
                          <a:lnTo>
                            <a:pt x="0" y="1000897"/>
                          </a:lnTo>
                        </a:path>
                      </a:pathLst>
                    </a:custGeom>
                    <a:ln w="3175">
                      <a:gradFill>
                        <a:gsLst>
                          <a:gs pos="0">
                            <a:schemeClr val="bg1">
                              <a:lumMod val="75000"/>
                              <a:alpha val="31000"/>
                            </a:schemeClr>
                          </a:gs>
                          <a:gs pos="98000">
                            <a:schemeClr val="bg1">
                              <a:alpha val="0"/>
                            </a:schemeClr>
                          </a:gs>
                        </a:gsLst>
                        <a:lin ang="5400000" scaled="0"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6" name="任意多边形 35"/>
                    <p:cNvSpPr/>
                    <p:nvPr/>
                  </p:nvSpPr>
                  <p:spPr>
                    <a:xfrm>
                      <a:off x="1229500" y="5145156"/>
                      <a:ext cx="488092" cy="988540"/>
                    </a:xfrm>
                    <a:custGeom>
                      <a:avLst/>
                      <a:gdLst>
                        <a:gd name="connsiteX0" fmla="*/ 488092 w 488092"/>
                        <a:gd name="connsiteY0" fmla="*/ 0 h 988540"/>
                        <a:gd name="connsiteX1" fmla="*/ 370702 w 488092"/>
                        <a:gd name="connsiteY1" fmla="*/ 148281 h 988540"/>
                        <a:gd name="connsiteX2" fmla="*/ 197708 w 488092"/>
                        <a:gd name="connsiteY2" fmla="*/ 753762 h 988540"/>
                        <a:gd name="connsiteX3" fmla="*/ 0 w 488092"/>
                        <a:gd name="connsiteY3" fmla="*/ 988540 h 9885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88092" h="988540">
                          <a:moveTo>
                            <a:pt x="488092" y="0"/>
                          </a:moveTo>
                          <a:cubicBezTo>
                            <a:pt x="453595" y="11327"/>
                            <a:pt x="419099" y="22654"/>
                            <a:pt x="370702" y="148281"/>
                          </a:cubicBezTo>
                          <a:cubicBezTo>
                            <a:pt x="322305" y="273908"/>
                            <a:pt x="259492" y="613719"/>
                            <a:pt x="197708" y="753762"/>
                          </a:cubicBezTo>
                          <a:cubicBezTo>
                            <a:pt x="135924" y="893805"/>
                            <a:pt x="67962" y="941172"/>
                            <a:pt x="0" y="988540"/>
                          </a:cubicBezTo>
                        </a:path>
                      </a:pathLst>
                    </a:custGeom>
                    <a:ln w="3175">
                      <a:gradFill>
                        <a:gsLst>
                          <a:gs pos="0">
                            <a:schemeClr val="bg1">
                              <a:lumMod val="75000"/>
                              <a:alpha val="31000"/>
                            </a:schemeClr>
                          </a:gs>
                          <a:gs pos="98000">
                            <a:schemeClr val="bg1">
                              <a:alpha val="0"/>
                            </a:schemeClr>
                          </a:gs>
                        </a:gsLst>
                        <a:lin ang="5400000" scaled="0"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</p:grpSp>
        <p:grpSp>
          <p:nvGrpSpPr>
            <p:cNvPr id="7" name="组合 6"/>
            <p:cNvGrpSpPr/>
            <p:nvPr/>
          </p:nvGrpSpPr>
          <p:grpSpPr>
            <a:xfrm rot="20714077">
              <a:off x="6531018" y="5692712"/>
              <a:ext cx="2178881" cy="1150027"/>
              <a:chOff x="4967062" y="1296497"/>
              <a:chExt cx="2485258" cy="2046489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4967062" y="1296497"/>
                <a:ext cx="2485258" cy="2046489"/>
                <a:chOff x="4588766" y="672828"/>
                <a:chExt cx="3238314" cy="2666594"/>
              </a:xfrm>
            </p:grpSpPr>
            <p:sp>
              <p:nvSpPr>
                <p:cNvPr id="10" name="三十二角星 75"/>
                <p:cNvSpPr/>
                <p:nvPr/>
              </p:nvSpPr>
              <p:spPr>
                <a:xfrm rot="895006">
                  <a:off x="4588766" y="672828"/>
                  <a:ext cx="3238314" cy="26665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019" h="2303558">
                      <a:moveTo>
                        <a:pt x="358708" y="2008325"/>
                      </a:moveTo>
                      <a:lnTo>
                        <a:pt x="358739" y="2008360"/>
                      </a:lnTo>
                      <a:lnTo>
                        <a:pt x="358607" y="2008444"/>
                      </a:lnTo>
                      <a:close/>
                      <a:moveTo>
                        <a:pt x="225363" y="1833612"/>
                      </a:moveTo>
                      <a:lnTo>
                        <a:pt x="228755" y="1839559"/>
                      </a:lnTo>
                      <a:lnTo>
                        <a:pt x="206341" y="1848592"/>
                      </a:lnTo>
                      <a:close/>
                      <a:moveTo>
                        <a:pt x="131215" y="1646395"/>
                      </a:moveTo>
                      <a:lnTo>
                        <a:pt x="135964" y="1657152"/>
                      </a:lnTo>
                      <a:lnTo>
                        <a:pt x="93198" y="1666215"/>
                      </a:lnTo>
                      <a:close/>
                      <a:moveTo>
                        <a:pt x="74539" y="1452395"/>
                      </a:moveTo>
                      <a:lnTo>
                        <a:pt x="77470" y="1466245"/>
                      </a:lnTo>
                      <a:lnTo>
                        <a:pt x="23520" y="1468332"/>
                      </a:lnTo>
                      <a:close/>
                      <a:moveTo>
                        <a:pt x="0" y="1262536"/>
                      </a:moveTo>
                      <a:lnTo>
                        <a:pt x="50516" y="1255892"/>
                      </a:lnTo>
                      <a:lnTo>
                        <a:pt x="50545" y="1269185"/>
                      </a:lnTo>
                      <a:close/>
                      <a:moveTo>
                        <a:pt x="23520" y="1056741"/>
                      </a:moveTo>
                      <a:lnTo>
                        <a:pt x="60496" y="1058171"/>
                      </a:lnTo>
                      <a:lnTo>
                        <a:pt x="59520" y="1067987"/>
                      </a:lnTo>
                      <a:close/>
                      <a:moveTo>
                        <a:pt x="93200" y="858858"/>
                      </a:moveTo>
                      <a:lnTo>
                        <a:pt x="105834" y="861535"/>
                      </a:lnTo>
                      <a:lnTo>
                        <a:pt x="104801" y="864906"/>
                      </a:lnTo>
                      <a:close/>
                      <a:moveTo>
                        <a:pt x="971056" y="146453"/>
                      </a:moveTo>
                      <a:lnTo>
                        <a:pt x="995150" y="210738"/>
                      </a:lnTo>
                      <a:lnTo>
                        <a:pt x="1019699" y="201360"/>
                      </a:lnTo>
                      <a:cubicBezTo>
                        <a:pt x="1029700" y="198664"/>
                        <a:pt x="1039706" y="196127"/>
                        <a:pt x="1050319" y="196363"/>
                      </a:cubicBezTo>
                      <a:lnTo>
                        <a:pt x="1079550" y="264092"/>
                      </a:lnTo>
                      <a:cubicBezTo>
                        <a:pt x="1083195" y="262281"/>
                        <a:pt x="1086976" y="262127"/>
                        <a:pt x="1090778" y="262110"/>
                      </a:cubicBezTo>
                      <a:lnTo>
                        <a:pt x="1091564" y="264594"/>
                      </a:lnTo>
                      <a:lnTo>
                        <a:pt x="1091687" y="165162"/>
                      </a:lnTo>
                      <a:lnTo>
                        <a:pt x="1121748" y="157381"/>
                      </a:lnTo>
                      <a:lnTo>
                        <a:pt x="1122435" y="157347"/>
                      </a:lnTo>
                      <a:lnTo>
                        <a:pt x="1125999" y="113254"/>
                      </a:lnTo>
                      <a:lnTo>
                        <a:pt x="1151256" y="110385"/>
                      </a:lnTo>
                      <a:lnTo>
                        <a:pt x="1169019" y="209193"/>
                      </a:lnTo>
                      <a:lnTo>
                        <a:pt x="1180659" y="247320"/>
                      </a:lnTo>
                      <a:lnTo>
                        <a:pt x="1181789" y="247255"/>
                      </a:lnTo>
                      <a:lnTo>
                        <a:pt x="1188146" y="173866"/>
                      </a:lnTo>
                      <a:cubicBezTo>
                        <a:pt x="1208456" y="168715"/>
                        <a:pt x="1229022" y="167361"/>
                        <a:pt x="1249595" y="168769"/>
                      </a:cubicBezTo>
                      <a:lnTo>
                        <a:pt x="1266125" y="245196"/>
                      </a:lnTo>
                      <a:lnTo>
                        <a:pt x="1301437" y="101568"/>
                      </a:lnTo>
                      <a:lnTo>
                        <a:pt x="1327242" y="101168"/>
                      </a:lnTo>
                      <a:lnTo>
                        <a:pt x="1327646" y="150179"/>
                      </a:lnTo>
                      <a:cubicBezTo>
                        <a:pt x="1336541" y="148291"/>
                        <a:pt x="1345256" y="149390"/>
                        <a:pt x="1353920" y="150992"/>
                      </a:cubicBezTo>
                      <a:lnTo>
                        <a:pt x="1364115" y="249255"/>
                      </a:lnTo>
                      <a:lnTo>
                        <a:pt x="1367761" y="249338"/>
                      </a:lnTo>
                      <a:lnTo>
                        <a:pt x="1389324" y="174519"/>
                      </a:lnTo>
                      <a:lnTo>
                        <a:pt x="1449575" y="181598"/>
                      </a:lnTo>
                      <a:lnTo>
                        <a:pt x="1476998" y="116900"/>
                      </a:lnTo>
                      <a:lnTo>
                        <a:pt x="1499474" y="120930"/>
                      </a:lnTo>
                      <a:lnTo>
                        <a:pt x="1490913" y="175964"/>
                      </a:lnTo>
                      <a:lnTo>
                        <a:pt x="1492252" y="172689"/>
                      </a:lnTo>
                      <a:cubicBezTo>
                        <a:pt x="1513094" y="174106"/>
                        <a:pt x="1533096" y="179200"/>
                        <a:pt x="1552336" y="186868"/>
                      </a:cubicBezTo>
                      <a:lnTo>
                        <a:pt x="1542890" y="292377"/>
                      </a:lnTo>
                      <a:lnTo>
                        <a:pt x="1546142" y="293430"/>
                      </a:lnTo>
                      <a:lnTo>
                        <a:pt x="1586525" y="214949"/>
                      </a:lnTo>
                      <a:lnTo>
                        <a:pt x="1613165" y="223872"/>
                      </a:lnTo>
                      <a:lnTo>
                        <a:pt x="1653788" y="159689"/>
                      </a:lnTo>
                      <a:lnTo>
                        <a:pt x="1668621" y="165408"/>
                      </a:lnTo>
                      <a:lnTo>
                        <a:pt x="1643700" y="242164"/>
                      </a:lnTo>
                      <a:lnTo>
                        <a:pt x="1630476" y="316896"/>
                      </a:lnTo>
                      <a:lnTo>
                        <a:pt x="1683973" y="235655"/>
                      </a:lnTo>
                      <a:cubicBezTo>
                        <a:pt x="1704023" y="241437"/>
                        <a:pt x="1722681" y="250420"/>
                        <a:pt x="1740040" y="261949"/>
                      </a:cubicBezTo>
                      <a:lnTo>
                        <a:pt x="1709516" y="367139"/>
                      </a:lnTo>
                      <a:lnTo>
                        <a:pt x="1710841" y="367894"/>
                      </a:lnTo>
                      <a:lnTo>
                        <a:pt x="1729908" y="346820"/>
                      </a:lnTo>
                      <a:lnTo>
                        <a:pt x="1772205" y="293501"/>
                      </a:lnTo>
                      <a:lnTo>
                        <a:pt x="1776084" y="295777"/>
                      </a:lnTo>
                      <a:lnTo>
                        <a:pt x="1829755" y="236450"/>
                      </a:lnTo>
                      <a:lnTo>
                        <a:pt x="1834439" y="238789"/>
                      </a:lnTo>
                      <a:lnTo>
                        <a:pt x="1798412" y="308867"/>
                      </a:lnTo>
                      <a:cubicBezTo>
                        <a:pt x="1808650" y="312110"/>
                        <a:pt x="1817321" y="318102"/>
                        <a:pt x="1825568" y="324789"/>
                      </a:cubicBezTo>
                      <a:lnTo>
                        <a:pt x="1796431" y="400028"/>
                      </a:lnTo>
                      <a:lnTo>
                        <a:pt x="1860094" y="335457"/>
                      </a:lnTo>
                      <a:cubicBezTo>
                        <a:pt x="1878473" y="345358"/>
                        <a:pt x="1895077" y="357864"/>
                        <a:pt x="1909763" y="372861"/>
                      </a:cubicBezTo>
                      <a:lnTo>
                        <a:pt x="1902031" y="387843"/>
                      </a:lnTo>
                      <a:lnTo>
                        <a:pt x="1904579" y="385441"/>
                      </a:lnTo>
                      <a:lnTo>
                        <a:pt x="1878135" y="434145"/>
                      </a:lnTo>
                      <a:lnTo>
                        <a:pt x="1867381" y="454981"/>
                      </a:lnTo>
                      <a:lnTo>
                        <a:pt x="1973525" y="373852"/>
                      </a:lnTo>
                      <a:lnTo>
                        <a:pt x="1944923" y="412166"/>
                      </a:lnTo>
                      <a:cubicBezTo>
                        <a:pt x="1960295" y="422002"/>
                        <a:pt x="1973677" y="434381"/>
                        <a:pt x="1985261" y="448745"/>
                      </a:cubicBezTo>
                      <a:lnTo>
                        <a:pt x="1942132" y="516865"/>
                      </a:lnTo>
                      <a:lnTo>
                        <a:pt x="2013976" y="468237"/>
                      </a:lnTo>
                      <a:cubicBezTo>
                        <a:pt x="2029888" y="481769"/>
                        <a:pt x="2043793" y="497306"/>
                        <a:pt x="2055110" y="515142"/>
                      </a:cubicBezTo>
                      <a:lnTo>
                        <a:pt x="2017227" y="562793"/>
                      </a:lnTo>
                      <a:lnTo>
                        <a:pt x="2090117" y="516629"/>
                      </a:lnTo>
                      <a:lnTo>
                        <a:pt x="2042796" y="572089"/>
                      </a:lnTo>
                      <a:lnTo>
                        <a:pt x="2057304" y="564994"/>
                      </a:lnTo>
                      <a:lnTo>
                        <a:pt x="2081403" y="551620"/>
                      </a:lnTo>
                      <a:cubicBezTo>
                        <a:pt x="2095943" y="566445"/>
                        <a:pt x="2108465" y="582997"/>
                        <a:pt x="2118015" y="601783"/>
                      </a:cubicBezTo>
                      <a:lnTo>
                        <a:pt x="2060685" y="662077"/>
                      </a:lnTo>
                      <a:lnTo>
                        <a:pt x="2139549" y="629077"/>
                      </a:lnTo>
                      <a:cubicBezTo>
                        <a:pt x="2152396" y="645573"/>
                        <a:pt x="2163051" y="663568"/>
                        <a:pt x="2170508" y="683461"/>
                      </a:cubicBezTo>
                      <a:lnTo>
                        <a:pt x="2120917" y="725437"/>
                      </a:lnTo>
                      <a:lnTo>
                        <a:pt x="2242381" y="676480"/>
                      </a:lnTo>
                      <a:lnTo>
                        <a:pt x="2180057" y="725563"/>
                      </a:lnTo>
                      <a:lnTo>
                        <a:pt x="2192456" y="721610"/>
                      </a:lnTo>
                      <a:cubicBezTo>
                        <a:pt x="2203895" y="738975"/>
                        <a:pt x="2212967" y="757708"/>
                        <a:pt x="2218656" y="778100"/>
                      </a:cubicBezTo>
                      <a:lnTo>
                        <a:pt x="2146747" y="828775"/>
                      </a:lnTo>
                      <a:lnTo>
                        <a:pt x="2231522" y="811883"/>
                      </a:lnTo>
                      <a:cubicBezTo>
                        <a:pt x="2241011" y="830567"/>
                        <a:pt x="2247999" y="850351"/>
                        <a:pt x="2251439" y="871412"/>
                      </a:cubicBezTo>
                      <a:lnTo>
                        <a:pt x="2223490" y="886840"/>
                      </a:lnTo>
                      <a:lnTo>
                        <a:pt x="2351068" y="859802"/>
                      </a:lnTo>
                      <a:lnTo>
                        <a:pt x="2351450" y="860983"/>
                      </a:lnTo>
                      <a:lnTo>
                        <a:pt x="2253847" y="911869"/>
                      </a:lnTo>
                      <a:lnTo>
                        <a:pt x="2267941" y="910310"/>
                      </a:lnTo>
                      <a:lnTo>
                        <a:pt x="2278891" y="939681"/>
                      </a:lnTo>
                      <a:cubicBezTo>
                        <a:pt x="2281555" y="949804"/>
                        <a:pt x="2284064" y="959930"/>
                        <a:pt x="2283828" y="970674"/>
                      </a:cubicBezTo>
                      <a:lnTo>
                        <a:pt x="2197018" y="1009058"/>
                      </a:lnTo>
                      <a:lnTo>
                        <a:pt x="2286092" y="1009357"/>
                      </a:lnTo>
                      <a:lnTo>
                        <a:pt x="2293792" y="1040003"/>
                      </a:lnTo>
                      <a:lnTo>
                        <a:pt x="2294855" y="1061783"/>
                      </a:lnTo>
                      <a:lnTo>
                        <a:pt x="2394773" y="1057918"/>
                      </a:lnTo>
                      <a:lnTo>
                        <a:pt x="2395619" y="1065982"/>
                      </a:lnTo>
                      <a:lnTo>
                        <a:pt x="2265626" y="1106590"/>
                      </a:lnTo>
                      <a:lnTo>
                        <a:pt x="2306055" y="1110180"/>
                      </a:lnTo>
                      <a:cubicBezTo>
                        <a:pt x="2311143" y="1130736"/>
                        <a:pt x="2312482" y="1151553"/>
                        <a:pt x="2311091" y="1172377"/>
                      </a:cubicBezTo>
                      <a:lnTo>
                        <a:pt x="2210106" y="1194751"/>
                      </a:lnTo>
                      <a:lnTo>
                        <a:pt x="2302284" y="1213746"/>
                      </a:lnTo>
                      <a:lnTo>
                        <a:pt x="2301463" y="1243168"/>
                      </a:lnTo>
                      <a:lnTo>
                        <a:pt x="2401019" y="1256262"/>
                      </a:lnTo>
                      <a:lnTo>
                        <a:pt x="2399744" y="1268978"/>
                      </a:lnTo>
                      <a:lnTo>
                        <a:pt x="2229444" y="1291378"/>
                      </a:lnTo>
                      <a:lnTo>
                        <a:pt x="2305411" y="1313808"/>
                      </a:lnTo>
                      <a:cubicBezTo>
                        <a:pt x="2306359" y="1334914"/>
                        <a:pt x="2303633" y="1355578"/>
                        <a:pt x="2298308" y="1375758"/>
                      </a:cubicBezTo>
                      <a:lnTo>
                        <a:pt x="2186591" y="1377924"/>
                      </a:lnTo>
                      <a:lnTo>
                        <a:pt x="2279523" y="1417477"/>
                      </a:lnTo>
                      <a:lnTo>
                        <a:pt x="2278394" y="1422473"/>
                      </a:lnTo>
                      <a:lnTo>
                        <a:pt x="2370836" y="1451349"/>
                      </a:lnTo>
                      <a:cubicBezTo>
                        <a:pt x="2369643" y="1456325"/>
                        <a:pt x="2368351" y="1461275"/>
                        <a:pt x="2366449" y="1466059"/>
                      </a:cubicBezTo>
                      <a:lnTo>
                        <a:pt x="2269414" y="1462305"/>
                      </a:lnTo>
                      <a:cubicBezTo>
                        <a:pt x="2269537" y="1468177"/>
                        <a:pt x="2267721" y="1473450"/>
                        <a:pt x="2265725" y="1478670"/>
                      </a:cubicBezTo>
                      <a:lnTo>
                        <a:pt x="2185021" y="1471000"/>
                      </a:lnTo>
                      <a:lnTo>
                        <a:pt x="2265467" y="1513412"/>
                      </a:lnTo>
                      <a:cubicBezTo>
                        <a:pt x="2262071" y="1534199"/>
                        <a:pt x="2255402" y="1553934"/>
                        <a:pt x="2246101" y="1572645"/>
                      </a:cubicBezTo>
                      <a:lnTo>
                        <a:pt x="2138716" y="1553179"/>
                      </a:lnTo>
                      <a:lnTo>
                        <a:pt x="2303877" y="1639288"/>
                      </a:lnTo>
                      <a:cubicBezTo>
                        <a:pt x="2302240" y="1644373"/>
                        <a:pt x="2299993" y="1649180"/>
                        <a:pt x="2297685" y="1653957"/>
                      </a:cubicBezTo>
                      <a:lnTo>
                        <a:pt x="2208087" y="1634968"/>
                      </a:lnTo>
                      <a:cubicBezTo>
                        <a:pt x="2205281" y="1647664"/>
                        <a:pt x="2199319" y="1658965"/>
                        <a:pt x="2192419" y="1669768"/>
                      </a:cubicBezTo>
                      <a:lnTo>
                        <a:pt x="2123167" y="1648772"/>
                      </a:lnTo>
                      <a:lnTo>
                        <a:pt x="2187860" y="1701353"/>
                      </a:lnTo>
                      <a:cubicBezTo>
                        <a:pt x="2180262" y="1720909"/>
                        <a:pt x="2169929" y="1738964"/>
                        <a:pt x="2156949" y="1755364"/>
                      </a:cubicBezTo>
                      <a:lnTo>
                        <a:pt x="2090551" y="1729021"/>
                      </a:lnTo>
                      <a:lnTo>
                        <a:pt x="2201680" y="1816538"/>
                      </a:lnTo>
                      <a:lnTo>
                        <a:pt x="2193470" y="1828879"/>
                      </a:lnTo>
                      <a:lnTo>
                        <a:pt x="2116293" y="1797774"/>
                      </a:lnTo>
                      <a:cubicBezTo>
                        <a:pt x="2108025" y="1814460"/>
                        <a:pt x="2096930" y="1829236"/>
                        <a:pt x="2083910" y="1842471"/>
                      </a:cubicBezTo>
                      <a:lnTo>
                        <a:pt x="2027051" y="1811922"/>
                      </a:lnTo>
                      <a:lnTo>
                        <a:pt x="2075617" y="1870531"/>
                      </a:lnTo>
                      <a:cubicBezTo>
                        <a:pt x="2064204" y="1888005"/>
                        <a:pt x="2050609" y="1903680"/>
                        <a:pt x="2034485" y="1917004"/>
                      </a:cubicBezTo>
                      <a:lnTo>
                        <a:pt x="1984346" y="1884481"/>
                      </a:lnTo>
                      <a:lnTo>
                        <a:pt x="2063921" y="1977744"/>
                      </a:lnTo>
                      <a:lnTo>
                        <a:pt x="2055369" y="1986437"/>
                      </a:lnTo>
                      <a:lnTo>
                        <a:pt x="1987064" y="1943177"/>
                      </a:lnTo>
                      <a:lnTo>
                        <a:pt x="1990513" y="1948458"/>
                      </a:lnTo>
                      <a:cubicBezTo>
                        <a:pt x="1977268" y="1964644"/>
                        <a:pt x="1962045" y="1978782"/>
                        <a:pt x="1944563" y="1990277"/>
                      </a:cubicBezTo>
                      <a:lnTo>
                        <a:pt x="1899791" y="1953293"/>
                      </a:lnTo>
                      <a:lnTo>
                        <a:pt x="1932846" y="2014318"/>
                      </a:lnTo>
                      <a:cubicBezTo>
                        <a:pt x="1918201" y="2029033"/>
                        <a:pt x="1901850" y="2041707"/>
                        <a:pt x="1883288" y="2051374"/>
                      </a:cubicBezTo>
                      <a:lnTo>
                        <a:pt x="1828937" y="1998425"/>
                      </a:lnTo>
                      <a:lnTo>
                        <a:pt x="1833065" y="2006314"/>
                      </a:lnTo>
                      <a:lnTo>
                        <a:pt x="1832456" y="2006801"/>
                      </a:lnTo>
                      <a:lnTo>
                        <a:pt x="1891443" y="2115438"/>
                      </a:lnTo>
                      <a:lnTo>
                        <a:pt x="1884195" y="2120418"/>
                      </a:lnTo>
                      <a:lnTo>
                        <a:pt x="1830298" y="2069617"/>
                      </a:lnTo>
                      <a:lnTo>
                        <a:pt x="1832913" y="2076078"/>
                      </a:lnTo>
                      <a:cubicBezTo>
                        <a:pt x="1816749" y="2089138"/>
                        <a:pt x="1799111" y="2099955"/>
                        <a:pt x="1779604" y="2107513"/>
                      </a:cubicBezTo>
                      <a:lnTo>
                        <a:pt x="1746172" y="2066541"/>
                      </a:lnTo>
                      <a:lnTo>
                        <a:pt x="1764903" y="2126722"/>
                      </a:lnTo>
                      <a:cubicBezTo>
                        <a:pt x="1747749" y="2138301"/>
                        <a:pt x="1729243" y="2147483"/>
                        <a:pt x="1709091" y="2153241"/>
                      </a:cubicBezTo>
                      <a:lnTo>
                        <a:pt x="1669341" y="2095451"/>
                      </a:lnTo>
                      <a:lnTo>
                        <a:pt x="1675445" y="2116027"/>
                      </a:lnTo>
                      <a:lnTo>
                        <a:pt x="1660491" y="2123596"/>
                      </a:lnTo>
                      <a:lnTo>
                        <a:pt x="1688188" y="2220608"/>
                      </a:lnTo>
                      <a:lnTo>
                        <a:pt x="1682909" y="2222887"/>
                      </a:lnTo>
                      <a:lnTo>
                        <a:pt x="1646982" y="2171734"/>
                      </a:lnTo>
                      <a:cubicBezTo>
                        <a:pt x="1630936" y="2180612"/>
                        <a:pt x="1613614" y="2186521"/>
                        <a:pt x="1595301" y="2189593"/>
                      </a:cubicBezTo>
                      <a:lnTo>
                        <a:pt x="1579308" y="2159595"/>
                      </a:lnTo>
                      <a:lnTo>
                        <a:pt x="1574001" y="2161699"/>
                      </a:lnTo>
                      <a:lnTo>
                        <a:pt x="1578474" y="2203127"/>
                      </a:lnTo>
                      <a:lnTo>
                        <a:pt x="1549455" y="2214211"/>
                      </a:lnTo>
                      <a:cubicBezTo>
                        <a:pt x="1539455" y="2216907"/>
                        <a:pt x="1529451" y="2219446"/>
                        <a:pt x="1518835" y="2219208"/>
                      </a:cubicBezTo>
                      <a:lnTo>
                        <a:pt x="1498825" y="2172841"/>
                      </a:lnTo>
                      <a:lnTo>
                        <a:pt x="1500703" y="2192102"/>
                      </a:lnTo>
                      <a:lnTo>
                        <a:pt x="1460012" y="2202980"/>
                      </a:lnTo>
                      <a:lnTo>
                        <a:pt x="1459984" y="2224618"/>
                      </a:lnTo>
                      <a:lnTo>
                        <a:pt x="1459449" y="2224756"/>
                      </a:lnTo>
                      <a:lnTo>
                        <a:pt x="1462594" y="2285065"/>
                      </a:lnTo>
                      <a:lnTo>
                        <a:pt x="1458509" y="2285942"/>
                      </a:lnTo>
                      <a:lnTo>
                        <a:pt x="1435381" y="2230987"/>
                      </a:lnTo>
                      <a:lnTo>
                        <a:pt x="1429922" y="2232401"/>
                      </a:lnTo>
                      <a:lnTo>
                        <a:pt x="1427992" y="2232495"/>
                      </a:lnTo>
                      <a:lnTo>
                        <a:pt x="1431685" y="2276017"/>
                      </a:lnTo>
                      <a:lnTo>
                        <a:pt x="1415599" y="2233098"/>
                      </a:lnTo>
                      <a:cubicBezTo>
                        <a:pt x="1410154" y="2234642"/>
                        <a:pt x="1404585" y="2234686"/>
                        <a:pt x="1398928" y="2233908"/>
                      </a:cubicBezTo>
                      <a:lnTo>
                        <a:pt x="1394590" y="2219696"/>
                      </a:lnTo>
                      <a:lnTo>
                        <a:pt x="1382736" y="2221788"/>
                      </a:lnTo>
                      <a:lnTo>
                        <a:pt x="1381011" y="2241705"/>
                      </a:lnTo>
                      <a:cubicBezTo>
                        <a:pt x="1360701" y="2246856"/>
                        <a:pt x="1340133" y="2248208"/>
                        <a:pt x="1319561" y="2246804"/>
                      </a:cubicBezTo>
                      <a:lnTo>
                        <a:pt x="1315774" y="2229288"/>
                      </a:lnTo>
                      <a:lnTo>
                        <a:pt x="1315601" y="2231150"/>
                      </a:lnTo>
                      <a:lnTo>
                        <a:pt x="1260669" y="2234339"/>
                      </a:lnTo>
                      <a:lnTo>
                        <a:pt x="1259418" y="2240698"/>
                      </a:lnTo>
                      <a:lnTo>
                        <a:pt x="1248971" y="2240375"/>
                      </a:lnTo>
                      <a:lnTo>
                        <a:pt x="1243892" y="2303217"/>
                      </a:lnTo>
                      <a:lnTo>
                        <a:pt x="1235644" y="2303345"/>
                      </a:lnTo>
                      <a:lnTo>
                        <a:pt x="1231218" y="2278717"/>
                      </a:lnTo>
                      <a:lnTo>
                        <a:pt x="1226829" y="2303481"/>
                      </a:lnTo>
                      <a:lnTo>
                        <a:pt x="1221907" y="2303558"/>
                      </a:lnTo>
                      <a:lnTo>
                        <a:pt x="1210777" y="2240749"/>
                      </a:lnTo>
                      <a:lnTo>
                        <a:pt x="1190705" y="2242635"/>
                      </a:lnTo>
                      <a:cubicBezTo>
                        <a:pt x="1181101" y="2242528"/>
                        <a:pt x="1171535" y="2242275"/>
                        <a:pt x="1162157" y="2239299"/>
                      </a:cubicBezTo>
                      <a:lnTo>
                        <a:pt x="1162119" y="2238972"/>
                      </a:lnTo>
                      <a:cubicBezTo>
                        <a:pt x="1147321" y="2240215"/>
                        <a:pt x="1132853" y="2237708"/>
                        <a:pt x="1118626" y="2233862"/>
                      </a:cubicBezTo>
                      <a:lnTo>
                        <a:pt x="1118579" y="2231290"/>
                      </a:lnTo>
                      <a:lnTo>
                        <a:pt x="1098591" y="2230831"/>
                      </a:lnTo>
                      <a:lnTo>
                        <a:pt x="1079170" y="2226239"/>
                      </a:lnTo>
                      <a:lnTo>
                        <a:pt x="1064346" y="2286535"/>
                      </a:lnTo>
                      <a:lnTo>
                        <a:pt x="1048372" y="2283670"/>
                      </a:lnTo>
                      <a:lnTo>
                        <a:pt x="1047801" y="2214351"/>
                      </a:lnTo>
                      <a:lnTo>
                        <a:pt x="1038268" y="2212102"/>
                      </a:lnTo>
                      <a:lnTo>
                        <a:pt x="1033666" y="2224293"/>
                      </a:lnTo>
                      <a:lnTo>
                        <a:pt x="1017522" y="2221051"/>
                      </a:lnTo>
                      <a:lnTo>
                        <a:pt x="995442" y="2273519"/>
                      </a:lnTo>
                      <a:lnTo>
                        <a:pt x="986856" y="2271115"/>
                      </a:lnTo>
                      <a:lnTo>
                        <a:pt x="989755" y="2215475"/>
                      </a:lnTo>
                      <a:cubicBezTo>
                        <a:pt x="985404" y="2215781"/>
                        <a:pt x="981521" y="2214474"/>
                        <a:pt x="977673" y="2213049"/>
                      </a:cubicBezTo>
                      <a:lnTo>
                        <a:pt x="978665" y="2199296"/>
                      </a:lnTo>
                      <a:lnTo>
                        <a:pt x="946549" y="2188537"/>
                      </a:lnTo>
                      <a:lnTo>
                        <a:pt x="943668" y="2194211"/>
                      </a:lnTo>
                      <a:lnTo>
                        <a:pt x="918034" y="2185900"/>
                      </a:lnTo>
                      <a:lnTo>
                        <a:pt x="893223" y="2244437"/>
                      </a:lnTo>
                      <a:lnTo>
                        <a:pt x="874472" y="2237206"/>
                      </a:lnTo>
                      <a:lnTo>
                        <a:pt x="893485" y="2114965"/>
                      </a:lnTo>
                      <a:lnTo>
                        <a:pt x="867697" y="2154129"/>
                      </a:lnTo>
                      <a:lnTo>
                        <a:pt x="866017" y="2153342"/>
                      </a:lnTo>
                      <a:lnTo>
                        <a:pt x="854915" y="2171476"/>
                      </a:lnTo>
                      <a:lnTo>
                        <a:pt x="814186" y="2154016"/>
                      </a:lnTo>
                      <a:lnTo>
                        <a:pt x="782011" y="2199826"/>
                      </a:lnTo>
                      <a:lnTo>
                        <a:pt x="768407" y="2193034"/>
                      </a:lnTo>
                      <a:lnTo>
                        <a:pt x="789856" y="2117909"/>
                      </a:lnTo>
                      <a:lnTo>
                        <a:pt x="778191" y="2111069"/>
                      </a:lnTo>
                      <a:lnTo>
                        <a:pt x="770716" y="2120705"/>
                      </a:lnTo>
                      <a:lnTo>
                        <a:pt x="766627" y="2118372"/>
                      </a:lnTo>
                      <a:lnTo>
                        <a:pt x="731146" y="2174430"/>
                      </a:lnTo>
                      <a:lnTo>
                        <a:pt x="712756" y="2165248"/>
                      </a:lnTo>
                      <a:lnTo>
                        <a:pt x="734016" y="2099767"/>
                      </a:lnTo>
                      <a:cubicBezTo>
                        <a:pt x="728825" y="2098376"/>
                        <a:pt x="724673" y="2095328"/>
                        <a:pt x="720619" y="2092125"/>
                      </a:cubicBezTo>
                      <a:lnTo>
                        <a:pt x="748836" y="2018691"/>
                      </a:lnTo>
                      <a:lnTo>
                        <a:pt x="690160" y="2082974"/>
                      </a:lnTo>
                      <a:cubicBezTo>
                        <a:pt x="672801" y="2074470"/>
                        <a:pt x="657235" y="2063178"/>
                        <a:pt x="643269" y="2049693"/>
                      </a:cubicBezTo>
                      <a:lnTo>
                        <a:pt x="646322" y="2043322"/>
                      </a:lnTo>
                      <a:lnTo>
                        <a:pt x="595476" y="2091247"/>
                      </a:lnTo>
                      <a:lnTo>
                        <a:pt x="577786" y="2077672"/>
                      </a:lnTo>
                      <a:lnTo>
                        <a:pt x="578370" y="2076596"/>
                      </a:lnTo>
                      <a:lnTo>
                        <a:pt x="577557" y="2077496"/>
                      </a:lnTo>
                      <a:lnTo>
                        <a:pt x="563431" y="2066656"/>
                      </a:lnTo>
                      <a:lnTo>
                        <a:pt x="598625" y="1998198"/>
                      </a:lnTo>
                      <a:cubicBezTo>
                        <a:pt x="588215" y="1992320"/>
                        <a:pt x="579873" y="1983853"/>
                        <a:pt x="572217" y="1974636"/>
                      </a:cubicBezTo>
                      <a:lnTo>
                        <a:pt x="609095" y="1915320"/>
                      </a:lnTo>
                      <a:lnTo>
                        <a:pt x="545677" y="1962278"/>
                      </a:lnTo>
                      <a:cubicBezTo>
                        <a:pt x="530517" y="1950165"/>
                        <a:pt x="517402" y="1935881"/>
                        <a:pt x="506447" y="1919548"/>
                      </a:cubicBezTo>
                      <a:lnTo>
                        <a:pt x="513018" y="1910648"/>
                      </a:lnTo>
                      <a:lnTo>
                        <a:pt x="440527" y="1956560"/>
                      </a:lnTo>
                      <a:lnTo>
                        <a:pt x="421430" y="1934814"/>
                      </a:lnTo>
                      <a:lnTo>
                        <a:pt x="478216" y="1868260"/>
                      </a:lnTo>
                      <a:cubicBezTo>
                        <a:pt x="466395" y="1857058"/>
                        <a:pt x="457042" y="1843640"/>
                        <a:pt x="449346" y="1828976"/>
                      </a:cubicBezTo>
                      <a:lnTo>
                        <a:pt x="456551" y="1821202"/>
                      </a:lnTo>
                      <a:cubicBezTo>
                        <a:pt x="453976" y="1819196"/>
                        <a:pt x="452527" y="1816517"/>
                        <a:pt x="451141" y="1813789"/>
                      </a:cubicBezTo>
                      <a:lnTo>
                        <a:pt x="470387" y="1793549"/>
                      </a:lnTo>
                      <a:lnTo>
                        <a:pt x="426898" y="1814030"/>
                      </a:lnTo>
                      <a:lnTo>
                        <a:pt x="400870" y="1770188"/>
                      </a:lnTo>
                      <a:lnTo>
                        <a:pt x="319068" y="1803158"/>
                      </a:lnTo>
                      <a:cubicBezTo>
                        <a:pt x="312505" y="1793797"/>
                        <a:pt x="306408" y="1784112"/>
                        <a:pt x="301326" y="1773788"/>
                      </a:cubicBezTo>
                      <a:lnTo>
                        <a:pt x="379878" y="1711926"/>
                      </a:lnTo>
                      <a:cubicBezTo>
                        <a:pt x="369577" y="1696292"/>
                        <a:pt x="361745" y="1679240"/>
                        <a:pt x="356559" y="1660890"/>
                      </a:cubicBezTo>
                      <a:lnTo>
                        <a:pt x="360149" y="1658274"/>
                      </a:lnTo>
                      <a:lnTo>
                        <a:pt x="351915" y="1640518"/>
                      </a:lnTo>
                      <a:lnTo>
                        <a:pt x="338552" y="1643779"/>
                      </a:lnTo>
                      <a:lnTo>
                        <a:pt x="328994" y="1616243"/>
                      </a:lnTo>
                      <a:lnTo>
                        <a:pt x="231520" y="1636901"/>
                      </a:lnTo>
                      <a:lnTo>
                        <a:pt x="216146" y="1602114"/>
                      </a:lnTo>
                      <a:lnTo>
                        <a:pt x="259658" y="1579429"/>
                      </a:lnTo>
                      <a:lnTo>
                        <a:pt x="235969" y="1585236"/>
                      </a:lnTo>
                      <a:lnTo>
                        <a:pt x="307465" y="1539989"/>
                      </a:lnTo>
                      <a:cubicBezTo>
                        <a:pt x="303197" y="1533494"/>
                        <a:pt x="301481" y="1526017"/>
                        <a:pt x="300231" y="1518370"/>
                      </a:cubicBezTo>
                      <a:lnTo>
                        <a:pt x="306336" y="1515000"/>
                      </a:lnTo>
                      <a:lnTo>
                        <a:pt x="304004" y="1504952"/>
                      </a:lnTo>
                      <a:lnTo>
                        <a:pt x="301214" y="1505261"/>
                      </a:lnTo>
                      <a:lnTo>
                        <a:pt x="290265" y="1475890"/>
                      </a:lnTo>
                      <a:lnTo>
                        <a:pt x="287435" y="1458123"/>
                      </a:lnTo>
                      <a:lnTo>
                        <a:pt x="174375" y="1462496"/>
                      </a:lnTo>
                      <a:lnTo>
                        <a:pt x="166184" y="1423767"/>
                      </a:lnTo>
                      <a:lnTo>
                        <a:pt x="304515" y="1380555"/>
                      </a:lnTo>
                      <a:lnTo>
                        <a:pt x="265578" y="1380425"/>
                      </a:lnTo>
                      <a:lnTo>
                        <a:pt x="260923" y="1361894"/>
                      </a:lnTo>
                      <a:lnTo>
                        <a:pt x="206648" y="1362480"/>
                      </a:lnTo>
                      <a:lnTo>
                        <a:pt x="257568" y="1343377"/>
                      </a:lnTo>
                      <a:lnTo>
                        <a:pt x="256338" y="1318196"/>
                      </a:lnTo>
                      <a:lnTo>
                        <a:pt x="275427" y="1312182"/>
                      </a:lnTo>
                      <a:lnTo>
                        <a:pt x="275217" y="1306467"/>
                      </a:lnTo>
                      <a:lnTo>
                        <a:pt x="263103" y="1305392"/>
                      </a:lnTo>
                      <a:lnTo>
                        <a:pt x="262427" y="1297053"/>
                      </a:lnTo>
                      <a:lnTo>
                        <a:pt x="147003" y="1281872"/>
                      </a:lnTo>
                      <a:cubicBezTo>
                        <a:pt x="145825" y="1269027"/>
                        <a:pt x="145280" y="1256177"/>
                        <a:pt x="146085" y="1243322"/>
                      </a:cubicBezTo>
                      <a:lnTo>
                        <a:pt x="265795" y="1227576"/>
                      </a:lnTo>
                      <a:cubicBezTo>
                        <a:pt x="265565" y="1219797"/>
                        <a:pt x="266354" y="1212082"/>
                        <a:pt x="268703" y="1204451"/>
                      </a:cubicBezTo>
                      <a:lnTo>
                        <a:pt x="337773" y="1194248"/>
                      </a:lnTo>
                      <a:lnTo>
                        <a:pt x="249391" y="1176035"/>
                      </a:lnTo>
                      <a:lnTo>
                        <a:pt x="250373" y="1140738"/>
                      </a:lnTo>
                      <a:lnTo>
                        <a:pt x="215022" y="1132509"/>
                      </a:lnTo>
                      <a:lnTo>
                        <a:pt x="250430" y="1127623"/>
                      </a:lnTo>
                      <a:lnTo>
                        <a:pt x="152721" y="1097101"/>
                      </a:lnTo>
                      <a:lnTo>
                        <a:pt x="156251" y="1061875"/>
                      </a:lnTo>
                      <a:lnTo>
                        <a:pt x="267824" y="1066191"/>
                      </a:lnTo>
                      <a:cubicBezTo>
                        <a:pt x="266785" y="1057092"/>
                        <a:pt x="268581" y="1048409"/>
                        <a:pt x="270849" y="1039814"/>
                      </a:cubicBezTo>
                      <a:lnTo>
                        <a:pt x="291783" y="1039408"/>
                      </a:lnTo>
                      <a:cubicBezTo>
                        <a:pt x="291589" y="1029524"/>
                        <a:pt x="294258" y="1020282"/>
                        <a:pt x="297488" y="1011203"/>
                      </a:cubicBezTo>
                      <a:lnTo>
                        <a:pt x="373984" y="1015649"/>
                      </a:lnTo>
                      <a:lnTo>
                        <a:pt x="272149" y="972306"/>
                      </a:lnTo>
                      <a:lnTo>
                        <a:pt x="276213" y="954276"/>
                      </a:lnTo>
                      <a:lnTo>
                        <a:pt x="191008" y="909852"/>
                      </a:lnTo>
                      <a:lnTo>
                        <a:pt x="199748" y="881439"/>
                      </a:lnTo>
                      <a:lnTo>
                        <a:pt x="307840" y="904347"/>
                      </a:lnTo>
                      <a:lnTo>
                        <a:pt x="303690" y="902159"/>
                      </a:lnTo>
                      <a:cubicBezTo>
                        <a:pt x="307086" y="881374"/>
                        <a:pt x="313757" y="861640"/>
                        <a:pt x="323055" y="842926"/>
                      </a:cubicBezTo>
                      <a:lnTo>
                        <a:pt x="353491" y="848442"/>
                      </a:lnTo>
                      <a:cubicBezTo>
                        <a:pt x="354808" y="840467"/>
                        <a:pt x="358403" y="833548"/>
                        <a:pt x="362332" y="826800"/>
                      </a:cubicBezTo>
                      <a:lnTo>
                        <a:pt x="415430" y="841144"/>
                      </a:lnTo>
                      <a:lnTo>
                        <a:pt x="337630" y="779875"/>
                      </a:lnTo>
                      <a:lnTo>
                        <a:pt x="333560" y="777087"/>
                      </a:lnTo>
                      <a:lnTo>
                        <a:pt x="333698" y="776776"/>
                      </a:lnTo>
                      <a:lnTo>
                        <a:pt x="265672" y="723204"/>
                      </a:lnTo>
                      <a:lnTo>
                        <a:pt x="275719" y="704443"/>
                      </a:lnTo>
                      <a:lnTo>
                        <a:pt x="352355" y="735331"/>
                      </a:lnTo>
                      <a:cubicBezTo>
                        <a:pt x="353406" y="729543"/>
                        <a:pt x="356239" y="724731"/>
                        <a:pt x="359251" y="720013"/>
                      </a:cubicBezTo>
                      <a:lnTo>
                        <a:pt x="394778" y="730783"/>
                      </a:lnTo>
                      <a:lnTo>
                        <a:pt x="342155" y="686200"/>
                      </a:lnTo>
                      <a:lnTo>
                        <a:pt x="388064" y="702396"/>
                      </a:lnTo>
                      <a:cubicBezTo>
                        <a:pt x="393500" y="686911"/>
                        <a:pt x="402044" y="673050"/>
                        <a:pt x="412208" y="660207"/>
                      </a:cubicBezTo>
                      <a:lnTo>
                        <a:pt x="449664" y="675067"/>
                      </a:lnTo>
                      <a:cubicBezTo>
                        <a:pt x="452025" y="668633"/>
                        <a:pt x="456165" y="663538"/>
                        <a:pt x="460528" y="658623"/>
                      </a:cubicBezTo>
                      <a:lnTo>
                        <a:pt x="494429" y="675815"/>
                      </a:lnTo>
                      <a:lnTo>
                        <a:pt x="380862" y="542712"/>
                      </a:lnTo>
                      <a:lnTo>
                        <a:pt x="387291" y="534795"/>
                      </a:lnTo>
                      <a:lnTo>
                        <a:pt x="448665" y="573667"/>
                      </a:lnTo>
                      <a:cubicBezTo>
                        <a:pt x="453090" y="563437"/>
                        <a:pt x="460093" y="555105"/>
                        <a:pt x="467763" y="547309"/>
                      </a:cubicBezTo>
                      <a:lnTo>
                        <a:pt x="517615" y="574096"/>
                      </a:lnTo>
                      <a:lnTo>
                        <a:pt x="493540" y="545040"/>
                      </a:lnTo>
                      <a:lnTo>
                        <a:pt x="497026" y="541104"/>
                      </a:lnTo>
                      <a:lnTo>
                        <a:pt x="456028" y="487016"/>
                      </a:lnTo>
                      <a:lnTo>
                        <a:pt x="512385" y="523748"/>
                      </a:lnTo>
                      <a:cubicBezTo>
                        <a:pt x="517940" y="513697"/>
                        <a:pt x="525934" y="505787"/>
                        <a:pt x="534671" y="498569"/>
                      </a:cubicBezTo>
                      <a:lnTo>
                        <a:pt x="575776" y="525232"/>
                      </a:lnTo>
                      <a:cubicBezTo>
                        <a:pt x="578846" y="520104"/>
                        <a:pt x="583271" y="516514"/>
                        <a:pt x="587857" y="513111"/>
                      </a:cubicBezTo>
                      <a:lnTo>
                        <a:pt x="629961" y="546672"/>
                      </a:lnTo>
                      <a:lnTo>
                        <a:pt x="561156" y="441322"/>
                      </a:lnTo>
                      <a:lnTo>
                        <a:pt x="570077" y="433204"/>
                      </a:lnTo>
                      <a:lnTo>
                        <a:pt x="544143" y="385441"/>
                      </a:lnTo>
                      <a:lnTo>
                        <a:pt x="582664" y="421749"/>
                      </a:lnTo>
                      <a:cubicBezTo>
                        <a:pt x="589143" y="412485"/>
                        <a:pt x="597805" y="405621"/>
                        <a:pt x="607107" y="399504"/>
                      </a:cubicBezTo>
                      <a:lnTo>
                        <a:pt x="658243" y="441744"/>
                      </a:lnTo>
                      <a:lnTo>
                        <a:pt x="636308" y="401253"/>
                      </a:lnTo>
                      <a:lnTo>
                        <a:pt x="638732" y="399442"/>
                      </a:lnTo>
                      <a:lnTo>
                        <a:pt x="603654" y="326054"/>
                      </a:lnTo>
                      <a:lnTo>
                        <a:pt x="607089" y="323693"/>
                      </a:lnTo>
                      <a:lnTo>
                        <a:pt x="662688" y="381530"/>
                      </a:lnTo>
                      <a:cubicBezTo>
                        <a:pt x="669035" y="373869"/>
                        <a:pt x="677212" y="368706"/>
                        <a:pt x="685869" y="364197"/>
                      </a:cubicBezTo>
                      <a:lnTo>
                        <a:pt x="726718" y="403991"/>
                      </a:lnTo>
                      <a:cubicBezTo>
                        <a:pt x="730233" y="400046"/>
                        <a:pt x="734698" y="397782"/>
                        <a:pt x="739272" y="395703"/>
                      </a:cubicBezTo>
                      <a:lnTo>
                        <a:pt x="763797" y="424986"/>
                      </a:lnTo>
                      <a:lnTo>
                        <a:pt x="718757" y="313702"/>
                      </a:lnTo>
                      <a:lnTo>
                        <a:pt x="756772" y="291289"/>
                      </a:lnTo>
                      <a:lnTo>
                        <a:pt x="755822" y="287960"/>
                      </a:lnTo>
                      <a:lnTo>
                        <a:pt x="757752" y="290710"/>
                      </a:lnTo>
                      <a:cubicBezTo>
                        <a:pt x="761835" y="286515"/>
                        <a:pt x="766886" y="284277"/>
                        <a:pt x="772070" y="282268"/>
                      </a:cubicBezTo>
                      <a:lnTo>
                        <a:pt x="800358" y="316939"/>
                      </a:lnTo>
                      <a:lnTo>
                        <a:pt x="775009" y="221199"/>
                      </a:lnTo>
                      <a:cubicBezTo>
                        <a:pt x="779195" y="219031"/>
                        <a:pt x="783438" y="216970"/>
                        <a:pt x="787930" y="215416"/>
                      </a:cubicBezTo>
                      <a:lnTo>
                        <a:pt x="826738" y="278166"/>
                      </a:lnTo>
                      <a:cubicBezTo>
                        <a:pt x="836600" y="270422"/>
                        <a:pt x="848041" y="265766"/>
                        <a:pt x="860066" y="262330"/>
                      </a:cubicBezTo>
                      <a:lnTo>
                        <a:pt x="896827" y="315774"/>
                      </a:lnTo>
                      <a:cubicBezTo>
                        <a:pt x="900536" y="312941"/>
                        <a:pt x="904772" y="311846"/>
                        <a:pt x="909068" y="310919"/>
                      </a:cubicBezTo>
                      <a:lnTo>
                        <a:pt x="919101" y="329278"/>
                      </a:lnTo>
                      <a:lnTo>
                        <a:pt x="897986" y="220364"/>
                      </a:lnTo>
                      <a:lnTo>
                        <a:pt x="954456" y="200850"/>
                      </a:lnTo>
                      <a:lnTo>
                        <a:pt x="950402" y="153055"/>
                      </a:lnTo>
                      <a:close/>
                      <a:moveTo>
                        <a:pt x="1326408" y="0"/>
                      </a:moveTo>
                      <a:lnTo>
                        <a:pt x="1326454" y="5588"/>
                      </a:lnTo>
                      <a:lnTo>
                        <a:pt x="1325029" y="5609"/>
                      </a:lnTo>
                      <a:close/>
                      <a:moveTo>
                        <a:pt x="1133993" y="14354"/>
                      </a:moveTo>
                      <a:lnTo>
                        <a:pt x="1134306" y="16092"/>
                      </a:lnTo>
                      <a:lnTo>
                        <a:pt x="1133849" y="16144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  <a:alpha val="13000"/>
                  </a:schemeClr>
                </a:solidFill>
                <a:ln>
                  <a:noFill/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  <a:softEdge rad="25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altLang="zh-CN" sz="1400" dirty="0">
                    <a:gradFill>
                      <a:gsLst>
                        <a:gs pos="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0"/>
                    </a:gra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" name="三十二角星 75"/>
                <p:cNvSpPr/>
                <p:nvPr/>
              </p:nvSpPr>
              <p:spPr>
                <a:xfrm rot="895006">
                  <a:off x="4804578" y="727700"/>
                  <a:ext cx="2835044" cy="24936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019" h="2303558">
                      <a:moveTo>
                        <a:pt x="358708" y="2008325"/>
                      </a:moveTo>
                      <a:lnTo>
                        <a:pt x="358739" y="2008360"/>
                      </a:lnTo>
                      <a:lnTo>
                        <a:pt x="358607" y="2008444"/>
                      </a:lnTo>
                      <a:close/>
                      <a:moveTo>
                        <a:pt x="225363" y="1833612"/>
                      </a:moveTo>
                      <a:lnTo>
                        <a:pt x="228755" y="1839559"/>
                      </a:lnTo>
                      <a:lnTo>
                        <a:pt x="206341" y="1848592"/>
                      </a:lnTo>
                      <a:close/>
                      <a:moveTo>
                        <a:pt x="131215" y="1646395"/>
                      </a:moveTo>
                      <a:lnTo>
                        <a:pt x="135964" y="1657152"/>
                      </a:lnTo>
                      <a:lnTo>
                        <a:pt x="93198" y="1666215"/>
                      </a:lnTo>
                      <a:close/>
                      <a:moveTo>
                        <a:pt x="74539" y="1452395"/>
                      </a:moveTo>
                      <a:lnTo>
                        <a:pt x="77470" y="1466245"/>
                      </a:lnTo>
                      <a:lnTo>
                        <a:pt x="23520" y="1468332"/>
                      </a:lnTo>
                      <a:close/>
                      <a:moveTo>
                        <a:pt x="0" y="1262536"/>
                      </a:moveTo>
                      <a:lnTo>
                        <a:pt x="50516" y="1255892"/>
                      </a:lnTo>
                      <a:lnTo>
                        <a:pt x="50545" y="1269185"/>
                      </a:lnTo>
                      <a:close/>
                      <a:moveTo>
                        <a:pt x="23520" y="1056741"/>
                      </a:moveTo>
                      <a:lnTo>
                        <a:pt x="60496" y="1058171"/>
                      </a:lnTo>
                      <a:lnTo>
                        <a:pt x="59520" y="1067987"/>
                      </a:lnTo>
                      <a:close/>
                      <a:moveTo>
                        <a:pt x="93200" y="858858"/>
                      </a:moveTo>
                      <a:lnTo>
                        <a:pt x="105834" y="861535"/>
                      </a:lnTo>
                      <a:lnTo>
                        <a:pt x="104801" y="864906"/>
                      </a:lnTo>
                      <a:close/>
                      <a:moveTo>
                        <a:pt x="971056" y="146453"/>
                      </a:moveTo>
                      <a:lnTo>
                        <a:pt x="995150" y="210738"/>
                      </a:lnTo>
                      <a:lnTo>
                        <a:pt x="1019699" y="201360"/>
                      </a:lnTo>
                      <a:cubicBezTo>
                        <a:pt x="1029700" y="198664"/>
                        <a:pt x="1039706" y="196127"/>
                        <a:pt x="1050319" y="196363"/>
                      </a:cubicBezTo>
                      <a:lnTo>
                        <a:pt x="1079550" y="264092"/>
                      </a:lnTo>
                      <a:cubicBezTo>
                        <a:pt x="1083195" y="262281"/>
                        <a:pt x="1086976" y="262127"/>
                        <a:pt x="1090778" y="262110"/>
                      </a:cubicBezTo>
                      <a:lnTo>
                        <a:pt x="1091564" y="264594"/>
                      </a:lnTo>
                      <a:lnTo>
                        <a:pt x="1091687" y="165162"/>
                      </a:lnTo>
                      <a:lnTo>
                        <a:pt x="1121748" y="157381"/>
                      </a:lnTo>
                      <a:lnTo>
                        <a:pt x="1122435" y="157347"/>
                      </a:lnTo>
                      <a:lnTo>
                        <a:pt x="1125999" y="113254"/>
                      </a:lnTo>
                      <a:lnTo>
                        <a:pt x="1151256" y="110385"/>
                      </a:lnTo>
                      <a:lnTo>
                        <a:pt x="1169019" y="209193"/>
                      </a:lnTo>
                      <a:lnTo>
                        <a:pt x="1180659" y="247320"/>
                      </a:lnTo>
                      <a:lnTo>
                        <a:pt x="1181789" y="247255"/>
                      </a:lnTo>
                      <a:lnTo>
                        <a:pt x="1188146" y="173866"/>
                      </a:lnTo>
                      <a:cubicBezTo>
                        <a:pt x="1208456" y="168715"/>
                        <a:pt x="1229022" y="167361"/>
                        <a:pt x="1249595" y="168769"/>
                      </a:cubicBezTo>
                      <a:lnTo>
                        <a:pt x="1266125" y="245196"/>
                      </a:lnTo>
                      <a:lnTo>
                        <a:pt x="1301437" y="101568"/>
                      </a:lnTo>
                      <a:lnTo>
                        <a:pt x="1327242" y="101168"/>
                      </a:lnTo>
                      <a:lnTo>
                        <a:pt x="1327646" y="150179"/>
                      </a:lnTo>
                      <a:cubicBezTo>
                        <a:pt x="1336541" y="148291"/>
                        <a:pt x="1345256" y="149390"/>
                        <a:pt x="1353920" y="150992"/>
                      </a:cubicBezTo>
                      <a:lnTo>
                        <a:pt x="1364115" y="249255"/>
                      </a:lnTo>
                      <a:lnTo>
                        <a:pt x="1367761" y="249338"/>
                      </a:lnTo>
                      <a:lnTo>
                        <a:pt x="1389324" y="174519"/>
                      </a:lnTo>
                      <a:lnTo>
                        <a:pt x="1449575" y="181598"/>
                      </a:lnTo>
                      <a:lnTo>
                        <a:pt x="1476998" y="116900"/>
                      </a:lnTo>
                      <a:lnTo>
                        <a:pt x="1499474" y="120930"/>
                      </a:lnTo>
                      <a:lnTo>
                        <a:pt x="1490913" y="175964"/>
                      </a:lnTo>
                      <a:lnTo>
                        <a:pt x="1492252" y="172689"/>
                      </a:lnTo>
                      <a:cubicBezTo>
                        <a:pt x="1513094" y="174106"/>
                        <a:pt x="1533096" y="179200"/>
                        <a:pt x="1552336" y="186868"/>
                      </a:cubicBezTo>
                      <a:lnTo>
                        <a:pt x="1542890" y="292377"/>
                      </a:lnTo>
                      <a:lnTo>
                        <a:pt x="1546142" y="293430"/>
                      </a:lnTo>
                      <a:lnTo>
                        <a:pt x="1586525" y="214949"/>
                      </a:lnTo>
                      <a:lnTo>
                        <a:pt x="1613165" y="223872"/>
                      </a:lnTo>
                      <a:lnTo>
                        <a:pt x="1653788" y="159689"/>
                      </a:lnTo>
                      <a:lnTo>
                        <a:pt x="1668621" y="165408"/>
                      </a:lnTo>
                      <a:lnTo>
                        <a:pt x="1643700" y="242164"/>
                      </a:lnTo>
                      <a:lnTo>
                        <a:pt x="1630476" y="316896"/>
                      </a:lnTo>
                      <a:lnTo>
                        <a:pt x="1683973" y="235655"/>
                      </a:lnTo>
                      <a:cubicBezTo>
                        <a:pt x="1704023" y="241437"/>
                        <a:pt x="1722681" y="250420"/>
                        <a:pt x="1740040" y="261949"/>
                      </a:cubicBezTo>
                      <a:lnTo>
                        <a:pt x="1709516" y="367139"/>
                      </a:lnTo>
                      <a:lnTo>
                        <a:pt x="1710841" y="367894"/>
                      </a:lnTo>
                      <a:lnTo>
                        <a:pt x="1729908" y="346820"/>
                      </a:lnTo>
                      <a:lnTo>
                        <a:pt x="1772205" y="293501"/>
                      </a:lnTo>
                      <a:lnTo>
                        <a:pt x="1776084" y="295777"/>
                      </a:lnTo>
                      <a:lnTo>
                        <a:pt x="1829755" y="236450"/>
                      </a:lnTo>
                      <a:lnTo>
                        <a:pt x="1834439" y="238789"/>
                      </a:lnTo>
                      <a:lnTo>
                        <a:pt x="1798412" y="308867"/>
                      </a:lnTo>
                      <a:cubicBezTo>
                        <a:pt x="1808650" y="312110"/>
                        <a:pt x="1817321" y="318102"/>
                        <a:pt x="1825568" y="324789"/>
                      </a:cubicBezTo>
                      <a:lnTo>
                        <a:pt x="1796431" y="400028"/>
                      </a:lnTo>
                      <a:lnTo>
                        <a:pt x="1860094" y="335457"/>
                      </a:lnTo>
                      <a:cubicBezTo>
                        <a:pt x="1878473" y="345358"/>
                        <a:pt x="1895077" y="357864"/>
                        <a:pt x="1909763" y="372861"/>
                      </a:cubicBezTo>
                      <a:lnTo>
                        <a:pt x="1902031" y="387843"/>
                      </a:lnTo>
                      <a:lnTo>
                        <a:pt x="1904579" y="385441"/>
                      </a:lnTo>
                      <a:lnTo>
                        <a:pt x="1878135" y="434145"/>
                      </a:lnTo>
                      <a:lnTo>
                        <a:pt x="1867381" y="454981"/>
                      </a:lnTo>
                      <a:lnTo>
                        <a:pt x="1973525" y="373852"/>
                      </a:lnTo>
                      <a:lnTo>
                        <a:pt x="1944923" y="412166"/>
                      </a:lnTo>
                      <a:cubicBezTo>
                        <a:pt x="1960295" y="422002"/>
                        <a:pt x="1973677" y="434381"/>
                        <a:pt x="1985261" y="448745"/>
                      </a:cubicBezTo>
                      <a:lnTo>
                        <a:pt x="1942132" y="516865"/>
                      </a:lnTo>
                      <a:lnTo>
                        <a:pt x="2013976" y="468237"/>
                      </a:lnTo>
                      <a:cubicBezTo>
                        <a:pt x="2029888" y="481769"/>
                        <a:pt x="2043793" y="497306"/>
                        <a:pt x="2055110" y="515142"/>
                      </a:cubicBezTo>
                      <a:lnTo>
                        <a:pt x="2017227" y="562793"/>
                      </a:lnTo>
                      <a:lnTo>
                        <a:pt x="2090117" y="516629"/>
                      </a:lnTo>
                      <a:lnTo>
                        <a:pt x="2042796" y="572089"/>
                      </a:lnTo>
                      <a:lnTo>
                        <a:pt x="2057304" y="564994"/>
                      </a:lnTo>
                      <a:lnTo>
                        <a:pt x="2081403" y="551620"/>
                      </a:lnTo>
                      <a:cubicBezTo>
                        <a:pt x="2095943" y="566445"/>
                        <a:pt x="2108465" y="582997"/>
                        <a:pt x="2118015" y="601783"/>
                      </a:cubicBezTo>
                      <a:lnTo>
                        <a:pt x="2060685" y="662077"/>
                      </a:lnTo>
                      <a:lnTo>
                        <a:pt x="2139549" y="629077"/>
                      </a:lnTo>
                      <a:cubicBezTo>
                        <a:pt x="2152396" y="645573"/>
                        <a:pt x="2163051" y="663568"/>
                        <a:pt x="2170508" y="683461"/>
                      </a:cubicBezTo>
                      <a:lnTo>
                        <a:pt x="2120917" y="725437"/>
                      </a:lnTo>
                      <a:lnTo>
                        <a:pt x="2242381" y="676480"/>
                      </a:lnTo>
                      <a:lnTo>
                        <a:pt x="2180057" y="725563"/>
                      </a:lnTo>
                      <a:lnTo>
                        <a:pt x="2192456" y="721610"/>
                      </a:lnTo>
                      <a:cubicBezTo>
                        <a:pt x="2203895" y="738975"/>
                        <a:pt x="2212967" y="757708"/>
                        <a:pt x="2218656" y="778100"/>
                      </a:cubicBezTo>
                      <a:lnTo>
                        <a:pt x="2146747" y="828775"/>
                      </a:lnTo>
                      <a:lnTo>
                        <a:pt x="2231522" y="811883"/>
                      </a:lnTo>
                      <a:cubicBezTo>
                        <a:pt x="2241011" y="830567"/>
                        <a:pt x="2247999" y="850351"/>
                        <a:pt x="2251439" y="871412"/>
                      </a:cubicBezTo>
                      <a:lnTo>
                        <a:pt x="2223490" y="886840"/>
                      </a:lnTo>
                      <a:lnTo>
                        <a:pt x="2351068" y="859802"/>
                      </a:lnTo>
                      <a:lnTo>
                        <a:pt x="2351450" y="860983"/>
                      </a:lnTo>
                      <a:lnTo>
                        <a:pt x="2253847" y="911869"/>
                      </a:lnTo>
                      <a:lnTo>
                        <a:pt x="2267941" y="910310"/>
                      </a:lnTo>
                      <a:lnTo>
                        <a:pt x="2278891" y="939681"/>
                      </a:lnTo>
                      <a:cubicBezTo>
                        <a:pt x="2281555" y="949804"/>
                        <a:pt x="2284064" y="959930"/>
                        <a:pt x="2283828" y="970674"/>
                      </a:cubicBezTo>
                      <a:lnTo>
                        <a:pt x="2197018" y="1009058"/>
                      </a:lnTo>
                      <a:lnTo>
                        <a:pt x="2286092" y="1009357"/>
                      </a:lnTo>
                      <a:lnTo>
                        <a:pt x="2293792" y="1040003"/>
                      </a:lnTo>
                      <a:lnTo>
                        <a:pt x="2294855" y="1061783"/>
                      </a:lnTo>
                      <a:lnTo>
                        <a:pt x="2394773" y="1057918"/>
                      </a:lnTo>
                      <a:lnTo>
                        <a:pt x="2395619" y="1065982"/>
                      </a:lnTo>
                      <a:lnTo>
                        <a:pt x="2265626" y="1106590"/>
                      </a:lnTo>
                      <a:lnTo>
                        <a:pt x="2306055" y="1110180"/>
                      </a:lnTo>
                      <a:cubicBezTo>
                        <a:pt x="2311143" y="1130736"/>
                        <a:pt x="2312482" y="1151553"/>
                        <a:pt x="2311091" y="1172377"/>
                      </a:cubicBezTo>
                      <a:lnTo>
                        <a:pt x="2210106" y="1194751"/>
                      </a:lnTo>
                      <a:lnTo>
                        <a:pt x="2302284" y="1213746"/>
                      </a:lnTo>
                      <a:lnTo>
                        <a:pt x="2301463" y="1243168"/>
                      </a:lnTo>
                      <a:lnTo>
                        <a:pt x="2401019" y="1256262"/>
                      </a:lnTo>
                      <a:lnTo>
                        <a:pt x="2399744" y="1268978"/>
                      </a:lnTo>
                      <a:lnTo>
                        <a:pt x="2229444" y="1291378"/>
                      </a:lnTo>
                      <a:lnTo>
                        <a:pt x="2305411" y="1313808"/>
                      </a:lnTo>
                      <a:cubicBezTo>
                        <a:pt x="2306359" y="1334914"/>
                        <a:pt x="2303633" y="1355578"/>
                        <a:pt x="2298308" y="1375758"/>
                      </a:cubicBezTo>
                      <a:lnTo>
                        <a:pt x="2186591" y="1377924"/>
                      </a:lnTo>
                      <a:lnTo>
                        <a:pt x="2279523" y="1417477"/>
                      </a:lnTo>
                      <a:lnTo>
                        <a:pt x="2278394" y="1422473"/>
                      </a:lnTo>
                      <a:lnTo>
                        <a:pt x="2370836" y="1451349"/>
                      </a:lnTo>
                      <a:cubicBezTo>
                        <a:pt x="2369643" y="1456325"/>
                        <a:pt x="2368351" y="1461275"/>
                        <a:pt x="2366449" y="1466059"/>
                      </a:cubicBezTo>
                      <a:lnTo>
                        <a:pt x="2269414" y="1462305"/>
                      </a:lnTo>
                      <a:cubicBezTo>
                        <a:pt x="2269537" y="1468177"/>
                        <a:pt x="2267721" y="1473450"/>
                        <a:pt x="2265725" y="1478670"/>
                      </a:cubicBezTo>
                      <a:lnTo>
                        <a:pt x="2185021" y="1471000"/>
                      </a:lnTo>
                      <a:lnTo>
                        <a:pt x="2265467" y="1513412"/>
                      </a:lnTo>
                      <a:cubicBezTo>
                        <a:pt x="2262071" y="1534199"/>
                        <a:pt x="2255402" y="1553934"/>
                        <a:pt x="2246101" y="1572645"/>
                      </a:cubicBezTo>
                      <a:lnTo>
                        <a:pt x="2138716" y="1553179"/>
                      </a:lnTo>
                      <a:lnTo>
                        <a:pt x="2303877" y="1639288"/>
                      </a:lnTo>
                      <a:cubicBezTo>
                        <a:pt x="2302240" y="1644373"/>
                        <a:pt x="2299993" y="1649180"/>
                        <a:pt x="2297685" y="1653957"/>
                      </a:cubicBezTo>
                      <a:lnTo>
                        <a:pt x="2208087" y="1634968"/>
                      </a:lnTo>
                      <a:cubicBezTo>
                        <a:pt x="2205281" y="1647664"/>
                        <a:pt x="2199319" y="1658965"/>
                        <a:pt x="2192419" y="1669768"/>
                      </a:cubicBezTo>
                      <a:lnTo>
                        <a:pt x="2123167" y="1648772"/>
                      </a:lnTo>
                      <a:lnTo>
                        <a:pt x="2187860" y="1701353"/>
                      </a:lnTo>
                      <a:cubicBezTo>
                        <a:pt x="2180262" y="1720909"/>
                        <a:pt x="2169929" y="1738964"/>
                        <a:pt x="2156949" y="1755364"/>
                      </a:cubicBezTo>
                      <a:lnTo>
                        <a:pt x="2090551" y="1729021"/>
                      </a:lnTo>
                      <a:lnTo>
                        <a:pt x="2201680" y="1816538"/>
                      </a:lnTo>
                      <a:lnTo>
                        <a:pt x="2193470" y="1828879"/>
                      </a:lnTo>
                      <a:lnTo>
                        <a:pt x="2116293" y="1797774"/>
                      </a:lnTo>
                      <a:cubicBezTo>
                        <a:pt x="2108025" y="1814460"/>
                        <a:pt x="2096930" y="1829236"/>
                        <a:pt x="2083910" y="1842471"/>
                      </a:cubicBezTo>
                      <a:lnTo>
                        <a:pt x="2027051" y="1811922"/>
                      </a:lnTo>
                      <a:lnTo>
                        <a:pt x="2075617" y="1870531"/>
                      </a:lnTo>
                      <a:cubicBezTo>
                        <a:pt x="2064204" y="1888005"/>
                        <a:pt x="2050609" y="1903680"/>
                        <a:pt x="2034485" y="1917004"/>
                      </a:cubicBezTo>
                      <a:lnTo>
                        <a:pt x="1984346" y="1884481"/>
                      </a:lnTo>
                      <a:lnTo>
                        <a:pt x="2063921" y="1977744"/>
                      </a:lnTo>
                      <a:lnTo>
                        <a:pt x="2055369" y="1986437"/>
                      </a:lnTo>
                      <a:lnTo>
                        <a:pt x="1987064" y="1943177"/>
                      </a:lnTo>
                      <a:lnTo>
                        <a:pt x="1990513" y="1948458"/>
                      </a:lnTo>
                      <a:cubicBezTo>
                        <a:pt x="1977268" y="1964644"/>
                        <a:pt x="1962045" y="1978782"/>
                        <a:pt x="1944563" y="1990277"/>
                      </a:cubicBezTo>
                      <a:lnTo>
                        <a:pt x="1899791" y="1953293"/>
                      </a:lnTo>
                      <a:lnTo>
                        <a:pt x="1932846" y="2014318"/>
                      </a:lnTo>
                      <a:cubicBezTo>
                        <a:pt x="1918201" y="2029033"/>
                        <a:pt x="1901850" y="2041707"/>
                        <a:pt x="1883288" y="2051374"/>
                      </a:cubicBezTo>
                      <a:lnTo>
                        <a:pt x="1828937" y="1998425"/>
                      </a:lnTo>
                      <a:lnTo>
                        <a:pt x="1833065" y="2006314"/>
                      </a:lnTo>
                      <a:lnTo>
                        <a:pt x="1832456" y="2006801"/>
                      </a:lnTo>
                      <a:lnTo>
                        <a:pt x="1891443" y="2115438"/>
                      </a:lnTo>
                      <a:lnTo>
                        <a:pt x="1884195" y="2120418"/>
                      </a:lnTo>
                      <a:lnTo>
                        <a:pt x="1830298" y="2069617"/>
                      </a:lnTo>
                      <a:lnTo>
                        <a:pt x="1832913" y="2076078"/>
                      </a:lnTo>
                      <a:cubicBezTo>
                        <a:pt x="1816749" y="2089138"/>
                        <a:pt x="1799111" y="2099955"/>
                        <a:pt x="1779604" y="2107513"/>
                      </a:cubicBezTo>
                      <a:lnTo>
                        <a:pt x="1746172" y="2066541"/>
                      </a:lnTo>
                      <a:lnTo>
                        <a:pt x="1764903" y="2126722"/>
                      </a:lnTo>
                      <a:cubicBezTo>
                        <a:pt x="1747749" y="2138301"/>
                        <a:pt x="1729243" y="2147483"/>
                        <a:pt x="1709091" y="2153241"/>
                      </a:cubicBezTo>
                      <a:lnTo>
                        <a:pt x="1669341" y="2095451"/>
                      </a:lnTo>
                      <a:lnTo>
                        <a:pt x="1675445" y="2116027"/>
                      </a:lnTo>
                      <a:lnTo>
                        <a:pt x="1660491" y="2123596"/>
                      </a:lnTo>
                      <a:lnTo>
                        <a:pt x="1688188" y="2220608"/>
                      </a:lnTo>
                      <a:lnTo>
                        <a:pt x="1682909" y="2222887"/>
                      </a:lnTo>
                      <a:lnTo>
                        <a:pt x="1646982" y="2171734"/>
                      </a:lnTo>
                      <a:cubicBezTo>
                        <a:pt x="1630936" y="2180612"/>
                        <a:pt x="1613614" y="2186521"/>
                        <a:pt x="1595301" y="2189593"/>
                      </a:cubicBezTo>
                      <a:lnTo>
                        <a:pt x="1579308" y="2159595"/>
                      </a:lnTo>
                      <a:lnTo>
                        <a:pt x="1574001" y="2161699"/>
                      </a:lnTo>
                      <a:lnTo>
                        <a:pt x="1578474" y="2203127"/>
                      </a:lnTo>
                      <a:lnTo>
                        <a:pt x="1549455" y="2214211"/>
                      </a:lnTo>
                      <a:cubicBezTo>
                        <a:pt x="1539455" y="2216907"/>
                        <a:pt x="1529451" y="2219446"/>
                        <a:pt x="1518835" y="2219208"/>
                      </a:cubicBezTo>
                      <a:lnTo>
                        <a:pt x="1498825" y="2172841"/>
                      </a:lnTo>
                      <a:lnTo>
                        <a:pt x="1500703" y="2192102"/>
                      </a:lnTo>
                      <a:lnTo>
                        <a:pt x="1460012" y="2202980"/>
                      </a:lnTo>
                      <a:lnTo>
                        <a:pt x="1459984" y="2224618"/>
                      </a:lnTo>
                      <a:lnTo>
                        <a:pt x="1459449" y="2224756"/>
                      </a:lnTo>
                      <a:lnTo>
                        <a:pt x="1462594" y="2285065"/>
                      </a:lnTo>
                      <a:lnTo>
                        <a:pt x="1458509" y="2285942"/>
                      </a:lnTo>
                      <a:lnTo>
                        <a:pt x="1435381" y="2230987"/>
                      </a:lnTo>
                      <a:lnTo>
                        <a:pt x="1429922" y="2232401"/>
                      </a:lnTo>
                      <a:lnTo>
                        <a:pt x="1427992" y="2232495"/>
                      </a:lnTo>
                      <a:lnTo>
                        <a:pt x="1431685" y="2276017"/>
                      </a:lnTo>
                      <a:lnTo>
                        <a:pt x="1415599" y="2233098"/>
                      </a:lnTo>
                      <a:cubicBezTo>
                        <a:pt x="1410154" y="2234642"/>
                        <a:pt x="1404585" y="2234686"/>
                        <a:pt x="1398928" y="2233908"/>
                      </a:cubicBezTo>
                      <a:lnTo>
                        <a:pt x="1394590" y="2219696"/>
                      </a:lnTo>
                      <a:lnTo>
                        <a:pt x="1382736" y="2221788"/>
                      </a:lnTo>
                      <a:lnTo>
                        <a:pt x="1381011" y="2241705"/>
                      </a:lnTo>
                      <a:cubicBezTo>
                        <a:pt x="1360701" y="2246856"/>
                        <a:pt x="1340133" y="2248208"/>
                        <a:pt x="1319561" y="2246804"/>
                      </a:cubicBezTo>
                      <a:lnTo>
                        <a:pt x="1315774" y="2229288"/>
                      </a:lnTo>
                      <a:lnTo>
                        <a:pt x="1315601" y="2231150"/>
                      </a:lnTo>
                      <a:lnTo>
                        <a:pt x="1260669" y="2234339"/>
                      </a:lnTo>
                      <a:lnTo>
                        <a:pt x="1259418" y="2240698"/>
                      </a:lnTo>
                      <a:lnTo>
                        <a:pt x="1248971" y="2240375"/>
                      </a:lnTo>
                      <a:lnTo>
                        <a:pt x="1243892" y="2303217"/>
                      </a:lnTo>
                      <a:lnTo>
                        <a:pt x="1235644" y="2303345"/>
                      </a:lnTo>
                      <a:lnTo>
                        <a:pt x="1231218" y="2278717"/>
                      </a:lnTo>
                      <a:lnTo>
                        <a:pt x="1226829" y="2303481"/>
                      </a:lnTo>
                      <a:lnTo>
                        <a:pt x="1221907" y="2303558"/>
                      </a:lnTo>
                      <a:lnTo>
                        <a:pt x="1210777" y="2240749"/>
                      </a:lnTo>
                      <a:lnTo>
                        <a:pt x="1190705" y="2242635"/>
                      </a:lnTo>
                      <a:cubicBezTo>
                        <a:pt x="1181101" y="2242528"/>
                        <a:pt x="1171535" y="2242275"/>
                        <a:pt x="1162157" y="2239299"/>
                      </a:cubicBezTo>
                      <a:lnTo>
                        <a:pt x="1162119" y="2238972"/>
                      </a:lnTo>
                      <a:cubicBezTo>
                        <a:pt x="1147321" y="2240215"/>
                        <a:pt x="1132853" y="2237708"/>
                        <a:pt x="1118626" y="2233862"/>
                      </a:cubicBezTo>
                      <a:lnTo>
                        <a:pt x="1118579" y="2231290"/>
                      </a:lnTo>
                      <a:lnTo>
                        <a:pt x="1098591" y="2230831"/>
                      </a:lnTo>
                      <a:lnTo>
                        <a:pt x="1079170" y="2226239"/>
                      </a:lnTo>
                      <a:lnTo>
                        <a:pt x="1064346" y="2286535"/>
                      </a:lnTo>
                      <a:lnTo>
                        <a:pt x="1048372" y="2283670"/>
                      </a:lnTo>
                      <a:lnTo>
                        <a:pt x="1047801" y="2214351"/>
                      </a:lnTo>
                      <a:lnTo>
                        <a:pt x="1038268" y="2212102"/>
                      </a:lnTo>
                      <a:lnTo>
                        <a:pt x="1033666" y="2224293"/>
                      </a:lnTo>
                      <a:lnTo>
                        <a:pt x="1017522" y="2221051"/>
                      </a:lnTo>
                      <a:lnTo>
                        <a:pt x="995442" y="2273519"/>
                      </a:lnTo>
                      <a:lnTo>
                        <a:pt x="986856" y="2271115"/>
                      </a:lnTo>
                      <a:lnTo>
                        <a:pt x="989755" y="2215475"/>
                      </a:lnTo>
                      <a:cubicBezTo>
                        <a:pt x="985404" y="2215781"/>
                        <a:pt x="981521" y="2214474"/>
                        <a:pt x="977673" y="2213049"/>
                      </a:cubicBezTo>
                      <a:lnTo>
                        <a:pt x="978665" y="2199296"/>
                      </a:lnTo>
                      <a:lnTo>
                        <a:pt x="946549" y="2188537"/>
                      </a:lnTo>
                      <a:lnTo>
                        <a:pt x="943668" y="2194211"/>
                      </a:lnTo>
                      <a:lnTo>
                        <a:pt x="918034" y="2185900"/>
                      </a:lnTo>
                      <a:lnTo>
                        <a:pt x="893223" y="2244437"/>
                      </a:lnTo>
                      <a:lnTo>
                        <a:pt x="874472" y="2237206"/>
                      </a:lnTo>
                      <a:lnTo>
                        <a:pt x="893485" y="2114965"/>
                      </a:lnTo>
                      <a:lnTo>
                        <a:pt x="867697" y="2154129"/>
                      </a:lnTo>
                      <a:lnTo>
                        <a:pt x="866017" y="2153342"/>
                      </a:lnTo>
                      <a:lnTo>
                        <a:pt x="854915" y="2171476"/>
                      </a:lnTo>
                      <a:lnTo>
                        <a:pt x="814186" y="2154016"/>
                      </a:lnTo>
                      <a:lnTo>
                        <a:pt x="782011" y="2199826"/>
                      </a:lnTo>
                      <a:lnTo>
                        <a:pt x="768407" y="2193034"/>
                      </a:lnTo>
                      <a:lnTo>
                        <a:pt x="789856" y="2117909"/>
                      </a:lnTo>
                      <a:lnTo>
                        <a:pt x="778191" y="2111069"/>
                      </a:lnTo>
                      <a:lnTo>
                        <a:pt x="770716" y="2120705"/>
                      </a:lnTo>
                      <a:lnTo>
                        <a:pt x="766627" y="2118372"/>
                      </a:lnTo>
                      <a:lnTo>
                        <a:pt x="731146" y="2174430"/>
                      </a:lnTo>
                      <a:lnTo>
                        <a:pt x="712756" y="2165248"/>
                      </a:lnTo>
                      <a:lnTo>
                        <a:pt x="734016" y="2099767"/>
                      </a:lnTo>
                      <a:cubicBezTo>
                        <a:pt x="728825" y="2098376"/>
                        <a:pt x="724673" y="2095328"/>
                        <a:pt x="720619" y="2092125"/>
                      </a:cubicBezTo>
                      <a:lnTo>
                        <a:pt x="748836" y="2018691"/>
                      </a:lnTo>
                      <a:lnTo>
                        <a:pt x="690160" y="2082974"/>
                      </a:lnTo>
                      <a:cubicBezTo>
                        <a:pt x="672801" y="2074470"/>
                        <a:pt x="657235" y="2063178"/>
                        <a:pt x="643269" y="2049693"/>
                      </a:cubicBezTo>
                      <a:lnTo>
                        <a:pt x="646322" y="2043322"/>
                      </a:lnTo>
                      <a:lnTo>
                        <a:pt x="595476" y="2091247"/>
                      </a:lnTo>
                      <a:lnTo>
                        <a:pt x="577786" y="2077672"/>
                      </a:lnTo>
                      <a:lnTo>
                        <a:pt x="578370" y="2076596"/>
                      </a:lnTo>
                      <a:lnTo>
                        <a:pt x="577557" y="2077496"/>
                      </a:lnTo>
                      <a:lnTo>
                        <a:pt x="563431" y="2066656"/>
                      </a:lnTo>
                      <a:lnTo>
                        <a:pt x="598625" y="1998198"/>
                      </a:lnTo>
                      <a:cubicBezTo>
                        <a:pt x="588215" y="1992320"/>
                        <a:pt x="579873" y="1983853"/>
                        <a:pt x="572217" y="1974636"/>
                      </a:cubicBezTo>
                      <a:lnTo>
                        <a:pt x="609095" y="1915320"/>
                      </a:lnTo>
                      <a:lnTo>
                        <a:pt x="545677" y="1962278"/>
                      </a:lnTo>
                      <a:cubicBezTo>
                        <a:pt x="530517" y="1950165"/>
                        <a:pt x="517402" y="1935881"/>
                        <a:pt x="506447" y="1919548"/>
                      </a:cubicBezTo>
                      <a:lnTo>
                        <a:pt x="513018" y="1910648"/>
                      </a:lnTo>
                      <a:lnTo>
                        <a:pt x="440527" y="1956560"/>
                      </a:lnTo>
                      <a:lnTo>
                        <a:pt x="421430" y="1934814"/>
                      </a:lnTo>
                      <a:lnTo>
                        <a:pt x="478216" y="1868260"/>
                      </a:lnTo>
                      <a:cubicBezTo>
                        <a:pt x="466395" y="1857058"/>
                        <a:pt x="457042" y="1843640"/>
                        <a:pt x="449346" y="1828976"/>
                      </a:cubicBezTo>
                      <a:lnTo>
                        <a:pt x="456551" y="1821202"/>
                      </a:lnTo>
                      <a:cubicBezTo>
                        <a:pt x="453976" y="1819196"/>
                        <a:pt x="452527" y="1816517"/>
                        <a:pt x="451141" y="1813789"/>
                      </a:cubicBezTo>
                      <a:lnTo>
                        <a:pt x="470387" y="1793549"/>
                      </a:lnTo>
                      <a:lnTo>
                        <a:pt x="426898" y="1814030"/>
                      </a:lnTo>
                      <a:lnTo>
                        <a:pt x="400870" y="1770188"/>
                      </a:lnTo>
                      <a:lnTo>
                        <a:pt x="319068" y="1803158"/>
                      </a:lnTo>
                      <a:cubicBezTo>
                        <a:pt x="312505" y="1793797"/>
                        <a:pt x="306408" y="1784112"/>
                        <a:pt x="301326" y="1773788"/>
                      </a:cubicBezTo>
                      <a:lnTo>
                        <a:pt x="379878" y="1711926"/>
                      </a:lnTo>
                      <a:cubicBezTo>
                        <a:pt x="369577" y="1696292"/>
                        <a:pt x="361745" y="1679240"/>
                        <a:pt x="356559" y="1660890"/>
                      </a:cubicBezTo>
                      <a:lnTo>
                        <a:pt x="360149" y="1658274"/>
                      </a:lnTo>
                      <a:lnTo>
                        <a:pt x="351915" y="1640518"/>
                      </a:lnTo>
                      <a:lnTo>
                        <a:pt x="338552" y="1643779"/>
                      </a:lnTo>
                      <a:lnTo>
                        <a:pt x="328994" y="1616243"/>
                      </a:lnTo>
                      <a:lnTo>
                        <a:pt x="231520" y="1636901"/>
                      </a:lnTo>
                      <a:lnTo>
                        <a:pt x="216146" y="1602114"/>
                      </a:lnTo>
                      <a:lnTo>
                        <a:pt x="259658" y="1579429"/>
                      </a:lnTo>
                      <a:lnTo>
                        <a:pt x="235969" y="1585236"/>
                      </a:lnTo>
                      <a:lnTo>
                        <a:pt x="307465" y="1539989"/>
                      </a:lnTo>
                      <a:cubicBezTo>
                        <a:pt x="303197" y="1533494"/>
                        <a:pt x="301481" y="1526017"/>
                        <a:pt x="300231" y="1518370"/>
                      </a:cubicBezTo>
                      <a:lnTo>
                        <a:pt x="306336" y="1515000"/>
                      </a:lnTo>
                      <a:lnTo>
                        <a:pt x="304004" y="1504952"/>
                      </a:lnTo>
                      <a:lnTo>
                        <a:pt x="301214" y="1505261"/>
                      </a:lnTo>
                      <a:lnTo>
                        <a:pt x="290265" y="1475890"/>
                      </a:lnTo>
                      <a:lnTo>
                        <a:pt x="287435" y="1458123"/>
                      </a:lnTo>
                      <a:lnTo>
                        <a:pt x="174375" y="1462496"/>
                      </a:lnTo>
                      <a:lnTo>
                        <a:pt x="166184" y="1423767"/>
                      </a:lnTo>
                      <a:lnTo>
                        <a:pt x="304515" y="1380555"/>
                      </a:lnTo>
                      <a:lnTo>
                        <a:pt x="265578" y="1380425"/>
                      </a:lnTo>
                      <a:lnTo>
                        <a:pt x="260923" y="1361894"/>
                      </a:lnTo>
                      <a:lnTo>
                        <a:pt x="206648" y="1362480"/>
                      </a:lnTo>
                      <a:lnTo>
                        <a:pt x="257568" y="1343377"/>
                      </a:lnTo>
                      <a:lnTo>
                        <a:pt x="256338" y="1318196"/>
                      </a:lnTo>
                      <a:lnTo>
                        <a:pt x="275427" y="1312182"/>
                      </a:lnTo>
                      <a:lnTo>
                        <a:pt x="275217" y="1306467"/>
                      </a:lnTo>
                      <a:lnTo>
                        <a:pt x="263103" y="1305392"/>
                      </a:lnTo>
                      <a:lnTo>
                        <a:pt x="262427" y="1297053"/>
                      </a:lnTo>
                      <a:lnTo>
                        <a:pt x="147003" y="1281872"/>
                      </a:lnTo>
                      <a:cubicBezTo>
                        <a:pt x="145825" y="1269027"/>
                        <a:pt x="145280" y="1256177"/>
                        <a:pt x="146085" y="1243322"/>
                      </a:cubicBezTo>
                      <a:lnTo>
                        <a:pt x="265795" y="1227576"/>
                      </a:lnTo>
                      <a:cubicBezTo>
                        <a:pt x="265565" y="1219797"/>
                        <a:pt x="266354" y="1212082"/>
                        <a:pt x="268703" y="1204451"/>
                      </a:cubicBezTo>
                      <a:lnTo>
                        <a:pt x="337773" y="1194248"/>
                      </a:lnTo>
                      <a:lnTo>
                        <a:pt x="249391" y="1176035"/>
                      </a:lnTo>
                      <a:lnTo>
                        <a:pt x="250373" y="1140738"/>
                      </a:lnTo>
                      <a:lnTo>
                        <a:pt x="215022" y="1132509"/>
                      </a:lnTo>
                      <a:lnTo>
                        <a:pt x="250430" y="1127623"/>
                      </a:lnTo>
                      <a:lnTo>
                        <a:pt x="152721" y="1097101"/>
                      </a:lnTo>
                      <a:lnTo>
                        <a:pt x="156251" y="1061875"/>
                      </a:lnTo>
                      <a:lnTo>
                        <a:pt x="267824" y="1066191"/>
                      </a:lnTo>
                      <a:cubicBezTo>
                        <a:pt x="266785" y="1057092"/>
                        <a:pt x="268581" y="1048409"/>
                        <a:pt x="270849" y="1039814"/>
                      </a:cubicBezTo>
                      <a:lnTo>
                        <a:pt x="291783" y="1039408"/>
                      </a:lnTo>
                      <a:cubicBezTo>
                        <a:pt x="291589" y="1029524"/>
                        <a:pt x="294258" y="1020282"/>
                        <a:pt x="297488" y="1011203"/>
                      </a:cubicBezTo>
                      <a:lnTo>
                        <a:pt x="373984" y="1015649"/>
                      </a:lnTo>
                      <a:lnTo>
                        <a:pt x="272149" y="972306"/>
                      </a:lnTo>
                      <a:lnTo>
                        <a:pt x="276213" y="954276"/>
                      </a:lnTo>
                      <a:lnTo>
                        <a:pt x="191008" y="909852"/>
                      </a:lnTo>
                      <a:lnTo>
                        <a:pt x="199748" y="881439"/>
                      </a:lnTo>
                      <a:lnTo>
                        <a:pt x="307840" y="904347"/>
                      </a:lnTo>
                      <a:lnTo>
                        <a:pt x="303690" y="902159"/>
                      </a:lnTo>
                      <a:cubicBezTo>
                        <a:pt x="307086" y="881374"/>
                        <a:pt x="313757" y="861640"/>
                        <a:pt x="323055" y="842926"/>
                      </a:cubicBezTo>
                      <a:lnTo>
                        <a:pt x="353491" y="848442"/>
                      </a:lnTo>
                      <a:cubicBezTo>
                        <a:pt x="354808" y="840467"/>
                        <a:pt x="358403" y="833548"/>
                        <a:pt x="362332" y="826800"/>
                      </a:cubicBezTo>
                      <a:lnTo>
                        <a:pt x="415430" y="841144"/>
                      </a:lnTo>
                      <a:lnTo>
                        <a:pt x="337630" y="779875"/>
                      </a:lnTo>
                      <a:lnTo>
                        <a:pt x="333560" y="777087"/>
                      </a:lnTo>
                      <a:lnTo>
                        <a:pt x="333698" y="776776"/>
                      </a:lnTo>
                      <a:lnTo>
                        <a:pt x="265672" y="723204"/>
                      </a:lnTo>
                      <a:lnTo>
                        <a:pt x="275719" y="704443"/>
                      </a:lnTo>
                      <a:lnTo>
                        <a:pt x="352355" y="735331"/>
                      </a:lnTo>
                      <a:cubicBezTo>
                        <a:pt x="353406" y="729543"/>
                        <a:pt x="356239" y="724731"/>
                        <a:pt x="359251" y="720013"/>
                      </a:cubicBezTo>
                      <a:lnTo>
                        <a:pt x="394778" y="730783"/>
                      </a:lnTo>
                      <a:lnTo>
                        <a:pt x="342155" y="686200"/>
                      </a:lnTo>
                      <a:lnTo>
                        <a:pt x="388064" y="702396"/>
                      </a:lnTo>
                      <a:cubicBezTo>
                        <a:pt x="393500" y="686911"/>
                        <a:pt x="402044" y="673050"/>
                        <a:pt x="412208" y="660207"/>
                      </a:cubicBezTo>
                      <a:lnTo>
                        <a:pt x="449664" y="675067"/>
                      </a:lnTo>
                      <a:cubicBezTo>
                        <a:pt x="452025" y="668633"/>
                        <a:pt x="456165" y="663538"/>
                        <a:pt x="460528" y="658623"/>
                      </a:cubicBezTo>
                      <a:lnTo>
                        <a:pt x="494429" y="675815"/>
                      </a:lnTo>
                      <a:lnTo>
                        <a:pt x="380862" y="542712"/>
                      </a:lnTo>
                      <a:lnTo>
                        <a:pt x="387291" y="534795"/>
                      </a:lnTo>
                      <a:lnTo>
                        <a:pt x="448665" y="573667"/>
                      </a:lnTo>
                      <a:cubicBezTo>
                        <a:pt x="453090" y="563437"/>
                        <a:pt x="460093" y="555105"/>
                        <a:pt x="467763" y="547309"/>
                      </a:cubicBezTo>
                      <a:lnTo>
                        <a:pt x="517615" y="574096"/>
                      </a:lnTo>
                      <a:lnTo>
                        <a:pt x="493540" y="545040"/>
                      </a:lnTo>
                      <a:lnTo>
                        <a:pt x="497026" y="541104"/>
                      </a:lnTo>
                      <a:lnTo>
                        <a:pt x="456028" y="487016"/>
                      </a:lnTo>
                      <a:lnTo>
                        <a:pt x="512385" y="523748"/>
                      </a:lnTo>
                      <a:cubicBezTo>
                        <a:pt x="517940" y="513697"/>
                        <a:pt x="525934" y="505787"/>
                        <a:pt x="534671" y="498569"/>
                      </a:cubicBezTo>
                      <a:lnTo>
                        <a:pt x="575776" y="525232"/>
                      </a:lnTo>
                      <a:cubicBezTo>
                        <a:pt x="578846" y="520104"/>
                        <a:pt x="583271" y="516514"/>
                        <a:pt x="587857" y="513111"/>
                      </a:cubicBezTo>
                      <a:lnTo>
                        <a:pt x="629961" y="546672"/>
                      </a:lnTo>
                      <a:lnTo>
                        <a:pt x="561156" y="441322"/>
                      </a:lnTo>
                      <a:lnTo>
                        <a:pt x="570077" y="433204"/>
                      </a:lnTo>
                      <a:lnTo>
                        <a:pt x="544143" y="385441"/>
                      </a:lnTo>
                      <a:lnTo>
                        <a:pt x="582664" y="421749"/>
                      </a:lnTo>
                      <a:cubicBezTo>
                        <a:pt x="589143" y="412485"/>
                        <a:pt x="597805" y="405621"/>
                        <a:pt x="607107" y="399504"/>
                      </a:cubicBezTo>
                      <a:lnTo>
                        <a:pt x="658243" y="441744"/>
                      </a:lnTo>
                      <a:lnTo>
                        <a:pt x="636308" y="401253"/>
                      </a:lnTo>
                      <a:lnTo>
                        <a:pt x="638732" y="399442"/>
                      </a:lnTo>
                      <a:lnTo>
                        <a:pt x="603654" y="326054"/>
                      </a:lnTo>
                      <a:lnTo>
                        <a:pt x="607089" y="323693"/>
                      </a:lnTo>
                      <a:lnTo>
                        <a:pt x="662688" y="381530"/>
                      </a:lnTo>
                      <a:cubicBezTo>
                        <a:pt x="669035" y="373869"/>
                        <a:pt x="677212" y="368706"/>
                        <a:pt x="685869" y="364197"/>
                      </a:cubicBezTo>
                      <a:lnTo>
                        <a:pt x="726718" y="403991"/>
                      </a:lnTo>
                      <a:cubicBezTo>
                        <a:pt x="730233" y="400046"/>
                        <a:pt x="734698" y="397782"/>
                        <a:pt x="739272" y="395703"/>
                      </a:cubicBezTo>
                      <a:lnTo>
                        <a:pt x="763797" y="424986"/>
                      </a:lnTo>
                      <a:lnTo>
                        <a:pt x="718757" y="313702"/>
                      </a:lnTo>
                      <a:lnTo>
                        <a:pt x="756772" y="291289"/>
                      </a:lnTo>
                      <a:lnTo>
                        <a:pt x="755822" y="287960"/>
                      </a:lnTo>
                      <a:lnTo>
                        <a:pt x="757752" y="290710"/>
                      </a:lnTo>
                      <a:cubicBezTo>
                        <a:pt x="761835" y="286515"/>
                        <a:pt x="766886" y="284277"/>
                        <a:pt x="772070" y="282268"/>
                      </a:cubicBezTo>
                      <a:lnTo>
                        <a:pt x="800358" y="316939"/>
                      </a:lnTo>
                      <a:lnTo>
                        <a:pt x="775009" y="221199"/>
                      </a:lnTo>
                      <a:cubicBezTo>
                        <a:pt x="779195" y="219031"/>
                        <a:pt x="783438" y="216970"/>
                        <a:pt x="787930" y="215416"/>
                      </a:cubicBezTo>
                      <a:lnTo>
                        <a:pt x="826738" y="278166"/>
                      </a:lnTo>
                      <a:cubicBezTo>
                        <a:pt x="836600" y="270422"/>
                        <a:pt x="848041" y="265766"/>
                        <a:pt x="860066" y="262330"/>
                      </a:cubicBezTo>
                      <a:lnTo>
                        <a:pt x="896827" y="315774"/>
                      </a:lnTo>
                      <a:cubicBezTo>
                        <a:pt x="900536" y="312941"/>
                        <a:pt x="904772" y="311846"/>
                        <a:pt x="909068" y="310919"/>
                      </a:cubicBezTo>
                      <a:lnTo>
                        <a:pt x="919101" y="329278"/>
                      </a:lnTo>
                      <a:lnTo>
                        <a:pt x="897986" y="220364"/>
                      </a:lnTo>
                      <a:lnTo>
                        <a:pt x="954456" y="200850"/>
                      </a:lnTo>
                      <a:lnTo>
                        <a:pt x="950402" y="153055"/>
                      </a:lnTo>
                      <a:close/>
                      <a:moveTo>
                        <a:pt x="1326408" y="0"/>
                      </a:moveTo>
                      <a:lnTo>
                        <a:pt x="1326454" y="5588"/>
                      </a:lnTo>
                      <a:lnTo>
                        <a:pt x="1325029" y="5609"/>
                      </a:lnTo>
                      <a:close/>
                      <a:moveTo>
                        <a:pt x="1133993" y="14354"/>
                      </a:moveTo>
                      <a:lnTo>
                        <a:pt x="1134306" y="16092"/>
                      </a:lnTo>
                      <a:lnTo>
                        <a:pt x="1133849" y="16144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  <a:alpha val="52000"/>
                  </a:schemeClr>
                </a:solidFill>
                <a:ln>
                  <a:noFill/>
                </a:ln>
                <a:effectLst>
                  <a:softEdge rad="1016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altLang="zh-CN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9" name="三十二角星 75"/>
              <p:cNvSpPr/>
              <p:nvPr/>
            </p:nvSpPr>
            <p:spPr>
              <a:xfrm rot="895006">
                <a:off x="5462985" y="1491514"/>
                <a:ext cx="1610958" cy="1607984"/>
              </a:xfrm>
              <a:custGeom>
                <a:avLst/>
                <a:gdLst/>
                <a:ahLst/>
                <a:cxnLst/>
                <a:rect l="l" t="t" r="r" b="b"/>
                <a:pathLst>
                  <a:path w="2307819" h="2303558">
                    <a:moveTo>
                      <a:pt x="265507" y="2008325"/>
                    </a:moveTo>
                    <a:lnTo>
                      <a:pt x="265539" y="2008360"/>
                    </a:lnTo>
                    <a:lnTo>
                      <a:pt x="265407" y="2008444"/>
                    </a:lnTo>
                    <a:close/>
                    <a:moveTo>
                      <a:pt x="132163" y="1833612"/>
                    </a:moveTo>
                    <a:lnTo>
                      <a:pt x="135555" y="1839559"/>
                    </a:lnTo>
                    <a:lnTo>
                      <a:pt x="113141" y="1848592"/>
                    </a:lnTo>
                    <a:close/>
                    <a:moveTo>
                      <a:pt x="0" y="858858"/>
                    </a:moveTo>
                    <a:lnTo>
                      <a:pt x="12634" y="861535"/>
                    </a:lnTo>
                    <a:lnTo>
                      <a:pt x="11601" y="864906"/>
                    </a:lnTo>
                    <a:close/>
                    <a:moveTo>
                      <a:pt x="877856" y="146453"/>
                    </a:moveTo>
                    <a:lnTo>
                      <a:pt x="901950" y="210738"/>
                    </a:lnTo>
                    <a:lnTo>
                      <a:pt x="926498" y="201360"/>
                    </a:lnTo>
                    <a:cubicBezTo>
                      <a:pt x="936499" y="198664"/>
                      <a:pt x="946506" y="196127"/>
                      <a:pt x="957119" y="196363"/>
                    </a:cubicBezTo>
                    <a:lnTo>
                      <a:pt x="986350" y="264092"/>
                    </a:lnTo>
                    <a:cubicBezTo>
                      <a:pt x="989995" y="262281"/>
                      <a:pt x="993776" y="262127"/>
                      <a:pt x="997578" y="262110"/>
                    </a:cubicBezTo>
                    <a:lnTo>
                      <a:pt x="998364" y="264594"/>
                    </a:lnTo>
                    <a:lnTo>
                      <a:pt x="998486" y="165162"/>
                    </a:lnTo>
                    <a:lnTo>
                      <a:pt x="1028548" y="157381"/>
                    </a:lnTo>
                    <a:lnTo>
                      <a:pt x="1029235" y="157347"/>
                    </a:lnTo>
                    <a:lnTo>
                      <a:pt x="1032799" y="113254"/>
                    </a:lnTo>
                    <a:lnTo>
                      <a:pt x="1058056" y="110385"/>
                    </a:lnTo>
                    <a:lnTo>
                      <a:pt x="1075819" y="209193"/>
                    </a:lnTo>
                    <a:lnTo>
                      <a:pt x="1087459" y="247320"/>
                    </a:lnTo>
                    <a:lnTo>
                      <a:pt x="1088589" y="247255"/>
                    </a:lnTo>
                    <a:lnTo>
                      <a:pt x="1094946" y="173866"/>
                    </a:lnTo>
                    <a:cubicBezTo>
                      <a:pt x="1115256" y="168715"/>
                      <a:pt x="1135822" y="167361"/>
                      <a:pt x="1156395" y="168769"/>
                    </a:cubicBezTo>
                    <a:lnTo>
                      <a:pt x="1172925" y="245196"/>
                    </a:lnTo>
                    <a:lnTo>
                      <a:pt x="1208237" y="101568"/>
                    </a:lnTo>
                    <a:lnTo>
                      <a:pt x="1234042" y="101168"/>
                    </a:lnTo>
                    <a:lnTo>
                      <a:pt x="1234446" y="150179"/>
                    </a:lnTo>
                    <a:cubicBezTo>
                      <a:pt x="1243341" y="148291"/>
                      <a:pt x="1252056" y="149390"/>
                      <a:pt x="1260720" y="150992"/>
                    </a:cubicBezTo>
                    <a:lnTo>
                      <a:pt x="1270915" y="249255"/>
                    </a:lnTo>
                    <a:lnTo>
                      <a:pt x="1274561" y="249338"/>
                    </a:lnTo>
                    <a:lnTo>
                      <a:pt x="1296124" y="174519"/>
                    </a:lnTo>
                    <a:lnTo>
                      <a:pt x="1356375" y="181598"/>
                    </a:lnTo>
                    <a:lnTo>
                      <a:pt x="1383798" y="116900"/>
                    </a:lnTo>
                    <a:lnTo>
                      <a:pt x="1406274" y="120930"/>
                    </a:lnTo>
                    <a:lnTo>
                      <a:pt x="1397713" y="175964"/>
                    </a:lnTo>
                    <a:lnTo>
                      <a:pt x="1399052" y="172689"/>
                    </a:lnTo>
                    <a:cubicBezTo>
                      <a:pt x="1419894" y="174106"/>
                      <a:pt x="1439896" y="179200"/>
                      <a:pt x="1459136" y="186868"/>
                    </a:cubicBezTo>
                    <a:lnTo>
                      <a:pt x="1449690" y="292377"/>
                    </a:lnTo>
                    <a:lnTo>
                      <a:pt x="1452942" y="293430"/>
                    </a:lnTo>
                    <a:lnTo>
                      <a:pt x="1493325" y="214949"/>
                    </a:lnTo>
                    <a:lnTo>
                      <a:pt x="1519965" y="223872"/>
                    </a:lnTo>
                    <a:lnTo>
                      <a:pt x="1560588" y="159689"/>
                    </a:lnTo>
                    <a:lnTo>
                      <a:pt x="1575421" y="165408"/>
                    </a:lnTo>
                    <a:lnTo>
                      <a:pt x="1550500" y="242164"/>
                    </a:lnTo>
                    <a:lnTo>
                      <a:pt x="1537276" y="316896"/>
                    </a:lnTo>
                    <a:lnTo>
                      <a:pt x="1590773" y="235655"/>
                    </a:lnTo>
                    <a:cubicBezTo>
                      <a:pt x="1610823" y="241437"/>
                      <a:pt x="1629481" y="250420"/>
                      <a:pt x="1646840" y="261949"/>
                    </a:cubicBezTo>
                    <a:lnTo>
                      <a:pt x="1616316" y="367139"/>
                    </a:lnTo>
                    <a:lnTo>
                      <a:pt x="1617641" y="367894"/>
                    </a:lnTo>
                    <a:lnTo>
                      <a:pt x="1636708" y="346820"/>
                    </a:lnTo>
                    <a:lnTo>
                      <a:pt x="1679005" y="293501"/>
                    </a:lnTo>
                    <a:lnTo>
                      <a:pt x="1682884" y="295777"/>
                    </a:lnTo>
                    <a:lnTo>
                      <a:pt x="1736555" y="236450"/>
                    </a:lnTo>
                    <a:lnTo>
                      <a:pt x="1741239" y="238789"/>
                    </a:lnTo>
                    <a:lnTo>
                      <a:pt x="1705212" y="308867"/>
                    </a:lnTo>
                    <a:cubicBezTo>
                      <a:pt x="1715450" y="312110"/>
                      <a:pt x="1724121" y="318102"/>
                      <a:pt x="1732368" y="324789"/>
                    </a:cubicBezTo>
                    <a:lnTo>
                      <a:pt x="1703231" y="400028"/>
                    </a:lnTo>
                    <a:lnTo>
                      <a:pt x="1766894" y="335457"/>
                    </a:lnTo>
                    <a:cubicBezTo>
                      <a:pt x="1785273" y="345358"/>
                      <a:pt x="1801877" y="357864"/>
                      <a:pt x="1816563" y="372861"/>
                    </a:cubicBezTo>
                    <a:lnTo>
                      <a:pt x="1808831" y="387843"/>
                    </a:lnTo>
                    <a:lnTo>
                      <a:pt x="1811379" y="385441"/>
                    </a:lnTo>
                    <a:lnTo>
                      <a:pt x="1784935" y="434145"/>
                    </a:lnTo>
                    <a:lnTo>
                      <a:pt x="1774181" y="454981"/>
                    </a:lnTo>
                    <a:lnTo>
                      <a:pt x="1880325" y="373852"/>
                    </a:lnTo>
                    <a:lnTo>
                      <a:pt x="1851723" y="412166"/>
                    </a:lnTo>
                    <a:cubicBezTo>
                      <a:pt x="1867094" y="422002"/>
                      <a:pt x="1880477" y="434381"/>
                      <a:pt x="1892061" y="448745"/>
                    </a:cubicBezTo>
                    <a:lnTo>
                      <a:pt x="1848932" y="516865"/>
                    </a:lnTo>
                    <a:lnTo>
                      <a:pt x="1920776" y="468237"/>
                    </a:lnTo>
                    <a:cubicBezTo>
                      <a:pt x="1936688" y="481769"/>
                      <a:pt x="1950593" y="497306"/>
                      <a:pt x="1961910" y="515142"/>
                    </a:cubicBezTo>
                    <a:lnTo>
                      <a:pt x="1924027" y="562793"/>
                    </a:lnTo>
                    <a:lnTo>
                      <a:pt x="1996917" y="516629"/>
                    </a:lnTo>
                    <a:lnTo>
                      <a:pt x="1949596" y="572089"/>
                    </a:lnTo>
                    <a:lnTo>
                      <a:pt x="1964104" y="564994"/>
                    </a:lnTo>
                    <a:lnTo>
                      <a:pt x="1988203" y="551620"/>
                    </a:lnTo>
                    <a:cubicBezTo>
                      <a:pt x="2002743" y="566445"/>
                      <a:pt x="2015265" y="582997"/>
                      <a:pt x="2024815" y="601783"/>
                    </a:cubicBezTo>
                    <a:lnTo>
                      <a:pt x="1967485" y="662077"/>
                    </a:lnTo>
                    <a:lnTo>
                      <a:pt x="2046349" y="629077"/>
                    </a:lnTo>
                    <a:cubicBezTo>
                      <a:pt x="2059196" y="645573"/>
                      <a:pt x="2069851" y="663568"/>
                      <a:pt x="2077308" y="683461"/>
                    </a:cubicBezTo>
                    <a:lnTo>
                      <a:pt x="2027717" y="725437"/>
                    </a:lnTo>
                    <a:lnTo>
                      <a:pt x="2149181" y="676480"/>
                    </a:lnTo>
                    <a:lnTo>
                      <a:pt x="2086857" y="725563"/>
                    </a:lnTo>
                    <a:lnTo>
                      <a:pt x="2099256" y="721610"/>
                    </a:lnTo>
                    <a:cubicBezTo>
                      <a:pt x="2110695" y="738975"/>
                      <a:pt x="2119767" y="757708"/>
                      <a:pt x="2125456" y="778100"/>
                    </a:cubicBezTo>
                    <a:lnTo>
                      <a:pt x="2053547" y="828775"/>
                    </a:lnTo>
                    <a:lnTo>
                      <a:pt x="2138322" y="811883"/>
                    </a:lnTo>
                    <a:cubicBezTo>
                      <a:pt x="2147811" y="830567"/>
                      <a:pt x="2154799" y="850351"/>
                      <a:pt x="2158239" y="871412"/>
                    </a:cubicBezTo>
                    <a:lnTo>
                      <a:pt x="2130290" y="886840"/>
                    </a:lnTo>
                    <a:lnTo>
                      <a:pt x="2257868" y="859802"/>
                    </a:lnTo>
                    <a:lnTo>
                      <a:pt x="2258250" y="860983"/>
                    </a:lnTo>
                    <a:lnTo>
                      <a:pt x="2160647" y="911869"/>
                    </a:lnTo>
                    <a:lnTo>
                      <a:pt x="2174741" y="910310"/>
                    </a:lnTo>
                    <a:lnTo>
                      <a:pt x="2185691" y="939681"/>
                    </a:lnTo>
                    <a:cubicBezTo>
                      <a:pt x="2188355" y="949804"/>
                      <a:pt x="2190864" y="959930"/>
                      <a:pt x="2190628" y="970674"/>
                    </a:cubicBezTo>
                    <a:lnTo>
                      <a:pt x="2103818" y="1009058"/>
                    </a:lnTo>
                    <a:lnTo>
                      <a:pt x="2192892" y="1009357"/>
                    </a:lnTo>
                    <a:lnTo>
                      <a:pt x="2200592" y="1040003"/>
                    </a:lnTo>
                    <a:lnTo>
                      <a:pt x="2201655" y="1061783"/>
                    </a:lnTo>
                    <a:lnTo>
                      <a:pt x="2301573" y="1057918"/>
                    </a:lnTo>
                    <a:lnTo>
                      <a:pt x="2302419" y="1065982"/>
                    </a:lnTo>
                    <a:lnTo>
                      <a:pt x="2172426" y="1106590"/>
                    </a:lnTo>
                    <a:lnTo>
                      <a:pt x="2212855" y="1110180"/>
                    </a:lnTo>
                    <a:cubicBezTo>
                      <a:pt x="2217943" y="1130736"/>
                      <a:pt x="2219282" y="1151553"/>
                      <a:pt x="2217891" y="1172377"/>
                    </a:cubicBezTo>
                    <a:lnTo>
                      <a:pt x="2116906" y="1194751"/>
                    </a:lnTo>
                    <a:lnTo>
                      <a:pt x="2209084" y="1213746"/>
                    </a:lnTo>
                    <a:lnTo>
                      <a:pt x="2208263" y="1243168"/>
                    </a:lnTo>
                    <a:lnTo>
                      <a:pt x="2307819" y="1256262"/>
                    </a:lnTo>
                    <a:lnTo>
                      <a:pt x="2306544" y="1268978"/>
                    </a:lnTo>
                    <a:lnTo>
                      <a:pt x="2136244" y="1291378"/>
                    </a:lnTo>
                    <a:lnTo>
                      <a:pt x="2212211" y="1313808"/>
                    </a:lnTo>
                    <a:cubicBezTo>
                      <a:pt x="2213159" y="1334914"/>
                      <a:pt x="2210433" y="1355578"/>
                      <a:pt x="2205108" y="1375758"/>
                    </a:cubicBezTo>
                    <a:lnTo>
                      <a:pt x="2093391" y="1377924"/>
                    </a:lnTo>
                    <a:lnTo>
                      <a:pt x="2186323" y="1417477"/>
                    </a:lnTo>
                    <a:lnTo>
                      <a:pt x="2185194" y="1422473"/>
                    </a:lnTo>
                    <a:lnTo>
                      <a:pt x="2277636" y="1451349"/>
                    </a:lnTo>
                    <a:cubicBezTo>
                      <a:pt x="2276443" y="1456325"/>
                      <a:pt x="2275151" y="1461275"/>
                      <a:pt x="2273249" y="1466059"/>
                    </a:cubicBezTo>
                    <a:lnTo>
                      <a:pt x="2176214" y="1462305"/>
                    </a:lnTo>
                    <a:cubicBezTo>
                      <a:pt x="2176337" y="1468177"/>
                      <a:pt x="2174521" y="1473450"/>
                      <a:pt x="2172525" y="1478670"/>
                    </a:cubicBezTo>
                    <a:lnTo>
                      <a:pt x="2091821" y="1471000"/>
                    </a:lnTo>
                    <a:lnTo>
                      <a:pt x="2172267" y="1513412"/>
                    </a:lnTo>
                    <a:cubicBezTo>
                      <a:pt x="2168871" y="1534199"/>
                      <a:pt x="2162202" y="1553934"/>
                      <a:pt x="2152901" y="1572645"/>
                    </a:cubicBezTo>
                    <a:lnTo>
                      <a:pt x="2045516" y="1553179"/>
                    </a:lnTo>
                    <a:lnTo>
                      <a:pt x="2210677" y="1639288"/>
                    </a:lnTo>
                    <a:cubicBezTo>
                      <a:pt x="2209040" y="1644373"/>
                      <a:pt x="2206793" y="1649180"/>
                      <a:pt x="2204485" y="1653957"/>
                    </a:cubicBezTo>
                    <a:lnTo>
                      <a:pt x="2114887" y="1634968"/>
                    </a:lnTo>
                    <a:cubicBezTo>
                      <a:pt x="2112081" y="1647664"/>
                      <a:pt x="2106119" y="1658965"/>
                      <a:pt x="2099219" y="1669768"/>
                    </a:cubicBezTo>
                    <a:lnTo>
                      <a:pt x="2029967" y="1648772"/>
                    </a:lnTo>
                    <a:lnTo>
                      <a:pt x="2094660" y="1701353"/>
                    </a:lnTo>
                    <a:cubicBezTo>
                      <a:pt x="2087062" y="1720909"/>
                      <a:pt x="2076729" y="1738964"/>
                      <a:pt x="2063749" y="1755364"/>
                    </a:cubicBezTo>
                    <a:lnTo>
                      <a:pt x="1997351" y="1729021"/>
                    </a:lnTo>
                    <a:lnTo>
                      <a:pt x="2108480" y="1816538"/>
                    </a:lnTo>
                    <a:lnTo>
                      <a:pt x="2100270" y="1828879"/>
                    </a:lnTo>
                    <a:lnTo>
                      <a:pt x="2023093" y="1797774"/>
                    </a:lnTo>
                    <a:cubicBezTo>
                      <a:pt x="2014825" y="1814460"/>
                      <a:pt x="2003730" y="1829236"/>
                      <a:pt x="1990710" y="1842471"/>
                    </a:cubicBezTo>
                    <a:lnTo>
                      <a:pt x="1933851" y="1811922"/>
                    </a:lnTo>
                    <a:lnTo>
                      <a:pt x="1982417" y="1870531"/>
                    </a:lnTo>
                    <a:cubicBezTo>
                      <a:pt x="1971004" y="1888005"/>
                      <a:pt x="1957409" y="1903680"/>
                      <a:pt x="1941285" y="1917004"/>
                    </a:cubicBezTo>
                    <a:lnTo>
                      <a:pt x="1891146" y="1884481"/>
                    </a:lnTo>
                    <a:lnTo>
                      <a:pt x="1970721" y="1977744"/>
                    </a:lnTo>
                    <a:lnTo>
                      <a:pt x="1962169" y="1986437"/>
                    </a:lnTo>
                    <a:lnTo>
                      <a:pt x="1893864" y="1943177"/>
                    </a:lnTo>
                    <a:lnTo>
                      <a:pt x="1897313" y="1948458"/>
                    </a:lnTo>
                    <a:cubicBezTo>
                      <a:pt x="1884068" y="1964644"/>
                      <a:pt x="1868845" y="1978782"/>
                      <a:pt x="1851363" y="1990277"/>
                    </a:cubicBezTo>
                    <a:lnTo>
                      <a:pt x="1806591" y="1953293"/>
                    </a:lnTo>
                    <a:lnTo>
                      <a:pt x="1839646" y="2014318"/>
                    </a:lnTo>
                    <a:cubicBezTo>
                      <a:pt x="1825001" y="2029033"/>
                      <a:pt x="1808650" y="2041707"/>
                      <a:pt x="1790088" y="2051374"/>
                    </a:cubicBezTo>
                    <a:lnTo>
                      <a:pt x="1735737" y="1998425"/>
                    </a:lnTo>
                    <a:lnTo>
                      <a:pt x="1739865" y="2006314"/>
                    </a:lnTo>
                    <a:lnTo>
                      <a:pt x="1739256" y="2006801"/>
                    </a:lnTo>
                    <a:lnTo>
                      <a:pt x="1798243" y="2115438"/>
                    </a:lnTo>
                    <a:lnTo>
                      <a:pt x="1790995" y="2120418"/>
                    </a:lnTo>
                    <a:lnTo>
                      <a:pt x="1737098" y="2069617"/>
                    </a:lnTo>
                    <a:lnTo>
                      <a:pt x="1739713" y="2076078"/>
                    </a:lnTo>
                    <a:cubicBezTo>
                      <a:pt x="1723549" y="2089138"/>
                      <a:pt x="1705911" y="2099955"/>
                      <a:pt x="1686404" y="2107513"/>
                    </a:cubicBezTo>
                    <a:lnTo>
                      <a:pt x="1652972" y="2066541"/>
                    </a:lnTo>
                    <a:lnTo>
                      <a:pt x="1671703" y="2126722"/>
                    </a:lnTo>
                    <a:cubicBezTo>
                      <a:pt x="1654549" y="2138301"/>
                      <a:pt x="1636043" y="2147483"/>
                      <a:pt x="1615890" y="2153241"/>
                    </a:cubicBezTo>
                    <a:lnTo>
                      <a:pt x="1576141" y="2095451"/>
                    </a:lnTo>
                    <a:lnTo>
                      <a:pt x="1582245" y="2116027"/>
                    </a:lnTo>
                    <a:lnTo>
                      <a:pt x="1567291" y="2123596"/>
                    </a:lnTo>
                    <a:lnTo>
                      <a:pt x="1594988" y="2220608"/>
                    </a:lnTo>
                    <a:lnTo>
                      <a:pt x="1589709" y="2222887"/>
                    </a:lnTo>
                    <a:lnTo>
                      <a:pt x="1553782" y="2171734"/>
                    </a:lnTo>
                    <a:cubicBezTo>
                      <a:pt x="1537736" y="2180612"/>
                      <a:pt x="1520414" y="2186521"/>
                      <a:pt x="1502101" y="2189593"/>
                    </a:cubicBezTo>
                    <a:lnTo>
                      <a:pt x="1486108" y="2159595"/>
                    </a:lnTo>
                    <a:lnTo>
                      <a:pt x="1480801" y="2161699"/>
                    </a:lnTo>
                    <a:lnTo>
                      <a:pt x="1485274" y="2203127"/>
                    </a:lnTo>
                    <a:lnTo>
                      <a:pt x="1456255" y="2214211"/>
                    </a:lnTo>
                    <a:cubicBezTo>
                      <a:pt x="1446255" y="2216907"/>
                      <a:pt x="1436251" y="2219446"/>
                      <a:pt x="1425635" y="2219208"/>
                    </a:cubicBezTo>
                    <a:lnTo>
                      <a:pt x="1405625" y="2172841"/>
                    </a:lnTo>
                    <a:lnTo>
                      <a:pt x="1407503" y="2192102"/>
                    </a:lnTo>
                    <a:lnTo>
                      <a:pt x="1366812" y="2202980"/>
                    </a:lnTo>
                    <a:lnTo>
                      <a:pt x="1366784" y="2224618"/>
                    </a:lnTo>
                    <a:lnTo>
                      <a:pt x="1366249" y="2224756"/>
                    </a:lnTo>
                    <a:lnTo>
                      <a:pt x="1369394" y="2285065"/>
                    </a:lnTo>
                    <a:lnTo>
                      <a:pt x="1365309" y="2285942"/>
                    </a:lnTo>
                    <a:lnTo>
                      <a:pt x="1342181" y="2230987"/>
                    </a:lnTo>
                    <a:lnTo>
                      <a:pt x="1336722" y="2232401"/>
                    </a:lnTo>
                    <a:lnTo>
                      <a:pt x="1334792" y="2232495"/>
                    </a:lnTo>
                    <a:lnTo>
                      <a:pt x="1338485" y="2276017"/>
                    </a:lnTo>
                    <a:lnTo>
                      <a:pt x="1322398" y="2233098"/>
                    </a:lnTo>
                    <a:cubicBezTo>
                      <a:pt x="1316954" y="2234642"/>
                      <a:pt x="1311385" y="2234686"/>
                      <a:pt x="1305728" y="2233908"/>
                    </a:cubicBezTo>
                    <a:lnTo>
                      <a:pt x="1301390" y="2219696"/>
                    </a:lnTo>
                    <a:lnTo>
                      <a:pt x="1289536" y="2221788"/>
                    </a:lnTo>
                    <a:lnTo>
                      <a:pt x="1287811" y="2241705"/>
                    </a:lnTo>
                    <a:cubicBezTo>
                      <a:pt x="1267500" y="2246856"/>
                      <a:pt x="1246933" y="2248208"/>
                      <a:pt x="1226361" y="2246804"/>
                    </a:cubicBezTo>
                    <a:lnTo>
                      <a:pt x="1222574" y="2229288"/>
                    </a:lnTo>
                    <a:lnTo>
                      <a:pt x="1222401" y="2231150"/>
                    </a:lnTo>
                    <a:lnTo>
                      <a:pt x="1167469" y="2234339"/>
                    </a:lnTo>
                    <a:lnTo>
                      <a:pt x="1166218" y="2240698"/>
                    </a:lnTo>
                    <a:lnTo>
                      <a:pt x="1155771" y="2240375"/>
                    </a:lnTo>
                    <a:lnTo>
                      <a:pt x="1150692" y="2303217"/>
                    </a:lnTo>
                    <a:lnTo>
                      <a:pt x="1142444" y="2303345"/>
                    </a:lnTo>
                    <a:lnTo>
                      <a:pt x="1138018" y="2278717"/>
                    </a:lnTo>
                    <a:lnTo>
                      <a:pt x="1133629" y="2303481"/>
                    </a:lnTo>
                    <a:lnTo>
                      <a:pt x="1128707" y="2303558"/>
                    </a:lnTo>
                    <a:lnTo>
                      <a:pt x="1117577" y="2240749"/>
                    </a:lnTo>
                    <a:lnTo>
                      <a:pt x="1097505" y="2242635"/>
                    </a:lnTo>
                    <a:cubicBezTo>
                      <a:pt x="1087900" y="2242528"/>
                      <a:pt x="1078335" y="2242275"/>
                      <a:pt x="1068957" y="2239299"/>
                    </a:cubicBezTo>
                    <a:lnTo>
                      <a:pt x="1068919" y="2238972"/>
                    </a:lnTo>
                    <a:cubicBezTo>
                      <a:pt x="1054121" y="2240215"/>
                      <a:pt x="1039653" y="2237708"/>
                      <a:pt x="1025426" y="2233862"/>
                    </a:cubicBezTo>
                    <a:lnTo>
                      <a:pt x="1025379" y="2231290"/>
                    </a:lnTo>
                    <a:lnTo>
                      <a:pt x="1005391" y="2230831"/>
                    </a:lnTo>
                    <a:lnTo>
                      <a:pt x="985970" y="2226239"/>
                    </a:lnTo>
                    <a:lnTo>
                      <a:pt x="971146" y="2286535"/>
                    </a:lnTo>
                    <a:lnTo>
                      <a:pt x="955172" y="2283670"/>
                    </a:lnTo>
                    <a:lnTo>
                      <a:pt x="954601" y="2214351"/>
                    </a:lnTo>
                    <a:lnTo>
                      <a:pt x="945068" y="2212102"/>
                    </a:lnTo>
                    <a:lnTo>
                      <a:pt x="940466" y="2224293"/>
                    </a:lnTo>
                    <a:lnTo>
                      <a:pt x="924321" y="2221051"/>
                    </a:lnTo>
                    <a:lnTo>
                      <a:pt x="902242" y="2273519"/>
                    </a:lnTo>
                    <a:lnTo>
                      <a:pt x="893656" y="2271115"/>
                    </a:lnTo>
                    <a:lnTo>
                      <a:pt x="896555" y="2215475"/>
                    </a:lnTo>
                    <a:cubicBezTo>
                      <a:pt x="892204" y="2215781"/>
                      <a:pt x="888321" y="2214474"/>
                      <a:pt x="884473" y="2213049"/>
                    </a:cubicBezTo>
                    <a:lnTo>
                      <a:pt x="885464" y="2199296"/>
                    </a:lnTo>
                    <a:lnTo>
                      <a:pt x="853349" y="2188537"/>
                    </a:lnTo>
                    <a:lnTo>
                      <a:pt x="850468" y="2194211"/>
                    </a:lnTo>
                    <a:lnTo>
                      <a:pt x="824834" y="2185900"/>
                    </a:lnTo>
                    <a:lnTo>
                      <a:pt x="800023" y="2244437"/>
                    </a:lnTo>
                    <a:lnTo>
                      <a:pt x="781272" y="2237206"/>
                    </a:lnTo>
                    <a:lnTo>
                      <a:pt x="800285" y="2114965"/>
                    </a:lnTo>
                    <a:lnTo>
                      <a:pt x="774497" y="2154129"/>
                    </a:lnTo>
                    <a:lnTo>
                      <a:pt x="772817" y="2153342"/>
                    </a:lnTo>
                    <a:lnTo>
                      <a:pt x="761715" y="2171476"/>
                    </a:lnTo>
                    <a:lnTo>
                      <a:pt x="720986" y="2154016"/>
                    </a:lnTo>
                    <a:lnTo>
                      <a:pt x="688811" y="2199826"/>
                    </a:lnTo>
                    <a:lnTo>
                      <a:pt x="675207" y="2193034"/>
                    </a:lnTo>
                    <a:lnTo>
                      <a:pt x="696655" y="2117909"/>
                    </a:lnTo>
                    <a:lnTo>
                      <a:pt x="684991" y="2111069"/>
                    </a:lnTo>
                    <a:lnTo>
                      <a:pt x="677516" y="2120705"/>
                    </a:lnTo>
                    <a:lnTo>
                      <a:pt x="673427" y="2118372"/>
                    </a:lnTo>
                    <a:lnTo>
                      <a:pt x="637946" y="2174430"/>
                    </a:lnTo>
                    <a:lnTo>
                      <a:pt x="619556" y="2165248"/>
                    </a:lnTo>
                    <a:lnTo>
                      <a:pt x="640816" y="2099767"/>
                    </a:lnTo>
                    <a:cubicBezTo>
                      <a:pt x="635625" y="2098376"/>
                      <a:pt x="631473" y="2095328"/>
                      <a:pt x="627419" y="2092125"/>
                    </a:cubicBezTo>
                    <a:lnTo>
                      <a:pt x="655636" y="2018691"/>
                    </a:lnTo>
                    <a:lnTo>
                      <a:pt x="596959" y="2082974"/>
                    </a:lnTo>
                    <a:cubicBezTo>
                      <a:pt x="579601" y="2074470"/>
                      <a:pt x="564035" y="2063178"/>
                      <a:pt x="550069" y="2049693"/>
                    </a:cubicBezTo>
                    <a:lnTo>
                      <a:pt x="553122" y="2043322"/>
                    </a:lnTo>
                    <a:lnTo>
                      <a:pt x="502276" y="2091247"/>
                    </a:lnTo>
                    <a:lnTo>
                      <a:pt x="484586" y="2077672"/>
                    </a:lnTo>
                    <a:lnTo>
                      <a:pt x="485170" y="2076596"/>
                    </a:lnTo>
                    <a:lnTo>
                      <a:pt x="484357" y="2077496"/>
                    </a:lnTo>
                    <a:lnTo>
                      <a:pt x="470231" y="2066656"/>
                    </a:lnTo>
                    <a:lnTo>
                      <a:pt x="505425" y="1998198"/>
                    </a:lnTo>
                    <a:cubicBezTo>
                      <a:pt x="495015" y="1992320"/>
                      <a:pt x="486673" y="1983853"/>
                      <a:pt x="479017" y="1974636"/>
                    </a:cubicBezTo>
                    <a:lnTo>
                      <a:pt x="515895" y="1915320"/>
                    </a:lnTo>
                    <a:lnTo>
                      <a:pt x="452476" y="1962278"/>
                    </a:lnTo>
                    <a:cubicBezTo>
                      <a:pt x="437317" y="1950165"/>
                      <a:pt x="424202" y="1935881"/>
                      <a:pt x="413247" y="1919548"/>
                    </a:cubicBezTo>
                    <a:lnTo>
                      <a:pt x="419818" y="1910648"/>
                    </a:lnTo>
                    <a:lnTo>
                      <a:pt x="347327" y="1956560"/>
                    </a:lnTo>
                    <a:lnTo>
                      <a:pt x="328230" y="1934814"/>
                    </a:lnTo>
                    <a:lnTo>
                      <a:pt x="385016" y="1868260"/>
                    </a:lnTo>
                    <a:cubicBezTo>
                      <a:pt x="373194" y="1857058"/>
                      <a:pt x="363842" y="1843640"/>
                      <a:pt x="356146" y="1828976"/>
                    </a:cubicBezTo>
                    <a:lnTo>
                      <a:pt x="363351" y="1821202"/>
                    </a:lnTo>
                    <a:cubicBezTo>
                      <a:pt x="360776" y="1819196"/>
                      <a:pt x="359327" y="1816517"/>
                      <a:pt x="357941" y="1813789"/>
                    </a:cubicBezTo>
                    <a:lnTo>
                      <a:pt x="377187" y="1793549"/>
                    </a:lnTo>
                    <a:lnTo>
                      <a:pt x="333698" y="1814030"/>
                    </a:lnTo>
                    <a:lnTo>
                      <a:pt x="307670" y="1770188"/>
                    </a:lnTo>
                    <a:lnTo>
                      <a:pt x="225867" y="1803158"/>
                    </a:lnTo>
                    <a:cubicBezTo>
                      <a:pt x="219305" y="1793797"/>
                      <a:pt x="213208" y="1784112"/>
                      <a:pt x="208126" y="1773788"/>
                    </a:cubicBezTo>
                    <a:lnTo>
                      <a:pt x="286678" y="1711926"/>
                    </a:lnTo>
                    <a:cubicBezTo>
                      <a:pt x="276377" y="1696292"/>
                      <a:pt x="268545" y="1679240"/>
                      <a:pt x="263359" y="1660890"/>
                    </a:cubicBezTo>
                    <a:lnTo>
                      <a:pt x="266948" y="1658274"/>
                    </a:lnTo>
                    <a:lnTo>
                      <a:pt x="258715" y="1640518"/>
                    </a:lnTo>
                    <a:lnTo>
                      <a:pt x="245352" y="1643779"/>
                    </a:lnTo>
                    <a:lnTo>
                      <a:pt x="235794" y="1616243"/>
                    </a:lnTo>
                    <a:lnTo>
                      <a:pt x="138320" y="1636901"/>
                    </a:lnTo>
                    <a:lnTo>
                      <a:pt x="122946" y="1602114"/>
                    </a:lnTo>
                    <a:lnTo>
                      <a:pt x="166458" y="1579429"/>
                    </a:lnTo>
                    <a:lnTo>
                      <a:pt x="142769" y="1585236"/>
                    </a:lnTo>
                    <a:lnTo>
                      <a:pt x="214265" y="1539989"/>
                    </a:lnTo>
                    <a:cubicBezTo>
                      <a:pt x="209997" y="1533494"/>
                      <a:pt x="208281" y="1526017"/>
                      <a:pt x="207031" y="1518370"/>
                    </a:cubicBezTo>
                    <a:lnTo>
                      <a:pt x="213136" y="1515000"/>
                    </a:lnTo>
                    <a:lnTo>
                      <a:pt x="210803" y="1504952"/>
                    </a:lnTo>
                    <a:lnTo>
                      <a:pt x="208013" y="1505261"/>
                    </a:lnTo>
                    <a:lnTo>
                      <a:pt x="197064" y="1475890"/>
                    </a:lnTo>
                    <a:lnTo>
                      <a:pt x="194235" y="1458123"/>
                    </a:lnTo>
                    <a:lnTo>
                      <a:pt x="81175" y="1462496"/>
                    </a:lnTo>
                    <a:lnTo>
                      <a:pt x="72984" y="1423767"/>
                    </a:lnTo>
                    <a:lnTo>
                      <a:pt x="211314" y="1380555"/>
                    </a:lnTo>
                    <a:lnTo>
                      <a:pt x="172378" y="1380425"/>
                    </a:lnTo>
                    <a:lnTo>
                      <a:pt x="167723" y="1361894"/>
                    </a:lnTo>
                    <a:lnTo>
                      <a:pt x="113448" y="1362480"/>
                    </a:lnTo>
                    <a:lnTo>
                      <a:pt x="164368" y="1343377"/>
                    </a:lnTo>
                    <a:lnTo>
                      <a:pt x="163138" y="1318196"/>
                    </a:lnTo>
                    <a:lnTo>
                      <a:pt x="182227" y="1312182"/>
                    </a:lnTo>
                    <a:lnTo>
                      <a:pt x="182017" y="1306467"/>
                    </a:lnTo>
                    <a:lnTo>
                      <a:pt x="169903" y="1305392"/>
                    </a:lnTo>
                    <a:lnTo>
                      <a:pt x="169227" y="1297053"/>
                    </a:lnTo>
                    <a:lnTo>
                      <a:pt x="60407" y="1282741"/>
                    </a:lnTo>
                    <a:cubicBezTo>
                      <a:pt x="62158" y="1269719"/>
                      <a:pt x="61653" y="1256116"/>
                      <a:pt x="57722" y="1242686"/>
                    </a:cubicBezTo>
                    <a:lnTo>
                      <a:pt x="172595" y="1227576"/>
                    </a:lnTo>
                    <a:cubicBezTo>
                      <a:pt x="172365" y="1219797"/>
                      <a:pt x="173154" y="1212082"/>
                      <a:pt x="175503" y="1204451"/>
                    </a:cubicBezTo>
                    <a:lnTo>
                      <a:pt x="244573" y="1194248"/>
                    </a:lnTo>
                    <a:lnTo>
                      <a:pt x="156191" y="1176035"/>
                    </a:lnTo>
                    <a:lnTo>
                      <a:pt x="157173" y="1140738"/>
                    </a:lnTo>
                    <a:lnTo>
                      <a:pt x="121822" y="1132509"/>
                    </a:lnTo>
                    <a:lnTo>
                      <a:pt x="157230" y="1127623"/>
                    </a:lnTo>
                    <a:lnTo>
                      <a:pt x="59521" y="1097101"/>
                    </a:lnTo>
                    <a:lnTo>
                      <a:pt x="63051" y="1061875"/>
                    </a:lnTo>
                    <a:lnTo>
                      <a:pt x="174624" y="1066191"/>
                    </a:lnTo>
                    <a:cubicBezTo>
                      <a:pt x="173585" y="1057092"/>
                      <a:pt x="175380" y="1048409"/>
                      <a:pt x="177649" y="1039814"/>
                    </a:cubicBezTo>
                    <a:lnTo>
                      <a:pt x="198583" y="1039408"/>
                    </a:lnTo>
                    <a:cubicBezTo>
                      <a:pt x="198389" y="1029524"/>
                      <a:pt x="201058" y="1020282"/>
                      <a:pt x="204288" y="1011203"/>
                    </a:cubicBezTo>
                    <a:lnTo>
                      <a:pt x="280784" y="1015649"/>
                    </a:lnTo>
                    <a:lnTo>
                      <a:pt x="178949" y="972306"/>
                    </a:lnTo>
                    <a:lnTo>
                      <a:pt x="183013" y="954276"/>
                    </a:lnTo>
                    <a:lnTo>
                      <a:pt x="97808" y="909852"/>
                    </a:lnTo>
                    <a:lnTo>
                      <a:pt x="106548" y="881439"/>
                    </a:lnTo>
                    <a:lnTo>
                      <a:pt x="214640" y="904347"/>
                    </a:lnTo>
                    <a:lnTo>
                      <a:pt x="210490" y="902159"/>
                    </a:lnTo>
                    <a:cubicBezTo>
                      <a:pt x="213886" y="881374"/>
                      <a:pt x="220557" y="861640"/>
                      <a:pt x="229855" y="842926"/>
                    </a:cubicBezTo>
                    <a:lnTo>
                      <a:pt x="260291" y="848442"/>
                    </a:lnTo>
                    <a:cubicBezTo>
                      <a:pt x="261608" y="840467"/>
                      <a:pt x="265203" y="833548"/>
                      <a:pt x="269132" y="826800"/>
                    </a:cubicBezTo>
                    <a:lnTo>
                      <a:pt x="322230" y="841144"/>
                    </a:lnTo>
                    <a:lnTo>
                      <a:pt x="244430" y="779875"/>
                    </a:lnTo>
                    <a:lnTo>
                      <a:pt x="240360" y="777087"/>
                    </a:lnTo>
                    <a:lnTo>
                      <a:pt x="240498" y="776776"/>
                    </a:lnTo>
                    <a:lnTo>
                      <a:pt x="172472" y="723204"/>
                    </a:lnTo>
                    <a:lnTo>
                      <a:pt x="182519" y="704443"/>
                    </a:lnTo>
                    <a:lnTo>
                      <a:pt x="259155" y="735331"/>
                    </a:lnTo>
                    <a:cubicBezTo>
                      <a:pt x="260206" y="729543"/>
                      <a:pt x="263039" y="724731"/>
                      <a:pt x="266051" y="720013"/>
                    </a:cubicBezTo>
                    <a:lnTo>
                      <a:pt x="301578" y="730783"/>
                    </a:lnTo>
                    <a:lnTo>
                      <a:pt x="248955" y="686200"/>
                    </a:lnTo>
                    <a:lnTo>
                      <a:pt x="294864" y="702396"/>
                    </a:lnTo>
                    <a:cubicBezTo>
                      <a:pt x="300300" y="686911"/>
                      <a:pt x="308844" y="673050"/>
                      <a:pt x="319008" y="660207"/>
                    </a:cubicBezTo>
                    <a:lnTo>
                      <a:pt x="356464" y="675067"/>
                    </a:lnTo>
                    <a:cubicBezTo>
                      <a:pt x="358825" y="668633"/>
                      <a:pt x="362965" y="663538"/>
                      <a:pt x="367328" y="658623"/>
                    </a:cubicBezTo>
                    <a:lnTo>
                      <a:pt x="401229" y="675815"/>
                    </a:lnTo>
                    <a:lnTo>
                      <a:pt x="287661" y="542712"/>
                    </a:lnTo>
                    <a:lnTo>
                      <a:pt x="294091" y="534795"/>
                    </a:lnTo>
                    <a:lnTo>
                      <a:pt x="355465" y="573667"/>
                    </a:lnTo>
                    <a:cubicBezTo>
                      <a:pt x="359890" y="563437"/>
                      <a:pt x="366893" y="555105"/>
                      <a:pt x="374563" y="547309"/>
                    </a:cubicBezTo>
                    <a:lnTo>
                      <a:pt x="424415" y="574096"/>
                    </a:lnTo>
                    <a:lnTo>
                      <a:pt x="400340" y="545040"/>
                    </a:lnTo>
                    <a:lnTo>
                      <a:pt x="403826" y="541104"/>
                    </a:lnTo>
                    <a:lnTo>
                      <a:pt x="362827" y="487016"/>
                    </a:lnTo>
                    <a:lnTo>
                      <a:pt x="419185" y="523748"/>
                    </a:lnTo>
                    <a:cubicBezTo>
                      <a:pt x="424739" y="513697"/>
                      <a:pt x="432734" y="505787"/>
                      <a:pt x="441471" y="498569"/>
                    </a:cubicBezTo>
                    <a:lnTo>
                      <a:pt x="482576" y="525232"/>
                    </a:lnTo>
                    <a:cubicBezTo>
                      <a:pt x="485646" y="520104"/>
                      <a:pt x="490071" y="516514"/>
                      <a:pt x="494657" y="513111"/>
                    </a:cubicBezTo>
                    <a:lnTo>
                      <a:pt x="536761" y="546672"/>
                    </a:lnTo>
                    <a:lnTo>
                      <a:pt x="467956" y="441322"/>
                    </a:lnTo>
                    <a:lnTo>
                      <a:pt x="476877" y="433204"/>
                    </a:lnTo>
                    <a:lnTo>
                      <a:pt x="450943" y="385441"/>
                    </a:lnTo>
                    <a:lnTo>
                      <a:pt x="489464" y="421749"/>
                    </a:lnTo>
                    <a:cubicBezTo>
                      <a:pt x="495943" y="412485"/>
                      <a:pt x="504605" y="405621"/>
                      <a:pt x="513907" y="399504"/>
                    </a:cubicBezTo>
                    <a:lnTo>
                      <a:pt x="565043" y="441744"/>
                    </a:lnTo>
                    <a:lnTo>
                      <a:pt x="543108" y="401253"/>
                    </a:lnTo>
                    <a:lnTo>
                      <a:pt x="545532" y="399442"/>
                    </a:lnTo>
                    <a:lnTo>
                      <a:pt x="510454" y="326054"/>
                    </a:lnTo>
                    <a:lnTo>
                      <a:pt x="513889" y="323693"/>
                    </a:lnTo>
                    <a:lnTo>
                      <a:pt x="569488" y="381530"/>
                    </a:lnTo>
                    <a:cubicBezTo>
                      <a:pt x="575835" y="373869"/>
                      <a:pt x="584012" y="368706"/>
                      <a:pt x="592669" y="364197"/>
                    </a:cubicBezTo>
                    <a:lnTo>
                      <a:pt x="633518" y="403991"/>
                    </a:lnTo>
                    <a:cubicBezTo>
                      <a:pt x="637033" y="400046"/>
                      <a:pt x="641498" y="397782"/>
                      <a:pt x="646072" y="395703"/>
                    </a:cubicBezTo>
                    <a:lnTo>
                      <a:pt x="670597" y="424986"/>
                    </a:lnTo>
                    <a:lnTo>
                      <a:pt x="625557" y="313702"/>
                    </a:lnTo>
                    <a:lnTo>
                      <a:pt x="663572" y="291289"/>
                    </a:lnTo>
                    <a:lnTo>
                      <a:pt x="662622" y="287960"/>
                    </a:lnTo>
                    <a:lnTo>
                      <a:pt x="664552" y="290710"/>
                    </a:lnTo>
                    <a:cubicBezTo>
                      <a:pt x="668635" y="286515"/>
                      <a:pt x="673685" y="284277"/>
                      <a:pt x="678870" y="282268"/>
                    </a:cubicBezTo>
                    <a:lnTo>
                      <a:pt x="707158" y="316939"/>
                    </a:lnTo>
                    <a:lnTo>
                      <a:pt x="681808" y="221199"/>
                    </a:lnTo>
                    <a:cubicBezTo>
                      <a:pt x="685995" y="219031"/>
                      <a:pt x="690238" y="216970"/>
                      <a:pt x="694730" y="215416"/>
                    </a:cubicBezTo>
                    <a:lnTo>
                      <a:pt x="733538" y="278166"/>
                    </a:lnTo>
                    <a:cubicBezTo>
                      <a:pt x="743400" y="270422"/>
                      <a:pt x="754841" y="265766"/>
                      <a:pt x="766866" y="262330"/>
                    </a:cubicBezTo>
                    <a:lnTo>
                      <a:pt x="803627" y="315774"/>
                    </a:lnTo>
                    <a:cubicBezTo>
                      <a:pt x="807336" y="312941"/>
                      <a:pt x="811572" y="311846"/>
                      <a:pt x="815867" y="310919"/>
                    </a:cubicBezTo>
                    <a:lnTo>
                      <a:pt x="825900" y="329278"/>
                    </a:lnTo>
                    <a:lnTo>
                      <a:pt x="804786" y="220364"/>
                    </a:lnTo>
                    <a:lnTo>
                      <a:pt x="861256" y="200850"/>
                    </a:lnTo>
                    <a:lnTo>
                      <a:pt x="857202" y="153055"/>
                    </a:lnTo>
                    <a:close/>
                    <a:moveTo>
                      <a:pt x="1233208" y="0"/>
                    </a:moveTo>
                    <a:lnTo>
                      <a:pt x="1233254" y="5588"/>
                    </a:lnTo>
                    <a:lnTo>
                      <a:pt x="1231829" y="5609"/>
                    </a:lnTo>
                    <a:close/>
                    <a:moveTo>
                      <a:pt x="1040793" y="14354"/>
                    </a:moveTo>
                    <a:lnTo>
                      <a:pt x="1041106" y="16092"/>
                    </a:lnTo>
                    <a:lnTo>
                      <a:pt x="1040649" y="16144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3600" dirty="0" smtClean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027132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C15EE-0A02-48EC-BD02-713E92F0C681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E1F41-9C39-4401-94AA-00B6B8452AE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1" name="组合 50"/>
          <p:cNvGrpSpPr/>
          <p:nvPr userDrawn="1"/>
        </p:nvGrpSpPr>
        <p:grpSpPr>
          <a:xfrm>
            <a:off x="5288113" y="173986"/>
            <a:ext cx="3605642" cy="1589768"/>
            <a:chOff x="5288113" y="173986"/>
            <a:chExt cx="3605642" cy="1589768"/>
          </a:xfrm>
        </p:grpSpPr>
        <p:grpSp>
          <p:nvGrpSpPr>
            <p:cNvPr id="52" name="组合 51"/>
            <p:cNvGrpSpPr/>
            <p:nvPr/>
          </p:nvGrpSpPr>
          <p:grpSpPr>
            <a:xfrm>
              <a:off x="5288113" y="173986"/>
              <a:ext cx="3477178" cy="1589768"/>
              <a:chOff x="6264473" y="3076437"/>
              <a:chExt cx="2929905" cy="2675318"/>
            </a:xfrm>
          </p:grpSpPr>
          <p:sp>
            <p:nvSpPr>
              <p:cNvPr id="68" name="十角星 6"/>
              <p:cNvSpPr/>
              <p:nvPr/>
            </p:nvSpPr>
            <p:spPr>
              <a:xfrm>
                <a:off x="6264473" y="3141581"/>
                <a:ext cx="2929905" cy="2223875"/>
              </a:xfrm>
              <a:custGeom>
                <a:avLst/>
                <a:gdLst/>
                <a:ahLst/>
                <a:cxnLst/>
                <a:rect l="l" t="t" r="r" b="b"/>
                <a:pathLst>
                  <a:path w="2645723" h="2605139">
                    <a:moveTo>
                      <a:pt x="1375582" y="2494963"/>
                    </a:moveTo>
                    <a:lnTo>
                      <a:pt x="1375518" y="2495016"/>
                    </a:lnTo>
                    <a:lnTo>
                      <a:pt x="1375537" y="2495123"/>
                    </a:lnTo>
                    <a:close/>
                    <a:moveTo>
                      <a:pt x="1421760" y="2486319"/>
                    </a:moveTo>
                    <a:lnTo>
                      <a:pt x="1427757" y="2493664"/>
                    </a:lnTo>
                    <a:lnTo>
                      <a:pt x="1429303" y="2488470"/>
                    </a:lnTo>
                    <a:cubicBezTo>
                      <a:pt x="1428258" y="2487910"/>
                      <a:pt x="1427288" y="2487189"/>
                      <a:pt x="1426300" y="2486446"/>
                    </a:cubicBezTo>
                    <a:cubicBezTo>
                      <a:pt x="1424834" y="2486657"/>
                      <a:pt x="1423317" y="2486501"/>
                      <a:pt x="1421760" y="2486319"/>
                    </a:cubicBezTo>
                    <a:close/>
                    <a:moveTo>
                      <a:pt x="927891" y="2368588"/>
                    </a:moveTo>
                    <a:lnTo>
                      <a:pt x="918569" y="2368929"/>
                    </a:lnTo>
                    <a:lnTo>
                      <a:pt x="919054" y="2378763"/>
                    </a:lnTo>
                    <a:close/>
                    <a:moveTo>
                      <a:pt x="1741382" y="2356774"/>
                    </a:moveTo>
                    <a:lnTo>
                      <a:pt x="1739507" y="2359477"/>
                    </a:lnTo>
                    <a:lnTo>
                      <a:pt x="1741128" y="2364379"/>
                    </a:lnTo>
                    <a:close/>
                    <a:moveTo>
                      <a:pt x="1747491" y="2350177"/>
                    </a:moveTo>
                    <a:lnTo>
                      <a:pt x="1746774" y="2350998"/>
                    </a:lnTo>
                    <a:cubicBezTo>
                      <a:pt x="1746826" y="2354922"/>
                      <a:pt x="1747208" y="2359182"/>
                      <a:pt x="1747649" y="2363625"/>
                    </a:cubicBezTo>
                    <a:lnTo>
                      <a:pt x="1747775" y="2364830"/>
                    </a:lnTo>
                    <a:cubicBezTo>
                      <a:pt x="1747182" y="2360516"/>
                      <a:pt x="1747242" y="2355576"/>
                      <a:pt x="1747491" y="2350177"/>
                    </a:cubicBezTo>
                    <a:close/>
                    <a:moveTo>
                      <a:pt x="558273" y="2153426"/>
                    </a:moveTo>
                    <a:lnTo>
                      <a:pt x="556699" y="2156541"/>
                    </a:lnTo>
                    <a:lnTo>
                      <a:pt x="558992" y="2154609"/>
                    </a:lnTo>
                    <a:close/>
                    <a:moveTo>
                      <a:pt x="2129321" y="2062852"/>
                    </a:moveTo>
                    <a:lnTo>
                      <a:pt x="2130109" y="2064322"/>
                    </a:lnTo>
                    <a:cubicBezTo>
                      <a:pt x="2129929" y="2063898"/>
                      <a:pt x="2129815" y="2063454"/>
                      <a:pt x="2129702" y="2063009"/>
                    </a:cubicBezTo>
                    <a:close/>
                    <a:moveTo>
                      <a:pt x="336361" y="2032337"/>
                    </a:moveTo>
                    <a:cubicBezTo>
                      <a:pt x="326300" y="2025909"/>
                      <a:pt x="306768" y="2050520"/>
                      <a:pt x="292690" y="2067097"/>
                    </a:cubicBezTo>
                    <a:cubicBezTo>
                      <a:pt x="311490" y="2060717"/>
                      <a:pt x="328667" y="2054635"/>
                      <a:pt x="343467" y="2049011"/>
                    </a:cubicBezTo>
                    <a:close/>
                    <a:moveTo>
                      <a:pt x="2483542" y="1576450"/>
                    </a:moveTo>
                    <a:lnTo>
                      <a:pt x="2488041" y="1593309"/>
                    </a:lnTo>
                    <a:lnTo>
                      <a:pt x="2513707" y="1583878"/>
                    </a:lnTo>
                    <a:cubicBezTo>
                      <a:pt x="2504736" y="1582262"/>
                      <a:pt x="2494052" y="1578948"/>
                      <a:pt x="2483542" y="1576450"/>
                    </a:cubicBezTo>
                    <a:close/>
                    <a:moveTo>
                      <a:pt x="2513786" y="1397137"/>
                    </a:moveTo>
                    <a:lnTo>
                      <a:pt x="2509302" y="1402372"/>
                    </a:lnTo>
                    <a:lnTo>
                      <a:pt x="2521633" y="1421833"/>
                    </a:lnTo>
                    <a:lnTo>
                      <a:pt x="2571130" y="1405044"/>
                    </a:lnTo>
                    <a:cubicBezTo>
                      <a:pt x="2564644" y="1403272"/>
                      <a:pt x="2558015" y="1400813"/>
                      <a:pt x="2551284" y="1398375"/>
                    </a:cubicBezTo>
                    <a:close/>
                    <a:moveTo>
                      <a:pt x="596378" y="421666"/>
                    </a:moveTo>
                    <a:cubicBezTo>
                      <a:pt x="604241" y="432923"/>
                      <a:pt x="612862" y="444258"/>
                      <a:pt x="621019" y="452557"/>
                    </a:cubicBezTo>
                    <a:lnTo>
                      <a:pt x="623243" y="441082"/>
                    </a:lnTo>
                    <a:close/>
                    <a:moveTo>
                      <a:pt x="673387" y="410722"/>
                    </a:moveTo>
                    <a:cubicBezTo>
                      <a:pt x="674136" y="413311"/>
                      <a:pt x="674454" y="416126"/>
                      <a:pt x="674735" y="419086"/>
                    </a:cubicBezTo>
                    <a:cubicBezTo>
                      <a:pt x="675029" y="416724"/>
                      <a:pt x="676121" y="415685"/>
                      <a:pt x="677323" y="414983"/>
                    </a:cubicBezTo>
                    <a:lnTo>
                      <a:pt x="677895" y="415451"/>
                    </a:lnTo>
                    <a:lnTo>
                      <a:pt x="678444" y="414327"/>
                    </a:lnTo>
                    <a:close/>
                    <a:moveTo>
                      <a:pt x="545326" y="385895"/>
                    </a:moveTo>
                    <a:cubicBezTo>
                      <a:pt x="549721" y="395814"/>
                      <a:pt x="554247" y="402424"/>
                      <a:pt x="558127" y="402077"/>
                    </a:cubicBezTo>
                    <a:lnTo>
                      <a:pt x="560937" y="396787"/>
                    </a:lnTo>
                    <a:close/>
                    <a:moveTo>
                      <a:pt x="798756" y="376869"/>
                    </a:moveTo>
                    <a:lnTo>
                      <a:pt x="800801" y="380233"/>
                    </a:lnTo>
                    <a:cubicBezTo>
                      <a:pt x="803607" y="381365"/>
                      <a:pt x="806388" y="382591"/>
                      <a:pt x="809161" y="383802"/>
                    </a:cubicBezTo>
                    <a:close/>
                    <a:moveTo>
                      <a:pt x="1319679" y="0"/>
                    </a:moveTo>
                    <a:lnTo>
                      <a:pt x="1334821" y="56921"/>
                    </a:lnTo>
                    <a:lnTo>
                      <a:pt x="1334890" y="57489"/>
                    </a:lnTo>
                    <a:cubicBezTo>
                      <a:pt x="1335145" y="58567"/>
                      <a:pt x="1335312" y="59760"/>
                      <a:pt x="1335315" y="60979"/>
                    </a:cubicBezTo>
                    <a:cubicBezTo>
                      <a:pt x="1336466" y="70004"/>
                      <a:pt x="1337678" y="78273"/>
                      <a:pt x="1339019" y="84468"/>
                    </a:cubicBezTo>
                    <a:cubicBezTo>
                      <a:pt x="1340123" y="82235"/>
                      <a:pt x="1341196" y="79838"/>
                      <a:pt x="1342312" y="77641"/>
                    </a:cubicBezTo>
                    <a:lnTo>
                      <a:pt x="1354485" y="105306"/>
                    </a:lnTo>
                    <a:lnTo>
                      <a:pt x="1354597" y="107047"/>
                    </a:lnTo>
                    <a:cubicBezTo>
                      <a:pt x="1354950" y="106962"/>
                      <a:pt x="1355291" y="106890"/>
                      <a:pt x="1355954" y="108638"/>
                    </a:cubicBezTo>
                    <a:cubicBezTo>
                      <a:pt x="1356654" y="113860"/>
                      <a:pt x="1358461" y="116443"/>
                      <a:pt x="1360196" y="118278"/>
                    </a:cubicBezTo>
                    <a:lnTo>
                      <a:pt x="1361738" y="115445"/>
                    </a:lnTo>
                    <a:lnTo>
                      <a:pt x="1371357" y="126765"/>
                    </a:lnTo>
                    <a:cubicBezTo>
                      <a:pt x="1378036" y="120696"/>
                      <a:pt x="1388425" y="111563"/>
                      <a:pt x="1392342" y="113039"/>
                    </a:cubicBezTo>
                    <a:cubicBezTo>
                      <a:pt x="1397862" y="115118"/>
                      <a:pt x="1388210" y="124652"/>
                      <a:pt x="1398843" y="144204"/>
                    </a:cubicBezTo>
                    <a:lnTo>
                      <a:pt x="1396885" y="146679"/>
                    </a:lnTo>
                    <a:cubicBezTo>
                      <a:pt x="1397843" y="147191"/>
                      <a:pt x="1399678" y="146738"/>
                      <a:pt x="1403494" y="145501"/>
                    </a:cubicBezTo>
                    <a:cubicBezTo>
                      <a:pt x="1416453" y="141308"/>
                      <a:pt x="1449222" y="113500"/>
                      <a:pt x="1476606" y="119039"/>
                    </a:cubicBezTo>
                    <a:cubicBezTo>
                      <a:pt x="1500196" y="123812"/>
                      <a:pt x="1510494" y="147126"/>
                      <a:pt x="1509437" y="176545"/>
                    </a:cubicBezTo>
                    <a:lnTo>
                      <a:pt x="1541895" y="171790"/>
                    </a:lnTo>
                    <a:cubicBezTo>
                      <a:pt x="1544333" y="160620"/>
                      <a:pt x="1546903" y="149553"/>
                      <a:pt x="1549476" y="138659"/>
                    </a:cubicBezTo>
                    <a:lnTo>
                      <a:pt x="1553828" y="131373"/>
                    </a:lnTo>
                    <a:lnTo>
                      <a:pt x="1553767" y="171335"/>
                    </a:lnTo>
                    <a:cubicBezTo>
                      <a:pt x="1563047" y="172440"/>
                      <a:pt x="1579364" y="177828"/>
                      <a:pt x="1595477" y="182234"/>
                    </a:cubicBezTo>
                    <a:lnTo>
                      <a:pt x="1600283" y="183328"/>
                    </a:lnTo>
                    <a:cubicBezTo>
                      <a:pt x="1600969" y="176909"/>
                      <a:pt x="1601723" y="170550"/>
                      <a:pt x="1602478" y="164259"/>
                    </a:cubicBezTo>
                    <a:lnTo>
                      <a:pt x="1604113" y="184198"/>
                    </a:lnTo>
                    <a:cubicBezTo>
                      <a:pt x="1606130" y="183680"/>
                      <a:pt x="1606448" y="184228"/>
                      <a:pt x="1606771" y="184804"/>
                    </a:cubicBezTo>
                    <a:lnTo>
                      <a:pt x="1638027" y="186891"/>
                    </a:lnTo>
                    <a:lnTo>
                      <a:pt x="1639443" y="142425"/>
                    </a:lnTo>
                    <a:lnTo>
                      <a:pt x="1636277" y="119232"/>
                    </a:lnTo>
                    <a:cubicBezTo>
                      <a:pt x="1642257" y="115992"/>
                      <a:pt x="1660862" y="151091"/>
                      <a:pt x="1674541" y="167480"/>
                    </a:cubicBezTo>
                    <a:cubicBezTo>
                      <a:pt x="1676047" y="166072"/>
                      <a:pt x="1683225" y="156550"/>
                      <a:pt x="1689897" y="151044"/>
                    </a:cubicBezTo>
                    <a:cubicBezTo>
                      <a:pt x="1689977" y="143931"/>
                      <a:pt x="1689988" y="136761"/>
                      <a:pt x="1689998" y="129548"/>
                    </a:cubicBezTo>
                    <a:cubicBezTo>
                      <a:pt x="1692570" y="125585"/>
                      <a:pt x="1695101" y="121729"/>
                      <a:pt x="1697384" y="119326"/>
                    </a:cubicBezTo>
                    <a:lnTo>
                      <a:pt x="1697332" y="148913"/>
                    </a:lnTo>
                    <a:cubicBezTo>
                      <a:pt x="1697963" y="153570"/>
                      <a:pt x="1696050" y="162059"/>
                      <a:pt x="1701901" y="173203"/>
                    </a:cubicBezTo>
                    <a:lnTo>
                      <a:pt x="1700248" y="175864"/>
                    </a:lnTo>
                    <a:cubicBezTo>
                      <a:pt x="1701032" y="176171"/>
                      <a:pt x="1702567" y="175420"/>
                      <a:pt x="1705748" y="173581"/>
                    </a:cubicBezTo>
                    <a:cubicBezTo>
                      <a:pt x="1716562" y="167347"/>
                      <a:pt x="1744121" y="135507"/>
                      <a:pt x="1766792" y="135780"/>
                    </a:cubicBezTo>
                    <a:cubicBezTo>
                      <a:pt x="1786328" y="136017"/>
                      <a:pt x="1794591" y="155949"/>
                      <a:pt x="1793350" y="183612"/>
                    </a:cubicBezTo>
                    <a:cubicBezTo>
                      <a:pt x="1812321" y="174571"/>
                      <a:pt x="1829229" y="167838"/>
                      <a:pt x="1835575" y="175185"/>
                    </a:cubicBezTo>
                    <a:cubicBezTo>
                      <a:pt x="1843310" y="184132"/>
                      <a:pt x="1829705" y="202330"/>
                      <a:pt x="1819636" y="220921"/>
                    </a:cubicBezTo>
                    <a:cubicBezTo>
                      <a:pt x="1846252" y="226631"/>
                      <a:pt x="1906518" y="213451"/>
                      <a:pt x="1917165" y="227306"/>
                    </a:cubicBezTo>
                    <a:cubicBezTo>
                      <a:pt x="1921941" y="233517"/>
                      <a:pt x="1913525" y="245631"/>
                      <a:pt x="1903666" y="258817"/>
                    </a:cubicBezTo>
                    <a:lnTo>
                      <a:pt x="1905304" y="269930"/>
                    </a:lnTo>
                    <a:cubicBezTo>
                      <a:pt x="1918316" y="259228"/>
                      <a:pt x="1933515" y="251585"/>
                      <a:pt x="1946895" y="252388"/>
                    </a:cubicBezTo>
                    <a:lnTo>
                      <a:pt x="1948347" y="253427"/>
                    </a:lnTo>
                    <a:cubicBezTo>
                      <a:pt x="1949128" y="250731"/>
                      <a:pt x="1949861" y="248015"/>
                      <a:pt x="1950595" y="245296"/>
                    </a:cubicBezTo>
                    <a:cubicBezTo>
                      <a:pt x="1954103" y="242131"/>
                      <a:pt x="1957551" y="239063"/>
                      <a:pt x="1960376" y="237329"/>
                    </a:cubicBezTo>
                    <a:lnTo>
                      <a:pt x="1954787" y="258033"/>
                    </a:lnTo>
                    <a:cubicBezTo>
                      <a:pt x="1974508" y="261033"/>
                      <a:pt x="1980996" y="284780"/>
                      <a:pt x="1977732" y="315558"/>
                    </a:cubicBezTo>
                    <a:cubicBezTo>
                      <a:pt x="2003112" y="305119"/>
                      <a:pt x="2025630" y="297517"/>
                      <a:pt x="2033321" y="307361"/>
                    </a:cubicBezTo>
                    <a:cubicBezTo>
                      <a:pt x="2042689" y="319348"/>
                      <a:pt x="2023574" y="341904"/>
                      <a:pt x="2009033" y="365181"/>
                    </a:cubicBezTo>
                    <a:lnTo>
                      <a:pt x="2033600" y="367699"/>
                    </a:lnTo>
                    <a:cubicBezTo>
                      <a:pt x="2038306" y="349117"/>
                      <a:pt x="2036596" y="320311"/>
                      <a:pt x="2041425" y="319158"/>
                    </a:cubicBezTo>
                    <a:cubicBezTo>
                      <a:pt x="2047771" y="317641"/>
                      <a:pt x="2055336" y="349248"/>
                      <a:pt x="2063608" y="368691"/>
                    </a:cubicBezTo>
                    <a:lnTo>
                      <a:pt x="2072543" y="368718"/>
                    </a:lnTo>
                    <a:lnTo>
                      <a:pt x="2094097" y="357745"/>
                    </a:lnTo>
                    <a:cubicBezTo>
                      <a:pt x="2096711" y="358949"/>
                      <a:pt x="2093495" y="362471"/>
                      <a:pt x="2091758" y="369119"/>
                    </a:cubicBezTo>
                    <a:cubicBezTo>
                      <a:pt x="2104868" y="369291"/>
                      <a:pt x="2116624" y="370276"/>
                      <a:pt x="2124756" y="373369"/>
                    </a:cubicBezTo>
                    <a:cubicBezTo>
                      <a:pt x="2138796" y="367351"/>
                      <a:pt x="2154503" y="362264"/>
                      <a:pt x="2166298" y="365184"/>
                    </a:cubicBezTo>
                    <a:cubicBezTo>
                      <a:pt x="2185636" y="369969"/>
                      <a:pt x="2188071" y="390603"/>
                      <a:pt x="2178816" y="416274"/>
                    </a:cubicBezTo>
                    <a:cubicBezTo>
                      <a:pt x="2200282" y="412222"/>
                      <a:pt x="2219033" y="409856"/>
                      <a:pt x="2223212" y="418230"/>
                    </a:cubicBezTo>
                    <a:cubicBezTo>
                      <a:pt x="2228300" y="428433"/>
                      <a:pt x="2209507" y="442333"/>
                      <a:pt x="2194116" y="457422"/>
                    </a:cubicBezTo>
                    <a:cubicBezTo>
                      <a:pt x="2218902" y="468994"/>
                      <a:pt x="2282600" y="470716"/>
                      <a:pt x="2289162" y="486202"/>
                    </a:cubicBezTo>
                    <a:cubicBezTo>
                      <a:pt x="2293178" y="495692"/>
                      <a:pt x="2269543" y="509766"/>
                      <a:pt x="2251768" y="524083"/>
                    </a:cubicBezTo>
                    <a:cubicBezTo>
                      <a:pt x="2251760" y="524109"/>
                      <a:pt x="2251741" y="524131"/>
                      <a:pt x="2251726" y="524151"/>
                    </a:cubicBezTo>
                    <a:lnTo>
                      <a:pt x="2256677" y="524641"/>
                    </a:lnTo>
                    <a:cubicBezTo>
                      <a:pt x="2275426" y="517768"/>
                      <a:pt x="2296285" y="512191"/>
                      <a:pt x="2311423" y="516686"/>
                    </a:cubicBezTo>
                    <a:cubicBezTo>
                      <a:pt x="2336213" y="524049"/>
                      <a:pt x="2337778" y="550734"/>
                      <a:pt x="2323749" y="583165"/>
                    </a:cubicBezTo>
                    <a:cubicBezTo>
                      <a:pt x="2351990" y="579301"/>
                      <a:pt x="2376562" y="577430"/>
                      <a:pt x="2381353" y="588463"/>
                    </a:cubicBezTo>
                    <a:cubicBezTo>
                      <a:pt x="2387184" y="601899"/>
                      <a:pt x="2361655" y="618600"/>
                      <a:pt x="2340458" y="637042"/>
                    </a:cubicBezTo>
                    <a:lnTo>
                      <a:pt x="2356894" y="642667"/>
                    </a:lnTo>
                    <a:lnTo>
                      <a:pt x="2365472" y="637696"/>
                    </a:lnTo>
                    <a:lnTo>
                      <a:pt x="2364805" y="645374"/>
                    </a:lnTo>
                    <a:cubicBezTo>
                      <a:pt x="2367292" y="646668"/>
                      <a:pt x="2370016" y="647395"/>
                      <a:pt x="2372799" y="648109"/>
                    </a:cubicBezTo>
                    <a:cubicBezTo>
                      <a:pt x="2374704" y="647999"/>
                      <a:pt x="2376366" y="648487"/>
                      <a:pt x="2377752" y="649297"/>
                    </a:cubicBezTo>
                    <a:cubicBezTo>
                      <a:pt x="2413559" y="658275"/>
                      <a:pt x="2456678" y="665583"/>
                      <a:pt x="2461877" y="679999"/>
                    </a:cubicBezTo>
                    <a:cubicBezTo>
                      <a:pt x="2466142" y="691815"/>
                      <a:pt x="2437674" y="707386"/>
                      <a:pt x="2414088" y="723776"/>
                    </a:cubicBezTo>
                    <a:lnTo>
                      <a:pt x="2436336" y="730284"/>
                    </a:lnTo>
                    <a:lnTo>
                      <a:pt x="2463748" y="743824"/>
                    </a:lnTo>
                    <a:lnTo>
                      <a:pt x="2463145" y="745196"/>
                    </a:lnTo>
                    <a:cubicBezTo>
                      <a:pt x="2464382" y="745358"/>
                      <a:pt x="2464632" y="745889"/>
                      <a:pt x="2464829" y="746431"/>
                    </a:cubicBezTo>
                    <a:cubicBezTo>
                      <a:pt x="2468874" y="757644"/>
                      <a:pt x="2443442" y="772242"/>
                      <a:pt x="2420687" y="787713"/>
                    </a:cubicBezTo>
                    <a:cubicBezTo>
                      <a:pt x="2424971" y="790746"/>
                      <a:pt x="2430007" y="793540"/>
                      <a:pt x="2435472" y="796159"/>
                    </a:cubicBezTo>
                    <a:lnTo>
                      <a:pt x="2442174" y="797519"/>
                    </a:lnTo>
                    <a:cubicBezTo>
                      <a:pt x="2445886" y="793184"/>
                      <a:pt x="2449534" y="788753"/>
                      <a:pt x="2453201" y="784299"/>
                    </a:cubicBezTo>
                    <a:cubicBezTo>
                      <a:pt x="2457703" y="782866"/>
                      <a:pt x="2462109" y="781491"/>
                      <a:pt x="2465401" y="781079"/>
                    </a:cubicBezTo>
                    <a:lnTo>
                      <a:pt x="2450472" y="799206"/>
                    </a:lnTo>
                    <a:cubicBezTo>
                      <a:pt x="2451835" y="799049"/>
                      <a:pt x="2452969" y="799471"/>
                      <a:pt x="2454033" y="799929"/>
                    </a:cubicBezTo>
                    <a:lnTo>
                      <a:pt x="2472954" y="797502"/>
                    </a:lnTo>
                    <a:cubicBezTo>
                      <a:pt x="2474632" y="800389"/>
                      <a:pt x="2472448" y="805701"/>
                      <a:pt x="2467819" y="812492"/>
                    </a:cubicBezTo>
                    <a:cubicBezTo>
                      <a:pt x="2491228" y="824064"/>
                      <a:pt x="2511953" y="835442"/>
                      <a:pt x="2512303" y="845960"/>
                    </a:cubicBezTo>
                    <a:cubicBezTo>
                      <a:pt x="2512589" y="854561"/>
                      <a:pt x="2495772" y="861261"/>
                      <a:pt x="2475770" y="867817"/>
                    </a:cubicBezTo>
                    <a:cubicBezTo>
                      <a:pt x="2475692" y="870837"/>
                      <a:pt x="2473731" y="874578"/>
                      <a:pt x="2470770" y="878928"/>
                    </a:cubicBezTo>
                    <a:cubicBezTo>
                      <a:pt x="2494176" y="890495"/>
                      <a:pt x="2514900" y="901875"/>
                      <a:pt x="2515252" y="912394"/>
                    </a:cubicBezTo>
                    <a:cubicBezTo>
                      <a:pt x="2515705" y="926056"/>
                      <a:pt x="2472976" y="934936"/>
                      <a:pt x="2443856" y="947732"/>
                    </a:cubicBezTo>
                    <a:cubicBezTo>
                      <a:pt x="2445313" y="948723"/>
                      <a:pt x="2446932" y="949482"/>
                      <a:pt x="2448581" y="950242"/>
                    </a:cubicBezTo>
                    <a:lnTo>
                      <a:pt x="2451240" y="951448"/>
                    </a:lnTo>
                    <a:lnTo>
                      <a:pt x="2448325" y="952604"/>
                    </a:lnTo>
                    <a:lnTo>
                      <a:pt x="2454206" y="958623"/>
                    </a:lnTo>
                    <a:cubicBezTo>
                      <a:pt x="2470199" y="947121"/>
                      <a:pt x="2487028" y="928412"/>
                      <a:pt x="2490899" y="930552"/>
                    </a:cubicBezTo>
                    <a:cubicBezTo>
                      <a:pt x="2496019" y="933383"/>
                      <a:pt x="2481526" y="957811"/>
                      <a:pt x="2472760" y="977612"/>
                    </a:cubicBezTo>
                    <a:cubicBezTo>
                      <a:pt x="2477249" y="981967"/>
                      <a:pt x="2481023" y="986150"/>
                      <a:pt x="2483570" y="990072"/>
                    </a:cubicBezTo>
                    <a:cubicBezTo>
                      <a:pt x="2491222" y="991257"/>
                      <a:pt x="2498909" y="992925"/>
                      <a:pt x="2499723" y="995177"/>
                    </a:cubicBezTo>
                    <a:cubicBezTo>
                      <a:pt x="2501288" y="999517"/>
                      <a:pt x="2487421" y="998167"/>
                      <a:pt x="2477295" y="1013889"/>
                    </a:cubicBezTo>
                    <a:lnTo>
                      <a:pt x="2474027" y="1013874"/>
                    </a:lnTo>
                    <a:cubicBezTo>
                      <a:pt x="2474169" y="1014695"/>
                      <a:pt x="2475657" y="1015597"/>
                      <a:pt x="2478999" y="1017331"/>
                    </a:cubicBezTo>
                    <a:cubicBezTo>
                      <a:pt x="2490343" y="1023222"/>
                      <a:pt x="2533572" y="1029970"/>
                      <a:pt x="2545372" y="1049239"/>
                    </a:cubicBezTo>
                    <a:cubicBezTo>
                      <a:pt x="2552208" y="1060403"/>
                      <a:pt x="2548338" y="1071885"/>
                      <a:pt x="2535958" y="1080807"/>
                    </a:cubicBezTo>
                    <a:lnTo>
                      <a:pt x="2611033" y="1123881"/>
                    </a:lnTo>
                    <a:lnTo>
                      <a:pt x="2592509" y="1132901"/>
                    </a:lnTo>
                    <a:cubicBezTo>
                      <a:pt x="2590968" y="1140778"/>
                      <a:pt x="2603879" y="1152247"/>
                      <a:pt x="2618678" y="1164245"/>
                    </a:cubicBezTo>
                    <a:lnTo>
                      <a:pt x="2612450" y="1174662"/>
                    </a:lnTo>
                    <a:lnTo>
                      <a:pt x="2617433" y="1174994"/>
                    </a:lnTo>
                    <a:lnTo>
                      <a:pt x="2595324" y="1184666"/>
                    </a:lnTo>
                    <a:cubicBezTo>
                      <a:pt x="2594047" y="1191200"/>
                      <a:pt x="2602708" y="1200204"/>
                      <a:pt x="2614389" y="1209649"/>
                    </a:cubicBezTo>
                    <a:lnTo>
                      <a:pt x="2609907" y="1215949"/>
                    </a:lnTo>
                    <a:cubicBezTo>
                      <a:pt x="2609491" y="1219198"/>
                      <a:pt x="2611647" y="1222105"/>
                      <a:pt x="2615779" y="1224469"/>
                    </a:cubicBezTo>
                    <a:lnTo>
                      <a:pt x="2615265" y="1226431"/>
                    </a:lnTo>
                    <a:lnTo>
                      <a:pt x="2618829" y="1226669"/>
                    </a:lnTo>
                    <a:cubicBezTo>
                      <a:pt x="2625009" y="1230080"/>
                      <a:pt x="2633894" y="1233095"/>
                      <a:pt x="2643664" y="1236019"/>
                    </a:cubicBezTo>
                    <a:lnTo>
                      <a:pt x="2602597" y="1239274"/>
                    </a:lnTo>
                    <a:lnTo>
                      <a:pt x="2597305" y="1242501"/>
                    </a:lnTo>
                    <a:cubicBezTo>
                      <a:pt x="2595703" y="1245659"/>
                      <a:pt x="2603562" y="1248748"/>
                      <a:pt x="2606375" y="1252951"/>
                    </a:cubicBezTo>
                    <a:lnTo>
                      <a:pt x="2585234" y="1262200"/>
                    </a:lnTo>
                    <a:cubicBezTo>
                      <a:pt x="2584074" y="1269355"/>
                      <a:pt x="2594638" y="1278742"/>
                      <a:pt x="2607538" y="1288735"/>
                    </a:cubicBezTo>
                    <a:lnTo>
                      <a:pt x="2609830" y="1290485"/>
                    </a:lnTo>
                    <a:lnTo>
                      <a:pt x="2605411" y="1291043"/>
                    </a:lnTo>
                    <a:lnTo>
                      <a:pt x="2600119" y="1294266"/>
                    </a:lnTo>
                    <a:cubicBezTo>
                      <a:pt x="2598515" y="1297427"/>
                      <a:pt x="2606378" y="1300515"/>
                      <a:pt x="2609190" y="1304723"/>
                    </a:cubicBezTo>
                    <a:cubicBezTo>
                      <a:pt x="2606003" y="1304991"/>
                      <a:pt x="2603010" y="1305363"/>
                      <a:pt x="2600598" y="1306336"/>
                    </a:cubicBezTo>
                    <a:lnTo>
                      <a:pt x="2586997" y="1302499"/>
                    </a:lnTo>
                    <a:lnTo>
                      <a:pt x="2591112" y="1310978"/>
                    </a:lnTo>
                    <a:lnTo>
                      <a:pt x="2588045" y="1313968"/>
                    </a:lnTo>
                    <a:cubicBezTo>
                      <a:pt x="2587291" y="1318630"/>
                      <a:pt x="2591510" y="1324235"/>
                      <a:pt x="2598378" y="1330056"/>
                    </a:cubicBezTo>
                    <a:cubicBezTo>
                      <a:pt x="2577787" y="1338183"/>
                      <a:pt x="2612095" y="1366252"/>
                      <a:pt x="2629005" y="1388627"/>
                    </a:cubicBezTo>
                    <a:lnTo>
                      <a:pt x="2628992" y="1388989"/>
                    </a:lnTo>
                    <a:lnTo>
                      <a:pt x="2628500" y="1389471"/>
                    </a:lnTo>
                    <a:cubicBezTo>
                      <a:pt x="2608233" y="1382851"/>
                      <a:pt x="2589549" y="1377809"/>
                      <a:pt x="2585973" y="1382657"/>
                    </a:cubicBezTo>
                    <a:cubicBezTo>
                      <a:pt x="2584017" y="1385316"/>
                      <a:pt x="2587321" y="1390725"/>
                      <a:pt x="2593202" y="1397557"/>
                    </a:cubicBezTo>
                    <a:cubicBezTo>
                      <a:pt x="2599005" y="1395659"/>
                      <a:pt x="2604805" y="1393654"/>
                      <a:pt x="2610620" y="1391645"/>
                    </a:cubicBezTo>
                    <a:lnTo>
                      <a:pt x="2598513" y="1403340"/>
                    </a:lnTo>
                    <a:cubicBezTo>
                      <a:pt x="2602397" y="1407962"/>
                      <a:pt x="2607065" y="1412803"/>
                      <a:pt x="2611782" y="1417778"/>
                    </a:cubicBezTo>
                    <a:cubicBezTo>
                      <a:pt x="2611148" y="1418116"/>
                      <a:pt x="2610341" y="1418030"/>
                      <a:pt x="2609467" y="1417921"/>
                    </a:cubicBezTo>
                    <a:lnTo>
                      <a:pt x="2590141" y="1411431"/>
                    </a:lnTo>
                    <a:cubicBezTo>
                      <a:pt x="2587812" y="1412934"/>
                      <a:pt x="2586224" y="1414776"/>
                      <a:pt x="2584931" y="1416463"/>
                    </a:cubicBezTo>
                    <a:lnTo>
                      <a:pt x="2523000" y="1448353"/>
                    </a:lnTo>
                    <a:cubicBezTo>
                      <a:pt x="2529562" y="1459552"/>
                      <a:pt x="2532355" y="1467664"/>
                      <a:pt x="2528502" y="1469623"/>
                    </a:cubicBezTo>
                    <a:lnTo>
                      <a:pt x="2517983" y="1465187"/>
                    </a:lnTo>
                    <a:cubicBezTo>
                      <a:pt x="2520604" y="1468126"/>
                      <a:pt x="2521629" y="1471371"/>
                      <a:pt x="2522174" y="1474370"/>
                    </a:cubicBezTo>
                    <a:lnTo>
                      <a:pt x="2525153" y="1476727"/>
                    </a:lnTo>
                    <a:cubicBezTo>
                      <a:pt x="2557878" y="1465143"/>
                      <a:pt x="2595122" y="1451183"/>
                      <a:pt x="2633549" y="1436783"/>
                    </a:cubicBezTo>
                    <a:cubicBezTo>
                      <a:pt x="2638166" y="1437794"/>
                      <a:pt x="2642670" y="1438804"/>
                      <a:pt x="2645723" y="1440095"/>
                    </a:cubicBezTo>
                    <a:lnTo>
                      <a:pt x="2590565" y="1460745"/>
                    </a:lnTo>
                    <a:lnTo>
                      <a:pt x="2590007" y="1460873"/>
                    </a:lnTo>
                    <a:cubicBezTo>
                      <a:pt x="2588958" y="1461231"/>
                      <a:pt x="2587785" y="1461516"/>
                      <a:pt x="2586571" y="1461636"/>
                    </a:cubicBezTo>
                    <a:cubicBezTo>
                      <a:pt x="2577705" y="1463668"/>
                      <a:pt x="2569593" y="1465685"/>
                      <a:pt x="2563560" y="1467626"/>
                    </a:cubicBezTo>
                    <a:cubicBezTo>
                      <a:pt x="2565893" y="1468506"/>
                      <a:pt x="2568382" y="1469341"/>
                      <a:pt x="2570676" y="1470236"/>
                    </a:cubicBezTo>
                    <a:lnTo>
                      <a:pt x="2544341" y="1485063"/>
                    </a:lnTo>
                    <a:lnTo>
                      <a:pt x="2542620" y="1485345"/>
                    </a:lnTo>
                    <a:cubicBezTo>
                      <a:pt x="2542738" y="1485687"/>
                      <a:pt x="2542839" y="1486023"/>
                      <a:pt x="2541167" y="1486849"/>
                    </a:cubicBezTo>
                    <a:lnTo>
                      <a:pt x="2539284" y="1487911"/>
                    </a:lnTo>
                    <a:cubicBezTo>
                      <a:pt x="2545126" y="1493261"/>
                      <a:pt x="2549661" y="1499099"/>
                      <a:pt x="2551593" y="1505175"/>
                    </a:cubicBezTo>
                    <a:cubicBezTo>
                      <a:pt x="2557569" y="1523970"/>
                      <a:pt x="2540333" y="1536718"/>
                      <a:pt x="2512367" y="1542215"/>
                    </a:cubicBezTo>
                    <a:cubicBezTo>
                      <a:pt x="2527408" y="1558227"/>
                      <a:pt x="2539493" y="1572818"/>
                      <a:pt x="2534191" y="1580683"/>
                    </a:cubicBezTo>
                    <a:lnTo>
                      <a:pt x="2517184" y="1583646"/>
                    </a:lnTo>
                    <a:cubicBezTo>
                      <a:pt x="2521225" y="1584457"/>
                      <a:pt x="2525037" y="1585376"/>
                      <a:pt x="2527725" y="1586512"/>
                    </a:cubicBezTo>
                    <a:lnTo>
                      <a:pt x="2489996" y="1600637"/>
                    </a:lnTo>
                    <a:cubicBezTo>
                      <a:pt x="2499747" y="1628014"/>
                      <a:pt x="2516015" y="1661366"/>
                      <a:pt x="2508188" y="1671551"/>
                    </a:cubicBezTo>
                    <a:cubicBezTo>
                      <a:pt x="2501800" y="1679858"/>
                      <a:pt x="2476606" y="1667212"/>
                      <a:pt x="2454309" y="1659638"/>
                    </a:cubicBezTo>
                    <a:cubicBezTo>
                      <a:pt x="2454279" y="1659644"/>
                      <a:pt x="2454252" y="1659640"/>
                      <a:pt x="2454225" y="1659636"/>
                    </a:cubicBezTo>
                    <a:lnTo>
                      <a:pt x="2456414" y="1664065"/>
                    </a:lnTo>
                    <a:cubicBezTo>
                      <a:pt x="2472547" y="1676323"/>
                      <a:pt x="2488637" y="1691031"/>
                      <a:pt x="2492640" y="1706132"/>
                    </a:cubicBezTo>
                    <a:cubicBezTo>
                      <a:pt x="2499196" y="1730863"/>
                      <a:pt x="2476065" y="1746012"/>
                      <a:pt x="2439488" y="1750984"/>
                    </a:cubicBezTo>
                    <a:cubicBezTo>
                      <a:pt x="2457962" y="1772808"/>
                      <a:pt x="2472697" y="1792570"/>
                      <a:pt x="2465332" y="1802327"/>
                    </a:cubicBezTo>
                    <a:cubicBezTo>
                      <a:pt x="2456638" y="1813850"/>
                      <a:pt x="2429534" y="1802093"/>
                      <a:pt x="2402534" y="1793791"/>
                    </a:cubicBezTo>
                    <a:lnTo>
                      <a:pt x="2400247" y="1794203"/>
                    </a:lnTo>
                    <a:lnTo>
                      <a:pt x="2406785" y="1824011"/>
                    </a:lnTo>
                    <a:cubicBezTo>
                      <a:pt x="2432871" y="1822289"/>
                      <a:pt x="2460534" y="1820317"/>
                      <a:pt x="2488574" y="1818331"/>
                    </a:cubicBezTo>
                    <a:cubicBezTo>
                      <a:pt x="2475314" y="1824489"/>
                      <a:pt x="2463870" y="1830636"/>
                      <a:pt x="2457337" y="1835650"/>
                    </a:cubicBezTo>
                    <a:lnTo>
                      <a:pt x="2413331" y="1845154"/>
                    </a:lnTo>
                    <a:lnTo>
                      <a:pt x="2422828" y="1875149"/>
                    </a:lnTo>
                    <a:cubicBezTo>
                      <a:pt x="2447051" y="1872911"/>
                      <a:pt x="2472787" y="1870413"/>
                      <a:pt x="2499041" y="1867865"/>
                    </a:cubicBezTo>
                    <a:cubicBezTo>
                      <a:pt x="2503239" y="1870036"/>
                      <a:pt x="2507326" y="1872180"/>
                      <a:pt x="2509940" y="1874213"/>
                    </a:cubicBezTo>
                    <a:lnTo>
                      <a:pt x="2451319" y="1879886"/>
                    </a:lnTo>
                    <a:lnTo>
                      <a:pt x="2450744" y="1879864"/>
                    </a:lnTo>
                    <a:cubicBezTo>
                      <a:pt x="2449640" y="1879940"/>
                      <a:pt x="2448431" y="1879908"/>
                      <a:pt x="2447229" y="1879713"/>
                    </a:cubicBezTo>
                    <a:lnTo>
                      <a:pt x="2424221" y="1879549"/>
                    </a:lnTo>
                    <a:lnTo>
                      <a:pt x="2424439" y="1880238"/>
                    </a:lnTo>
                    <a:cubicBezTo>
                      <a:pt x="2426173" y="1881461"/>
                      <a:pt x="2427983" y="1882681"/>
                      <a:pt x="2429651" y="1883905"/>
                    </a:cubicBezTo>
                    <a:lnTo>
                      <a:pt x="2425645" y="1884932"/>
                    </a:lnTo>
                    <a:cubicBezTo>
                      <a:pt x="2429580" y="1899860"/>
                      <a:pt x="2430786" y="1912027"/>
                      <a:pt x="2425910" y="1917705"/>
                    </a:cubicBezTo>
                    <a:cubicBezTo>
                      <a:pt x="2418912" y="1925853"/>
                      <a:pt x="2397326" y="1915964"/>
                      <a:pt x="2374525" y="1905724"/>
                    </a:cubicBezTo>
                    <a:lnTo>
                      <a:pt x="2373390" y="1906407"/>
                    </a:lnTo>
                    <a:lnTo>
                      <a:pt x="2362309" y="1904141"/>
                    </a:lnTo>
                    <a:lnTo>
                      <a:pt x="2367186" y="1922219"/>
                    </a:lnTo>
                    <a:cubicBezTo>
                      <a:pt x="2373766" y="1936450"/>
                      <a:pt x="2375921" y="1947834"/>
                      <a:pt x="2369592" y="1952361"/>
                    </a:cubicBezTo>
                    <a:lnTo>
                      <a:pt x="2368038" y="1952566"/>
                    </a:lnTo>
                    <a:cubicBezTo>
                      <a:pt x="2368552" y="1953690"/>
                      <a:pt x="2368205" y="1954178"/>
                      <a:pt x="2367823" y="1954625"/>
                    </a:cubicBezTo>
                    <a:cubicBezTo>
                      <a:pt x="2359900" y="1963848"/>
                      <a:pt x="2333286" y="1949959"/>
                      <a:pt x="2307303" y="1938779"/>
                    </a:cubicBezTo>
                    <a:cubicBezTo>
                      <a:pt x="2306856" y="1943964"/>
                      <a:pt x="2307023" y="1949664"/>
                      <a:pt x="2307573" y="1955632"/>
                    </a:cubicBezTo>
                    <a:cubicBezTo>
                      <a:pt x="2311129" y="1961897"/>
                      <a:pt x="2313329" y="1967954"/>
                      <a:pt x="2314048" y="1973244"/>
                    </a:cubicBezTo>
                    <a:lnTo>
                      <a:pt x="2326279" y="1987947"/>
                    </a:lnTo>
                    <a:cubicBezTo>
                      <a:pt x="2324578" y="1990860"/>
                      <a:pt x="2318645" y="1991770"/>
                      <a:pt x="2310089" y="1991385"/>
                    </a:cubicBezTo>
                    <a:cubicBezTo>
                      <a:pt x="2312133" y="2017130"/>
                      <a:pt x="2312925" y="2040511"/>
                      <a:pt x="2303667" y="2046260"/>
                    </a:cubicBezTo>
                    <a:cubicBezTo>
                      <a:pt x="2296095" y="2050958"/>
                      <a:pt x="2281142" y="2040243"/>
                      <a:pt x="2264632" y="2026770"/>
                    </a:cubicBezTo>
                    <a:lnTo>
                      <a:pt x="2264122" y="2026832"/>
                    </a:lnTo>
                    <a:lnTo>
                      <a:pt x="2286495" y="2068861"/>
                    </a:lnTo>
                    <a:cubicBezTo>
                      <a:pt x="2283524" y="2067864"/>
                      <a:pt x="2279700" y="2065760"/>
                      <a:pt x="2275795" y="2063587"/>
                    </a:cubicBezTo>
                    <a:lnTo>
                      <a:pt x="2256351" y="2027777"/>
                    </a:lnTo>
                    <a:cubicBezTo>
                      <a:pt x="2255004" y="2028402"/>
                      <a:pt x="2253545" y="2028375"/>
                      <a:pt x="2252001" y="2028306"/>
                    </a:cubicBezTo>
                    <a:cubicBezTo>
                      <a:pt x="2254044" y="2054049"/>
                      <a:pt x="2254837" y="2077431"/>
                      <a:pt x="2245576" y="2083179"/>
                    </a:cubicBezTo>
                    <a:cubicBezTo>
                      <a:pt x="2242124" y="2085323"/>
                      <a:pt x="2237134" y="2084258"/>
                      <a:pt x="2231264" y="2080975"/>
                    </a:cubicBezTo>
                    <a:cubicBezTo>
                      <a:pt x="2231259" y="2081060"/>
                      <a:pt x="2231272" y="2081145"/>
                      <a:pt x="2231285" y="2081229"/>
                    </a:cubicBezTo>
                    <a:lnTo>
                      <a:pt x="2231073" y="2080856"/>
                    </a:lnTo>
                    <a:cubicBezTo>
                      <a:pt x="2216053" y="2073524"/>
                      <a:pt x="2195050" y="2053990"/>
                      <a:pt x="2175918" y="2041260"/>
                    </a:cubicBezTo>
                    <a:cubicBezTo>
                      <a:pt x="2175800" y="2043006"/>
                      <a:pt x="2175980" y="2044765"/>
                      <a:pt x="2176172" y="2046549"/>
                    </a:cubicBezTo>
                    <a:lnTo>
                      <a:pt x="2176330" y="2047924"/>
                    </a:lnTo>
                    <a:cubicBezTo>
                      <a:pt x="2179993" y="2056333"/>
                      <a:pt x="2183649" y="2064831"/>
                      <a:pt x="2187290" y="2073344"/>
                    </a:cubicBezTo>
                    <a:lnTo>
                      <a:pt x="2172651" y="2052035"/>
                    </a:lnTo>
                    <a:cubicBezTo>
                      <a:pt x="2165834" y="2077055"/>
                      <a:pt x="2160103" y="2101540"/>
                      <a:pt x="2152437" y="2106004"/>
                    </a:cubicBezTo>
                    <a:cubicBezTo>
                      <a:pt x="2155703" y="2111426"/>
                      <a:pt x="2158499" y="2116955"/>
                      <a:pt x="2161204" y="2122369"/>
                    </a:cubicBezTo>
                    <a:lnTo>
                      <a:pt x="2154342" y="2118209"/>
                    </a:lnTo>
                    <a:lnTo>
                      <a:pt x="2121937" y="2080477"/>
                    </a:lnTo>
                    <a:cubicBezTo>
                      <a:pt x="2120159" y="2096378"/>
                      <a:pt x="2120407" y="2119561"/>
                      <a:pt x="2117642" y="2136814"/>
                    </a:cubicBezTo>
                    <a:lnTo>
                      <a:pt x="2117366" y="2137080"/>
                    </a:lnTo>
                    <a:lnTo>
                      <a:pt x="2116661" y="2137116"/>
                    </a:lnTo>
                    <a:lnTo>
                      <a:pt x="2105958" y="2118269"/>
                    </a:lnTo>
                    <a:cubicBezTo>
                      <a:pt x="2105572" y="2120148"/>
                      <a:pt x="2105007" y="2121896"/>
                      <a:pt x="2104439" y="2123572"/>
                    </a:cubicBezTo>
                    <a:lnTo>
                      <a:pt x="2106544" y="2273594"/>
                    </a:lnTo>
                    <a:cubicBezTo>
                      <a:pt x="2099700" y="2265872"/>
                      <a:pt x="2093375" y="2260959"/>
                      <a:pt x="2088605" y="2262642"/>
                    </a:cubicBezTo>
                    <a:cubicBezTo>
                      <a:pt x="2080713" y="2265425"/>
                      <a:pt x="2077271" y="2282263"/>
                      <a:pt x="2074357" y="2300966"/>
                    </a:cubicBezTo>
                    <a:lnTo>
                      <a:pt x="2061695" y="2301110"/>
                    </a:lnTo>
                    <a:lnTo>
                      <a:pt x="2064046" y="2305485"/>
                    </a:lnTo>
                    <a:cubicBezTo>
                      <a:pt x="2056204" y="2296314"/>
                      <a:pt x="2048940" y="2289967"/>
                      <a:pt x="2043614" y="2291846"/>
                    </a:cubicBezTo>
                    <a:cubicBezTo>
                      <a:pt x="2037068" y="2294156"/>
                      <a:pt x="2033584" y="2306129"/>
                      <a:pt x="2031309" y="2320878"/>
                    </a:cubicBezTo>
                    <a:lnTo>
                      <a:pt x="2023271" y="2320364"/>
                    </a:lnTo>
                    <a:cubicBezTo>
                      <a:pt x="2020131" y="2321696"/>
                      <a:pt x="2018668" y="2325021"/>
                      <a:pt x="2018739" y="2329731"/>
                    </a:cubicBezTo>
                    <a:lnTo>
                      <a:pt x="2016703" y="2330314"/>
                    </a:lnTo>
                    <a:lnTo>
                      <a:pt x="2018385" y="2333447"/>
                    </a:lnTo>
                    <a:cubicBezTo>
                      <a:pt x="2018603" y="2340429"/>
                      <a:pt x="2020616" y="2349485"/>
                      <a:pt x="2023178" y="2359243"/>
                    </a:cubicBezTo>
                    <a:cubicBezTo>
                      <a:pt x="2013931" y="2346427"/>
                      <a:pt x="2005299" y="2332868"/>
                      <a:pt x="1999622" y="2327714"/>
                    </a:cubicBezTo>
                    <a:lnTo>
                      <a:pt x="1996152" y="2325164"/>
                    </a:lnTo>
                    <a:lnTo>
                      <a:pt x="1994291" y="2324253"/>
                    </a:lnTo>
                    <a:cubicBezTo>
                      <a:pt x="1995890" y="2329941"/>
                      <a:pt x="1998463" y="2337146"/>
                      <a:pt x="2001388" y="2344910"/>
                    </a:cubicBezTo>
                    <a:cubicBezTo>
                      <a:pt x="2001925" y="2345929"/>
                      <a:pt x="2002313" y="2346999"/>
                      <a:pt x="2002581" y="2348013"/>
                    </a:cubicBezTo>
                    <a:lnTo>
                      <a:pt x="2002772" y="2348522"/>
                    </a:lnTo>
                    <a:lnTo>
                      <a:pt x="2015329" y="2402788"/>
                    </a:lnTo>
                    <a:cubicBezTo>
                      <a:pt x="2012716" y="2401054"/>
                      <a:pt x="2009565" y="2398036"/>
                      <a:pt x="2006358" y="2394926"/>
                    </a:cubicBezTo>
                    <a:lnTo>
                      <a:pt x="1990592" y="2327250"/>
                    </a:lnTo>
                    <a:cubicBezTo>
                      <a:pt x="1989573" y="2330010"/>
                      <a:pt x="1989493" y="2333910"/>
                      <a:pt x="1988164" y="2336560"/>
                    </a:cubicBezTo>
                    <a:cubicBezTo>
                      <a:pt x="1981290" y="2327512"/>
                      <a:pt x="1974578" y="2321208"/>
                      <a:pt x="1968631" y="2323517"/>
                    </a:cubicBezTo>
                    <a:lnTo>
                      <a:pt x="1961250" y="2334148"/>
                    </a:lnTo>
                    <a:cubicBezTo>
                      <a:pt x="1962501" y="2345041"/>
                      <a:pt x="1963727" y="2356119"/>
                      <a:pt x="1964925" y="2367231"/>
                    </a:cubicBezTo>
                    <a:cubicBezTo>
                      <a:pt x="1962398" y="2374598"/>
                      <a:pt x="1960326" y="2386705"/>
                      <a:pt x="1958797" y="2400449"/>
                    </a:cubicBezTo>
                    <a:lnTo>
                      <a:pt x="1946666" y="2354582"/>
                    </a:lnTo>
                    <a:cubicBezTo>
                      <a:pt x="1944519" y="2356792"/>
                      <a:pt x="1944895" y="2362327"/>
                      <a:pt x="1943172" y="2365766"/>
                    </a:cubicBezTo>
                    <a:cubicBezTo>
                      <a:pt x="1941237" y="2363218"/>
                      <a:pt x="1939315" y="2360888"/>
                      <a:pt x="1937158" y="2359355"/>
                    </a:cubicBezTo>
                    <a:lnTo>
                      <a:pt x="1933378" y="2345892"/>
                    </a:lnTo>
                    <a:lnTo>
                      <a:pt x="1927952" y="2353758"/>
                    </a:lnTo>
                    <a:lnTo>
                      <a:pt x="1923639" y="2352721"/>
                    </a:lnTo>
                    <a:lnTo>
                      <a:pt x="1916208" y="2366869"/>
                    </a:lnTo>
                    <a:cubicBezTo>
                      <a:pt x="1916943" y="2371715"/>
                      <a:pt x="1917646" y="2376577"/>
                      <a:pt x="1918344" y="2381444"/>
                    </a:cubicBezTo>
                    <a:lnTo>
                      <a:pt x="1913752" y="2368476"/>
                    </a:lnTo>
                    <a:lnTo>
                      <a:pt x="1905848" y="2357369"/>
                    </a:lnTo>
                    <a:cubicBezTo>
                      <a:pt x="1897056" y="2356666"/>
                      <a:pt x="1890386" y="2394616"/>
                      <a:pt x="1880111" y="2420557"/>
                    </a:cubicBezTo>
                    <a:cubicBezTo>
                      <a:pt x="1880256" y="2421048"/>
                      <a:pt x="1880358" y="2421547"/>
                      <a:pt x="1880461" y="2422046"/>
                    </a:cubicBezTo>
                    <a:lnTo>
                      <a:pt x="1879901" y="2421200"/>
                    </a:lnTo>
                    <a:cubicBezTo>
                      <a:pt x="1879621" y="2422927"/>
                      <a:pt x="1878993" y="2424478"/>
                      <a:pt x="1878352" y="2425971"/>
                    </a:cubicBezTo>
                    <a:lnTo>
                      <a:pt x="1878021" y="2426147"/>
                    </a:lnTo>
                    <a:lnTo>
                      <a:pt x="1877326" y="2425983"/>
                    </a:lnTo>
                    <a:lnTo>
                      <a:pt x="1872032" y="2407268"/>
                    </a:lnTo>
                    <a:lnTo>
                      <a:pt x="1864120" y="2391112"/>
                    </a:lnTo>
                    <a:cubicBezTo>
                      <a:pt x="1863991" y="2387995"/>
                      <a:pt x="1862451" y="2386702"/>
                      <a:pt x="1860855" y="2386574"/>
                    </a:cubicBezTo>
                    <a:cubicBezTo>
                      <a:pt x="1854499" y="2386065"/>
                      <a:pt x="1849251" y="2405761"/>
                      <a:pt x="1843024" y="2426549"/>
                    </a:cubicBezTo>
                    <a:cubicBezTo>
                      <a:pt x="1842387" y="2426191"/>
                      <a:pt x="1842034" y="2425465"/>
                      <a:pt x="1841667" y="2424671"/>
                    </a:cubicBezTo>
                    <a:cubicBezTo>
                      <a:pt x="1837572" y="2415803"/>
                      <a:pt x="1833443" y="2391139"/>
                      <a:pt x="1828312" y="2365454"/>
                    </a:cubicBezTo>
                    <a:cubicBezTo>
                      <a:pt x="1821196" y="2351743"/>
                      <a:pt x="1813331" y="2337078"/>
                      <a:pt x="1805507" y="2326315"/>
                    </a:cubicBezTo>
                    <a:cubicBezTo>
                      <a:pt x="1801270" y="2342924"/>
                      <a:pt x="1795844" y="2354798"/>
                      <a:pt x="1789130" y="2357038"/>
                    </a:cubicBezTo>
                    <a:lnTo>
                      <a:pt x="1778739" y="2350647"/>
                    </a:lnTo>
                    <a:lnTo>
                      <a:pt x="1778691" y="2350725"/>
                    </a:lnTo>
                    <a:cubicBezTo>
                      <a:pt x="1782110" y="2358264"/>
                      <a:pt x="1784451" y="2366642"/>
                      <a:pt x="1785118" y="2374527"/>
                    </a:cubicBezTo>
                    <a:lnTo>
                      <a:pt x="1777084" y="2389997"/>
                    </a:lnTo>
                    <a:lnTo>
                      <a:pt x="1775066" y="2387709"/>
                    </a:lnTo>
                    <a:cubicBezTo>
                      <a:pt x="1773852" y="2389769"/>
                      <a:pt x="1772737" y="2392533"/>
                      <a:pt x="1773194" y="2397497"/>
                    </a:cubicBezTo>
                    <a:cubicBezTo>
                      <a:pt x="1772956" y="2399245"/>
                      <a:pt x="1772625" y="2399251"/>
                      <a:pt x="1772281" y="2399248"/>
                    </a:cubicBezTo>
                    <a:lnTo>
                      <a:pt x="1772545" y="2400878"/>
                    </a:lnTo>
                    <a:lnTo>
                      <a:pt x="1767180" y="2428953"/>
                    </a:lnTo>
                    <a:cubicBezTo>
                      <a:pt x="1765686" y="2427161"/>
                      <a:pt x="1764185" y="2425180"/>
                      <a:pt x="1762696" y="2423356"/>
                    </a:cubicBezTo>
                    <a:cubicBezTo>
                      <a:pt x="1762770" y="2429348"/>
                      <a:pt x="1763406" y="2437228"/>
                      <a:pt x="1764253" y="2445790"/>
                    </a:cubicBezTo>
                    <a:cubicBezTo>
                      <a:pt x="1764510" y="2446915"/>
                      <a:pt x="1764603" y="2448051"/>
                      <a:pt x="1764600" y="2449098"/>
                    </a:cubicBezTo>
                    <a:lnTo>
                      <a:pt x="1764655" y="2449636"/>
                    </a:lnTo>
                    <a:lnTo>
                      <a:pt x="1762738" y="2505306"/>
                    </a:lnTo>
                    <a:cubicBezTo>
                      <a:pt x="1760659" y="2502955"/>
                      <a:pt x="1758400" y="2499220"/>
                      <a:pt x="1756105" y="2495389"/>
                    </a:cubicBezTo>
                    <a:cubicBezTo>
                      <a:pt x="1757560" y="2453540"/>
                      <a:pt x="1758970" y="2413079"/>
                      <a:pt x="1759282" y="2378500"/>
                    </a:cubicBezTo>
                    <a:cubicBezTo>
                      <a:pt x="1757088" y="2382923"/>
                      <a:pt x="1754349" y="2384405"/>
                      <a:pt x="1752230" y="2383158"/>
                    </a:cubicBezTo>
                    <a:cubicBezTo>
                      <a:pt x="1749969" y="2381828"/>
                      <a:pt x="1748560" y="2377755"/>
                      <a:pt x="1747908" y="2371669"/>
                    </a:cubicBezTo>
                    <a:lnTo>
                      <a:pt x="1747497" y="2383625"/>
                    </a:lnTo>
                    <a:cubicBezTo>
                      <a:pt x="1753033" y="2389564"/>
                      <a:pt x="1753966" y="2395366"/>
                      <a:pt x="1752681" y="2399301"/>
                    </a:cubicBezTo>
                    <a:cubicBezTo>
                      <a:pt x="1755965" y="2406285"/>
                      <a:pt x="1756434" y="2411763"/>
                      <a:pt x="1753211" y="2414728"/>
                    </a:cubicBezTo>
                    <a:lnTo>
                      <a:pt x="1746465" y="2413615"/>
                    </a:lnTo>
                    <a:lnTo>
                      <a:pt x="1746136" y="2423137"/>
                    </a:lnTo>
                    <a:cubicBezTo>
                      <a:pt x="1744061" y="2420786"/>
                      <a:pt x="1741799" y="2417055"/>
                      <a:pt x="1739503" y="2413220"/>
                    </a:cubicBezTo>
                    <a:lnTo>
                      <a:pt x="1739527" y="2412475"/>
                    </a:lnTo>
                    <a:lnTo>
                      <a:pt x="1730431" y="2410975"/>
                    </a:lnTo>
                    <a:cubicBezTo>
                      <a:pt x="1728113" y="2426268"/>
                      <a:pt x="1725721" y="2442064"/>
                      <a:pt x="1723255" y="2457912"/>
                    </a:cubicBezTo>
                    <a:cubicBezTo>
                      <a:pt x="1718906" y="2464373"/>
                      <a:pt x="1713773" y="2475532"/>
                      <a:pt x="1708738" y="2488413"/>
                    </a:cubicBezTo>
                    <a:lnTo>
                      <a:pt x="1709024" y="2424032"/>
                    </a:lnTo>
                    <a:cubicBezTo>
                      <a:pt x="1708660" y="2424305"/>
                      <a:pt x="1708371" y="2424233"/>
                      <a:pt x="1708073" y="2424159"/>
                    </a:cubicBezTo>
                    <a:lnTo>
                      <a:pt x="1680162" y="2412565"/>
                    </a:lnTo>
                    <a:cubicBezTo>
                      <a:pt x="1678315" y="2427967"/>
                      <a:pt x="1676477" y="2443770"/>
                      <a:pt x="1674580" y="2459584"/>
                    </a:cubicBezTo>
                    <a:lnTo>
                      <a:pt x="1670579" y="2408583"/>
                    </a:lnTo>
                    <a:lnTo>
                      <a:pt x="1660667" y="2404189"/>
                    </a:lnTo>
                    <a:cubicBezTo>
                      <a:pt x="1660470" y="2404676"/>
                      <a:pt x="1660193" y="2404710"/>
                      <a:pt x="1659917" y="2404726"/>
                    </a:cubicBezTo>
                    <a:lnTo>
                      <a:pt x="1657760" y="2402899"/>
                    </a:lnTo>
                    <a:cubicBezTo>
                      <a:pt x="1649109" y="2398728"/>
                      <a:pt x="1639968" y="2394653"/>
                      <a:pt x="1630877" y="2390981"/>
                    </a:cubicBezTo>
                    <a:lnTo>
                      <a:pt x="1629825" y="2421363"/>
                    </a:lnTo>
                    <a:cubicBezTo>
                      <a:pt x="1645365" y="2438854"/>
                      <a:pt x="1658889" y="2455111"/>
                      <a:pt x="1654401" y="2461680"/>
                    </a:cubicBezTo>
                    <a:lnTo>
                      <a:pt x="1628488" y="2459874"/>
                    </a:lnTo>
                    <a:lnTo>
                      <a:pt x="1628269" y="2466214"/>
                    </a:lnTo>
                    <a:cubicBezTo>
                      <a:pt x="1629369" y="2467697"/>
                      <a:pt x="1630514" y="2469016"/>
                      <a:pt x="1628081" y="2471652"/>
                    </a:cubicBezTo>
                    <a:cubicBezTo>
                      <a:pt x="1628141" y="2477560"/>
                      <a:pt x="1627819" y="2483344"/>
                      <a:pt x="1627477" y="2488999"/>
                    </a:cubicBezTo>
                    <a:lnTo>
                      <a:pt x="1623617" y="2481966"/>
                    </a:lnTo>
                    <a:lnTo>
                      <a:pt x="1621991" y="2473471"/>
                    </a:lnTo>
                    <a:cubicBezTo>
                      <a:pt x="1611781" y="2471833"/>
                      <a:pt x="1588736" y="2463097"/>
                      <a:pt x="1566178" y="2455707"/>
                    </a:cubicBezTo>
                    <a:cubicBezTo>
                      <a:pt x="1561444" y="2462675"/>
                      <a:pt x="1557081" y="2458537"/>
                      <a:pt x="1552089" y="2451628"/>
                    </a:cubicBezTo>
                    <a:lnTo>
                      <a:pt x="1513052" y="2445641"/>
                    </a:lnTo>
                    <a:cubicBezTo>
                      <a:pt x="1496785" y="2453151"/>
                      <a:pt x="1532529" y="2516115"/>
                      <a:pt x="1525736" y="2518919"/>
                    </a:cubicBezTo>
                    <a:cubicBezTo>
                      <a:pt x="1521581" y="2520630"/>
                      <a:pt x="1509622" y="2506343"/>
                      <a:pt x="1496626" y="2490574"/>
                    </a:cubicBezTo>
                    <a:cubicBezTo>
                      <a:pt x="1496579" y="2495408"/>
                      <a:pt x="1495192" y="2498860"/>
                      <a:pt x="1492079" y="2500413"/>
                    </a:cubicBezTo>
                    <a:lnTo>
                      <a:pt x="1456895" y="2484889"/>
                    </a:lnTo>
                    <a:lnTo>
                      <a:pt x="1454277" y="2487754"/>
                    </a:lnTo>
                    <a:lnTo>
                      <a:pt x="1457149" y="2500240"/>
                    </a:lnTo>
                    <a:cubicBezTo>
                      <a:pt x="1456819" y="2503013"/>
                      <a:pt x="1453901" y="2503450"/>
                      <a:pt x="1444500" y="2498720"/>
                    </a:cubicBezTo>
                    <a:lnTo>
                      <a:pt x="1442695" y="2497500"/>
                    </a:lnTo>
                    <a:cubicBezTo>
                      <a:pt x="1441083" y="2498629"/>
                      <a:pt x="1440207" y="2500693"/>
                      <a:pt x="1439692" y="2503710"/>
                    </a:cubicBezTo>
                    <a:cubicBezTo>
                      <a:pt x="1439005" y="2505335"/>
                      <a:pt x="1438683" y="2505260"/>
                      <a:pt x="1438354" y="2505166"/>
                    </a:cubicBezTo>
                    <a:lnTo>
                      <a:pt x="1438186" y="2506811"/>
                    </a:lnTo>
                    <a:lnTo>
                      <a:pt x="1425738" y="2532535"/>
                    </a:lnTo>
                    <a:cubicBezTo>
                      <a:pt x="1424759" y="2530422"/>
                      <a:pt x="1423824" y="2528119"/>
                      <a:pt x="1422857" y="2525971"/>
                    </a:cubicBezTo>
                    <a:cubicBezTo>
                      <a:pt x="1421379" y="2531779"/>
                      <a:pt x="1419950" y="2539556"/>
                      <a:pt x="1418555" y="2548043"/>
                    </a:cubicBezTo>
                    <a:cubicBezTo>
                      <a:pt x="1418509" y="2549196"/>
                      <a:pt x="1418309" y="2550317"/>
                      <a:pt x="1418033" y="2551329"/>
                    </a:cubicBezTo>
                    <a:lnTo>
                      <a:pt x="1417946" y="2551865"/>
                    </a:lnTo>
                    <a:lnTo>
                      <a:pt x="1401685" y="2605139"/>
                    </a:lnTo>
                    <a:cubicBezTo>
                      <a:pt x="1400291" y="2602330"/>
                      <a:pt x="1399072" y="2598139"/>
                      <a:pt x="1397849" y="2593841"/>
                    </a:cubicBezTo>
                    <a:lnTo>
                      <a:pt x="1426927" y="2496433"/>
                    </a:lnTo>
                    <a:cubicBezTo>
                      <a:pt x="1427036" y="2499352"/>
                      <a:pt x="1425285" y="2499776"/>
                      <a:pt x="1422657" y="2500055"/>
                    </a:cubicBezTo>
                    <a:lnTo>
                      <a:pt x="1398638" y="2497134"/>
                    </a:lnTo>
                    <a:cubicBezTo>
                      <a:pt x="1391283" y="2513917"/>
                      <a:pt x="1383612" y="2531507"/>
                      <a:pt x="1375816" y="2549142"/>
                    </a:cubicBezTo>
                    <a:cubicBezTo>
                      <a:pt x="1369941" y="2554255"/>
                      <a:pt x="1362095" y="2563707"/>
                      <a:pt x="1353899" y="2574847"/>
                    </a:cubicBezTo>
                    <a:lnTo>
                      <a:pt x="1369323" y="2518009"/>
                    </a:lnTo>
                    <a:cubicBezTo>
                      <a:pt x="1363012" y="2519298"/>
                      <a:pt x="1356717" y="2516023"/>
                      <a:pt x="1349911" y="2512041"/>
                    </a:cubicBezTo>
                    <a:cubicBezTo>
                      <a:pt x="1350844" y="2519294"/>
                      <a:pt x="1363479" y="2532008"/>
                      <a:pt x="1345914" y="2525552"/>
                    </a:cubicBezTo>
                    <a:lnTo>
                      <a:pt x="1335514" y="2520167"/>
                    </a:lnTo>
                    <a:lnTo>
                      <a:pt x="1334821" y="2521918"/>
                    </a:lnTo>
                    <a:cubicBezTo>
                      <a:pt x="1340101" y="2540192"/>
                      <a:pt x="1350651" y="2560866"/>
                      <a:pt x="1347448" y="2563358"/>
                    </a:cubicBezTo>
                    <a:cubicBezTo>
                      <a:pt x="1342197" y="2567445"/>
                      <a:pt x="1318072" y="2534771"/>
                      <a:pt x="1301956" y="2520205"/>
                    </a:cubicBezTo>
                    <a:cubicBezTo>
                      <a:pt x="1300092" y="2522683"/>
                      <a:pt x="1288665" y="2545951"/>
                      <a:pt x="1284070" y="2545625"/>
                    </a:cubicBezTo>
                    <a:cubicBezTo>
                      <a:pt x="1281469" y="2545439"/>
                      <a:pt x="1282286" y="2541579"/>
                      <a:pt x="1280946" y="2535567"/>
                    </a:cubicBezTo>
                    <a:cubicBezTo>
                      <a:pt x="1279327" y="2542079"/>
                      <a:pt x="1277281" y="2548312"/>
                      <a:pt x="1275254" y="2554381"/>
                    </a:cubicBezTo>
                    <a:lnTo>
                      <a:pt x="1273345" y="2546588"/>
                    </a:lnTo>
                    <a:lnTo>
                      <a:pt x="1275315" y="2520715"/>
                    </a:lnTo>
                    <a:cubicBezTo>
                      <a:pt x="1275394" y="2519676"/>
                      <a:pt x="1274909" y="2518968"/>
                      <a:pt x="1274382" y="2518253"/>
                    </a:cubicBezTo>
                    <a:lnTo>
                      <a:pt x="1275534" y="2515349"/>
                    </a:lnTo>
                    <a:cubicBezTo>
                      <a:pt x="1274715" y="2515152"/>
                      <a:pt x="1273357" y="2516121"/>
                      <a:pt x="1270581" y="2518406"/>
                    </a:cubicBezTo>
                    <a:cubicBezTo>
                      <a:pt x="1261147" y="2526173"/>
                      <a:pt x="1239853" y="2561980"/>
                      <a:pt x="1217774" y="2564854"/>
                    </a:cubicBezTo>
                    <a:cubicBezTo>
                      <a:pt x="1198750" y="2567329"/>
                      <a:pt x="1187288" y="2548455"/>
                      <a:pt x="1183729" y="2520495"/>
                    </a:cubicBezTo>
                    <a:cubicBezTo>
                      <a:pt x="1166851" y="2532206"/>
                      <a:pt x="1151583" y="2541318"/>
                      <a:pt x="1144150" y="2534819"/>
                    </a:cubicBezTo>
                    <a:cubicBezTo>
                      <a:pt x="1136931" y="2528513"/>
                      <a:pt x="1141869" y="2514426"/>
                      <a:pt x="1147643" y="2498853"/>
                    </a:cubicBezTo>
                    <a:lnTo>
                      <a:pt x="1138550" y="2517219"/>
                    </a:lnTo>
                    <a:cubicBezTo>
                      <a:pt x="1137632" y="2514223"/>
                      <a:pt x="1137112" y="2509888"/>
                      <a:pt x="1136603" y="2505447"/>
                    </a:cubicBezTo>
                    <a:lnTo>
                      <a:pt x="1145335" y="2487565"/>
                    </a:lnTo>
                    <a:cubicBezTo>
                      <a:pt x="1116768" y="2487659"/>
                      <a:pt x="1067672" y="2505301"/>
                      <a:pt x="1055889" y="2493792"/>
                    </a:cubicBezTo>
                    <a:cubicBezTo>
                      <a:pt x="1049782" y="2487823"/>
                      <a:pt x="1057183" y="2472975"/>
                      <a:pt x="1065054" y="2457139"/>
                    </a:cubicBezTo>
                    <a:cubicBezTo>
                      <a:pt x="1063304" y="2454718"/>
                      <a:pt x="1062396" y="2451954"/>
                      <a:pt x="1062327" y="2448975"/>
                    </a:cubicBezTo>
                    <a:cubicBezTo>
                      <a:pt x="1050349" y="2461087"/>
                      <a:pt x="1036346" y="2471626"/>
                      <a:pt x="1022682" y="2472719"/>
                    </a:cubicBezTo>
                    <a:cubicBezTo>
                      <a:pt x="997742" y="2474717"/>
                      <a:pt x="984296" y="2449729"/>
                      <a:pt x="981839" y="2413547"/>
                    </a:cubicBezTo>
                    <a:cubicBezTo>
                      <a:pt x="958972" y="2427558"/>
                      <a:pt x="938405" y="2438320"/>
                      <a:pt x="929234" y="2429500"/>
                    </a:cubicBezTo>
                    <a:cubicBezTo>
                      <a:pt x="918365" y="2419050"/>
                      <a:pt x="931978" y="2394807"/>
                      <a:pt x="942036" y="2370103"/>
                    </a:cubicBezTo>
                    <a:lnTo>
                      <a:pt x="930121" y="2380032"/>
                    </a:lnTo>
                    <a:cubicBezTo>
                      <a:pt x="930103" y="2377702"/>
                      <a:pt x="930202" y="2375222"/>
                      <a:pt x="930205" y="2372868"/>
                    </a:cubicBezTo>
                    <a:lnTo>
                      <a:pt x="919504" y="2387920"/>
                    </a:lnTo>
                    <a:cubicBezTo>
                      <a:pt x="920179" y="2403104"/>
                      <a:pt x="922467" y="2417495"/>
                      <a:pt x="919329" y="2418775"/>
                    </a:cubicBezTo>
                    <a:lnTo>
                      <a:pt x="906805" y="2403790"/>
                    </a:lnTo>
                    <a:lnTo>
                      <a:pt x="878255" y="2436240"/>
                    </a:lnTo>
                    <a:cubicBezTo>
                      <a:pt x="878139" y="2433106"/>
                      <a:pt x="878761" y="2428789"/>
                      <a:pt x="879417" y="2424369"/>
                    </a:cubicBezTo>
                    <a:lnTo>
                      <a:pt x="903028" y="2397203"/>
                    </a:lnTo>
                    <a:cubicBezTo>
                      <a:pt x="898582" y="2388789"/>
                      <a:pt x="893796" y="2379457"/>
                      <a:pt x="889239" y="2372097"/>
                    </a:cubicBezTo>
                    <a:lnTo>
                      <a:pt x="880553" y="2373311"/>
                    </a:lnTo>
                    <a:lnTo>
                      <a:pt x="861500" y="2387325"/>
                    </a:lnTo>
                    <a:lnTo>
                      <a:pt x="861636" y="2382157"/>
                    </a:lnTo>
                    <a:cubicBezTo>
                      <a:pt x="856890" y="2383643"/>
                      <a:pt x="852142" y="2386169"/>
                      <a:pt x="847224" y="2388929"/>
                    </a:cubicBezTo>
                    <a:lnTo>
                      <a:pt x="858290" y="2375607"/>
                    </a:lnTo>
                    <a:lnTo>
                      <a:pt x="836665" y="2375814"/>
                    </a:lnTo>
                    <a:lnTo>
                      <a:pt x="825978" y="2390354"/>
                    </a:lnTo>
                    <a:lnTo>
                      <a:pt x="824733" y="2377422"/>
                    </a:lnTo>
                    <a:lnTo>
                      <a:pt x="820994" y="2378766"/>
                    </a:lnTo>
                    <a:cubicBezTo>
                      <a:pt x="818399" y="2387655"/>
                      <a:pt x="814553" y="2396989"/>
                      <a:pt x="809424" y="2404437"/>
                    </a:cubicBezTo>
                    <a:lnTo>
                      <a:pt x="793405" y="2411300"/>
                    </a:lnTo>
                    <a:lnTo>
                      <a:pt x="793294" y="2408249"/>
                    </a:lnTo>
                    <a:cubicBezTo>
                      <a:pt x="791052" y="2409073"/>
                      <a:pt x="788434" y="2410501"/>
                      <a:pt x="785637" y="2414631"/>
                    </a:cubicBezTo>
                    <a:cubicBezTo>
                      <a:pt x="784346" y="2415828"/>
                      <a:pt x="784084" y="2415625"/>
                      <a:pt x="783821" y="2415405"/>
                    </a:cubicBezTo>
                    <a:lnTo>
                      <a:pt x="782991" y="2416837"/>
                    </a:lnTo>
                    <a:lnTo>
                      <a:pt x="761035" y="2435129"/>
                    </a:lnTo>
                    <a:cubicBezTo>
                      <a:pt x="761017" y="2432802"/>
                      <a:pt x="761112" y="2430320"/>
                      <a:pt x="761122" y="2427962"/>
                    </a:cubicBezTo>
                    <a:cubicBezTo>
                      <a:pt x="757374" y="2432640"/>
                      <a:pt x="752866" y="2439134"/>
                      <a:pt x="748087" y="2446290"/>
                    </a:cubicBezTo>
                    <a:cubicBezTo>
                      <a:pt x="747575" y="2447321"/>
                      <a:pt x="746929" y="2448263"/>
                      <a:pt x="746261" y="2449068"/>
                    </a:cubicBezTo>
                    <a:lnTo>
                      <a:pt x="745959" y="2449518"/>
                    </a:lnTo>
                    <a:lnTo>
                      <a:pt x="709165" y="2491338"/>
                    </a:lnTo>
                    <a:cubicBezTo>
                      <a:pt x="709057" y="2488206"/>
                      <a:pt x="709675" y="2483882"/>
                      <a:pt x="710335" y="2479465"/>
                    </a:cubicBezTo>
                    <a:lnTo>
                      <a:pt x="788954" y="2389003"/>
                    </a:lnTo>
                    <a:cubicBezTo>
                      <a:pt x="779629" y="2388323"/>
                      <a:pt x="773603" y="2382704"/>
                      <a:pt x="770494" y="2374148"/>
                    </a:cubicBezTo>
                    <a:cubicBezTo>
                      <a:pt x="751284" y="2391330"/>
                      <a:pt x="730141" y="2410504"/>
                      <a:pt x="708707" y="2429656"/>
                    </a:cubicBezTo>
                    <a:cubicBezTo>
                      <a:pt x="701247" y="2431892"/>
                      <a:pt x="690199" y="2437266"/>
                      <a:pt x="678141" y="2444026"/>
                    </a:cubicBezTo>
                    <a:lnTo>
                      <a:pt x="762217" y="2342232"/>
                    </a:lnTo>
                    <a:cubicBezTo>
                      <a:pt x="746042" y="2347980"/>
                      <a:pt x="732175" y="2351066"/>
                      <a:pt x="727275" y="2344846"/>
                    </a:cubicBezTo>
                    <a:cubicBezTo>
                      <a:pt x="709121" y="2362355"/>
                      <a:pt x="689652" y="2381253"/>
                      <a:pt x="670019" y="2400075"/>
                    </a:cubicBezTo>
                    <a:lnTo>
                      <a:pt x="735133" y="2306661"/>
                    </a:lnTo>
                    <a:lnTo>
                      <a:pt x="732834" y="2299667"/>
                    </a:lnTo>
                    <a:lnTo>
                      <a:pt x="721088" y="2298508"/>
                    </a:lnTo>
                    <a:cubicBezTo>
                      <a:pt x="719938" y="2301187"/>
                      <a:pt x="718632" y="2302819"/>
                      <a:pt x="716865" y="2302003"/>
                    </a:cubicBezTo>
                    <a:lnTo>
                      <a:pt x="714004" y="2297808"/>
                    </a:lnTo>
                    <a:lnTo>
                      <a:pt x="699615" y="2296389"/>
                    </a:lnTo>
                    <a:cubicBezTo>
                      <a:pt x="671048" y="2330603"/>
                      <a:pt x="641419" y="2364363"/>
                      <a:pt x="614951" y="2392933"/>
                    </a:cubicBezTo>
                    <a:lnTo>
                      <a:pt x="616420" y="2385045"/>
                    </a:lnTo>
                    <a:lnTo>
                      <a:pt x="668373" y="2289879"/>
                    </a:lnTo>
                    <a:lnTo>
                      <a:pt x="666319" y="2289376"/>
                    </a:lnTo>
                    <a:lnTo>
                      <a:pt x="659730" y="2293376"/>
                    </a:lnTo>
                    <a:lnTo>
                      <a:pt x="661886" y="2288301"/>
                    </a:lnTo>
                    <a:cubicBezTo>
                      <a:pt x="655565" y="2290350"/>
                      <a:pt x="651635" y="2288291"/>
                      <a:pt x="649825" y="2285368"/>
                    </a:cubicBezTo>
                    <a:cubicBezTo>
                      <a:pt x="644289" y="2276392"/>
                      <a:pt x="664831" y="2258974"/>
                      <a:pt x="679638" y="2242125"/>
                    </a:cubicBezTo>
                    <a:cubicBezTo>
                      <a:pt x="679642" y="2242096"/>
                      <a:pt x="679654" y="2242075"/>
                      <a:pt x="679667" y="2242052"/>
                    </a:cubicBezTo>
                    <a:lnTo>
                      <a:pt x="676145" y="2242193"/>
                    </a:lnTo>
                    <a:lnTo>
                      <a:pt x="668302" y="2250300"/>
                    </a:lnTo>
                    <a:lnTo>
                      <a:pt x="667894" y="2244317"/>
                    </a:lnTo>
                    <a:lnTo>
                      <a:pt x="653337" y="2248694"/>
                    </a:lnTo>
                    <a:cubicBezTo>
                      <a:pt x="639341" y="2261042"/>
                      <a:pt x="623430" y="2276570"/>
                      <a:pt x="617664" y="2278439"/>
                    </a:cubicBezTo>
                    <a:lnTo>
                      <a:pt x="616619" y="2274418"/>
                    </a:lnTo>
                    <a:lnTo>
                      <a:pt x="615695" y="2273216"/>
                    </a:lnTo>
                    <a:cubicBezTo>
                      <a:pt x="615355" y="2274504"/>
                      <a:pt x="614692" y="2275021"/>
                      <a:pt x="614076" y="2275015"/>
                    </a:cubicBezTo>
                    <a:lnTo>
                      <a:pt x="611900" y="2270792"/>
                    </a:lnTo>
                    <a:cubicBezTo>
                      <a:pt x="608287" y="2277320"/>
                      <a:pt x="603388" y="2283191"/>
                      <a:pt x="598033" y="2287757"/>
                    </a:cubicBezTo>
                    <a:lnTo>
                      <a:pt x="580777" y="2290239"/>
                    </a:lnTo>
                    <a:lnTo>
                      <a:pt x="581463" y="2287266"/>
                    </a:lnTo>
                    <a:cubicBezTo>
                      <a:pt x="579082" y="2287481"/>
                      <a:pt x="576186" y="2288181"/>
                      <a:pt x="572416" y="2291445"/>
                    </a:cubicBezTo>
                    <a:cubicBezTo>
                      <a:pt x="570858" y="2292273"/>
                      <a:pt x="570659" y="2292007"/>
                      <a:pt x="570459" y="2291728"/>
                    </a:cubicBezTo>
                    <a:lnTo>
                      <a:pt x="569288" y="2292888"/>
                    </a:lnTo>
                    <a:lnTo>
                      <a:pt x="543347" y="2304881"/>
                    </a:lnTo>
                    <a:cubicBezTo>
                      <a:pt x="543932" y="2302624"/>
                      <a:pt x="544668" y="2300255"/>
                      <a:pt x="545282" y="2297980"/>
                    </a:cubicBezTo>
                    <a:cubicBezTo>
                      <a:pt x="540454" y="2301527"/>
                      <a:pt x="534421" y="2306634"/>
                      <a:pt x="527954" y="2312310"/>
                    </a:cubicBezTo>
                    <a:cubicBezTo>
                      <a:pt x="527188" y="2313175"/>
                      <a:pt x="526325" y="2313911"/>
                      <a:pt x="525469" y="2314519"/>
                    </a:cubicBezTo>
                    <a:lnTo>
                      <a:pt x="525063" y="2314879"/>
                    </a:lnTo>
                    <a:lnTo>
                      <a:pt x="478698" y="2345751"/>
                    </a:lnTo>
                    <a:cubicBezTo>
                      <a:pt x="479402" y="2342691"/>
                      <a:pt x="481116" y="2338683"/>
                      <a:pt x="482896" y="2334583"/>
                    </a:cubicBezTo>
                    <a:cubicBezTo>
                      <a:pt x="530837" y="2302687"/>
                      <a:pt x="576589" y="2272251"/>
                      <a:pt x="609418" y="2248353"/>
                    </a:cubicBezTo>
                    <a:lnTo>
                      <a:pt x="609437" y="2246094"/>
                    </a:lnTo>
                    <a:lnTo>
                      <a:pt x="604386" y="2241705"/>
                    </a:lnTo>
                    <a:lnTo>
                      <a:pt x="600463" y="2243520"/>
                    </a:lnTo>
                    <a:lnTo>
                      <a:pt x="601641" y="2239321"/>
                    </a:lnTo>
                    <a:lnTo>
                      <a:pt x="600420" y="2238257"/>
                    </a:lnTo>
                    <a:cubicBezTo>
                      <a:pt x="595906" y="2241578"/>
                      <a:pt x="590647" y="2246053"/>
                      <a:pt x="585070" y="2250952"/>
                    </a:cubicBezTo>
                    <a:cubicBezTo>
                      <a:pt x="584305" y="2251814"/>
                      <a:pt x="583442" y="2252556"/>
                      <a:pt x="582585" y="2253158"/>
                    </a:cubicBezTo>
                    <a:lnTo>
                      <a:pt x="582176" y="2253521"/>
                    </a:lnTo>
                    <a:lnTo>
                      <a:pt x="535814" y="2284389"/>
                    </a:lnTo>
                    <a:cubicBezTo>
                      <a:pt x="536515" y="2281333"/>
                      <a:pt x="538233" y="2277322"/>
                      <a:pt x="540013" y="2273222"/>
                    </a:cubicBezTo>
                    <a:lnTo>
                      <a:pt x="598753" y="2234012"/>
                    </a:lnTo>
                    <a:lnTo>
                      <a:pt x="598775" y="2232919"/>
                    </a:lnTo>
                    <a:cubicBezTo>
                      <a:pt x="569066" y="2247759"/>
                      <a:pt x="531939" y="2267016"/>
                      <a:pt x="494221" y="2286050"/>
                    </a:cubicBezTo>
                    <a:cubicBezTo>
                      <a:pt x="486437" y="2286281"/>
                      <a:pt x="474373" y="2288605"/>
                      <a:pt x="460973" y="2292020"/>
                    </a:cubicBezTo>
                    <a:cubicBezTo>
                      <a:pt x="499048" y="2265225"/>
                      <a:pt x="536246" y="2239098"/>
                      <a:pt x="567169" y="2216623"/>
                    </a:cubicBezTo>
                    <a:lnTo>
                      <a:pt x="551335" y="2224688"/>
                    </a:lnTo>
                    <a:cubicBezTo>
                      <a:pt x="543550" y="2224916"/>
                      <a:pt x="531490" y="2227248"/>
                      <a:pt x="518086" y="2230658"/>
                    </a:cubicBezTo>
                    <a:lnTo>
                      <a:pt x="561036" y="2200290"/>
                    </a:lnTo>
                    <a:lnTo>
                      <a:pt x="553631" y="2198343"/>
                    </a:lnTo>
                    <a:cubicBezTo>
                      <a:pt x="526293" y="2213182"/>
                      <a:pt x="495519" y="2230422"/>
                      <a:pt x="464505" y="2247461"/>
                    </a:cubicBezTo>
                    <a:lnTo>
                      <a:pt x="547163" y="2177823"/>
                    </a:lnTo>
                    <a:lnTo>
                      <a:pt x="549343" y="2171099"/>
                    </a:lnTo>
                    <a:lnTo>
                      <a:pt x="547002" y="2175733"/>
                    </a:lnTo>
                    <a:lnTo>
                      <a:pt x="542832" y="2174343"/>
                    </a:lnTo>
                    <a:lnTo>
                      <a:pt x="535132" y="2178612"/>
                    </a:lnTo>
                    <a:cubicBezTo>
                      <a:pt x="524189" y="2195217"/>
                      <a:pt x="513726" y="2208563"/>
                      <a:pt x="505267" y="2210481"/>
                    </a:cubicBezTo>
                    <a:cubicBezTo>
                      <a:pt x="500740" y="2216869"/>
                      <a:pt x="496066" y="2220105"/>
                      <a:pt x="491693" y="2218923"/>
                    </a:cubicBezTo>
                    <a:cubicBezTo>
                      <a:pt x="484417" y="2216954"/>
                      <a:pt x="480376" y="2203596"/>
                      <a:pt x="478036" y="2185826"/>
                    </a:cubicBezTo>
                    <a:lnTo>
                      <a:pt x="476708" y="2184912"/>
                    </a:lnTo>
                    <a:lnTo>
                      <a:pt x="471356" y="2188400"/>
                    </a:lnTo>
                    <a:cubicBezTo>
                      <a:pt x="468549" y="2194031"/>
                      <a:pt x="466055" y="2198968"/>
                      <a:pt x="463011" y="2193835"/>
                    </a:cubicBezTo>
                    <a:cubicBezTo>
                      <a:pt x="445811" y="2205431"/>
                      <a:pt x="428979" y="2216353"/>
                      <a:pt x="413159" y="2226309"/>
                    </a:cubicBezTo>
                    <a:lnTo>
                      <a:pt x="416623" y="2219075"/>
                    </a:lnTo>
                    <a:lnTo>
                      <a:pt x="457387" y="2176207"/>
                    </a:lnTo>
                    <a:cubicBezTo>
                      <a:pt x="454686" y="2161947"/>
                      <a:pt x="452712" y="2138594"/>
                      <a:pt x="449489" y="2115159"/>
                    </a:cubicBezTo>
                    <a:cubicBezTo>
                      <a:pt x="448913" y="2115183"/>
                      <a:pt x="448759" y="2114929"/>
                      <a:pt x="448618" y="2114672"/>
                    </a:cubicBezTo>
                    <a:lnTo>
                      <a:pt x="448897" y="2110385"/>
                    </a:lnTo>
                    <a:cubicBezTo>
                      <a:pt x="448388" y="2103219"/>
                      <a:pt x="447403" y="2096146"/>
                      <a:pt x="446292" y="2089366"/>
                    </a:cubicBezTo>
                    <a:cubicBezTo>
                      <a:pt x="445586" y="2091261"/>
                      <a:pt x="444475" y="2091584"/>
                      <a:pt x="443348" y="2091532"/>
                    </a:cubicBezTo>
                    <a:lnTo>
                      <a:pt x="439348" y="2087621"/>
                    </a:lnTo>
                    <a:cubicBezTo>
                      <a:pt x="436164" y="2089335"/>
                      <a:pt x="432763" y="2091068"/>
                      <a:pt x="429257" y="2092711"/>
                    </a:cubicBezTo>
                    <a:cubicBezTo>
                      <a:pt x="418329" y="2122137"/>
                      <a:pt x="408520" y="2160428"/>
                      <a:pt x="397043" y="2159897"/>
                    </a:cubicBezTo>
                    <a:cubicBezTo>
                      <a:pt x="390718" y="2159605"/>
                      <a:pt x="386233" y="2147827"/>
                      <a:pt x="382414" y="2132429"/>
                    </a:cubicBezTo>
                    <a:cubicBezTo>
                      <a:pt x="377721" y="2138563"/>
                      <a:pt x="377287" y="2156693"/>
                      <a:pt x="369612" y="2140010"/>
                    </a:cubicBezTo>
                    <a:cubicBezTo>
                      <a:pt x="365709" y="2131524"/>
                      <a:pt x="361149" y="2106340"/>
                      <a:pt x="355540" y="2082374"/>
                    </a:cubicBezTo>
                    <a:cubicBezTo>
                      <a:pt x="350997" y="2082175"/>
                      <a:pt x="349183" y="2080516"/>
                      <a:pt x="349086" y="2077872"/>
                    </a:cubicBezTo>
                    <a:lnTo>
                      <a:pt x="338880" y="2081393"/>
                    </a:lnTo>
                    <a:cubicBezTo>
                      <a:pt x="333752" y="2081661"/>
                      <a:pt x="341626" y="2072376"/>
                      <a:pt x="346359" y="2064959"/>
                    </a:cubicBezTo>
                    <a:lnTo>
                      <a:pt x="343611" y="2066525"/>
                    </a:lnTo>
                    <a:cubicBezTo>
                      <a:pt x="335995" y="2073419"/>
                      <a:pt x="326860" y="2080856"/>
                      <a:pt x="317506" y="2085315"/>
                    </a:cubicBezTo>
                    <a:lnTo>
                      <a:pt x="300198" y="2083246"/>
                    </a:lnTo>
                    <a:lnTo>
                      <a:pt x="301628" y="2080550"/>
                    </a:lnTo>
                    <a:cubicBezTo>
                      <a:pt x="299271" y="2080141"/>
                      <a:pt x="296291" y="2080068"/>
                      <a:pt x="291811" y="2082244"/>
                    </a:cubicBezTo>
                    <a:cubicBezTo>
                      <a:pt x="290089" y="2082637"/>
                      <a:pt x="289963" y="2082328"/>
                      <a:pt x="289847" y="2082009"/>
                    </a:cubicBezTo>
                    <a:lnTo>
                      <a:pt x="288416" y="2082830"/>
                    </a:lnTo>
                    <a:lnTo>
                      <a:pt x="260253" y="2087698"/>
                    </a:lnTo>
                    <a:cubicBezTo>
                      <a:pt x="261399" y="2085670"/>
                      <a:pt x="262726" y="2083571"/>
                      <a:pt x="263908" y="2081535"/>
                    </a:cubicBezTo>
                    <a:cubicBezTo>
                      <a:pt x="258327" y="2083711"/>
                      <a:pt x="251173" y="2087081"/>
                      <a:pt x="243460" y="2090892"/>
                    </a:cubicBezTo>
                    <a:cubicBezTo>
                      <a:pt x="242499" y="2091528"/>
                      <a:pt x="241471" y="2092019"/>
                      <a:pt x="240489" y="2092380"/>
                    </a:cubicBezTo>
                    <a:lnTo>
                      <a:pt x="240001" y="2092623"/>
                    </a:lnTo>
                    <a:lnTo>
                      <a:pt x="187229" y="2110442"/>
                    </a:lnTo>
                    <a:cubicBezTo>
                      <a:pt x="188698" y="2107672"/>
                      <a:pt x="191393" y="2104240"/>
                      <a:pt x="194175" y="2100742"/>
                    </a:cubicBezTo>
                    <a:cubicBezTo>
                      <a:pt x="223373" y="2090894"/>
                      <a:pt x="251858" y="2081288"/>
                      <a:pt x="277860" y="2072302"/>
                    </a:cubicBezTo>
                    <a:cubicBezTo>
                      <a:pt x="278651" y="2064711"/>
                      <a:pt x="282766" y="2053685"/>
                      <a:pt x="287191" y="2042027"/>
                    </a:cubicBezTo>
                    <a:cubicBezTo>
                      <a:pt x="265185" y="2046730"/>
                      <a:pt x="241515" y="2051823"/>
                      <a:pt x="217673" y="2056795"/>
                    </a:cubicBezTo>
                    <a:cubicBezTo>
                      <a:pt x="210091" y="2055000"/>
                      <a:pt x="197842" y="2054128"/>
                      <a:pt x="184014" y="2053953"/>
                    </a:cubicBezTo>
                    <a:cubicBezTo>
                      <a:pt x="213795" y="2043036"/>
                      <a:pt x="243106" y="2032310"/>
                      <a:pt x="270019" y="2022194"/>
                    </a:cubicBezTo>
                    <a:cubicBezTo>
                      <a:pt x="269437" y="2016045"/>
                      <a:pt x="269942" y="2008925"/>
                      <a:pt x="270775" y="2001275"/>
                    </a:cubicBezTo>
                    <a:cubicBezTo>
                      <a:pt x="262520" y="2005497"/>
                      <a:pt x="254044" y="2026595"/>
                      <a:pt x="252281" y="2002010"/>
                    </a:cubicBezTo>
                    <a:lnTo>
                      <a:pt x="252500" y="1998509"/>
                    </a:lnTo>
                    <a:cubicBezTo>
                      <a:pt x="235075" y="2002885"/>
                      <a:pt x="217041" y="2007394"/>
                      <a:pt x="198957" y="2011831"/>
                    </a:cubicBezTo>
                    <a:lnTo>
                      <a:pt x="253256" y="1986373"/>
                    </a:lnTo>
                    <a:cubicBezTo>
                      <a:pt x="253167" y="1984425"/>
                      <a:pt x="253388" y="1982404"/>
                      <a:pt x="253634" y="1980294"/>
                    </a:cubicBezTo>
                    <a:cubicBezTo>
                      <a:pt x="252665" y="1979168"/>
                      <a:pt x="251998" y="1977807"/>
                      <a:pt x="251336" y="1976401"/>
                    </a:cubicBezTo>
                    <a:cubicBezTo>
                      <a:pt x="247322" y="1981868"/>
                      <a:pt x="248696" y="1995880"/>
                      <a:pt x="239478" y="1984275"/>
                    </a:cubicBezTo>
                    <a:cubicBezTo>
                      <a:pt x="235905" y="1979777"/>
                      <a:pt x="230995" y="1967883"/>
                      <a:pt x="225322" y="1954736"/>
                    </a:cubicBezTo>
                    <a:cubicBezTo>
                      <a:pt x="200842" y="1963438"/>
                      <a:pt x="176901" y="1971289"/>
                      <a:pt x="154835" y="1978114"/>
                    </a:cubicBezTo>
                    <a:lnTo>
                      <a:pt x="160053" y="1972019"/>
                    </a:lnTo>
                    <a:lnTo>
                      <a:pt x="193093" y="1951815"/>
                    </a:lnTo>
                    <a:cubicBezTo>
                      <a:pt x="190675" y="1946463"/>
                      <a:pt x="190117" y="1938346"/>
                      <a:pt x="190068" y="1929117"/>
                    </a:cubicBezTo>
                    <a:cubicBezTo>
                      <a:pt x="184052" y="1933663"/>
                      <a:pt x="179349" y="1950913"/>
                      <a:pt x="175816" y="1932747"/>
                    </a:cubicBezTo>
                    <a:cubicBezTo>
                      <a:pt x="175238" y="1929778"/>
                      <a:pt x="175003" y="1925136"/>
                      <a:pt x="175019" y="1919390"/>
                    </a:cubicBezTo>
                    <a:cubicBezTo>
                      <a:pt x="160860" y="1933476"/>
                      <a:pt x="146809" y="1955114"/>
                      <a:pt x="142681" y="1953636"/>
                    </a:cubicBezTo>
                    <a:cubicBezTo>
                      <a:pt x="136221" y="1951322"/>
                      <a:pt x="152746" y="1914033"/>
                      <a:pt x="157265" y="1892890"/>
                    </a:cubicBezTo>
                    <a:cubicBezTo>
                      <a:pt x="154048" y="1892604"/>
                      <a:pt x="127086" y="1895021"/>
                      <a:pt x="124935" y="1890976"/>
                    </a:cubicBezTo>
                    <a:cubicBezTo>
                      <a:pt x="122787" y="1886932"/>
                      <a:pt x="136615" y="1885933"/>
                      <a:pt x="144369" y="1868618"/>
                    </a:cubicBezTo>
                    <a:lnTo>
                      <a:pt x="147587" y="1868083"/>
                    </a:lnTo>
                    <a:cubicBezTo>
                      <a:pt x="147332" y="1867290"/>
                      <a:pt x="145741" y="1866646"/>
                      <a:pt x="142211" y="1865489"/>
                    </a:cubicBezTo>
                    <a:cubicBezTo>
                      <a:pt x="130226" y="1861554"/>
                      <a:pt x="86761" y="1862148"/>
                      <a:pt x="72452" y="1845010"/>
                    </a:cubicBezTo>
                    <a:cubicBezTo>
                      <a:pt x="60125" y="1830246"/>
                      <a:pt x="70984" y="1810792"/>
                      <a:pt x="94202" y="1793297"/>
                    </a:cubicBezTo>
                    <a:cubicBezTo>
                      <a:pt x="74718" y="1785132"/>
                      <a:pt x="58426" y="1776971"/>
                      <a:pt x="60312" y="1767332"/>
                    </a:cubicBezTo>
                    <a:cubicBezTo>
                      <a:pt x="62607" y="1755590"/>
                      <a:pt x="86077" y="1753645"/>
                      <a:pt x="107597" y="1748795"/>
                    </a:cubicBezTo>
                    <a:cubicBezTo>
                      <a:pt x="95168" y="1725092"/>
                      <a:pt x="45865" y="1688796"/>
                      <a:pt x="50270" y="1671608"/>
                    </a:cubicBezTo>
                    <a:cubicBezTo>
                      <a:pt x="52385" y="1663365"/>
                      <a:pt x="69650" y="1661909"/>
                      <a:pt x="88052" y="1660344"/>
                    </a:cubicBezTo>
                    <a:cubicBezTo>
                      <a:pt x="89296" y="1657614"/>
                      <a:pt x="91297" y="1655414"/>
                      <a:pt x="93935" y="1653812"/>
                    </a:cubicBezTo>
                    <a:cubicBezTo>
                      <a:pt x="76693" y="1649985"/>
                      <a:pt x="59789" y="1643632"/>
                      <a:pt x="51551" y="1632674"/>
                    </a:cubicBezTo>
                    <a:cubicBezTo>
                      <a:pt x="36510" y="1612666"/>
                      <a:pt x="51804" y="1588372"/>
                      <a:pt x="82991" y="1567546"/>
                    </a:cubicBezTo>
                    <a:cubicBezTo>
                      <a:pt x="58264" y="1555517"/>
                      <a:pt x="37673" y="1543740"/>
                      <a:pt x="40722" y="1531434"/>
                    </a:cubicBezTo>
                    <a:cubicBezTo>
                      <a:pt x="44434" y="1516444"/>
                      <a:pt x="74966" y="1515718"/>
                      <a:pt x="103152" y="1511093"/>
                    </a:cubicBezTo>
                    <a:lnTo>
                      <a:pt x="89449" y="1491044"/>
                    </a:lnTo>
                    <a:cubicBezTo>
                      <a:pt x="71371" y="1499898"/>
                      <a:pt x="49120" y="1520360"/>
                      <a:pt x="45092" y="1517518"/>
                    </a:cubicBezTo>
                    <a:cubicBezTo>
                      <a:pt x="39794" y="1513780"/>
                      <a:pt x="60566" y="1487076"/>
                      <a:pt x="71021" y="1467941"/>
                    </a:cubicBezTo>
                    <a:lnTo>
                      <a:pt x="65320" y="1461244"/>
                    </a:lnTo>
                    <a:cubicBezTo>
                      <a:pt x="56321" y="1459005"/>
                      <a:pt x="43395" y="1455516"/>
                      <a:pt x="42613" y="1452430"/>
                    </a:cubicBezTo>
                    <a:cubicBezTo>
                      <a:pt x="41913" y="1449672"/>
                      <a:pt x="46827" y="1449733"/>
                      <a:pt x="53331" y="1446605"/>
                    </a:cubicBezTo>
                    <a:cubicBezTo>
                      <a:pt x="45069" y="1436686"/>
                      <a:pt x="38332" y="1427239"/>
                      <a:pt x="35629" y="1419099"/>
                    </a:cubicBezTo>
                    <a:cubicBezTo>
                      <a:pt x="21755" y="1412606"/>
                      <a:pt x="7566" y="1404247"/>
                      <a:pt x="2372" y="1393481"/>
                    </a:cubicBezTo>
                    <a:cubicBezTo>
                      <a:pt x="-6143" y="1375834"/>
                      <a:pt x="9023" y="1360273"/>
                      <a:pt x="35758" y="1350099"/>
                    </a:cubicBezTo>
                    <a:cubicBezTo>
                      <a:pt x="25970" y="1342426"/>
                      <a:pt x="17206" y="1335054"/>
                      <a:pt x="13231" y="1327819"/>
                    </a:cubicBezTo>
                    <a:lnTo>
                      <a:pt x="8415" y="1325763"/>
                    </a:lnTo>
                    <a:lnTo>
                      <a:pt x="12202" y="1324916"/>
                    </a:lnTo>
                    <a:cubicBezTo>
                      <a:pt x="8221" y="1322109"/>
                      <a:pt x="7465" y="1318625"/>
                      <a:pt x="8896" y="1315596"/>
                    </a:cubicBezTo>
                    <a:cubicBezTo>
                      <a:pt x="13904" y="1304994"/>
                      <a:pt x="37212" y="1309794"/>
                      <a:pt x="59309" y="1311256"/>
                    </a:cubicBezTo>
                    <a:cubicBezTo>
                      <a:pt x="57601" y="1304365"/>
                      <a:pt x="53624" y="1295921"/>
                      <a:pt x="48812" y="1286953"/>
                    </a:cubicBezTo>
                    <a:cubicBezTo>
                      <a:pt x="47370" y="1284937"/>
                      <a:pt x="45538" y="1283225"/>
                      <a:pt x="43650" y="1281493"/>
                    </a:cubicBezTo>
                    <a:lnTo>
                      <a:pt x="46380" y="1282573"/>
                    </a:lnTo>
                    <a:cubicBezTo>
                      <a:pt x="33194" y="1258369"/>
                      <a:pt x="15926" y="1231588"/>
                      <a:pt x="21725" y="1221010"/>
                    </a:cubicBezTo>
                    <a:cubicBezTo>
                      <a:pt x="26843" y="1211688"/>
                      <a:pt x="53397" y="1219991"/>
                      <a:pt x="76391" y="1223749"/>
                    </a:cubicBezTo>
                    <a:cubicBezTo>
                      <a:pt x="76419" y="1223738"/>
                      <a:pt x="76447" y="1223737"/>
                      <a:pt x="76475" y="1223737"/>
                    </a:cubicBezTo>
                    <a:lnTo>
                      <a:pt x="73699" y="1219710"/>
                    </a:lnTo>
                    <a:cubicBezTo>
                      <a:pt x="56113" y="1210263"/>
                      <a:pt x="38223" y="1198377"/>
                      <a:pt x="32167" y="1184063"/>
                    </a:cubicBezTo>
                    <a:cubicBezTo>
                      <a:pt x="22249" y="1160619"/>
                      <a:pt x="42875" y="1141680"/>
                      <a:pt x="78155" y="1130577"/>
                    </a:cubicBezTo>
                    <a:cubicBezTo>
                      <a:pt x="56922" y="1112029"/>
                      <a:pt x="39658" y="1094897"/>
                      <a:pt x="45531" y="1083970"/>
                    </a:cubicBezTo>
                    <a:cubicBezTo>
                      <a:pt x="51692" y="1072508"/>
                      <a:pt x="74716" y="1076828"/>
                      <a:pt x="99200" y="1080612"/>
                    </a:cubicBezTo>
                    <a:lnTo>
                      <a:pt x="74613" y="1061320"/>
                    </a:lnTo>
                    <a:cubicBezTo>
                      <a:pt x="77732" y="1061031"/>
                      <a:pt x="82081" y="1061409"/>
                      <a:pt x="86532" y="1061814"/>
                    </a:cubicBezTo>
                    <a:lnTo>
                      <a:pt x="110478" y="1080492"/>
                    </a:lnTo>
                    <a:cubicBezTo>
                      <a:pt x="108776" y="1071893"/>
                      <a:pt x="104518" y="1061594"/>
                      <a:pt x="99360" y="1050648"/>
                    </a:cubicBezTo>
                    <a:cubicBezTo>
                      <a:pt x="98047" y="1049297"/>
                      <a:pt x="97378" y="1047727"/>
                      <a:pt x="97146" y="1046152"/>
                    </a:cubicBezTo>
                    <a:cubicBezTo>
                      <a:pt x="81479" y="1013395"/>
                      <a:pt x="59771" y="976283"/>
                      <a:pt x="68121" y="962793"/>
                    </a:cubicBezTo>
                    <a:cubicBezTo>
                      <a:pt x="74968" y="951738"/>
                      <a:pt x="105830" y="962656"/>
                      <a:pt x="134230" y="969381"/>
                    </a:cubicBezTo>
                    <a:lnTo>
                      <a:pt x="125248" y="948408"/>
                    </a:lnTo>
                    <a:cubicBezTo>
                      <a:pt x="116779" y="935391"/>
                      <a:pt x="113063" y="924456"/>
                      <a:pt x="118653" y="918894"/>
                    </a:cubicBezTo>
                    <a:lnTo>
                      <a:pt x="120153" y="918429"/>
                    </a:lnTo>
                    <a:cubicBezTo>
                      <a:pt x="119490" y="917399"/>
                      <a:pt x="119761" y="916857"/>
                      <a:pt x="120077" y="916349"/>
                    </a:cubicBezTo>
                    <a:cubicBezTo>
                      <a:pt x="126574" y="905857"/>
                      <a:pt x="154701" y="915155"/>
                      <a:pt x="181825" y="921870"/>
                    </a:cubicBezTo>
                    <a:cubicBezTo>
                      <a:pt x="181538" y="916648"/>
                      <a:pt x="180574" y="911018"/>
                      <a:pt x="179196" y="905188"/>
                    </a:cubicBezTo>
                    <a:lnTo>
                      <a:pt x="176076" y="899403"/>
                    </a:lnTo>
                    <a:cubicBezTo>
                      <a:pt x="154829" y="897579"/>
                      <a:pt x="132727" y="895730"/>
                      <a:pt x="110388" y="893852"/>
                    </a:cubicBezTo>
                    <a:cubicBezTo>
                      <a:pt x="124436" y="889810"/>
                      <a:pt x="136692" y="885496"/>
                      <a:pt x="143916" y="881546"/>
                    </a:cubicBezTo>
                    <a:lnTo>
                      <a:pt x="161074" y="880544"/>
                    </a:lnTo>
                    <a:lnTo>
                      <a:pt x="156263" y="876266"/>
                    </a:lnTo>
                    <a:cubicBezTo>
                      <a:pt x="157528" y="873086"/>
                      <a:pt x="163236" y="871183"/>
                      <a:pt x="171704" y="870121"/>
                    </a:cubicBezTo>
                    <a:lnTo>
                      <a:pt x="167731" y="846928"/>
                    </a:lnTo>
                    <a:cubicBezTo>
                      <a:pt x="148349" y="845650"/>
                      <a:pt x="128167" y="844482"/>
                      <a:pt x="107670" y="843295"/>
                    </a:cubicBezTo>
                    <a:cubicBezTo>
                      <a:pt x="103857" y="840503"/>
                      <a:pt x="100147" y="837761"/>
                      <a:pt x="97876" y="835347"/>
                    </a:cubicBezTo>
                    <a:lnTo>
                      <a:pt x="156676" y="838769"/>
                    </a:lnTo>
                    <a:lnTo>
                      <a:pt x="157238" y="838880"/>
                    </a:lnTo>
                    <a:cubicBezTo>
                      <a:pt x="158344" y="838972"/>
                      <a:pt x="159528" y="839185"/>
                      <a:pt x="160689" y="839566"/>
                    </a:cubicBezTo>
                    <a:lnTo>
                      <a:pt x="166636" y="840536"/>
                    </a:lnTo>
                    <a:cubicBezTo>
                      <a:pt x="164851" y="828359"/>
                      <a:pt x="165500" y="818793"/>
                      <a:pt x="170324" y="814568"/>
                    </a:cubicBezTo>
                    <a:cubicBezTo>
                      <a:pt x="177113" y="808628"/>
                      <a:pt x="193323" y="816742"/>
                      <a:pt x="211453" y="827331"/>
                    </a:cubicBezTo>
                    <a:cubicBezTo>
                      <a:pt x="213950" y="825381"/>
                      <a:pt x="218239" y="824357"/>
                      <a:pt x="223660" y="823677"/>
                    </a:cubicBezTo>
                    <a:cubicBezTo>
                      <a:pt x="218039" y="798466"/>
                      <a:pt x="213979" y="775391"/>
                      <a:pt x="222281" y="768123"/>
                    </a:cubicBezTo>
                    <a:cubicBezTo>
                      <a:pt x="227594" y="763474"/>
                      <a:pt x="238680" y="767435"/>
                      <a:pt x="252011" y="774283"/>
                    </a:cubicBezTo>
                    <a:lnTo>
                      <a:pt x="251392" y="773120"/>
                    </a:lnTo>
                    <a:cubicBezTo>
                      <a:pt x="253675" y="773576"/>
                      <a:pt x="256083" y="774179"/>
                      <a:pt x="258388" y="774668"/>
                    </a:cubicBezTo>
                    <a:cubicBezTo>
                      <a:pt x="254573" y="770045"/>
                      <a:pt x="249136" y="764307"/>
                      <a:pt x="243105" y="758171"/>
                    </a:cubicBezTo>
                    <a:cubicBezTo>
                      <a:pt x="242196" y="757457"/>
                      <a:pt x="241409" y="756636"/>
                      <a:pt x="240757" y="755814"/>
                    </a:cubicBezTo>
                    <a:lnTo>
                      <a:pt x="240379" y="755429"/>
                    </a:lnTo>
                    <a:lnTo>
                      <a:pt x="206948" y="710876"/>
                    </a:lnTo>
                    <a:lnTo>
                      <a:pt x="218332" y="714441"/>
                    </a:lnTo>
                    <a:cubicBezTo>
                      <a:pt x="236626" y="738836"/>
                      <a:pt x="254476" y="762642"/>
                      <a:pt x="271020" y="784328"/>
                    </a:cubicBezTo>
                    <a:cubicBezTo>
                      <a:pt x="279499" y="789292"/>
                      <a:pt x="288318" y="794169"/>
                      <a:pt x="296677" y="797986"/>
                    </a:cubicBezTo>
                    <a:cubicBezTo>
                      <a:pt x="296547" y="796233"/>
                      <a:pt x="296125" y="794517"/>
                      <a:pt x="295685" y="792779"/>
                    </a:cubicBezTo>
                    <a:lnTo>
                      <a:pt x="294958" y="789987"/>
                    </a:lnTo>
                    <a:lnTo>
                      <a:pt x="297764" y="791396"/>
                    </a:lnTo>
                    <a:lnTo>
                      <a:pt x="299512" y="778151"/>
                    </a:lnTo>
                    <a:cubicBezTo>
                      <a:pt x="289228" y="760524"/>
                      <a:pt x="278302" y="741847"/>
                      <a:pt x="267426" y="723010"/>
                    </a:cubicBezTo>
                    <a:cubicBezTo>
                      <a:pt x="266760" y="715253"/>
                      <a:pt x="263754" y="703339"/>
                      <a:pt x="259596" y="690154"/>
                    </a:cubicBezTo>
                    <a:lnTo>
                      <a:pt x="303963" y="746059"/>
                    </a:lnTo>
                    <a:cubicBezTo>
                      <a:pt x="305974" y="734923"/>
                      <a:pt x="308718" y="727536"/>
                      <a:pt x="313032" y="727391"/>
                    </a:cubicBezTo>
                    <a:cubicBezTo>
                      <a:pt x="320259" y="727151"/>
                      <a:pt x="329673" y="745695"/>
                      <a:pt x="339083" y="768602"/>
                    </a:cubicBezTo>
                    <a:cubicBezTo>
                      <a:pt x="339761" y="769361"/>
                      <a:pt x="340450" y="769308"/>
                      <a:pt x="341073" y="769062"/>
                    </a:cubicBezTo>
                    <a:cubicBezTo>
                      <a:pt x="343922" y="767934"/>
                      <a:pt x="344817" y="762590"/>
                      <a:pt x="344450" y="754901"/>
                    </a:cubicBezTo>
                    <a:cubicBezTo>
                      <a:pt x="331614" y="734601"/>
                      <a:pt x="317898" y="712952"/>
                      <a:pt x="304281" y="691173"/>
                    </a:cubicBezTo>
                    <a:lnTo>
                      <a:pt x="343361" y="732559"/>
                    </a:lnTo>
                    <a:cubicBezTo>
                      <a:pt x="341922" y="719561"/>
                      <a:pt x="340390" y="705204"/>
                      <a:pt x="340592" y="693306"/>
                    </a:cubicBezTo>
                    <a:lnTo>
                      <a:pt x="340825" y="692997"/>
                    </a:lnTo>
                    <a:lnTo>
                      <a:pt x="341513" y="692841"/>
                    </a:lnTo>
                    <a:lnTo>
                      <a:pt x="354685" y="709744"/>
                    </a:lnTo>
                    <a:cubicBezTo>
                      <a:pt x="354802" y="707814"/>
                      <a:pt x="355113" y="705984"/>
                      <a:pt x="355436" y="704225"/>
                    </a:cubicBezTo>
                    <a:lnTo>
                      <a:pt x="353513" y="691870"/>
                    </a:lnTo>
                    <a:cubicBezTo>
                      <a:pt x="335932" y="681442"/>
                      <a:pt x="318434" y="670860"/>
                      <a:pt x="301456" y="660447"/>
                    </a:cubicBezTo>
                    <a:lnTo>
                      <a:pt x="295898" y="654036"/>
                    </a:lnTo>
                    <a:lnTo>
                      <a:pt x="345657" y="669991"/>
                    </a:lnTo>
                    <a:lnTo>
                      <a:pt x="322506" y="638717"/>
                    </a:lnTo>
                    <a:lnTo>
                      <a:pt x="329924" y="641769"/>
                    </a:lnTo>
                    <a:lnTo>
                      <a:pt x="348123" y="657228"/>
                    </a:lnTo>
                    <a:lnTo>
                      <a:pt x="335646" y="577041"/>
                    </a:lnTo>
                    <a:cubicBezTo>
                      <a:pt x="332537" y="575913"/>
                      <a:pt x="329418" y="574790"/>
                      <a:pt x="326294" y="573665"/>
                    </a:cubicBezTo>
                    <a:lnTo>
                      <a:pt x="334999" y="572880"/>
                    </a:lnTo>
                    <a:lnTo>
                      <a:pt x="332320" y="555663"/>
                    </a:lnTo>
                    <a:cubicBezTo>
                      <a:pt x="340134" y="562173"/>
                      <a:pt x="347044" y="565982"/>
                      <a:pt x="351500" y="563508"/>
                    </a:cubicBezTo>
                    <a:cubicBezTo>
                      <a:pt x="357727" y="560050"/>
                      <a:pt x="359424" y="547176"/>
                      <a:pt x="359584" y="531764"/>
                    </a:cubicBezTo>
                    <a:cubicBezTo>
                      <a:pt x="352056" y="529193"/>
                      <a:pt x="344429" y="526669"/>
                      <a:pt x="336756" y="524130"/>
                    </a:cubicBezTo>
                    <a:cubicBezTo>
                      <a:pt x="333795" y="520445"/>
                      <a:pt x="330923" y="516834"/>
                      <a:pt x="329352" y="513912"/>
                    </a:cubicBezTo>
                    <a:lnTo>
                      <a:pt x="360073" y="524091"/>
                    </a:lnTo>
                    <a:cubicBezTo>
                      <a:pt x="360130" y="523750"/>
                      <a:pt x="360134" y="523408"/>
                      <a:pt x="360139" y="523064"/>
                    </a:cubicBezTo>
                    <a:lnTo>
                      <a:pt x="372572" y="520785"/>
                    </a:lnTo>
                    <a:lnTo>
                      <a:pt x="369646" y="516838"/>
                    </a:lnTo>
                    <a:cubicBezTo>
                      <a:pt x="378646" y="524621"/>
                      <a:pt x="386681" y="529696"/>
                      <a:pt x="391656" y="526931"/>
                    </a:cubicBezTo>
                    <a:cubicBezTo>
                      <a:pt x="397771" y="523534"/>
                      <a:pt x="399518" y="511061"/>
                      <a:pt x="399687" y="496038"/>
                    </a:cubicBezTo>
                    <a:lnTo>
                      <a:pt x="407664" y="495192"/>
                    </a:lnTo>
                    <a:cubicBezTo>
                      <a:pt x="410566" y="493341"/>
                      <a:pt x="411539" y="489792"/>
                      <a:pt x="410808" y="485129"/>
                    </a:cubicBezTo>
                    <a:lnTo>
                      <a:pt x="412729" y="484208"/>
                    </a:lnTo>
                    <a:lnTo>
                      <a:pt x="410635" y="481382"/>
                    </a:lnTo>
                    <a:cubicBezTo>
                      <a:pt x="409442" y="474489"/>
                      <a:pt x="406190" y="465839"/>
                      <a:pt x="402302" y="456584"/>
                    </a:cubicBezTo>
                    <a:cubicBezTo>
                      <a:pt x="414162" y="468736"/>
                      <a:pt x="425428" y="481886"/>
                      <a:pt x="431257" y="485128"/>
                    </a:cubicBezTo>
                    <a:lnTo>
                      <a:pt x="437264" y="486937"/>
                    </a:lnTo>
                    <a:cubicBezTo>
                      <a:pt x="440849" y="486031"/>
                      <a:pt x="438317" y="478097"/>
                      <a:pt x="439923" y="473194"/>
                    </a:cubicBezTo>
                    <a:cubicBezTo>
                      <a:pt x="447953" y="481017"/>
                      <a:pt x="455441" y="486142"/>
                      <a:pt x="460967" y="482847"/>
                    </a:cubicBezTo>
                    <a:cubicBezTo>
                      <a:pt x="467508" y="478950"/>
                      <a:pt x="468346" y="464798"/>
                      <a:pt x="468181" y="448496"/>
                    </a:cubicBezTo>
                    <a:lnTo>
                      <a:pt x="468133" y="445616"/>
                    </a:lnTo>
                    <a:lnTo>
                      <a:pt x="471413" y="448549"/>
                    </a:lnTo>
                    <a:lnTo>
                      <a:pt x="471581" y="448600"/>
                    </a:lnTo>
                    <a:cubicBezTo>
                      <a:pt x="467244" y="444210"/>
                      <a:pt x="463012" y="439765"/>
                      <a:pt x="458823" y="435348"/>
                    </a:cubicBezTo>
                    <a:lnTo>
                      <a:pt x="455119" y="427715"/>
                    </a:lnTo>
                    <a:lnTo>
                      <a:pt x="479592" y="443551"/>
                    </a:lnTo>
                    <a:cubicBezTo>
                      <a:pt x="479459" y="441197"/>
                      <a:pt x="479414" y="438646"/>
                      <a:pt x="480080" y="436615"/>
                    </a:cubicBezTo>
                    <a:cubicBezTo>
                      <a:pt x="482340" y="438818"/>
                      <a:pt x="484558" y="440806"/>
                      <a:pt x="486893" y="441965"/>
                    </a:cubicBezTo>
                    <a:lnTo>
                      <a:pt x="490783" y="450792"/>
                    </a:lnTo>
                    <a:lnTo>
                      <a:pt x="493531" y="452569"/>
                    </a:lnTo>
                    <a:lnTo>
                      <a:pt x="496735" y="445967"/>
                    </a:lnTo>
                    <a:lnTo>
                      <a:pt x="501122" y="446269"/>
                    </a:lnTo>
                    <a:cubicBezTo>
                      <a:pt x="505384" y="443730"/>
                      <a:pt x="507226" y="436843"/>
                      <a:pt x="507541" y="427827"/>
                    </a:cubicBezTo>
                    <a:lnTo>
                      <a:pt x="517969" y="438656"/>
                    </a:lnTo>
                    <a:cubicBezTo>
                      <a:pt x="521896" y="438304"/>
                      <a:pt x="524308" y="430291"/>
                      <a:pt x="526056" y="419027"/>
                    </a:cubicBezTo>
                    <a:cubicBezTo>
                      <a:pt x="520377" y="414359"/>
                      <a:pt x="514793" y="409677"/>
                      <a:pt x="509281" y="405044"/>
                    </a:cubicBezTo>
                    <a:lnTo>
                      <a:pt x="526954" y="414697"/>
                    </a:lnTo>
                    <a:cubicBezTo>
                      <a:pt x="528900" y="403409"/>
                      <a:pt x="530504" y="389734"/>
                      <a:pt x="533397" y="377570"/>
                    </a:cubicBezTo>
                    <a:cubicBezTo>
                      <a:pt x="524146" y="371063"/>
                      <a:pt x="514737" y="364526"/>
                      <a:pt x="505278" y="357950"/>
                    </a:cubicBezTo>
                    <a:cubicBezTo>
                      <a:pt x="519468" y="361471"/>
                      <a:pt x="532235" y="363866"/>
                      <a:pt x="540468" y="364060"/>
                    </a:cubicBezTo>
                    <a:lnTo>
                      <a:pt x="567099" y="377432"/>
                    </a:lnTo>
                    <a:cubicBezTo>
                      <a:pt x="568265" y="371852"/>
                      <a:pt x="569127" y="365673"/>
                      <a:pt x="570056" y="359390"/>
                    </a:cubicBezTo>
                    <a:cubicBezTo>
                      <a:pt x="570734" y="359637"/>
                      <a:pt x="571183" y="360298"/>
                      <a:pt x="571655" y="361025"/>
                    </a:cubicBezTo>
                    <a:cubicBezTo>
                      <a:pt x="574434" y="365301"/>
                      <a:pt x="577838" y="373934"/>
                      <a:pt x="581688" y="384757"/>
                    </a:cubicBezTo>
                    <a:cubicBezTo>
                      <a:pt x="605048" y="396474"/>
                      <a:pt x="627244" y="407697"/>
                      <a:pt x="646731" y="417266"/>
                    </a:cubicBezTo>
                    <a:lnTo>
                      <a:pt x="655024" y="397628"/>
                    </a:lnTo>
                    <a:cubicBezTo>
                      <a:pt x="620788" y="373648"/>
                      <a:pt x="575497" y="343891"/>
                      <a:pt x="528204" y="312807"/>
                    </a:cubicBezTo>
                    <a:cubicBezTo>
                      <a:pt x="526296" y="308490"/>
                      <a:pt x="524456" y="304256"/>
                      <a:pt x="523697" y="301026"/>
                    </a:cubicBezTo>
                    <a:lnTo>
                      <a:pt x="572908" y="333389"/>
                    </a:lnTo>
                    <a:lnTo>
                      <a:pt x="573343" y="333769"/>
                    </a:lnTo>
                    <a:cubicBezTo>
                      <a:pt x="574248" y="334401"/>
                      <a:pt x="575166" y="335183"/>
                      <a:pt x="575983" y="336088"/>
                    </a:cubicBezTo>
                    <a:cubicBezTo>
                      <a:pt x="582850" y="342051"/>
                      <a:pt x="589264" y="347415"/>
                      <a:pt x="594394" y="351139"/>
                    </a:cubicBezTo>
                    <a:cubicBezTo>
                      <a:pt x="593726" y="348738"/>
                      <a:pt x="592936" y="346234"/>
                      <a:pt x="592302" y="343853"/>
                    </a:cubicBezTo>
                    <a:lnTo>
                      <a:pt x="619807" y="356373"/>
                    </a:lnTo>
                    <a:lnTo>
                      <a:pt x="621052" y="357600"/>
                    </a:lnTo>
                    <a:cubicBezTo>
                      <a:pt x="621261" y="357301"/>
                      <a:pt x="621467" y="357019"/>
                      <a:pt x="623124" y="357885"/>
                    </a:cubicBezTo>
                    <a:cubicBezTo>
                      <a:pt x="627125" y="361308"/>
                      <a:pt x="630195" y="362035"/>
                      <a:pt x="632712" y="362247"/>
                    </a:cubicBezTo>
                    <a:lnTo>
                      <a:pt x="631970" y="359109"/>
                    </a:lnTo>
                    <a:lnTo>
                      <a:pt x="650234" y="361630"/>
                    </a:lnTo>
                    <a:cubicBezTo>
                      <a:pt x="658606" y="368689"/>
                      <a:pt x="665959" y="378748"/>
                      <a:pt x="671903" y="387839"/>
                    </a:cubicBezTo>
                    <a:lnTo>
                      <a:pt x="674296" y="390174"/>
                    </a:lnTo>
                    <a:lnTo>
                      <a:pt x="671048" y="371364"/>
                    </a:lnTo>
                    <a:cubicBezTo>
                      <a:pt x="674946" y="372605"/>
                      <a:pt x="683246" y="379702"/>
                      <a:pt x="692514" y="388153"/>
                    </a:cubicBezTo>
                    <a:lnTo>
                      <a:pt x="696810" y="382685"/>
                    </a:lnTo>
                    <a:cubicBezTo>
                      <a:pt x="699326" y="382744"/>
                      <a:pt x="700191" y="387366"/>
                      <a:pt x="699857" y="394605"/>
                    </a:cubicBezTo>
                    <a:lnTo>
                      <a:pt x="723583" y="415483"/>
                    </a:lnTo>
                    <a:lnTo>
                      <a:pt x="723662" y="414910"/>
                    </a:lnTo>
                    <a:cubicBezTo>
                      <a:pt x="722089" y="407364"/>
                      <a:pt x="719049" y="398748"/>
                      <a:pt x="724759" y="400812"/>
                    </a:cubicBezTo>
                    <a:lnTo>
                      <a:pt x="725504" y="401573"/>
                    </a:lnTo>
                    <a:cubicBezTo>
                      <a:pt x="725638" y="397661"/>
                      <a:pt x="726406" y="394140"/>
                      <a:pt x="728061" y="391235"/>
                    </a:cubicBezTo>
                    <a:cubicBezTo>
                      <a:pt x="716599" y="383206"/>
                      <a:pt x="704894" y="375074"/>
                      <a:pt x="693110" y="366881"/>
                    </a:cubicBezTo>
                    <a:cubicBezTo>
                      <a:pt x="707304" y="370405"/>
                      <a:pt x="720070" y="372797"/>
                      <a:pt x="728304" y="372994"/>
                    </a:cubicBezTo>
                    <a:lnTo>
                      <a:pt x="737395" y="377547"/>
                    </a:lnTo>
                    <a:lnTo>
                      <a:pt x="737872" y="377641"/>
                    </a:lnTo>
                    <a:cubicBezTo>
                      <a:pt x="741811" y="362357"/>
                      <a:pt x="746838" y="351684"/>
                      <a:pt x="753220" y="350168"/>
                    </a:cubicBezTo>
                    <a:cubicBezTo>
                      <a:pt x="759163" y="348754"/>
                      <a:pt x="764654" y="355536"/>
                      <a:pt x="769214" y="366744"/>
                    </a:cubicBezTo>
                    <a:lnTo>
                      <a:pt x="778222" y="370591"/>
                    </a:lnTo>
                    <a:lnTo>
                      <a:pt x="780027" y="364387"/>
                    </a:lnTo>
                    <a:cubicBezTo>
                      <a:pt x="759890" y="350560"/>
                      <a:pt x="738184" y="336296"/>
                      <a:pt x="716038" y="321742"/>
                    </a:cubicBezTo>
                    <a:cubicBezTo>
                      <a:pt x="714131" y="317420"/>
                      <a:pt x="712291" y="313183"/>
                      <a:pt x="711532" y="309958"/>
                    </a:cubicBezTo>
                    <a:lnTo>
                      <a:pt x="760741" y="342320"/>
                    </a:lnTo>
                    <a:lnTo>
                      <a:pt x="761174" y="342699"/>
                    </a:lnTo>
                    <a:cubicBezTo>
                      <a:pt x="762080" y="343335"/>
                      <a:pt x="763002" y="344110"/>
                      <a:pt x="763816" y="345019"/>
                    </a:cubicBezTo>
                    <a:cubicBezTo>
                      <a:pt x="770686" y="350982"/>
                      <a:pt x="777097" y="356346"/>
                      <a:pt x="782222" y="360070"/>
                    </a:cubicBezTo>
                    <a:cubicBezTo>
                      <a:pt x="781562" y="357665"/>
                      <a:pt x="780768" y="355165"/>
                      <a:pt x="780137" y="352783"/>
                    </a:cubicBezTo>
                    <a:lnTo>
                      <a:pt x="806356" y="364720"/>
                    </a:lnTo>
                    <a:lnTo>
                      <a:pt x="805799" y="363274"/>
                    </a:lnTo>
                    <a:lnTo>
                      <a:pt x="811053" y="366858"/>
                    </a:lnTo>
                    <a:cubicBezTo>
                      <a:pt x="815000" y="370250"/>
                      <a:pt x="818043" y="370968"/>
                      <a:pt x="820548" y="371177"/>
                    </a:cubicBezTo>
                    <a:lnTo>
                      <a:pt x="819806" y="368039"/>
                    </a:lnTo>
                    <a:lnTo>
                      <a:pt x="838066" y="370558"/>
                    </a:lnTo>
                    <a:lnTo>
                      <a:pt x="840097" y="373016"/>
                    </a:lnTo>
                    <a:cubicBezTo>
                      <a:pt x="839216" y="370966"/>
                      <a:pt x="839942" y="370014"/>
                      <a:pt x="840889" y="369876"/>
                    </a:cubicBezTo>
                    <a:lnTo>
                      <a:pt x="841323" y="370102"/>
                    </a:lnTo>
                    <a:cubicBezTo>
                      <a:pt x="848162" y="358000"/>
                      <a:pt x="851415" y="365616"/>
                      <a:pt x="864657" y="375848"/>
                    </a:cubicBezTo>
                    <a:lnTo>
                      <a:pt x="871000" y="352812"/>
                    </a:lnTo>
                    <a:lnTo>
                      <a:pt x="859593" y="340088"/>
                    </a:lnTo>
                    <a:cubicBezTo>
                      <a:pt x="859777" y="337255"/>
                      <a:pt x="861539" y="335223"/>
                      <a:pt x="864781" y="334113"/>
                    </a:cubicBezTo>
                    <a:lnTo>
                      <a:pt x="841639" y="289182"/>
                    </a:lnTo>
                    <a:cubicBezTo>
                      <a:pt x="837246" y="282624"/>
                      <a:pt x="835848" y="277182"/>
                      <a:pt x="838470" y="273758"/>
                    </a:cubicBezTo>
                    <a:lnTo>
                      <a:pt x="860683" y="274348"/>
                    </a:lnTo>
                    <a:cubicBezTo>
                      <a:pt x="859384" y="272108"/>
                      <a:pt x="858152" y="269840"/>
                      <a:pt x="856924" y="267580"/>
                    </a:cubicBezTo>
                    <a:lnTo>
                      <a:pt x="855320" y="259248"/>
                    </a:lnTo>
                    <a:lnTo>
                      <a:pt x="868974" y="274569"/>
                    </a:lnTo>
                    <a:cubicBezTo>
                      <a:pt x="870852" y="273801"/>
                      <a:pt x="872459" y="274240"/>
                      <a:pt x="874097" y="274707"/>
                    </a:cubicBezTo>
                    <a:cubicBezTo>
                      <a:pt x="872794" y="272847"/>
                      <a:pt x="873789" y="271659"/>
                      <a:pt x="877670" y="272475"/>
                    </a:cubicBezTo>
                    <a:lnTo>
                      <a:pt x="871566" y="259573"/>
                    </a:lnTo>
                    <a:cubicBezTo>
                      <a:pt x="872222" y="257568"/>
                      <a:pt x="875419" y="257456"/>
                      <a:pt x="880706" y="258019"/>
                    </a:cubicBezTo>
                    <a:cubicBezTo>
                      <a:pt x="889206" y="258925"/>
                      <a:pt x="906778" y="264423"/>
                      <a:pt x="927069" y="270580"/>
                    </a:cubicBezTo>
                    <a:cubicBezTo>
                      <a:pt x="922450" y="264144"/>
                      <a:pt x="917947" y="257716"/>
                      <a:pt x="913509" y="251366"/>
                    </a:cubicBezTo>
                    <a:lnTo>
                      <a:pt x="936553" y="273353"/>
                    </a:lnTo>
                    <a:cubicBezTo>
                      <a:pt x="949211" y="277497"/>
                      <a:pt x="962581" y="281466"/>
                      <a:pt x="975145" y="284642"/>
                    </a:cubicBezTo>
                    <a:cubicBezTo>
                      <a:pt x="973621" y="283262"/>
                      <a:pt x="973702" y="282146"/>
                      <a:pt x="974144" y="281161"/>
                    </a:cubicBezTo>
                    <a:lnTo>
                      <a:pt x="979180" y="279150"/>
                    </a:lnTo>
                    <a:lnTo>
                      <a:pt x="978381" y="272117"/>
                    </a:lnTo>
                    <a:lnTo>
                      <a:pt x="966921" y="258482"/>
                    </a:lnTo>
                    <a:cubicBezTo>
                      <a:pt x="945435" y="239965"/>
                      <a:pt x="922587" y="221395"/>
                      <a:pt x="926396" y="212878"/>
                    </a:cubicBezTo>
                    <a:lnTo>
                      <a:pt x="928464" y="212734"/>
                    </a:lnTo>
                    <a:cubicBezTo>
                      <a:pt x="926268" y="210098"/>
                      <a:pt x="924052" y="207472"/>
                      <a:pt x="921826" y="204841"/>
                    </a:cubicBezTo>
                    <a:lnTo>
                      <a:pt x="937505" y="212104"/>
                    </a:lnTo>
                    <a:cubicBezTo>
                      <a:pt x="942761" y="208609"/>
                      <a:pt x="949572" y="209437"/>
                      <a:pt x="957111" y="210733"/>
                    </a:cubicBezTo>
                    <a:cubicBezTo>
                      <a:pt x="953013" y="204128"/>
                      <a:pt x="936241" y="196563"/>
                      <a:pt x="954476" y="196336"/>
                    </a:cubicBezTo>
                    <a:cubicBezTo>
                      <a:pt x="960167" y="196266"/>
                      <a:pt x="971810" y="198465"/>
                      <a:pt x="985577" y="201210"/>
                    </a:cubicBezTo>
                    <a:cubicBezTo>
                      <a:pt x="975954" y="189966"/>
                      <a:pt x="965862" y="178636"/>
                      <a:pt x="955655" y="167171"/>
                    </a:cubicBezTo>
                    <a:cubicBezTo>
                      <a:pt x="954933" y="162504"/>
                      <a:pt x="954251" y="157941"/>
                      <a:pt x="954354" y="154625"/>
                    </a:cubicBezTo>
                    <a:lnTo>
                      <a:pt x="993511" y="198621"/>
                    </a:lnTo>
                    <a:lnTo>
                      <a:pt x="993829" y="199098"/>
                    </a:lnTo>
                    <a:cubicBezTo>
                      <a:pt x="994541" y="199946"/>
                      <a:pt x="995230" y="200936"/>
                      <a:pt x="995780" y="202025"/>
                    </a:cubicBezTo>
                    <a:lnTo>
                      <a:pt x="996776" y="203413"/>
                    </a:lnTo>
                    <a:cubicBezTo>
                      <a:pt x="1002143" y="204529"/>
                      <a:pt x="1007666" y="205618"/>
                      <a:pt x="1013152" y="206631"/>
                    </a:cubicBezTo>
                    <a:cubicBezTo>
                      <a:pt x="1016552" y="198976"/>
                      <a:pt x="1021507" y="202524"/>
                      <a:pt x="1027549" y="208772"/>
                    </a:cubicBezTo>
                    <a:lnTo>
                      <a:pt x="1066510" y="209369"/>
                    </a:lnTo>
                    <a:cubicBezTo>
                      <a:pt x="1081024" y="199562"/>
                      <a:pt x="1035447" y="141283"/>
                      <a:pt x="1041567" y="137525"/>
                    </a:cubicBezTo>
                    <a:cubicBezTo>
                      <a:pt x="1045310" y="135227"/>
                      <a:pt x="1059389" y="147915"/>
                      <a:pt x="1074733" y="161953"/>
                    </a:cubicBezTo>
                    <a:cubicBezTo>
                      <a:pt x="1073946" y="157089"/>
                      <a:pt x="1074700" y="153432"/>
                      <a:pt x="1077458" y="151439"/>
                    </a:cubicBezTo>
                    <a:cubicBezTo>
                      <a:pt x="1084114" y="146624"/>
                      <a:pt x="1099806" y="153139"/>
                      <a:pt x="1118253" y="163289"/>
                    </a:cubicBezTo>
                    <a:cubicBezTo>
                      <a:pt x="1117174" y="154270"/>
                      <a:pt x="1100425" y="138371"/>
                      <a:pt x="1123984" y="146539"/>
                    </a:cubicBezTo>
                    <a:cubicBezTo>
                      <a:pt x="1132082" y="149345"/>
                      <a:pt x="1147703" y="158446"/>
                      <a:pt x="1165828" y="168832"/>
                    </a:cubicBezTo>
                    <a:lnTo>
                      <a:pt x="1185810" y="157108"/>
                    </a:lnTo>
                    <a:lnTo>
                      <a:pt x="1184294" y="119125"/>
                    </a:lnTo>
                    <a:cubicBezTo>
                      <a:pt x="1181090" y="117451"/>
                      <a:pt x="1181492" y="115966"/>
                      <a:pt x="1182466" y="114858"/>
                    </a:cubicBezTo>
                    <a:lnTo>
                      <a:pt x="1184135" y="115136"/>
                    </a:lnTo>
                    <a:cubicBezTo>
                      <a:pt x="1183087" y="95579"/>
                      <a:pt x="1182385" y="76027"/>
                      <a:pt x="1181813" y="56956"/>
                    </a:cubicBezTo>
                    <a:lnTo>
                      <a:pt x="1184135" y="48795"/>
                    </a:lnTo>
                    <a:lnTo>
                      <a:pt x="1202395" y="118163"/>
                    </a:lnTo>
                    <a:cubicBezTo>
                      <a:pt x="1206417" y="117111"/>
                      <a:pt x="1209930" y="118485"/>
                      <a:pt x="1213602" y="120022"/>
                    </a:cubicBezTo>
                    <a:cubicBezTo>
                      <a:pt x="1211444" y="112867"/>
                      <a:pt x="1196978" y="101849"/>
                      <a:pt x="1215156" y="105899"/>
                    </a:cubicBezTo>
                    <a:cubicBezTo>
                      <a:pt x="1221206" y="107244"/>
                      <a:pt x="1233217" y="112586"/>
                      <a:pt x="1247204" y="118881"/>
                    </a:cubicBezTo>
                    <a:cubicBezTo>
                      <a:pt x="1244527" y="101663"/>
                      <a:pt x="1242021" y="84589"/>
                      <a:pt x="1239635" y="67970"/>
                    </a:cubicBezTo>
                    <a:lnTo>
                      <a:pt x="1259743" y="124476"/>
                    </a:lnTo>
                    <a:cubicBezTo>
                      <a:pt x="1263275" y="126118"/>
                      <a:pt x="1266878" y="127712"/>
                      <a:pt x="1270472" y="129269"/>
                    </a:cubicBezTo>
                    <a:cubicBezTo>
                      <a:pt x="1276071" y="122880"/>
                      <a:pt x="1279961" y="127370"/>
                      <a:pt x="1284150" y="134642"/>
                    </a:cubicBezTo>
                    <a:lnTo>
                      <a:pt x="1292856" y="136827"/>
                    </a:lnTo>
                    <a:cubicBezTo>
                      <a:pt x="1285622" y="103829"/>
                      <a:pt x="1276890" y="67348"/>
                      <a:pt x="1268020" y="30181"/>
                    </a:cubicBezTo>
                    <a:cubicBezTo>
                      <a:pt x="1276256" y="42264"/>
                      <a:pt x="1284185" y="52552"/>
                      <a:pt x="1290194" y="58181"/>
                    </a:cubicBezTo>
                    <a:lnTo>
                      <a:pt x="1323528" y="142292"/>
                    </a:lnTo>
                    <a:cubicBezTo>
                      <a:pt x="1337989" y="133960"/>
                      <a:pt x="1311821" y="73086"/>
                      <a:pt x="1318736" y="71064"/>
                    </a:cubicBezTo>
                    <a:lnTo>
                      <a:pt x="1335262" y="89146"/>
                    </a:lnTo>
                    <a:cubicBezTo>
                      <a:pt x="1329250" y="64570"/>
                      <a:pt x="1322294" y="38455"/>
                      <a:pt x="1315190" y="11790"/>
                    </a:cubicBezTo>
                    <a:cubicBezTo>
                      <a:pt x="1316648" y="7293"/>
                      <a:pt x="1318093" y="2913"/>
                      <a:pt x="131967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16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9" name="十角星 6"/>
              <p:cNvSpPr/>
              <p:nvPr/>
            </p:nvSpPr>
            <p:spPr>
              <a:xfrm>
                <a:off x="6450433" y="3076437"/>
                <a:ext cx="2505684" cy="2465748"/>
              </a:xfrm>
              <a:custGeom>
                <a:avLst/>
                <a:gdLst/>
                <a:ahLst/>
                <a:cxnLst/>
                <a:rect l="l" t="t" r="r" b="b"/>
                <a:pathLst>
                  <a:path w="2645723" h="2605139">
                    <a:moveTo>
                      <a:pt x="1375582" y="2494963"/>
                    </a:moveTo>
                    <a:lnTo>
                      <a:pt x="1375518" y="2495016"/>
                    </a:lnTo>
                    <a:lnTo>
                      <a:pt x="1375537" y="2495123"/>
                    </a:lnTo>
                    <a:close/>
                    <a:moveTo>
                      <a:pt x="1421760" y="2486319"/>
                    </a:moveTo>
                    <a:lnTo>
                      <a:pt x="1427757" y="2493664"/>
                    </a:lnTo>
                    <a:lnTo>
                      <a:pt x="1429303" y="2488470"/>
                    </a:lnTo>
                    <a:cubicBezTo>
                      <a:pt x="1428258" y="2487910"/>
                      <a:pt x="1427288" y="2487189"/>
                      <a:pt x="1426300" y="2486446"/>
                    </a:cubicBezTo>
                    <a:cubicBezTo>
                      <a:pt x="1424834" y="2486657"/>
                      <a:pt x="1423317" y="2486501"/>
                      <a:pt x="1421760" y="2486319"/>
                    </a:cubicBezTo>
                    <a:close/>
                    <a:moveTo>
                      <a:pt x="927891" y="2368588"/>
                    </a:moveTo>
                    <a:lnTo>
                      <a:pt x="918569" y="2368929"/>
                    </a:lnTo>
                    <a:lnTo>
                      <a:pt x="919054" y="2378763"/>
                    </a:lnTo>
                    <a:close/>
                    <a:moveTo>
                      <a:pt x="1741382" y="2356774"/>
                    </a:moveTo>
                    <a:lnTo>
                      <a:pt x="1739507" y="2359477"/>
                    </a:lnTo>
                    <a:lnTo>
                      <a:pt x="1741128" y="2364379"/>
                    </a:lnTo>
                    <a:close/>
                    <a:moveTo>
                      <a:pt x="1747491" y="2350177"/>
                    </a:moveTo>
                    <a:lnTo>
                      <a:pt x="1746774" y="2350998"/>
                    </a:lnTo>
                    <a:cubicBezTo>
                      <a:pt x="1746826" y="2354922"/>
                      <a:pt x="1747208" y="2359182"/>
                      <a:pt x="1747649" y="2363625"/>
                    </a:cubicBezTo>
                    <a:lnTo>
                      <a:pt x="1747775" y="2364830"/>
                    </a:lnTo>
                    <a:cubicBezTo>
                      <a:pt x="1747182" y="2360516"/>
                      <a:pt x="1747242" y="2355576"/>
                      <a:pt x="1747491" y="2350177"/>
                    </a:cubicBezTo>
                    <a:close/>
                    <a:moveTo>
                      <a:pt x="558273" y="2153426"/>
                    </a:moveTo>
                    <a:lnTo>
                      <a:pt x="556699" y="2156541"/>
                    </a:lnTo>
                    <a:lnTo>
                      <a:pt x="558992" y="2154609"/>
                    </a:lnTo>
                    <a:close/>
                    <a:moveTo>
                      <a:pt x="2129321" y="2062852"/>
                    </a:moveTo>
                    <a:lnTo>
                      <a:pt x="2130109" y="2064322"/>
                    </a:lnTo>
                    <a:cubicBezTo>
                      <a:pt x="2129929" y="2063898"/>
                      <a:pt x="2129815" y="2063454"/>
                      <a:pt x="2129702" y="2063009"/>
                    </a:cubicBezTo>
                    <a:close/>
                    <a:moveTo>
                      <a:pt x="336361" y="2032337"/>
                    </a:moveTo>
                    <a:cubicBezTo>
                      <a:pt x="326300" y="2025909"/>
                      <a:pt x="306768" y="2050520"/>
                      <a:pt x="292690" y="2067097"/>
                    </a:cubicBezTo>
                    <a:cubicBezTo>
                      <a:pt x="311490" y="2060717"/>
                      <a:pt x="328667" y="2054635"/>
                      <a:pt x="343467" y="2049011"/>
                    </a:cubicBezTo>
                    <a:close/>
                    <a:moveTo>
                      <a:pt x="2483542" y="1576450"/>
                    </a:moveTo>
                    <a:lnTo>
                      <a:pt x="2488041" y="1593309"/>
                    </a:lnTo>
                    <a:lnTo>
                      <a:pt x="2513707" y="1583878"/>
                    </a:lnTo>
                    <a:cubicBezTo>
                      <a:pt x="2504736" y="1582262"/>
                      <a:pt x="2494052" y="1578948"/>
                      <a:pt x="2483542" y="1576450"/>
                    </a:cubicBezTo>
                    <a:close/>
                    <a:moveTo>
                      <a:pt x="2513786" y="1397137"/>
                    </a:moveTo>
                    <a:lnTo>
                      <a:pt x="2509302" y="1402372"/>
                    </a:lnTo>
                    <a:lnTo>
                      <a:pt x="2521633" y="1421833"/>
                    </a:lnTo>
                    <a:lnTo>
                      <a:pt x="2571130" y="1405044"/>
                    </a:lnTo>
                    <a:cubicBezTo>
                      <a:pt x="2564644" y="1403272"/>
                      <a:pt x="2558015" y="1400813"/>
                      <a:pt x="2551284" y="1398375"/>
                    </a:cubicBezTo>
                    <a:close/>
                    <a:moveTo>
                      <a:pt x="596378" y="421666"/>
                    </a:moveTo>
                    <a:cubicBezTo>
                      <a:pt x="604241" y="432923"/>
                      <a:pt x="612862" y="444258"/>
                      <a:pt x="621019" y="452557"/>
                    </a:cubicBezTo>
                    <a:lnTo>
                      <a:pt x="623243" y="441082"/>
                    </a:lnTo>
                    <a:close/>
                    <a:moveTo>
                      <a:pt x="673387" y="410722"/>
                    </a:moveTo>
                    <a:cubicBezTo>
                      <a:pt x="674136" y="413311"/>
                      <a:pt x="674454" y="416126"/>
                      <a:pt x="674735" y="419086"/>
                    </a:cubicBezTo>
                    <a:cubicBezTo>
                      <a:pt x="675029" y="416724"/>
                      <a:pt x="676121" y="415685"/>
                      <a:pt x="677323" y="414983"/>
                    </a:cubicBezTo>
                    <a:lnTo>
                      <a:pt x="677895" y="415451"/>
                    </a:lnTo>
                    <a:lnTo>
                      <a:pt x="678444" y="414327"/>
                    </a:lnTo>
                    <a:close/>
                    <a:moveTo>
                      <a:pt x="545326" y="385895"/>
                    </a:moveTo>
                    <a:cubicBezTo>
                      <a:pt x="549721" y="395814"/>
                      <a:pt x="554247" y="402424"/>
                      <a:pt x="558127" y="402077"/>
                    </a:cubicBezTo>
                    <a:lnTo>
                      <a:pt x="560937" y="396787"/>
                    </a:lnTo>
                    <a:close/>
                    <a:moveTo>
                      <a:pt x="798756" y="376869"/>
                    </a:moveTo>
                    <a:lnTo>
                      <a:pt x="800801" y="380233"/>
                    </a:lnTo>
                    <a:cubicBezTo>
                      <a:pt x="803607" y="381365"/>
                      <a:pt x="806388" y="382591"/>
                      <a:pt x="809161" y="383802"/>
                    </a:cubicBezTo>
                    <a:close/>
                    <a:moveTo>
                      <a:pt x="1319679" y="0"/>
                    </a:moveTo>
                    <a:lnTo>
                      <a:pt x="1334821" y="56921"/>
                    </a:lnTo>
                    <a:lnTo>
                      <a:pt x="1334890" y="57489"/>
                    </a:lnTo>
                    <a:cubicBezTo>
                      <a:pt x="1335145" y="58567"/>
                      <a:pt x="1335312" y="59760"/>
                      <a:pt x="1335315" y="60979"/>
                    </a:cubicBezTo>
                    <a:cubicBezTo>
                      <a:pt x="1336466" y="70004"/>
                      <a:pt x="1337678" y="78273"/>
                      <a:pt x="1339019" y="84468"/>
                    </a:cubicBezTo>
                    <a:cubicBezTo>
                      <a:pt x="1340123" y="82235"/>
                      <a:pt x="1341196" y="79838"/>
                      <a:pt x="1342312" y="77641"/>
                    </a:cubicBezTo>
                    <a:lnTo>
                      <a:pt x="1354485" y="105306"/>
                    </a:lnTo>
                    <a:lnTo>
                      <a:pt x="1354597" y="107047"/>
                    </a:lnTo>
                    <a:cubicBezTo>
                      <a:pt x="1354950" y="106962"/>
                      <a:pt x="1355291" y="106890"/>
                      <a:pt x="1355954" y="108638"/>
                    </a:cubicBezTo>
                    <a:cubicBezTo>
                      <a:pt x="1356654" y="113860"/>
                      <a:pt x="1358461" y="116443"/>
                      <a:pt x="1360196" y="118278"/>
                    </a:cubicBezTo>
                    <a:lnTo>
                      <a:pt x="1361738" y="115445"/>
                    </a:lnTo>
                    <a:lnTo>
                      <a:pt x="1371357" y="126765"/>
                    </a:lnTo>
                    <a:cubicBezTo>
                      <a:pt x="1378036" y="120696"/>
                      <a:pt x="1388425" y="111563"/>
                      <a:pt x="1392342" y="113039"/>
                    </a:cubicBezTo>
                    <a:cubicBezTo>
                      <a:pt x="1397862" y="115118"/>
                      <a:pt x="1388210" y="124652"/>
                      <a:pt x="1398843" y="144204"/>
                    </a:cubicBezTo>
                    <a:lnTo>
                      <a:pt x="1396885" y="146679"/>
                    </a:lnTo>
                    <a:cubicBezTo>
                      <a:pt x="1397843" y="147191"/>
                      <a:pt x="1399678" y="146738"/>
                      <a:pt x="1403494" y="145501"/>
                    </a:cubicBezTo>
                    <a:cubicBezTo>
                      <a:pt x="1416453" y="141308"/>
                      <a:pt x="1449222" y="113500"/>
                      <a:pt x="1476606" y="119039"/>
                    </a:cubicBezTo>
                    <a:cubicBezTo>
                      <a:pt x="1500196" y="123812"/>
                      <a:pt x="1510494" y="147126"/>
                      <a:pt x="1509437" y="176545"/>
                    </a:cubicBezTo>
                    <a:lnTo>
                      <a:pt x="1541895" y="171790"/>
                    </a:lnTo>
                    <a:cubicBezTo>
                      <a:pt x="1544333" y="160620"/>
                      <a:pt x="1546903" y="149553"/>
                      <a:pt x="1549476" y="138659"/>
                    </a:cubicBezTo>
                    <a:lnTo>
                      <a:pt x="1553828" y="131373"/>
                    </a:lnTo>
                    <a:lnTo>
                      <a:pt x="1553767" y="171335"/>
                    </a:lnTo>
                    <a:cubicBezTo>
                      <a:pt x="1563047" y="172440"/>
                      <a:pt x="1579364" y="177828"/>
                      <a:pt x="1595477" y="182234"/>
                    </a:cubicBezTo>
                    <a:lnTo>
                      <a:pt x="1600283" y="183328"/>
                    </a:lnTo>
                    <a:cubicBezTo>
                      <a:pt x="1600969" y="176909"/>
                      <a:pt x="1601723" y="170550"/>
                      <a:pt x="1602478" y="164259"/>
                    </a:cubicBezTo>
                    <a:lnTo>
                      <a:pt x="1604113" y="184198"/>
                    </a:lnTo>
                    <a:cubicBezTo>
                      <a:pt x="1606130" y="183680"/>
                      <a:pt x="1606448" y="184228"/>
                      <a:pt x="1606771" y="184804"/>
                    </a:cubicBezTo>
                    <a:lnTo>
                      <a:pt x="1638027" y="186891"/>
                    </a:lnTo>
                    <a:lnTo>
                      <a:pt x="1639443" y="142425"/>
                    </a:lnTo>
                    <a:lnTo>
                      <a:pt x="1636277" y="119232"/>
                    </a:lnTo>
                    <a:cubicBezTo>
                      <a:pt x="1642257" y="115992"/>
                      <a:pt x="1660862" y="151091"/>
                      <a:pt x="1674541" y="167480"/>
                    </a:cubicBezTo>
                    <a:cubicBezTo>
                      <a:pt x="1676047" y="166072"/>
                      <a:pt x="1683225" y="156550"/>
                      <a:pt x="1689897" y="151044"/>
                    </a:cubicBezTo>
                    <a:cubicBezTo>
                      <a:pt x="1689977" y="143931"/>
                      <a:pt x="1689988" y="136761"/>
                      <a:pt x="1689998" y="129548"/>
                    </a:cubicBezTo>
                    <a:cubicBezTo>
                      <a:pt x="1692570" y="125585"/>
                      <a:pt x="1695101" y="121729"/>
                      <a:pt x="1697384" y="119326"/>
                    </a:cubicBezTo>
                    <a:lnTo>
                      <a:pt x="1697332" y="148913"/>
                    </a:lnTo>
                    <a:cubicBezTo>
                      <a:pt x="1697963" y="153570"/>
                      <a:pt x="1696050" y="162059"/>
                      <a:pt x="1701901" y="173203"/>
                    </a:cubicBezTo>
                    <a:lnTo>
                      <a:pt x="1700248" y="175864"/>
                    </a:lnTo>
                    <a:cubicBezTo>
                      <a:pt x="1701032" y="176171"/>
                      <a:pt x="1702567" y="175420"/>
                      <a:pt x="1705748" y="173581"/>
                    </a:cubicBezTo>
                    <a:cubicBezTo>
                      <a:pt x="1716562" y="167347"/>
                      <a:pt x="1744121" y="135507"/>
                      <a:pt x="1766792" y="135780"/>
                    </a:cubicBezTo>
                    <a:cubicBezTo>
                      <a:pt x="1786328" y="136017"/>
                      <a:pt x="1794591" y="155949"/>
                      <a:pt x="1793350" y="183612"/>
                    </a:cubicBezTo>
                    <a:cubicBezTo>
                      <a:pt x="1812321" y="174571"/>
                      <a:pt x="1829229" y="167838"/>
                      <a:pt x="1835575" y="175185"/>
                    </a:cubicBezTo>
                    <a:cubicBezTo>
                      <a:pt x="1843310" y="184132"/>
                      <a:pt x="1829705" y="202330"/>
                      <a:pt x="1819636" y="220921"/>
                    </a:cubicBezTo>
                    <a:cubicBezTo>
                      <a:pt x="1846252" y="226631"/>
                      <a:pt x="1906518" y="213451"/>
                      <a:pt x="1917165" y="227306"/>
                    </a:cubicBezTo>
                    <a:cubicBezTo>
                      <a:pt x="1921941" y="233517"/>
                      <a:pt x="1913525" y="245631"/>
                      <a:pt x="1903666" y="258817"/>
                    </a:cubicBezTo>
                    <a:lnTo>
                      <a:pt x="1905304" y="269930"/>
                    </a:lnTo>
                    <a:cubicBezTo>
                      <a:pt x="1918316" y="259228"/>
                      <a:pt x="1933515" y="251585"/>
                      <a:pt x="1946895" y="252388"/>
                    </a:cubicBezTo>
                    <a:lnTo>
                      <a:pt x="1948347" y="253427"/>
                    </a:lnTo>
                    <a:cubicBezTo>
                      <a:pt x="1949128" y="250731"/>
                      <a:pt x="1949861" y="248015"/>
                      <a:pt x="1950595" y="245296"/>
                    </a:cubicBezTo>
                    <a:cubicBezTo>
                      <a:pt x="1954103" y="242131"/>
                      <a:pt x="1957551" y="239063"/>
                      <a:pt x="1960376" y="237329"/>
                    </a:cubicBezTo>
                    <a:lnTo>
                      <a:pt x="1954787" y="258033"/>
                    </a:lnTo>
                    <a:cubicBezTo>
                      <a:pt x="1974508" y="261033"/>
                      <a:pt x="1980996" y="284780"/>
                      <a:pt x="1977732" y="315558"/>
                    </a:cubicBezTo>
                    <a:cubicBezTo>
                      <a:pt x="2003112" y="305119"/>
                      <a:pt x="2025630" y="297517"/>
                      <a:pt x="2033321" y="307361"/>
                    </a:cubicBezTo>
                    <a:cubicBezTo>
                      <a:pt x="2042689" y="319348"/>
                      <a:pt x="2023574" y="341904"/>
                      <a:pt x="2009033" y="365181"/>
                    </a:cubicBezTo>
                    <a:lnTo>
                      <a:pt x="2033600" y="367699"/>
                    </a:lnTo>
                    <a:cubicBezTo>
                      <a:pt x="2038306" y="349117"/>
                      <a:pt x="2036596" y="320311"/>
                      <a:pt x="2041425" y="319158"/>
                    </a:cubicBezTo>
                    <a:cubicBezTo>
                      <a:pt x="2047771" y="317641"/>
                      <a:pt x="2055336" y="349248"/>
                      <a:pt x="2063608" y="368691"/>
                    </a:cubicBezTo>
                    <a:lnTo>
                      <a:pt x="2072543" y="368718"/>
                    </a:lnTo>
                    <a:lnTo>
                      <a:pt x="2094097" y="357745"/>
                    </a:lnTo>
                    <a:cubicBezTo>
                      <a:pt x="2096711" y="358949"/>
                      <a:pt x="2093495" y="362471"/>
                      <a:pt x="2091758" y="369119"/>
                    </a:cubicBezTo>
                    <a:cubicBezTo>
                      <a:pt x="2104868" y="369291"/>
                      <a:pt x="2116624" y="370276"/>
                      <a:pt x="2124756" y="373369"/>
                    </a:cubicBezTo>
                    <a:cubicBezTo>
                      <a:pt x="2138796" y="367351"/>
                      <a:pt x="2154503" y="362264"/>
                      <a:pt x="2166298" y="365184"/>
                    </a:cubicBezTo>
                    <a:cubicBezTo>
                      <a:pt x="2185636" y="369969"/>
                      <a:pt x="2188071" y="390603"/>
                      <a:pt x="2178816" y="416274"/>
                    </a:cubicBezTo>
                    <a:cubicBezTo>
                      <a:pt x="2200282" y="412222"/>
                      <a:pt x="2219033" y="409856"/>
                      <a:pt x="2223212" y="418230"/>
                    </a:cubicBezTo>
                    <a:cubicBezTo>
                      <a:pt x="2228300" y="428433"/>
                      <a:pt x="2209507" y="442333"/>
                      <a:pt x="2194116" y="457422"/>
                    </a:cubicBezTo>
                    <a:cubicBezTo>
                      <a:pt x="2218902" y="468994"/>
                      <a:pt x="2282600" y="470716"/>
                      <a:pt x="2289162" y="486202"/>
                    </a:cubicBezTo>
                    <a:cubicBezTo>
                      <a:pt x="2293178" y="495692"/>
                      <a:pt x="2269543" y="509766"/>
                      <a:pt x="2251768" y="524083"/>
                    </a:cubicBezTo>
                    <a:cubicBezTo>
                      <a:pt x="2251760" y="524109"/>
                      <a:pt x="2251741" y="524131"/>
                      <a:pt x="2251726" y="524151"/>
                    </a:cubicBezTo>
                    <a:lnTo>
                      <a:pt x="2256677" y="524641"/>
                    </a:lnTo>
                    <a:cubicBezTo>
                      <a:pt x="2275426" y="517768"/>
                      <a:pt x="2296285" y="512191"/>
                      <a:pt x="2311423" y="516686"/>
                    </a:cubicBezTo>
                    <a:cubicBezTo>
                      <a:pt x="2336213" y="524049"/>
                      <a:pt x="2337778" y="550734"/>
                      <a:pt x="2323749" y="583165"/>
                    </a:cubicBezTo>
                    <a:cubicBezTo>
                      <a:pt x="2351990" y="579301"/>
                      <a:pt x="2376562" y="577430"/>
                      <a:pt x="2381353" y="588463"/>
                    </a:cubicBezTo>
                    <a:cubicBezTo>
                      <a:pt x="2387184" y="601899"/>
                      <a:pt x="2361655" y="618600"/>
                      <a:pt x="2340458" y="637042"/>
                    </a:cubicBezTo>
                    <a:lnTo>
                      <a:pt x="2356894" y="642667"/>
                    </a:lnTo>
                    <a:lnTo>
                      <a:pt x="2365472" y="637696"/>
                    </a:lnTo>
                    <a:lnTo>
                      <a:pt x="2364805" y="645374"/>
                    </a:lnTo>
                    <a:cubicBezTo>
                      <a:pt x="2367292" y="646668"/>
                      <a:pt x="2370016" y="647395"/>
                      <a:pt x="2372799" y="648109"/>
                    </a:cubicBezTo>
                    <a:cubicBezTo>
                      <a:pt x="2374704" y="647999"/>
                      <a:pt x="2376366" y="648487"/>
                      <a:pt x="2377752" y="649297"/>
                    </a:cubicBezTo>
                    <a:cubicBezTo>
                      <a:pt x="2413559" y="658275"/>
                      <a:pt x="2456678" y="665583"/>
                      <a:pt x="2461877" y="679999"/>
                    </a:cubicBezTo>
                    <a:cubicBezTo>
                      <a:pt x="2466142" y="691815"/>
                      <a:pt x="2437674" y="707386"/>
                      <a:pt x="2414088" y="723776"/>
                    </a:cubicBezTo>
                    <a:lnTo>
                      <a:pt x="2436336" y="730284"/>
                    </a:lnTo>
                    <a:lnTo>
                      <a:pt x="2463748" y="743824"/>
                    </a:lnTo>
                    <a:lnTo>
                      <a:pt x="2463145" y="745196"/>
                    </a:lnTo>
                    <a:cubicBezTo>
                      <a:pt x="2464382" y="745358"/>
                      <a:pt x="2464632" y="745889"/>
                      <a:pt x="2464829" y="746431"/>
                    </a:cubicBezTo>
                    <a:cubicBezTo>
                      <a:pt x="2468874" y="757644"/>
                      <a:pt x="2443442" y="772242"/>
                      <a:pt x="2420687" y="787713"/>
                    </a:cubicBezTo>
                    <a:cubicBezTo>
                      <a:pt x="2424971" y="790746"/>
                      <a:pt x="2430007" y="793540"/>
                      <a:pt x="2435472" y="796159"/>
                    </a:cubicBezTo>
                    <a:lnTo>
                      <a:pt x="2442174" y="797519"/>
                    </a:lnTo>
                    <a:cubicBezTo>
                      <a:pt x="2445886" y="793184"/>
                      <a:pt x="2449534" y="788753"/>
                      <a:pt x="2453201" y="784299"/>
                    </a:cubicBezTo>
                    <a:cubicBezTo>
                      <a:pt x="2457703" y="782866"/>
                      <a:pt x="2462109" y="781491"/>
                      <a:pt x="2465401" y="781079"/>
                    </a:cubicBezTo>
                    <a:lnTo>
                      <a:pt x="2450472" y="799206"/>
                    </a:lnTo>
                    <a:cubicBezTo>
                      <a:pt x="2451835" y="799049"/>
                      <a:pt x="2452969" y="799471"/>
                      <a:pt x="2454033" y="799929"/>
                    </a:cubicBezTo>
                    <a:lnTo>
                      <a:pt x="2472954" y="797502"/>
                    </a:lnTo>
                    <a:cubicBezTo>
                      <a:pt x="2474632" y="800389"/>
                      <a:pt x="2472448" y="805701"/>
                      <a:pt x="2467819" y="812492"/>
                    </a:cubicBezTo>
                    <a:cubicBezTo>
                      <a:pt x="2491228" y="824064"/>
                      <a:pt x="2511953" y="835442"/>
                      <a:pt x="2512303" y="845960"/>
                    </a:cubicBezTo>
                    <a:cubicBezTo>
                      <a:pt x="2512589" y="854561"/>
                      <a:pt x="2495772" y="861261"/>
                      <a:pt x="2475770" y="867817"/>
                    </a:cubicBezTo>
                    <a:cubicBezTo>
                      <a:pt x="2475692" y="870837"/>
                      <a:pt x="2473731" y="874578"/>
                      <a:pt x="2470770" y="878928"/>
                    </a:cubicBezTo>
                    <a:cubicBezTo>
                      <a:pt x="2494176" y="890495"/>
                      <a:pt x="2514900" y="901875"/>
                      <a:pt x="2515252" y="912394"/>
                    </a:cubicBezTo>
                    <a:cubicBezTo>
                      <a:pt x="2515705" y="926056"/>
                      <a:pt x="2472976" y="934936"/>
                      <a:pt x="2443856" y="947732"/>
                    </a:cubicBezTo>
                    <a:cubicBezTo>
                      <a:pt x="2445313" y="948723"/>
                      <a:pt x="2446932" y="949482"/>
                      <a:pt x="2448581" y="950242"/>
                    </a:cubicBezTo>
                    <a:lnTo>
                      <a:pt x="2451240" y="951448"/>
                    </a:lnTo>
                    <a:lnTo>
                      <a:pt x="2448325" y="952604"/>
                    </a:lnTo>
                    <a:lnTo>
                      <a:pt x="2454206" y="958623"/>
                    </a:lnTo>
                    <a:cubicBezTo>
                      <a:pt x="2470199" y="947121"/>
                      <a:pt x="2487028" y="928412"/>
                      <a:pt x="2490899" y="930552"/>
                    </a:cubicBezTo>
                    <a:cubicBezTo>
                      <a:pt x="2496019" y="933383"/>
                      <a:pt x="2481526" y="957811"/>
                      <a:pt x="2472760" y="977612"/>
                    </a:cubicBezTo>
                    <a:cubicBezTo>
                      <a:pt x="2477249" y="981967"/>
                      <a:pt x="2481023" y="986150"/>
                      <a:pt x="2483570" y="990072"/>
                    </a:cubicBezTo>
                    <a:cubicBezTo>
                      <a:pt x="2491222" y="991257"/>
                      <a:pt x="2498909" y="992925"/>
                      <a:pt x="2499723" y="995177"/>
                    </a:cubicBezTo>
                    <a:cubicBezTo>
                      <a:pt x="2501288" y="999517"/>
                      <a:pt x="2487421" y="998167"/>
                      <a:pt x="2477295" y="1013889"/>
                    </a:cubicBezTo>
                    <a:lnTo>
                      <a:pt x="2474027" y="1013874"/>
                    </a:lnTo>
                    <a:cubicBezTo>
                      <a:pt x="2474169" y="1014695"/>
                      <a:pt x="2475657" y="1015597"/>
                      <a:pt x="2478999" y="1017331"/>
                    </a:cubicBezTo>
                    <a:cubicBezTo>
                      <a:pt x="2490343" y="1023222"/>
                      <a:pt x="2533572" y="1029970"/>
                      <a:pt x="2545372" y="1049239"/>
                    </a:cubicBezTo>
                    <a:cubicBezTo>
                      <a:pt x="2552208" y="1060403"/>
                      <a:pt x="2548338" y="1071885"/>
                      <a:pt x="2535958" y="1080807"/>
                    </a:cubicBezTo>
                    <a:lnTo>
                      <a:pt x="2611033" y="1123881"/>
                    </a:lnTo>
                    <a:lnTo>
                      <a:pt x="2592509" y="1132901"/>
                    </a:lnTo>
                    <a:cubicBezTo>
                      <a:pt x="2590968" y="1140778"/>
                      <a:pt x="2603879" y="1152247"/>
                      <a:pt x="2618678" y="1164245"/>
                    </a:cubicBezTo>
                    <a:lnTo>
                      <a:pt x="2612450" y="1174662"/>
                    </a:lnTo>
                    <a:lnTo>
                      <a:pt x="2617433" y="1174994"/>
                    </a:lnTo>
                    <a:lnTo>
                      <a:pt x="2595324" y="1184666"/>
                    </a:lnTo>
                    <a:cubicBezTo>
                      <a:pt x="2594047" y="1191200"/>
                      <a:pt x="2602708" y="1200204"/>
                      <a:pt x="2614389" y="1209649"/>
                    </a:cubicBezTo>
                    <a:lnTo>
                      <a:pt x="2609907" y="1215949"/>
                    </a:lnTo>
                    <a:cubicBezTo>
                      <a:pt x="2609491" y="1219198"/>
                      <a:pt x="2611647" y="1222105"/>
                      <a:pt x="2615779" y="1224469"/>
                    </a:cubicBezTo>
                    <a:lnTo>
                      <a:pt x="2615265" y="1226431"/>
                    </a:lnTo>
                    <a:lnTo>
                      <a:pt x="2618829" y="1226669"/>
                    </a:lnTo>
                    <a:cubicBezTo>
                      <a:pt x="2625009" y="1230080"/>
                      <a:pt x="2633894" y="1233095"/>
                      <a:pt x="2643664" y="1236019"/>
                    </a:cubicBezTo>
                    <a:lnTo>
                      <a:pt x="2602597" y="1239274"/>
                    </a:lnTo>
                    <a:lnTo>
                      <a:pt x="2597305" y="1242501"/>
                    </a:lnTo>
                    <a:cubicBezTo>
                      <a:pt x="2595703" y="1245659"/>
                      <a:pt x="2603562" y="1248748"/>
                      <a:pt x="2606375" y="1252951"/>
                    </a:cubicBezTo>
                    <a:lnTo>
                      <a:pt x="2585234" y="1262200"/>
                    </a:lnTo>
                    <a:cubicBezTo>
                      <a:pt x="2584074" y="1269355"/>
                      <a:pt x="2594638" y="1278742"/>
                      <a:pt x="2607538" y="1288735"/>
                    </a:cubicBezTo>
                    <a:lnTo>
                      <a:pt x="2609830" y="1290485"/>
                    </a:lnTo>
                    <a:lnTo>
                      <a:pt x="2605411" y="1291043"/>
                    </a:lnTo>
                    <a:lnTo>
                      <a:pt x="2600119" y="1294266"/>
                    </a:lnTo>
                    <a:cubicBezTo>
                      <a:pt x="2598515" y="1297427"/>
                      <a:pt x="2606378" y="1300515"/>
                      <a:pt x="2609190" y="1304723"/>
                    </a:cubicBezTo>
                    <a:cubicBezTo>
                      <a:pt x="2606003" y="1304991"/>
                      <a:pt x="2603010" y="1305363"/>
                      <a:pt x="2600598" y="1306336"/>
                    </a:cubicBezTo>
                    <a:lnTo>
                      <a:pt x="2586997" y="1302499"/>
                    </a:lnTo>
                    <a:lnTo>
                      <a:pt x="2591112" y="1310978"/>
                    </a:lnTo>
                    <a:lnTo>
                      <a:pt x="2588045" y="1313968"/>
                    </a:lnTo>
                    <a:cubicBezTo>
                      <a:pt x="2587291" y="1318630"/>
                      <a:pt x="2591510" y="1324235"/>
                      <a:pt x="2598378" y="1330056"/>
                    </a:cubicBezTo>
                    <a:cubicBezTo>
                      <a:pt x="2577787" y="1338183"/>
                      <a:pt x="2612095" y="1366252"/>
                      <a:pt x="2629005" y="1388627"/>
                    </a:cubicBezTo>
                    <a:lnTo>
                      <a:pt x="2628992" y="1388989"/>
                    </a:lnTo>
                    <a:lnTo>
                      <a:pt x="2628500" y="1389471"/>
                    </a:lnTo>
                    <a:cubicBezTo>
                      <a:pt x="2608233" y="1382851"/>
                      <a:pt x="2589549" y="1377809"/>
                      <a:pt x="2585973" y="1382657"/>
                    </a:cubicBezTo>
                    <a:cubicBezTo>
                      <a:pt x="2584017" y="1385316"/>
                      <a:pt x="2587321" y="1390725"/>
                      <a:pt x="2593202" y="1397557"/>
                    </a:cubicBezTo>
                    <a:cubicBezTo>
                      <a:pt x="2599005" y="1395659"/>
                      <a:pt x="2604805" y="1393654"/>
                      <a:pt x="2610620" y="1391645"/>
                    </a:cubicBezTo>
                    <a:lnTo>
                      <a:pt x="2598513" y="1403340"/>
                    </a:lnTo>
                    <a:cubicBezTo>
                      <a:pt x="2602397" y="1407962"/>
                      <a:pt x="2607065" y="1412803"/>
                      <a:pt x="2611782" y="1417778"/>
                    </a:cubicBezTo>
                    <a:cubicBezTo>
                      <a:pt x="2611148" y="1418116"/>
                      <a:pt x="2610341" y="1418030"/>
                      <a:pt x="2609467" y="1417921"/>
                    </a:cubicBezTo>
                    <a:lnTo>
                      <a:pt x="2590141" y="1411431"/>
                    </a:lnTo>
                    <a:cubicBezTo>
                      <a:pt x="2587812" y="1412934"/>
                      <a:pt x="2586224" y="1414776"/>
                      <a:pt x="2584931" y="1416463"/>
                    </a:cubicBezTo>
                    <a:lnTo>
                      <a:pt x="2523000" y="1448353"/>
                    </a:lnTo>
                    <a:cubicBezTo>
                      <a:pt x="2529562" y="1459552"/>
                      <a:pt x="2532355" y="1467664"/>
                      <a:pt x="2528502" y="1469623"/>
                    </a:cubicBezTo>
                    <a:lnTo>
                      <a:pt x="2517983" y="1465187"/>
                    </a:lnTo>
                    <a:cubicBezTo>
                      <a:pt x="2520604" y="1468126"/>
                      <a:pt x="2521629" y="1471371"/>
                      <a:pt x="2522174" y="1474370"/>
                    </a:cubicBezTo>
                    <a:lnTo>
                      <a:pt x="2525153" y="1476727"/>
                    </a:lnTo>
                    <a:cubicBezTo>
                      <a:pt x="2557878" y="1465143"/>
                      <a:pt x="2595122" y="1451183"/>
                      <a:pt x="2633549" y="1436783"/>
                    </a:cubicBezTo>
                    <a:cubicBezTo>
                      <a:pt x="2638166" y="1437794"/>
                      <a:pt x="2642670" y="1438804"/>
                      <a:pt x="2645723" y="1440095"/>
                    </a:cubicBezTo>
                    <a:lnTo>
                      <a:pt x="2590565" y="1460745"/>
                    </a:lnTo>
                    <a:lnTo>
                      <a:pt x="2590007" y="1460873"/>
                    </a:lnTo>
                    <a:cubicBezTo>
                      <a:pt x="2588958" y="1461231"/>
                      <a:pt x="2587785" y="1461516"/>
                      <a:pt x="2586571" y="1461636"/>
                    </a:cubicBezTo>
                    <a:cubicBezTo>
                      <a:pt x="2577705" y="1463668"/>
                      <a:pt x="2569593" y="1465685"/>
                      <a:pt x="2563560" y="1467626"/>
                    </a:cubicBezTo>
                    <a:cubicBezTo>
                      <a:pt x="2565893" y="1468506"/>
                      <a:pt x="2568382" y="1469341"/>
                      <a:pt x="2570676" y="1470236"/>
                    </a:cubicBezTo>
                    <a:lnTo>
                      <a:pt x="2544341" y="1485063"/>
                    </a:lnTo>
                    <a:lnTo>
                      <a:pt x="2542620" y="1485345"/>
                    </a:lnTo>
                    <a:cubicBezTo>
                      <a:pt x="2542738" y="1485687"/>
                      <a:pt x="2542839" y="1486023"/>
                      <a:pt x="2541167" y="1486849"/>
                    </a:cubicBezTo>
                    <a:lnTo>
                      <a:pt x="2539284" y="1487911"/>
                    </a:lnTo>
                    <a:cubicBezTo>
                      <a:pt x="2545126" y="1493261"/>
                      <a:pt x="2549661" y="1499099"/>
                      <a:pt x="2551593" y="1505175"/>
                    </a:cubicBezTo>
                    <a:cubicBezTo>
                      <a:pt x="2557569" y="1523970"/>
                      <a:pt x="2540333" y="1536718"/>
                      <a:pt x="2512367" y="1542215"/>
                    </a:cubicBezTo>
                    <a:cubicBezTo>
                      <a:pt x="2527408" y="1558227"/>
                      <a:pt x="2539493" y="1572818"/>
                      <a:pt x="2534191" y="1580683"/>
                    </a:cubicBezTo>
                    <a:lnTo>
                      <a:pt x="2517184" y="1583646"/>
                    </a:lnTo>
                    <a:cubicBezTo>
                      <a:pt x="2521225" y="1584457"/>
                      <a:pt x="2525037" y="1585376"/>
                      <a:pt x="2527725" y="1586512"/>
                    </a:cubicBezTo>
                    <a:lnTo>
                      <a:pt x="2489996" y="1600637"/>
                    </a:lnTo>
                    <a:cubicBezTo>
                      <a:pt x="2499747" y="1628014"/>
                      <a:pt x="2516015" y="1661366"/>
                      <a:pt x="2508188" y="1671551"/>
                    </a:cubicBezTo>
                    <a:cubicBezTo>
                      <a:pt x="2501800" y="1679858"/>
                      <a:pt x="2476606" y="1667212"/>
                      <a:pt x="2454309" y="1659638"/>
                    </a:cubicBezTo>
                    <a:cubicBezTo>
                      <a:pt x="2454279" y="1659644"/>
                      <a:pt x="2454252" y="1659640"/>
                      <a:pt x="2454225" y="1659636"/>
                    </a:cubicBezTo>
                    <a:lnTo>
                      <a:pt x="2456414" y="1664065"/>
                    </a:lnTo>
                    <a:cubicBezTo>
                      <a:pt x="2472547" y="1676323"/>
                      <a:pt x="2488637" y="1691031"/>
                      <a:pt x="2492640" y="1706132"/>
                    </a:cubicBezTo>
                    <a:cubicBezTo>
                      <a:pt x="2499196" y="1730863"/>
                      <a:pt x="2476065" y="1746012"/>
                      <a:pt x="2439488" y="1750984"/>
                    </a:cubicBezTo>
                    <a:cubicBezTo>
                      <a:pt x="2457962" y="1772808"/>
                      <a:pt x="2472697" y="1792570"/>
                      <a:pt x="2465332" y="1802327"/>
                    </a:cubicBezTo>
                    <a:cubicBezTo>
                      <a:pt x="2456638" y="1813850"/>
                      <a:pt x="2429534" y="1802093"/>
                      <a:pt x="2402534" y="1793791"/>
                    </a:cubicBezTo>
                    <a:lnTo>
                      <a:pt x="2400247" y="1794203"/>
                    </a:lnTo>
                    <a:lnTo>
                      <a:pt x="2406785" y="1824011"/>
                    </a:lnTo>
                    <a:cubicBezTo>
                      <a:pt x="2432871" y="1822289"/>
                      <a:pt x="2460534" y="1820317"/>
                      <a:pt x="2488574" y="1818331"/>
                    </a:cubicBezTo>
                    <a:cubicBezTo>
                      <a:pt x="2475314" y="1824489"/>
                      <a:pt x="2463870" y="1830636"/>
                      <a:pt x="2457337" y="1835650"/>
                    </a:cubicBezTo>
                    <a:lnTo>
                      <a:pt x="2413331" y="1845154"/>
                    </a:lnTo>
                    <a:lnTo>
                      <a:pt x="2422828" y="1875149"/>
                    </a:lnTo>
                    <a:cubicBezTo>
                      <a:pt x="2447051" y="1872911"/>
                      <a:pt x="2472787" y="1870413"/>
                      <a:pt x="2499041" y="1867865"/>
                    </a:cubicBezTo>
                    <a:cubicBezTo>
                      <a:pt x="2503239" y="1870036"/>
                      <a:pt x="2507326" y="1872180"/>
                      <a:pt x="2509940" y="1874213"/>
                    </a:cubicBezTo>
                    <a:lnTo>
                      <a:pt x="2451319" y="1879886"/>
                    </a:lnTo>
                    <a:lnTo>
                      <a:pt x="2450744" y="1879864"/>
                    </a:lnTo>
                    <a:cubicBezTo>
                      <a:pt x="2449640" y="1879940"/>
                      <a:pt x="2448431" y="1879908"/>
                      <a:pt x="2447229" y="1879713"/>
                    </a:cubicBezTo>
                    <a:lnTo>
                      <a:pt x="2424221" y="1879549"/>
                    </a:lnTo>
                    <a:lnTo>
                      <a:pt x="2424439" y="1880238"/>
                    </a:lnTo>
                    <a:cubicBezTo>
                      <a:pt x="2426173" y="1881461"/>
                      <a:pt x="2427983" y="1882681"/>
                      <a:pt x="2429651" y="1883905"/>
                    </a:cubicBezTo>
                    <a:lnTo>
                      <a:pt x="2425645" y="1884932"/>
                    </a:lnTo>
                    <a:cubicBezTo>
                      <a:pt x="2429580" y="1899860"/>
                      <a:pt x="2430786" y="1912027"/>
                      <a:pt x="2425910" y="1917705"/>
                    </a:cubicBezTo>
                    <a:cubicBezTo>
                      <a:pt x="2418912" y="1925853"/>
                      <a:pt x="2397326" y="1915964"/>
                      <a:pt x="2374525" y="1905724"/>
                    </a:cubicBezTo>
                    <a:lnTo>
                      <a:pt x="2373390" y="1906407"/>
                    </a:lnTo>
                    <a:lnTo>
                      <a:pt x="2362309" y="1904141"/>
                    </a:lnTo>
                    <a:lnTo>
                      <a:pt x="2367186" y="1922219"/>
                    </a:lnTo>
                    <a:cubicBezTo>
                      <a:pt x="2373766" y="1936450"/>
                      <a:pt x="2375921" y="1947834"/>
                      <a:pt x="2369592" y="1952361"/>
                    </a:cubicBezTo>
                    <a:lnTo>
                      <a:pt x="2368038" y="1952566"/>
                    </a:lnTo>
                    <a:cubicBezTo>
                      <a:pt x="2368552" y="1953690"/>
                      <a:pt x="2368205" y="1954178"/>
                      <a:pt x="2367823" y="1954625"/>
                    </a:cubicBezTo>
                    <a:cubicBezTo>
                      <a:pt x="2359900" y="1963848"/>
                      <a:pt x="2333286" y="1949959"/>
                      <a:pt x="2307303" y="1938779"/>
                    </a:cubicBezTo>
                    <a:cubicBezTo>
                      <a:pt x="2306856" y="1943964"/>
                      <a:pt x="2307023" y="1949664"/>
                      <a:pt x="2307573" y="1955632"/>
                    </a:cubicBezTo>
                    <a:cubicBezTo>
                      <a:pt x="2311129" y="1961897"/>
                      <a:pt x="2313329" y="1967954"/>
                      <a:pt x="2314048" y="1973244"/>
                    </a:cubicBezTo>
                    <a:lnTo>
                      <a:pt x="2326279" y="1987947"/>
                    </a:lnTo>
                    <a:cubicBezTo>
                      <a:pt x="2324578" y="1990860"/>
                      <a:pt x="2318645" y="1991770"/>
                      <a:pt x="2310089" y="1991385"/>
                    </a:cubicBezTo>
                    <a:cubicBezTo>
                      <a:pt x="2312133" y="2017130"/>
                      <a:pt x="2312925" y="2040511"/>
                      <a:pt x="2303667" y="2046260"/>
                    </a:cubicBezTo>
                    <a:cubicBezTo>
                      <a:pt x="2296095" y="2050958"/>
                      <a:pt x="2281142" y="2040243"/>
                      <a:pt x="2264632" y="2026770"/>
                    </a:cubicBezTo>
                    <a:lnTo>
                      <a:pt x="2264122" y="2026832"/>
                    </a:lnTo>
                    <a:lnTo>
                      <a:pt x="2286495" y="2068861"/>
                    </a:lnTo>
                    <a:cubicBezTo>
                      <a:pt x="2283524" y="2067864"/>
                      <a:pt x="2279700" y="2065760"/>
                      <a:pt x="2275795" y="2063587"/>
                    </a:cubicBezTo>
                    <a:lnTo>
                      <a:pt x="2256351" y="2027777"/>
                    </a:lnTo>
                    <a:cubicBezTo>
                      <a:pt x="2255004" y="2028402"/>
                      <a:pt x="2253545" y="2028375"/>
                      <a:pt x="2252001" y="2028306"/>
                    </a:cubicBezTo>
                    <a:cubicBezTo>
                      <a:pt x="2254044" y="2054049"/>
                      <a:pt x="2254837" y="2077431"/>
                      <a:pt x="2245576" y="2083179"/>
                    </a:cubicBezTo>
                    <a:cubicBezTo>
                      <a:pt x="2242124" y="2085323"/>
                      <a:pt x="2237134" y="2084258"/>
                      <a:pt x="2231264" y="2080975"/>
                    </a:cubicBezTo>
                    <a:cubicBezTo>
                      <a:pt x="2231259" y="2081060"/>
                      <a:pt x="2231272" y="2081145"/>
                      <a:pt x="2231285" y="2081229"/>
                    </a:cubicBezTo>
                    <a:lnTo>
                      <a:pt x="2231073" y="2080856"/>
                    </a:lnTo>
                    <a:cubicBezTo>
                      <a:pt x="2216053" y="2073524"/>
                      <a:pt x="2195050" y="2053990"/>
                      <a:pt x="2175918" y="2041260"/>
                    </a:cubicBezTo>
                    <a:cubicBezTo>
                      <a:pt x="2175800" y="2043006"/>
                      <a:pt x="2175980" y="2044765"/>
                      <a:pt x="2176172" y="2046549"/>
                    </a:cubicBezTo>
                    <a:lnTo>
                      <a:pt x="2176330" y="2047924"/>
                    </a:lnTo>
                    <a:cubicBezTo>
                      <a:pt x="2179993" y="2056333"/>
                      <a:pt x="2183649" y="2064831"/>
                      <a:pt x="2187290" y="2073344"/>
                    </a:cubicBezTo>
                    <a:lnTo>
                      <a:pt x="2172651" y="2052035"/>
                    </a:lnTo>
                    <a:cubicBezTo>
                      <a:pt x="2165834" y="2077055"/>
                      <a:pt x="2160103" y="2101540"/>
                      <a:pt x="2152437" y="2106004"/>
                    </a:cubicBezTo>
                    <a:cubicBezTo>
                      <a:pt x="2155703" y="2111426"/>
                      <a:pt x="2158499" y="2116955"/>
                      <a:pt x="2161204" y="2122369"/>
                    </a:cubicBezTo>
                    <a:lnTo>
                      <a:pt x="2154342" y="2118209"/>
                    </a:lnTo>
                    <a:lnTo>
                      <a:pt x="2121937" y="2080477"/>
                    </a:lnTo>
                    <a:cubicBezTo>
                      <a:pt x="2120159" y="2096378"/>
                      <a:pt x="2120407" y="2119561"/>
                      <a:pt x="2117642" y="2136814"/>
                    </a:cubicBezTo>
                    <a:lnTo>
                      <a:pt x="2117366" y="2137080"/>
                    </a:lnTo>
                    <a:lnTo>
                      <a:pt x="2116661" y="2137116"/>
                    </a:lnTo>
                    <a:lnTo>
                      <a:pt x="2105958" y="2118269"/>
                    </a:lnTo>
                    <a:cubicBezTo>
                      <a:pt x="2105572" y="2120148"/>
                      <a:pt x="2105007" y="2121896"/>
                      <a:pt x="2104439" y="2123572"/>
                    </a:cubicBezTo>
                    <a:lnTo>
                      <a:pt x="2106544" y="2273594"/>
                    </a:lnTo>
                    <a:cubicBezTo>
                      <a:pt x="2099700" y="2265872"/>
                      <a:pt x="2093375" y="2260959"/>
                      <a:pt x="2088605" y="2262642"/>
                    </a:cubicBezTo>
                    <a:cubicBezTo>
                      <a:pt x="2080713" y="2265425"/>
                      <a:pt x="2077271" y="2282263"/>
                      <a:pt x="2074357" y="2300966"/>
                    </a:cubicBezTo>
                    <a:lnTo>
                      <a:pt x="2061695" y="2301110"/>
                    </a:lnTo>
                    <a:lnTo>
                      <a:pt x="2064046" y="2305485"/>
                    </a:lnTo>
                    <a:cubicBezTo>
                      <a:pt x="2056204" y="2296314"/>
                      <a:pt x="2048940" y="2289967"/>
                      <a:pt x="2043614" y="2291846"/>
                    </a:cubicBezTo>
                    <a:cubicBezTo>
                      <a:pt x="2037068" y="2294156"/>
                      <a:pt x="2033584" y="2306129"/>
                      <a:pt x="2031309" y="2320878"/>
                    </a:cubicBezTo>
                    <a:lnTo>
                      <a:pt x="2023271" y="2320364"/>
                    </a:lnTo>
                    <a:cubicBezTo>
                      <a:pt x="2020131" y="2321696"/>
                      <a:pt x="2018668" y="2325021"/>
                      <a:pt x="2018739" y="2329731"/>
                    </a:cubicBezTo>
                    <a:lnTo>
                      <a:pt x="2016703" y="2330314"/>
                    </a:lnTo>
                    <a:lnTo>
                      <a:pt x="2018385" y="2333447"/>
                    </a:lnTo>
                    <a:cubicBezTo>
                      <a:pt x="2018603" y="2340429"/>
                      <a:pt x="2020616" y="2349485"/>
                      <a:pt x="2023178" y="2359243"/>
                    </a:cubicBezTo>
                    <a:cubicBezTo>
                      <a:pt x="2013931" y="2346427"/>
                      <a:pt x="2005299" y="2332868"/>
                      <a:pt x="1999622" y="2327714"/>
                    </a:cubicBezTo>
                    <a:lnTo>
                      <a:pt x="1996152" y="2325164"/>
                    </a:lnTo>
                    <a:lnTo>
                      <a:pt x="1994291" y="2324253"/>
                    </a:lnTo>
                    <a:cubicBezTo>
                      <a:pt x="1995890" y="2329941"/>
                      <a:pt x="1998463" y="2337146"/>
                      <a:pt x="2001388" y="2344910"/>
                    </a:cubicBezTo>
                    <a:cubicBezTo>
                      <a:pt x="2001925" y="2345929"/>
                      <a:pt x="2002313" y="2346999"/>
                      <a:pt x="2002581" y="2348013"/>
                    </a:cubicBezTo>
                    <a:lnTo>
                      <a:pt x="2002772" y="2348522"/>
                    </a:lnTo>
                    <a:lnTo>
                      <a:pt x="2015329" y="2402788"/>
                    </a:lnTo>
                    <a:cubicBezTo>
                      <a:pt x="2012716" y="2401054"/>
                      <a:pt x="2009565" y="2398036"/>
                      <a:pt x="2006358" y="2394926"/>
                    </a:cubicBezTo>
                    <a:lnTo>
                      <a:pt x="1990592" y="2327250"/>
                    </a:lnTo>
                    <a:cubicBezTo>
                      <a:pt x="1989573" y="2330010"/>
                      <a:pt x="1989493" y="2333910"/>
                      <a:pt x="1988164" y="2336560"/>
                    </a:cubicBezTo>
                    <a:cubicBezTo>
                      <a:pt x="1981290" y="2327512"/>
                      <a:pt x="1974578" y="2321208"/>
                      <a:pt x="1968631" y="2323517"/>
                    </a:cubicBezTo>
                    <a:lnTo>
                      <a:pt x="1961250" y="2334148"/>
                    </a:lnTo>
                    <a:cubicBezTo>
                      <a:pt x="1962501" y="2345041"/>
                      <a:pt x="1963727" y="2356119"/>
                      <a:pt x="1964925" y="2367231"/>
                    </a:cubicBezTo>
                    <a:cubicBezTo>
                      <a:pt x="1962398" y="2374598"/>
                      <a:pt x="1960326" y="2386705"/>
                      <a:pt x="1958797" y="2400449"/>
                    </a:cubicBezTo>
                    <a:lnTo>
                      <a:pt x="1946666" y="2354582"/>
                    </a:lnTo>
                    <a:cubicBezTo>
                      <a:pt x="1944519" y="2356792"/>
                      <a:pt x="1944895" y="2362327"/>
                      <a:pt x="1943172" y="2365766"/>
                    </a:cubicBezTo>
                    <a:cubicBezTo>
                      <a:pt x="1941237" y="2363218"/>
                      <a:pt x="1939315" y="2360888"/>
                      <a:pt x="1937158" y="2359355"/>
                    </a:cubicBezTo>
                    <a:lnTo>
                      <a:pt x="1933378" y="2345892"/>
                    </a:lnTo>
                    <a:lnTo>
                      <a:pt x="1927952" y="2353758"/>
                    </a:lnTo>
                    <a:lnTo>
                      <a:pt x="1923639" y="2352721"/>
                    </a:lnTo>
                    <a:lnTo>
                      <a:pt x="1916208" y="2366869"/>
                    </a:lnTo>
                    <a:cubicBezTo>
                      <a:pt x="1916943" y="2371715"/>
                      <a:pt x="1917646" y="2376577"/>
                      <a:pt x="1918344" y="2381444"/>
                    </a:cubicBezTo>
                    <a:lnTo>
                      <a:pt x="1913752" y="2368476"/>
                    </a:lnTo>
                    <a:lnTo>
                      <a:pt x="1905848" y="2357369"/>
                    </a:lnTo>
                    <a:cubicBezTo>
                      <a:pt x="1897056" y="2356666"/>
                      <a:pt x="1890386" y="2394616"/>
                      <a:pt x="1880111" y="2420557"/>
                    </a:cubicBezTo>
                    <a:cubicBezTo>
                      <a:pt x="1880256" y="2421048"/>
                      <a:pt x="1880358" y="2421547"/>
                      <a:pt x="1880461" y="2422046"/>
                    </a:cubicBezTo>
                    <a:lnTo>
                      <a:pt x="1879901" y="2421200"/>
                    </a:lnTo>
                    <a:cubicBezTo>
                      <a:pt x="1879621" y="2422927"/>
                      <a:pt x="1878993" y="2424478"/>
                      <a:pt x="1878352" y="2425971"/>
                    </a:cubicBezTo>
                    <a:lnTo>
                      <a:pt x="1878021" y="2426147"/>
                    </a:lnTo>
                    <a:lnTo>
                      <a:pt x="1877326" y="2425983"/>
                    </a:lnTo>
                    <a:lnTo>
                      <a:pt x="1872032" y="2407268"/>
                    </a:lnTo>
                    <a:lnTo>
                      <a:pt x="1864120" y="2391112"/>
                    </a:lnTo>
                    <a:cubicBezTo>
                      <a:pt x="1863991" y="2387995"/>
                      <a:pt x="1862451" y="2386702"/>
                      <a:pt x="1860855" y="2386574"/>
                    </a:cubicBezTo>
                    <a:cubicBezTo>
                      <a:pt x="1854499" y="2386065"/>
                      <a:pt x="1849251" y="2405761"/>
                      <a:pt x="1843024" y="2426549"/>
                    </a:cubicBezTo>
                    <a:cubicBezTo>
                      <a:pt x="1842387" y="2426191"/>
                      <a:pt x="1842034" y="2425465"/>
                      <a:pt x="1841667" y="2424671"/>
                    </a:cubicBezTo>
                    <a:cubicBezTo>
                      <a:pt x="1837572" y="2415803"/>
                      <a:pt x="1833443" y="2391139"/>
                      <a:pt x="1828312" y="2365454"/>
                    </a:cubicBezTo>
                    <a:cubicBezTo>
                      <a:pt x="1821196" y="2351743"/>
                      <a:pt x="1813331" y="2337078"/>
                      <a:pt x="1805507" y="2326315"/>
                    </a:cubicBezTo>
                    <a:cubicBezTo>
                      <a:pt x="1801270" y="2342924"/>
                      <a:pt x="1795844" y="2354798"/>
                      <a:pt x="1789130" y="2357038"/>
                    </a:cubicBezTo>
                    <a:lnTo>
                      <a:pt x="1778739" y="2350647"/>
                    </a:lnTo>
                    <a:lnTo>
                      <a:pt x="1778691" y="2350725"/>
                    </a:lnTo>
                    <a:cubicBezTo>
                      <a:pt x="1782110" y="2358264"/>
                      <a:pt x="1784451" y="2366642"/>
                      <a:pt x="1785118" y="2374527"/>
                    </a:cubicBezTo>
                    <a:lnTo>
                      <a:pt x="1777084" y="2389997"/>
                    </a:lnTo>
                    <a:lnTo>
                      <a:pt x="1775066" y="2387709"/>
                    </a:lnTo>
                    <a:cubicBezTo>
                      <a:pt x="1773852" y="2389769"/>
                      <a:pt x="1772737" y="2392533"/>
                      <a:pt x="1773194" y="2397497"/>
                    </a:cubicBezTo>
                    <a:cubicBezTo>
                      <a:pt x="1772956" y="2399245"/>
                      <a:pt x="1772625" y="2399251"/>
                      <a:pt x="1772281" y="2399248"/>
                    </a:cubicBezTo>
                    <a:lnTo>
                      <a:pt x="1772545" y="2400878"/>
                    </a:lnTo>
                    <a:lnTo>
                      <a:pt x="1767180" y="2428953"/>
                    </a:lnTo>
                    <a:cubicBezTo>
                      <a:pt x="1765686" y="2427161"/>
                      <a:pt x="1764185" y="2425180"/>
                      <a:pt x="1762696" y="2423356"/>
                    </a:cubicBezTo>
                    <a:cubicBezTo>
                      <a:pt x="1762770" y="2429348"/>
                      <a:pt x="1763406" y="2437228"/>
                      <a:pt x="1764253" y="2445790"/>
                    </a:cubicBezTo>
                    <a:cubicBezTo>
                      <a:pt x="1764510" y="2446915"/>
                      <a:pt x="1764603" y="2448051"/>
                      <a:pt x="1764600" y="2449098"/>
                    </a:cubicBezTo>
                    <a:lnTo>
                      <a:pt x="1764655" y="2449636"/>
                    </a:lnTo>
                    <a:lnTo>
                      <a:pt x="1762738" y="2505306"/>
                    </a:lnTo>
                    <a:cubicBezTo>
                      <a:pt x="1760659" y="2502955"/>
                      <a:pt x="1758400" y="2499220"/>
                      <a:pt x="1756105" y="2495389"/>
                    </a:cubicBezTo>
                    <a:cubicBezTo>
                      <a:pt x="1757560" y="2453540"/>
                      <a:pt x="1758970" y="2413079"/>
                      <a:pt x="1759282" y="2378500"/>
                    </a:cubicBezTo>
                    <a:cubicBezTo>
                      <a:pt x="1757088" y="2382923"/>
                      <a:pt x="1754349" y="2384405"/>
                      <a:pt x="1752230" y="2383158"/>
                    </a:cubicBezTo>
                    <a:cubicBezTo>
                      <a:pt x="1749969" y="2381828"/>
                      <a:pt x="1748560" y="2377755"/>
                      <a:pt x="1747908" y="2371669"/>
                    </a:cubicBezTo>
                    <a:lnTo>
                      <a:pt x="1747497" y="2383625"/>
                    </a:lnTo>
                    <a:cubicBezTo>
                      <a:pt x="1753033" y="2389564"/>
                      <a:pt x="1753966" y="2395366"/>
                      <a:pt x="1752681" y="2399301"/>
                    </a:cubicBezTo>
                    <a:cubicBezTo>
                      <a:pt x="1755965" y="2406285"/>
                      <a:pt x="1756434" y="2411763"/>
                      <a:pt x="1753211" y="2414728"/>
                    </a:cubicBezTo>
                    <a:lnTo>
                      <a:pt x="1746465" y="2413615"/>
                    </a:lnTo>
                    <a:lnTo>
                      <a:pt x="1746136" y="2423137"/>
                    </a:lnTo>
                    <a:cubicBezTo>
                      <a:pt x="1744061" y="2420786"/>
                      <a:pt x="1741799" y="2417055"/>
                      <a:pt x="1739503" y="2413220"/>
                    </a:cubicBezTo>
                    <a:lnTo>
                      <a:pt x="1739527" y="2412475"/>
                    </a:lnTo>
                    <a:lnTo>
                      <a:pt x="1730431" y="2410975"/>
                    </a:lnTo>
                    <a:cubicBezTo>
                      <a:pt x="1728113" y="2426268"/>
                      <a:pt x="1725721" y="2442064"/>
                      <a:pt x="1723255" y="2457912"/>
                    </a:cubicBezTo>
                    <a:cubicBezTo>
                      <a:pt x="1718906" y="2464373"/>
                      <a:pt x="1713773" y="2475532"/>
                      <a:pt x="1708738" y="2488413"/>
                    </a:cubicBezTo>
                    <a:lnTo>
                      <a:pt x="1709024" y="2424032"/>
                    </a:lnTo>
                    <a:cubicBezTo>
                      <a:pt x="1708660" y="2424305"/>
                      <a:pt x="1708371" y="2424233"/>
                      <a:pt x="1708073" y="2424159"/>
                    </a:cubicBezTo>
                    <a:lnTo>
                      <a:pt x="1680162" y="2412565"/>
                    </a:lnTo>
                    <a:cubicBezTo>
                      <a:pt x="1678315" y="2427967"/>
                      <a:pt x="1676477" y="2443770"/>
                      <a:pt x="1674580" y="2459584"/>
                    </a:cubicBezTo>
                    <a:lnTo>
                      <a:pt x="1670579" y="2408583"/>
                    </a:lnTo>
                    <a:lnTo>
                      <a:pt x="1660667" y="2404189"/>
                    </a:lnTo>
                    <a:cubicBezTo>
                      <a:pt x="1660470" y="2404676"/>
                      <a:pt x="1660193" y="2404710"/>
                      <a:pt x="1659917" y="2404726"/>
                    </a:cubicBezTo>
                    <a:lnTo>
                      <a:pt x="1657760" y="2402899"/>
                    </a:lnTo>
                    <a:cubicBezTo>
                      <a:pt x="1649109" y="2398728"/>
                      <a:pt x="1639968" y="2394653"/>
                      <a:pt x="1630877" y="2390981"/>
                    </a:cubicBezTo>
                    <a:lnTo>
                      <a:pt x="1629825" y="2421363"/>
                    </a:lnTo>
                    <a:cubicBezTo>
                      <a:pt x="1645365" y="2438854"/>
                      <a:pt x="1658889" y="2455111"/>
                      <a:pt x="1654401" y="2461680"/>
                    </a:cubicBezTo>
                    <a:lnTo>
                      <a:pt x="1628488" y="2459874"/>
                    </a:lnTo>
                    <a:lnTo>
                      <a:pt x="1628269" y="2466214"/>
                    </a:lnTo>
                    <a:cubicBezTo>
                      <a:pt x="1629369" y="2467697"/>
                      <a:pt x="1630514" y="2469016"/>
                      <a:pt x="1628081" y="2471652"/>
                    </a:cubicBezTo>
                    <a:cubicBezTo>
                      <a:pt x="1628141" y="2477560"/>
                      <a:pt x="1627819" y="2483344"/>
                      <a:pt x="1627477" y="2488999"/>
                    </a:cubicBezTo>
                    <a:lnTo>
                      <a:pt x="1623617" y="2481966"/>
                    </a:lnTo>
                    <a:lnTo>
                      <a:pt x="1621991" y="2473471"/>
                    </a:lnTo>
                    <a:cubicBezTo>
                      <a:pt x="1611781" y="2471833"/>
                      <a:pt x="1588736" y="2463097"/>
                      <a:pt x="1566178" y="2455707"/>
                    </a:cubicBezTo>
                    <a:cubicBezTo>
                      <a:pt x="1561444" y="2462675"/>
                      <a:pt x="1557081" y="2458537"/>
                      <a:pt x="1552089" y="2451628"/>
                    </a:cubicBezTo>
                    <a:lnTo>
                      <a:pt x="1513052" y="2445641"/>
                    </a:lnTo>
                    <a:cubicBezTo>
                      <a:pt x="1496785" y="2453151"/>
                      <a:pt x="1532529" y="2516115"/>
                      <a:pt x="1525736" y="2518919"/>
                    </a:cubicBezTo>
                    <a:cubicBezTo>
                      <a:pt x="1521581" y="2520630"/>
                      <a:pt x="1509622" y="2506343"/>
                      <a:pt x="1496626" y="2490574"/>
                    </a:cubicBezTo>
                    <a:cubicBezTo>
                      <a:pt x="1496579" y="2495408"/>
                      <a:pt x="1495192" y="2498860"/>
                      <a:pt x="1492079" y="2500413"/>
                    </a:cubicBezTo>
                    <a:lnTo>
                      <a:pt x="1456895" y="2484889"/>
                    </a:lnTo>
                    <a:lnTo>
                      <a:pt x="1454277" y="2487754"/>
                    </a:lnTo>
                    <a:lnTo>
                      <a:pt x="1457149" y="2500240"/>
                    </a:lnTo>
                    <a:cubicBezTo>
                      <a:pt x="1456819" y="2503013"/>
                      <a:pt x="1453901" y="2503450"/>
                      <a:pt x="1444500" y="2498720"/>
                    </a:cubicBezTo>
                    <a:lnTo>
                      <a:pt x="1442695" y="2497500"/>
                    </a:lnTo>
                    <a:cubicBezTo>
                      <a:pt x="1441083" y="2498629"/>
                      <a:pt x="1440207" y="2500693"/>
                      <a:pt x="1439692" y="2503710"/>
                    </a:cubicBezTo>
                    <a:cubicBezTo>
                      <a:pt x="1439005" y="2505335"/>
                      <a:pt x="1438683" y="2505260"/>
                      <a:pt x="1438354" y="2505166"/>
                    </a:cubicBezTo>
                    <a:lnTo>
                      <a:pt x="1438186" y="2506811"/>
                    </a:lnTo>
                    <a:lnTo>
                      <a:pt x="1425738" y="2532535"/>
                    </a:lnTo>
                    <a:cubicBezTo>
                      <a:pt x="1424759" y="2530422"/>
                      <a:pt x="1423824" y="2528119"/>
                      <a:pt x="1422857" y="2525971"/>
                    </a:cubicBezTo>
                    <a:cubicBezTo>
                      <a:pt x="1421379" y="2531779"/>
                      <a:pt x="1419950" y="2539556"/>
                      <a:pt x="1418555" y="2548043"/>
                    </a:cubicBezTo>
                    <a:cubicBezTo>
                      <a:pt x="1418509" y="2549196"/>
                      <a:pt x="1418309" y="2550317"/>
                      <a:pt x="1418033" y="2551329"/>
                    </a:cubicBezTo>
                    <a:lnTo>
                      <a:pt x="1417946" y="2551865"/>
                    </a:lnTo>
                    <a:lnTo>
                      <a:pt x="1401685" y="2605139"/>
                    </a:lnTo>
                    <a:cubicBezTo>
                      <a:pt x="1400291" y="2602330"/>
                      <a:pt x="1399072" y="2598139"/>
                      <a:pt x="1397849" y="2593841"/>
                    </a:cubicBezTo>
                    <a:lnTo>
                      <a:pt x="1426927" y="2496433"/>
                    </a:lnTo>
                    <a:cubicBezTo>
                      <a:pt x="1427036" y="2499352"/>
                      <a:pt x="1425285" y="2499776"/>
                      <a:pt x="1422657" y="2500055"/>
                    </a:cubicBezTo>
                    <a:lnTo>
                      <a:pt x="1398638" y="2497134"/>
                    </a:lnTo>
                    <a:cubicBezTo>
                      <a:pt x="1391283" y="2513917"/>
                      <a:pt x="1383612" y="2531507"/>
                      <a:pt x="1375816" y="2549142"/>
                    </a:cubicBezTo>
                    <a:cubicBezTo>
                      <a:pt x="1369941" y="2554255"/>
                      <a:pt x="1362095" y="2563707"/>
                      <a:pt x="1353899" y="2574847"/>
                    </a:cubicBezTo>
                    <a:lnTo>
                      <a:pt x="1369323" y="2518009"/>
                    </a:lnTo>
                    <a:cubicBezTo>
                      <a:pt x="1363012" y="2519298"/>
                      <a:pt x="1356717" y="2516023"/>
                      <a:pt x="1349911" y="2512041"/>
                    </a:cubicBezTo>
                    <a:cubicBezTo>
                      <a:pt x="1350844" y="2519294"/>
                      <a:pt x="1363479" y="2532008"/>
                      <a:pt x="1345914" y="2525552"/>
                    </a:cubicBezTo>
                    <a:lnTo>
                      <a:pt x="1335514" y="2520167"/>
                    </a:lnTo>
                    <a:lnTo>
                      <a:pt x="1334821" y="2521918"/>
                    </a:lnTo>
                    <a:cubicBezTo>
                      <a:pt x="1340101" y="2540192"/>
                      <a:pt x="1350651" y="2560866"/>
                      <a:pt x="1347448" y="2563358"/>
                    </a:cubicBezTo>
                    <a:cubicBezTo>
                      <a:pt x="1342197" y="2567445"/>
                      <a:pt x="1318072" y="2534771"/>
                      <a:pt x="1301956" y="2520205"/>
                    </a:cubicBezTo>
                    <a:cubicBezTo>
                      <a:pt x="1300092" y="2522683"/>
                      <a:pt x="1288665" y="2545951"/>
                      <a:pt x="1284070" y="2545625"/>
                    </a:cubicBezTo>
                    <a:cubicBezTo>
                      <a:pt x="1281469" y="2545439"/>
                      <a:pt x="1282286" y="2541579"/>
                      <a:pt x="1280946" y="2535567"/>
                    </a:cubicBezTo>
                    <a:cubicBezTo>
                      <a:pt x="1279327" y="2542079"/>
                      <a:pt x="1277281" y="2548312"/>
                      <a:pt x="1275254" y="2554381"/>
                    </a:cubicBezTo>
                    <a:lnTo>
                      <a:pt x="1273345" y="2546588"/>
                    </a:lnTo>
                    <a:lnTo>
                      <a:pt x="1275315" y="2520715"/>
                    </a:lnTo>
                    <a:cubicBezTo>
                      <a:pt x="1275394" y="2519676"/>
                      <a:pt x="1274909" y="2518968"/>
                      <a:pt x="1274382" y="2518253"/>
                    </a:cubicBezTo>
                    <a:lnTo>
                      <a:pt x="1275534" y="2515349"/>
                    </a:lnTo>
                    <a:cubicBezTo>
                      <a:pt x="1274715" y="2515152"/>
                      <a:pt x="1273357" y="2516121"/>
                      <a:pt x="1270581" y="2518406"/>
                    </a:cubicBezTo>
                    <a:cubicBezTo>
                      <a:pt x="1261147" y="2526173"/>
                      <a:pt x="1239853" y="2561980"/>
                      <a:pt x="1217774" y="2564854"/>
                    </a:cubicBezTo>
                    <a:cubicBezTo>
                      <a:pt x="1198750" y="2567329"/>
                      <a:pt x="1187288" y="2548455"/>
                      <a:pt x="1183729" y="2520495"/>
                    </a:cubicBezTo>
                    <a:cubicBezTo>
                      <a:pt x="1166851" y="2532206"/>
                      <a:pt x="1151583" y="2541318"/>
                      <a:pt x="1144150" y="2534819"/>
                    </a:cubicBezTo>
                    <a:cubicBezTo>
                      <a:pt x="1136931" y="2528513"/>
                      <a:pt x="1141869" y="2514426"/>
                      <a:pt x="1147643" y="2498853"/>
                    </a:cubicBezTo>
                    <a:lnTo>
                      <a:pt x="1138550" y="2517219"/>
                    </a:lnTo>
                    <a:cubicBezTo>
                      <a:pt x="1137632" y="2514223"/>
                      <a:pt x="1137112" y="2509888"/>
                      <a:pt x="1136603" y="2505447"/>
                    </a:cubicBezTo>
                    <a:lnTo>
                      <a:pt x="1145335" y="2487565"/>
                    </a:lnTo>
                    <a:cubicBezTo>
                      <a:pt x="1116768" y="2487659"/>
                      <a:pt x="1067672" y="2505301"/>
                      <a:pt x="1055889" y="2493792"/>
                    </a:cubicBezTo>
                    <a:cubicBezTo>
                      <a:pt x="1049782" y="2487823"/>
                      <a:pt x="1057183" y="2472975"/>
                      <a:pt x="1065054" y="2457139"/>
                    </a:cubicBezTo>
                    <a:cubicBezTo>
                      <a:pt x="1063304" y="2454718"/>
                      <a:pt x="1062396" y="2451954"/>
                      <a:pt x="1062327" y="2448975"/>
                    </a:cubicBezTo>
                    <a:cubicBezTo>
                      <a:pt x="1050349" y="2461087"/>
                      <a:pt x="1036346" y="2471626"/>
                      <a:pt x="1022682" y="2472719"/>
                    </a:cubicBezTo>
                    <a:cubicBezTo>
                      <a:pt x="997742" y="2474717"/>
                      <a:pt x="984296" y="2449729"/>
                      <a:pt x="981839" y="2413547"/>
                    </a:cubicBezTo>
                    <a:cubicBezTo>
                      <a:pt x="958972" y="2427558"/>
                      <a:pt x="938405" y="2438320"/>
                      <a:pt x="929234" y="2429500"/>
                    </a:cubicBezTo>
                    <a:cubicBezTo>
                      <a:pt x="918365" y="2419050"/>
                      <a:pt x="931978" y="2394807"/>
                      <a:pt x="942036" y="2370103"/>
                    </a:cubicBezTo>
                    <a:lnTo>
                      <a:pt x="930121" y="2380032"/>
                    </a:lnTo>
                    <a:cubicBezTo>
                      <a:pt x="930103" y="2377702"/>
                      <a:pt x="930202" y="2375222"/>
                      <a:pt x="930205" y="2372868"/>
                    </a:cubicBezTo>
                    <a:lnTo>
                      <a:pt x="919504" y="2387920"/>
                    </a:lnTo>
                    <a:cubicBezTo>
                      <a:pt x="920179" y="2403104"/>
                      <a:pt x="922467" y="2417495"/>
                      <a:pt x="919329" y="2418775"/>
                    </a:cubicBezTo>
                    <a:lnTo>
                      <a:pt x="906805" y="2403790"/>
                    </a:lnTo>
                    <a:lnTo>
                      <a:pt x="878255" y="2436240"/>
                    </a:lnTo>
                    <a:cubicBezTo>
                      <a:pt x="878139" y="2433106"/>
                      <a:pt x="878761" y="2428789"/>
                      <a:pt x="879417" y="2424369"/>
                    </a:cubicBezTo>
                    <a:lnTo>
                      <a:pt x="903028" y="2397203"/>
                    </a:lnTo>
                    <a:cubicBezTo>
                      <a:pt x="898582" y="2388789"/>
                      <a:pt x="893796" y="2379457"/>
                      <a:pt x="889239" y="2372097"/>
                    </a:cubicBezTo>
                    <a:lnTo>
                      <a:pt x="880553" y="2373311"/>
                    </a:lnTo>
                    <a:lnTo>
                      <a:pt x="861500" y="2387325"/>
                    </a:lnTo>
                    <a:lnTo>
                      <a:pt x="861636" y="2382157"/>
                    </a:lnTo>
                    <a:cubicBezTo>
                      <a:pt x="856890" y="2383643"/>
                      <a:pt x="852142" y="2386169"/>
                      <a:pt x="847224" y="2388929"/>
                    </a:cubicBezTo>
                    <a:lnTo>
                      <a:pt x="858290" y="2375607"/>
                    </a:lnTo>
                    <a:lnTo>
                      <a:pt x="836665" y="2375814"/>
                    </a:lnTo>
                    <a:lnTo>
                      <a:pt x="825978" y="2390354"/>
                    </a:lnTo>
                    <a:lnTo>
                      <a:pt x="824733" y="2377422"/>
                    </a:lnTo>
                    <a:lnTo>
                      <a:pt x="820994" y="2378766"/>
                    </a:lnTo>
                    <a:cubicBezTo>
                      <a:pt x="818399" y="2387655"/>
                      <a:pt x="814553" y="2396989"/>
                      <a:pt x="809424" y="2404437"/>
                    </a:cubicBezTo>
                    <a:lnTo>
                      <a:pt x="793405" y="2411300"/>
                    </a:lnTo>
                    <a:lnTo>
                      <a:pt x="793294" y="2408249"/>
                    </a:lnTo>
                    <a:cubicBezTo>
                      <a:pt x="791052" y="2409073"/>
                      <a:pt x="788434" y="2410501"/>
                      <a:pt x="785637" y="2414631"/>
                    </a:cubicBezTo>
                    <a:cubicBezTo>
                      <a:pt x="784346" y="2415828"/>
                      <a:pt x="784084" y="2415625"/>
                      <a:pt x="783821" y="2415405"/>
                    </a:cubicBezTo>
                    <a:lnTo>
                      <a:pt x="782991" y="2416837"/>
                    </a:lnTo>
                    <a:lnTo>
                      <a:pt x="761035" y="2435129"/>
                    </a:lnTo>
                    <a:cubicBezTo>
                      <a:pt x="761017" y="2432802"/>
                      <a:pt x="761112" y="2430320"/>
                      <a:pt x="761122" y="2427962"/>
                    </a:cubicBezTo>
                    <a:cubicBezTo>
                      <a:pt x="757374" y="2432640"/>
                      <a:pt x="752866" y="2439134"/>
                      <a:pt x="748087" y="2446290"/>
                    </a:cubicBezTo>
                    <a:cubicBezTo>
                      <a:pt x="747575" y="2447321"/>
                      <a:pt x="746929" y="2448263"/>
                      <a:pt x="746261" y="2449068"/>
                    </a:cubicBezTo>
                    <a:lnTo>
                      <a:pt x="745959" y="2449518"/>
                    </a:lnTo>
                    <a:lnTo>
                      <a:pt x="709165" y="2491338"/>
                    </a:lnTo>
                    <a:cubicBezTo>
                      <a:pt x="709057" y="2488206"/>
                      <a:pt x="709675" y="2483882"/>
                      <a:pt x="710335" y="2479465"/>
                    </a:cubicBezTo>
                    <a:lnTo>
                      <a:pt x="788954" y="2389003"/>
                    </a:lnTo>
                    <a:cubicBezTo>
                      <a:pt x="779629" y="2388323"/>
                      <a:pt x="773603" y="2382704"/>
                      <a:pt x="770494" y="2374148"/>
                    </a:cubicBezTo>
                    <a:cubicBezTo>
                      <a:pt x="751284" y="2391330"/>
                      <a:pt x="730141" y="2410504"/>
                      <a:pt x="708707" y="2429656"/>
                    </a:cubicBezTo>
                    <a:cubicBezTo>
                      <a:pt x="701247" y="2431892"/>
                      <a:pt x="690199" y="2437266"/>
                      <a:pt x="678141" y="2444026"/>
                    </a:cubicBezTo>
                    <a:lnTo>
                      <a:pt x="762217" y="2342232"/>
                    </a:lnTo>
                    <a:cubicBezTo>
                      <a:pt x="746042" y="2347980"/>
                      <a:pt x="732175" y="2351066"/>
                      <a:pt x="727275" y="2344846"/>
                    </a:cubicBezTo>
                    <a:cubicBezTo>
                      <a:pt x="709121" y="2362355"/>
                      <a:pt x="689652" y="2381253"/>
                      <a:pt x="670019" y="2400075"/>
                    </a:cubicBezTo>
                    <a:lnTo>
                      <a:pt x="735133" y="2306661"/>
                    </a:lnTo>
                    <a:lnTo>
                      <a:pt x="732834" y="2299667"/>
                    </a:lnTo>
                    <a:lnTo>
                      <a:pt x="721088" y="2298508"/>
                    </a:lnTo>
                    <a:cubicBezTo>
                      <a:pt x="719938" y="2301187"/>
                      <a:pt x="718632" y="2302819"/>
                      <a:pt x="716865" y="2302003"/>
                    </a:cubicBezTo>
                    <a:lnTo>
                      <a:pt x="714004" y="2297808"/>
                    </a:lnTo>
                    <a:lnTo>
                      <a:pt x="699615" y="2296389"/>
                    </a:lnTo>
                    <a:cubicBezTo>
                      <a:pt x="671048" y="2330603"/>
                      <a:pt x="641419" y="2364363"/>
                      <a:pt x="614951" y="2392933"/>
                    </a:cubicBezTo>
                    <a:lnTo>
                      <a:pt x="616420" y="2385045"/>
                    </a:lnTo>
                    <a:lnTo>
                      <a:pt x="668373" y="2289879"/>
                    </a:lnTo>
                    <a:lnTo>
                      <a:pt x="666319" y="2289376"/>
                    </a:lnTo>
                    <a:lnTo>
                      <a:pt x="659730" y="2293376"/>
                    </a:lnTo>
                    <a:lnTo>
                      <a:pt x="661886" y="2288301"/>
                    </a:lnTo>
                    <a:cubicBezTo>
                      <a:pt x="655565" y="2290350"/>
                      <a:pt x="651635" y="2288291"/>
                      <a:pt x="649825" y="2285368"/>
                    </a:cubicBezTo>
                    <a:cubicBezTo>
                      <a:pt x="644289" y="2276392"/>
                      <a:pt x="664831" y="2258974"/>
                      <a:pt x="679638" y="2242125"/>
                    </a:cubicBezTo>
                    <a:cubicBezTo>
                      <a:pt x="679642" y="2242096"/>
                      <a:pt x="679654" y="2242075"/>
                      <a:pt x="679667" y="2242052"/>
                    </a:cubicBezTo>
                    <a:lnTo>
                      <a:pt x="676145" y="2242193"/>
                    </a:lnTo>
                    <a:lnTo>
                      <a:pt x="668302" y="2250300"/>
                    </a:lnTo>
                    <a:lnTo>
                      <a:pt x="667894" y="2244317"/>
                    </a:lnTo>
                    <a:lnTo>
                      <a:pt x="653337" y="2248694"/>
                    </a:lnTo>
                    <a:cubicBezTo>
                      <a:pt x="639341" y="2261042"/>
                      <a:pt x="623430" y="2276570"/>
                      <a:pt x="617664" y="2278439"/>
                    </a:cubicBezTo>
                    <a:lnTo>
                      <a:pt x="616619" y="2274418"/>
                    </a:lnTo>
                    <a:lnTo>
                      <a:pt x="615695" y="2273216"/>
                    </a:lnTo>
                    <a:cubicBezTo>
                      <a:pt x="615355" y="2274504"/>
                      <a:pt x="614692" y="2275021"/>
                      <a:pt x="614076" y="2275015"/>
                    </a:cubicBezTo>
                    <a:lnTo>
                      <a:pt x="611900" y="2270792"/>
                    </a:lnTo>
                    <a:cubicBezTo>
                      <a:pt x="608287" y="2277320"/>
                      <a:pt x="603388" y="2283191"/>
                      <a:pt x="598033" y="2287757"/>
                    </a:cubicBezTo>
                    <a:lnTo>
                      <a:pt x="580777" y="2290239"/>
                    </a:lnTo>
                    <a:lnTo>
                      <a:pt x="581463" y="2287266"/>
                    </a:lnTo>
                    <a:cubicBezTo>
                      <a:pt x="579082" y="2287481"/>
                      <a:pt x="576186" y="2288181"/>
                      <a:pt x="572416" y="2291445"/>
                    </a:cubicBezTo>
                    <a:cubicBezTo>
                      <a:pt x="570858" y="2292273"/>
                      <a:pt x="570659" y="2292007"/>
                      <a:pt x="570459" y="2291728"/>
                    </a:cubicBezTo>
                    <a:lnTo>
                      <a:pt x="569288" y="2292888"/>
                    </a:lnTo>
                    <a:lnTo>
                      <a:pt x="543347" y="2304881"/>
                    </a:lnTo>
                    <a:cubicBezTo>
                      <a:pt x="543932" y="2302624"/>
                      <a:pt x="544668" y="2300255"/>
                      <a:pt x="545282" y="2297980"/>
                    </a:cubicBezTo>
                    <a:cubicBezTo>
                      <a:pt x="540454" y="2301527"/>
                      <a:pt x="534421" y="2306634"/>
                      <a:pt x="527954" y="2312310"/>
                    </a:cubicBezTo>
                    <a:cubicBezTo>
                      <a:pt x="527188" y="2313175"/>
                      <a:pt x="526325" y="2313911"/>
                      <a:pt x="525469" y="2314519"/>
                    </a:cubicBezTo>
                    <a:lnTo>
                      <a:pt x="525063" y="2314879"/>
                    </a:lnTo>
                    <a:lnTo>
                      <a:pt x="478698" y="2345751"/>
                    </a:lnTo>
                    <a:cubicBezTo>
                      <a:pt x="479402" y="2342691"/>
                      <a:pt x="481116" y="2338683"/>
                      <a:pt x="482896" y="2334583"/>
                    </a:cubicBezTo>
                    <a:cubicBezTo>
                      <a:pt x="530837" y="2302687"/>
                      <a:pt x="576589" y="2272251"/>
                      <a:pt x="609418" y="2248353"/>
                    </a:cubicBezTo>
                    <a:lnTo>
                      <a:pt x="609437" y="2246094"/>
                    </a:lnTo>
                    <a:lnTo>
                      <a:pt x="604386" y="2241705"/>
                    </a:lnTo>
                    <a:lnTo>
                      <a:pt x="600463" y="2243520"/>
                    </a:lnTo>
                    <a:lnTo>
                      <a:pt x="601641" y="2239321"/>
                    </a:lnTo>
                    <a:lnTo>
                      <a:pt x="600420" y="2238257"/>
                    </a:lnTo>
                    <a:cubicBezTo>
                      <a:pt x="595906" y="2241578"/>
                      <a:pt x="590647" y="2246053"/>
                      <a:pt x="585070" y="2250952"/>
                    </a:cubicBezTo>
                    <a:cubicBezTo>
                      <a:pt x="584305" y="2251814"/>
                      <a:pt x="583442" y="2252556"/>
                      <a:pt x="582585" y="2253158"/>
                    </a:cubicBezTo>
                    <a:lnTo>
                      <a:pt x="582176" y="2253521"/>
                    </a:lnTo>
                    <a:lnTo>
                      <a:pt x="535814" y="2284389"/>
                    </a:lnTo>
                    <a:cubicBezTo>
                      <a:pt x="536515" y="2281333"/>
                      <a:pt x="538233" y="2277322"/>
                      <a:pt x="540013" y="2273222"/>
                    </a:cubicBezTo>
                    <a:lnTo>
                      <a:pt x="598753" y="2234012"/>
                    </a:lnTo>
                    <a:lnTo>
                      <a:pt x="598775" y="2232919"/>
                    </a:lnTo>
                    <a:cubicBezTo>
                      <a:pt x="569066" y="2247759"/>
                      <a:pt x="531939" y="2267016"/>
                      <a:pt x="494221" y="2286050"/>
                    </a:cubicBezTo>
                    <a:cubicBezTo>
                      <a:pt x="486437" y="2286281"/>
                      <a:pt x="474373" y="2288605"/>
                      <a:pt x="460973" y="2292020"/>
                    </a:cubicBezTo>
                    <a:cubicBezTo>
                      <a:pt x="499048" y="2265225"/>
                      <a:pt x="536246" y="2239098"/>
                      <a:pt x="567169" y="2216623"/>
                    </a:cubicBezTo>
                    <a:lnTo>
                      <a:pt x="551335" y="2224688"/>
                    </a:lnTo>
                    <a:cubicBezTo>
                      <a:pt x="543550" y="2224916"/>
                      <a:pt x="531490" y="2227248"/>
                      <a:pt x="518086" y="2230658"/>
                    </a:cubicBezTo>
                    <a:lnTo>
                      <a:pt x="561036" y="2200290"/>
                    </a:lnTo>
                    <a:lnTo>
                      <a:pt x="553631" y="2198343"/>
                    </a:lnTo>
                    <a:cubicBezTo>
                      <a:pt x="526293" y="2213182"/>
                      <a:pt x="495519" y="2230422"/>
                      <a:pt x="464505" y="2247461"/>
                    </a:cubicBezTo>
                    <a:lnTo>
                      <a:pt x="547163" y="2177823"/>
                    </a:lnTo>
                    <a:lnTo>
                      <a:pt x="549343" y="2171099"/>
                    </a:lnTo>
                    <a:lnTo>
                      <a:pt x="547002" y="2175733"/>
                    </a:lnTo>
                    <a:lnTo>
                      <a:pt x="542832" y="2174343"/>
                    </a:lnTo>
                    <a:lnTo>
                      <a:pt x="535132" y="2178612"/>
                    </a:lnTo>
                    <a:cubicBezTo>
                      <a:pt x="524189" y="2195217"/>
                      <a:pt x="513726" y="2208563"/>
                      <a:pt x="505267" y="2210481"/>
                    </a:cubicBezTo>
                    <a:cubicBezTo>
                      <a:pt x="500740" y="2216869"/>
                      <a:pt x="496066" y="2220105"/>
                      <a:pt x="491693" y="2218923"/>
                    </a:cubicBezTo>
                    <a:cubicBezTo>
                      <a:pt x="484417" y="2216954"/>
                      <a:pt x="480376" y="2203596"/>
                      <a:pt x="478036" y="2185826"/>
                    </a:cubicBezTo>
                    <a:lnTo>
                      <a:pt x="476708" y="2184912"/>
                    </a:lnTo>
                    <a:lnTo>
                      <a:pt x="471356" y="2188400"/>
                    </a:lnTo>
                    <a:cubicBezTo>
                      <a:pt x="468549" y="2194031"/>
                      <a:pt x="466055" y="2198968"/>
                      <a:pt x="463011" y="2193835"/>
                    </a:cubicBezTo>
                    <a:cubicBezTo>
                      <a:pt x="445811" y="2205431"/>
                      <a:pt x="428979" y="2216353"/>
                      <a:pt x="413159" y="2226309"/>
                    </a:cubicBezTo>
                    <a:lnTo>
                      <a:pt x="416623" y="2219075"/>
                    </a:lnTo>
                    <a:lnTo>
                      <a:pt x="457387" y="2176207"/>
                    </a:lnTo>
                    <a:cubicBezTo>
                      <a:pt x="454686" y="2161947"/>
                      <a:pt x="452712" y="2138594"/>
                      <a:pt x="449489" y="2115159"/>
                    </a:cubicBezTo>
                    <a:cubicBezTo>
                      <a:pt x="448913" y="2115183"/>
                      <a:pt x="448759" y="2114929"/>
                      <a:pt x="448618" y="2114672"/>
                    </a:cubicBezTo>
                    <a:lnTo>
                      <a:pt x="448897" y="2110385"/>
                    </a:lnTo>
                    <a:cubicBezTo>
                      <a:pt x="448388" y="2103219"/>
                      <a:pt x="447403" y="2096146"/>
                      <a:pt x="446292" y="2089366"/>
                    </a:cubicBezTo>
                    <a:cubicBezTo>
                      <a:pt x="445586" y="2091261"/>
                      <a:pt x="444475" y="2091584"/>
                      <a:pt x="443348" y="2091532"/>
                    </a:cubicBezTo>
                    <a:lnTo>
                      <a:pt x="439348" y="2087621"/>
                    </a:lnTo>
                    <a:cubicBezTo>
                      <a:pt x="436164" y="2089335"/>
                      <a:pt x="432763" y="2091068"/>
                      <a:pt x="429257" y="2092711"/>
                    </a:cubicBezTo>
                    <a:cubicBezTo>
                      <a:pt x="418329" y="2122137"/>
                      <a:pt x="408520" y="2160428"/>
                      <a:pt x="397043" y="2159897"/>
                    </a:cubicBezTo>
                    <a:cubicBezTo>
                      <a:pt x="390718" y="2159605"/>
                      <a:pt x="386233" y="2147827"/>
                      <a:pt x="382414" y="2132429"/>
                    </a:cubicBezTo>
                    <a:cubicBezTo>
                      <a:pt x="377721" y="2138563"/>
                      <a:pt x="377287" y="2156693"/>
                      <a:pt x="369612" y="2140010"/>
                    </a:cubicBezTo>
                    <a:cubicBezTo>
                      <a:pt x="365709" y="2131524"/>
                      <a:pt x="361149" y="2106340"/>
                      <a:pt x="355540" y="2082374"/>
                    </a:cubicBezTo>
                    <a:cubicBezTo>
                      <a:pt x="350997" y="2082175"/>
                      <a:pt x="349183" y="2080516"/>
                      <a:pt x="349086" y="2077872"/>
                    </a:cubicBezTo>
                    <a:lnTo>
                      <a:pt x="338880" y="2081393"/>
                    </a:lnTo>
                    <a:cubicBezTo>
                      <a:pt x="333752" y="2081661"/>
                      <a:pt x="341626" y="2072376"/>
                      <a:pt x="346359" y="2064959"/>
                    </a:cubicBezTo>
                    <a:lnTo>
                      <a:pt x="343611" y="2066525"/>
                    </a:lnTo>
                    <a:cubicBezTo>
                      <a:pt x="335995" y="2073419"/>
                      <a:pt x="326860" y="2080856"/>
                      <a:pt x="317506" y="2085315"/>
                    </a:cubicBezTo>
                    <a:lnTo>
                      <a:pt x="300198" y="2083246"/>
                    </a:lnTo>
                    <a:lnTo>
                      <a:pt x="301628" y="2080550"/>
                    </a:lnTo>
                    <a:cubicBezTo>
                      <a:pt x="299271" y="2080141"/>
                      <a:pt x="296291" y="2080068"/>
                      <a:pt x="291811" y="2082244"/>
                    </a:cubicBezTo>
                    <a:cubicBezTo>
                      <a:pt x="290089" y="2082637"/>
                      <a:pt x="289963" y="2082328"/>
                      <a:pt x="289847" y="2082009"/>
                    </a:cubicBezTo>
                    <a:lnTo>
                      <a:pt x="288416" y="2082830"/>
                    </a:lnTo>
                    <a:lnTo>
                      <a:pt x="260253" y="2087698"/>
                    </a:lnTo>
                    <a:cubicBezTo>
                      <a:pt x="261399" y="2085670"/>
                      <a:pt x="262726" y="2083571"/>
                      <a:pt x="263908" y="2081535"/>
                    </a:cubicBezTo>
                    <a:cubicBezTo>
                      <a:pt x="258327" y="2083711"/>
                      <a:pt x="251173" y="2087081"/>
                      <a:pt x="243460" y="2090892"/>
                    </a:cubicBezTo>
                    <a:cubicBezTo>
                      <a:pt x="242499" y="2091528"/>
                      <a:pt x="241471" y="2092019"/>
                      <a:pt x="240489" y="2092380"/>
                    </a:cubicBezTo>
                    <a:lnTo>
                      <a:pt x="240001" y="2092623"/>
                    </a:lnTo>
                    <a:lnTo>
                      <a:pt x="187229" y="2110442"/>
                    </a:lnTo>
                    <a:cubicBezTo>
                      <a:pt x="188698" y="2107672"/>
                      <a:pt x="191393" y="2104240"/>
                      <a:pt x="194175" y="2100742"/>
                    </a:cubicBezTo>
                    <a:cubicBezTo>
                      <a:pt x="223373" y="2090894"/>
                      <a:pt x="251858" y="2081288"/>
                      <a:pt x="277860" y="2072302"/>
                    </a:cubicBezTo>
                    <a:cubicBezTo>
                      <a:pt x="278651" y="2064711"/>
                      <a:pt x="282766" y="2053685"/>
                      <a:pt x="287191" y="2042027"/>
                    </a:cubicBezTo>
                    <a:cubicBezTo>
                      <a:pt x="265185" y="2046730"/>
                      <a:pt x="241515" y="2051823"/>
                      <a:pt x="217673" y="2056795"/>
                    </a:cubicBezTo>
                    <a:cubicBezTo>
                      <a:pt x="210091" y="2055000"/>
                      <a:pt x="197842" y="2054128"/>
                      <a:pt x="184014" y="2053953"/>
                    </a:cubicBezTo>
                    <a:cubicBezTo>
                      <a:pt x="213795" y="2043036"/>
                      <a:pt x="243106" y="2032310"/>
                      <a:pt x="270019" y="2022194"/>
                    </a:cubicBezTo>
                    <a:cubicBezTo>
                      <a:pt x="269437" y="2016045"/>
                      <a:pt x="269942" y="2008925"/>
                      <a:pt x="270775" y="2001275"/>
                    </a:cubicBezTo>
                    <a:cubicBezTo>
                      <a:pt x="262520" y="2005497"/>
                      <a:pt x="254044" y="2026595"/>
                      <a:pt x="252281" y="2002010"/>
                    </a:cubicBezTo>
                    <a:lnTo>
                      <a:pt x="252500" y="1998509"/>
                    </a:lnTo>
                    <a:cubicBezTo>
                      <a:pt x="235075" y="2002885"/>
                      <a:pt x="217041" y="2007394"/>
                      <a:pt x="198957" y="2011831"/>
                    </a:cubicBezTo>
                    <a:lnTo>
                      <a:pt x="253256" y="1986373"/>
                    </a:lnTo>
                    <a:cubicBezTo>
                      <a:pt x="253167" y="1984425"/>
                      <a:pt x="253388" y="1982404"/>
                      <a:pt x="253634" y="1980294"/>
                    </a:cubicBezTo>
                    <a:cubicBezTo>
                      <a:pt x="252665" y="1979168"/>
                      <a:pt x="251998" y="1977807"/>
                      <a:pt x="251336" y="1976401"/>
                    </a:cubicBezTo>
                    <a:cubicBezTo>
                      <a:pt x="247322" y="1981868"/>
                      <a:pt x="248696" y="1995880"/>
                      <a:pt x="239478" y="1984275"/>
                    </a:cubicBezTo>
                    <a:cubicBezTo>
                      <a:pt x="235905" y="1979777"/>
                      <a:pt x="230995" y="1967883"/>
                      <a:pt x="225322" y="1954736"/>
                    </a:cubicBezTo>
                    <a:cubicBezTo>
                      <a:pt x="200842" y="1963438"/>
                      <a:pt x="176901" y="1971289"/>
                      <a:pt x="154835" y="1978114"/>
                    </a:cubicBezTo>
                    <a:lnTo>
                      <a:pt x="160053" y="1972019"/>
                    </a:lnTo>
                    <a:lnTo>
                      <a:pt x="193093" y="1951815"/>
                    </a:lnTo>
                    <a:cubicBezTo>
                      <a:pt x="190675" y="1946463"/>
                      <a:pt x="190117" y="1938346"/>
                      <a:pt x="190068" y="1929117"/>
                    </a:cubicBezTo>
                    <a:cubicBezTo>
                      <a:pt x="184052" y="1933663"/>
                      <a:pt x="179349" y="1950913"/>
                      <a:pt x="175816" y="1932747"/>
                    </a:cubicBezTo>
                    <a:cubicBezTo>
                      <a:pt x="175238" y="1929778"/>
                      <a:pt x="175003" y="1925136"/>
                      <a:pt x="175019" y="1919390"/>
                    </a:cubicBezTo>
                    <a:cubicBezTo>
                      <a:pt x="160860" y="1933476"/>
                      <a:pt x="146809" y="1955114"/>
                      <a:pt x="142681" y="1953636"/>
                    </a:cubicBezTo>
                    <a:cubicBezTo>
                      <a:pt x="136221" y="1951322"/>
                      <a:pt x="152746" y="1914033"/>
                      <a:pt x="157265" y="1892890"/>
                    </a:cubicBezTo>
                    <a:cubicBezTo>
                      <a:pt x="154048" y="1892604"/>
                      <a:pt x="127086" y="1895021"/>
                      <a:pt x="124935" y="1890976"/>
                    </a:cubicBezTo>
                    <a:cubicBezTo>
                      <a:pt x="122787" y="1886932"/>
                      <a:pt x="136615" y="1885933"/>
                      <a:pt x="144369" y="1868618"/>
                    </a:cubicBezTo>
                    <a:lnTo>
                      <a:pt x="147587" y="1868083"/>
                    </a:lnTo>
                    <a:cubicBezTo>
                      <a:pt x="147332" y="1867290"/>
                      <a:pt x="145741" y="1866646"/>
                      <a:pt x="142211" y="1865489"/>
                    </a:cubicBezTo>
                    <a:cubicBezTo>
                      <a:pt x="130226" y="1861554"/>
                      <a:pt x="86761" y="1862148"/>
                      <a:pt x="72452" y="1845010"/>
                    </a:cubicBezTo>
                    <a:cubicBezTo>
                      <a:pt x="60125" y="1830246"/>
                      <a:pt x="70984" y="1810792"/>
                      <a:pt x="94202" y="1793297"/>
                    </a:cubicBezTo>
                    <a:cubicBezTo>
                      <a:pt x="74718" y="1785132"/>
                      <a:pt x="58426" y="1776971"/>
                      <a:pt x="60312" y="1767332"/>
                    </a:cubicBezTo>
                    <a:cubicBezTo>
                      <a:pt x="62607" y="1755590"/>
                      <a:pt x="86077" y="1753645"/>
                      <a:pt x="107597" y="1748795"/>
                    </a:cubicBezTo>
                    <a:cubicBezTo>
                      <a:pt x="95168" y="1725092"/>
                      <a:pt x="45865" y="1688796"/>
                      <a:pt x="50270" y="1671608"/>
                    </a:cubicBezTo>
                    <a:cubicBezTo>
                      <a:pt x="52385" y="1663365"/>
                      <a:pt x="69650" y="1661909"/>
                      <a:pt x="88052" y="1660344"/>
                    </a:cubicBezTo>
                    <a:cubicBezTo>
                      <a:pt x="89296" y="1657614"/>
                      <a:pt x="91297" y="1655414"/>
                      <a:pt x="93935" y="1653812"/>
                    </a:cubicBezTo>
                    <a:cubicBezTo>
                      <a:pt x="76693" y="1649985"/>
                      <a:pt x="59789" y="1643632"/>
                      <a:pt x="51551" y="1632674"/>
                    </a:cubicBezTo>
                    <a:cubicBezTo>
                      <a:pt x="36510" y="1612666"/>
                      <a:pt x="51804" y="1588372"/>
                      <a:pt x="82991" y="1567546"/>
                    </a:cubicBezTo>
                    <a:cubicBezTo>
                      <a:pt x="58264" y="1555517"/>
                      <a:pt x="37673" y="1543740"/>
                      <a:pt x="40722" y="1531434"/>
                    </a:cubicBezTo>
                    <a:cubicBezTo>
                      <a:pt x="44434" y="1516444"/>
                      <a:pt x="74966" y="1515718"/>
                      <a:pt x="103152" y="1511093"/>
                    </a:cubicBezTo>
                    <a:lnTo>
                      <a:pt x="89449" y="1491044"/>
                    </a:lnTo>
                    <a:cubicBezTo>
                      <a:pt x="71371" y="1499898"/>
                      <a:pt x="49120" y="1520360"/>
                      <a:pt x="45092" y="1517518"/>
                    </a:cubicBezTo>
                    <a:cubicBezTo>
                      <a:pt x="39794" y="1513780"/>
                      <a:pt x="60566" y="1487076"/>
                      <a:pt x="71021" y="1467941"/>
                    </a:cubicBezTo>
                    <a:lnTo>
                      <a:pt x="65320" y="1461244"/>
                    </a:lnTo>
                    <a:cubicBezTo>
                      <a:pt x="56321" y="1459005"/>
                      <a:pt x="43395" y="1455516"/>
                      <a:pt x="42613" y="1452430"/>
                    </a:cubicBezTo>
                    <a:cubicBezTo>
                      <a:pt x="41913" y="1449672"/>
                      <a:pt x="46827" y="1449733"/>
                      <a:pt x="53331" y="1446605"/>
                    </a:cubicBezTo>
                    <a:cubicBezTo>
                      <a:pt x="45069" y="1436686"/>
                      <a:pt x="38332" y="1427239"/>
                      <a:pt x="35629" y="1419099"/>
                    </a:cubicBezTo>
                    <a:cubicBezTo>
                      <a:pt x="21755" y="1412606"/>
                      <a:pt x="7566" y="1404247"/>
                      <a:pt x="2372" y="1393481"/>
                    </a:cubicBezTo>
                    <a:cubicBezTo>
                      <a:pt x="-6143" y="1375834"/>
                      <a:pt x="9023" y="1360273"/>
                      <a:pt x="35758" y="1350099"/>
                    </a:cubicBezTo>
                    <a:cubicBezTo>
                      <a:pt x="25970" y="1342426"/>
                      <a:pt x="17206" y="1335054"/>
                      <a:pt x="13231" y="1327819"/>
                    </a:cubicBezTo>
                    <a:lnTo>
                      <a:pt x="8415" y="1325763"/>
                    </a:lnTo>
                    <a:lnTo>
                      <a:pt x="12202" y="1324916"/>
                    </a:lnTo>
                    <a:cubicBezTo>
                      <a:pt x="8221" y="1322109"/>
                      <a:pt x="7465" y="1318625"/>
                      <a:pt x="8896" y="1315596"/>
                    </a:cubicBezTo>
                    <a:cubicBezTo>
                      <a:pt x="13904" y="1304994"/>
                      <a:pt x="37212" y="1309794"/>
                      <a:pt x="59309" y="1311256"/>
                    </a:cubicBezTo>
                    <a:cubicBezTo>
                      <a:pt x="57601" y="1304365"/>
                      <a:pt x="53624" y="1295921"/>
                      <a:pt x="48812" y="1286953"/>
                    </a:cubicBezTo>
                    <a:cubicBezTo>
                      <a:pt x="47370" y="1284937"/>
                      <a:pt x="45538" y="1283225"/>
                      <a:pt x="43650" y="1281493"/>
                    </a:cubicBezTo>
                    <a:lnTo>
                      <a:pt x="46380" y="1282573"/>
                    </a:lnTo>
                    <a:cubicBezTo>
                      <a:pt x="33194" y="1258369"/>
                      <a:pt x="15926" y="1231588"/>
                      <a:pt x="21725" y="1221010"/>
                    </a:cubicBezTo>
                    <a:cubicBezTo>
                      <a:pt x="26843" y="1211688"/>
                      <a:pt x="53397" y="1219991"/>
                      <a:pt x="76391" y="1223749"/>
                    </a:cubicBezTo>
                    <a:cubicBezTo>
                      <a:pt x="76419" y="1223738"/>
                      <a:pt x="76447" y="1223737"/>
                      <a:pt x="76475" y="1223737"/>
                    </a:cubicBezTo>
                    <a:lnTo>
                      <a:pt x="73699" y="1219710"/>
                    </a:lnTo>
                    <a:cubicBezTo>
                      <a:pt x="56113" y="1210263"/>
                      <a:pt x="38223" y="1198377"/>
                      <a:pt x="32167" y="1184063"/>
                    </a:cubicBezTo>
                    <a:cubicBezTo>
                      <a:pt x="22249" y="1160619"/>
                      <a:pt x="42875" y="1141680"/>
                      <a:pt x="78155" y="1130577"/>
                    </a:cubicBezTo>
                    <a:cubicBezTo>
                      <a:pt x="56922" y="1112029"/>
                      <a:pt x="39658" y="1094897"/>
                      <a:pt x="45531" y="1083970"/>
                    </a:cubicBezTo>
                    <a:cubicBezTo>
                      <a:pt x="51692" y="1072508"/>
                      <a:pt x="74716" y="1076828"/>
                      <a:pt x="99200" y="1080612"/>
                    </a:cubicBezTo>
                    <a:lnTo>
                      <a:pt x="74613" y="1061320"/>
                    </a:lnTo>
                    <a:cubicBezTo>
                      <a:pt x="77732" y="1061031"/>
                      <a:pt x="82081" y="1061409"/>
                      <a:pt x="86532" y="1061814"/>
                    </a:cubicBezTo>
                    <a:lnTo>
                      <a:pt x="110478" y="1080492"/>
                    </a:lnTo>
                    <a:cubicBezTo>
                      <a:pt x="108776" y="1071893"/>
                      <a:pt x="104518" y="1061594"/>
                      <a:pt x="99360" y="1050648"/>
                    </a:cubicBezTo>
                    <a:cubicBezTo>
                      <a:pt x="98047" y="1049297"/>
                      <a:pt x="97378" y="1047727"/>
                      <a:pt x="97146" y="1046152"/>
                    </a:cubicBezTo>
                    <a:cubicBezTo>
                      <a:pt x="81479" y="1013395"/>
                      <a:pt x="59771" y="976283"/>
                      <a:pt x="68121" y="962793"/>
                    </a:cubicBezTo>
                    <a:cubicBezTo>
                      <a:pt x="74968" y="951738"/>
                      <a:pt x="105830" y="962656"/>
                      <a:pt x="134230" y="969381"/>
                    </a:cubicBezTo>
                    <a:lnTo>
                      <a:pt x="125248" y="948408"/>
                    </a:lnTo>
                    <a:cubicBezTo>
                      <a:pt x="116779" y="935391"/>
                      <a:pt x="113063" y="924456"/>
                      <a:pt x="118653" y="918894"/>
                    </a:cubicBezTo>
                    <a:lnTo>
                      <a:pt x="120153" y="918429"/>
                    </a:lnTo>
                    <a:cubicBezTo>
                      <a:pt x="119490" y="917399"/>
                      <a:pt x="119761" y="916857"/>
                      <a:pt x="120077" y="916349"/>
                    </a:cubicBezTo>
                    <a:cubicBezTo>
                      <a:pt x="126574" y="905857"/>
                      <a:pt x="154701" y="915155"/>
                      <a:pt x="181825" y="921870"/>
                    </a:cubicBezTo>
                    <a:cubicBezTo>
                      <a:pt x="181538" y="916648"/>
                      <a:pt x="180574" y="911018"/>
                      <a:pt x="179196" y="905188"/>
                    </a:cubicBezTo>
                    <a:lnTo>
                      <a:pt x="176076" y="899403"/>
                    </a:lnTo>
                    <a:cubicBezTo>
                      <a:pt x="154829" y="897579"/>
                      <a:pt x="132727" y="895730"/>
                      <a:pt x="110388" y="893852"/>
                    </a:cubicBezTo>
                    <a:cubicBezTo>
                      <a:pt x="124436" y="889810"/>
                      <a:pt x="136692" y="885496"/>
                      <a:pt x="143916" y="881546"/>
                    </a:cubicBezTo>
                    <a:lnTo>
                      <a:pt x="161074" y="880544"/>
                    </a:lnTo>
                    <a:lnTo>
                      <a:pt x="156263" y="876266"/>
                    </a:lnTo>
                    <a:cubicBezTo>
                      <a:pt x="157528" y="873086"/>
                      <a:pt x="163236" y="871183"/>
                      <a:pt x="171704" y="870121"/>
                    </a:cubicBezTo>
                    <a:lnTo>
                      <a:pt x="167731" y="846928"/>
                    </a:lnTo>
                    <a:cubicBezTo>
                      <a:pt x="148349" y="845650"/>
                      <a:pt x="128167" y="844482"/>
                      <a:pt x="107670" y="843295"/>
                    </a:cubicBezTo>
                    <a:cubicBezTo>
                      <a:pt x="103857" y="840503"/>
                      <a:pt x="100147" y="837761"/>
                      <a:pt x="97876" y="835347"/>
                    </a:cubicBezTo>
                    <a:lnTo>
                      <a:pt x="156676" y="838769"/>
                    </a:lnTo>
                    <a:lnTo>
                      <a:pt x="157238" y="838880"/>
                    </a:lnTo>
                    <a:cubicBezTo>
                      <a:pt x="158344" y="838972"/>
                      <a:pt x="159528" y="839185"/>
                      <a:pt x="160689" y="839566"/>
                    </a:cubicBezTo>
                    <a:lnTo>
                      <a:pt x="166636" y="840536"/>
                    </a:lnTo>
                    <a:cubicBezTo>
                      <a:pt x="164851" y="828359"/>
                      <a:pt x="165500" y="818793"/>
                      <a:pt x="170324" y="814568"/>
                    </a:cubicBezTo>
                    <a:cubicBezTo>
                      <a:pt x="177113" y="808628"/>
                      <a:pt x="193323" y="816742"/>
                      <a:pt x="211453" y="827331"/>
                    </a:cubicBezTo>
                    <a:cubicBezTo>
                      <a:pt x="213950" y="825381"/>
                      <a:pt x="218239" y="824357"/>
                      <a:pt x="223660" y="823677"/>
                    </a:cubicBezTo>
                    <a:cubicBezTo>
                      <a:pt x="218039" y="798466"/>
                      <a:pt x="213979" y="775391"/>
                      <a:pt x="222281" y="768123"/>
                    </a:cubicBezTo>
                    <a:cubicBezTo>
                      <a:pt x="227594" y="763474"/>
                      <a:pt x="238680" y="767435"/>
                      <a:pt x="252011" y="774283"/>
                    </a:cubicBezTo>
                    <a:lnTo>
                      <a:pt x="251392" y="773120"/>
                    </a:lnTo>
                    <a:cubicBezTo>
                      <a:pt x="253675" y="773576"/>
                      <a:pt x="256083" y="774179"/>
                      <a:pt x="258388" y="774668"/>
                    </a:cubicBezTo>
                    <a:cubicBezTo>
                      <a:pt x="254573" y="770045"/>
                      <a:pt x="249136" y="764307"/>
                      <a:pt x="243105" y="758171"/>
                    </a:cubicBezTo>
                    <a:cubicBezTo>
                      <a:pt x="242196" y="757457"/>
                      <a:pt x="241409" y="756636"/>
                      <a:pt x="240757" y="755814"/>
                    </a:cubicBezTo>
                    <a:lnTo>
                      <a:pt x="240379" y="755429"/>
                    </a:lnTo>
                    <a:lnTo>
                      <a:pt x="206948" y="710876"/>
                    </a:lnTo>
                    <a:lnTo>
                      <a:pt x="218332" y="714441"/>
                    </a:lnTo>
                    <a:cubicBezTo>
                      <a:pt x="236626" y="738836"/>
                      <a:pt x="254476" y="762642"/>
                      <a:pt x="271020" y="784328"/>
                    </a:cubicBezTo>
                    <a:cubicBezTo>
                      <a:pt x="279499" y="789292"/>
                      <a:pt x="288318" y="794169"/>
                      <a:pt x="296677" y="797986"/>
                    </a:cubicBezTo>
                    <a:cubicBezTo>
                      <a:pt x="296547" y="796233"/>
                      <a:pt x="296125" y="794517"/>
                      <a:pt x="295685" y="792779"/>
                    </a:cubicBezTo>
                    <a:lnTo>
                      <a:pt x="294958" y="789987"/>
                    </a:lnTo>
                    <a:lnTo>
                      <a:pt x="297764" y="791396"/>
                    </a:lnTo>
                    <a:lnTo>
                      <a:pt x="299512" y="778151"/>
                    </a:lnTo>
                    <a:cubicBezTo>
                      <a:pt x="289228" y="760524"/>
                      <a:pt x="278302" y="741847"/>
                      <a:pt x="267426" y="723010"/>
                    </a:cubicBezTo>
                    <a:cubicBezTo>
                      <a:pt x="266760" y="715253"/>
                      <a:pt x="263754" y="703339"/>
                      <a:pt x="259596" y="690154"/>
                    </a:cubicBezTo>
                    <a:lnTo>
                      <a:pt x="303963" y="746059"/>
                    </a:lnTo>
                    <a:cubicBezTo>
                      <a:pt x="305974" y="734923"/>
                      <a:pt x="308718" y="727536"/>
                      <a:pt x="313032" y="727391"/>
                    </a:cubicBezTo>
                    <a:cubicBezTo>
                      <a:pt x="320259" y="727151"/>
                      <a:pt x="329673" y="745695"/>
                      <a:pt x="339083" y="768602"/>
                    </a:cubicBezTo>
                    <a:cubicBezTo>
                      <a:pt x="339761" y="769361"/>
                      <a:pt x="340450" y="769308"/>
                      <a:pt x="341073" y="769062"/>
                    </a:cubicBezTo>
                    <a:cubicBezTo>
                      <a:pt x="343922" y="767934"/>
                      <a:pt x="344817" y="762590"/>
                      <a:pt x="344450" y="754901"/>
                    </a:cubicBezTo>
                    <a:cubicBezTo>
                      <a:pt x="331614" y="734601"/>
                      <a:pt x="317898" y="712952"/>
                      <a:pt x="304281" y="691173"/>
                    </a:cubicBezTo>
                    <a:lnTo>
                      <a:pt x="343361" y="732559"/>
                    </a:lnTo>
                    <a:cubicBezTo>
                      <a:pt x="341922" y="719561"/>
                      <a:pt x="340390" y="705204"/>
                      <a:pt x="340592" y="693306"/>
                    </a:cubicBezTo>
                    <a:lnTo>
                      <a:pt x="340825" y="692997"/>
                    </a:lnTo>
                    <a:lnTo>
                      <a:pt x="341513" y="692841"/>
                    </a:lnTo>
                    <a:lnTo>
                      <a:pt x="354685" y="709744"/>
                    </a:lnTo>
                    <a:cubicBezTo>
                      <a:pt x="354802" y="707814"/>
                      <a:pt x="355113" y="705984"/>
                      <a:pt x="355436" y="704225"/>
                    </a:cubicBezTo>
                    <a:lnTo>
                      <a:pt x="353513" y="691870"/>
                    </a:lnTo>
                    <a:cubicBezTo>
                      <a:pt x="335932" y="681442"/>
                      <a:pt x="318434" y="670860"/>
                      <a:pt x="301456" y="660447"/>
                    </a:cubicBezTo>
                    <a:lnTo>
                      <a:pt x="295898" y="654036"/>
                    </a:lnTo>
                    <a:lnTo>
                      <a:pt x="345657" y="669991"/>
                    </a:lnTo>
                    <a:lnTo>
                      <a:pt x="322506" y="638717"/>
                    </a:lnTo>
                    <a:lnTo>
                      <a:pt x="329924" y="641769"/>
                    </a:lnTo>
                    <a:lnTo>
                      <a:pt x="348123" y="657228"/>
                    </a:lnTo>
                    <a:lnTo>
                      <a:pt x="335646" y="577041"/>
                    </a:lnTo>
                    <a:cubicBezTo>
                      <a:pt x="332537" y="575913"/>
                      <a:pt x="329418" y="574790"/>
                      <a:pt x="326294" y="573665"/>
                    </a:cubicBezTo>
                    <a:lnTo>
                      <a:pt x="334999" y="572880"/>
                    </a:lnTo>
                    <a:lnTo>
                      <a:pt x="332320" y="555663"/>
                    </a:lnTo>
                    <a:cubicBezTo>
                      <a:pt x="340134" y="562173"/>
                      <a:pt x="347044" y="565982"/>
                      <a:pt x="351500" y="563508"/>
                    </a:cubicBezTo>
                    <a:cubicBezTo>
                      <a:pt x="357727" y="560050"/>
                      <a:pt x="359424" y="547176"/>
                      <a:pt x="359584" y="531764"/>
                    </a:cubicBezTo>
                    <a:cubicBezTo>
                      <a:pt x="352056" y="529193"/>
                      <a:pt x="344429" y="526669"/>
                      <a:pt x="336756" y="524130"/>
                    </a:cubicBezTo>
                    <a:cubicBezTo>
                      <a:pt x="333795" y="520445"/>
                      <a:pt x="330923" y="516834"/>
                      <a:pt x="329352" y="513912"/>
                    </a:cubicBezTo>
                    <a:lnTo>
                      <a:pt x="360073" y="524091"/>
                    </a:lnTo>
                    <a:cubicBezTo>
                      <a:pt x="360130" y="523750"/>
                      <a:pt x="360134" y="523408"/>
                      <a:pt x="360139" y="523064"/>
                    </a:cubicBezTo>
                    <a:lnTo>
                      <a:pt x="372572" y="520785"/>
                    </a:lnTo>
                    <a:lnTo>
                      <a:pt x="369646" y="516838"/>
                    </a:lnTo>
                    <a:cubicBezTo>
                      <a:pt x="378646" y="524621"/>
                      <a:pt x="386681" y="529696"/>
                      <a:pt x="391656" y="526931"/>
                    </a:cubicBezTo>
                    <a:cubicBezTo>
                      <a:pt x="397771" y="523534"/>
                      <a:pt x="399518" y="511061"/>
                      <a:pt x="399687" y="496038"/>
                    </a:cubicBezTo>
                    <a:lnTo>
                      <a:pt x="407664" y="495192"/>
                    </a:lnTo>
                    <a:cubicBezTo>
                      <a:pt x="410566" y="493341"/>
                      <a:pt x="411539" y="489792"/>
                      <a:pt x="410808" y="485129"/>
                    </a:cubicBezTo>
                    <a:lnTo>
                      <a:pt x="412729" y="484208"/>
                    </a:lnTo>
                    <a:lnTo>
                      <a:pt x="410635" y="481382"/>
                    </a:lnTo>
                    <a:cubicBezTo>
                      <a:pt x="409442" y="474489"/>
                      <a:pt x="406190" y="465839"/>
                      <a:pt x="402302" y="456584"/>
                    </a:cubicBezTo>
                    <a:cubicBezTo>
                      <a:pt x="414162" y="468736"/>
                      <a:pt x="425428" y="481886"/>
                      <a:pt x="431257" y="485128"/>
                    </a:cubicBezTo>
                    <a:lnTo>
                      <a:pt x="437264" y="486937"/>
                    </a:lnTo>
                    <a:cubicBezTo>
                      <a:pt x="440849" y="486031"/>
                      <a:pt x="438317" y="478097"/>
                      <a:pt x="439923" y="473194"/>
                    </a:cubicBezTo>
                    <a:cubicBezTo>
                      <a:pt x="447953" y="481017"/>
                      <a:pt x="455441" y="486142"/>
                      <a:pt x="460967" y="482847"/>
                    </a:cubicBezTo>
                    <a:cubicBezTo>
                      <a:pt x="467508" y="478950"/>
                      <a:pt x="468346" y="464798"/>
                      <a:pt x="468181" y="448496"/>
                    </a:cubicBezTo>
                    <a:lnTo>
                      <a:pt x="468133" y="445616"/>
                    </a:lnTo>
                    <a:lnTo>
                      <a:pt x="471413" y="448549"/>
                    </a:lnTo>
                    <a:lnTo>
                      <a:pt x="471581" y="448600"/>
                    </a:lnTo>
                    <a:cubicBezTo>
                      <a:pt x="467244" y="444210"/>
                      <a:pt x="463012" y="439765"/>
                      <a:pt x="458823" y="435348"/>
                    </a:cubicBezTo>
                    <a:lnTo>
                      <a:pt x="455119" y="427715"/>
                    </a:lnTo>
                    <a:lnTo>
                      <a:pt x="479592" y="443551"/>
                    </a:lnTo>
                    <a:cubicBezTo>
                      <a:pt x="479459" y="441197"/>
                      <a:pt x="479414" y="438646"/>
                      <a:pt x="480080" y="436615"/>
                    </a:cubicBezTo>
                    <a:cubicBezTo>
                      <a:pt x="482340" y="438818"/>
                      <a:pt x="484558" y="440806"/>
                      <a:pt x="486893" y="441965"/>
                    </a:cubicBezTo>
                    <a:lnTo>
                      <a:pt x="490783" y="450792"/>
                    </a:lnTo>
                    <a:lnTo>
                      <a:pt x="493531" y="452569"/>
                    </a:lnTo>
                    <a:lnTo>
                      <a:pt x="496735" y="445967"/>
                    </a:lnTo>
                    <a:lnTo>
                      <a:pt x="501122" y="446269"/>
                    </a:lnTo>
                    <a:cubicBezTo>
                      <a:pt x="505384" y="443730"/>
                      <a:pt x="507226" y="436843"/>
                      <a:pt x="507541" y="427827"/>
                    </a:cubicBezTo>
                    <a:lnTo>
                      <a:pt x="517969" y="438656"/>
                    </a:lnTo>
                    <a:cubicBezTo>
                      <a:pt x="521896" y="438304"/>
                      <a:pt x="524308" y="430291"/>
                      <a:pt x="526056" y="419027"/>
                    </a:cubicBezTo>
                    <a:cubicBezTo>
                      <a:pt x="520377" y="414359"/>
                      <a:pt x="514793" y="409677"/>
                      <a:pt x="509281" y="405044"/>
                    </a:cubicBezTo>
                    <a:lnTo>
                      <a:pt x="526954" y="414697"/>
                    </a:lnTo>
                    <a:cubicBezTo>
                      <a:pt x="528900" y="403409"/>
                      <a:pt x="530504" y="389734"/>
                      <a:pt x="533397" y="377570"/>
                    </a:cubicBezTo>
                    <a:cubicBezTo>
                      <a:pt x="524146" y="371063"/>
                      <a:pt x="514737" y="364526"/>
                      <a:pt x="505278" y="357950"/>
                    </a:cubicBezTo>
                    <a:cubicBezTo>
                      <a:pt x="519468" y="361471"/>
                      <a:pt x="532235" y="363866"/>
                      <a:pt x="540468" y="364060"/>
                    </a:cubicBezTo>
                    <a:lnTo>
                      <a:pt x="567099" y="377432"/>
                    </a:lnTo>
                    <a:cubicBezTo>
                      <a:pt x="568265" y="371852"/>
                      <a:pt x="569127" y="365673"/>
                      <a:pt x="570056" y="359390"/>
                    </a:cubicBezTo>
                    <a:cubicBezTo>
                      <a:pt x="570734" y="359637"/>
                      <a:pt x="571183" y="360298"/>
                      <a:pt x="571655" y="361025"/>
                    </a:cubicBezTo>
                    <a:cubicBezTo>
                      <a:pt x="574434" y="365301"/>
                      <a:pt x="577838" y="373934"/>
                      <a:pt x="581688" y="384757"/>
                    </a:cubicBezTo>
                    <a:cubicBezTo>
                      <a:pt x="605048" y="396474"/>
                      <a:pt x="627244" y="407697"/>
                      <a:pt x="646731" y="417266"/>
                    </a:cubicBezTo>
                    <a:lnTo>
                      <a:pt x="655024" y="397628"/>
                    </a:lnTo>
                    <a:cubicBezTo>
                      <a:pt x="620788" y="373648"/>
                      <a:pt x="575497" y="343891"/>
                      <a:pt x="528204" y="312807"/>
                    </a:cubicBezTo>
                    <a:cubicBezTo>
                      <a:pt x="526296" y="308490"/>
                      <a:pt x="524456" y="304256"/>
                      <a:pt x="523697" y="301026"/>
                    </a:cubicBezTo>
                    <a:lnTo>
                      <a:pt x="572908" y="333389"/>
                    </a:lnTo>
                    <a:lnTo>
                      <a:pt x="573343" y="333769"/>
                    </a:lnTo>
                    <a:cubicBezTo>
                      <a:pt x="574248" y="334401"/>
                      <a:pt x="575166" y="335183"/>
                      <a:pt x="575983" y="336088"/>
                    </a:cubicBezTo>
                    <a:cubicBezTo>
                      <a:pt x="582850" y="342051"/>
                      <a:pt x="589264" y="347415"/>
                      <a:pt x="594394" y="351139"/>
                    </a:cubicBezTo>
                    <a:cubicBezTo>
                      <a:pt x="593726" y="348738"/>
                      <a:pt x="592936" y="346234"/>
                      <a:pt x="592302" y="343853"/>
                    </a:cubicBezTo>
                    <a:lnTo>
                      <a:pt x="619807" y="356373"/>
                    </a:lnTo>
                    <a:lnTo>
                      <a:pt x="621052" y="357600"/>
                    </a:lnTo>
                    <a:cubicBezTo>
                      <a:pt x="621261" y="357301"/>
                      <a:pt x="621467" y="357019"/>
                      <a:pt x="623124" y="357885"/>
                    </a:cubicBezTo>
                    <a:cubicBezTo>
                      <a:pt x="627125" y="361308"/>
                      <a:pt x="630195" y="362035"/>
                      <a:pt x="632712" y="362247"/>
                    </a:cubicBezTo>
                    <a:lnTo>
                      <a:pt x="631970" y="359109"/>
                    </a:lnTo>
                    <a:lnTo>
                      <a:pt x="650234" y="361630"/>
                    </a:lnTo>
                    <a:cubicBezTo>
                      <a:pt x="658606" y="368689"/>
                      <a:pt x="665959" y="378748"/>
                      <a:pt x="671903" y="387839"/>
                    </a:cubicBezTo>
                    <a:lnTo>
                      <a:pt x="674296" y="390174"/>
                    </a:lnTo>
                    <a:lnTo>
                      <a:pt x="671048" y="371364"/>
                    </a:lnTo>
                    <a:cubicBezTo>
                      <a:pt x="674946" y="372605"/>
                      <a:pt x="683246" y="379702"/>
                      <a:pt x="692514" y="388153"/>
                    </a:cubicBezTo>
                    <a:lnTo>
                      <a:pt x="696810" y="382685"/>
                    </a:lnTo>
                    <a:cubicBezTo>
                      <a:pt x="699326" y="382744"/>
                      <a:pt x="700191" y="387366"/>
                      <a:pt x="699857" y="394605"/>
                    </a:cubicBezTo>
                    <a:lnTo>
                      <a:pt x="723583" y="415483"/>
                    </a:lnTo>
                    <a:lnTo>
                      <a:pt x="723662" y="414910"/>
                    </a:lnTo>
                    <a:cubicBezTo>
                      <a:pt x="722089" y="407364"/>
                      <a:pt x="719049" y="398748"/>
                      <a:pt x="724759" y="400812"/>
                    </a:cubicBezTo>
                    <a:lnTo>
                      <a:pt x="725504" y="401573"/>
                    </a:lnTo>
                    <a:cubicBezTo>
                      <a:pt x="725638" y="397661"/>
                      <a:pt x="726406" y="394140"/>
                      <a:pt x="728061" y="391235"/>
                    </a:cubicBezTo>
                    <a:cubicBezTo>
                      <a:pt x="716599" y="383206"/>
                      <a:pt x="704894" y="375074"/>
                      <a:pt x="693110" y="366881"/>
                    </a:cubicBezTo>
                    <a:cubicBezTo>
                      <a:pt x="707304" y="370405"/>
                      <a:pt x="720070" y="372797"/>
                      <a:pt x="728304" y="372994"/>
                    </a:cubicBezTo>
                    <a:lnTo>
                      <a:pt x="737395" y="377547"/>
                    </a:lnTo>
                    <a:lnTo>
                      <a:pt x="737872" y="377641"/>
                    </a:lnTo>
                    <a:cubicBezTo>
                      <a:pt x="741811" y="362357"/>
                      <a:pt x="746838" y="351684"/>
                      <a:pt x="753220" y="350168"/>
                    </a:cubicBezTo>
                    <a:cubicBezTo>
                      <a:pt x="759163" y="348754"/>
                      <a:pt x="764654" y="355536"/>
                      <a:pt x="769214" y="366744"/>
                    </a:cubicBezTo>
                    <a:lnTo>
                      <a:pt x="778222" y="370591"/>
                    </a:lnTo>
                    <a:lnTo>
                      <a:pt x="780027" y="364387"/>
                    </a:lnTo>
                    <a:cubicBezTo>
                      <a:pt x="759890" y="350560"/>
                      <a:pt x="738184" y="336296"/>
                      <a:pt x="716038" y="321742"/>
                    </a:cubicBezTo>
                    <a:cubicBezTo>
                      <a:pt x="714131" y="317420"/>
                      <a:pt x="712291" y="313183"/>
                      <a:pt x="711532" y="309958"/>
                    </a:cubicBezTo>
                    <a:lnTo>
                      <a:pt x="760741" y="342320"/>
                    </a:lnTo>
                    <a:lnTo>
                      <a:pt x="761174" y="342699"/>
                    </a:lnTo>
                    <a:cubicBezTo>
                      <a:pt x="762080" y="343335"/>
                      <a:pt x="763002" y="344110"/>
                      <a:pt x="763816" y="345019"/>
                    </a:cubicBezTo>
                    <a:cubicBezTo>
                      <a:pt x="770686" y="350982"/>
                      <a:pt x="777097" y="356346"/>
                      <a:pt x="782222" y="360070"/>
                    </a:cubicBezTo>
                    <a:cubicBezTo>
                      <a:pt x="781562" y="357665"/>
                      <a:pt x="780768" y="355165"/>
                      <a:pt x="780137" y="352783"/>
                    </a:cubicBezTo>
                    <a:lnTo>
                      <a:pt x="806356" y="364720"/>
                    </a:lnTo>
                    <a:lnTo>
                      <a:pt x="805799" y="363274"/>
                    </a:lnTo>
                    <a:lnTo>
                      <a:pt x="811053" y="366858"/>
                    </a:lnTo>
                    <a:cubicBezTo>
                      <a:pt x="815000" y="370250"/>
                      <a:pt x="818043" y="370968"/>
                      <a:pt x="820548" y="371177"/>
                    </a:cubicBezTo>
                    <a:lnTo>
                      <a:pt x="819806" y="368039"/>
                    </a:lnTo>
                    <a:lnTo>
                      <a:pt x="838066" y="370558"/>
                    </a:lnTo>
                    <a:lnTo>
                      <a:pt x="840097" y="373016"/>
                    </a:lnTo>
                    <a:cubicBezTo>
                      <a:pt x="839216" y="370966"/>
                      <a:pt x="839942" y="370014"/>
                      <a:pt x="840889" y="369876"/>
                    </a:cubicBezTo>
                    <a:lnTo>
                      <a:pt x="841323" y="370102"/>
                    </a:lnTo>
                    <a:cubicBezTo>
                      <a:pt x="848162" y="358000"/>
                      <a:pt x="851415" y="365616"/>
                      <a:pt x="864657" y="375848"/>
                    </a:cubicBezTo>
                    <a:lnTo>
                      <a:pt x="871000" y="352812"/>
                    </a:lnTo>
                    <a:lnTo>
                      <a:pt x="859593" y="340088"/>
                    </a:lnTo>
                    <a:cubicBezTo>
                      <a:pt x="859777" y="337255"/>
                      <a:pt x="861539" y="335223"/>
                      <a:pt x="864781" y="334113"/>
                    </a:cubicBezTo>
                    <a:lnTo>
                      <a:pt x="841639" y="289182"/>
                    </a:lnTo>
                    <a:cubicBezTo>
                      <a:pt x="837246" y="282624"/>
                      <a:pt x="835848" y="277182"/>
                      <a:pt x="838470" y="273758"/>
                    </a:cubicBezTo>
                    <a:lnTo>
                      <a:pt x="860683" y="274348"/>
                    </a:lnTo>
                    <a:cubicBezTo>
                      <a:pt x="859384" y="272108"/>
                      <a:pt x="858152" y="269840"/>
                      <a:pt x="856924" y="267580"/>
                    </a:cubicBezTo>
                    <a:lnTo>
                      <a:pt x="855320" y="259248"/>
                    </a:lnTo>
                    <a:lnTo>
                      <a:pt x="868974" y="274569"/>
                    </a:lnTo>
                    <a:cubicBezTo>
                      <a:pt x="870852" y="273801"/>
                      <a:pt x="872459" y="274240"/>
                      <a:pt x="874097" y="274707"/>
                    </a:cubicBezTo>
                    <a:cubicBezTo>
                      <a:pt x="872794" y="272847"/>
                      <a:pt x="873789" y="271659"/>
                      <a:pt x="877670" y="272475"/>
                    </a:cubicBezTo>
                    <a:lnTo>
                      <a:pt x="871566" y="259573"/>
                    </a:lnTo>
                    <a:cubicBezTo>
                      <a:pt x="872222" y="257568"/>
                      <a:pt x="875419" y="257456"/>
                      <a:pt x="880706" y="258019"/>
                    </a:cubicBezTo>
                    <a:cubicBezTo>
                      <a:pt x="889206" y="258925"/>
                      <a:pt x="906778" y="264423"/>
                      <a:pt x="927069" y="270580"/>
                    </a:cubicBezTo>
                    <a:cubicBezTo>
                      <a:pt x="922450" y="264144"/>
                      <a:pt x="917947" y="257716"/>
                      <a:pt x="913509" y="251366"/>
                    </a:cubicBezTo>
                    <a:lnTo>
                      <a:pt x="936553" y="273353"/>
                    </a:lnTo>
                    <a:cubicBezTo>
                      <a:pt x="949211" y="277497"/>
                      <a:pt x="962581" y="281466"/>
                      <a:pt x="975145" y="284642"/>
                    </a:cubicBezTo>
                    <a:cubicBezTo>
                      <a:pt x="973621" y="283262"/>
                      <a:pt x="973702" y="282146"/>
                      <a:pt x="974144" y="281161"/>
                    </a:cubicBezTo>
                    <a:lnTo>
                      <a:pt x="979180" y="279150"/>
                    </a:lnTo>
                    <a:lnTo>
                      <a:pt x="978381" y="272117"/>
                    </a:lnTo>
                    <a:lnTo>
                      <a:pt x="966921" y="258482"/>
                    </a:lnTo>
                    <a:cubicBezTo>
                      <a:pt x="945435" y="239965"/>
                      <a:pt x="922587" y="221395"/>
                      <a:pt x="926396" y="212878"/>
                    </a:cubicBezTo>
                    <a:lnTo>
                      <a:pt x="928464" y="212734"/>
                    </a:lnTo>
                    <a:cubicBezTo>
                      <a:pt x="926268" y="210098"/>
                      <a:pt x="924052" y="207472"/>
                      <a:pt x="921826" y="204841"/>
                    </a:cubicBezTo>
                    <a:lnTo>
                      <a:pt x="937505" y="212104"/>
                    </a:lnTo>
                    <a:cubicBezTo>
                      <a:pt x="942761" y="208609"/>
                      <a:pt x="949572" y="209437"/>
                      <a:pt x="957111" y="210733"/>
                    </a:cubicBezTo>
                    <a:cubicBezTo>
                      <a:pt x="953013" y="204128"/>
                      <a:pt x="936241" y="196563"/>
                      <a:pt x="954476" y="196336"/>
                    </a:cubicBezTo>
                    <a:cubicBezTo>
                      <a:pt x="960167" y="196266"/>
                      <a:pt x="971810" y="198465"/>
                      <a:pt x="985577" y="201210"/>
                    </a:cubicBezTo>
                    <a:cubicBezTo>
                      <a:pt x="975954" y="189966"/>
                      <a:pt x="965862" y="178636"/>
                      <a:pt x="955655" y="167171"/>
                    </a:cubicBezTo>
                    <a:cubicBezTo>
                      <a:pt x="954933" y="162504"/>
                      <a:pt x="954251" y="157941"/>
                      <a:pt x="954354" y="154625"/>
                    </a:cubicBezTo>
                    <a:lnTo>
                      <a:pt x="993511" y="198621"/>
                    </a:lnTo>
                    <a:lnTo>
                      <a:pt x="993829" y="199098"/>
                    </a:lnTo>
                    <a:cubicBezTo>
                      <a:pt x="994541" y="199946"/>
                      <a:pt x="995230" y="200936"/>
                      <a:pt x="995780" y="202025"/>
                    </a:cubicBezTo>
                    <a:lnTo>
                      <a:pt x="996776" y="203413"/>
                    </a:lnTo>
                    <a:cubicBezTo>
                      <a:pt x="1002143" y="204529"/>
                      <a:pt x="1007666" y="205618"/>
                      <a:pt x="1013152" y="206631"/>
                    </a:cubicBezTo>
                    <a:cubicBezTo>
                      <a:pt x="1016552" y="198976"/>
                      <a:pt x="1021507" y="202524"/>
                      <a:pt x="1027549" y="208772"/>
                    </a:cubicBezTo>
                    <a:lnTo>
                      <a:pt x="1066510" y="209369"/>
                    </a:lnTo>
                    <a:cubicBezTo>
                      <a:pt x="1081024" y="199562"/>
                      <a:pt x="1035447" y="141283"/>
                      <a:pt x="1041567" y="137525"/>
                    </a:cubicBezTo>
                    <a:cubicBezTo>
                      <a:pt x="1045310" y="135227"/>
                      <a:pt x="1059389" y="147915"/>
                      <a:pt x="1074733" y="161953"/>
                    </a:cubicBezTo>
                    <a:cubicBezTo>
                      <a:pt x="1073946" y="157089"/>
                      <a:pt x="1074700" y="153432"/>
                      <a:pt x="1077458" y="151439"/>
                    </a:cubicBezTo>
                    <a:cubicBezTo>
                      <a:pt x="1084114" y="146624"/>
                      <a:pt x="1099806" y="153139"/>
                      <a:pt x="1118253" y="163289"/>
                    </a:cubicBezTo>
                    <a:cubicBezTo>
                      <a:pt x="1117174" y="154270"/>
                      <a:pt x="1100425" y="138371"/>
                      <a:pt x="1123984" y="146539"/>
                    </a:cubicBezTo>
                    <a:cubicBezTo>
                      <a:pt x="1132082" y="149345"/>
                      <a:pt x="1147703" y="158446"/>
                      <a:pt x="1165828" y="168832"/>
                    </a:cubicBezTo>
                    <a:lnTo>
                      <a:pt x="1185810" y="157108"/>
                    </a:lnTo>
                    <a:lnTo>
                      <a:pt x="1184294" y="119125"/>
                    </a:lnTo>
                    <a:cubicBezTo>
                      <a:pt x="1181090" y="117451"/>
                      <a:pt x="1181492" y="115966"/>
                      <a:pt x="1182466" y="114858"/>
                    </a:cubicBezTo>
                    <a:lnTo>
                      <a:pt x="1184135" y="115136"/>
                    </a:lnTo>
                    <a:cubicBezTo>
                      <a:pt x="1183087" y="95579"/>
                      <a:pt x="1182385" y="76027"/>
                      <a:pt x="1181813" y="56956"/>
                    </a:cubicBezTo>
                    <a:lnTo>
                      <a:pt x="1184135" y="48795"/>
                    </a:lnTo>
                    <a:lnTo>
                      <a:pt x="1202395" y="118163"/>
                    </a:lnTo>
                    <a:cubicBezTo>
                      <a:pt x="1206417" y="117111"/>
                      <a:pt x="1209930" y="118485"/>
                      <a:pt x="1213602" y="120022"/>
                    </a:cubicBezTo>
                    <a:cubicBezTo>
                      <a:pt x="1211444" y="112867"/>
                      <a:pt x="1196978" y="101849"/>
                      <a:pt x="1215156" y="105899"/>
                    </a:cubicBezTo>
                    <a:cubicBezTo>
                      <a:pt x="1221206" y="107244"/>
                      <a:pt x="1233217" y="112586"/>
                      <a:pt x="1247204" y="118881"/>
                    </a:cubicBezTo>
                    <a:cubicBezTo>
                      <a:pt x="1244527" y="101663"/>
                      <a:pt x="1242021" y="84589"/>
                      <a:pt x="1239635" y="67970"/>
                    </a:cubicBezTo>
                    <a:lnTo>
                      <a:pt x="1259743" y="124476"/>
                    </a:lnTo>
                    <a:cubicBezTo>
                      <a:pt x="1263275" y="126118"/>
                      <a:pt x="1266878" y="127712"/>
                      <a:pt x="1270472" y="129269"/>
                    </a:cubicBezTo>
                    <a:cubicBezTo>
                      <a:pt x="1276071" y="122880"/>
                      <a:pt x="1279961" y="127370"/>
                      <a:pt x="1284150" y="134642"/>
                    </a:cubicBezTo>
                    <a:lnTo>
                      <a:pt x="1292856" y="136827"/>
                    </a:lnTo>
                    <a:cubicBezTo>
                      <a:pt x="1285622" y="103829"/>
                      <a:pt x="1276890" y="67348"/>
                      <a:pt x="1268020" y="30181"/>
                    </a:cubicBezTo>
                    <a:cubicBezTo>
                      <a:pt x="1276256" y="42264"/>
                      <a:pt x="1284185" y="52552"/>
                      <a:pt x="1290194" y="58181"/>
                    </a:cubicBezTo>
                    <a:lnTo>
                      <a:pt x="1323528" y="142292"/>
                    </a:lnTo>
                    <a:cubicBezTo>
                      <a:pt x="1337989" y="133960"/>
                      <a:pt x="1311821" y="73086"/>
                      <a:pt x="1318736" y="71064"/>
                    </a:cubicBezTo>
                    <a:lnTo>
                      <a:pt x="1335262" y="89146"/>
                    </a:lnTo>
                    <a:cubicBezTo>
                      <a:pt x="1329250" y="64570"/>
                      <a:pt x="1322294" y="38455"/>
                      <a:pt x="1315190" y="11790"/>
                    </a:cubicBezTo>
                    <a:cubicBezTo>
                      <a:pt x="1316648" y="7293"/>
                      <a:pt x="1318093" y="2913"/>
                      <a:pt x="1319679" y="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52000"/>
                </a:schemeClr>
              </a:solidFill>
              <a:ln>
                <a:noFill/>
              </a:ln>
              <a:effectLst>
                <a:softEdge rad="101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0" name="十角星 6"/>
              <p:cNvSpPr/>
              <p:nvPr/>
            </p:nvSpPr>
            <p:spPr>
              <a:xfrm>
                <a:off x="6450433" y="3076437"/>
                <a:ext cx="2311306" cy="2274468"/>
              </a:xfrm>
              <a:custGeom>
                <a:avLst/>
                <a:gdLst/>
                <a:ahLst/>
                <a:cxnLst/>
                <a:rect l="l" t="t" r="r" b="b"/>
                <a:pathLst>
                  <a:path w="2645723" h="2605139">
                    <a:moveTo>
                      <a:pt x="1375582" y="2494963"/>
                    </a:moveTo>
                    <a:lnTo>
                      <a:pt x="1375518" y="2495016"/>
                    </a:lnTo>
                    <a:lnTo>
                      <a:pt x="1375537" y="2495123"/>
                    </a:lnTo>
                    <a:close/>
                    <a:moveTo>
                      <a:pt x="1421760" y="2486319"/>
                    </a:moveTo>
                    <a:lnTo>
                      <a:pt x="1427757" y="2493664"/>
                    </a:lnTo>
                    <a:lnTo>
                      <a:pt x="1429303" y="2488470"/>
                    </a:lnTo>
                    <a:cubicBezTo>
                      <a:pt x="1428258" y="2487910"/>
                      <a:pt x="1427288" y="2487189"/>
                      <a:pt x="1426300" y="2486446"/>
                    </a:cubicBezTo>
                    <a:cubicBezTo>
                      <a:pt x="1424834" y="2486657"/>
                      <a:pt x="1423317" y="2486501"/>
                      <a:pt x="1421760" y="2486319"/>
                    </a:cubicBezTo>
                    <a:close/>
                    <a:moveTo>
                      <a:pt x="927891" y="2368588"/>
                    </a:moveTo>
                    <a:lnTo>
                      <a:pt x="918569" y="2368929"/>
                    </a:lnTo>
                    <a:lnTo>
                      <a:pt x="919054" y="2378763"/>
                    </a:lnTo>
                    <a:close/>
                    <a:moveTo>
                      <a:pt x="1741382" y="2356774"/>
                    </a:moveTo>
                    <a:lnTo>
                      <a:pt x="1739507" y="2359477"/>
                    </a:lnTo>
                    <a:lnTo>
                      <a:pt x="1741128" y="2364379"/>
                    </a:lnTo>
                    <a:close/>
                    <a:moveTo>
                      <a:pt x="1747491" y="2350177"/>
                    </a:moveTo>
                    <a:lnTo>
                      <a:pt x="1746774" y="2350998"/>
                    </a:lnTo>
                    <a:cubicBezTo>
                      <a:pt x="1746826" y="2354922"/>
                      <a:pt x="1747208" y="2359182"/>
                      <a:pt x="1747649" y="2363625"/>
                    </a:cubicBezTo>
                    <a:lnTo>
                      <a:pt x="1747775" y="2364830"/>
                    </a:lnTo>
                    <a:cubicBezTo>
                      <a:pt x="1747182" y="2360516"/>
                      <a:pt x="1747242" y="2355576"/>
                      <a:pt x="1747491" y="2350177"/>
                    </a:cubicBezTo>
                    <a:close/>
                    <a:moveTo>
                      <a:pt x="558273" y="2153426"/>
                    </a:moveTo>
                    <a:lnTo>
                      <a:pt x="556699" y="2156541"/>
                    </a:lnTo>
                    <a:lnTo>
                      <a:pt x="558992" y="2154609"/>
                    </a:lnTo>
                    <a:close/>
                    <a:moveTo>
                      <a:pt x="2129321" y="2062852"/>
                    </a:moveTo>
                    <a:lnTo>
                      <a:pt x="2130109" y="2064322"/>
                    </a:lnTo>
                    <a:cubicBezTo>
                      <a:pt x="2129929" y="2063898"/>
                      <a:pt x="2129815" y="2063454"/>
                      <a:pt x="2129702" y="2063009"/>
                    </a:cubicBezTo>
                    <a:close/>
                    <a:moveTo>
                      <a:pt x="336361" y="2032337"/>
                    </a:moveTo>
                    <a:cubicBezTo>
                      <a:pt x="326300" y="2025909"/>
                      <a:pt x="306768" y="2050520"/>
                      <a:pt x="292690" y="2067097"/>
                    </a:cubicBezTo>
                    <a:cubicBezTo>
                      <a:pt x="311490" y="2060717"/>
                      <a:pt x="328667" y="2054635"/>
                      <a:pt x="343467" y="2049011"/>
                    </a:cubicBezTo>
                    <a:close/>
                    <a:moveTo>
                      <a:pt x="2483542" y="1576450"/>
                    </a:moveTo>
                    <a:lnTo>
                      <a:pt x="2488041" y="1593309"/>
                    </a:lnTo>
                    <a:lnTo>
                      <a:pt x="2513707" y="1583878"/>
                    </a:lnTo>
                    <a:cubicBezTo>
                      <a:pt x="2504736" y="1582262"/>
                      <a:pt x="2494052" y="1578948"/>
                      <a:pt x="2483542" y="1576450"/>
                    </a:cubicBezTo>
                    <a:close/>
                    <a:moveTo>
                      <a:pt x="2513786" y="1397137"/>
                    </a:moveTo>
                    <a:lnTo>
                      <a:pt x="2509302" y="1402372"/>
                    </a:lnTo>
                    <a:lnTo>
                      <a:pt x="2521633" y="1421833"/>
                    </a:lnTo>
                    <a:lnTo>
                      <a:pt x="2571130" y="1405044"/>
                    </a:lnTo>
                    <a:cubicBezTo>
                      <a:pt x="2564644" y="1403272"/>
                      <a:pt x="2558015" y="1400813"/>
                      <a:pt x="2551284" y="1398375"/>
                    </a:cubicBezTo>
                    <a:close/>
                    <a:moveTo>
                      <a:pt x="596378" y="421666"/>
                    </a:moveTo>
                    <a:cubicBezTo>
                      <a:pt x="604241" y="432923"/>
                      <a:pt x="612862" y="444258"/>
                      <a:pt x="621019" y="452557"/>
                    </a:cubicBezTo>
                    <a:lnTo>
                      <a:pt x="623243" y="441082"/>
                    </a:lnTo>
                    <a:close/>
                    <a:moveTo>
                      <a:pt x="673387" y="410722"/>
                    </a:moveTo>
                    <a:cubicBezTo>
                      <a:pt x="674136" y="413311"/>
                      <a:pt x="674454" y="416126"/>
                      <a:pt x="674735" y="419086"/>
                    </a:cubicBezTo>
                    <a:cubicBezTo>
                      <a:pt x="675029" y="416724"/>
                      <a:pt x="676121" y="415685"/>
                      <a:pt x="677323" y="414983"/>
                    </a:cubicBezTo>
                    <a:lnTo>
                      <a:pt x="677895" y="415451"/>
                    </a:lnTo>
                    <a:lnTo>
                      <a:pt x="678444" y="414327"/>
                    </a:lnTo>
                    <a:close/>
                    <a:moveTo>
                      <a:pt x="545326" y="385895"/>
                    </a:moveTo>
                    <a:cubicBezTo>
                      <a:pt x="549721" y="395814"/>
                      <a:pt x="554247" y="402424"/>
                      <a:pt x="558127" y="402077"/>
                    </a:cubicBezTo>
                    <a:lnTo>
                      <a:pt x="560937" y="396787"/>
                    </a:lnTo>
                    <a:close/>
                    <a:moveTo>
                      <a:pt x="798756" y="376869"/>
                    </a:moveTo>
                    <a:lnTo>
                      <a:pt x="800801" y="380233"/>
                    </a:lnTo>
                    <a:cubicBezTo>
                      <a:pt x="803607" y="381365"/>
                      <a:pt x="806388" y="382591"/>
                      <a:pt x="809161" y="383802"/>
                    </a:cubicBezTo>
                    <a:close/>
                    <a:moveTo>
                      <a:pt x="1319679" y="0"/>
                    </a:moveTo>
                    <a:lnTo>
                      <a:pt x="1334821" y="56921"/>
                    </a:lnTo>
                    <a:lnTo>
                      <a:pt x="1334890" y="57489"/>
                    </a:lnTo>
                    <a:cubicBezTo>
                      <a:pt x="1335145" y="58567"/>
                      <a:pt x="1335312" y="59760"/>
                      <a:pt x="1335315" y="60979"/>
                    </a:cubicBezTo>
                    <a:cubicBezTo>
                      <a:pt x="1336466" y="70004"/>
                      <a:pt x="1337678" y="78273"/>
                      <a:pt x="1339019" y="84468"/>
                    </a:cubicBezTo>
                    <a:cubicBezTo>
                      <a:pt x="1340123" y="82235"/>
                      <a:pt x="1341196" y="79838"/>
                      <a:pt x="1342312" y="77641"/>
                    </a:cubicBezTo>
                    <a:lnTo>
                      <a:pt x="1354485" y="105306"/>
                    </a:lnTo>
                    <a:lnTo>
                      <a:pt x="1354597" y="107047"/>
                    </a:lnTo>
                    <a:cubicBezTo>
                      <a:pt x="1354950" y="106962"/>
                      <a:pt x="1355291" y="106890"/>
                      <a:pt x="1355954" y="108638"/>
                    </a:cubicBezTo>
                    <a:cubicBezTo>
                      <a:pt x="1356654" y="113860"/>
                      <a:pt x="1358461" y="116443"/>
                      <a:pt x="1360196" y="118278"/>
                    </a:cubicBezTo>
                    <a:lnTo>
                      <a:pt x="1361738" y="115445"/>
                    </a:lnTo>
                    <a:lnTo>
                      <a:pt x="1371357" y="126765"/>
                    </a:lnTo>
                    <a:cubicBezTo>
                      <a:pt x="1378036" y="120696"/>
                      <a:pt x="1388425" y="111563"/>
                      <a:pt x="1392342" y="113039"/>
                    </a:cubicBezTo>
                    <a:cubicBezTo>
                      <a:pt x="1397862" y="115118"/>
                      <a:pt x="1388210" y="124652"/>
                      <a:pt x="1398843" y="144204"/>
                    </a:cubicBezTo>
                    <a:lnTo>
                      <a:pt x="1396885" y="146679"/>
                    </a:lnTo>
                    <a:cubicBezTo>
                      <a:pt x="1397843" y="147191"/>
                      <a:pt x="1399678" y="146738"/>
                      <a:pt x="1403494" y="145501"/>
                    </a:cubicBezTo>
                    <a:cubicBezTo>
                      <a:pt x="1416453" y="141308"/>
                      <a:pt x="1449222" y="113500"/>
                      <a:pt x="1476606" y="119039"/>
                    </a:cubicBezTo>
                    <a:cubicBezTo>
                      <a:pt x="1500196" y="123812"/>
                      <a:pt x="1510494" y="147126"/>
                      <a:pt x="1509437" y="176545"/>
                    </a:cubicBezTo>
                    <a:lnTo>
                      <a:pt x="1541895" y="171790"/>
                    </a:lnTo>
                    <a:cubicBezTo>
                      <a:pt x="1544333" y="160620"/>
                      <a:pt x="1546903" y="149553"/>
                      <a:pt x="1549476" y="138659"/>
                    </a:cubicBezTo>
                    <a:lnTo>
                      <a:pt x="1553828" y="131373"/>
                    </a:lnTo>
                    <a:lnTo>
                      <a:pt x="1553767" y="171335"/>
                    </a:lnTo>
                    <a:cubicBezTo>
                      <a:pt x="1563047" y="172440"/>
                      <a:pt x="1579364" y="177828"/>
                      <a:pt x="1595477" y="182234"/>
                    </a:cubicBezTo>
                    <a:lnTo>
                      <a:pt x="1600283" y="183328"/>
                    </a:lnTo>
                    <a:cubicBezTo>
                      <a:pt x="1600969" y="176909"/>
                      <a:pt x="1601723" y="170550"/>
                      <a:pt x="1602478" y="164259"/>
                    </a:cubicBezTo>
                    <a:lnTo>
                      <a:pt x="1604113" y="184198"/>
                    </a:lnTo>
                    <a:cubicBezTo>
                      <a:pt x="1606130" y="183680"/>
                      <a:pt x="1606448" y="184228"/>
                      <a:pt x="1606771" y="184804"/>
                    </a:cubicBezTo>
                    <a:lnTo>
                      <a:pt x="1638027" y="186891"/>
                    </a:lnTo>
                    <a:lnTo>
                      <a:pt x="1639443" y="142425"/>
                    </a:lnTo>
                    <a:lnTo>
                      <a:pt x="1636277" y="119232"/>
                    </a:lnTo>
                    <a:cubicBezTo>
                      <a:pt x="1642257" y="115992"/>
                      <a:pt x="1660862" y="151091"/>
                      <a:pt x="1674541" y="167480"/>
                    </a:cubicBezTo>
                    <a:cubicBezTo>
                      <a:pt x="1676047" y="166072"/>
                      <a:pt x="1683225" y="156550"/>
                      <a:pt x="1689897" y="151044"/>
                    </a:cubicBezTo>
                    <a:cubicBezTo>
                      <a:pt x="1689977" y="143931"/>
                      <a:pt x="1689988" y="136761"/>
                      <a:pt x="1689998" y="129548"/>
                    </a:cubicBezTo>
                    <a:cubicBezTo>
                      <a:pt x="1692570" y="125585"/>
                      <a:pt x="1695101" y="121729"/>
                      <a:pt x="1697384" y="119326"/>
                    </a:cubicBezTo>
                    <a:lnTo>
                      <a:pt x="1697332" y="148913"/>
                    </a:lnTo>
                    <a:cubicBezTo>
                      <a:pt x="1697963" y="153570"/>
                      <a:pt x="1696050" y="162059"/>
                      <a:pt x="1701901" y="173203"/>
                    </a:cubicBezTo>
                    <a:lnTo>
                      <a:pt x="1700248" y="175864"/>
                    </a:lnTo>
                    <a:cubicBezTo>
                      <a:pt x="1701032" y="176171"/>
                      <a:pt x="1702567" y="175420"/>
                      <a:pt x="1705748" y="173581"/>
                    </a:cubicBezTo>
                    <a:cubicBezTo>
                      <a:pt x="1716562" y="167347"/>
                      <a:pt x="1744121" y="135507"/>
                      <a:pt x="1766792" y="135780"/>
                    </a:cubicBezTo>
                    <a:cubicBezTo>
                      <a:pt x="1786328" y="136017"/>
                      <a:pt x="1794591" y="155949"/>
                      <a:pt x="1793350" y="183612"/>
                    </a:cubicBezTo>
                    <a:cubicBezTo>
                      <a:pt x="1812321" y="174571"/>
                      <a:pt x="1829229" y="167838"/>
                      <a:pt x="1835575" y="175185"/>
                    </a:cubicBezTo>
                    <a:cubicBezTo>
                      <a:pt x="1843310" y="184132"/>
                      <a:pt x="1829705" y="202330"/>
                      <a:pt x="1819636" y="220921"/>
                    </a:cubicBezTo>
                    <a:cubicBezTo>
                      <a:pt x="1846252" y="226631"/>
                      <a:pt x="1906518" y="213451"/>
                      <a:pt x="1917165" y="227306"/>
                    </a:cubicBezTo>
                    <a:cubicBezTo>
                      <a:pt x="1921941" y="233517"/>
                      <a:pt x="1913525" y="245631"/>
                      <a:pt x="1903666" y="258817"/>
                    </a:cubicBezTo>
                    <a:lnTo>
                      <a:pt x="1905304" y="269930"/>
                    </a:lnTo>
                    <a:cubicBezTo>
                      <a:pt x="1918316" y="259228"/>
                      <a:pt x="1933515" y="251585"/>
                      <a:pt x="1946895" y="252388"/>
                    </a:cubicBezTo>
                    <a:lnTo>
                      <a:pt x="1948347" y="253427"/>
                    </a:lnTo>
                    <a:cubicBezTo>
                      <a:pt x="1949128" y="250731"/>
                      <a:pt x="1949861" y="248015"/>
                      <a:pt x="1950595" y="245296"/>
                    </a:cubicBezTo>
                    <a:cubicBezTo>
                      <a:pt x="1954103" y="242131"/>
                      <a:pt x="1957551" y="239063"/>
                      <a:pt x="1960376" y="237329"/>
                    </a:cubicBezTo>
                    <a:lnTo>
                      <a:pt x="1954787" y="258033"/>
                    </a:lnTo>
                    <a:cubicBezTo>
                      <a:pt x="1974508" y="261033"/>
                      <a:pt x="1980996" y="284780"/>
                      <a:pt x="1977732" y="315558"/>
                    </a:cubicBezTo>
                    <a:cubicBezTo>
                      <a:pt x="2003112" y="305119"/>
                      <a:pt x="2025630" y="297517"/>
                      <a:pt x="2033321" y="307361"/>
                    </a:cubicBezTo>
                    <a:cubicBezTo>
                      <a:pt x="2042689" y="319348"/>
                      <a:pt x="2023574" y="341904"/>
                      <a:pt x="2009033" y="365181"/>
                    </a:cubicBezTo>
                    <a:lnTo>
                      <a:pt x="2033600" y="367699"/>
                    </a:lnTo>
                    <a:cubicBezTo>
                      <a:pt x="2038306" y="349117"/>
                      <a:pt x="2036596" y="320311"/>
                      <a:pt x="2041425" y="319158"/>
                    </a:cubicBezTo>
                    <a:cubicBezTo>
                      <a:pt x="2047771" y="317641"/>
                      <a:pt x="2055336" y="349248"/>
                      <a:pt x="2063608" y="368691"/>
                    </a:cubicBezTo>
                    <a:lnTo>
                      <a:pt x="2072543" y="368718"/>
                    </a:lnTo>
                    <a:lnTo>
                      <a:pt x="2094097" y="357745"/>
                    </a:lnTo>
                    <a:cubicBezTo>
                      <a:pt x="2096711" y="358949"/>
                      <a:pt x="2093495" y="362471"/>
                      <a:pt x="2091758" y="369119"/>
                    </a:cubicBezTo>
                    <a:cubicBezTo>
                      <a:pt x="2104868" y="369291"/>
                      <a:pt x="2116624" y="370276"/>
                      <a:pt x="2124756" y="373369"/>
                    </a:cubicBezTo>
                    <a:cubicBezTo>
                      <a:pt x="2138796" y="367351"/>
                      <a:pt x="2154503" y="362264"/>
                      <a:pt x="2166298" y="365184"/>
                    </a:cubicBezTo>
                    <a:cubicBezTo>
                      <a:pt x="2185636" y="369969"/>
                      <a:pt x="2188071" y="390603"/>
                      <a:pt x="2178816" y="416274"/>
                    </a:cubicBezTo>
                    <a:cubicBezTo>
                      <a:pt x="2200282" y="412222"/>
                      <a:pt x="2219033" y="409856"/>
                      <a:pt x="2223212" y="418230"/>
                    </a:cubicBezTo>
                    <a:cubicBezTo>
                      <a:pt x="2228300" y="428433"/>
                      <a:pt x="2209507" y="442333"/>
                      <a:pt x="2194116" y="457422"/>
                    </a:cubicBezTo>
                    <a:cubicBezTo>
                      <a:pt x="2218902" y="468994"/>
                      <a:pt x="2282600" y="470716"/>
                      <a:pt x="2289162" y="486202"/>
                    </a:cubicBezTo>
                    <a:cubicBezTo>
                      <a:pt x="2293178" y="495692"/>
                      <a:pt x="2269543" y="509766"/>
                      <a:pt x="2251768" y="524083"/>
                    </a:cubicBezTo>
                    <a:cubicBezTo>
                      <a:pt x="2251760" y="524109"/>
                      <a:pt x="2251741" y="524131"/>
                      <a:pt x="2251726" y="524151"/>
                    </a:cubicBezTo>
                    <a:lnTo>
                      <a:pt x="2256677" y="524641"/>
                    </a:lnTo>
                    <a:cubicBezTo>
                      <a:pt x="2275426" y="517768"/>
                      <a:pt x="2296285" y="512191"/>
                      <a:pt x="2311423" y="516686"/>
                    </a:cubicBezTo>
                    <a:cubicBezTo>
                      <a:pt x="2336213" y="524049"/>
                      <a:pt x="2337778" y="550734"/>
                      <a:pt x="2323749" y="583165"/>
                    </a:cubicBezTo>
                    <a:cubicBezTo>
                      <a:pt x="2351990" y="579301"/>
                      <a:pt x="2376562" y="577430"/>
                      <a:pt x="2381353" y="588463"/>
                    </a:cubicBezTo>
                    <a:cubicBezTo>
                      <a:pt x="2387184" y="601899"/>
                      <a:pt x="2361655" y="618600"/>
                      <a:pt x="2340458" y="637042"/>
                    </a:cubicBezTo>
                    <a:lnTo>
                      <a:pt x="2356894" y="642667"/>
                    </a:lnTo>
                    <a:lnTo>
                      <a:pt x="2365472" y="637696"/>
                    </a:lnTo>
                    <a:lnTo>
                      <a:pt x="2364805" y="645374"/>
                    </a:lnTo>
                    <a:cubicBezTo>
                      <a:pt x="2367292" y="646668"/>
                      <a:pt x="2370016" y="647395"/>
                      <a:pt x="2372799" y="648109"/>
                    </a:cubicBezTo>
                    <a:cubicBezTo>
                      <a:pt x="2374704" y="647999"/>
                      <a:pt x="2376366" y="648487"/>
                      <a:pt x="2377752" y="649297"/>
                    </a:cubicBezTo>
                    <a:cubicBezTo>
                      <a:pt x="2413559" y="658275"/>
                      <a:pt x="2456678" y="665583"/>
                      <a:pt x="2461877" y="679999"/>
                    </a:cubicBezTo>
                    <a:cubicBezTo>
                      <a:pt x="2466142" y="691815"/>
                      <a:pt x="2437674" y="707386"/>
                      <a:pt x="2414088" y="723776"/>
                    </a:cubicBezTo>
                    <a:lnTo>
                      <a:pt x="2436336" y="730284"/>
                    </a:lnTo>
                    <a:lnTo>
                      <a:pt x="2463748" y="743824"/>
                    </a:lnTo>
                    <a:lnTo>
                      <a:pt x="2463145" y="745196"/>
                    </a:lnTo>
                    <a:cubicBezTo>
                      <a:pt x="2464382" y="745358"/>
                      <a:pt x="2464632" y="745889"/>
                      <a:pt x="2464829" y="746431"/>
                    </a:cubicBezTo>
                    <a:cubicBezTo>
                      <a:pt x="2468874" y="757644"/>
                      <a:pt x="2443442" y="772242"/>
                      <a:pt x="2420687" y="787713"/>
                    </a:cubicBezTo>
                    <a:cubicBezTo>
                      <a:pt x="2424971" y="790746"/>
                      <a:pt x="2430007" y="793540"/>
                      <a:pt x="2435472" y="796159"/>
                    </a:cubicBezTo>
                    <a:lnTo>
                      <a:pt x="2442174" y="797519"/>
                    </a:lnTo>
                    <a:cubicBezTo>
                      <a:pt x="2445886" y="793184"/>
                      <a:pt x="2449534" y="788753"/>
                      <a:pt x="2453201" y="784299"/>
                    </a:cubicBezTo>
                    <a:cubicBezTo>
                      <a:pt x="2457703" y="782866"/>
                      <a:pt x="2462109" y="781491"/>
                      <a:pt x="2465401" y="781079"/>
                    </a:cubicBezTo>
                    <a:lnTo>
                      <a:pt x="2450472" y="799206"/>
                    </a:lnTo>
                    <a:cubicBezTo>
                      <a:pt x="2451835" y="799049"/>
                      <a:pt x="2452969" y="799471"/>
                      <a:pt x="2454033" y="799929"/>
                    </a:cubicBezTo>
                    <a:lnTo>
                      <a:pt x="2472954" y="797502"/>
                    </a:lnTo>
                    <a:cubicBezTo>
                      <a:pt x="2474632" y="800389"/>
                      <a:pt x="2472448" y="805701"/>
                      <a:pt x="2467819" y="812492"/>
                    </a:cubicBezTo>
                    <a:cubicBezTo>
                      <a:pt x="2491228" y="824064"/>
                      <a:pt x="2511953" y="835442"/>
                      <a:pt x="2512303" y="845960"/>
                    </a:cubicBezTo>
                    <a:cubicBezTo>
                      <a:pt x="2512589" y="854561"/>
                      <a:pt x="2495772" y="861261"/>
                      <a:pt x="2475770" y="867817"/>
                    </a:cubicBezTo>
                    <a:cubicBezTo>
                      <a:pt x="2475692" y="870837"/>
                      <a:pt x="2473731" y="874578"/>
                      <a:pt x="2470770" y="878928"/>
                    </a:cubicBezTo>
                    <a:cubicBezTo>
                      <a:pt x="2494176" y="890495"/>
                      <a:pt x="2514900" y="901875"/>
                      <a:pt x="2515252" y="912394"/>
                    </a:cubicBezTo>
                    <a:cubicBezTo>
                      <a:pt x="2515705" y="926056"/>
                      <a:pt x="2472976" y="934936"/>
                      <a:pt x="2443856" y="947732"/>
                    </a:cubicBezTo>
                    <a:cubicBezTo>
                      <a:pt x="2445313" y="948723"/>
                      <a:pt x="2446932" y="949482"/>
                      <a:pt x="2448581" y="950242"/>
                    </a:cubicBezTo>
                    <a:lnTo>
                      <a:pt x="2451240" y="951448"/>
                    </a:lnTo>
                    <a:lnTo>
                      <a:pt x="2448325" y="952604"/>
                    </a:lnTo>
                    <a:lnTo>
                      <a:pt x="2454206" y="958623"/>
                    </a:lnTo>
                    <a:cubicBezTo>
                      <a:pt x="2470199" y="947121"/>
                      <a:pt x="2487028" y="928412"/>
                      <a:pt x="2490899" y="930552"/>
                    </a:cubicBezTo>
                    <a:cubicBezTo>
                      <a:pt x="2496019" y="933383"/>
                      <a:pt x="2481526" y="957811"/>
                      <a:pt x="2472760" y="977612"/>
                    </a:cubicBezTo>
                    <a:cubicBezTo>
                      <a:pt x="2477249" y="981967"/>
                      <a:pt x="2481023" y="986150"/>
                      <a:pt x="2483570" y="990072"/>
                    </a:cubicBezTo>
                    <a:cubicBezTo>
                      <a:pt x="2491222" y="991257"/>
                      <a:pt x="2498909" y="992925"/>
                      <a:pt x="2499723" y="995177"/>
                    </a:cubicBezTo>
                    <a:cubicBezTo>
                      <a:pt x="2501288" y="999517"/>
                      <a:pt x="2487421" y="998167"/>
                      <a:pt x="2477295" y="1013889"/>
                    </a:cubicBezTo>
                    <a:lnTo>
                      <a:pt x="2474027" y="1013874"/>
                    </a:lnTo>
                    <a:cubicBezTo>
                      <a:pt x="2474169" y="1014695"/>
                      <a:pt x="2475657" y="1015597"/>
                      <a:pt x="2478999" y="1017331"/>
                    </a:cubicBezTo>
                    <a:cubicBezTo>
                      <a:pt x="2490343" y="1023222"/>
                      <a:pt x="2533572" y="1029970"/>
                      <a:pt x="2545372" y="1049239"/>
                    </a:cubicBezTo>
                    <a:cubicBezTo>
                      <a:pt x="2552208" y="1060403"/>
                      <a:pt x="2548338" y="1071885"/>
                      <a:pt x="2535958" y="1080807"/>
                    </a:cubicBezTo>
                    <a:lnTo>
                      <a:pt x="2611033" y="1123881"/>
                    </a:lnTo>
                    <a:lnTo>
                      <a:pt x="2592509" y="1132901"/>
                    </a:lnTo>
                    <a:cubicBezTo>
                      <a:pt x="2590968" y="1140778"/>
                      <a:pt x="2603879" y="1152247"/>
                      <a:pt x="2618678" y="1164245"/>
                    </a:cubicBezTo>
                    <a:lnTo>
                      <a:pt x="2612450" y="1174662"/>
                    </a:lnTo>
                    <a:lnTo>
                      <a:pt x="2617433" y="1174994"/>
                    </a:lnTo>
                    <a:lnTo>
                      <a:pt x="2595324" y="1184666"/>
                    </a:lnTo>
                    <a:cubicBezTo>
                      <a:pt x="2594047" y="1191200"/>
                      <a:pt x="2602708" y="1200204"/>
                      <a:pt x="2614389" y="1209649"/>
                    </a:cubicBezTo>
                    <a:lnTo>
                      <a:pt x="2609907" y="1215949"/>
                    </a:lnTo>
                    <a:cubicBezTo>
                      <a:pt x="2609491" y="1219198"/>
                      <a:pt x="2611647" y="1222105"/>
                      <a:pt x="2615779" y="1224469"/>
                    </a:cubicBezTo>
                    <a:lnTo>
                      <a:pt x="2615265" y="1226431"/>
                    </a:lnTo>
                    <a:lnTo>
                      <a:pt x="2618829" y="1226669"/>
                    </a:lnTo>
                    <a:cubicBezTo>
                      <a:pt x="2625009" y="1230080"/>
                      <a:pt x="2633894" y="1233095"/>
                      <a:pt x="2643664" y="1236019"/>
                    </a:cubicBezTo>
                    <a:lnTo>
                      <a:pt x="2602597" y="1239274"/>
                    </a:lnTo>
                    <a:lnTo>
                      <a:pt x="2597305" y="1242501"/>
                    </a:lnTo>
                    <a:cubicBezTo>
                      <a:pt x="2595703" y="1245659"/>
                      <a:pt x="2603562" y="1248748"/>
                      <a:pt x="2606375" y="1252951"/>
                    </a:cubicBezTo>
                    <a:lnTo>
                      <a:pt x="2585234" y="1262200"/>
                    </a:lnTo>
                    <a:cubicBezTo>
                      <a:pt x="2584074" y="1269355"/>
                      <a:pt x="2594638" y="1278742"/>
                      <a:pt x="2607538" y="1288735"/>
                    </a:cubicBezTo>
                    <a:lnTo>
                      <a:pt x="2609830" y="1290485"/>
                    </a:lnTo>
                    <a:lnTo>
                      <a:pt x="2605411" y="1291043"/>
                    </a:lnTo>
                    <a:lnTo>
                      <a:pt x="2600119" y="1294266"/>
                    </a:lnTo>
                    <a:cubicBezTo>
                      <a:pt x="2598515" y="1297427"/>
                      <a:pt x="2606378" y="1300515"/>
                      <a:pt x="2609190" y="1304723"/>
                    </a:cubicBezTo>
                    <a:cubicBezTo>
                      <a:pt x="2606003" y="1304991"/>
                      <a:pt x="2603010" y="1305363"/>
                      <a:pt x="2600598" y="1306336"/>
                    </a:cubicBezTo>
                    <a:lnTo>
                      <a:pt x="2586997" y="1302499"/>
                    </a:lnTo>
                    <a:lnTo>
                      <a:pt x="2591112" y="1310978"/>
                    </a:lnTo>
                    <a:lnTo>
                      <a:pt x="2588045" y="1313968"/>
                    </a:lnTo>
                    <a:cubicBezTo>
                      <a:pt x="2587291" y="1318630"/>
                      <a:pt x="2591510" y="1324235"/>
                      <a:pt x="2598378" y="1330056"/>
                    </a:cubicBezTo>
                    <a:cubicBezTo>
                      <a:pt x="2577787" y="1338183"/>
                      <a:pt x="2612095" y="1366252"/>
                      <a:pt x="2629005" y="1388627"/>
                    </a:cubicBezTo>
                    <a:lnTo>
                      <a:pt x="2628992" y="1388989"/>
                    </a:lnTo>
                    <a:lnTo>
                      <a:pt x="2628500" y="1389471"/>
                    </a:lnTo>
                    <a:cubicBezTo>
                      <a:pt x="2608233" y="1382851"/>
                      <a:pt x="2589549" y="1377809"/>
                      <a:pt x="2585973" y="1382657"/>
                    </a:cubicBezTo>
                    <a:cubicBezTo>
                      <a:pt x="2584017" y="1385316"/>
                      <a:pt x="2587321" y="1390725"/>
                      <a:pt x="2593202" y="1397557"/>
                    </a:cubicBezTo>
                    <a:cubicBezTo>
                      <a:pt x="2599005" y="1395659"/>
                      <a:pt x="2604805" y="1393654"/>
                      <a:pt x="2610620" y="1391645"/>
                    </a:cubicBezTo>
                    <a:lnTo>
                      <a:pt x="2598513" y="1403340"/>
                    </a:lnTo>
                    <a:cubicBezTo>
                      <a:pt x="2602397" y="1407962"/>
                      <a:pt x="2607065" y="1412803"/>
                      <a:pt x="2611782" y="1417778"/>
                    </a:cubicBezTo>
                    <a:cubicBezTo>
                      <a:pt x="2611148" y="1418116"/>
                      <a:pt x="2610341" y="1418030"/>
                      <a:pt x="2609467" y="1417921"/>
                    </a:cubicBezTo>
                    <a:lnTo>
                      <a:pt x="2590141" y="1411431"/>
                    </a:lnTo>
                    <a:cubicBezTo>
                      <a:pt x="2587812" y="1412934"/>
                      <a:pt x="2586224" y="1414776"/>
                      <a:pt x="2584931" y="1416463"/>
                    </a:cubicBezTo>
                    <a:lnTo>
                      <a:pt x="2523000" y="1448353"/>
                    </a:lnTo>
                    <a:cubicBezTo>
                      <a:pt x="2529562" y="1459552"/>
                      <a:pt x="2532355" y="1467664"/>
                      <a:pt x="2528502" y="1469623"/>
                    </a:cubicBezTo>
                    <a:lnTo>
                      <a:pt x="2517983" y="1465187"/>
                    </a:lnTo>
                    <a:cubicBezTo>
                      <a:pt x="2520604" y="1468126"/>
                      <a:pt x="2521629" y="1471371"/>
                      <a:pt x="2522174" y="1474370"/>
                    </a:cubicBezTo>
                    <a:lnTo>
                      <a:pt x="2525153" y="1476727"/>
                    </a:lnTo>
                    <a:cubicBezTo>
                      <a:pt x="2557878" y="1465143"/>
                      <a:pt x="2595122" y="1451183"/>
                      <a:pt x="2633549" y="1436783"/>
                    </a:cubicBezTo>
                    <a:cubicBezTo>
                      <a:pt x="2638166" y="1437794"/>
                      <a:pt x="2642670" y="1438804"/>
                      <a:pt x="2645723" y="1440095"/>
                    </a:cubicBezTo>
                    <a:lnTo>
                      <a:pt x="2590565" y="1460745"/>
                    </a:lnTo>
                    <a:lnTo>
                      <a:pt x="2590007" y="1460873"/>
                    </a:lnTo>
                    <a:cubicBezTo>
                      <a:pt x="2588958" y="1461231"/>
                      <a:pt x="2587785" y="1461516"/>
                      <a:pt x="2586571" y="1461636"/>
                    </a:cubicBezTo>
                    <a:cubicBezTo>
                      <a:pt x="2577705" y="1463668"/>
                      <a:pt x="2569593" y="1465685"/>
                      <a:pt x="2563560" y="1467626"/>
                    </a:cubicBezTo>
                    <a:cubicBezTo>
                      <a:pt x="2565893" y="1468506"/>
                      <a:pt x="2568382" y="1469341"/>
                      <a:pt x="2570676" y="1470236"/>
                    </a:cubicBezTo>
                    <a:lnTo>
                      <a:pt x="2544341" y="1485063"/>
                    </a:lnTo>
                    <a:lnTo>
                      <a:pt x="2542620" y="1485345"/>
                    </a:lnTo>
                    <a:cubicBezTo>
                      <a:pt x="2542738" y="1485687"/>
                      <a:pt x="2542839" y="1486023"/>
                      <a:pt x="2541167" y="1486849"/>
                    </a:cubicBezTo>
                    <a:lnTo>
                      <a:pt x="2539284" y="1487911"/>
                    </a:lnTo>
                    <a:cubicBezTo>
                      <a:pt x="2545126" y="1493261"/>
                      <a:pt x="2549661" y="1499099"/>
                      <a:pt x="2551593" y="1505175"/>
                    </a:cubicBezTo>
                    <a:cubicBezTo>
                      <a:pt x="2557569" y="1523970"/>
                      <a:pt x="2540333" y="1536718"/>
                      <a:pt x="2512367" y="1542215"/>
                    </a:cubicBezTo>
                    <a:cubicBezTo>
                      <a:pt x="2527408" y="1558227"/>
                      <a:pt x="2539493" y="1572818"/>
                      <a:pt x="2534191" y="1580683"/>
                    </a:cubicBezTo>
                    <a:lnTo>
                      <a:pt x="2517184" y="1583646"/>
                    </a:lnTo>
                    <a:cubicBezTo>
                      <a:pt x="2521225" y="1584457"/>
                      <a:pt x="2525037" y="1585376"/>
                      <a:pt x="2527725" y="1586512"/>
                    </a:cubicBezTo>
                    <a:lnTo>
                      <a:pt x="2489996" y="1600637"/>
                    </a:lnTo>
                    <a:cubicBezTo>
                      <a:pt x="2499747" y="1628014"/>
                      <a:pt x="2516015" y="1661366"/>
                      <a:pt x="2508188" y="1671551"/>
                    </a:cubicBezTo>
                    <a:cubicBezTo>
                      <a:pt x="2501800" y="1679858"/>
                      <a:pt x="2476606" y="1667212"/>
                      <a:pt x="2454309" y="1659638"/>
                    </a:cubicBezTo>
                    <a:cubicBezTo>
                      <a:pt x="2454279" y="1659644"/>
                      <a:pt x="2454252" y="1659640"/>
                      <a:pt x="2454225" y="1659636"/>
                    </a:cubicBezTo>
                    <a:lnTo>
                      <a:pt x="2456414" y="1664065"/>
                    </a:lnTo>
                    <a:cubicBezTo>
                      <a:pt x="2472547" y="1676323"/>
                      <a:pt x="2488637" y="1691031"/>
                      <a:pt x="2492640" y="1706132"/>
                    </a:cubicBezTo>
                    <a:cubicBezTo>
                      <a:pt x="2499196" y="1730863"/>
                      <a:pt x="2476065" y="1746012"/>
                      <a:pt x="2439488" y="1750984"/>
                    </a:cubicBezTo>
                    <a:cubicBezTo>
                      <a:pt x="2457962" y="1772808"/>
                      <a:pt x="2472697" y="1792570"/>
                      <a:pt x="2465332" y="1802327"/>
                    </a:cubicBezTo>
                    <a:cubicBezTo>
                      <a:pt x="2456638" y="1813850"/>
                      <a:pt x="2429534" y="1802093"/>
                      <a:pt x="2402534" y="1793791"/>
                    </a:cubicBezTo>
                    <a:lnTo>
                      <a:pt x="2400247" y="1794203"/>
                    </a:lnTo>
                    <a:lnTo>
                      <a:pt x="2406785" y="1824011"/>
                    </a:lnTo>
                    <a:cubicBezTo>
                      <a:pt x="2432871" y="1822289"/>
                      <a:pt x="2460534" y="1820317"/>
                      <a:pt x="2488574" y="1818331"/>
                    </a:cubicBezTo>
                    <a:cubicBezTo>
                      <a:pt x="2475314" y="1824489"/>
                      <a:pt x="2463870" y="1830636"/>
                      <a:pt x="2457337" y="1835650"/>
                    </a:cubicBezTo>
                    <a:lnTo>
                      <a:pt x="2413331" y="1845154"/>
                    </a:lnTo>
                    <a:lnTo>
                      <a:pt x="2422828" y="1875149"/>
                    </a:lnTo>
                    <a:cubicBezTo>
                      <a:pt x="2447051" y="1872911"/>
                      <a:pt x="2472787" y="1870413"/>
                      <a:pt x="2499041" y="1867865"/>
                    </a:cubicBezTo>
                    <a:cubicBezTo>
                      <a:pt x="2503239" y="1870036"/>
                      <a:pt x="2507326" y="1872180"/>
                      <a:pt x="2509940" y="1874213"/>
                    </a:cubicBezTo>
                    <a:lnTo>
                      <a:pt x="2451319" y="1879886"/>
                    </a:lnTo>
                    <a:lnTo>
                      <a:pt x="2450744" y="1879864"/>
                    </a:lnTo>
                    <a:cubicBezTo>
                      <a:pt x="2449640" y="1879940"/>
                      <a:pt x="2448431" y="1879908"/>
                      <a:pt x="2447229" y="1879713"/>
                    </a:cubicBezTo>
                    <a:lnTo>
                      <a:pt x="2424221" y="1879549"/>
                    </a:lnTo>
                    <a:lnTo>
                      <a:pt x="2424439" y="1880238"/>
                    </a:lnTo>
                    <a:cubicBezTo>
                      <a:pt x="2426173" y="1881461"/>
                      <a:pt x="2427983" y="1882681"/>
                      <a:pt x="2429651" y="1883905"/>
                    </a:cubicBezTo>
                    <a:lnTo>
                      <a:pt x="2425645" y="1884932"/>
                    </a:lnTo>
                    <a:cubicBezTo>
                      <a:pt x="2429580" y="1899860"/>
                      <a:pt x="2430786" y="1912027"/>
                      <a:pt x="2425910" y="1917705"/>
                    </a:cubicBezTo>
                    <a:cubicBezTo>
                      <a:pt x="2418912" y="1925853"/>
                      <a:pt x="2397326" y="1915964"/>
                      <a:pt x="2374525" y="1905724"/>
                    </a:cubicBezTo>
                    <a:lnTo>
                      <a:pt x="2373390" y="1906407"/>
                    </a:lnTo>
                    <a:lnTo>
                      <a:pt x="2362309" y="1904141"/>
                    </a:lnTo>
                    <a:lnTo>
                      <a:pt x="2367186" y="1922219"/>
                    </a:lnTo>
                    <a:cubicBezTo>
                      <a:pt x="2373766" y="1936450"/>
                      <a:pt x="2375921" y="1947834"/>
                      <a:pt x="2369592" y="1952361"/>
                    </a:cubicBezTo>
                    <a:lnTo>
                      <a:pt x="2368038" y="1952566"/>
                    </a:lnTo>
                    <a:cubicBezTo>
                      <a:pt x="2368552" y="1953690"/>
                      <a:pt x="2368205" y="1954178"/>
                      <a:pt x="2367823" y="1954625"/>
                    </a:cubicBezTo>
                    <a:cubicBezTo>
                      <a:pt x="2359900" y="1963848"/>
                      <a:pt x="2333286" y="1949959"/>
                      <a:pt x="2307303" y="1938779"/>
                    </a:cubicBezTo>
                    <a:cubicBezTo>
                      <a:pt x="2306856" y="1943964"/>
                      <a:pt x="2307023" y="1949664"/>
                      <a:pt x="2307573" y="1955632"/>
                    </a:cubicBezTo>
                    <a:cubicBezTo>
                      <a:pt x="2311129" y="1961897"/>
                      <a:pt x="2313329" y="1967954"/>
                      <a:pt x="2314048" y="1973244"/>
                    </a:cubicBezTo>
                    <a:lnTo>
                      <a:pt x="2326279" y="1987947"/>
                    </a:lnTo>
                    <a:cubicBezTo>
                      <a:pt x="2324578" y="1990860"/>
                      <a:pt x="2318645" y="1991770"/>
                      <a:pt x="2310089" y="1991385"/>
                    </a:cubicBezTo>
                    <a:cubicBezTo>
                      <a:pt x="2312133" y="2017130"/>
                      <a:pt x="2312925" y="2040511"/>
                      <a:pt x="2303667" y="2046260"/>
                    </a:cubicBezTo>
                    <a:cubicBezTo>
                      <a:pt x="2296095" y="2050958"/>
                      <a:pt x="2281142" y="2040243"/>
                      <a:pt x="2264632" y="2026770"/>
                    </a:cubicBezTo>
                    <a:lnTo>
                      <a:pt x="2264122" y="2026832"/>
                    </a:lnTo>
                    <a:lnTo>
                      <a:pt x="2286495" y="2068861"/>
                    </a:lnTo>
                    <a:cubicBezTo>
                      <a:pt x="2283524" y="2067864"/>
                      <a:pt x="2279700" y="2065760"/>
                      <a:pt x="2275795" y="2063587"/>
                    </a:cubicBezTo>
                    <a:lnTo>
                      <a:pt x="2256351" y="2027777"/>
                    </a:lnTo>
                    <a:cubicBezTo>
                      <a:pt x="2255004" y="2028402"/>
                      <a:pt x="2253545" y="2028375"/>
                      <a:pt x="2252001" y="2028306"/>
                    </a:cubicBezTo>
                    <a:cubicBezTo>
                      <a:pt x="2254044" y="2054049"/>
                      <a:pt x="2254837" y="2077431"/>
                      <a:pt x="2245576" y="2083179"/>
                    </a:cubicBezTo>
                    <a:cubicBezTo>
                      <a:pt x="2242124" y="2085323"/>
                      <a:pt x="2237134" y="2084258"/>
                      <a:pt x="2231264" y="2080975"/>
                    </a:cubicBezTo>
                    <a:cubicBezTo>
                      <a:pt x="2231259" y="2081060"/>
                      <a:pt x="2231272" y="2081145"/>
                      <a:pt x="2231285" y="2081229"/>
                    </a:cubicBezTo>
                    <a:lnTo>
                      <a:pt x="2231073" y="2080856"/>
                    </a:lnTo>
                    <a:cubicBezTo>
                      <a:pt x="2216053" y="2073524"/>
                      <a:pt x="2195050" y="2053990"/>
                      <a:pt x="2175918" y="2041260"/>
                    </a:cubicBezTo>
                    <a:cubicBezTo>
                      <a:pt x="2175800" y="2043006"/>
                      <a:pt x="2175980" y="2044765"/>
                      <a:pt x="2176172" y="2046549"/>
                    </a:cubicBezTo>
                    <a:lnTo>
                      <a:pt x="2176330" y="2047924"/>
                    </a:lnTo>
                    <a:cubicBezTo>
                      <a:pt x="2179993" y="2056333"/>
                      <a:pt x="2183649" y="2064831"/>
                      <a:pt x="2187290" y="2073344"/>
                    </a:cubicBezTo>
                    <a:lnTo>
                      <a:pt x="2172651" y="2052035"/>
                    </a:lnTo>
                    <a:cubicBezTo>
                      <a:pt x="2165834" y="2077055"/>
                      <a:pt x="2160103" y="2101540"/>
                      <a:pt x="2152437" y="2106004"/>
                    </a:cubicBezTo>
                    <a:cubicBezTo>
                      <a:pt x="2155703" y="2111426"/>
                      <a:pt x="2158499" y="2116955"/>
                      <a:pt x="2161204" y="2122369"/>
                    </a:cubicBezTo>
                    <a:lnTo>
                      <a:pt x="2154342" y="2118209"/>
                    </a:lnTo>
                    <a:lnTo>
                      <a:pt x="2121937" y="2080477"/>
                    </a:lnTo>
                    <a:cubicBezTo>
                      <a:pt x="2120159" y="2096378"/>
                      <a:pt x="2120407" y="2119561"/>
                      <a:pt x="2117642" y="2136814"/>
                    </a:cubicBezTo>
                    <a:lnTo>
                      <a:pt x="2117366" y="2137080"/>
                    </a:lnTo>
                    <a:lnTo>
                      <a:pt x="2116661" y="2137116"/>
                    </a:lnTo>
                    <a:lnTo>
                      <a:pt x="2105958" y="2118269"/>
                    </a:lnTo>
                    <a:cubicBezTo>
                      <a:pt x="2105572" y="2120148"/>
                      <a:pt x="2105007" y="2121896"/>
                      <a:pt x="2104439" y="2123572"/>
                    </a:cubicBezTo>
                    <a:lnTo>
                      <a:pt x="2106544" y="2273594"/>
                    </a:lnTo>
                    <a:cubicBezTo>
                      <a:pt x="2099700" y="2265872"/>
                      <a:pt x="2093375" y="2260959"/>
                      <a:pt x="2088605" y="2262642"/>
                    </a:cubicBezTo>
                    <a:cubicBezTo>
                      <a:pt x="2080713" y="2265425"/>
                      <a:pt x="2077271" y="2282263"/>
                      <a:pt x="2074357" y="2300966"/>
                    </a:cubicBezTo>
                    <a:lnTo>
                      <a:pt x="2061695" y="2301110"/>
                    </a:lnTo>
                    <a:lnTo>
                      <a:pt x="2064046" y="2305485"/>
                    </a:lnTo>
                    <a:cubicBezTo>
                      <a:pt x="2056204" y="2296314"/>
                      <a:pt x="2048940" y="2289967"/>
                      <a:pt x="2043614" y="2291846"/>
                    </a:cubicBezTo>
                    <a:cubicBezTo>
                      <a:pt x="2037068" y="2294156"/>
                      <a:pt x="2033584" y="2306129"/>
                      <a:pt x="2031309" y="2320878"/>
                    </a:cubicBezTo>
                    <a:lnTo>
                      <a:pt x="2023271" y="2320364"/>
                    </a:lnTo>
                    <a:cubicBezTo>
                      <a:pt x="2020131" y="2321696"/>
                      <a:pt x="2018668" y="2325021"/>
                      <a:pt x="2018739" y="2329731"/>
                    </a:cubicBezTo>
                    <a:lnTo>
                      <a:pt x="2016703" y="2330314"/>
                    </a:lnTo>
                    <a:lnTo>
                      <a:pt x="2018385" y="2333447"/>
                    </a:lnTo>
                    <a:cubicBezTo>
                      <a:pt x="2018603" y="2340429"/>
                      <a:pt x="2020616" y="2349485"/>
                      <a:pt x="2023178" y="2359243"/>
                    </a:cubicBezTo>
                    <a:cubicBezTo>
                      <a:pt x="2013931" y="2346427"/>
                      <a:pt x="2005299" y="2332868"/>
                      <a:pt x="1999622" y="2327714"/>
                    </a:cubicBezTo>
                    <a:lnTo>
                      <a:pt x="1996152" y="2325164"/>
                    </a:lnTo>
                    <a:lnTo>
                      <a:pt x="1994291" y="2324253"/>
                    </a:lnTo>
                    <a:cubicBezTo>
                      <a:pt x="1995890" y="2329941"/>
                      <a:pt x="1998463" y="2337146"/>
                      <a:pt x="2001388" y="2344910"/>
                    </a:cubicBezTo>
                    <a:cubicBezTo>
                      <a:pt x="2001925" y="2345929"/>
                      <a:pt x="2002313" y="2346999"/>
                      <a:pt x="2002581" y="2348013"/>
                    </a:cubicBezTo>
                    <a:lnTo>
                      <a:pt x="2002772" y="2348522"/>
                    </a:lnTo>
                    <a:lnTo>
                      <a:pt x="2015329" y="2402788"/>
                    </a:lnTo>
                    <a:cubicBezTo>
                      <a:pt x="2012716" y="2401054"/>
                      <a:pt x="2009565" y="2398036"/>
                      <a:pt x="2006358" y="2394926"/>
                    </a:cubicBezTo>
                    <a:lnTo>
                      <a:pt x="1990592" y="2327250"/>
                    </a:lnTo>
                    <a:cubicBezTo>
                      <a:pt x="1989573" y="2330010"/>
                      <a:pt x="1989493" y="2333910"/>
                      <a:pt x="1988164" y="2336560"/>
                    </a:cubicBezTo>
                    <a:cubicBezTo>
                      <a:pt x="1981290" y="2327512"/>
                      <a:pt x="1974578" y="2321208"/>
                      <a:pt x="1968631" y="2323517"/>
                    </a:cubicBezTo>
                    <a:lnTo>
                      <a:pt x="1961250" y="2334148"/>
                    </a:lnTo>
                    <a:cubicBezTo>
                      <a:pt x="1962501" y="2345041"/>
                      <a:pt x="1963727" y="2356119"/>
                      <a:pt x="1964925" y="2367231"/>
                    </a:cubicBezTo>
                    <a:cubicBezTo>
                      <a:pt x="1962398" y="2374598"/>
                      <a:pt x="1960326" y="2386705"/>
                      <a:pt x="1958797" y="2400449"/>
                    </a:cubicBezTo>
                    <a:lnTo>
                      <a:pt x="1946666" y="2354582"/>
                    </a:lnTo>
                    <a:cubicBezTo>
                      <a:pt x="1944519" y="2356792"/>
                      <a:pt x="1944895" y="2362327"/>
                      <a:pt x="1943172" y="2365766"/>
                    </a:cubicBezTo>
                    <a:cubicBezTo>
                      <a:pt x="1941237" y="2363218"/>
                      <a:pt x="1939315" y="2360888"/>
                      <a:pt x="1937158" y="2359355"/>
                    </a:cubicBezTo>
                    <a:lnTo>
                      <a:pt x="1933378" y="2345892"/>
                    </a:lnTo>
                    <a:lnTo>
                      <a:pt x="1927952" y="2353758"/>
                    </a:lnTo>
                    <a:lnTo>
                      <a:pt x="1923639" y="2352721"/>
                    </a:lnTo>
                    <a:lnTo>
                      <a:pt x="1916208" y="2366869"/>
                    </a:lnTo>
                    <a:cubicBezTo>
                      <a:pt x="1916943" y="2371715"/>
                      <a:pt x="1917646" y="2376577"/>
                      <a:pt x="1918344" y="2381444"/>
                    </a:cubicBezTo>
                    <a:lnTo>
                      <a:pt x="1913752" y="2368476"/>
                    </a:lnTo>
                    <a:lnTo>
                      <a:pt x="1905848" y="2357369"/>
                    </a:lnTo>
                    <a:cubicBezTo>
                      <a:pt x="1897056" y="2356666"/>
                      <a:pt x="1890386" y="2394616"/>
                      <a:pt x="1880111" y="2420557"/>
                    </a:cubicBezTo>
                    <a:cubicBezTo>
                      <a:pt x="1880256" y="2421048"/>
                      <a:pt x="1880358" y="2421547"/>
                      <a:pt x="1880461" y="2422046"/>
                    </a:cubicBezTo>
                    <a:lnTo>
                      <a:pt x="1879901" y="2421200"/>
                    </a:lnTo>
                    <a:cubicBezTo>
                      <a:pt x="1879621" y="2422927"/>
                      <a:pt x="1878993" y="2424478"/>
                      <a:pt x="1878352" y="2425971"/>
                    </a:cubicBezTo>
                    <a:lnTo>
                      <a:pt x="1878021" y="2426147"/>
                    </a:lnTo>
                    <a:lnTo>
                      <a:pt x="1877326" y="2425983"/>
                    </a:lnTo>
                    <a:lnTo>
                      <a:pt x="1872032" y="2407268"/>
                    </a:lnTo>
                    <a:lnTo>
                      <a:pt x="1864120" y="2391112"/>
                    </a:lnTo>
                    <a:cubicBezTo>
                      <a:pt x="1863991" y="2387995"/>
                      <a:pt x="1862451" y="2386702"/>
                      <a:pt x="1860855" y="2386574"/>
                    </a:cubicBezTo>
                    <a:cubicBezTo>
                      <a:pt x="1854499" y="2386065"/>
                      <a:pt x="1849251" y="2405761"/>
                      <a:pt x="1843024" y="2426549"/>
                    </a:cubicBezTo>
                    <a:cubicBezTo>
                      <a:pt x="1842387" y="2426191"/>
                      <a:pt x="1842034" y="2425465"/>
                      <a:pt x="1841667" y="2424671"/>
                    </a:cubicBezTo>
                    <a:cubicBezTo>
                      <a:pt x="1837572" y="2415803"/>
                      <a:pt x="1833443" y="2391139"/>
                      <a:pt x="1828312" y="2365454"/>
                    </a:cubicBezTo>
                    <a:cubicBezTo>
                      <a:pt x="1821196" y="2351743"/>
                      <a:pt x="1813331" y="2337078"/>
                      <a:pt x="1805507" y="2326315"/>
                    </a:cubicBezTo>
                    <a:cubicBezTo>
                      <a:pt x="1801270" y="2342924"/>
                      <a:pt x="1795844" y="2354798"/>
                      <a:pt x="1789130" y="2357038"/>
                    </a:cubicBezTo>
                    <a:lnTo>
                      <a:pt x="1778739" y="2350647"/>
                    </a:lnTo>
                    <a:lnTo>
                      <a:pt x="1778691" y="2350725"/>
                    </a:lnTo>
                    <a:cubicBezTo>
                      <a:pt x="1782110" y="2358264"/>
                      <a:pt x="1784451" y="2366642"/>
                      <a:pt x="1785118" y="2374527"/>
                    </a:cubicBezTo>
                    <a:lnTo>
                      <a:pt x="1777084" y="2389997"/>
                    </a:lnTo>
                    <a:lnTo>
                      <a:pt x="1775066" y="2387709"/>
                    </a:lnTo>
                    <a:cubicBezTo>
                      <a:pt x="1773852" y="2389769"/>
                      <a:pt x="1772737" y="2392533"/>
                      <a:pt x="1773194" y="2397497"/>
                    </a:cubicBezTo>
                    <a:cubicBezTo>
                      <a:pt x="1772956" y="2399245"/>
                      <a:pt x="1772625" y="2399251"/>
                      <a:pt x="1772281" y="2399248"/>
                    </a:cubicBezTo>
                    <a:lnTo>
                      <a:pt x="1772545" y="2400878"/>
                    </a:lnTo>
                    <a:lnTo>
                      <a:pt x="1767180" y="2428953"/>
                    </a:lnTo>
                    <a:cubicBezTo>
                      <a:pt x="1765686" y="2427161"/>
                      <a:pt x="1764185" y="2425180"/>
                      <a:pt x="1762696" y="2423356"/>
                    </a:cubicBezTo>
                    <a:cubicBezTo>
                      <a:pt x="1762770" y="2429348"/>
                      <a:pt x="1763406" y="2437228"/>
                      <a:pt x="1764253" y="2445790"/>
                    </a:cubicBezTo>
                    <a:cubicBezTo>
                      <a:pt x="1764510" y="2446915"/>
                      <a:pt x="1764603" y="2448051"/>
                      <a:pt x="1764600" y="2449098"/>
                    </a:cubicBezTo>
                    <a:lnTo>
                      <a:pt x="1764655" y="2449636"/>
                    </a:lnTo>
                    <a:lnTo>
                      <a:pt x="1762738" y="2505306"/>
                    </a:lnTo>
                    <a:cubicBezTo>
                      <a:pt x="1760659" y="2502955"/>
                      <a:pt x="1758400" y="2499220"/>
                      <a:pt x="1756105" y="2495389"/>
                    </a:cubicBezTo>
                    <a:cubicBezTo>
                      <a:pt x="1757560" y="2453540"/>
                      <a:pt x="1758970" y="2413079"/>
                      <a:pt x="1759282" y="2378500"/>
                    </a:cubicBezTo>
                    <a:cubicBezTo>
                      <a:pt x="1757088" y="2382923"/>
                      <a:pt x="1754349" y="2384405"/>
                      <a:pt x="1752230" y="2383158"/>
                    </a:cubicBezTo>
                    <a:cubicBezTo>
                      <a:pt x="1749969" y="2381828"/>
                      <a:pt x="1748560" y="2377755"/>
                      <a:pt x="1747908" y="2371669"/>
                    </a:cubicBezTo>
                    <a:lnTo>
                      <a:pt x="1747497" y="2383625"/>
                    </a:lnTo>
                    <a:cubicBezTo>
                      <a:pt x="1753033" y="2389564"/>
                      <a:pt x="1753966" y="2395366"/>
                      <a:pt x="1752681" y="2399301"/>
                    </a:cubicBezTo>
                    <a:cubicBezTo>
                      <a:pt x="1755965" y="2406285"/>
                      <a:pt x="1756434" y="2411763"/>
                      <a:pt x="1753211" y="2414728"/>
                    </a:cubicBezTo>
                    <a:lnTo>
                      <a:pt x="1746465" y="2413615"/>
                    </a:lnTo>
                    <a:lnTo>
                      <a:pt x="1746136" y="2423137"/>
                    </a:lnTo>
                    <a:cubicBezTo>
                      <a:pt x="1744061" y="2420786"/>
                      <a:pt x="1741799" y="2417055"/>
                      <a:pt x="1739503" y="2413220"/>
                    </a:cubicBezTo>
                    <a:lnTo>
                      <a:pt x="1739527" y="2412475"/>
                    </a:lnTo>
                    <a:lnTo>
                      <a:pt x="1730431" y="2410975"/>
                    </a:lnTo>
                    <a:cubicBezTo>
                      <a:pt x="1728113" y="2426268"/>
                      <a:pt x="1725721" y="2442064"/>
                      <a:pt x="1723255" y="2457912"/>
                    </a:cubicBezTo>
                    <a:cubicBezTo>
                      <a:pt x="1718906" y="2464373"/>
                      <a:pt x="1713773" y="2475532"/>
                      <a:pt x="1708738" y="2488413"/>
                    </a:cubicBezTo>
                    <a:lnTo>
                      <a:pt x="1709024" y="2424032"/>
                    </a:lnTo>
                    <a:cubicBezTo>
                      <a:pt x="1708660" y="2424305"/>
                      <a:pt x="1708371" y="2424233"/>
                      <a:pt x="1708073" y="2424159"/>
                    </a:cubicBezTo>
                    <a:lnTo>
                      <a:pt x="1680162" y="2412565"/>
                    </a:lnTo>
                    <a:cubicBezTo>
                      <a:pt x="1678315" y="2427967"/>
                      <a:pt x="1676477" y="2443770"/>
                      <a:pt x="1674580" y="2459584"/>
                    </a:cubicBezTo>
                    <a:lnTo>
                      <a:pt x="1670579" y="2408583"/>
                    </a:lnTo>
                    <a:lnTo>
                      <a:pt x="1660667" y="2404189"/>
                    </a:lnTo>
                    <a:cubicBezTo>
                      <a:pt x="1660470" y="2404676"/>
                      <a:pt x="1660193" y="2404710"/>
                      <a:pt x="1659917" y="2404726"/>
                    </a:cubicBezTo>
                    <a:lnTo>
                      <a:pt x="1657760" y="2402899"/>
                    </a:lnTo>
                    <a:cubicBezTo>
                      <a:pt x="1649109" y="2398728"/>
                      <a:pt x="1639968" y="2394653"/>
                      <a:pt x="1630877" y="2390981"/>
                    </a:cubicBezTo>
                    <a:lnTo>
                      <a:pt x="1629825" y="2421363"/>
                    </a:lnTo>
                    <a:cubicBezTo>
                      <a:pt x="1645365" y="2438854"/>
                      <a:pt x="1658889" y="2455111"/>
                      <a:pt x="1654401" y="2461680"/>
                    </a:cubicBezTo>
                    <a:lnTo>
                      <a:pt x="1628488" y="2459874"/>
                    </a:lnTo>
                    <a:lnTo>
                      <a:pt x="1628269" y="2466214"/>
                    </a:lnTo>
                    <a:cubicBezTo>
                      <a:pt x="1629369" y="2467697"/>
                      <a:pt x="1630514" y="2469016"/>
                      <a:pt x="1628081" y="2471652"/>
                    </a:cubicBezTo>
                    <a:cubicBezTo>
                      <a:pt x="1628141" y="2477560"/>
                      <a:pt x="1627819" y="2483344"/>
                      <a:pt x="1627477" y="2488999"/>
                    </a:cubicBezTo>
                    <a:lnTo>
                      <a:pt x="1623617" y="2481966"/>
                    </a:lnTo>
                    <a:lnTo>
                      <a:pt x="1621991" y="2473471"/>
                    </a:lnTo>
                    <a:cubicBezTo>
                      <a:pt x="1611781" y="2471833"/>
                      <a:pt x="1588736" y="2463097"/>
                      <a:pt x="1566178" y="2455707"/>
                    </a:cubicBezTo>
                    <a:cubicBezTo>
                      <a:pt x="1561444" y="2462675"/>
                      <a:pt x="1557081" y="2458537"/>
                      <a:pt x="1552089" y="2451628"/>
                    </a:cubicBezTo>
                    <a:lnTo>
                      <a:pt x="1513052" y="2445641"/>
                    </a:lnTo>
                    <a:cubicBezTo>
                      <a:pt x="1496785" y="2453151"/>
                      <a:pt x="1532529" y="2516115"/>
                      <a:pt x="1525736" y="2518919"/>
                    </a:cubicBezTo>
                    <a:cubicBezTo>
                      <a:pt x="1521581" y="2520630"/>
                      <a:pt x="1509622" y="2506343"/>
                      <a:pt x="1496626" y="2490574"/>
                    </a:cubicBezTo>
                    <a:cubicBezTo>
                      <a:pt x="1496579" y="2495408"/>
                      <a:pt x="1495192" y="2498860"/>
                      <a:pt x="1492079" y="2500413"/>
                    </a:cubicBezTo>
                    <a:lnTo>
                      <a:pt x="1456895" y="2484889"/>
                    </a:lnTo>
                    <a:lnTo>
                      <a:pt x="1454277" y="2487754"/>
                    </a:lnTo>
                    <a:lnTo>
                      <a:pt x="1457149" y="2500240"/>
                    </a:lnTo>
                    <a:cubicBezTo>
                      <a:pt x="1456819" y="2503013"/>
                      <a:pt x="1453901" y="2503450"/>
                      <a:pt x="1444500" y="2498720"/>
                    </a:cubicBezTo>
                    <a:lnTo>
                      <a:pt x="1442695" y="2497500"/>
                    </a:lnTo>
                    <a:cubicBezTo>
                      <a:pt x="1441083" y="2498629"/>
                      <a:pt x="1440207" y="2500693"/>
                      <a:pt x="1439692" y="2503710"/>
                    </a:cubicBezTo>
                    <a:cubicBezTo>
                      <a:pt x="1439005" y="2505335"/>
                      <a:pt x="1438683" y="2505260"/>
                      <a:pt x="1438354" y="2505166"/>
                    </a:cubicBezTo>
                    <a:lnTo>
                      <a:pt x="1438186" y="2506811"/>
                    </a:lnTo>
                    <a:lnTo>
                      <a:pt x="1425738" y="2532535"/>
                    </a:lnTo>
                    <a:cubicBezTo>
                      <a:pt x="1424759" y="2530422"/>
                      <a:pt x="1423824" y="2528119"/>
                      <a:pt x="1422857" y="2525971"/>
                    </a:cubicBezTo>
                    <a:cubicBezTo>
                      <a:pt x="1421379" y="2531779"/>
                      <a:pt x="1419950" y="2539556"/>
                      <a:pt x="1418555" y="2548043"/>
                    </a:cubicBezTo>
                    <a:cubicBezTo>
                      <a:pt x="1418509" y="2549196"/>
                      <a:pt x="1418309" y="2550317"/>
                      <a:pt x="1418033" y="2551329"/>
                    </a:cubicBezTo>
                    <a:lnTo>
                      <a:pt x="1417946" y="2551865"/>
                    </a:lnTo>
                    <a:lnTo>
                      <a:pt x="1401685" y="2605139"/>
                    </a:lnTo>
                    <a:cubicBezTo>
                      <a:pt x="1400291" y="2602330"/>
                      <a:pt x="1399072" y="2598139"/>
                      <a:pt x="1397849" y="2593841"/>
                    </a:cubicBezTo>
                    <a:lnTo>
                      <a:pt x="1426927" y="2496433"/>
                    </a:lnTo>
                    <a:cubicBezTo>
                      <a:pt x="1427036" y="2499352"/>
                      <a:pt x="1425285" y="2499776"/>
                      <a:pt x="1422657" y="2500055"/>
                    </a:cubicBezTo>
                    <a:lnTo>
                      <a:pt x="1398638" y="2497134"/>
                    </a:lnTo>
                    <a:cubicBezTo>
                      <a:pt x="1391283" y="2513917"/>
                      <a:pt x="1383612" y="2531507"/>
                      <a:pt x="1375816" y="2549142"/>
                    </a:cubicBezTo>
                    <a:cubicBezTo>
                      <a:pt x="1369941" y="2554255"/>
                      <a:pt x="1362095" y="2563707"/>
                      <a:pt x="1353899" y="2574847"/>
                    </a:cubicBezTo>
                    <a:lnTo>
                      <a:pt x="1369323" y="2518009"/>
                    </a:lnTo>
                    <a:cubicBezTo>
                      <a:pt x="1363012" y="2519298"/>
                      <a:pt x="1356717" y="2516023"/>
                      <a:pt x="1349911" y="2512041"/>
                    </a:cubicBezTo>
                    <a:cubicBezTo>
                      <a:pt x="1350844" y="2519294"/>
                      <a:pt x="1363479" y="2532008"/>
                      <a:pt x="1345914" y="2525552"/>
                    </a:cubicBezTo>
                    <a:lnTo>
                      <a:pt x="1335514" y="2520167"/>
                    </a:lnTo>
                    <a:lnTo>
                      <a:pt x="1334821" y="2521918"/>
                    </a:lnTo>
                    <a:cubicBezTo>
                      <a:pt x="1340101" y="2540192"/>
                      <a:pt x="1350651" y="2560866"/>
                      <a:pt x="1347448" y="2563358"/>
                    </a:cubicBezTo>
                    <a:cubicBezTo>
                      <a:pt x="1342197" y="2567445"/>
                      <a:pt x="1318072" y="2534771"/>
                      <a:pt x="1301956" y="2520205"/>
                    </a:cubicBezTo>
                    <a:cubicBezTo>
                      <a:pt x="1300092" y="2522683"/>
                      <a:pt x="1288665" y="2545951"/>
                      <a:pt x="1284070" y="2545625"/>
                    </a:cubicBezTo>
                    <a:cubicBezTo>
                      <a:pt x="1281469" y="2545439"/>
                      <a:pt x="1282286" y="2541579"/>
                      <a:pt x="1280946" y="2535567"/>
                    </a:cubicBezTo>
                    <a:cubicBezTo>
                      <a:pt x="1279327" y="2542079"/>
                      <a:pt x="1277281" y="2548312"/>
                      <a:pt x="1275254" y="2554381"/>
                    </a:cubicBezTo>
                    <a:lnTo>
                      <a:pt x="1273345" y="2546588"/>
                    </a:lnTo>
                    <a:lnTo>
                      <a:pt x="1275315" y="2520715"/>
                    </a:lnTo>
                    <a:cubicBezTo>
                      <a:pt x="1275394" y="2519676"/>
                      <a:pt x="1274909" y="2518968"/>
                      <a:pt x="1274382" y="2518253"/>
                    </a:cubicBezTo>
                    <a:lnTo>
                      <a:pt x="1275534" y="2515349"/>
                    </a:lnTo>
                    <a:cubicBezTo>
                      <a:pt x="1274715" y="2515152"/>
                      <a:pt x="1273357" y="2516121"/>
                      <a:pt x="1270581" y="2518406"/>
                    </a:cubicBezTo>
                    <a:cubicBezTo>
                      <a:pt x="1261147" y="2526173"/>
                      <a:pt x="1239853" y="2561980"/>
                      <a:pt x="1217774" y="2564854"/>
                    </a:cubicBezTo>
                    <a:cubicBezTo>
                      <a:pt x="1198750" y="2567329"/>
                      <a:pt x="1187288" y="2548455"/>
                      <a:pt x="1183729" y="2520495"/>
                    </a:cubicBezTo>
                    <a:cubicBezTo>
                      <a:pt x="1166851" y="2532206"/>
                      <a:pt x="1151583" y="2541318"/>
                      <a:pt x="1144150" y="2534819"/>
                    </a:cubicBezTo>
                    <a:cubicBezTo>
                      <a:pt x="1136931" y="2528513"/>
                      <a:pt x="1141869" y="2514426"/>
                      <a:pt x="1147643" y="2498853"/>
                    </a:cubicBezTo>
                    <a:lnTo>
                      <a:pt x="1138550" y="2517219"/>
                    </a:lnTo>
                    <a:cubicBezTo>
                      <a:pt x="1137632" y="2514223"/>
                      <a:pt x="1137112" y="2509888"/>
                      <a:pt x="1136603" y="2505447"/>
                    </a:cubicBezTo>
                    <a:lnTo>
                      <a:pt x="1145335" y="2487565"/>
                    </a:lnTo>
                    <a:cubicBezTo>
                      <a:pt x="1116768" y="2487659"/>
                      <a:pt x="1067672" y="2505301"/>
                      <a:pt x="1055889" y="2493792"/>
                    </a:cubicBezTo>
                    <a:cubicBezTo>
                      <a:pt x="1049782" y="2487823"/>
                      <a:pt x="1057183" y="2472975"/>
                      <a:pt x="1065054" y="2457139"/>
                    </a:cubicBezTo>
                    <a:cubicBezTo>
                      <a:pt x="1063304" y="2454718"/>
                      <a:pt x="1062396" y="2451954"/>
                      <a:pt x="1062327" y="2448975"/>
                    </a:cubicBezTo>
                    <a:cubicBezTo>
                      <a:pt x="1050349" y="2461087"/>
                      <a:pt x="1036346" y="2471626"/>
                      <a:pt x="1022682" y="2472719"/>
                    </a:cubicBezTo>
                    <a:cubicBezTo>
                      <a:pt x="997742" y="2474717"/>
                      <a:pt x="984296" y="2449729"/>
                      <a:pt x="981839" y="2413547"/>
                    </a:cubicBezTo>
                    <a:cubicBezTo>
                      <a:pt x="958972" y="2427558"/>
                      <a:pt x="938405" y="2438320"/>
                      <a:pt x="929234" y="2429500"/>
                    </a:cubicBezTo>
                    <a:cubicBezTo>
                      <a:pt x="918365" y="2419050"/>
                      <a:pt x="931978" y="2394807"/>
                      <a:pt x="942036" y="2370103"/>
                    </a:cubicBezTo>
                    <a:lnTo>
                      <a:pt x="930121" y="2380032"/>
                    </a:lnTo>
                    <a:cubicBezTo>
                      <a:pt x="930103" y="2377702"/>
                      <a:pt x="930202" y="2375222"/>
                      <a:pt x="930205" y="2372868"/>
                    </a:cubicBezTo>
                    <a:lnTo>
                      <a:pt x="919504" y="2387920"/>
                    </a:lnTo>
                    <a:cubicBezTo>
                      <a:pt x="920179" y="2403104"/>
                      <a:pt x="922467" y="2417495"/>
                      <a:pt x="919329" y="2418775"/>
                    </a:cubicBezTo>
                    <a:lnTo>
                      <a:pt x="906805" y="2403790"/>
                    </a:lnTo>
                    <a:lnTo>
                      <a:pt x="878255" y="2436240"/>
                    </a:lnTo>
                    <a:cubicBezTo>
                      <a:pt x="878139" y="2433106"/>
                      <a:pt x="878761" y="2428789"/>
                      <a:pt x="879417" y="2424369"/>
                    </a:cubicBezTo>
                    <a:lnTo>
                      <a:pt x="903028" y="2397203"/>
                    </a:lnTo>
                    <a:cubicBezTo>
                      <a:pt x="898582" y="2388789"/>
                      <a:pt x="893796" y="2379457"/>
                      <a:pt x="889239" y="2372097"/>
                    </a:cubicBezTo>
                    <a:lnTo>
                      <a:pt x="880553" y="2373311"/>
                    </a:lnTo>
                    <a:lnTo>
                      <a:pt x="861500" y="2387325"/>
                    </a:lnTo>
                    <a:lnTo>
                      <a:pt x="861636" y="2382157"/>
                    </a:lnTo>
                    <a:cubicBezTo>
                      <a:pt x="856890" y="2383643"/>
                      <a:pt x="852142" y="2386169"/>
                      <a:pt x="847224" y="2388929"/>
                    </a:cubicBezTo>
                    <a:lnTo>
                      <a:pt x="858290" y="2375607"/>
                    </a:lnTo>
                    <a:lnTo>
                      <a:pt x="836665" y="2375814"/>
                    </a:lnTo>
                    <a:lnTo>
                      <a:pt x="825978" y="2390354"/>
                    </a:lnTo>
                    <a:lnTo>
                      <a:pt x="824733" y="2377422"/>
                    </a:lnTo>
                    <a:lnTo>
                      <a:pt x="820994" y="2378766"/>
                    </a:lnTo>
                    <a:cubicBezTo>
                      <a:pt x="818399" y="2387655"/>
                      <a:pt x="814553" y="2396989"/>
                      <a:pt x="809424" y="2404437"/>
                    </a:cubicBezTo>
                    <a:lnTo>
                      <a:pt x="793405" y="2411300"/>
                    </a:lnTo>
                    <a:lnTo>
                      <a:pt x="793294" y="2408249"/>
                    </a:lnTo>
                    <a:cubicBezTo>
                      <a:pt x="791052" y="2409073"/>
                      <a:pt x="788434" y="2410501"/>
                      <a:pt x="785637" y="2414631"/>
                    </a:cubicBezTo>
                    <a:cubicBezTo>
                      <a:pt x="784346" y="2415828"/>
                      <a:pt x="784084" y="2415625"/>
                      <a:pt x="783821" y="2415405"/>
                    </a:cubicBezTo>
                    <a:lnTo>
                      <a:pt x="782991" y="2416837"/>
                    </a:lnTo>
                    <a:lnTo>
                      <a:pt x="761035" y="2435129"/>
                    </a:lnTo>
                    <a:cubicBezTo>
                      <a:pt x="761017" y="2432802"/>
                      <a:pt x="761112" y="2430320"/>
                      <a:pt x="761122" y="2427962"/>
                    </a:cubicBezTo>
                    <a:cubicBezTo>
                      <a:pt x="757374" y="2432640"/>
                      <a:pt x="752866" y="2439134"/>
                      <a:pt x="748087" y="2446290"/>
                    </a:cubicBezTo>
                    <a:cubicBezTo>
                      <a:pt x="747575" y="2447321"/>
                      <a:pt x="746929" y="2448263"/>
                      <a:pt x="746261" y="2449068"/>
                    </a:cubicBezTo>
                    <a:lnTo>
                      <a:pt x="745959" y="2449518"/>
                    </a:lnTo>
                    <a:lnTo>
                      <a:pt x="709165" y="2491338"/>
                    </a:lnTo>
                    <a:cubicBezTo>
                      <a:pt x="709057" y="2488206"/>
                      <a:pt x="709675" y="2483882"/>
                      <a:pt x="710335" y="2479465"/>
                    </a:cubicBezTo>
                    <a:lnTo>
                      <a:pt x="788954" y="2389003"/>
                    </a:lnTo>
                    <a:cubicBezTo>
                      <a:pt x="779629" y="2388323"/>
                      <a:pt x="773603" y="2382704"/>
                      <a:pt x="770494" y="2374148"/>
                    </a:cubicBezTo>
                    <a:cubicBezTo>
                      <a:pt x="751284" y="2391330"/>
                      <a:pt x="730141" y="2410504"/>
                      <a:pt x="708707" y="2429656"/>
                    </a:cubicBezTo>
                    <a:cubicBezTo>
                      <a:pt x="701247" y="2431892"/>
                      <a:pt x="690199" y="2437266"/>
                      <a:pt x="678141" y="2444026"/>
                    </a:cubicBezTo>
                    <a:lnTo>
                      <a:pt x="762217" y="2342232"/>
                    </a:lnTo>
                    <a:cubicBezTo>
                      <a:pt x="746042" y="2347980"/>
                      <a:pt x="732175" y="2351066"/>
                      <a:pt x="727275" y="2344846"/>
                    </a:cubicBezTo>
                    <a:cubicBezTo>
                      <a:pt x="709121" y="2362355"/>
                      <a:pt x="689652" y="2381253"/>
                      <a:pt x="670019" y="2400075"/>
                    </a:cubicBezTo>
                    <a:lnTo>
                      <a:pt x="735133" y="2306661"/>
                    </a:lnTo>
                    <a:lnTo>
                      <a:pt x="732834" y="2299667"/>
                    </a:lnTo>
                    <a:lnTo>
                      <a:pt x="721088" y="2298508"/>
                    </a:lnTo>
                    <a:cubicBezTo>
                      <a:pt x="719938" y="2301187"/>
                      <a:pt x="718632" y="2302819"/>
                      <a:pt x="716865" y="2302003"/>
                    </a:cubicBezTo>
                    <a:lnTo>
                      <a:pt x="714004" y="2297808"/>
                    </a:lnTo>
                    <a:lnTo>
                      <a:pt x="699615" y="2296389"/>
                    </a:lnTo>
                    <a:cubicBezTo>
                      <a:pt x="671048" y="2330603"/>
                      <a:pt x="641419" y="2364363"/>
                      <a:pt x="614951" y="2392933"/>
                    </a:cubicBezTo>
                    <a:lnTo>
                      <a:pt x="616420" y="2385045"/>
                    </a:lnTo>
                    <a:lnTo>
                      <a:pt x="668373" y="2289879"/>
                    </a:lnTo>
                    <a:lnTo>
                      <a:pt x="666319" y="2289376"/>
                    </a:lnTo>
                    <a:lnTo>
                      <a:pt x="659730" y="2293376"/>
                    </a:lnTo>
                    <a:lnTo>
                      <a:pt x="661886" y="2288301"/>
                    </a:lnTo>
                    <a:cubicBezTo>
                      <a:pt x="655565" y="2290350"/>
                      <a:pt x="651635" y="2288291"/>
                      <a:pt x="649825" y="2285368"/>
                    </a:cubicBezTo>
                    <a:cubicBezTo>
                      <a:pt x="644289" y="2276392"/>
                      <a:pt x="664831" y="2258974"/>
                      <a:pt x="679638" y="2242125"/>
                    </a:cubicBezTo>
                    <a:cubicBezTo>
                      <a:pt x="679642" y="2242096"/>
                      <a:pt x="679654" y="2242075"/>
                      <a:pt x="679667" y="2242052"/>
                    </a:cubicBezTo>
                    <a:lnTo>
                      <a:pt x="676145" y="2242193"/>
                    </a:lnTo>
                    <a:lnTo>
                      <a:pt x="668302" y="2250300"/>
                    </a:lnTo>
                    <a:lnTo>
                      <a:pt x="667894" y="2244317"/>
                    </a:lnTo>
                    <a:lnTo>
                      <a:pt x="653337" y="2248694"/>
                    </a:lnTo>
                    <a:cubicBezTo>
                      <a:pt x="639341" y="2261042"/>
                      <a:pt x="623430" y="2276570"/>
                      <a:pt x="617664" y="2278439"/>
                    </a:cubicBezTo>
                    <a:lnTo>
                      <a:pt x="616619" y="2274418"/>
                    </a:lnTo>
                    <a:lnTo>
                      <a:pt x="615695" y="2273216"/>
                    </a:lnTo>
                    <a:cubicBezTo>
                      <a:pt x="615355" y="2274504"/>
                      <a:pt x="614692" y="2275021"/>
                      <a:pt x="614076" y="2275015"/>
                    </a:cubicBezTo>
                    <a:lnTo>
                      <a:pt x="611900" y="2270792"/>
                    </a:lnTo>
                    <a:cubicBezTo>
                      <a:pt x="608287" y="2277320"/>
                      <a:pt x="603388" y="2283191"/>
                      <a:pt x="598033" y="2287757"/>
                    </a:cubicBezTo>
                    <a:lnTo>
                      <a:pt x="580777" y="2290239"/>
                    </a:lnTo>
                    <a:lnTo>
                      <a:pt x="581463" y="2287266"/>
                    </a:lnTo>
                    <a:cubicBezTo>
                      <a:pt x="579082" y="2287481"/>
                      <a:pt x="576186" y="2288181"/>
                      <a:pt x="572416" y="2291445"/>
                    </a:cubicBezTo>
                    <a:cubicBezTo>
                      <a:pt x="570858" y="2292273"/>
                      <a:pt x="570659" y="2292007"/>
                      <a:pt x="570459" y="2291728"/>
                    </a:cubicBezTo>
                    <a:lnTo>
                      <a:pt x="569288" y="2292888"/>
                    </a:lnTo>
                    <a:lnTo>
                      <a:pt x="543347" y="2304881"/>
                    </a:lnTo>
                    <a:cubicBezTo>
                      <a:pt x="543932" y="2302624"/>
                      <a:pt x="544668" y="2300255"/>
                      <a:pt x="545282" y="2297980"/>
                    </a:cubicBezTo>
                    <a:cubicBezTo>
                      <a:pt x="540454" y="2301527"/>
                      <a:pt x="534421" y="2306634"/>
                      <a:pt x="527954" y="2312310"/>
                    </a:cubicBezTo>
                    <a:cubicBezTo>
                      <a:pt x="527188" y="2313175"/>
                      <a:pt x="526325" y="2313911"/>
                      <a:pt x="525469" y="2314519"/>
                    </a:cubicBezTo>
                    <a:lnTo>
                      <a:pt x="525063" y="2314879"/>
                    </a:lnTo>
                    <a:lnTo>
                      <a:pt x="478698" y="2345751"/>
                    </a:lnTo>
                    <a:cubicBezTo>
                      <a:pt x="479402" y="2342691"/>
                      <a:pt x="481116" y="2338683"/>
                      <a:pt x="482896" y="2334583"/>
                    </a:cubicBezTo>
                    <a:cubicBezTo>
                      <a:pt x="530837" y="2302687"/>
                      <a:pt x="576589" y="2272251"/>
                      <a:pt x="609418" y="2248353"/>
                    </a:cubicBezTo>
                    <a:lnTo>
                      <a:pt x="609437" y="2246094"/>
                    </a:lnTo>
                    <a:lnTo>
                      <a:pt x="604386" y="2241705"/>
                    </a:lnTo>
                    <a:lnTo>
                      <a:pt x="600463" y="2243520"/>
                    </a:lnTo>
                    <a:lnTo>
                      <a:pt x="601641" y="2239321"/>
                    </a:lnTo>
                    <a:lnTo>
                      <a:pt x="600420" y="2238257"/>
                    </a:lnTo>
                    <a:cubicBezTo>
                      <a:pt x="595906" y="2241578"/>
                      <a:pt x="590647" y="2246053"/>
                      <a:pt x="585070" y="2250952"/>
                    </a:cubicBezTo>
                    <a:cubicBezTo>
                      <a:pt x="584305" y="2251814"/>
                      <a:pt x="583442" y="2252556"/>
                      <a:pt x="582585" y="2253158"/>
                    </a:cubicBezTo>
                    <a:lnTo>
                      <a:pt x="582176" y="2253521"/>
                    </a:lnTo>
                    <a:lnTo>
                      <a:pt x="535814" y="2284389"/>
                    </a:lnTo>
                    <a:cubicBezTo>
                      <a:pt x="536515" y="2281333"/>
                      <a:pt x="538233" y="2277322"/>
                      <a:pt x="540013" y="2273222"/>
                    </a:cubicBezTo>
                    <a:lnTo>
                      <a:pt x="598753" y="2234012"/>
                    </a:lnTo>
                    <a:lnTo>
                      <a:pt x="598775" y="2232919"/>
                    </a:lnTo>
                    <a:cubicBezTo>
                      <a:pt x="569066" y="2247759"/>
                      <a:pt x="531939" y="2267016"/>
                      <a:pt x="494221" y="2286050"/>
                    </a:cubicBezTo>
                    <a:cubicBezTo>
                      <a:pt x="486437" y="2286281"/>
                      <a:pt x="474373" y="2288605"/>
                      <a:pt x="460973" y="2292020"/>
                    </a:cubicBezTo>
                    <a:cubicBezTo>
                      <a:pt x="499048" y="2265225"/>
                      <a:pt x="536246" y="2239098"/>
                      <a:pt x="567169" y="2216623"/>
                    </a:cubicBezTo>
                    <a:lnTo>
                      <a:pt x="551335" y="2224688"/>
                    </a:lnTo>
                    <a:cubicBezTo>
                      <a:pt x="543550" y="2224916"/>
                      <a:pt x="531490" y="2227248"/>
                      <a:pt x="518086" y="2230658"/>
                    </a:cubicBezTo>
                    <a:lnTo>
                      <a:pt x="561036" y="2200290"/>
                    </a:lnTo>
                    <a:lnTo>
                      <a:pt x="553631" y="2198343"/>
                    </a:lnTo>
                    <a:cubicBezTo>
                      <a:pt x="526293" y="2213182"/>
                      <a:pt x="495519" y="2230422"/>
                      <a:pt x="464505" y="2247461"/>
                    </a:cubicBezTo>
                    <a:lnTo>
                      <a:pt x="547163" y="2177823"/>
                    </a:lnTo>
                    <a:lnTo>
                      <a:pt x="549343" y="2171099"/>
                    </a:lnTo>
                    <a:lnTo>
                      <a:pt x="547002" y="2175733"/>
                    </a:lnTo>
                    <a:lnTo>
                      <a:pt x="542832" y="2174343"/>
                    </a:lnTo>
                    <a:lnTo>
                      <a:pt x="535132" y="2178612"/>
                    </a:lnTo>
                    <a:cubicBezTo>
                      <a:pt x="524189" y="2195217"/>
                      <a:pt x="513726" y="2208563"/>
                      <a:pt x="505267" y="2210481"/>
                    </a:cubicBezTo>
                    <a:cubicBezTo>
                      <a:pt x="500740" y="2216869"/>
                      <a:pt x="496066" y="2220105"/>
                      <a:pt x="491693" y="2218923"/>
                    </a:cubicBezTo>
                    <a:cubicBezTo>
                      <a:pt x="484417" y="2216954"/>
                      <a:pt x="480376" y="2203596"/>
                      <a:pt x="478036" y="2185826"/>
                    </a:cubicBezTo>
                    <a:lnTo>
                      <a:pt x="476708" y="2184912"/>
                    </a:lnTo>
                    <a:lnTo>
                      <a:pt x="471356" y="2188400"/>
                    </a:lnTo>
                    <a:cubicBezTo>
                      <a:pt x="468549" y="2194031"/>
                      <a:pt x="466055" y="2198968"/>
                      <a:pt x="463011" y="2193835"/>
                    </a:cubicBezTo>
                    <a:cubicBezTo>
                      <a:pt x="445811" y="2205431"/>
                      <a:pt x="428979" y="2216353"/>
                      <a:pt x="413159" y="2226309"/>
                    </a:cubicBezTo>
                    <a:lnTo>
                      <a:pt x="416623" y="2219075"/>
                    </a:lnTo>
                    <a:lnTo>
                      <a:pt x="457387" y="2176207"/>
                    </a:lnTo>
                    <a:cubicBezTo>
                      <a:pt x="454686" y="2161947"/>
                      <a:pt x="452712" y="2138594"/>
                      <a:pt x="449489" y="2115159"/>
                    </a:cubicBezTo>
                    <a:cubicBezTo>
                      <a:pt x="448913" y="2115183"/>
                      <a:pt x="448759" y="2114929"/>
                      <a:pt x="448618" y="2114672"/>
                    </a:cubicBezTo>
                    <a:lnTo>
                      <a:pt x="448897" y="2110385"/>
                    </a:lnTo>
                    <a:cubicBezTo>
                      <a:pt x="448388" y="2103219"/>
                      <a:pt x="447403" y="2096146"/>
                      <a:pt x="446292" y="2089366"/>
                    </a:cubicBezTo>
                    <a:cubicBezTo>
                      <a:pt x="445586" y="2091261"/>
                      <a:pt x="444475" y="2091584"/>
                      <a:pt x="443348" y="2091532"/>
                    </a:cubicBezTo>
                    <a:lnTo>
                      <a:pt x="439348" y="2087621"/>
                    </a:lnTo>
                    <a:cubicBezTo>
                      <a:pt x="436164" y="2089335"/>
                      <a:pt x="432763" y="2091068"/>
                      <a:pt x="429257" y="2092711"/>
                    </a:cubicBezTo>
                    <a:cubicBezTo>
                      <a:pt x="418329" y="2122137"/>
                      <a:pt x="408520" y="2160428"/>
                      <a:pt x="397043" y="2159897"/>
                    </a:cubicBezTo>
                    <a:cubicBezTo>
                      <a:pt x="390718" y="2159605"/>
                      <a:pt x="386233" y="2147827"/>
                      <a:pt x="382414" y="2132429"/>
                    </a:cubicBezTo>
                    <a:cubicBezTo>
                      <a:pt x="377721" y="2138563"/>
                      <a:pt x="377287" y="2156693"/>
                      <a:pt x="369612" y="2140010"/>
                    </a:cubicBezTo>
                    <a:cubicBezTo>
                      <a:pt x="365709" y="2131524"/>
                      <a:pt x="361149" y="2106340"/>
                      <a:pt x="355540" y="2082374"/>
                    </a:cubicBezTo>
                    <a:cubicBezTo>
                      <a:pt x="350997" y="2082175"/>
                      <a:pt x="349183" y="2080516"/>
                      <a:pt x="349086" y="2077872"/>
                    </a:cubicBezTo>
                    <a:lnTo>
                      <a:pt x="338880" y="2081393"/>
                    </a:lnTo>
                    <a:cubicBezTo>
                      <a:pt x="333752" y="2081661"/>
                      <a:pt x="341626" y="2072376"/>
                      <a:pt x="346359" y="2064959"/>
                    </a:cubicBezTo>
                    <a:lnTo>
                      <a:pt x="343611" y="2066525"/>
                    </a:lnTo>
                    <a:cubicBezTo>
                      <a:pt x="335995" y="2073419"/>
                      <a:pt x="326860" y="2080856"/>
                      <a:pt x="317506" y="2085315"/>
                    </a:cubicBezTo>
                    <a:lnTo>
                      <a:pt x="300198" y="2083246"/>
                    </a:lnTo>
                    <a:lnTo>
                      <a:pt x="301628" y="2080550"/>
                    </a:lnTo>
                    <a:cubicBezTo>
                      <a:pt x="299271" y="2080141"/>
                      <a:pt x="296291" y="2080068"/>
                      <a:pt x="291811" y="2082244"/>
                    </a:cubicBezTo>
                    <a:cubicBezTo>
                      <a:pt x="290089" y="2082637"/>
                      <a:pt x="289963" y="2082328"/>
                      <a:pt x="289847" y="2082009"/>
                    </a:cubicBezTo>
                    <a:lnTo>
                      <a:pt x="288416" y="2082830"/>
                    </a:lnTo>
                    <a:lnTo>
                      <a:pt x="260253" y="2087698"/>
                    </a:lnTo>
                    <a:cubicBezTo>
                      <a:pt x="261399" y="2085670"/>
                      <a:pt x="262726" y="2083571"/>
                      <a:pt x="263908" y="2081535"/>
                    </a:cubicBezTo>
                    <a:cubicBezTo>
                      <a:pt x="258327" y="2083711"/>
                      <a:pt x="251173" y="2087081"/>
                      <a:pt x="243460" y="2090892"/>
                    </a:cubicBezTo>
                    <a:cubicBezTo>
                      <a:pt x="242499" y="2091528"/>
                      <a:pt x="241471" y="2092019"/>
                      <a:pt x="240489" y="2092380"/>
                    </a:cubicBezTo>
                    <a:lnTo>
                      <a:pt x="240001" y="2092623"/>
                    </a:lnTo>
                    <a:lnTo>
                      <a:pt x="187229" y="2110442"/>
                    </a:lnTo>
                    <a:cubicBezTo>
                      <a:pt x="188698" y="2107672"/>
                      <a:pt x="191393" y="2104240"/>
                      <a:pt x="194175" y="2100742"/>
                    </a:cubicBezTo>
                    <a:cubicBezTo>
                      <a:pt x="223373" y="2090894"/>
                      <a:pt x="251858" y="2081288"/>
                      <a:pt x="277860" y="2072302"/>
                    </a:cubicBezTo>
                    <a:cubicBezTo>
                      <a:pt x="278651" y="2064711"/>
                      <a:pt x="282766" y="2053685"/>
                      <a:pt x="287191" y="2042027"/>
                    </a:cubicBezTo>
                    <a:cubicBezTo>
                      <a:pt x="265185" y="2046730"/>
                      <a:pt x="241515" y="2051823"/>
                      <a:pt x="217673" y="2056795"/>
                    </a:cubicBezTo>
                    <a:cubicBezTo>
                      <a:pt x="210091" y="2055000"/>
                      <a:pt x="197842" y="2054128"/>
                      <a:pt x="184014" y="2053953"/>
                    </a:cubicBezTo>
                    <a:cubicBezTo>
                      <a:pt x="213795" y="2043036"/>
                      <a:pt x="243106" y="2032310"/>
                      <a:pt x="270019" y="2022194"/>
                    </a:cubicBezTo>
                    <a:cubicBezTo>
                      <a:pt x="269437" y="2016045"/>
                      <a:pt x="269942" y="2008925"/>
                      <a:pt x="270775" y="2001275"/>
                    </a:cubicBezTo>
                    <a:cubicBezTo>
                      <a:pt x="262520" y="2005497"/>
                      <a:pt x="254044" y="2026595"/>
                      <a:pt x="252281" y="2002010"/>
                    </a:cubicBezTo>
                    <a:lnTo>
                      <a:pt x="252500" y="1998509"/>
                    </a:lnTo>
                    <a:cubicBezTo>
                      <a:pt x="235075" y="2002885"/>
                      <a:pt x="217041" y="2007394"/>
                      <a:pt x="198957" y="2011831"/>
                    </a:cubicBezTo>
                    <a:lnTo>
                      <a:pt x="253256" y="1986373"/>
                    </a:lnTo>
                    <a:cubicBezTo>
                      <a:pt x="253167" y="1984425"/>
                      <a:pt x="253388" y="1982404"/>
                      <a:pt x="253634" y="1980294"/>
                    </a:cubicBezTo>
                    <a:cubicBezTo>
                      <a:pt x="252665" y="1979168"/>
                      <a:pt x="251998" y="1977807"/>
                      <a:pt x="251336" y="1976401"/>
                    </a:cubicBezTo>
                    <a:cubicBezTo>
                      <a:pt x="247322" y="1981868"/>
                      <a:pt x="248696" y="1995880"/>
                      <a:pt x="239478" y="1984275"/>
                    </a:cubicBezTo>
                    <a:cubicBezTo>
                      <a:pt x="235905" y="1979777"/>
                      <a:pt x="230995" y="1967883"/>
                      <a:pt x="225322" y="1954736"/>
                    </a:cubicBezTo>
                    <a:cubicBezTo>
                      <a:pt x="200842" y="1963438"/>
                      <a:pt x="176901" y="1971289"/>
                      <a:pt x="154835" y="1978114"/>
                    </a:cubicBezTo>
                    <a:lnTo>
                      <a:pt x="160053" y="1972019"/>
                    </a:lnTo>
                    <a:lnTo>
                      <a:pt x="193093" y="1951815"/>
                    </a:lnTo>
                    <a:cubicBezTo>
                      <a:pt x="190675" y="1946463"/>
                      <a:pt x="190117" y="1938346"/>
                      <a:pt x="190068" y="1929117"/>
                    </a:cubicBezTo>
                    <a:cubicBezTo>
                      <a:pt x="184052" y="1933663"/>
                      <a:pt x="179349" y="1950913"/>
                      <a:pt x="175816" y="1932747"/>
                    </a:cubicBezTo>
                    <a:cubicBezTo>
                      <a:pt x="175238" y="1929778"/>
                      <a:pt x="175003" y="1925136"/>
                      <a:pt x="175019" y="1919390"/>
                    </a:cubicBezTo>
                    <a:cubicBezTo>
                      <a:pt x="160860" y="1933476"/>
                      <a:pt x="146809" y="1955114"/>
                      <a:pt x="142681" y="1953636"/>
                    </a:cubicBezTo>
                    <a:cubicBezTo>
                      <a:pt x="136221" y="1951322"/>
                      <a:pt x="152746" y="1914033"/>
                      <a:pt x="157265" y="1892890"/>
                    </a:cubicBezTo>
                    <a:cubicBezTo>
                      <a:pt x="154048" y="1892604"/>
                      <a:pt x="127086" y="1895021"/>
                      <a:pt x="124935" y="1890976"/>
                    </a:cubicBezTo>
                    <a:cubicBezTo>
                      <a:pt x="122787" y="1886932"/>
                      <a:pt x="136615" y="1885933"/>
                      <a:pt x="144369" y="1868618"/>
                    </a:cubicBezTo>
                    <a:lnTo>
                      <a:pt x="147587" y="1868083"/>
                    </a:lnTo>
                    <a:cubicBezTo>
                      <a:pt x="147332" y="1867290"/>
                      <a:pt x="145741" y="1866646"/>
                      <a:pt x="142211" y="1865489"/>
                    </a:cubicBezTo>
                    <a:cubicBezTo>
                      <a:pt x="130226" y="1861554"/>
                      <a:pt x="86761" y="1862148"/>
                      <a:pt x="72452" y="1845010"/>
                    </a:cubicBezTo>
                    <a:cubicBezTo>
                      <a:pt x="60125" y="1830246"/>
                      <a:pt x="70984" y="1810792"/>
                      <a:pt x="94202" y="1793297"/>
                    </a:cubicBezTo>
                    <a:cubicBezTo>
                      <a:pt x="74718" y="1785132"/>
                      <a:pt x="58426" y="1776971"/>
                      <a:pt x="60312" y="1767332"/>
                    </a:cubicBezTo>
                    <a:cubicBezTo>
                      <a:pt x="62607" y="1755590"/>
                      <a:pt x="86077" y="1753645"/>
                      <a:pt x="107597" y="1748795"/>
                    </a:cubicBezTo>
                    <a:cubicBezTo>
                      <a:pt x="95168" y="1725092"/>
                      <a:pt x="45865" y="1688796"/>
                      <a:pt x="50270" y="1671608"/>
                    </a:cubicBezTo>
                    <a:cubicBezTo>
                      <a:pt x="52385" y="1663365"/>
                      <a:pt x="69650" y="1661909"/>
                      <a:pt x="88052" y="1660344"/>
                    </a:cubicBezTo>
                    <a:cubicBezTo>
                      <a:pt x="89296" y="1657614"/>
                      <a:pt x="91297" y="1655414"/>
                      <a:pt x="93935" y="1653812"/>
                    </a:cubicBezTo>
                    <a:cubicBezTo>
                      <a:pt x="76693" y="1649985"/>
                      <a:pt x="59789" y="1643632"/>
                      <a:pt x="51551" y="1632674"/>
                    </a:cubicBezTo>
                    <a:cubicBezTo>
                      <a:pt x="36510" y="1612666"/>
                      <a:pt x="51804" y="1588372"/>
                      <a:pt x="82991" y="1567546"/>
                    </a:cubicBezTo>
                    <a:cubicBezTo>
                      <a:pt x="58264" y="1555517"/>
                      <a:pt x="37673" y="1543740"/>
                      <a:pt x="40722" y="1531434"/>
                    </a:cubicBezTo>
                    <a:cubicBezTo>
                      <a:pt x="44434" y="1516444"/>
                      <a:pt x="74966" y="1515718"/>
                      <a:pt x="103152" y="1511093"/>
                    </a:cubicBezTo>
                    <a:lnTo>
                      <a:pt x="89449" y="1491044"/>
                    </a:lnTo>
                    <a:cubicBezTo>
                      <a:pt x="71371" y="1499898"/>
                      <a:pt x="49120" y="1520360"/>
                      <a:pt x="45092" y="1517518"/>
                    </a:cubicBezTo>
                    <a:cubicBezTo>
                      <a:pt x="39794" y="1513780"/>
                      <a:pt x="60566" y="1487076"/>
                      <a:pt x="71021" y="1467941"/>
                    </a:cubicBezTo>
                    <a:lnTo>
                      <a:pt x="65320" y="1461244"/>
                    </a:lnTo>
                    <a:cubicBezTo>
                      <a:pt x="56321" y="1459005"/>
                      <a:pt x="43395" y="1455516"/>
                      <a:pt x="42613" y="1452430"/>
                    </a:cubicBezTo>
                    <a:cubicBezTo>
                      <a:pt x="41913" y="1449672"/>
                      <a:pt x="46827" y="1449733"/>
                      <a:pt x="53331" y="1446605"/>
                    </a:cubicBezTo>
                    <a:cubicBezTo>
                      <a:pt x="45069" y="1436686"/>
                      <a:pt x="38332" y="1427239"/>
                      <a:pt x="35629" y="1419099"/>
                    </a:cubicBezTo>
                    <a:cubicBezTo>
                      <a:pt x="21755" y="1412606"/>
                      <a:pt x="7566" y="1404247"/>
                      <a:pt x="2372" y="1393481"/>
                    </a:cubicBezTo>
                    <a:cubicBezTo>
                      <a:pt x="-6143" y="1375834"/>
                      <a:pt x="9023" y="1360273"/>
                      <a:pt x="35758" y="1350099"/>
                    </a:cubicBezTo>
                    <a:cubicBezTo>
                      <a:pt x="25970" y="1342426"/>
                      <a:pt x="17206" y="1335054"/>
                      <a:pt x="13231" y="1327819"/>
                    </a:cubicBezTo>
                    <a:lnTo>
                      <a:pt x="8415" y="1325763"/>
                    </a:lnTo>
                    <a:lnTo>
                      <a:pt x="12202" y="1324916"/>
                    </a:lnTo>
                    <a:cubicBezTo>
                      <a:pt x="8221" y="1322109"/>
                      <a:pt x="7465" y="1318625"/>
                      <a:pt x="8896" y="1315596"/>
                    </a:cubicBezTo>
                    <a:cubicBezTo>
                      <a:pt x="13904" y="1304994"/>
                      <a:pt x="37212" y="1309794"/>
                      <a:pt x="59309" y="1311256"/>
                    </a:cubicBezTo>
                    <a:cubicBezTo>
                      <a:pt x="57601" y="1304365"/>
                      <a:pt x="53624" y="1295921"/>
                      <a:pt x="48812" y="1286953"/>
                    </a:cubicBezTo>
                    <a:cubicBezTo>
                      <a:pt x="47370" y="1284937"/>
                      <a:pt x="45538" y="1283225"/>
                      <a:pt x="43650" y="1281493"/>
                    </a:cubicBezTo>
                    <a:lnTo>
                      <a:pt x="46380" y="1282573"/>
                    </a:lnTo>
                    <a:cubicBezTo>
                      <a:pt x="33194" y="1258369"/>
                      <a:pt x="15926" y="1231588"/>
                      <a:pt x="21725" y="1221010"/>
                    </a:cubicBezTo>
                    <a:cubicBezTo>
                      <a:pt x="26843" y="1211688"/>
                      <a:pt x="53397" y="1219991"/>
                      <a:pt x="76391" y="1223749"/>
                    </a:cubicBezTo>
                    <a:cubicBezTo>
                      <a:pt x="76419" y="1223738"/>
                      <a:pt x="76447" y="1223737"/>
                      <a:pt x="76475" y="1223737"/>
                    </a:cubicBezTo>
                    <a:lnTo>
                      <a:pt x="73699" y="1219710"/>
                    </a:lnTo>
                    <a:cubicBezTo>
                      <a:pt x="56113" y="1210263"/>
                      <a:pt x="38223" y="1198377"/>
                      <a:pt x="32167" y="1184063"/>
                    </a:cubicBezTo>
                    <a:cubicBezTo>
                      <a:pt x="22249" y="1160619"/>
                      <a:pt x="42875" y="1141680"/>
                      <a:pt x="78155" y="1130577"/>
                    </a:cubicBezTo>
                    <a:cubicBezTo>
                      <a:pt x="56922" y="1112029"/>
                      <a:pt x="39658" y="1094897"/>
                      <a:pt x="45531" y="1083970"/>
                    </a:cubicBezTo>
                    <a:cubicBezTo>
                      <a:pt x="51692" y="1072508"/>
                      <a:pt x="74716" y="1076828"/>
                      <a:pt x="99200" y="1080612"/>
                    </a:cubicBezTo>
                    <a:lnTo>
                      <a:pt x="74613" y="1061320"/>
                    </a:lnTo>
                    <a:cubicBezTo>
                      <a:pt x="77732" y="1061031"/>
                      <a:pt x="82081" y="1061409"/>
                      <a:pt x="86532" y="1061814"/>
                    </a:cubicBezTo>
                    <a:lnTo>
                      <a:pt x="110478" y="1080492"/>
                    </a:lnTo>
                    <a:cubicBezTo>
                      <a:pt x="108776" y="1071893"/>
                      <a:pt x="104518" y="1061594"/>
                      <a:pt x="99360" y="1050648"/>
                    </a:cubicBezTo>
                    <a:cubicBezTo>
                      <a:pt x="98047" y="1049297"/>
                      <a:pt x="97378" y="1047727"/>
                      <a:pt x="97146" y="1046152"/>
                    </a:cubicBezTo>
                    <a:cubicBezTo>
                      <a:pt x="81479" y="1013395"/>
                      <a:pt x="59771" y="976283"/>
                      <a:pt x="68121" y="962793"/>
                    </a:cubicBezTo>
                    <a:cubicBezTo>
                      <a:pt x="74968" y="951738"/>
                      <a:pt x="105830" y="962656"/>
                      <a:pt x="134230" y="969381"/>
                    </a:cubicBezTo>
                    <a:lnTo>
                      <a:pt x="125248" y="948408"/>
                    </a:lnTo>
                    <a:cubicBezTo>
                      <a:pt x="116779" y="935391"/>
                      <a:pt x="113063" y="924456"/>
                      <a:pt x="118653" y="918894"/>
                    </a:cubicBezTo>
                    <a:lnTo>
                      <a:pt x="120153" y="918429"/>
                    </a:lnTo>
                    <a:cubicBezTo>
                      <a:pt x="119490" y="917399"/>
                      <a:pt x="119761" y="916857"/>
                      <a:pt x="120077" y="916349"/>
                    </a:cubicBezTo>
                    <a:cubicBezTo>
                      <a:pt x="126574" y="905857"/>
                      <a:pt x="154701" y="915155"/>
                      <a:pt x="181825" y="921870"/>
                    </a:cubicBezTo>
                    <a:cubicBezTo>
                      <a:pt x="181538" y="916648"/>
                      <a:pt x="180574" y="911018"/>
                      <a:pt x="179196" y="905188"/>
                    </a:cubicBezTo>
                    <a:lnTo>
                      <a:pt x="176076" y="899403"/>
                    </a:lnTo>
                    <a:cubicBezTo>
                      <a:pt x="154829" y="897579"/>
                      <a:pt x="132727" y="895730"/>
                      <a:pt x="110388" y="893852"/>
                    </a:cubicBezTo>
                    <a:cubicBezTo>
                      <a:pt x="124436" y="889810"/>
                      <a:pt x="136692" y="885496"/>
                      <a:pt x="143916" y="881546"/>
                    </a:cubicBezTo>
                    <a:lnTo>
                      <a:pt x="161074" y="880544"/>
                    </a:lnTo>
                    <a:lnTo>
                      <a:pt x="156263" y="876266"/>
                    </a:lnTo>
                    <a:cubicBezTo>
                      <a:pt x="157528" y="873086"/>
                      <a:pt x="163236" y="871183"/>
                      <a:pt x="171704" y="870121"/>
                    </a:cubicBezTo>
                    <a:lnTo>
                      <a:pt x="167731" y="846928"/>
                    </a:lnTo>
                    <a:cubicBezTo>
                      <a:pt x="148349" y="845650"/>
                      <a:pt x="128167" y="844482"/>
                      <a:pt x="107670" y="843295"/>
                    </a:cubicBezTo>
                    <a:cubicBezTo>
                      <a:pt x="103857" y="840503"/>
                      <a:pt x="100147" y="837761"/>
                      <a:pt x="97876" y="835347"/>
                    </a:cubicBezTo>
                    <a:lnTo>
                      <a:pt x="156676" y="838769"/>
                    </a:lnTo>
                    <a:lnTo>
                      <a:pt x="157238" y="838880"/>
                    </a:lnTo>
                    <a:cubicBezTo>
                      <a:pt x="158344" y="838972"/>
                      <a:pt x="159528" y="839185"/>
                      <a:pt x="160689" y="839566"/>
                    </a:cubicBezTo>
                    <a:lnTo>
                      <a:pt x="166636" y="840536"/>
                    </a:lnTo>
                    <a:cubicBezTo>
                      <a:pt x="164851" y="828359"/>
                      <a:pt x="165500" y="818793"/>
                      <a:pt x="170324" y="814568"/>
                    </a:cubicBezTo>
                    <a:cubicBezTo>
                      <a:pt x="177113" y="808628"/>
                      <a:pt x="193323" y="816742"/>
                      <a:pt x="211453" y="827331"/>
                    </a:cubicBezTo>
                    <a:cubicBezTo>
                      <a:pt x="213950" y="825381"/>
                      <a:pt x="218239" y="824357"/>
                      <a:pt x="223660" y="823677"/>
                    </a:cubicBezTo>
                    <a:cubicBezTo>
                      <a:pt x="218039" y="798466"/>
                      <a:pt x="213979" y="775391"/>
                      <a:pt x="222281" y="768123"/>
                    </a:cubicBezTo>
                    <a:cubicBezTo>
                      <a:pt x="227594" y="763474"/>
                      <a:pt x="238680" y="767435"/>
                      <a:pt x="252011" y="774283"/>
                    </a:cubicBezTo>
                    <a:lnTo>
                      <a:pt x="251392" y="773120"/>
                    </a:lnTo>
                    <a:cubicBezTo>
                      <a:pt x="253675" y="773576"/>
                      <a:pt x="256083" y="774179"/>
                      <a:pt x="258388" y="774668"/>
                    </a:cubicBezTo>
                    <a:cubicBezTo>
                      <a:pt x="254573" y="770045"/>
                      <a:pt x="249136" y="764307"/>
                      <a:pt x="243105" y="758171"/>
                    </a:cubicBezTo>
                    <a:cubicBezTo>
                      <a:pt x="242196" y="757457"/>
                      <a:pt x="241409" y="756636"/>
                      <a:pt x="240757" y="755814"/>
                    </a:cubicBezTo>
                    <a:lnTo>
                      <a:pt x="240379" y="755429"/>
                    </a:lnTo>
                    <a:lnTo>
                      <a:pt x="206948" y="710876"/>
                    </a:lnTo>
                    <a:lnTo>
                      <a:pt x="218332" y="714441"/>
                    </a:lnTo>
                    <a:cubicBezTo>
                      <a:pt x="236626" y="738836"/>
                      <a:pt x="254476" y="762642"/>
                      <a:pt x="271020" y="784328"/>
                    </a:cubicBezTo>
                    <a:cubicBezTo>
                      <a:pt x="279499" y="789292"/>
                      <a:pt x="288318" y="794169"/>
                      <a:pt x="296677" y="797986"/>
                    </a:cubicBezTo>
                    <a:cubicBezTo>
                      <a:pt x="296547" y="796233"/>
                      <a:pt x="296125" y="794517"/>
                      <a:pt x="295685" y="792779"/>
                    </a:cubicBezTo>
                    <a:lnTo>
                      <a:pt x="294958" y="789987"/>
                    </a:lnTo>
                    <a:lnTo>
                      <a:pt x="297764" y="791396"/>
                    </a:lnTo>
                    <a:lnTo>
                      <a:pt x="299512" y="778151"/>
                    </a:lnTo>
                    <a:cubicBezTo>
                      <a:pt x="289228" y="760524"/>
                      <a:pt x="278302" y="741847"/>
                      <a:pt x="267426" y="723010"/>
                    </a:cubicBezTo>
                    <a:cubicBezTo>
                      <a:pt x="266760" y="715253"/>
                      <a:pt x="263754" y="703339"/>
                      <a:pt x="259596" y="690154"/>
                    </a:cubicBezTo>
                    <a:lnTo>
                      <a:pt x="303963" y="746059"/>
                    </a:lnTo>
                    <a:cubicBezTo>
                      <a:pt x="305974" y="734923"/>
                      <a:pt x="308718" y="727536"/>
                      <a:pt x="313032" y="727391"/>
                    </a:cubicBezTo>
                    <a:cubicBezTo>
                      <a:pt x="320259" y="727151"/>
                      <a:pt x="329673" y="745695"/>
                      <a:pt x="339083" y="768602"/>
                    </a:cubicBezTo>
                    <a:cubicBezTo>
                      <a:pt x="339761" y="769361"/>
                      <a:pt x="340450" y="769308"/>
                      <a:pt x="341073" y="769062"/>
                    </a:cubicBezTo>
                    <a:cubicBezTo>
                      <a:pt x="343922" y="767934"/>
                      <a:pt x="344817" y="762590"/>
                      <a:pt x="344450" y="754901"/>
                    </a:cubicBezTo>
                    <a:cubicBezTo>
                      <a:pt x="331614" y="734601"/>
                      <a:pt x="317898" y="712952"/>
                      <a:pt x="304281" y="691173"/>
                    </a:cubicBezTo>
                    <a:lnTo>
                      <a:pt x="343361" y="732559"/>
                    </a:lnTo>
                    <a:cubicBezTo>
                      <a:pt x="341922" y="719561"/>
                      <a:pt x="340390" y="705204"/>
                      <a:pt x="340592" y="693306"/>
                    </a:cubicBezTo>
                    <a:lnTo>
                      <a:pt x="340825" y="692997"/>
                    </a:lnTo>
                    <a:lnTo>
                      <a:pt x="341513" y="692841"/>
                    </a:lnTo>
                    <a:lnTo>
                      <a:pt x="354685" y="709744"/>
                    </a:lnTo>
                    <a:cubicBezTo>
                      <a:pt x="354802" y="707814"/>
                      <a:pt x="355113" y="705984"/>
                      <a:pt x="355436" y="704225"/>
                    </a:cubicBezTo>
                    <a:lnTo>
                      <a:pt x="353513" y="691870"/>
                    </a:lnTo>
                    <a:cubicBezTo>
                      <a:pt x="335932" y="681442"/>
                      <a:pt x="318434" y="670860"/>
                      <a:pt x="301456" y="660447"/>
                    </a:cubicBezTo>
                    <a:lnTo>
                      <a:pt x="295898" y="654036"/>
                    </a:lnTo>
                    <a:lnTo>
                      <a:pt x="345657" y="669991"/>
                    </a:lnTo>
                    <a:lnTo>
                      <a:pt x="322506" y="638717"/>
                    </a:lnTo>
                    <a:lnTo>
                      <a:pt x="329924" y="641769"/>
                    </a:lnTo>
                    <a:lnTo>
                      <a:pt x="348123" y="657228"/>
                    </a:lnTo>
                    <a:lnTo>
                      <a:pt x="335646" y="577041"/>
                    </a:lnTo>
                    <a:cubicBezTo>
                      <a:pt x="332537" y="575913"/>
                      <a:pt x="329418" y="574790"/>
                      <a:pt x="326294" y="573665"/>
                    </a:cubicBezTo>
                    <a:lnTo>
                      <a:pt x="334999" y="572880"/>
                    </a:lnTo>
                    <a:lnTo>
                      <a:pt x="332320" y="555663"/>
                    </a:lnTo>
                    <a:cubicBezTo>
                      <a:pt x="340134" y="562173"/>
                      <a:pt x="347044" y="565982"/>
                      <a:pt x="351500" y="563508"/>
                    </a:cubicBezTo>
                    <a:cubicBezTo>
                      <a:pt x="357727" y="560050"/>
                      <a:pt x="359424" y="547176"/>
                      <a:pt x="359584" y="531764"/>
                    </a:cubicBezTo>
                    <a:cubicBezTo>
                      <a:pt x="352056" y="529193"/>
                      <a:pt x="344429" y="526669"/>
                      <a:pt x="336756" y="524130"/>
                    </a:cubicBezTo>
                    <a:cubicBezTo>
                      <a:pt x="333795" y="520445"/>
                      <a:pt x="330923" y="516834"/>
                      <a:pt x="329352" y="513912"/>
                    </a:cubicBezTo>
                    <a:lnTo>
                      <a:pt x="360073" y="524091"/>
                    </a:lnTo>
                    <a:cubicBezTo>
                      <a:pt x="360130" y="523750"/>
                      <a:pt x="360134" y="523408"/>
                      <a:pt x="360139" y="523064"/>
                    </a:cubicBezTo>
                    <a:lnTo>
                      <a:pt x="372572" y="520785"/>
                    </a:lnTo>
                    <a:lnTo>
                      <a:pt x="369646" y="516838"/>
                    </a:lnTo>
                    <a:cubicBezTo>
                      <a:pt x="378646" y="524621"/>
                      <a:pt x="386681" y="529696"/>
                      <a:pt x="391656" y="526931"/>
                    </a:cubicBezTo>
                    <a:cubicBezTo>
                      <a:pt x="397771" y="523534"/>
                      <a:pt x="399518" y="511061"/>
                      <a:pt x="399687" y="496038"/>
                    </a:cubicBezTo>
                    <a:lnTo>
                      <a:pt x="407664" y="495192"/>
                    </a:lnTo>
                    <a:cubicBezTo>
                      <a:pt x="410566" y="493341"/>
                      <a:pt x="411539" y="489792"/>
                      <a:pt x="410808" y="485129"/>
                    </a:cubicBezTo>
                    <a:lnTo>
                      <a:pt x="412729" y="484208"/>
                    </a:lnTo>
                    <a:lnTo>
                      <a:pt x="410635" y="481382"/>
                    </a:lnTo>
                    <a:cubicBezTo>
                      <a:pt x="409442" y="474489"/>
                      <a:pt x="406190" y="465839"/>
                      <a:pt x="402302" y="456584"/>
                    </a:cubicBezTo>
                    <a:cubicBezTo>
                      <a:pt x="414162" y="468736"/>
                      <a:pt x="425428" y="481886"/>
                      <a:pt x="431257" y="485128"/>
                    </a:cubicBezTo>
                    <a:lnTo>
                      <a:pt x="437264" y="486937"/>
                    </a:lnTo>
                    <a:cubicBezTo>
                      <a:pt x="440849" y="486031"/>
                      <a:pt x="438317" y="478097"/>
                      <a:pt x="439923" y="473194"/>
                    </a:cubicBezTo>
                    <a:cubicBezTo>
                      <a:pt x="447953" y="481017"/>
                      <a:pt x="455441" y="486142"/>
                      <a:pt x="460967" y="482847"/>
                    </a:cubicBezTo>
                    <a:cubicBezTo>
                      <a:pt x="467508" y="478950"/>
                      <a:pt x="468346" y="464798"/>
                      <a:pt x="468181" y="448496"/>
                    </a:cubicBezTo>
                    <a:lnTo>
                      <a:pt x="468133" y="445616"/>
                    </a:lnTo>
                    <a:lnTo>
                      <a:pt x="471413" y="448549"/>
                    </a:lnTo>
                    <a:lnTo>
                      <a:pt x="471581" y="448600"/>
                    </a:lnTo>
                    <a:cubicBezTo>
                      <a:pt x="467244" y="444210"/>
                      <a:pt x="463012" y="439765"/>
                      <a:pt x="458823" y="435348"/>
                    </a:cubicBezTo>
                    <a:lnTo>
                      <a:pt x="455119" y="427715"/>
                    </a:lnTo>
                    <a:lnTo>
                      <a:pt x="479592" y="443551"/>
                    </a:lnTo>
                    <a:cubicBezTo>
                      <a:pt x="479459" y="441197"/>
                      <a:pt x="479414" y="438646"/>
                      <a:pt x="480080" y="436615"/>
                    </a:cubicBezTo>
                    <a:cubicBezTo>
                      <a:pt x="482340" y="438818"/>
                      <a:pt x="484558" y="440806"/>
                      <a:pt x="486893" y="441965"/>
                    </a:cubicBezTo>
                    <a:lnTo>
                      <a:pt x="490783" y="450792"/>
                    </a:lnTo>
                    <a:lnTo>
                      <a:pt x="493531" y="452569"/>
                    </a:lnTo>
                    <a:lnTo>
                      <a:pt x="496735" y="445967"/>
                    </a:lnTo>
                    <a:lnTo>
                      <a:pt x="501122" y="446269"/>
                    </a:lnTo>
                    <a:cubicBezTo>
                      <a:pt x="505384" y="443730"/>
                      <a:pt x="507226" y="436843"/>
                      <a:pt x="507541" y="427827"/>
                    </a:cubicBezTo>
                    <a:lnTo>
                      <a:pt x="517969" y="438656"/>
                    </a:lnTo>
                    <a:cubicBezTo>
                      <a:pt x="521896" y="438304"/>
                      <a:pt x="524308" y="430291"/>
                      <a:pt x="526056" y="419027"/>
                    </a:cubicBezTo>
                    <a:cubicBezTo>
                      <a:pt x="520377" y="414359"/>
                      <a:pt x="514793" y="409677"/>
                      <a:pt x="509281" y="405044"/>
                    </a:cubicBezTo>
                    <a:lnTo>
                      <a:pt x="526954" y="414697"/>
                    </a:lnTo>
                    <a:cubicBezTo>
                      <a:pt x="528900" y="403409"/>
                      <a:pt x="530504" y="389734"/>
                      <a:pt x="533397" y="377570"/>
                    </a:cubicBezTo>
                    <a:cubicBezTo>
                      <a:pt x="524146" y="371063"/>
                      <a:pt x="514737" y="364526"/>
                      <a:pt x="505278" y="357950"/>
                    </a:cubicBezTo>
                    <a:cubicBezTo>
                      <a:pt x="519468" y="361471"/>
                      <a:pt x="532235" y="363866"/>
                      <a:pt x="540468" y="364060"/>
                    </a:cubicBezTo>
                    <a:lnTo>
                      <a:pt x="567099" y="377432"/>
                    </a:lnTo>
                    <a:cubicBezTo>
                      <a:pt x="568265" y="371852"/>
                      <a:pt x="569127" y="365673"/>
                      <a:pt x="570056" y="359390"/>
                    </a:cubicBezTo>
                    <a:cubicBezTo>
                      <a:pt x="570734" y="359637"/>
                      <a:pt x="571183" y="360298"/>
                      <a:pt x="571655" y="361025"/>
                    </a:cubicBezTo>
                    <a:cubicBezTo>
                      <a:pt x="574434" y="365301"/>
                      <a:pt x="577838" y="373934"/>
                      <a:pt x="581688" y="384757"/>
                    </a:cubicBezTo>
                    <a:cubicBezTo>
                      <a:pt x="605048" y="396474"/>
                      <a:pt x="627244" y="407697"/>
                      <a:pt x="646731" y="417266"/>
                    </a:cubicBezTo>
                    <a:lnTo>
                      <a:pt x="655024" y="397628"/>
                    </a:lnTo>
                    <a:cubicBezTo>
                      <a:pt x="620788" y="373648"/>
                      <a:pt x="575497" y="343891"/>
                      <a:pt x="528204" y="312807"/>
                    </a:cubicBezTo>
                    <a:cubicBezTo>
                      <a:pt x="526296" y="308490"/>
                      <a:pt x="524456" y="304256"/>
                      <a:pt x="523697" y="301026"/>
                    </a:cubicBezTo>
                    <a:lnTo>
                      <a:pt x="572908" y="333389"/>
                    </a:lnTo>
                    <a:lnTo>
                      <a:pt x="573343" y="333769"/>
                    </a:lnTo>
                    <a:cubicBezTo>
                      <a:pt x="574248" y="334401"/>
                      <a:pt x="575166" y="335183"/>
                      <a:pt x="575983" y="336088"/>
                    </a:cubicBezTo>
                    <a:cubicBezTo>
                      <a:pt x="582850" y="342051"/>
                      <a:pt x="589264" y="347415"/>
                      <a:pt x="594394" y="351139"/>
                    </a:cubicBezTo>
                    <a:cubicBezTo>
                      <a:pt x="593726" y="348738"/>
                      <a:pt x="592936" y="346234"/>
                      <a:pt x="592302" y="343853"/>
                    </a:cubicBezTo>
                    <a:lnTo>
                      <a:pt x="619807" y="356373"/>
                    </a:lnTo>
                    <a:lnTo>
                      <a:pt x="621052" y="357600"/>
                    </a:lnTo>
                    <a:cubicBezTo>
                      <a:pt x="621261" y="357301"/>
                      <a:pt x="621467" y="357019"/>
                      <a:pt x="623124" y="357885"/>
                    </a:cubicBezTo>
                    <a:cubicBezTo>
                      <a:pt x="627125" y="361308"/>
                      <a:pt x="630195" y="362035"/>
                      <a:pt x="632712" y="362247"/>
                    </a:cubicBezTo>
                    <a:lnTo>
                      <a:pt x="631970" y="359109"/>
                    </a:lnTo>
                    <a:lnTo>
                      <a:pt x="650234" y="361630"/>
                    </a:lnTo>
                    <a:cubicBezTo>
                      <a:pt x="658606" y="368689"/>
                      <a:pt x="665959" y="378748"/>
                      <a:pt x="671903" y="387839"/>
                    </a:cubicBezTo>
                    <a:lnTo>
                      <a:pt x="674296" y="390174"/>
                    </a:lnTo>
                    <a:lnTo>
                      <a:pt x="671048" y="371364"/>
                    </a:lnTo>
                    <a:cubicBezTo>
                      <a:pt x="674946" y="372605"/>
                      <a:pt x="683246" y="379702"/>
                      <a:pt x="692514" y="388153"/>
                    </a:cubicBezTo>
                    <a:lnTo>
                      <a:pt x="696810" y="382685"/>
                    </a:lnTo>
                    <a:cubicBezTo>
                      <a:pt x="699326" y="382744"/>
                      <a:pt x="700191" y="387366"/>
                      <a:pt x="699857" y="394605"/>
                    </a:cubicBezTo>
                    <a:lnTo>
                      <a:pt x="723583" y="415483"/>
                    </a:lnTo>
                    <a:lnTo>
                      <a:pt x="723662" y="414910"/>
                    </a:lnTo>
                    <a:cubicBezTo>
                      <a:pt x="722089" y="407364"/>
                      <a:pt x="719049" y="398748"/>
                      <a:pt x="724759" y="400812"/>
                    </a:cubicBezTo>
                    <a:lnTo>
                      <a:pt x="725504" y="401573"/>
                    </a:lnTo>
                    <a:cubicBezTo>
                      <a:pt x="725638" y="397661"/>
                      <a:pt x="726406" y="394140"/>
                      <a:pt x="728061" y="391235"/>
                    </a:cubicBezTo>
                    <a:cubicBezTo>
                      <a:pt x="716599" y="383206"/>
                      <a:pt x="704894" y="375074"/>
                      <a:pt x="693110" y="366881"/>
                    </a:cubicBezTo>
                    <a:cubicBezTo>
                      <a:pt x="707304" y="370405"/>
                      <a:pt x="720070" y="372797"/>
                      <a:pt x="728304" y="372994"/>
                    </a:cubicBezTo>
                    <a:lnTo>
                      <a:pt x="737395" y="377547"/>
                    </a:lnTo>
                    <a:lnTo>
                      <a:pt x="737872" y="377641"/>
                    </a:lnTo>
                    <a:cubicBezTo>
                      <a:pt x="741811" y="362357"/>
                      <a:pt x="746838" y="351684"/>
                      <a:pt x="753220" y="350168"/>
                    </a:cubicBezTo>
                    <a:cubicBezTo>
                      <a:pt x="759163" y="348754"/>
                      <a:pt x="764654" y="355536"/>
                      <a:pt x="769214" y="366744"/>
                    </a:cubicBezTo>
                    <a:lnTo>
                      <a:pt x="778222" y="370591"/>
                    </a:lnTo>
                    <a:lnTo>
                      <a:pt x="780027" y="364387"/>
                    </a:lnTo>
                    <a:cubicBezTo>
                      <a:pt x="759890" y="350560"/>
                      <a:pt x="738184" y="336296"/>
                      <a:pt x="716038" y="321742"/>
                    </a:cubicBezTo>
                    <a:cubicBezTo>
                      <a:pt x="714131" y="317420"/>
                      <a:pt x="712291" y="313183"/>
                      <a:pt x="711532" y="309958"/>
                    </a:cubicBezTo>
                    <a:lnTo>
                      <a:pt x="760741" y="342320"/>
                    </a:lnTo>
                    <a:lnTo>
                      <a:pt x="761174" y="342699"/>
                    </a:lnTo>
                    <a:cubicBezTo>
                      <a:pt x="762080" y="343335"/>
                      <a:pt x="763002" y="344110"/>
                      <a:pt x="763816" y="345019"/>
                    </a:cubicBezTo>
                    <a:cubicBezTo>
                      <a:pt x="770686" y="350982"/>
                      <a:pt x="777097" y="356346"/>
                      <a:pt x="782222" y="360070"/>
                    </a:cubicBezTo>
                    <a:cubicBezTo>
                      <a:pt x="781562" y="357665"/>
                      <a:pt x="780768" y="355165"/>
                      <a:pt x="780137" y="352783"/>
                    </a:cubicBezTo>
                    <a:lnTo>
                      <a:pt x="806356" y="364720"/>
                    </a:lnTo>
                    <a:lnTo>
                      <a:pt x="805799" y="363274"/>
                    </a:lnTo>
                    <a:lnTo>
                      <a:pt x="811053" y="366858"/>
                    </a:lnTo>
                    <a:cubicBezTo>
                      <a:pt x="815000" y="370250"/>
                      <a:pt x="818043" y="370968"/>
                      <a:pt x="820548" y="371177"/>
                    </a:cubicBezTo>
                    <a:lnTo>
                      <a:pt x="819806" y="368039"/>
                    </a:lnTo>
                    <a:lnTo>
                      <a:pt x="838066" y="370558"/>
                    </a:lnTo>
                    <a:lnTo>
                      <a:pt x="840097" y="373016"/>
                    </a:lnTo>
                    <a:cubicBezTo>
                      <a:pt x="839216" y="370966"/>
                      <a:pt x="839942" y="370014"/>
                      <a:pt x="840889" y="369876"/>
                    </a:cubicBezTo>
                    <a:lnTo>
                      <a:pt x="841323" y="370102"/>
                    </a:lnTo>
                    <a:cubicBezTo>
                      <a:pt x="848162" y="358000"/>
                      <a:pt x="851415" y="365616"/>
                      <a:pt x="864657" y="375848"/>
                    </a:cubicBezTo>
                    <a:lnTo>
                      <a:pt x="871000" y="352812"/>
                    </a:lnTo>
                    <a:lnTo>
                      <a:pt x="859593" y="340088"/>
                    </a:lnTo>
                    <a:cubicBezTo>
                      <a:pt x="859777" y="337255"/>
                      <a:pt x="861539" y="335223"/>
                      <a:pt x="864781" y="334113"/>
                    </a:cubicBezTo>
                    <a:lnTo>
                      <a:pt x="841639" y="289182"/>
                    </a:lnTo>
                    <a:cubicBezTo>
                      <a:pt x="837246" y="282624"/>
                      <a:pt x="835848" y="277182"/>
                      <a:pt x="838470" y="273758"/>
                    </a:cubicBezTo>
                    <a:lnTo>
                      <a:pt x="860683" y="274348"/>
                    </a:lnTo>
                    <a:cubicBezTo>
                      <a:pt x="859384" y="272108"/>
                      <a:pt x="858152" y="269840"/>
                      <a:pt x="856924" y="267580"/>
                    </a:cubicBezTo>
                    <a:lnTo>
                      <a:pt x="855320" y="259248"/>
                    </a:lnTo>
                    <a:lnTo>
                      <a:pt x="868974" y="274569"/>
                    </a:lnTo>
                    <a:cubicBezTo>
                      <a:pt x="870852" y="273801"/>
                      <a:pt x="872459" y="274240"/>
                      <a:pt x="874097" y="274707"/>
                    </a:cubicBezTo>
                    <a:cubicBezTo>
                      <a:pt x="872794" y="272847"/>
                      <a:pt x="873789" y="271659"/>
                      <a:pt x="877670" y="272475"/>
                    </a:cubicBezTo>
                    <a:lnTo>
                      <a:pt x="871566" y="259573"/>
                    </a:lnTo>
                    <a:cubicBezTo>
                      <a:pt x="872222" y="257568"/>
                      <a:pt x="875419" y="257456"/>
                      <a:pt x="880706" y="258019"/>
                    </a:cubicBezTo>
                    <a:cubicBezTo>
                      <a:pt x="889206" y="258925"/>
                      <a:pt x="906778" y="264423"/>
                      <a:pt x="927069" y="270580"/>
                    </a:cubicBezTo>
                    <a:cubicBezTo>
                      <a:pt x="922450" y="264144"/>
                      <a:pt x="917947" y="257716"/>
                      <a:pt x="913509" y="251366"/>
                    </a:cubicBezTo>
                    <a:lnTo>
                      <a:pt x="936553" y="273353"/>
                    </a:lnTo>
                    <a:cubicBezTo>
                      <a:pt x="949211" y="277497"/>
                      <a:pt x="962581" y="281466"/>
                      <a:pt x="975145" y="284642"/>
                    </a:cubicBezTo>
                    <a:cubicBezTo>
                      <a:pt x="973621" y="283262"/>
                      <a:pt x="973702" y="282146"/>
                      <a:pt x="974144" y="281161"/>
                    </a:cubicBezTo>
                    <a:lnTo>
                      <a:pt x="979180" y="279150"/>
                    </a:lnTo>
                    <a:lnTo>
                      <a:pt x="978381" y="272117"/>
                    </a:lnTo>
                    <a:lnTo>
                      <a:pt x="966921" y="258482"/>
                    </a:lnTo>
                    <a:cubicBezTo>
                      <a:pt x="945435" y="239965"/>
                      <a:pt x="922587" y="221395"/>
                      <a:pt x="926396" y="212878"/>
                    </a:cubicBezTo>
                    <a:lnTo>
                      <a:pt x="928464" y="212734"/>
                    </a:lnTo>
                    <a:cubicBezTo>
                      <a:pt x="926268" y="210098"/>
                      <a:pt x="924052" y="207472"/>
                      <a:pt x="921826" y="204841"/>
                    </a:cubicBezTo>
                    <a:lnTo>
                      <a:pt x="937505" y="212104"/>
                    </a:lnTo>
                    <a:cubicBezTo>
                      <a:pt x="942761" y="208609"/>
                      <a:pt x="949572" y="209437"/>
                      <a:pt x="957111" y="210733"/>
                    </a:cubicBezTo>
                    <a:cubicBezTo>
                      <a:pt x="953013" y="204128"/>
                      <a:pt x="936241" y="196563"/>
                      <a:pt x="954476" y="196336"/>
                    </a:cubicBezTo>
                    <a:cubicBezTo>
                      <a:pt x="960167" y="196266"/>
                      <a:pt x="971810" y="198465"/>
                      <a:pt x="985577" y="201210"/>
                    </a:cubicBezTo>
                    <a:cubicBezTo>
                      <a:pt x="975954" y="189966"/>
                      <a:pt x="965862" y="178636"/>
                      <a:pt x="955655" y="167171"/>
                    </a:cubicBezTo>
                    <a:cubicBezTo>
                      <a:pt x="954933" y="162504"/>
                      <a:pt x="954251" y="157941"/>
                      <a:pt x="954354" y="154625"/>
                    </a:cubicBezTo>
                    <a:lnTo>
                      <a:pt x="993511" y="198621"/>
                    </a:lnTo>
                    <a:lnTo>
                      <a:pt x="993829" y="199098"/>
                    </a:lnTo>
                    <a:cubicBezTo>
                      <a:pt x="994541" y="199946"/>
                      <a:pt x="995230" y="200936"/>
                      <a:pt x="995780" y="202025"/>
                    </a:cubicBezTo>
                    <a:lnTo>
                      <a:pt x="996776" y="203413"/>
                    </a:lnTo>
                    <a:cubicBezTo>
                      <a:pt x="1002143" y="204529"/>
                      <a:pt x="1007666" y="205618"/>
                      <a:pt x="1013152" y="206631"/>
                    </a:cubicBezTo>
                    <a:cubicBezTo>
                      <a:pt x="1016552" y="198976"/>
                      <a:pt x="1021507" y="202524"/>
                      <a:pt x="1027549" y="208772"/>
                    </a:cubicBezTo>
                    <a:lnTo>
                      <a:pt x="1066510" y="209369"/>
                    </a:lnTo>
                    <a:cubicBezTo>
                      <a:pt x="1081024" y="199562"/>
                      <a:pt x="1035447" y="141283"/>
                      <a:pt x="1041567" y="137525"/>
                    </a:cubicBezTo>
                    <a:cubicBezTo>
                      <a:pt x="1045310" y="135227"/>
                      <a:pt x="1059389" y="147915"/>
                      <a:pt x="1074733" y="161953"/>
                    </a:cubicBezTo>
                    <a:cubicBezTo>
                      <a:pt x="1073946" y="157089"/>
                      <a:pt x="1074700" y="153432"/>
                      <a:pt x="1077458" y="151439"/>
                    </a:cubicBezTo>
                    <a:cubicBezTo>
                      <a:pt x="1084114" y="146624"/>
                      <a:pt x="1099806" y="153139"/>
                      <a:pt x="1118253" y="163289"/>
                    </a:cubicBezTo>
                    <a:cubicBezTo>
                      <a:pt x="1117174" y="154270"/>
                      <a:pt x="1100425" y="138371"/>
                      <a:pt x="1123984" y="146539"/>
                    </a:cubicBezTo>
                    <a:cubicBezTo>
                      <a:pt x="1132082" y="149345"/>
                      <a:pt x="1147703" y="158446"/>
                      <a:pt x="1165828" y="168832"/>
                    </a:cubicBezTo>
                    <a:lnTo>
                      <a:pt x="1185810" y="157108"/>
                    </a:lnTo>
                    <a:lnTo>
                      <a:pt x="1184294" y="119125"/>
                    </a:lnTo>
                    <a:cubicBezTo>
                      <a:pt x="1181090" y="117451"/>
                      <a:pt x="1181492" y="115966"/>
                      <a:pt x="1182466" y="114858"/>
                    </a:cubicBezTo>
                    <a:lnTo>
                      <a:pt x="1184135" y="115136"/>
                    </a:lnTo>
                    <a:cubicBezTo>
                      <a:pt x="1183087" y="95579"/>
                      <a:pt x="1182385" y="76027"/>
                      <a:pt x="1181813" y="56956"/>
                    </a:cubicBezTo>
                    <a:lnTo>
                      <a:pt x="1184135" y="48795"/>
                    </a:lnTo>
                    <a:lnTo>
                      <a:pt x="1202395" y="118163"/>
                    </a:lnTo>
                    <a:cubicBezTo>
                      <a:pt x="1206417" y="117111"/>
                      <a:pt x="1209930" y="118485"/>
                      <a:pt x="1213602" y="120022"/>
                    </a:cubicBezTo>
                    <a:cubicBezTo>
                      <a:pt x="1211444" y="112867"/>
                      <a:pt x="1196978" y="101849"/>
                      <a:pt x="1215156" y="105899"/>
                    </a:cubicBezTo>
                    <a:cubicBezTo>
                      <a:pt x="1221206" y="107244"/>
                      <a:pt x="1233217" y="112586"/>
                      <a:pt x="1247204" y="118881"/>
                    </a:cubicBezTo>
                    <a:cubicBezTo>
                      <a:pt x="1244527" y="101663"/>
                      <a:pt x="1242021" y="84589"/>
                      <a:pt x="1239635" y="67970"/>
                    </a:cubicBezTo>
                    <a:lnTo>
                      <a:pt x="1259743" y="124476"/>
                    </a:lnTo>
                    <a:cubicBezTo>
                      <a:pt x="1263275" y="126118"/>
                      <a:pt x="1266878" y="127712"/>
                      <a:pt x="1270472" y="129269"/>
                    </a:cubicBezTo>
                    <a:cubicBezTo>
                      <a:pt x="1276071" y="122880"/>
                      <a:pt x="1279961" y="127370"/>
                      <a:pt x="1284150" y="134642"/>
                    </a:cubicBezTo>
                    <a:lnTo>
                      <a:pt x="1292856" y="136827"/>
                    </a:lnTo>
                    <a:cubicBezTo>
                      <a:pt x="1285622" y="103829"/>
                      <a:pt x="1276890" y="67348"/>
                      <a:pt x="1268020" y="30181"/>
                    </a:cubicBezTo>
                    <a:cubicBezTo>
                      <a:pt x="1276256" y="42264"/>
                      <a:pt x="1284185" y="52552"/>
                      <a:pt x="1290194" y="58181"/>
                    </a:cubicBezTo>
                    <a:lnTo>
                      <a:pt x="1323528" y="142292"/>
                    </a:lnTo>
                    <a:cubicBezTo>
                      <a:pt x="1337989" y="133960"/>
                      <a:pt x="1311821" y="73086"/>
                      <a:pt x="1318736" y="71064"/>
                    </a:cubicBezTo>
                    <a:lnTo>
                      <a:pt x="1335262" y="89146"/>
                    </a:lnTo>
                    <a:cubicBezTo>
                      <a:pt x="1329250" y="64570"/>
                      <a:pt x="1322294" y="38455"/>
                      <a:pt x="1315190" y="11790"/>
                    </a:cubicBezTo>
                    <a:cubicBezTo>
                      <a:pt x="1316648" y="7293"/>
                      <a:pt x="1318093" y="2913"/>
                      <a:pt x="1319679" y="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1" name="十角星 6"/>
              <p:cNvSpPr/>
              <p:nvPr/>
            </p:nvSpPr>
            <p:spPr>
              <a:xfrm>
                <a:off x="6547622" y="3076440"/>
                <a:ext cx="2408495" cy="2675315"/>
              </a:xfrm>
              <a:custGeom>
                <a:avLst/>
                <a:gdLst>
                  <a:gd name="connsiteX0" fmla="*/ 1375582 w 2645723"/>
                  <a:gd name="connsiteY0" fmla="*/ 2494963 h 2639087"/>
                  <a:gd name="connsiteX1" fmla="*/ 1375518 w 2645723"/>
                  <a:gd name="connsiteY1" fmla="*/ 2495016 h 2639087"/>
                  <a:gd name="connsiteX2" fmla="*/ 1375537 w 2645723"/>
                  <a:gd name="connsiteY2" fmla="*/ 2495123 h 2639087"/>
                  <a:gd name="connsiteX3" fmla="*/ 1375582 w 2645723"/>
                  <a:gd name="connsiteY3" fmla="*/ 2494963 h 2639087"/>
                  <a:gd name="connsiteX4" fmla="*/ 1421760 w 2645723"/>
                  <a:gd name="connsiteY4" fmla="*/ 2486319 h 2639087"/>
                  <a:gd name="connsiteX5" fmla="*/ 1427757 w 2645723"/>
                  <a:gd name="connsiteY5" fmla="*/ 2493664 h 2639087"/>
                  <a:gd name="connsiteX6" fmla="*/ 1429303 w 2645723"/>
                  <a:gd name="connsiteY6" fmla="*/ 2488470 h 2639087"/>
                  <a:gd name="connsiteX7" fmla="*/ 1426300 w 2645723"/>
                  <a:gd name="connsiteY7" fmla="*/ 2486446 h 2639087"/>
                  <a:gd name="connsiteX8" fmla="*/ 1421760 w 2645723"/>
                  <a:gd name="connsiteY8" fmla="*/ 2486319 h 2639087"/>
                  <a:gd name="connsiteX9" fmla="*/ 927891 w 2645723"/>
                  <a:gd name="connsiteY9" fmla="*/ 2368588 h 2639087"/>
                  <a:gd name="connsiteX10" fmla="*/ 918569 w 2645723"/>
                  <a:gd name="connsiteY10" fmla="*/ 2368929 h 2639087"/>
                  <a:gd name="connsiteX11" fmla="*/ 919054 w 2645723"/>
                  <a:gd name="connsiteY11" fmla="*/ 2378763 h 2639087"/>
                  <a:gd name="connsiteX12" fmla="*/ 927891 w 2645723"/>
                  <a:gd name="connsiteY12" fmla="*/ 2368588 h 2639087"/>
                  <a:gd name="connsiteX13" fmla="*/ 1741382 w 2645723"/>
                  <a:gd name="connsiteY13" fmla="*/ 2356774 h 2639087"/>
                  <a:gd name="connsiteX14" fmla="*/ 1739507 w 2645723"/>
                  <a:gd name="connsiteY14" fmla="*/ 2359477 h 2639087"/>
                  <a:gd name="connsiteX15" fmla="*/ 1741128 w 2645723"/>
                  <a:gd name="connsiteY15" fmla="*/ 2364379 h 2639087"/>
                  <a:gd name="connsiteX16" fmla="*/ 1741382 w 2645723"/>
                  <a:gd name="connsiteY16" fmla="*/ 2356774 h 2639087"/>
                  <a:gd name="connsiteX17" fmla="*/ 1747491 w 2645723"/>
                  <a:gd name="connsiteY17" fmla="*/ 2350177 h 2639087"/>
                  <a:gd name="connsiteX18" fmla="*/ 1746774 w 2645723"/>
                  <a:gd name="connsiteY18" fmla="*/ 2350998 h 2639087"/>
                  <a:gd name="connsiteX19" fmla="*/ 1747649 w 2645723"/>
                  <a:gd name="connsiteY19" fmla="*/ 2363625 h 2639087"/>
                  <a:gd name="connsiteX20" fmla="*/ 1747775 w 2645723"/>
                  <a:gd name="connsiteY20" fmla="*/ 2364830 h 2639087"/>
                  <a:gd name="connsiteX21" fmla="*/ 1747491 w 2645723"/>
                  <a:gd name="connsiteY21" fmla="*/ 2350177 h 2639087"/>
                  <a:gd name="connsiteX22" fmla="*/ 558273 w 2645723"/>
                  <a:gd name="connsiteY22" fmla="*/ 2153426 h 2639087"/>
                  <a:gd name="connsiteX23" fmla="*/ 556699 w 2645723"/>
                  <a:gd name="connsiteY23" fmla="*/ 2156541 h 2639087"/>
                  <a:gd name="connsiteX24" fmla="*/ 558992 w 2645723"/>
                  <a:gd name="connsiteY24" fmla="*/ 2154609 h 2639087"/>
                  <a:gd name="connsiteX25" fmla="*/ 558273 w 2645723"/>
                  <a:gd name="connsiteY25" fmla="*/ 2153426 h 2639087"/>
                  <a:gd name="connsiteX26" fmla="*/ 2129321 w 2645723"/>
                  <a:gd name="connsiteY26" fmla="*/ 2062852 h 2639087"/>
                  <a:gd name="connsiteX27" fmla="*/ 2130109 w 2645723"/>
                  <a:gd name="connsiteY27" fmla="*/ 2064322 h 2639087"/>
                  <a:gd name="connsiteX28" fmla="*/ 2129702 w 2645723"/>
                  <a:gd name="connsiteY28" fmla="*/ 2063009 h 2639087"/>
                  <a:gd name="connsiteX29" fmla="*/ 2129321 w 2645723"/>
                  <a:gd name="connsiteY29" fmla="*/ 2062852 h 2639087"/>
                  <a:gd name="connsiteX30" fmla="*/ 336361 w 2645723"/>
                  <a:gd name="connsiteY30" fmla="*/ 2032337 h 2639087"/>
                  <a:gd name="connsiteX31" fmla="*/ 292690 w 2645723"/>
                  <a:gd name="connsiteY31" fmla="*/ 2067097 h 2639087"/>
                  <a:gd name="connsiteX32" fmla="*/ 343467 w 2645723"/>
                  <a:gd name="connsiteY32" fmla="*/ 2049011 h 2639087"/>
                  <a:gd name="connsiteX33" fmla="*/ 336361 w 2645723"/>
                  <a:gd name="connsiteY33" fmla="*/ 2032337 h 2639087"/>
                  <a:gd name="connsiteX34" fmla="*/ 2483542 w 2645723"/>
                  <a:gd name="connsiteY34" fmla="*/ 1576450 h 2639087"/>
                  <a:gd name="connsiteX35" fmla="*/ 2488041 w 2645723"/>
                  <a:gd name="connsiteY35" fmla="*/ 1593309 h 2639087"/>
                  <a:gd name="connsiteX36" fmla="*/ 2513707 w 2645723"/>
                  <a:gd name="connsiteY36" fmla="*/ 1583878 h 2639087"/>
                  <a:gd name="connsiteX37" fmla="*/ 2483542 w 2645723"/>
                  <a:gd name="connsiteY37" fmla="*/ 1576450 h 2639087"/>
                  <a:gd name="connsiteX38" fmla="*/ 2513786 w 2645723"/>
                  <a:gd name="connsiteY38" fmla="*/ 1397137 h 2639087"/>
                  <a:gd name="connsiteX39" fmla="*/ 2509302 w 2645723"/>
                  <a:gd name="connsiteY39" fmla="*/ 1402372 h 2639087"/>
                  <a:gd name="connsiteX40" fmla="*/ 2521633 w 2645723"/>
                  <a:gd name="connsiteY40" fmla="*/ 1421833 h 2639087"/>
                  <a:gd name="connsiteX41" fmla="*/ 2571130 w 2645723"/>
                  <a:gd name="connsiteY41" fmla="*/ 1405044 h 2639087"/>
                  <a:gd name="connsiteX42" fmla="*/ 2551284 w 2645723"/>
                  <a:gd name="connsiteY42" fmla="*/ 1398375 h 2639087"/>
                  <a:gd name="connsiteX43" fmla="*/ 2513786 w 2645723"/>
                  <a:gd name="connsiteY43" fmla="*/ 1397137 h 2639087"/>
                  <a:gd name="connsiteX44" fmla="*/ 596378 w 2645723"/>
                  <a:gd name="connsiteY44" fmla="*/ 421666 h 2639087"/>
                  <a:gd name="connsiteX45" fmla="*/ 621019 w 2645723"/>
                  <a:gd name="connsiteY45" fmla="*/ 452557 h 2639087"/>
                  <a:gd name="connsiteX46" fmla="*/ 623243 w 2645723"/>
                  <a:gd name="connsiteY46" fmla="*/ 441082 h 2639087"/>
                  <a:gd name="connsiteX47" fmla="*/ 596378 w 2645723"/>
                  <a:gd name="connsiteY47" fmla="*/ 421666 h 2639087"/>
                  <a:gd name="connsiteX48" fmla="*/ 673387 w 2645723"/>
                  <a:gd name="connsiteY48" fmla="*/ 410722 h 2639087"/>
                  <a:gd name="connsiteX49" fmla="*/ 674735 w 2645723"/>
                  <a:gd name="connsiteY49" fmla="*/ 419086 h 2639087"/>
                  <a:gd name="connsiteX50" fmla="*/ 677323 w 2645723"/>
                  <a:gd name="connsiteY50" fmla="*/ 414983 h 2639087"/>
                  <a:gd name="connsiteX51" fmla="*/ 677895 w 2645723"/>
                  <a:gd name="connsiteY51" fmla="*/ 415451 h 2639087"/>
                  <a:gd name="connsiteX52" fmla="*/ 678444 w 2645723"/>
                  <a:gd name="connsiteY52" fmla="*/ 414327 h 2639087"/>
                  <a:gd name="connsiteX53" fmla="*/ 673387 w 2645723"/>
                  <a:gd name="connsiteY53" fmla="*/ 410722 h 2639087"/>
                  <a:gd name="connsiteX54" fmla="*/ 545326 w 2645723"/>
                  <a:gd name="connsiteY54" fmla="*/ 385895 h 2639087"/>
                  <a:gd name="connsiteX55" fmla="*/ 558127 w 2645723"/>
                  <a:gd name="connsiteY55" fmla="*/ 402077 h 2639087"/>
                  <a:gd name="connsiteX56" fmla="*/ 560937 w 2645723"/>
                  <a:gd name="connsiteY56" fmla="*/ 396787 h 2639087"/>
                  <a:gd name="connsiteX57" fmla="*/ 545326 w 2645723"/>
                  <a:gd name="connsiteY57" fmla="*/ 385895 h 2639087"/>
                  <a:gd name="connsiteX58" fmla="*/ 798756 w 2645723"/>
                  <a:gd name="connsiteY58" fmla="*/ 376869 h 2639087"/>
                  <a:gd name="connsiteX59" fmla="*/ 800801 w 2645723"/>
                  <a:gd name="connsiteY59" fmla="*/ 380233 h 2639087"/>
                  <a:gd name="connsiteX60" fmla="*/ 809161 w 2645723"/>
                  <a:gd name="connsiteY60" fmla="*/ 383802 h 2639087"/>
                  <a:gd name="connsiteX61" fmla="*/ 798756 w 2645723"/>
                  <a:gd name="connsiteY61" fmla="*/ 376869 h 2639087"/>
                  <a:gd name="connsiteX62" fmla="*/ 1319679 w 2645723"/>
                  <a:gd name="connsiteY62" fmla="*/ 0 h 2639087"/>
                  <a:gd name="connsiteX63" fmla="*/ 1334821 w 2645723"/>
                  <a:gd name="connsiteY63" fmla="*/ 56921 h 2639087"/>
                  <a:gd name="connsiteX64" fmla="*/ 1334890 w 2645723"/>
                  <a:gd name="connsiteY64" fmla="*/ 57489 h 2639087"/>
                  <a:gd name="connsiteX65" fmla="*/ 1335315 w 2645723"/>
                  <a:gd name="connsiteY65" fmla="*/ 60979 h 2639087"/>
                  <a:gd name="connsiteX66" fmla="*/ 1339019 w 2645723"/>
                  <a:gd name="connsiteY66" fmla="*/ 84468 h 2639087"/>
                  <a:gd name="connsiteX67" fmla="*/ 1342312 w 2645723"/>
                  <a:gd name="connsiteY67" fmla="*/ 77641 h 2639087"/>
                  <a:gd name="connsiteX68" fmla="*/ 1354485 w 2645723"/>
                  <a:gd name="connsiteY68" fmla="*/ 105306 h 2639087"/>
                  <a:gd name="connsiteX69" fmla="*/ 1354597 w 2645723"/>
                  <a:gd name="connsiteY69" fmla="*/ 107047 h 2639087"/>
                  <a:gd name="connsiteX70" fmla="*/ 1355954 w 2645723"/>
                  <a:gd name="connsiteY70" fmla="*/ 108638 h 2639087"/>
                  <a:gd name="connsiteX71" fmla="*/ 1360196 w 2645723"/>
                  <a:gd name="connsiteY71" fmla="*/ 118278 h 2639087"/>
                  <a:gd name="connsiteX72" fmla="*/ 1361738 w 2645723"/>
                  <a:gd name="connsiteY72" fmla="*/ 115445 h 2639087"/>
                  <a:gd name="connsiteX73" fmla="*/ 1371357 w 2645723"/>
                  <a:gd name="connsiteY73" fmla="*/ 126765 h 2639087"/>
                  <a:gd name="connsiteX74" fmla="*/ 1392342 w 2645723"/>
                  <a:gd name="connsiteY74" fmla="*/ 113039 h 2639087"/>
                  <a:gd name="connsiteX75" fmla="*/ 1398843 w 2645723"/>
                  <a:gd name="connsiteY75" fmla="*/ 144204 h 2639087"/>
                  <a:gd name="connsiteX76" fmla="*/ 1396885 w 2645723"/>
                  <a:gd name="connsiteY76" fmla="*/ 146679 h 2639087"/>
                  <a:gd name="connsiteX77" fmla="*/ 1403494 w 2645723"/>
                  <a:gd name="connsiteY77" fmla="*/ 145501 h 2639087"/>
                  <a:gd name="connsiteX78" fmla="*/ 1476606 w 2645723"/>
                  <a:gd name="connsiteY78" fmla="*/ 119039 h 2639087"/>
                  <a:gd name="connsiteX79" fmla="*/ 1509437 w 2645723"/>
                  <a:gd name="connsiteY79" fmla="*/ 176545 h 2639087"/>
                  <a:gd name="connsiteX80" fmla="*/ 1541895 w 2645723"/>
                  <a:gd name="connsiteY80" fmla="*/ 171790 h 2639087"/>
                  <a:gd name="connsiteX81" fmla="*/ 1549476 w 2645723"/>
                  <a:gd name="connsiteY81" fmla="*/ 138659 h 2639087"/>
                  <a:gd name="connsiteX82" fmla="*/ 1553828 w 2645723"/>
                  <a:gd name="connsiteY82" fmla="*/ 131373 h 2639087"/>
                  <a:gd name="connsiteX83" fmla="*/ 1553767 w 2645723"/>
                  <a:gd name="connsiteY83" fmla="*/ 171335 h 2639087"/>
                  <a:gd name="connsiteX84" fmla="*/ 1595477 w 2645723"/>
                  <a:gd name="connsiteY84" fmla="*/ 182234 h 2639087"/>
                  <a:gd name="connsiteX85" fmla="*/ 1600283 w 2645723"/>
                  <a:gd name="connsiteY85" fmla="*/ 183328 h 2639087"/>
                  <a:gd name="connsiteX86" fmla="*/ 1602478 w 2645723"/>
                  <a:gd name="connsiteY86" fmla="*/ 164259 h 2639087"/>
                  <a:gd name="connsiteX87" fmla="*/ 1604113 w 2645723"/>
                  <a:gd name="connsiteY87" fmla="*/ 184198 h 2639087"/>
                  <a:gd name="connsiteX88" fmla="*/ 1606771 w 2645723"/>
                  <a:gd name="connsiteY88" fmla="*/ 184804 h 2639087"/>
                  <a:gd name="connsiteX89" fmla="*/ 1638027 w 2645723"/>
                  <a:gd name="connsiteY89" fmla="*/ 186891 h 2639087"/>
                  <a:gd name="connsiteX90" fmla="*/ 1639443 w 2645723"/>
                  <a:gd name="connsiteY90" fmla="*/ 142425 h 2639087"/>
                  <a:gd name="connsiteX91" fmla="*/ 1636277 w 2645723"/>
                  <a:gd name="connsiteY91" fmla="*/ 119232 h 2639087"/>
                  <a:gd name="connsiteX92" fmla="*/ 1674541 w 2645723"/>
                  <a:gd name="connsiteY92" fmla="*/ 167480 h 2639087"/>
                  <a:gd name="connsiteX93" fmla="*/ 1689897 w 2645723"/>
                  <a:gd name="connsiteY93" fmla="*/ 151044 h 2639087"/>
                  <a:gd name="connsiteX94" fmla="*/ 1689998 w 2645723"/>
                  <a:gd name="connsiteY94" fmla="*/ 129548 h 2639087"/>
                  <a:gd name="connsiteX95" fmla="*/ 1697384 w 2645723"/>
                  <a:gd name="connsiteY95" fmla="*/ 119326 h 2639087"/>
                  <a:gd name="connsiteX96" fmla="*/ 1697332 w 2645723"/>
                  <a:gd name="connsiteY96" fmla="*/ 148913 h 2639087"/>
                  <a:gd name="connsiteX97" fmla="*/ 1701901 w 2645723"/>
                  <a:gd name="connsiteY97" fmla="*/ 173203 h 2639087"/>
                  <a:gd name="connsiteX98" fmla="*/ 1700248 w 2645723"/>
                  <a:gd name="connsiteY98" fmla="*/ 175864 h 2639087"/>
                  <a:gd name="connsiteX99" fmla="*/ 1705748 w 2645723"/>
                  <a:gd name="connsiteY99" fmla="*/ 173581 h 2639087"/>
                  <a:gd name="connsiteX100" fmla="*/ 1766792 w 2645723"/>
                  <a:gd name="connsiteY100" fmla="*/ 135780 h 2639087"/>
                  <a:gd name="connsiteX101" fmla="*/ 1793350 w 2645723"/>
                  <a:gd name="connsiteY101" fmla="*/ 183612 h 2639087"/>
                  <a:gd name="connsiteX102" fmla="*/ 1835575 w 2645723"/>
                  <a:gd name="connsiteY102" fmla="*/ 175185 h 2639087"/>
                  <a:gd name="connsiteX103" fmla="*/ 1819636 w 2645723"/>
                  <a:gd name="connsiteY103" fmla="*/ 220921 h 2639087"/>
                  <a:gd name="connsiteX104" fmla="*/ 1917165 w 2645723"/>
                  <a:gd name="connsiteY104" fmla="*/ 227306 h 2639087"/>
                  <a:gd name="connsiteX105" fmla="*/ 1903666 w 2645723"/>
                  <a:gd name="connsiteY105" fmla="*/ 258817 h 2639087"/>
                  <a:gd name="connsiteX106" fmla="*/ 1905304 w 2645723"/>
                  <a:gd name="connsiteY106" fmla="*/ 269930 h 2639087"/>
                  <a:gd name="connsiteX107" fmla="*/ 1946895 w 2645723"/>
                  <a:gd name="connsiteY107" fmla="*/ 252388 h 2639087"/>
                  <a:gd name="connsiteX108" fmla="*/ 1948347 w 2645723"/>
                  <a:gd name="connsiteY108" fmla="*/ 253427 h 2639087"/>
                  <a:gd name="connsiteX109" fmla="*/ 1950595 w 2645723"/>
                  <a:gd name="connsiteY109" fmla="*/ 245296 h 2639087"/>
                  <a:gd name="connsiteX110" fmla="*/ 1960376 w 2645723"/>
                  <a:gd name="connsiteY110" fmla="*/ 237329 h 2639087"/>
                  <a:gd name="connsiteX111" fmla="*/ 1954787 w 2645723"/>
                  <a:gd name="connsiteY111" fmla="*/ 258033 h 2639087"/>
                  <a:gd name="connsiteX112" fmla="*/ 1977732 w 2645723"/>
                  <a:gd name="connsiteY112" fmla="*/ 315558 h 2639087"/>
                  <a:gd name="connsiteX113" fmla="*/ 2033321 w 2645723"/>
                  <a:gd name="connsiteY113" fmla="*/ 307361 h 2639087"/>
                  <a:gd name="connsiteX114" fmla="*/ 2009033 w 2645723"/>
                  <a:gd name="connsiteY114" fmla="*/ 365181 h 2639087"/>
                  <a:gd name="connsiteX115" fmla="*/ 2033600 w 2645723"/>
                  <a:gd name="connsiteY115" fmla="*/ 367699 h 2639087"/>
                  <a:gd name="connsiteX116" fmla="*/ 2041425 w 2645723"/>
                  <a:gd name="connsiteY116" fmla="*/ 319158 h 2639087"/>
                  <a:gd name="connsiteX117" fmla="*/ 2063608 w 2645723"/>
                  <a:gd name="connsiteY117" fmla="*/ 368691 h 2639087"/>
                  <a:gd name="connsiteX118" fmla="*/ 2072543 w 2645723"/>
                  <a:gd name="connsiteY118" fmla="*/ 368718 h 2639087"/>
                  <a:gd name="connsiteX119" fmla="*/ 2094097 w 2645723"/>
                  <a:gd name="connsiteY119" fmla="*/ 357745 h 2639087"/>
                  <a:gd name="connsiteX120" fmla="*/ 2091758 w 2645723"/>
                  <a:gd name="connsiteY120" fmla="*/ 369119 h 2639087"/>
                  <a:gd name="connsiteX121" fmla="*/ 2124756 w 2645723"/>
                  <a:gd name="connsiteY121" fmla="*/ 373369 h 2639087"/>
                  <a:gd name="connsiteX122" fmla="*/ 2166298 w 2645723"/>
                  <a:gd name="connsiteY122" fmla="*/ 365184 h 2639087"/>
                  <a:gd name="connsiteX123" fmla="*/ 2178816 w 2645723"/>
                  <a:gd name="connsiteY123" fmla="*/ 416274 h 2639087"/>
                  <a:gd name="connsiteX124" fmla="*/ 2223212 w 2645723"/>
                  <a:gd name="connsiteY124" fmla="*/ 418230 h 2639087"/>
                  <a:gd name="connsiteX125" fmla="*/ 2194116 w 2645723"/>
                  <a:gd name="connsiteY125" fmla="*/ 457422 h 2639087"/>
                  <a:gd name="connsiteX126" fmla="*/ 2289162 w 2645723"/>
                  <a:gd name="connsiteY126" fmla="*/ 486202 h 2639087"/>
                  <a:gd name="connsiteX127" fmla="*/ 2251768 w 2645723"/>
                  <a:gd name="connsiteY127" fmla="*/ 524083 h 2639087"/>
                  <a:gd name="connsiteX128" fmla="*/ 2251726 w 2645723"/>
                  <a:gd name="connsiteY128" fmla="*/ 524151 h 2639087"/>
                  <a:gd name="connsiteX129" fmla="*/ 2256677 w 2645723"/>
                  <a:gd name="connsiteY129" fmla="*/ 524641 h 2639087"/>
                  <a:gd name="connsiteX130" fmla="*/ 2311423 w 2645723"/>
                  <a:gd name="connsiteY130" fmla="*/ 516686 h 2639087"/>
                  <a:gd name="connsiteX131" fmla="*/ 2323749 w 2645723"/>
                  <a:gd name="connsiteY131" fmla="*/ 583165 h 2639087"/>
                  <a:gd name="connsiteX132" fmla="*/ 2381353 w 2645723"/>
                  <a:gd name="connsiteY132" fmla="*/ 588463 h 2639087"/>
                  <a:gd name="connsiteX133" fmla="*/ 2340458 w 2645723"/>
                  <a:gd name="connsiteY133" fmla="*/ 637042 h 2639087"/>
                  <a:gd name="connsiteX134" fmla="*/ 2356894 w 2645723"/>
                  <a:gd name="connsiteY134" fmla="*/ 642667 h 2639087"/>
                  <a:gd name="connsiteX135" fmla="*/ 2365472 w 2645723"/>
                  <a:gd name="connsiteY135" fmla="*/ 637696 h 2639087"/>
                  <a:gd name="connsiteX136" fmla="*/ 2364805 w 2645723"/>
                  <a:gd name="connsiteY136" fmla="*/ 645374 h 2639087"/>
                  <a:gd name="connsiteX137" fmla="*/ 2372799 w 2645723"/>
                  <a:gd name="connsiteY137" fmla="*/ 648109 h 2639087"/>
                  <a:gd name="connsiteX138" fmla="*/ 2377752 w 2645723"/>
                  <a:gd name="connsiteY138" fmla="*/ 649297 h 2639087"/>
                  <a:gd name="connsiteX139" fmla="*/ 2461877 w 2645723"/>
                  <a:gd name="connsiteY139" fmla="*/ 679999 h 2639087"/>
                  <a:gd name="connsiteX140" fmla="*/ 2414088 w 2645723"/>
                  <a:gd name="connsiteY140" fmla="*/ 723776 h 2639087"/>
                  <a:gd name="connsiteX141" fmla="*/ 2436336 w 2645723"/>
                  <a:gd name="connsiteY141" fmla="*/ 730284 h 2639087"/>
                  <a:gd name="connsiteX142" fmla="*/ 2463748 w 2645723"/>
                  <a:gd name="connsiteY142" fmla="*/ 743824 h 2639087"/>
                  <a:gd name="connsiteX143" fmla="*/ 2463145 w 2645723"/>
                  <a:gd name="connsiteY143" fmla="*/ 745196 h 2639087"/>
                  <a:gd name="connsiteX144" fmla="*/ 2464829 w 2645723"/>
                  <a:gd name="connsiteY144" fmla="*/ 746431 h 2639087"/>
                  <a:gd name="connsiteX145" fmla="*/ 2420687 w 2645723"/>
                  <a:gd name="connsiteY145" fmla="*/ 787713 h 2639087"/>
                  <a:gd name="connsiteX146" fmla="*/ 2435472 w 2645723"/>
                  <a:gd name="connsiteY146" fmla="*/ 796159 h 2639087"/>
                  <a:gd name="connsiteX147" fmla="*/ 2442174 w 2645723"/>
                  <a:gd name="connsiteY147" fmla="*/ 797519 h 2639087"/>
                  <a:gd name="connsiteX148" fmla="*/ 2453201 w 2645723"/>
                  <a:gd name="connsiteY148" fmla="*/ 784299 h 2639087"/>
                  <a:gd name="connsiteX149" fmla="*/ 2465401 w 2645723"/>
                  <a:gd name="connsiteY149" fmla="*/ 781079 h 2639087"/>
                  <a:gd name="connsiteX150" fmla="*/ 2450472 w 2645723"/>
                  <a:gd name="connsiteY150" fmla="*/ 799206 h 2639087"/>
                  <a:gd name="connsiteX151" fmla="*/ 2454033 w 2645723"/>
                  <a:gd name="connsiteY151" fmla="*/ 799929 h 2639087"/>
                  <a:gd name="connsiteX152" fmla="*/ 2472954 w 2645723"/>
                  <a:gd name="connsiteY152" fmla="*/ 797502 h 2639087"/>
                  <a:gd name="connsiteX153" fmla="*/ 2467819 w 2645723"/>
                  <a:gd name="connsiteY153" fmla="*/ 812492 h 2639087"/>
                  <a:gd name="connsiteX154" fmla="*/ 2512303 w 2645723"/>
                  <a:gd name="connsiteY154" fmla="*/ 845960 h 2639087"/>
                  <a:gd name="connsiteX155" fmla="*/ 2475770 w 2645723"/>
                  <a:gd name="connsiteY155" fmla="*/ 867817 h 2639087"/>
                  <a:gd name="connsiteX156" fmla="*/ 2470770 w 2645723"/>
                  <a:gd name="connsiteY156" fmla="*/ 878928 h 2639087"/>
                  <a:gd name="connsiteX157" fmla="*/ 2515252 w 2645723"/>
                  <a:gd name="connsiteY157" fmla="*/ 912394 h 2639087"/>
                  <a:gd name="connsiteX158" fmla="*/ 2443856 w 2645723"/>
                  <a:gd name="connsiteY158" fmla="*/ 947732 h 2639087"/>
                  <a:gd name="connsiteX159" fmla="*/ 2448581 w 2645723"/>
                  <a:gd name="connsiteY159" fmla="*/ 950242 h 2639087"/>
                  <a:gd name="connsiteX160" fmla="*/ 2451240 w 2645723"/>
                  <a:gd name="connsiteY160" fmla="*/ 951448 h 2639087"/>
                  <a:gd name="connsiteX161" fmla="*/ 2448325 w 2645723"/>
                  <a:gd name="connsiteY161" fmla="*/ 952604 h 2639087"/>
                  <a:gd name="connsiteX162" fmla="*/ 2454206 w 2645723"/>
                  <a:gd name="connsiteY162" fmla="*/ 958623 h 2639087"/>
                  <a:gd name="connsiteX163" fmla="*/ 2490899 w 2645723"/>
                  <a:gd name="connsiteY163" fmla="*/ 930552 h 2639087"/>
                  <a:gd name="connsiteX164" fmla="*/ 2472760 w 2645723"/>
                  <a:gd name="connsiteY164" fmla="*/ 977612 h 2639087"/>
                  <a:gd name="connsiteX165" fmla="*/ 2483570 w 2645723"/>
                  <a:gd name="connsiteY165" fmla="*/ 990072 h 2639087"/>
                  <a:gd name="connsiteX166" fmla="*/ 2499723 w 2645723"/>
                  <a:gd name="connsiteY166" fmla="*/ 995177 h 2639087"/>
                  <a:gd name="connsiteX167" fmla="*/ 2477295 w 2645723"/>
                  <a:gd name="connsiteY167" fmla="*/ 1013889 h 2639087"/>
                  <a:gd name="connsiteX168" fmla="*/ 2474027 w 2645723"/>
                  <a:gd name="connsiteY168" fmla="*/ 1013874 h 2639087"/>
                  <a:gd name="connsiteX169" fmla="*/ 2478999 w 2645723"/>
                  <a:gd name="connsiteY169" fmla="*/ 1017331 h 2639087"/>
                  <a:gd name="connsiteX170" fmla="*/ 2545372 w 2645723"/>
                  <a:gd name="connsiteY170" fmla="*/ 1049239 h 2639087"/>
                  <a:gd name="connsiteX171" fmla="*/ 2535958 w 2645723"/>
                  <a:gd name="connsiteY171" fmla="*/ 1080807 h 2639087"/>
                  <a:gd name="connsiteX172" fmla="*/ 2611033 w 2645723"/>
                  <a:gd name="connsiteY172" fmla="*/ 1123881 h 2639087"/>
                  <a:gd name="connsiteX173" fmla="*/ 2592509 w 2645723"/>
                  <a:gd name="connsiteY173" fmla="*/ 1132901 h 2639087"/>
                  <a:gd name="connsiteX174" fmla="*/ 2618678 w 2645723"/>
                  <a:gd name="connsiteY174" fmla="*/ 1164245 h 2639087"/>
                  <a:gd name="connsiteX175" fmla="*/ 2612450 w 2645723"/>
                  <a:gd name="connsiteY175" fmla="*/ 1174662 h 2639087"/>
                  <a:gd name="connsiteX176" fmla="*/ 2617433 w 2645723"/>
                  <a:gd name="connsiteY176" fmla="*/ 1174994 h 2639087"/>
                  <a:gd name="connsiteX177" fmla="*/ 2595324 w 2645723"/>
                  <a:gd name="connsiteY177" fmla="*/ 1184666 h 2639087"/>
                  <a:gd name="connsiteX178" fmla="*/ 2614389 w 2645723"/>
                  <a:gd name="connsiteY178" fmla="*/ 1209649 h 2639087"/>
                  <a:gd name="connsiteX179" fmla="*/ 2609907 w 2645723"/>
                  <a:gd name="connsiteY179" fmla="*/ 1215949 h 2639087"/>
                  <a:gd name="connsiteX180" fmla="*/ 2615779 w 2645723"/>
                  <a:gd name="connsiteY180" fmla="*/ 1224469 h 2639087"/>
                  <a:gd name="connsiteX181" fmla="*/ 2615265 w 2645723"/>
                  <a:gd name="connsiteY181" fmla="*/ 1226431 h 2639087"/>
                  <a:gd name="connsiteX182" fmla="*/ 2618829 w 2645723"/>
                  <a:gd name="connsiteY182" fmla="*/ 1226669 h 2639087"/>
                  <a:gd name="connsiteX183" fmla="*/ 2643664 w 2645723"/>
                  <a:gd name="connsiteY183" fmla="*/ 1236019 h 2639087"/>
                  <a:gd name="connsiteX184" fmla="*/ 2602597 w 2645723"/>
                  <a:gd name="connsiteY184" fmla="*/ 1239274 h 2639087"/>
                  <a:gd name="connsiteX185" fmla="*/ 2597305 w 2645723"/>
                  <a:gd name="connsiteY185" fmla="*/ 1242501 h 2639087"/>
                  <a:gd name="connsiteX186" fmla="*/ 2606375 w 2645723"/>
                  <a:gd name="connsiteY186" fmla="*/ 1252951 h 2639087"/>
                  <a:gd name="connsiteX187" fmla="*/ 2585234 w 2645723"/>
                  <a:gd name="connsiteY187" fmla="*/ 1262200 h 2639087"/>
                  <a:gd name="connsiteX188" fmla="*/ 2607538 w 2645723"/>
                  <a:gd name="connsiteY188" fmla="*/ 1288735 h 2639087"/>
                  <a:gd name="connsiteX189" fmla="*/ 2609830 w 2645723"/>
                  <a:gd name="connsiteY189" fmla="*/ 1290485 h 2639087"/>
                  <a:gd name="connsiteX190" fmla="*/ 2605411 w 2645723"/>
                  <a:gd name="connsiteY190" fmla="*/ 1291043 h 2639087"/>
                  <a:gd name="connsiteX191" fmla="*/ 2600119 w 2645723"/>
                  <a:gd name="connsiteY191" fmla="*/ 1294266 h 2639087"/>
                  <a:gd name="connsiteX192" fmla="*/ 2609190 w 2645723"/>
                  <a:gd name="connsiteY192" fmla="*/ 1304723 h 2639087"/>
                  <a:gd name="connsiteX193" fmla="*/ 2600598 w 2645723"/>
                  <a:gd name="connsiteY193" fmla="*/ 1306336 h 2639087"/>
                  <a:gd name="connsiteX194" fmla="*/ 2586997 w 2645723"/>
                  <a:gd name="connsiteY194" fmla="*/ 1302499 h 2639087"/>
                  <a:gd name="connsiteX195" fmla="*/ 2591112 w 2645723"/>
                  <a:gd name="connsiteY195" fmla="*/ 1310978 h 2639087"/>
                  <a:gd name="connsiteX196" fmla="*/ 2588045 w 2645723"/>
                  <a:gd name="connsiteY196" fmla="*/ 1313968 h 2639087"/>
                  <a:gd name="connsiteX197" fmla="*/ 2598378 w 2645723"/>
                  <a:gd name="connsiteY197" fmla="*/ 1330056 h 2639087"/>
                  <a:gd name="connsiteX198" fmla="*/ 2629005 w 2645723"/>
                  <a:gd name="connsiteY198" fmla="*/ 1388627 h 2639087"/>
                  <a:gd name="connsiteX199" fmla="*/ 2628992 w 2645723"/>
                  <a:gd name="connsiteY199" fmla="*/ 1388989 h 2639087"/>
                  <a:gd name="connsiteX200" fmla="*/ 2628500 w 2645723"/>
                  <a:gd name="connsiteY200" fmla="*/ 1389471 h 2639087"/>
                  <a:gd name="connsiteX201" fmla="*/ 2585973 w 2645723"/>
                  <a:gd name="connsiteY201" fmla="*/ 1382657 h 2639087"/>
                  <a:gd name="connsiteX202" fmla="*/ 2593202 w 2645723"/>
                  <a:gd name="connsiteY202" fmla="*/ 1397557 h 2639087"/>
                  <a:gd name="connsiteX203" fmla="*/ 2610620 w 2645723"/>
                  <a:gd name="connsiteY203" fmla="*/ 1391645 h 2639087"/>
                  <a:gd name="connsiteX204" fmla="*/ 2598513 w 2645723"/>
                  <a:gd name="connsiteY204" fmla="*/ 1403340 h 2639087"/>
                  <a:gd name="connsiteX205" fmla="*/ 2611782 w 2645723"/>
                  <a:gd name="connsiteY205" fmla="*/ 1417778 h 2639087"/>
                  <a:gd name="connsiteX206" fmla="*/ 2609467 w 2645723"/>
                  <a:gd name="connsiteY206" fmla="*/ 1417921 h 2639087"/>
                  <a:gd name="connsiteX207" fmla="*/ 2590141 w 2645723"/>
                  <a:gd name="connsiteY207" fmla="*/ 1411431 h 2639087"/>
                  <a:gd name="connsiteX208" fmla="*/ 2584931 w 2645723"/>
                  <a:gd name="connsiteY208" fmla="*/ 1416463 h 2639087"/>
                  <a:gd name="connsiteX209" fmla="*/ 2523000 w 2645723"/>
                  <a:gd name="connsiteY209" fmla="*/ 1448353 h 2639087"/>
                  <a:gd name="connsiteX210" fmla="*/ 2528502 w 2645723"/>
                  <a:gd name="connsiteY210" fmla="*/ 1469623 h 2639087"/>
                  <a:gd name="connsiteX211" fmla="*/ 2517983 w 2645723"/>
                  <a:gd name="connsiteY211" fmla="*/ 1465187 h 2639087"/>
                  <a:gd name="connsiteX212" fmla="*/ 2522174 w 2645723"/>
                  <a:gd name="connsiteY212" fmla="*/ 1474370 h 2639087"/>
                  <a:gd name="connsiteX213" fmla="*/ 2525153 w 2645723"/>
                  <a:gd name="connsiteY213" fmla="*/ 1476727 h 2639087"/>
                  <a:gd name="connsiteX214" fmla="*/ 2633549 w 2645723"/>
                  <a:gd name="connsiteY214" fmla="*/ 1436783 h 2639087"/>
                  <a:gd name="connsiteX215" fmla="*/ 2645723 w 2645723"/>
                  <a:gd name="connsiteY215" fmla="*/ 1440095 h 2639087"/>
                  <a:gd name="connsiteX216" fmla="*/ 2590565 w 2645723"/>
                  <a:gd name="connsiteY216" fmla="*/ 1460745 h 2639087"/>
                  <a:gd name="connsiteX217" fmla="*/ 2590007 w 2645723"/>
                  <a:gd name="connsiteY217" fmla="*/ 1460873 h 2639087"/>
                  <a:gd name="connsiteX218" fmla="*/ 2586571 w 2645723"/>
                  <a:gd name="connsiteY218" fmla="*/ 1461636 h 2639087"/>
                  <a:gd name="connsiteX219" fmla="*/ 2563560 w 2645723"/>
                  <a:gd name="connsiteY219" fmla="*/ 1467626 h 2639087"/>
                  <a:gd name="connsiteX220" fmla="*/ 2570676 w 2645723"/>
                  <a:gd name="connsiteY220" fmla="*/ 1470236 h 2639087"/>
                  <a:gd name="connsiteX221" fmla="*/ 2544341 w 2645723"/>
                  <a:gd name="connsiteY221" fmla="*/ 1485063 h 2639087"/>
                  <a:gd name="connsiteX222" fmla="*/ 2542620 w 2645723"/>
                  <a:gd name="connsiteY222" fmla="*/ 1485345 h 2639087"/>
                  <a:gd name="connsiteX223" fmla="*/ 2541167 w 2645723"/>
                  <a:gd name="connsiteY223" fmla="*/ 1486849 h 2639087"/>
                  <a:gd name="connsiteX224" fmla="*/ 2539284 w 2645723"/>
                  <a:gd name="connsiteY224" fmla="*/ 1487911 h 2639087"/>
                  <a:gd name="connsiteX225" fmla="*/ 2551593 w 2645723"/>
                  <a:gd name="connsiteY225" fmla="*/ 1505175 h 2639087"/>
                  <a:gd name="connsiteX226" fmla="*/ 2512367 w 2645723"/>
                  <a:gd name="connsiteY226" fmla="*/ 1542215 h 2639087"/>
                  <a:gd name="connsiteX227" fmla="*/ 2534191 w 2645723"/>
                  <a:gd name="connsiteY227" fmla="*/ 1580683 h 2639087"/>
                  <a:gd name="connsiteX228" fmla="*/ 2517184 w 2645723"/>
                  <a:gd name="connsiteY228" fmla="*/ 1583646 h 2639087"/>
                  <a:gd name="connsiteX229" fmla="*/ 2527725 w 2645723"/>
                  <a:gd name="connsiteY229" fmla="*/ 1586512 h 2639087"/>
                  <a:gd name="connsiteX230" fmla="*/ 2489996 w 2645723"/>
                  <a:gd name="connsiteY230" fmla="*/ 1600637 h 2639087"/>
                  <a:gd name="connsiteX231" fmla="*/ 2508188 w 2645723"/>
                  <a:gd name="connsiteY231" fmla="*/ 1671551 h 2639087"/>
                  <a:gd name="connsiteX232" fmla="*/ 2454309 w 2645723"/>
                  <a:gd name="connsiteY232" fmla="*/ 1659638 h 2639087"/>
                  <a:gd name="connsiteX233" fmla="*/ 2454225 w 2645723"/>
                  <a:gd name="connsiteY233" fmla="*/ 1659636 h 2639087"/>
                  <a:gd name="connsiteX234" fmla="*/ 2456414 w 2645723"/>
                  <a:gd name="connsiteY234" fmla="*/ 1664065 h 2639087"/>
                  <a:gd name="connsiteX235" fmla="*/ 2492640 w 2645723"/>
                  <a:gd name="connsiteY235" fmla="*/ 1706132 h 2639087"/>
                  <a:gd name="connsiteX236" fmla="*/ 2439488 w 2645723"/>
                  <a:gd name="connsiteY236" fmla="*/ 1750984 h 2639087"/>
                  <a:gd name="connsiteX237" fmla="*/ 2465332 w 2645723"/>
                  <a:gd name="connsiteY237" fmla="*/ 1802327 h 2639087"/>
                  <a:gd name="connsiteX238" fmla="*/ 2402534 w 2645723"/>
                  <a:gd name="connsiteY238" fmla="*/ 1793791 h 2639087"/>
                  <a:gd name="connsiteX239" fmla="*/ 2400247 w 2645723"/>
                  <a:gd name="connsiteY239" fmla="*/ 1794203 h 2639087"/>
                  <a:gd name="connsiteX240" fmla="*/ 2406785 w 2645723"/>
                  <a:gd name="connsiteY240" fmla="*/ 1824011 h 2639087"/>
                  <a:gd name="connsiteX241" fmla="*/ 2488574 w 2645723"/>
                  <a:gd name="connsiteY241" fmla="*/ 1818331 h 2639087"/>
                  <a:gd name="connsiteX242" fmla="*/ 2457337 w 2645723"/>
                  <a:gd name="connsiteY242" fmla="*/ 1835650 h 2639087"/>
                  <a:gd name="connsiteX243" fmla="*/ 2413331 w 2645723"/>
                  <a:gd name="connsiteY243" fmla="*/ 1845154 h 2639087"/>
                  <a:gd name="connsiteX244" fmla="*/ 2422828 w 2645723"/>
                  <a:gd name="connsiteY244" fmla="*/ 1875149 h 2639087"/>
                  <a:gd name="connsiteX245" fmla="*/ 2499041 w 2645723"/>
                  <a:gd name="connsiteY245" fmla="*/ 1867865 h 2639087"/>
                  <a:gd name="connsiteX246" fmla="*/ 2509940 w 2645723"/>
                  <a:gd name="connsiteY246" fmla="*/ 1874213 h 2639087"/>
                  <a:gd name="connsiteX247" fmla="*/ 2451319 w 2645723"/>
                  <a:gd name="connsiteY247" fmla="*/ 1879886 h 2639087"/>
                  <a:gd name="connsiteX248" fmla="*/ 2450744 w 2645723"/>
                  <a:gd name="connsiteY248" fmla="*/ 1879864 h 2639087"/>
                  <a:gd name="connsiteX249" fmla="*/ 2447229 w 2645723"/>
                  <a:gd name="connsiteY249" fmla="*/ 1879713 h 2639087"/>
                  <a:gd name="connsiteX250" fmla="*/ 2424221 w 2645723"/>
                  <a:gd name="connsiteY250" fmla="*/ 1879549 h 2639087"/>
                  <a:gd name="connsiteX251" fmla="*/ 2424439 w 2645723"/>
                  <a:gd name="connsiteY251" fmla="*/ 1880238 h 2639087"/>
                  <a:gd name="connsiteX252" fmla="*/ 2429651 w 2645723"/>
                  <a:gd name="connsiteY252" fmla="*/ 1883905 h 2639087"/>
                  <a:gd name="connsiteX253" fmla="*/ 2425645 w 2645723"/>
                  <a:gd name="connsiteY253" fmla="*/ 1884932 h 2639087"/>
                  <a:gd name="connsiteX254" fmla="*/ 2425910 w 2645723"/>
                  <a:gd name="connsiteY254" fmla="*/ 1917705 h 2639087"/>
                  <a:gd name="connsiteX255" fmla="*/ 2374525 w 2645723"/>
                  <a:gd name="connsiteY255" fmla="*/ 1905724 h 2639087"/>
                  <a:gd name="connsiteX256" fmla="*/ 2373390 w 2645723"/>
                  <a:gd name="connsiteY256" fmla="*/ 1906407 h 2639087"/>
                  <a:gd name="connsiteX257" fmla="*/ 2362309 w 2645723"/>
                  <a:gd name="connsiteY257" fmla="*/ 1904141 h 2639087"/>
                  <a:gd name="connsiteX258" fmla="*/ 2367186 w 2645723"/>
                  <a:gd name="connsiteY258" fmla="*/ 1922219 h 2639087"/>
                  <a:gd name="connsiteX259" fmla="*/ 2369592 w 2645723"/>
                  <a:gd name="connsiteY259" fmla="*/ 1952361 h 2639087"/>
                  <a:gd name="connsiteX260" fmla="*/ 2368038 w 2645723"/>
                  <a:gd name="connsiteY260" fmla="*/ 1952566 h 2639087"/>
                  <a:gd name="connsiteX261" fmla="*/ 2367823 w 2645723"/>
                  <a:gd name="connsiteY261" fmla="*/ 1954625 h 2639087"/>
                  <a:gd name="connsiteX262" fmla="*/ 2307303 w 2645723"/>
                  <a:gd name="connsiteY262" fmla="*/ 1938779 h 2639087"/>
                  <a:gd name="connsiteX263" fmla="*/ 2307573 w 2645723"/>
                  <a:gd name="connsiteY263" fmla="*/ 1955632 h 2639087"/>
                  <a:gd name="connsiteX264" fmla="*/ 2314048 w 2645723"/>
                  <a:gd name="connsiteY264" fmla="*/ 1973244 h 2639087"/>
                  <a:gd name="connsiteX265" fmla="*/ 2326279 w 2645723"/>
                  <a:gd name="connsiteY265" fmla="*/ 1987947 h 2639087"/>
                  <a:gd name="connsiteX266" fmla="*/ 2310089 w 2645723"/>
                  <a:gd name="connsiteY266" fmla="*/ 1991385 h 2639087"/>
                  <a:gd name="connsiteX267" fmla="*/ 2303667 w 2645723"/>
                  <a:gd name="connsiteY267" fmla="*/ 2046260 h 2639087"/>
                  <a:gd name="connsiteX268" fmla="*/ 2264632 w 2645723"/>
                  <a:gd name="connsiteY268" fmla="*/ 2026770 h 2639087"/>
                  <a:gd name="connsiteX269" fmla="*/ 2264122 w 2645723"/>
                  <a:gd name="connsiteY269" fmla="*/ 2026832 h 2639087"/>
                  <a:gd name="connsiteX270" fmla="*/ 2286495 w 2645723"/>
                  <a:gd name="connsiteY270" fmla="*/ 2068861 h 2639087"/>
                  <a:gd name="connsiteX271" fmla="*/ 2275795 w 2645723"/>
                  <a:gd name="connsiteY271" fmla="*/ 2063587 h 2639087"/>
                  <a:gd name="connsiteX272" fmla="*/ 2256351 w 2645723"/>
                  <a:gd name="connsiteY272" fmla="*/ 2027777 h 2639087"/>
                  <a:gd name="connsiteX273" fmla="*/ 2252001 w 2645723"/>
                  <a:gd name="connsiteY273" fmla="*/ 2028306 h 2639087"/>
                  <a:gd name="connsiteX274" fmla="*/ 2245576 w 2645723"/>
                  <a:gd name="connsiteY274" fmla="*/ 2083179 h 2639087"/>
                  <a:gd name="connsiteX275" fmla="*/ 2231264 w 2645723"/>
                  <a:gd name="connsiteY275" fmla="*/ 2080975 h 2639087"/>
                  <a:gd name="connsiteX276" fmla="*/ 2231285 w 2645723"/>
                  <a:gd name="connsiteY276" fmla="*/ 2081229 h 2639087"/>
                  <a:gd name="connsiteX277" fmla="*/ 2231073 w 2645723"/>
                  <a:gd name="connsiteY277" fmla="*/ 2080856 h 2639087"/>
                  <a:gd name="connsiteX278" fmla="*/ 2175918 w 2645723"/>
                  <a:gd name="connsiteY278" fmla="*/ 2041260 h 2639087"/>
                  <a:gd name="connsiteX279" fmla="*/ 2176172 w 2645723"/>
                  <a:gd name="connsiteY279" fmla="*/ 2046549 h 2639087"/>
                  <a:gd name="connsiteX280" fmla="*/ 2176330 w 2645723"/>
                  <a:gd name="connsiteY280" fmla="*/ 2047924 h 2639087"/>
                  <a:gd name="connsiteX281" fmla="*/ 2187290 w 2645723"/>
                  <a:gd name="connsiteY281" fmla="*/ 2073344 h 2639087"/>
                  <a:gd name="connsiteX282" fmla="*/ 2172651 w 2645723"/>
                  <a:gd name="connsiteY282" fmla="*/ 2052035 h 2639087"/>
                  <a:gd name="connsiteX283" fmla="*/ 2152437 w 2645723"/>
                  <a:gd name="connsiteY283" fmla="*/ 2106004 h 2639087"/>
                  <a:gd name="connsiteX284" fmla="*/ 2161204 w 2645723"/>
                  <a:gd name="connsiteY284" fmla="*/ 2122369 h 2639087"/>
                  <a:gd name="connsiteX285" fmla="*/ 2154342 w 2645723"/>
                  <a:gd name="connsiteY285" fmla="*/ 2118209 h 2639087"/>
                  <a:gd name="connsiteX286" fmla="*/ 2121937 w 2645723"/>
                  <a:gd name="connsiteY286" fmla="*/ 2080477 h 2639087"/>
                  <a:gd name="connsiteX287" fmla="*/ 2117642 w 2645723"/>
                  <a:gd name="connsiteY287" fmla="*/ 2136814 h 2639087"/>
                  <a:gd name="connsiteX288" fmla="*/ 2117366 w 2645723"/>
                  <a:gd name="connsiteY288" fmla="*/ 2137080 h 2639087"/>
                  <a:gd name="connsiteX289" fmla="*/ 2116661 w 2645723"/>
                  <a:gd name="connsiteY289" fmla="*/ 2137116 h 2639087"/>
                  <a:gd name="connsiteX290" fmla="*/ 2105958 w 2645723"/>
                  <a:gd name="connsiteY290" fmla="*/ 2118269 h 2639087"/>
                  <a:gd name="connsiteX291" fmla="*/ 2104439 w 2645723"/>
                  <a:gd name="connsiteY291" fmla="*/ 2123572 h 2639087"/>
                  <a:gd name="connsiteX292" fmla="*/ 2106544 w 2645723"/>
                  <a:gd name="connsiteY292" fmla="*/ 2273594 h 2639087"/>
                  <a:gd name="connsiteX293" fmla="*/ 2088605 w 2645723"/>
                  <a:gd name="connsiteY293" fmla="*/ 2262642 h 2639087"/>
                  <a:gd name="connsiteX294" fmla="*/ 2074357 w 2645723"/>
                  <a:gd name="connsiteY294" fmla="*/ 2300966 h 2639087"/>
                  <a:gd name="connsiteX295" fmla="*/ 2061695 w 2645723"/>
                  <a:gd name="connsiteY295" fmla="*/ 2301110 h 2639087"/>
                  <a:gd name="connsiteX296" fmla="*/ 2064046 w 2645723"/>
                  <a:gd name="connsiteY296" fmla="*/ 2305485 h 2639087"/>
                  <a:gd name="connsiteX297" fmla="*/ 2043614 w 2645723"/>
                  <a:gd name="connsiteY297" fmla="*/ 2291846 h 2639087"/>
                  <a:gd name="connsiteX298" fmla="*/ 2031309 w 2645723"/>
                  <a:gd name="connsiteY298" fmla="*/ 2320878 h 2639087"/>
                  <a:gd name="connsiteX299" fmla="*/ 2023271 w 2645723"/>
                  <a:gd name="connsiteY299" fmla="*/ 2320364 h 2639087"/>
                  <a:gd name="connsiteX300" fmla="*/ 2018739 w 2645723"/>
                  <a:gd name="connsiteY300" fmla="*/ 2329731 h 2639087"/>
                  <a:gd name="connsiteX301" fmla="*/ 2016703 w 2645723"/>
                  <a:gd name="connsiteY301" fmla="*/ 2330314 h 2639087"/>
                  <a:gd name="connsiteX302" fmla="*/ 2018385 w 2645723"/>
                  <a:gd name="connsiteY302" fmla="*/ 2333447 h 2639087"/>
                  <a:gd name="connsiteX303" fmla="*/ 2023178 w 2645723"/>
                  <a:gd name="connsiteY303" fmla="*/ 2359243 h 2639087"/>
                  <a:gd name="connsiteX304" fmla="*/ 1999622 w 2645723"/>
                  <a:gd name="connsiteY304" fmla="*/ 2327714 h 2639087"/>
                  <a:gd name="connsiteX305" fmla="*/ 1996152 w 2645723"/>
                  <a:gd name="connsiteY305" fmla="*/ 2325164 h 2639087"/>
                  <a:gd name="connsiteX306" fmla="*/ 1994291 w 2645723"/>
                  <a:gd name="connsiteY306" fmla="*/ 2324253 h 2639087"/>
                  <a:gd name="connsiteX307" fmla="*/ 2001388 w 2645723"/>
                  <a:gd name="connsiteY307" fmla="*/ 2344910 h 2639087"/>
                  <a:gd name="connsiteX308" fmla="*/ 2002581 w 2645723"/>
                  <a:gd name="connsiteY308" fmla="*/ 2348013 h 2639087"/>
                  <a:gd name="connsiteX309" fmla="*/ 2002772 w 2645723"/>
                  <a:gd name="connsiteY309" fmla="*/ 2348522 h 2639087"/>
                  <a:gd name="connsiteX310" fmla="*/ 2015329 w 2645723"/>
                  <a:gd name="connsiteY310" fmla="*/ 2402788 h 2639087"/>
                  <a:gd name="connsiteX311" fmla="*/ 2006358 w 2645723"/>
                  <a:gd name="connsiteY311" fmla="*/ 2394926 h 2639087"/>
                  <a:gd name="connsiteX312" fmla="*/ 1990592 w 2645723"/>
                  <a:gd name="connsiteY312" fmla="*/ 2327250 h 2639087"/>
                  <a:gd name="connsiteX313" fmla="*/ 1988164 w 2645723"/>
                  <a:gd name="connsiteY313" fmla="*/ 2336560 h 2639087"/>
                  <a:gd name="connsiteX314" fmla="*/ 1968631 w 2645723"/>
                  <a:gd name="connsiteY314" fmla="*/ 2323517 h 2639087"/>
                  <a:gd name="connsiteX315" fmla="*/ 1961250 w 2645723"/>
                  <a:gd name="connsiteY315" fmla="*/ 2334148 h 2639087"/>
                  <a:gd name="connsiteX316" fmla="*/ 1964925 w 2645723"/>
                  <a:gd name="connsiteY316" fmla="*/ 2367231 h 2639087"/>
                  <a:gd name="connsiteX317" fmla="*/ 1958797 w 2645723"/>
                  <a:gd name="connsiteY317" fmla="*/ 2400449 h 2639087"/>
                  <a:gd name="connsiteX318" fmla="*/ 1946666 w 2645723"/>
                  <a:gd name="connsiteY318" fmla="*/ 2354582 h 2639087"/>
                  <a:gd name="connsiteX319" fmla="*/ 1943172 w 2645723"/>
                  <a:gd name="connsiteY319" fmla="*/ 2365766 h 2639087"/>
                  <a:gd name="connsiteX320" fmla="*/ 1937158 w 2645723"/>
                  <a:gd name="connsiteY320" fmla="*/ 2359355 h 2639087"/>
                  <a:gd name="connsiteX321" fmla="*/ 1933378 w 2645723"/>
                  <a:gd name="connsiteY321" fmla="*/ 2345892 h 2639087"/>
                  <a:gd name="connsiteX322" fmla="*/ 1927952 w 2645723"/>
                  <a:gd name="connsiteY322" fmla="*/ 2353758 h 2639087"/>
                  <a:gd name="connsiteX323" fmla="*/ 1923639 w 2645723"/>
                  <a:gd name="connsiteY323" fmla="*/ 2352721 h 2639087"/>
                  <a:gd name="connsiteX324" fmla="*/ 1916208 w 2645723"/>
                  <a:gd name="connsiteY324" fmla="*/ 2366869 h 2639087"/>
                  <a:gd name="connsiteX325" fmla="*/ 1918344 w 2645723"/>
                  <a:gd name="connsiteY325" fmla="*/ 2381444 h 2639087"/>
                  <a:gd name="connsiteX326" fmla="*/ 1913752 w 2645723"/>
                  <a:gd name="connsiteY326" fmla="*/ 2368476 h 2639087"/>
                  <a:gd name="connsiteX327" fmla="*/ 1905848 w 2645723"/>
                  <a:gd name="connsiteY327" fmla="*/ 2357369 h 2639087"/>
                  <a:gd name="connsiteX328" fmla="*/ 1880111 w 2645723"/>
                  <a:gd name="connsiteY328" fmla="*/ 2420557 h 2639087"/>
                  <a:gd name="connsiteX329" fmla="*/ 1880461 w 2645723"/>
                  <a:gd name="connsiteY329" fmla="*/ 2422046 h 2639087"/>
                  <a:gd name="connsiteX330" fmla="*/ 1879901 w 2645723"/>
                  <a:gd name="connsiteY330" fmla="*/ 2421200 h 2639087"/>
                  <a:gd name="connsiteX331" fmla="*/ 1878352 w 2645723"/>
                  <a:gd name="connsiteY331" fmla="*/ 2425971 h 2639087"/>
                  <a:gd name="connsiteX332" fmla="*/ 1878021 w 2645723"/>
                  <a:gd name="connsiteY332" fmla="*/ 2426147 h 2639087"/>
                  <a:gd name="connsiteX333" fmla="*/ 1877326 w 2645723"/>
                  <a:gd name="connsiteY333" fmla="*/ 2425983 h 2639087"/>
                  <a:gd name="connsiteX334" fmla="*/ 1872032 w 2645723"/>
                  <a:gd name="connsiteY334" fmla="*/ 2407268 h 2639087"/>
                  <a:gd name="connsiteX335" fmla="*/ 1864120 w 2645723"/>
                  <a:gd name="connsiteY335" fmla="*/ 2391112 h 2639087"/>
                  <a:gd name="connsiteX336" fmla="*/ 1860855 w 2645723"/>
                  <a:gd name="connsiteY336" fmla="*/ 2386574 h 2639087"/>
                  <a:gd name="connsiteX337" fmla="*/ 1843024 w 2645723"/>
                  <a:gd name="connsiteY337" fmla="*/ 2426549 h 2639087"/>
                  <a:gd name="connsiteX338" fmla="*/ 1841667 w 2645723"/>
                  <a:gd name="connsiteY338" fmla="*/ 2424671 h 2639087"/>
                  <a:gd name="connsiteX339" fmla="*/ 1828312 w 2645723"/>
                  <a:gd name="connsiteY339" fmla="*/ 2365454 h 2639087"/>
                  <a:gd name="connsiteX340" fmla="*/ 1805507 w 2645723"/>
                  <a:gd name="connsiteY340" fmla="*/ 2326315 h 2639087"/>
                  <a:gd name="connsiteX341" fmla="*/ 1789130 w 2645723"/>
                  <a:gd name="connsiteY341" fmla="*/ 2357038 h 2639087"/>
                  <a:gd name="connsiteX342" fmla="*/ 1778739 w 2645723"/>
                  <a:gd name="connsiteY342" fmla="*/ 2350647 h 2639087"/>
                  <a:gd name="connsiteX343" fmla="*/ 1778691 w 2645723"/>
                  <a:gd name="connsiteY343" fmla="*/ 2350725 h 2639087"/>
                  <a:gd name="connsiteX344" fmla="*/ 1785118 w 2645723"/>
                  <a:gd name="connsiteY344" fmla="*/ 2374527 h 2639087"/>
                  <a:gd name="connsiteX345" fmla="*/ 1777084 w 2645723"/>
                  <a:gd name="connsiteY345" fmla="*/ 2389997 h 2639087"/>
                  <a:gd name="connsiteX346" fmla="*/ 1775066 w 2645723"/>
                  <a:gd name="connsiteY346" fmla="*/ 2387709 h 2639087"/>
                  <a:gd name="connsiteX347" fmla="*/ 1773194 w 2645723"/>
                  <a:gd name="connsiteY347" fmla="*/ 2397497 h 2639087"/>
                  <a:gd name="connsiteX348" fmla="*/ 1772281 w 2645723"/>
                  <a:gd name="connsiteY348" fmla="*/ 2399248 h 2639087"/>
                  <a:gd name="connsiteX349" fmla="*/ 1772545 w 2645723"/>
                  <a:gd name="connsiteY349" fmla="*/ 2400878 h 2639087"/>
                  <a:gd name="connsiteX350" fmla="*/ 1767180 w 2645723"/>
                  <a:gd name="connsiteY350" fmla="*/ 2428953 h 2639087"/>
                  <a:gd name="connsiteX351" fmla="*/ 1762696 w 2645723"/>
                  <a:gd name="connsiteY351" fmla="*/ 2423356 h 2639087"/>
                  <a:gd name="connsiteX352" fmla="*/ 1764253 w 2645723"/>
                  <a:gd name="connsiteY352" fmla="*/ 2445790 h 2639087"/>
                  <a:gd name="connsiteX353" fmla="*/ 1764600 w 2645723"/>
                  <a:gd name="connsiteY353" fmla="*/ 2449098 h 2639087"/>
                  <a:gd name="connsiteX354" fmla="*/ 1764655 w 2645723"/>
                  <a:gd name="connsiteY354" fmla="*/ 2449636 h 2639087"/>
                  <a:gd name="connsiteX355" fmla="*/ 1762738 w 2645723"/>
                  <a:gd name="connsiteY355" fmla="*/ 2505306 h 2639087"/>
                  <a:gd name="connsiteX356" fmla="*/ 1756105 w 2645723"/>
                  <a:gd name="connsiteY356" fmla="*/ 2495389 h 2639087"/>
                  <a:gd name="connsiteX357" fmla="*/ 1759282 w 2645723"/>
                  <a:gd name="connsiteY357" fmla="*/ 2378500 h 2639087"/>
                  <a:gd name="connsiteX358" fmla="*/ 1752230 w 2645723"/>
                  <a:gd name="connsiteY358" fmla="*/ 2383158 h 2639087"/>
                  <a:gd name="connsiteX359" fmla="*/ 1747908 w 2645723"/>
                  <a:gd name="connsiteY359" fmla="*/ 2371669 h 2639087"/>
                  <a:gd name="connsiteX360" fmla="*/ 1747497 w 2645723"/>
                  <a:gd name="connsiteY360" fmla="*/ 2383625 h 2639087"/>
                  <a:gd name="connsiteX361" fmla="*/ 1752681 w 2645723"/>
                  <a:gd name="connsiteY361" fmla="*/ 2399301 h 2639087"/>
                  <a:gd name="connsiteX362" fmla="*/ 1753211 w 2645723"/>
                  <a:gd name="connsiteY362" fmla="*/ 2414728 h 2639087"/>
                  <a:gd name="connsiteX363" fmla="*/ 1746465 w 2645723"/>
                  <a:gd name="connsiteY363" fmla="*/ 2413615 h 2639087"/>
                  <a:gd name="connsiteX364" fmla="*/ 1746136 w 2645723"/>
                  <a:gd name="connsiteY364" fmla="*/ 2423137 h 2639087"/>
                  <a:gd name="connsiteX365" fmla="*/ 1739503 w 2645723"/>
                  <a:gd name="connsiteY365" fmla="*/ 2413220 h 2639087"/>
                  <a:gd name="connsiteX366" fmla="*/ 1739527 w 2645723"/>
                  <a:gd name="connsiteY366" fmla="*/ 2412475 h 2639087"/>
                  <a:gd name="connsiteX367" fmla="*/ 1730431 w 2645723"/>
                  <a:gd name="connsiteY367" fmla="*/ 2410975 h 2639087"/>
                  <a:gd name="connsiteX368" fmla="*/ 1723255 w 2645723"/>
                  <a:gd name="connsiteY368" fmla="*/ 2457912 h 2639087"/>
                  <a:gd name="connsiteX369" fmla="*/ 1708738 w 2645723"/>
                  <a:gd name="connsiteY369" fmla="*/ 2488413 h 2639087"/>
                  <a:gd name="connsiteX370" fmla="*/ 1709024 w 2645723"/>
                  <a:gd name="connsiteY370" fmla="*/ 2424032 h 2639087"/>
                  <a:gd name="connsiteX371" fmla="*/ 1708073 w 2645723"/>
                  <a:gd name="connsiteY371" fmla="*/ 2424159 h 2639087"/>
                  <a:gd name="connsiteX372" fmla="*/ 1680162 w 2645723"/>
                  <a:gd name="connsiteY372" fmla="*/ 2412565 h 2639087"/>
                  <a:gd name="connsiteX373" fmla="*/ 1674580 w 2645723"/>
                  <a:gd name="connsiteY373" fmla="*/ 2459584 h 2639087"/>
                  <a:gd name="connsiteX374" fmla="*/ 1670579 w 2645723"/>
                  <a:gd name="connsiteY374" fmla="*/ 2408583 h 2639087"/>
                  <a:gd name="connsiteX375" fmla="*/ 1660667 w 2645723"/>
                  <a:gd name="connsiteY375" fmla="*/ 2404189 h 2639087"/>
                  <a:gd name="connsiteX376" fmla="*/ 1659917 w 2645723"/>
                  <a:gd name="connsiteY376" fmla="*/ 2404726 h 2639087"/>
                  <a:gd name="connsiteX377" fmla="*/ 1657760 w 2645723"/>
                  <a:gd name="connsiteY377" fmla="*/ 2402899 h 2639087"/>
                  <a:gd name="connsiteX378" fmla="*/ 1630877 w 2645723"/>
                  <a:gd name="connsiteY378" fmla="*/ 2390981 h 2639087"/>
                  <a:gd name="connsiteX379" fmla="*/ 1629825 w 2645723"/>
                  <a:gd name="connsiteY379" fmla="*/ 2421363 h 2639087"/>
                  <a:gd name="connsiteX380" fmla="*/ 1654401 w 2645723"/>
                  <a:gd name="connsiteY380" fmla="*/ 2461680 h 2639087"/>
                  <a:gd name="connsiteX381" fmla="*/ 1628488 w 2645723"/>
                  <a:gd name="connsiteY381" fmla="*/ 2459874 h 2639087"/>
                  <a:gd name="connsiteX382" fmla="*/ 1628269 w 2645723"/>
                  <a:gd name="connsiteY382" fmla="*/ 2466214 h 2639087"/>
                  <a:gd name="connsiteX383" fmla="*/ 1628081 w 2645723"/>
                  <a:gd name="connsiteY383" fmla="*/ 2471652 h 2639087"/>
                  <a:gd name="connsiteX384" fmla="*/ 1627477 w 2645723"/>
                  <a:gd name="connsiteY384" fmla="*/ 2488999 h 2639087"/>
                  <a:gd name="connsiteX385" fmla="*/ 1623617 w 2645723"/>
                  <a:gd name="connsiteY385" fmla="*/ 2481966 h 2639087"/>
                  <a:gd name="connsiteX386" fmla="*/ 1621991 w 2645723"/>
                  <a:gd name="connsiteY386" fmla="*/ 2473471 h 2639087"/>
                  <a:gd name="connsiteX387" fmla="*/ 1566178 w 2645723"/>
                  <a:gd name="connsiteY387" fmla="*/ 2455707 h 2639087"/>
                  <a:gd name="connsiteX388" fmla="*/ 1552089 w 2645723"/>
                  <a:gd name="connsiteY388" fmla="*/ 2451628 h 2639087"/>
                  <a:gd name="connsiteX389" fmla="*/ 1513052 w 2645723"/>
                  <a:gd name="connsiteY389" fmla="*/ 2445641 h 2639087"/>
                  <a:gd name="connsiteX390" fmla="*/ 1525736 w 2645723"/>
                  <a:gd name="connsiteY390" fmla="*/ 2518919 h 2639087"/>
                  <a:gd name="connsiteX391" fmla="*/ 1496626 w 2645723"/>
                  <a:gd name="connsiteY391" fmla="*/ 2490574 h 2639087"/>
                  <a:gd name="connsiteX392" fmla="*/ 1492079 w 2645723"/>
                  <a:gd name="connsiteY392" fmla="*/ 2500413 h 2639087"/>
                  <a:gd name="connsiteX393" fmla="*/ 1456895 w 2645723"/>
                  <a:gd name="connsiteY393" fmla="*/ 2484889 h 2639087"/>
                  <a:gd name="connsiteX394" fmla="*/ 1454277 w 2645723"/>
                  <a:gd name="connsiteY394" fmla="*/ 2487754 h 2639087"/>
                  <a:gd name="connsiteX395" fmla="*/ 1457149 w 2645723"/>
                  <a:gd name="connsiteY395" fmla="*/ 2500240 h 2639087"/>
                  <a:gd name="connsiteX396" fmla="*/ 1444500 w 2645723"/>
                  <a:gd name="connsiteY396" fmla="*/ 2498720 h 2639087"/>
                  <a:gd name="connsiteX397" fmla="*/ 1442695 w 2645723"/>
                  <a:gd name="connsiteY397" fmla="*/ 2497500 h 2639087"/>
                  <a:gd name="connsiteX398" fmla="*/ 1439692 w 2645723"/>
                  <a:gd name="connsiteY398" fmla="*/ 2503710 h 2639087"/>
                  <a:gd name="connsiteX399" fmla="*/ 1438354 w 2645723"/>
                  <a:gd name="connsiteY399" fmla="*/ 2505166 h 2639087"/>
                  <a:gd name="connsiteX400" fmla="*/ 1438186 w 2645723"/>
                  <a:gd name="connsiteY400" fmla="*/ 2506811 h 2639087"/>
                  <a:gd name="connsiteX401" fmla="*/ 1425738 w 2645723"/>
                  <a:gd name="connsiteY401" fmla="*/ 2532535 h 2639087"/>
                  <a:gd name="connsiteX402" fmla="*/ 1422857 w 2645723"/>
                  <a:gd name="connsiteY402" fmla="*/ 2525971 h 2639087"/>
                  <a:gd name="connsiteX403" fmla="*/ 1418555 w 2645723"/>
                  <a:gd name="connsiteY403" fmla="*/ 2548043 h 2639087"/>
                  <a:gd name="connsiteX404" fmla="*/ 1418033 w 2645723"/>
                  <a:gd name="connsiteY404" fmla="*/ 2551329 h 2639087"/>
                  <a:gd name="connsiteX405" fmla="*/ 1417946 w 2645723"/>
                  <a:gd name="connsiteY405" fmla="*/ 2551865 h 2639087"/>
                  <a:gd name="connsiteX406" fmla="*/ 1401685 w 2645723"/>
                  <a:gd name="connsiteY406" fmla="*/ 2605139 h 2639087"/>
                  <a:gd name="connsiteX407" fmla="*/ 1397849 w 2645723"/>
                  <a:gd name="connsiteY407" fmla="*/ 2593841 h 2639087"/>
                  <a:gd name="connsiteX408" fmla="*/ 1426927 w 2645723"/>
                  <a:gd name="connsiteY408" fmla="*/ 2496433 h 2639087"/>
                  <a:gd name="connsiteX409" fmla="*/ 1422657 w 2645723"/>
                  <a:gd name="connsiteY409" fmla="*/ 2500055 h 2639087"/>
                  <a:gd name="connsiteX410" fmla="*/ 1398638 w 2645723"/>
                  <a:gd name="connsiteY410" fmla="*/ 2497134 h 2639087"/>
                  <a:gd name="connsiteX411" fmla="*/ 1375816 w 2645723"/>
                  <a:gd name="connsiteY411" fmla="*/ 2549142 h 2639087"/>
                  <a:gd name="connsiteX412" fmla="*/ 1353899 w 2645723"/>
                  <a:gd name="connsiteY412" fmla="*/ 2574847 h 2639087"/>
                  <a:gd name="connsiteX413" fmla="*/ 1369323 w 2645723"/>
                  <a:gd name="connsiteY413" fmla="*/ 2518009 h 2639087"/>
                  <a:gd name="connsiteX414" fmla="*/ 1349911 w 2645723"/>
                  <a:gd name="connsiteY414" fmla="*/ 2512041 h 2639087"/>
                  <a:gd name="connsiteX415" fmla="*/ 1345914 w 2645723"/>
                  <a:gd name="connsiteY415" fmla="*/ 2525552 h 2639087"/>
                  <a:gd name="connsiteX416" fmla="*/ 1335514 w 2645723"/>
                  <a:gd name="connsiteY416" fmla="*/ 2520167 h 2639087"/>
                  <a:gd name="connsiteX417" fmla="*/ 1334821 w 2645723"/>
                  <a:gd name="connsiteY417" fmla="*/ 2521918 h 2639087"/>
                  <a:gd name="connsiteX418" fmla="*/ 1347448 w 2645723"/>
                  <a:gd name="connsiteY418" fmla="*/ 2563358 h 2639087"/>
                  <a:gd name="connsiteX419" fmla="*/ 1301956 w 2645723"/>
                  <a:gd name="connsiteY419" fmla="*/ 2520205 h 2639087"/>
                  <a:gd name="connsiteX420" fmla="*/ 1284070 w 2645723"/>
                  <a:gd name="connsiteY420" fmla="*/ 2545625 h 2639087"/>
                  <a:gd name="connsiteX421" fmla="*/ 1280946 w 2645723"/>
                  <a:gd name="connsiteY421" fmla="*/ 2535567 h 2639087"/>
                  <a:gd name="connsiteX422" fmla="*/ 1275254 w 2645723"/>
                  <a:gd name="connsiteY422" fmla="*/ 2554381 h 2639087"/>
                  <a:gd name="connsiteX423" fmla="*/ 1273345 w 2645723"/>
                  <a:gd name="connsiteY423" fmla="*/ 2546588 h 2639087"/>
                  <a:gd name="connsiteX424" fmla="*/ 1275315 w 2645723"/>
                  <a:gd name="connsiteY424" fmla="*/ 2520715 h 2639087"/>
                  <a:gd name="connsiteX425" fmla="*/ 1274382 w 2645723"/>
                  <a:gd name="connsiteY425" fmla="*/ 2518253 h 2639087"/>
                  <a:gd name="connsiteX426" fmla="*/ 1275534 w 2645723"/>
                  <a:gd name="connsiteY426" fmla="*/ 2515349 h 2639087"/>
                  <a:gd name="connsiteX427" fmla="*/ 1270581 w 2645723"/>
                  <a:gd name="connsiteY427" fmla="*/ 2518406 h 2639087"/>
                  <a:gd name="connsiteX428" fmla="*/ 1217774 w 2645723"/>
                  <a:gd name="connsiteY428" fmla="*/ 2564854 h 2639087"/>
                  <a:gd name="connsiteX429" fmla="*/ 1183729 w 2645723"/>
                  <a:gd name="connsiteY429" fmla="*/ 2520495 h 2639087"/>
                  <a:gd name="connsiteX430" fmla="*/ 1144150 w 2645723"/>
                  <a:gd name="connsiteY430" fmla="*/ 2534819 h 2639087"/>
                  <a:gd name="connsiteX431" fmla="*/ 1147643 w 2645723"/>
                  <a:gd name="connsiteY431" fmla="*/ 2498853 h 2639087"/>
                  <a:gd name="connsiteX432" fmla="*/ 1138550 w 2645723"/>
                  <a:gd name="connsiteY432" fmla="*/ 2517219 h 2639087"/>
                  <a:gd name="connsiteX433" fmla="*/ 1136603 w 2645723"/>
                  <a:gd name="connsiteY433" fmla="*/ 2505447 h 2639087"/>
                  <a:gd name="connsiteX434" fmla="*/ 1145335 w 2645723"/>
                  <a:gd name="connsiteY434" fmla="*/ 2487565 h 2639087"/>
                  <a:gd name="connsiteX435" fmla="*/ 1055889 w 2645723"/>
                  <a:gd name="connsiteY435" fmla="*/ 2493792 h 2639087"/>
                  <a:gd name="connsiteX436" fmla="*/ 1065054 w 2645723"/>
                  <a:gd name="connsiteY436" fmla="*/ 2457139 h 2639087"/>
                  <a:gd name="connsiteX437" fmla="*/ 1062327 w 2645723"/>
                  <a:gd name="connsiteY437" fmla="*/ 2448975 h 2639087"/>
                  <a:gd name="connsiteX438" fmla="*/ 1022682 w 2645723"/>
                  <a:gd name="connsiteY438" fmla="*/ 2472719 h 2639087"/>
                  <a:gd name="connsiteX439" fmla="*/ 981839 w 2645723"/>
                  <a:gd name="connsiteY439" fmla="*/ 2413547 h 2639087"/>
                  <a:gd name="connsiteX440" fmla="*/ 929234 w 2645723"/>
                  <a:gd name="connsiteY440" fmla="*/ 2429500 h 2639087"/>
                  <a:gd name="connsiteX441" fmla="*/ 942036 w 2645723"/>
                  <a:gd name="connsiteY441" fmla="*/ 2370103 h 2639087"/>
                  <a:gd name="connsiteX442" fmla="*/ 930121 w 2645723"/>
                  <a:gd name="connsiteY442" fmla="*/ 2380032 h 2639087"/>
                  <a:gd name="connsiteX443" fmla="*/ 930205 w 2645723"/>
                  <a:gd name="connsiteY443" fmla="*/ 2372868 h 2639087"/>
                  <a:gd name="connsiteX444" fmla="*/ 919504 w 2645723"/>
                  <a:gd name="connsiteY444" fmla="*/ 2387920 h 2639087"/>
                  <a:gd name="connsiteX445" fmla="*/ 919329 w 2645723"/>
                  <a:gd name="connsiteY445" fmla="*/ 2418775 h 2639087"/>
                  <a:gd name="connsiteX446" fmla="*/ 906805 w 2645723"/>
                  <a:gd name="connsiteY446" fmla="*/ 2403790 h 2639087"/>
                  <a:gd name="connsiteX447" fmla="*/ 878255 w 2645723"/>
                  <a:gd name="connsiteY447" fmla="*/ 2436240 h 2639087"/>
                  <a:gd name="connsiteX448" fmla="*/ 879417 w 2645723"/>
                  <a:gd name="connsiteY448" fmla="*/ 2424369 h 2639087"/>
                  <a:gd name="connsiteX449" fmla="*/ 706549 w 2645723"/>
                  <a:gd name="connsiteY449" fmla="*/ 2638830 h 2639087"/>
                  <a:gd name="connsiteX450" fmla="*/ 889239 w 2645723"/>
                  <a:gd name="connsiteY450" fmla="*/ 2372097 h 2639087"/>
                  <a:gd name="connsiteX451" fmla="*/ 880553 w 2645723"/>
                  <a:gd name="connsiteY451" fmla="*/ 2373311 h 2639087"/>
                  <a:gd name="connsiteX452" fmla="*/ 861500 w 2645723"/>
                  <a:gd name="connsiteY452" fmla="*/ 2387325 h 2639087"/>
                  <a:gd name="connsiteX453" fmla="*/ 861636 w 2645723"/>
                  <a:gd name="connsiteY453" fmla="*/ 2382157 h 2639087"/>
                  <a:gd name="connsiteX454" fmla="*/ 847224 w 2645723"/>
                  <a:gd name="connsiteY454" fmla="*/ 2388929 h 2639087"/>
                  <a:gd name="connsiteX455" fmla="*/ 858290 w 2645723"/>
                  <a:gd name="connsiteY455" fmla="*/ 2375607 h 2639087"/>
                  <a:gd name="connsiteX456" fmla="*/ 836665 w 2645723"/>
                  <a:gd name="connsiteY456" fmla="*/ 2375814 h 2639087"/>
                  <a:gd name="connsiteX457" fmla="*/ 825978 w 2645723"/>
                  <a:gd name="connsiteY457" fmla="*/ 2390354 h 2639087"/>
                  <a:gd name="connsiteX458" fmla="*/ 824733 w 2645723"/>
                  <a:gd name="connsiteY458" fmla="*/ 2377422 h 2639087"/>
                  <a:gd name="connsiteX459" fmla="*/ 820994 w 2645723"/>
                  <a:gd name="connsiteY459" fmla="*/ 2378766 h 2639087"/>
                  <a:gd name="connsiteX460" fmla="*/ 809424 w 2645723"/>
                  <a:gd name="connsiteY460" fmla="*/ 2404437 h 2639087"/>
                  <a:gd name="connsiteX461" fmla="*/ 793405 w 2645723"/>
                  <a:gd name="connsiteY461" fmla="*/ 2411300 h 2639087"/>
                  <a:gd name="connsiteX462" fmla="*/ 793294 w 2645723"/>
                  <a:gd name="connsiteY462" fmla="*/ 2408249 h 2639087"/>
                  <a:gd name="connsiteX463" fmla="*/ 785637 w 2645723"/>
                  <a:gd name="connsiteY463" fmla="*/ 2414631 h 2639087"/>
                  <a:gd name="connsiteX464" fmla="*/ 783821 w 2645723"/>
                  <a:gd name="connsiteY464" fmla="*/ 2415405 h 2639087"/>
                  <a:gd name="connsiteX465" fmla="*/ 782991 w 2645723"/>
                  <a:gd name="connsiteY465" fmla="*/ 2416837 h 2639087"/>
                  <a:gd name="connsiteX466" fmla="*/ 761035 w 2645723"/>
                  <a:gd name="connsiteY466" fmla="*/ 2435129 h 2639087"/>
                  <a:gd name="connsiteX467" fmla="*/ 761122 w 2645723"/>
                  <a:gd name="connsiteY467" fmla="*/ 2427962 h 2639087"/>
                  <a:gd name="connsiteX468" fmla="*/ 748087 w 2645723"/>
                  <a:gd name="connsiteY468" fmla="*/ 2446290 h 2639087"/>
                  <a:gd name="connsiteX469" fmla="*/ 746261 w 2645723"/>
                  <a:gd name="connsiteY469" fmla="*/ 2449068 h 2639087"/>
                  <a:gd name="connsiteX470" fmla="*/ 745959 w 2645723"/>
                  <a:gd name="connsiteY470" fmla="*/ 2449518 h 2639087"/>
                  <a:gd name="connsiteX471" fmla="*/ 709165 w 2645723"/>
                  <a:gd name="connsiteY471" fmla="*/ 2491338 h 2639087"/>
                  <a:gd name="connsiteX472" fmla="*/ 710335 w 2645723"/>
                  <a:gd name="connsiteY472" fmla="*/ 2479465 h 2639087"/>
                  <a:gd name="connsiteX473" fmla="*/ 788954 w 2645723"/>
                  <a:gd name="connsiteY473" fmla="*/ 2389003 h 2639087"/>
                  <a:gd name="connsiteX474" fmla="*/ 770494 w 2645723"/>
                  <a:gd name="connsiteY474" fmla="*/ 2374148 h 2639087"/>
                  <a:gd name="connsiteX475" fmla="*/ 708707 w 2645723"/>
                  <a:gd name="connsiteY475" fmla="*/ 2429656 h 2639087"/>
                  <a:gd name="connsiteX476" fmla="*/ 678141 w 2645723"/>
                  <a:gd name="connsiteY476" fmla="*/ 2444026 h 2639087"/>
                  <a:gd name="connsiteX477" fmla="*/ 762217 w 2645723"/>
                  <a:gd name="connsiteY477" fmla="*/ 2342232 h 2639087"/>
                  <a:gd name="connsiteX478" fmla="*/ 727275 w 2645723"/>
                  <a:gd name="connsiteY478" fmla="*/ 2344846 h 2639087"/>
                  <a:gd name="connsiteX479" fmla="*/ 670019 w 2645723"/>
                  <a:gd name="connsiteY479" fmla="*/ 2400075 h 2639087"/>
                  <a:gd name="connsiteX480" fmla="*/ 735133 w 2645723"/>
                  <a:gd name="connsiteY480" fmla="*/ 2306661 h 2639087"/>
                  <a:gd name="connsiteX481" fmla="*/ 732834 w 2645723"/>
                  <a:gd name="connsiteY481" fmla="*/ 2299667 h 2639087"/>
                  <a:gd name="connsiteX482" fmla="*/ 721088 w 2645723"/>
                  <a:gd name="connsiteY482" fmla="*/ 2298508 h 2639087"/>
                  <a:gd name="connsiteX483" fmla="*/ 716865 w 2645723"/>
                  <a:gd name="connsiteY483" fmla="*/ 2302003 h 2639087"/>
                  <a:gd name="connsiteX484" fmla="*/ 714004 w 2645723"/>
                  <a:gd name="connsiteY484" fmla="*/ 2297808 h 2639087"/>
                  <a:gd name="connsiteX485" fmla="*/ 699615 w 2645723"/>
                  <a:gd name="connsiteY485" fmla="*/ 2296389 h 2639087"/>
                  <a:gd name="connsiteX486" fmla="*/ 614951 w 2645723"/>
                  <a:gd name="connsiteY486" fmla="*/ 2392933 h 2639087"/>
                  <a:gd name="connsiteX487" fmla="*/ 616420 w 2645723"/>
                  <a:gd name="connsiteY487" fmla="*/ 2385045 h 2639087"/>
                  <a:gd name="connsiteX488" fmla="*/ 668373 w 2645723"/>
                  <a:gd name="connsiteY488" fmla="*/ 2289879 h 2639087"/>
                  <a:gd name="connsiteX489" fmla="*/ 666319 w 2645723"/>
                  <a:gd name="connsiteY489" fmla="*/ 2289376 h 2639087"/>
                  <a:gd name="connsiteX490" fmla="*/ 659730 w 2645723"/>
                  <a:gd name="connsiteY490" fmla="*/ 2293376 h 2639087"/>
                  <a:gd name="connsiteX491" fmla="*/ 661886 w 2645723"/>
                  <a:gd name="connsiteY491" fmla="*/ 2288301 h 2639087"/>
                  <a:gd name="connsiteX492" fmla="*/ 649825 w 2645723"/>
                  <a:gd name="connsiteY492" fmla="*/ 2285368 h 2639087"/>
                  <a:gd name="connsiteX493" fmla="*/ 679638 w 2645723"/>
                  <a:gd name="connsiteY493" fmla="*/ 2242125 h 2639087"/>
                  <a:gd name="connsiteX494" fmla="*/ 679667 w 2645723"/>
                  <a:gd name="connsiteY494" fmla="*/ 2242052 h 2639087"/>
                  <a:gd name="connsiteX495" fmla="*/ 676145 w 2645723"/>
                  <a:gd name="connsiteY495" fmla="*/ 2242193 h 2639087"/>
                  <a:gd name="connsiteX496" fmla="*/ 668302 w 2645723"/>
                  <a:gd name="connsiteY496" fmla="*/ 2250300 h 2639087"/>
                  <a:gd name="connsiteX497" fmla="*/ 667894 w 2645723"/>
                  <a:gd name="connsiteY497" fmla="*/ 2244317 h 2639087"/>
                  <a:gd name="connsiteX498" fmla="*/ 653337 w 2645723"/>
                  <a:gd name="connsiteY498" fmla="*/ 2248694 h 2639087"/>
                  <a:gd name="connsiteX499" fmla="*/ 617664 w 2645723"/>
                  <a:gd name="connsiteY499" fmla="*/ 2278439 h 2639087"/>
                  <a:gd name="connsiteX500" fmla="*/ 616619 w 2645723"/>
                  <a:gd name="connsiteY500" fmla="*/ 2274418 h 2639087"/>
                  <a:gd name="connsiteX501" fmla="*/ 615695 w 2645723"/>
                  <a:gd name="connsiteY501" fmla="*/ 2273216 h 2639087"/>
                  <a:gd name="connsiteX502" fmla="*/ 614076 w 2645723"/>
                  <a:gd name="connsiteY502" fmla="*/ 2275015 h 2639087"/>
                  <a:gd name="connsiteX503" fmla="*/ 611900 w 2645723"/>
                  <a:gd name="connsiteY503" fmla="*/ 2270792 h 2639087"/>
                  <a:gd name="connsiteX504" fmla="*/ 598033 w 2645723"/>
                  <a:gd name="connsiteY504" fmla="*/ 2287757 h 2639087"/>
                  <a:gd name="connsiteX505" fmla="*/ 580777 w 2645723"/>
                  <a:gd name="connsiteY505" fmla="*/ 2290239 h 2639087"/>
                  <a:gd name="connsiteX506" fmla="*/ 581463 w 2645723"/>
                  <a:gd name="connsiteY506" fmla="*/ 2287266 h 2639087"/>
                  <a:gd name="connsiteX507" fmla="*/ 572416 w 2645723"/>
                  <a:gd name="connsiteY507" fmla="*/ 2291445 h 2639087"/>
                  <a:gd name="connsiteX508" fmla="*/ 570459 w 2645723"/>
                  <a:gd name="connsiteY508" fmla="*/ 2291728 h 2639087"/>
                  <a:gd name="connsiteX509" fmla="*/ 569288 w 2645723"/>
                  <a:gd name="connsiteY509" fmla="*/ 2292888 h 2639087"/>
                  <a:gd name="connsiteX510" fmla="*/ 543347 w 2645723"/>
                  <a:gd name="connsiteY510" fmla="*/ 2304881 h 2639087"/>
                  <a:gd name="connsiteX511" fmla="*/ 545282 w 2645723"/>
                  <a:gd name="connsiteY511" fmla="*/ 2297980 h 2639087"/>
                  <a:gd name="connsiteX512" fmla="*/ 527954 w 2645723"/>
                  <a:gd name="connsiteY512" fmla="*/ 2312310 h 2639087"/>
                  <a:gd name="connsiteX513" fmla="*/ 525469 w 2645723"/>
                  <a:gd name="connsiteY513" fmla="*/ 2314519 h 2639087"/>
                  <a:gd name="connsiteX514" fmla="*/ 525063 w 2645723"/>
                  <a:gd name="connsiteY514" fmla="*/ 2314879 h 2639087"/>
                  <a:gd name="connsiteX515" fmla="*/ 478698 w 2645723"/>
                  <a:gd name="connsiteY515" fmla="*/ 2345751 h 2639087"/>
                  <a:gd name="connsiteX516" fmla="*/ 482896 w 2645723"/>
                  <a:gd name="connsiteY516" fmla="*/ 2334583 h 2639087"/>
                  <a:gd name="connsiteX517" fmla="*/ 609418 w 2645723"/>
                  <a:gd name="connsiteY517" fmla="*/ 2248353 h 2639087"/>
                  <a:gd name="connsiteX518" fmla="*/ 609437 w 2645723"/>
                  <a:gd name="connsiteY518" fmla="*/ 2246094 h 2639087"/>
                  <a:gd name="connsiteX519" fmla="*/ 604386 w 2645723"/>
                  <a:gd name="connsiteY519" fmla="*/ 2241705 h 2639087"/>
                  <a:gd name="connsiteX520" fmla="*/ 600463 w 2645723"/>
                  <a:gd name="connsiteY520" fmla="*/ 2243520 h 2639087"/>
                  <a:gd name="connsiteX521" fmla="*/ 601641 w 2645723"/>
                  <a:gd name="connsiteY521" fmla="*/ 2239321 h 2639087"/>
                  <a:gd name="connsiteX522" fmla="*/ 600420 w 2645723"/>
                  <a:gd name="connsiteY522" fmla="*/ 2238257 h 2639087"/>
                  <a:gd name="connsiteX523" fmla="*/ 585070 w 2645723"/>
                  <a:gd name="connsiteY523" fmla="*/ 2250952 h 2639087"/>
                  <a:gd name="connsiteX524" fmla="*/ 582585 w 2645723"/>
                  <a:gd name="connsiteY524" fmla="*/ 2253158 h 2639087"/>
                  <a:gd name="connsiteX525" fmla="*/ 582176 w 2645723"/>
                  <a:gd name="connsiteY525" fmla="*/ 2253521 h 2639087"/>
                  <a:gd name="connsiteX526" fmla="*/ 535814 w 2645723"/>
                  <a:gd name="connsiteY526" fmla="*/ 2284389 h 2639087"/>
                  <a:gd name="connsiteX527" fmla="*/ 540013 w 2645723"/>
                  <a:gd name="connsiteY527" fmla="*/ 2273222 h 2639087"/>
                  <a:gd name="connsiteX528" fmla="*/ 598753 w 2645723"/>
                  <a:gd name="connsiteY528" fmla="*/ 2234012 h 2639087"/>
                  <a:gd name="connsiteX529" fmla="*/ 598775 w 2645723"/>
                  <a:gd name="connsiteY529" fmla="*/ 2232919 h 2639087"/>
                  <a:gd name="connsiteX530" fmla="*/ 494221 w 2645723"/>
                  <a:gd name="connsiteY530" fmla="*/ 2286050 h 2639087"/>
                  <a:gd name="connsiteX531" fmla="*/ 460973 w 2645723"/>
                  <a:gd name="connsiteY531" fmla="*/ 2292020 h 2639087"/>
                  <a:gd name="connsiteX532" fmla="*/ 567169 w 2645723"/>
                  <a:gd name="connsiteY532" fmla="*/ 2216623 h 2639087"/>
                  <a:gd name="connsiteX533" fmla="*/ 551335 w 2645723"/>
                  <a:gd name="connsiteY533" fmla="*/ 2224688 h 2639087"/>
                  <a:gd name="connsiteX534" fmla="*/ 518086 w 2645723"/>
                  <a:gd name="connsiteY534" fmla="*/ 2230658 h 2639087"/>
                  <a:gd name="connsiteX535" fmla="*/ 561036 w 2645723"/>
                  <a:gd name="connsiteY535" fmla="*/ 2200290 h 2639087"/>
                  <a:gd name="connsiteX536" fmla="*/ 553631 w 2645723"/>
                  <a:gd name="connsiteY536" fmla="*/ 2198343 h 2639087"/>
                  <a:gd name="connsiteX537" fmla="*/ 464505 w 2645723"/>
                  <a:gd name="connsiteY537" fmla="*/ 2247461 h 2639087"/>
                  <a:gd name="connsiteX538" fmla="*/ 547163 w 2645723"/>
                  <a:gd name="connsiteY538" fmla="*/ 2177823 h 2639087"/>
                  <a:gd name="connsiteX539" fmla="*/ 549343 w 2645723"/>
                  <a:gd name="connsiteY539" fmla="*/ 2171099 h 2639087"/>
                  <a:gd name="connsiteX540" fmla="*/ 547002 w 2645723"/>
                  <a:gd name="connsiteY540" fmla="*/ 2175733 h 2639087"/>
                  <a:gd name="connsiteX541" fmla="*/ 542832 w 2645723"/>
                  <a:gd name="connsiteY541" fmla="*/ 2174343 h 2639087"/>
                  <a:gd name="connsiteX542" fmla="*/ 535132 w 2645723"/>
                  <a:gd name="connsiteY542" fmla="*/ 2178612 h 2639087"/>
                  <a:gd name="connsiteX543" fmla="*/ 505267 w 2645723"/>
                  <a:gd name="connsiteY543" fmla="*/ 2210481 h 2639087"/>
                  <a:gd name="connsiteX544" fmla="*/ 491693 w 2645723"/>
                  <a:gd name="connsiteY544" fmla="*/ 2218923 h 2639087"/>
                  <a:gd name="connsiteX545" fmla="*/ 478036 w 2645723"/>
                  <a:gd name="connsiteY545" fmla="*/ 2185826 h 2639087"/>
                  <a:gd name="connsiteX546" fmla="*/ 476708 w 2645723"/>
                  <a:gd name="connsiteY546" fmla="*/ 2184912 h 2639087"/>
                  <a:gd name="connsiteX547" fmla="*/ 471356 w 2645723"/>
                  <a:gd name="connsiteY547" fmla="*/ 2188400 h 2639087"/>
                  <a:gd name="connsiteX548" fmla="*/ 463011 w 2645723"/>
                  <a:gd name="connsiteY548" fmla="*/ 2193835 h 2639087"/>
                  <a:gd name="connsiteX549" fmla="*/ 413159 w 2645723"/>
                  <a:gd name="connsiteY549" fmla="*/ 2226309 h 2639087"/>
                  <a:gd name="connsiteX550" fmla="*/ 416623 w 2645723"/>
                  <a:gd name="connsiteY550" fmla="*/ 2219075 h 2639087"/>
                  <a:gd name="connsiteX551" fmla="*/ 457387 w 2645723"/>
                  <a:gd name="connsiteY551" fmla="*/ 2176207 h 2639087"/>
                  <a:gd name="connsiteX552" fmla="*/ 449489 w 2645723"/>
                  <a:gd name="connsiteY552" fmla="*/ 2115159 h 2639087"/>
                  <a:gd name="connsiteX553" fmla="*/ 448618 w 2645723"/>
                  <a:gd name="connsiteY553" fmla="*/ 2114672 h 2639087"/>
                  <a:gd name="connsiteX554" fmla="*/ 448897 w 2645723"/>
                  <a:gd name="connsiteY554" fmla="*/ 2110385 h 2639087"/>
                  <a:gd name="connsiteX555" fmla="*/ 446292 w 2645723"/>
                  <a:gd name="connsiteY555" fmla="*/ 2089366 h 2639087"/>
                  <a:gd name="connsiteX556" fmla="*/ 443348 w 2645723"/>
                  <a:gd name="connsiteY556" fmla="*/ 2091532 h 2639087"/>
                  <a:gd name="connsiteX557" fmla="*/ 439348 w 2645723"/>
                  <a:gd name="connsiteY557" fmla="*/ 2087621 h 2639087"/>
                  <a:gd name="connsiteX558" fmla="*/ 429257 w 2645723"/>
                  <a:gd name="connsiteY558" fmla="*/ 2092711 h 2639087"/>
                  <a:gd name="connsiteX559" fmla="*/ 397043 w 2645723"/>
                  <a:gd name="connsiteY559" fmla="*/ 2159897 h 2639087"/>
                  <a:gd name="connsiteX560" fmla="*/ 382414 w 2645723"/>
                  <a:gd name="connsiteY560" fmla="*/ 2132429 h 2639087"/>
                  <a:gd name="connsiteX561" fmla="*/ 369612 w 2645723"/>
                  <a:gd name="connsiteY561" fmla="*/ 2140010 h 2639087"/>
                  <a:gd name="connsiteX562" fmla="*/ 355540 w 2645723"/>
                  <a:gd name="connsiteY562" fmla="*/ 2082374 h 2639087"/>
                  <a:gd name="connsiteX563" fmla="*/ 349086 w 2645723"/>
                  <a:gd name="connsiteY563" fmla="*/ 2077872 h 2639087"/>
                  <a:gd name="connsiteX564" fmla="*/ 338880 w 2645723"/>
                  <a:gd name="connsiteY564" fmla="*/ 2081393 h 2639087"/>
                  <a:gd name="connsiteX565" fmla="*/ 346359 w 2645723"/>
                  <a:gd name="connsiteY565" fmla="*/ 2064959 h 2639087"/>
                  <a:gd name="connsiteX566" fmla="*/ 343611 w 2645723"/>
                  <a:gd name="connsiteY566" fmla="*/ 2066525 h 2639087"/>
                  <a:gd name="connsiteX567" fmla="*/ 317506 w 2645723"/>
                  <a:gd name="connsiteY567" fmla="*/ 2085315 h 2639087"/>
                  <a:gd name="connsiteX568" fmla="*/ 300198 w 2645723"/>
                  <a:gd name="connsiteY568" fmla="*/ 2083246 h 2639087"/>
                  <a:gd name="connsiteX569" fmla="*/ 301628 w 2645723"/>
                  <a:gd name="connsiteY569" fmla="*/ 2080550 h 2639087"/>
                  <a:gd name="connsiteX570" fmla="*/ 291811 w 2645723"/>
                  <a:gd name="connsiteY570" fmla="*/ 2082244 h 2639087"/>
                  <a:gd name="connsiteX571" fmla="*/ 289847 w 2645723"/>
                  <a:gd name="connsiteY571" fmla="*/ 2082009 h 2639087"/>
                  <a:gd name="connsiteX572" fmla="*/ 288416 w 2645723"/>
                  <a:gd name="connsiteY572" fmla="*/ 2082830 h 2639087"/>
                  <a:gd name="connsiteX573" fmla="*/ 260253 w 2645723"/>
                  <a:gd name="connsiteY573" fmla="*/ 2087698 h 2639087"/>
                  <a:gd name="connsiteX574" fmla="*/ 263908 w 2645723"/>
                  <a:gd name="connsiteY574" fmla="*/ 2081535 h 2639087"/>
                  <a:gd name="connsiteX575" fmla="*/ 243460 w 2645723"/>
                  <a:gd name="connsiteY575" fmla="*/ 2090892 h 2639087"/>
                  <a:gd name="connsiteX576" fmla="*/ 240489 w 2645723"/>
                  <a:gd name="connsiteY576" fmla="*/ 2092380 h 2639087"/>
                  <a:gd name="connsiteX577" fmla="*/ 240001 w 2645723"/>
                  <a:gd name="connsiteY577" fmla="*/ 2092623 h 2639087"/>
                  <a:gd name="connsiteX578" fmla="*/ 187229 w 2645723"/>
                  <a:gd name="connsiteY578" fmla="*/ 2110442 h 2639087"/>
                  <a:gd name="connsiteX579" fmla="*/ 194175 w 2645723"/>
                  <a:gd name="connsiteY579" fmla="*/ 2100742 h 2639087"/>
                  <a:gd name="connsiteX580" fmla="*/ 277860 w 2645723"/>
                  <a:gd name="connsiteY580" fmla="*/ 2072302 h 2639087"/>
                  <a:gd name="connsiteX581" fmla="*/ 287191 w 2645723"/>
                  <a:gd name="connsiteY581" fmla="*/ 2042027 h 2639087"/>
                  <a:gd name="connsiteX582" fmla="*/ 217673 w 2645723"/>
                  <a:gd name="connsiteY582" fmla="*/ 2056795 h 2639087"/>
                  <a:gd name="connsiteX583" fmla="*/ 184014 w 2645723"/>
                  <a:gd name="connsiteY583" fmla="*/ 2053953 h 2639087"/>
                  <a:gd name="connsiteX584" fmla="*/ 270019 w 2645723"/>
                  <a:gd name="connsiteY584" fmla="*/ 2022194 h 2639087"/>
                  <a:gd name="connsiteX585" fmla="*/ 270775 w 2645723"/>
                  <a:gd name="connsiteY585" fmla="*/ 2001275 h 2639087"/>
                  <a:gd name="connsiteX586" fmla="*/ 252281 w 2645723"/>
                  <a:gd name="connsiteY586" fmla="*/ 2002010 h 2639087"/>
                  <a:gd name="connsiteX587" fmla="*/ 252500 w 2645723"/>
                  <a:gd name="connsiteY587" fmla="*/ 1998509 h 2639087"/>
                  <a:gd name="connsiteX588" fmla="*/ 198957 w 2645723"/>
                  <a:gd name="connsiteY588" fmla="*/ 2011831 h 2639087"/>
                  <a:gd name="connsiteX589" fmla="*/ 253256 w 2645723"/>
                  <a:gd name="connsiteY589" fmla="*/ 1986373 h 2639087"/>
                  <a:gd name="connsiteX590" fmla="*/ 253634 w 2645723"/>
                  <a:gd name="connsiteY590" fmla="*/ 1980294 h 2639087"/>
                  <a:gd name="connsiteX591" fmla="*/ 251336 w 2645723"/>
                  <a:gd name="connsiteY591" fmla="*/ 1976401 h 2639087"/>
                  <a:gd name="connsiteX592" fmla="*/ 239478 w 2645723"/>
                  <a:gd name="connsiteY592" fmla="*/ 1984275 h 2639087"/>
                  <a:gd name="connsiteX593" fmla="*/ 225322 w 2645723"/>
                  <a:gd name="connsiteY593" fmla="*/ 1954736 h 2639087"/>
                  <a:gd name="connsiteX594" fmla="*/ 154835 w 2645723"/>
                  <a:gd name="connsiteY594" fmla="*/ 1978114 h 2639087"/>
                  <a:gd name="connsiteX595" fmla="*/ 160053 w 2645723"/>
                  <a:gd name="connsiteY595" fmla="*/ 1972019 h 2639087"/>
                  <a:gd name="connsiteX596" fmla="*/ 193093 w 2645723"/>
                  <a:gd name="connsiteY596" fmla="*/ 1951815 h 2639087"/>
                  <a:gd name="connsiteX597" fmla="*/ 190068 w 2645723"/>
                  <a:gd name="connsiteY597" fmla="*/ 1929117 h 2639087"/>
                  <a:gd name="connsiteX598" fmla="*/ 175816 w 2645723"/>
                  <a:gd name="connsiteY598" fmla="*/ 1932747 h 2639087"/>
                  <a:gd name="connsiteX599" fmla="*/ 175019 w 2645723"/>
                  <a:gd name="connsiteY599" fmla="*/ 1919390 h 2639087"/>
                  <a:gd name="connsiteX600" fmla="*/ 142681 w 2645723"/>
                  <a:gd name="connsiteY600" fmla="*/ 1953636 h 2639087"/>
                  <a:gd name="connsiteX601" fmla="*/ 157265 w 2645723"/>
                  <a:gd name="connsiteY601" fmla="*/ 1892890 h 2639087"/>
                  <a:gd name="connsiteX602" fmla="*/ 124935 w 2645723"/>
                  <a:gd name="connsiteY602" fmla="*/ 1890976 h 2639087"/>
                  <a:gd name="connsiteX603" fmla="*/ 144369 w 2645723"/>
                  <a:gd name="connsiteY603" fmla="*/ 1868618 h 2639087"/>
                  <a:gd name="connsiteX604" fmla="*/ 147587 w 2645723"/>
                  <a:gd name="connsiteY604" fmla="*/ 1868083 h 2639087"/>
                  <a:gd name="connsiteX605" fmla="*/ 142211 w 2645723"/>
                  <a:gd name="connsiteY605" fmla="*/ 1865489 h 2639087"/>
                  <a:gd name="connsiteX606" fmla="*/ 72452 w 2645723"/>
                  <a:gd name="connsiteY606" fmla="*/ 1845010 h 2639087"/>
                  <a:gd name="connsiteX607" fmla="*/ 94202 w 2645723"/>
                  <a:gd name="connsiteY607" fmla="*/ 1793297 h 2639087"/>
                  <a:gd name="connsiteX608" fmla="*/ 60312 w 2645723"/>
                  <a:gd name="connsiteY608" fmla="*/ 1767332 h 2639087"/>
                  <a:gd name="connsiteX609" fmla="*/ 107597 w 2645723"/>
                  <a:gd name="connsiteY609" fmla="*/ 1748795 h 2639087"/>
                  <a:gd name="connsiteX610" fmla="*/ 50270 w 2645723"/>
                  <a:gd name="connsiteY610" fmla="*/ 1671608 h 2639087"/>
                  <a:gd name="connsiteX611" fmla="*/ 88052 w 2645723"/>
                  <a:gd name="connsiteY611" fmla="*/ 1660344 h 2639087"/>
                  <a:gd name="connsiteX612" fmla="*/ 93935 w 2645723"/>
                  <a:gd name="connsiteY612" fmla="*/ 1653812 h 2639087"/>
                  <a:gd name="connsiteX613" fmla="*/ 51551 w 2645723"/>
                  <a:gd name="connsiteY613" fmla="*/ 1632674 h 2639087"/>
                  <a:gd name="connsiteX614" fmla="*/ 82991 w 2645723"/>
                  <a:gd name="connsiteY614" fmla="*/ 1567546 h 2639087"/>
                  <a:gd name="connsiteX615" fmla="*/ 40722 w 2645723"/>
                  <a:gd name="connsiteY615" fmla="*/ 1531434 h 2639087"/>
                  <a:gd name="connsiteX616" fmla="*/ 103152 w 2645723"/>
                  <a:gd name="connsiteY616" fmla="*/ 1511093 h 2639087"/>
                  <a:gd name="connsiteX617" fmla="*/ 89449 w 2645723"/>
                  <a:gd name="connsiteY617" fmla="*/ 1491044 h 2639087"/>
                  <a:gd name="connsiteX618" fmla="*/ 45092 w 2645723"/>
                  <a:gd name="connsiteY618" fmla="*/ 1517518 h 2639087"/>
                  <a:gd name="connsiteX619" fmla="*/ 71021 w 2645723"/>
                  <a:gd name="connsiteY619" fmla="*/ 1467941 h 2639087"/>
                  <a:gd name="connsiteX620" fmla="*/ 65320 w 2645723"/>
                  <a:gd name="connsiteY620" fmla="*/ 1461244 h 2639087"/>
                  <a:gd name="connsiteX621" fmla="*/ 42613 w 2645723"/>
                  <a:gd name="connsiteY621" fmla="*/ 1452430 h 2639087"/>
                  <a:gd name="connsiteX622" fmla="*/ 53331 w 2645723"/>
                  <a:gd name="connsiteY622" fmla="*/ 1446605 h 2639087"/>
                  <a:gd name="connsiteX623" fmla="*/ 35629 w 2645723"/>
                  <a:gd name="connsiteY623" fmla="*/ 1419099 h 2639087"/>
                  <a:gd name="connsiteX624" fmla="*/ 2372 w 2645723"/>
                  <a:gd name="connsiteY624" fmla="*/ 1393481 h 2639087"/>
                  <a:gd name="connsiteX625" fmla="*/ 35758 w 2645723"/>
                  <a:gd name="connsiteY625" fmla="*/ 1350099 h 2639087"/>
                  <a:gd name="connsiteX626" fmla="*/ 13231 w 2645723"/>
                  <a:gd name="connsiteY626" fmla="*/ 1327819 h 2639087"/>
                  <a:gd name="connsiteX627" fmla="*/ 8415 w 2645723"/>
                  <a:gd name="connsiteY627" fmla="*/ 1325763 h 2639087"/>
                  <a:gd name="connsiteX628" fmla="*/ 12202 w 2645723"/>
                  <a:gd name="connsiteY628" fmla="*/ 1324916 h 2639087"/>
                  <a:gd name="connsiteX629" fmla="*/ 8896 w 2645723"/>
                  <a:gd name="connsiteY629" fmla="*/ 1315596 h 2639087"/>
                  <a:gd name="connsiteX630" fmla="*/ 59309 w 2645723"/>
                  <a:gd name="connsiteY630" fmla="*/ 1311256 h 2639087"/>
                  <a:gd name="connsiteX631" fmla="*/ 48812 w 2645723"/>
                  <a:gd name="connsiteY631" fmla="*/ 1286953 h 2639087"/>
                  <a:gd name="connsiteX632" fmla="*/ 43650 w 2645723"/>
                  <a:gd name="connsiteY632" fmla="*/ 1281493 h 2639087"/>
                  <a:gd name="connsiteX633" fmla="*/ 46380 w 2645723"/>
                  <a:gd name="connsiteY633" fmla="*/ 1282573 h 2639087"/>
                  <a:gd name="connsiteX634" fmla="*/ 21725 w 2645723"/>
                  <a:gd name="connsiteY634" fmla="*/ 1221010 h 2639087"/>
                  <a:gd name="connsiteX635" fmla="*/ 76391 w 2645723"/>
                  <a:gd name="connsiteY635" fmla="*/ 1223749 h 2639087"/>
                  <a:gd name="connsiteX636" fmla="*/ 76475 w 2645723"/>
                  <a:gd name="connsiteY636" fmla="*/ 1223737 h 2639087"/>
                  <a:gd name="connsiteX637" fmla="*/ 73699 w 2645723"/>
                  <a:gd name="connsiteY637" fmla="*/ 1219710 h 2639087"/>
                  <a:gd name="connsiteX638" fmla="*/ 32167 w 2645723"/>
                  <a:gd name="connsiteY638" fmla="*/ 1184063 h 2639087"/>
                  <a:gd name="connsiteX639" fmla="*/ 78155 w 2645723"/>
                  <a:gd name="connsiteY639" fmla="*/ 1130577 h 2639087"/>
                  <a:gd name="connsiteX640" fmla="*/ 45531 w 2645723"/>
                  <a:gd name="connsiteY640" fmla="*/ 1083970 h 2639087"/>
                  <a:gd name="connsiteX641" fmla="*/ 99200 w 2645723"/>
                  <a:gd name="connsiteY641" fmla="*/ 1080612 h 2639087"/>
                  <a:gd name="connsiteX642" fmla="*/ 74613 w 2645723"/>
                  <a:gd name="connsiteY642" fmla="*/ 1061320 h 2639087"/>
                  <a:gd name="connsiteX643" fmla="*/ 86532 w 2645723"/>
                  <a:gd name="connsiteY643" fmla="*/ 1061814 h 2639087"/>
                  <a:gd name="connsiteX644" fmla="*/ 110478 w 2645723"/>
                  <a:gd name="connsiteY644" fmla="*/ 1080492 h 2639087"/>
                  <a:gd name="connsiteX645" fmla="*/ 99360 w 2645723"/>
                  <a:gd name="connsiteY645" fmla="*/ 1050648 h 2639087"/>
                  <a:gd name="connsiteX646" fmla="*/ 97146 w 2645723"/>
                  <a:gd name="connsiteY646" fmla="*/ 1046152 h 2639087"/>
                  <a:gd name="connsiteX647" fmla="*/ 68121 w 2645723"/>
                  <a:gd name="connsiteY647" fmla="*/ 962793 h 2639087"/>
                  <a:gd name="connsiteX648" fmla="*/ 134230 w 2645723"/>
                  <a:gd name="connsiteY648" fmla="*/ 969381 h 2639087"/>
                  <a:gd name="connsiteX649" fmla="*/ 125248 w 2645723"/>
                  <a:gd name="connsiteY649" fmla="*/ 948408 h 2639087"/>
                  <a:gd name="connsiteX650" fmla="*/ 118653 w 2645723"/>
                  <a:gd name="connsiteY650" fmla="*/ 918894 h 2639087"/>
                  <a:gd name="connsiteX651" fmla="*/ 120153 w 2645723"/>
                  <a:gd name="connsiteY651" fmla="*/ 918429 h 2639087"/>
                  <a:gd name="connsiteX652" fmla="*/ 120077 w 2645723"/>
                  <a:gd name="connsiteY652" fmla="*/ 916349 h 2639087"/>
                  <a:gd name="connsiteX653" fmla="*/ 181825 w 2645723"/>
                  <a:gd name="connsiteY653" fmla="*/ 921870 h 2639087"/>
                  <a:gd name="connsiteX654" fmla="*/ 179196 w 2645723"/>
                  <a:gd name="connsiteY654" fmla="*/ 905188 h 2639087"/>
                  <a:gd name="connsiteX655" fmla="*/ 176076 w 2645723"/>
                  <a:gd name="connsiteY655" fmla="*/ 899403 h 2639087"/>
                  <a:gd name="connsiteX656" fmla="*/ 110388 w 2645723"/>
                  <a:gd name="connsiteY656" fmla="*/ 893852 h 2639087"/>
                  <a:gd name="connsiteX657" fmla="*/ 143916 w 2645723"/>
                  <a:gd name="connsiteY657" fmla="*/ 881546 h 2639087"/>
                  <a:gd name="connsiteX658" fmla="*/ 161074 w 2645723"/>
                  <a:gd name="connsiteY658" fmla="*/ 880544 h 2639087"/>
                  <a:gd name="connsiteX659" fmla="*/ 156263 w 2645723"/>
                  <a:gd name="connsiteY659" fmla="*/ 876266 h 2639087"/>
                  <a:gd name="connsiteX660" fmla="*/ 171704 w 2645723"/>
                  <a:gd name="connsiteY660" fmla="*/ 870121 h 2639087"/>
                  <a:gd name="connsiteX661" fmla="*/ 167731 w 2645723"/>
                  <a:gd name="connsiteY661" fmla="*/ 846928 h 2639087"/>
                  <a:gd name="connsiteX662" fmla="*/ 107670 w 2645723"/>
                  <a:gd name="connsiteY662" fmla="*/ 843295 h 2639087"/>
                  <a:gd name="connsiteX663" fmla="*/ 97876 w 2645723"/>
                  <a:gd name="connsiteY663" fmla="*/ 835347 h 2639087"/>
                  <a:gd name="connsiteX664" fmla="*/ 156676 w 2645723"/>
                  <a:gd name="connsiteY664" fmla="*/ 838769 h 2639087"/>
                  <a:gd name="connsiteX665" fmla="*/ 157238 w 2645723"/>
                  <a:gd name="connsiteY665" fmla="*/ 838880 h 2639087"/>
                  <a:gd name="connsiteX666" fmla="*/ 160689 w 2645723"/>
                  <a:gd name="connsiteY666" fmla="*/ 839566 h 2639087"/>
                  <a:gd name="connsiteX667" fmla="*/ 166636 w 2645723"/>
                  <a:gd name="connsiteY667" fmla="*/ 840536 h 2639087"/>
                  <a:gd name="connsiteX668" fmla="*/ 170324 w 2645723"/>
                  <a:gd name="connsiteY668" fmla="*/ 814568 h 2639087"/>
                  <a:gd name="connsiteX669" fmla="*/ 211453 w 2645723"/>
                  <a:gd name="connsiteY669" fmla="*/ 827331 h 2639087"/>
                  <a:gd name="connsiteX670" fmla="*/ 223660 w 2645723"/>
                  <a:gd name="connsiteY670" fmla="*/ 823677 h 2639087"/>
                  <a:gd name="connsiteX671" fmla="*/ 222281 w 2645723"/>
                  <a:gd name="connsiteY671" fmla="*/ 768123 h 2639087"/>
                  <a:gd name="connsiteX672" fmla="*/ 252011 w 2645723"/>
                  <a:gd name="connsiteY672" fmla="*/ 774283 h 2639087"/>
                  <a:gd name="connsiteX673" fmla="*/ 251392 w 2645723"/>
                  <a:gd name="connsiteY673" fmla="*/ 773120 h 2639087"/>
                  <a:gd name="connsiteX674" fmla="*/ 258388 w 2645723"/>
                  <a:gd name="connsiteY674" fmla="*/ 774668 h 2639087"/>
                  <a:gd name="connsiteX675" fmla="*/ 243105 w 2645723"/>
                  <a:gd name="connsiteY675" fmla="*/ 758171 h 2639087"/>
                  <a:gd name="connsiteX676" fmla="*/ 240757 w 2645723"/>
                  <a:gd name="connsiteY676" fmla="*/ 755814 h 2639087"/>
                  <a:gd name="connsiteX677" fmla="*/ 240379 w 2645723"/>
                  <a:gd name="connsiteY677" fmla="*/ 755429 h 2639087"/>
                  <a:gd name="connsiteX678" fmla="*/ 206948 w 2645723"/>
                  <a:gd name="connsiteY678" fmla="*/ 710876 h 2639087"/>
                  <a:gd name="connsiteX679" fmla="*/ 218332 w 2645723"/>
                  <a:gd name="connsiteY679" fmla="*/ 714441 h 2639087"/>
                  <a:gd name="connsiteX680" fmla="*/ 271020 w 2645723"/>
                  <a:gd name="connsiteY680" fmla="*/ 784328 h 2639087"/>
                  <a:gd name="connsiteX681" fmla="*/ 296677 w 2645723"/>
                  <a:gd name="connsiteY681" fmla="*/ 797986 h 2639087"/>
                  <a:gd name="connsiteX682" fmla="*/ 295685 w 2645723"/>
                  <a:gd name="connsiteY682" fmla="*/ 792779 h 2639087"/>
                  <a:gd name="connsiteX683" fmla="*/ 294958 w 2645723"/>
                  <a:gd name="connsiteY683" fmla="*/ 789987 h 2639087"/>
                  <a:gd name="connsiteX684" fmla="*/ 297764 w 2645723"/>
                  <a:gd name="connsiteY684" fmla="*/ 791396 h 2639087"/>
                  <a:gd name="connsiteX685" fmla="*/ 299512 w 2645723"/>
                  <a:gd name="connsiteY685" fmla="*/ 778151 h 2639087"/>
                  <a:gd name="connsiteX686" fmla="*/ 267426 w 2645723"/>
                  <a:gd name="connsiteY686" fmla="*/ 723010 h 2639087"/>
                  <a:gd name="connsiteX687" fmla="*/ 259596 w 2645723"/>
                  <a:gd name="connsiteY687" fmla="*/ 690154 h 2639087"/>
                  <a:gd name="connsiteX688" fmla="*/ 303963 w 2645723"/>
                  <a:gd name="connsiteY688" fmla="*/ 746059 h 2639087"/>
                  <a:gd name="connsiteX689" fmla="*/ 313032 w 2645723"/>
                  <a:gd name="connsiteY689" fmla="*/ 727391 h 2639087"/>
                  <a:gd name="connsiteX690" fmla="*/ 339083 w 2645723"/>
                  <a:gd name="connsiteY690" fmla="*/ 768602 h 2639087"/>
                  <a:gd name="connsiteX691" fmla="*/ 341073 w 2645723"/>
                  <a:gd name="connsiteY691" fmla="*/ 769062 h 2639087"/>
                  <a:gd name="connsiteX692" fmla="*/ 344450 w 2645723"/>
                  <a:gd name="connsiteY692" fmla="*/ 754901 h 2639087"/>
                  <a:gd name="connsiteX693" fmla="*/ 304281 w 2645723"/>
                  <a:gd name="connsiteY693" fmla="*/ 691173 h 2639087"/>
                  <a:gd name="connsiteX694" fmla="*/ 343361 w 2645723"/>
                  <a:gd name="connsiteY694" fmla="*/ 732559 h 2639087"/>
                  <a:gd name="connsiteX695" fmla="*/ 340592 w 2645723"/>
                  <a:gd name="connsiteY695" fmla="*/ 693306 h 2639087"/>
                  <a:gd name="connsiteX696" fmla="*/ 340825 w 2645723"/>
                  <a:gd name="connsiteY696" fmla="*/ 692997 h 2639087"/>
                  <a:gd name="connsiteX697" fmla="*/ 341513 w 2645723"/>
                  <a:gd name="connsiteY697" fmla="*/ 692841 h 2639087"/>
                  <a:gd name="connsiteX698" fmla="*/ 354685 w 2645723"/>
                  <a:gd name="connsiteY698" fmla="*/ 709744 h 2639087"/>
                  <a:gd name="connsiteX699" fmla="*/ 355436 w 2645723"/>
                  <a:gd name="connsiteY699" fmla="*/ 704225 h 2639087"/>
                  <a:gd name="connsiteX700" fmla="*/ 353513 w 2645723"/>
                  <a:gd name="connsiteY700" fmla="*/ 691870 h 2639087"/>
                  <a:gd name="connsiteX701" fmla="*/ 301456 w 2645723"/>
                  <a:gd name="connsiteY701" fmla="*/ 660447 h 2639087"/>
                  <a:gd name="connsiteX702" fmla="*/ 295898 w 2645723"/>
                  <a:gd name="connsiteY702" fmla="*/ 654036 h 2639087"/>
                  <a:gd name="connsiteX703" fmla="*/ 345657 w 2645723"/>
                  <a:gd name="connsiteY703" fmla="*/ 669991 h 2639087"/>
                  <a:gd name="connsiteX704" fmla="*/ 322506 w 2645723"/>
                  <a:gd name="connsiteY704" fmla="*/ 638717 h 2639087"/>
                  <a:gd name="connsiteX705" fmla="*/ 329924 w 2645723"/>
                  <a:gd name="connsiteY705" fmla="*/ 641769 h 2639087"/>
                  <a:gd name="connsiteX706" fmla="*/ 348123 w 2645723"/>
                  <a:gd name="connsiteY706" fmla="*/ 657228 h 2639087"/>
                  <a:gd name="connsiteX707" fmla="*/ 335646 w 2645723"/>
                  <a:gd name="connsiteY707" fmla="*/ 577041 h 2639087"/>
                  <a:gd name="connsiteX708" fmla="*/ 326294 w 2645723"/>
                  <a:gd name="connsiteY708" fmla="*/ 573665 h 2639087"/>
                  <a:gd name="connsiteX709" fmla="*/ 334999 w 2645723"/>
                  <a:gd name="connsiteY709" fmla="*/ 572880 h 2639087"/>
                  <a:gd name="connsiteX710" fmla="*/ 332320 w 2645723"/>
                  <a:gd name="connsiteY710" fmla="*/ 555663 h 2639087"/>
                  <a:gd name="connsiteX711" fmla="*/ 351500 w 2645723"/>
                  <a:gd name="connsiteY711" fmla="*/ 563508 h 2639087"/>
                  <a:gd name="connsiteX712" fmla="*/ 359584 w 2645723"/>
                  <a:gd name="connsiteY712" fmla="*/ 531764 h 2639087"/>
                  <a:gd name="connsiteX713" fmla="*/ 336756 w 2645723"/>
                  <a:gd name="connsiteY713" fmla="*/ 524130 h 2639087"/>
                  <a:gd name="connsiteX714" fmla="*/ 329352 w 2645723"/>
                  <a:gd name="connsiteY714" fmla="*/ 513912 h 2639087"/>
                  <a:gd name="connsiteX715" fmla="*/ 360073 w 2645723"/>
                  <a:gd name="connsiteY715" fmla="*/ 524091 h 2639087"/>
                  <a:gd name="connsiteX716" fmla="*/ 360139 w 2645723"/>
                  <a:gd name="connsiteY716" fmla="*/ 523064 h 2639087"/>
                  <a:gd name="connsiteX717" fmla="*/ 372572 w 2645723"/>
                  <a:gd name="connsiteY717" fmla="*/ 520785 h 2639087"/>
                  <a:gd name="connsiteX718" fmla="*/ 369646 w 2645723"/>
                  <a:gd name="connsiteY718" fmla="*/ 516838 h 2639087"/>
                  <a:gd name="connsiteX719" fmla="*/ 391656 w 2645723"/>
                  <a:gd name="connsiteY719" fmla="*/ 526931 h 2639087"/>
                  <a:gd name="connsiteX720" fmla="*/ 399687 w 2645723"/>
                  <a:gd name="connsiteY720" fmla="*/ 496038 h 2639087"/>
                  <a:gd name="connsiteX721" fmla="*/ 407664 w 2645723"/>
                  <a:gd name="connsiteY721" fmla="*/ 495192 h 2639087"/>
                  <a:gd name="connsiteX722" fmla="*/ 410808 w 2645723"/>
                  <a:gd name="connsiteY722" fmla="*/ 485129 h 2639087"/>
                  <a:gd name="connsiteX723" fmla="*/ 412729 w 2645723"/>
                  <a:gd name="connsiteY723" fmla="*/ 484208 h 2639087"/>
                  <a:gd name="connsiteX724" fmla="*/ 410635 w 2645723"/>
                  <a:gd name="connsiteY724" fmla="*/ 481382 h 2639087"/>
                  <a:gd name="connsiteX725" fmla="*/ 402302 w 2645723"/>
                  <a:gd name="connsiteY725" fmla="*/ 456584 h 2639087"/>
                  <a:gd name="connsiteX726" fmla="*/ 431257 w 2645723"/>
                  <a:gd name="connsiteY726" fmla="*/ 485128 h 2639087"/>
                  <a:gd name="connsiteX727" fmla="*/ 437264 w 2645723"/>
                  <a:gd name="connsiteY727" fmla="*/ 486937 h 2639087"/>
                  <a:gd name="connsiteX728" fmla="*/ 439923 w 2645723"/>
                  <a:gd name="connsiteY728" fmla="*/ 473194 h 2639087"/>
                  <a:gd name="connsiteX729" fmla="*/ 460967 w 2645723"/>
                  <a:gd name="connsiteY729" fmla="*/ 482847 h 2639087"/>
                  <a:gd name="connsiteX730" fmla="*/ 468181 w 2645723"/>
                  <a:gd name="connsiteY730" fmla="*/ 448496 h 2639087"/>
                  <a:gd name="connsiteX731" fmla="*/ 468133 w 2645723"/>
                  <a:gd name="connsiteY731" fmla="*/ 445616 h 2639087"/>
                  <a:gd name="connsiteX732" fmla="*/ 471413 w 2645723"/>
                  <a:gd name="connsiteY732" fmla="*/ 448549 h 2639087"/>
                  <a:gd name="connsiteX733" fmla="*/ 471581 w 2645723"/>
                  <a:gd name="connsiteY733" fmla="*/ 448600 h 2639087"/>
                  <a:gd name="connsiteX734" fmla="*/ 458823 w 2645723"/>
                  <a:gd name="connsiteY734" fmla="*/ 435348 h 2639087"/>
                  <a:gd name="connsiteX735" fmla="*/ 455119 w 2645723"/>
                  <a:gd name="connsiteY735" fmla="*/ 427715 h 2639087"/>
                  <a:gd name="connsiteX736" fmla="*/ 479592 w 2645723"/>
                  <a:gd name="connsiteY736" fmla="*/ 443551 h 2639087"/>
                  <a:gd name="connsiteX737" fmla="*/ 480080 w 2645723"/>
                  <a:gd name="connsiteY737" fmla="*/ 436615 h 2639087"/>
                  <a:gd name="connsiteX738" fmla="*/ 486893 w 2645723"/>
                  <a:gd name="connsiteY738" fmla="*/ 441965 h 2639087"/>
                  <a:gd name="connsiteX739" fmla="*/ 490783 w 2645723"/>
                  <a:gd name="connsiteY739" fmla="*/ 450792 h 2639087"/>
                  <a:gd name="connsiteX740" fmla="*/ 493531 w 2645723"/>
                  <a:gd name="connsiteY740" fmla="*/ 452569 h 2639087"/>
                  <a:gd name="connsiteX741" fmla="*/ 496735 w 2645723"/>
                  <a:gd name="connsiteY741" fmla="*/ 445967 h 2639087"/>
                  <a:gd name="connsiteX742" fmla="*/ 501122 w 2645723"/>
                  <a:gd name="connsiteY742" fmla="*/ 446269 h 2639087"/>
                  <a:gd name="connsiteX743" fmla="*/ 507541 w 2645723"/>
                  <a:gd name="connsiteY743" fmla="*/ 427827 h 2639087"/>
                  <a:gd name="connsiteX744" fmla="*/ 517969 w 2645723"/>
                  <a:gd name="connsiteY744" fmla="*/ 438656 h 2639087"/>
                  <a:gd name="connsiteX745" fmla="*/ 526056 w 2645723"/>
                  <a:gd name="connsiteY745" fmla="*/ 419027 h 2639087"/>
                  <a:gd name="connsiteX746" fmla="*/ 509281 w 2645723"/>
                  <a:gd name="connsiteY746" fmla="*/ 405044 h 2639087"/>
                  <a:gd name="connsiteX747" fmla="*/ 526954 w 2645723"/>
                  <a:gd name="connsiteY747" fmla="*/ 414697 h 2639087"/>
                  <a:gd name="connsiteX748" fmla="*/ 533397 w 2645723"/>
                  <a:gd name="connsiteY748" fmla="*/ 377570 h 2639087"/>
                  <a:gd name="connsiteX749" fmla="*/ 505278 w 2645723"/>
                  <a:gd name="connsiteY749" fmla="*/ 357950 h 2639087"/>
                  <a:gd name="connsiteX750" fmla="*/ 540468 w 2645723"/>
                  <a:gd name="connsiteY750" fmla="*/ 364060 h 2639087"/>
                  <a:gd name="connsiteX751" fmla="*/ 567099 w 2645723"/>
                  <a:gd name="connsiteY751" fmla="*/ 377432 h 2639087"/>
                  <a:gd name="connsiteX752" fmla="*/ 570056 w 2645723"/>
                  <a:gd name="connsiteY752" fmla="*/ 359390 h 2639087"/>
                  <a:gd name="connsiteX753" fmla="*/ 571655 w 2645723"/>
                  <a:gd name="connsiteY753" fmla="*/ 361025 h 2639087"/>
                  <a:gd name="connsiteX754" fmla="*/ 581688 w 2645723"/>
                  <a:gd name="connsiteY754" fmla="*/ 384757 h 2639087"/>
                  <a:gd name="connsiteX755" fmla="*/ 646731 w 2645723"/>
                  <a:gd name="connsiteY755" fmla="*/ 417266 h 2639087"/>
                  <a:gd name="connsiteX756" fmla="*/ 655024 w 2645723"/>
                  <a:gd name="connsiteY756" fmla="*/ 397628 h 2639087"/>
                  <a:gd name="connsiteX757" fmla="*/ 528204 w 2645723"/>
                  <a:gd name="connsiteY757" fmla="*/ 312807 h 2639087"/>
                  <a:gd name="connsiteX758" fmla="*/ 523697 w 2645723"/>
                  <a:gd name="connsiteY758" fmla="*/ 301026 h 2639087"/>
                  <a:gd name="connsiteX759" fmla="*/ 572908 w 2645723"/>
                  <a:gd name="connsiteY759" fmla="*/ 333389 h 2639087"/>
                  <a:gd name="connsiteX760" fmla="*/ 573343 w 2645723"/>
                  <a:gd name="connsiteY760" fmla="*/ 333769 h 2639087"/>
                  <a:gd name="connsiteX761" fmla="*/ 575983 w 2645723"/>
                  <a:gd name="connsiteY761" fmla="*/ 336088 h 2639087"/>
                  <a:gd name="connsiteX762" fmla="*/ 594394 w 2645723"/>
                  <a:gd name="connsiteY762" fmla="*/ 351139 h 2639087"/>
                  <a:gd name="connsiteX763" fmla="*/ 592302 w 2645723"/>
                  <a:gd name="connsiteY763" fmla="*/ 343853 h 2639087"/>
                  <a:gd name="connsiteX764" fmla="*/ 619807 w 2645723"/>
                  <a:gd name="connsiteY764" fmla="*/ 356373 h 2639087"/>
                  <a:gd name="connsiteX765" fmla="*/ 621052 w 2645723"/>
                  <a:gd name="connsiteY765" fmla="*/ 357600 h 2639087"/>
                  <a:gd name="connsiteX766" fmla="*/ 623124 w 2645723"/>
                  <a:gd name="connsiteY766" fmla="*/ 357885 h 2639087"/>
                  <a:gd name="connsiteX767" fmla="*/ 632712 w 2645723"/>
                  <a:gd name="connsiteY767" fmla="*/ 362247 h 2639087"/>
                  <a:gd name="connsiteX768" fmla="*/ 631970 w 2645723"/>
                  <a:gd name="connsiteY768" fmla="*/ 359109 h 2639087"/>
                  <a:gd name="connsiteX769" fmla="*/ 650234 w 2645723"/>
                  <a:gd name="connsiteY769" fmla="*/ 361630 h 2639087"/>
                  <a:gd name="connsiteX770" fmla="*/ 671903 w 2645723"/>
                  <a:gd name="connsiteY770" fmla="*/ 387839 h 2639087"/>
                  <a:gd name="connsiteX771" fmla="*/ 674296 w 2645723"/>
                  <a:gd name="connsiteY771" fmla="*/ 390174 h 2639087"/>
                  <a:gd name="connsiteX772" fmla="*/ 671048 w 2645723"/>
                  <a:gd name="connsiteY772" fmla="*/ 371364 h 2639087"/>
                  <a:gd name="connsiteX773" fmla="*/ 692514 w 2645723"/>
                  <a:gd name="connsiteY773" fmla="*/ 388153 h 2639087"/>
                  <a:gd name="connsiteX774" fmla="*/ 696810 w 2645723"/>
                  <a:gd name="connsiteY774" fmla="*/ 382685 h 2639087"/>
                  <a:gd name="connsiteX775" fmla="*/ 699857 w 2645723"/>
                  <a:gd name="connsiteY775" fmla="*/ 394605 h 2639087"/>
                  <a:gd name="connsiteX776" fmla="*/ 723583 w 2645723"/>
                  <a:gd name="connsiteY776" fmla="*/ 415483 h 2639087"/>
                  <a:gd name="connsiteX777" fmla="*/ 723662 w 2645723"/>
                  <a:gd name="connsiteY777" fmla="*/ 414910 h 2639087"/>
                  <a:gd name="connsiteX778" fmla="*/ 724759 w 2645723"/>
                  <a:gd name="connsiteY778" fmla="*/ 400812 h 2639087"/>
                  <a:gd name="connsiteX779" fmla="*/ 725504 w 2645723"/>
                  <a:gd name="connsiteY779" fmla="*/ 401573 h 2639087"/>
                  <a:gd name="connsiteX780" fmla="*/ 728061 w 2645723"/>
                  <a:gd name="connsiteY780" fmla="*/ 391235 h 2639087"/>
                  <a:gd name="connsiteX781" fmla="*/ 693110 w 2645723"/>
                  <a:gd name="connsiteY781" fmla="*/ 366881 h 2639087"/>
                  <a:gd name="connsiteX782" fmla="*/ 728304 w 2645723"/>
                  <a:gd name="connsiteY782" fmla="*/ 372994 h 2639087"/>
                  <a:gd name="connsiteX783" fmla="*/ 737395 w 2645723"/>
                  <a:gd name="connsiteY783" fmla="*/ 377547 h 2639087"/>
                  <a:gd name="connsiteX784" fmla="*/ 737872 w 2645723"/>
                  <a:gd name="connsiteY784" fmla="*/ 377641 h 2639087"/>
                  <a:gd name="connsiteX785" fmla="*/ 753220 w 2645723"/>
                  <a:gd name="connsiteY785" fmla="*/ 350168 h 2639087"/>
                  <a:gd name="connsiteX786" fmla="*/ 769214 w 2645723"/>
                  <a:gd name="connsiteY786" fmla="*/ 366744 h 2639087"/>
                  <a:gd name="connsiteX787" fmla="*/ 778222 w 2645723"/>
                  <a:gd name="connsiteY787" fmla="*/ 370591 h 2639087"/>
                  <a:gd name="connsiteX788" fmla="*/ 780027 w 2645723"/>
                  <a:gd name="connsiteY788" fmla="*/ 364387 h 2639087"/>
                  <a:gd name="connsiteX789" fmla="*/ 716038 w 2645723"/>
                  <a:gd name="connsiteY789" fmla="*/ 321742 h 2639087"/>
                  <a:gd name="connsiteX790" fmla="*/ 711532 w 2645723"/>
                  <a:gd name="connsiteY790" fmla="*/ 309958 h 2639087"/>
                  <a:gd name="connsiteX791" fmla="*/ 760741 w 2645723"/>
                  <a:gd name="connsiteY791" fmla="*/ 342320 h 2639087"/>
                  <a:gd name="connsiteX792" fmla="*/ 761174 w 2645723"/>
                  <a:gd name="connsiteY792" fmla="*/ 342699 h 2639087"/>
                  <a:gd name="connsiteX793" fmla="*/ 763816 w 2645723"/>
                  <a:gd name="connsiteY793" fmla="*/ 345019 h 2639087"/>
                  <a:gd name="connsiteX794" fmla="*/ 782222 w 2645723"/>
                  <a:gd name="connsiteY794" fmla="*/ 360070 h 2639087"/>
                  <a:gd name="connsiteX795" fmla="*/ 780137 w 2645723"/>
                  <a:gd name="connsiteY795" fmla="*/ 352783 h 2639087"/>
                  <a:gd name="connsiteX796" fmla="*/ 806356 w 2645723"/>
                  <a:gd name="connsiteY796" fmla="*/ 364720 h 2639087"/>
                  <a:gd name="connsiteX797" fmla="*/ 805799 w 2645723"/>
                  <a:gd name="connsiteY797" fmla="*/ 363274 h 2639087"/>
                  <a:gd name="connsiteX798" fmla="*/ 811053 w 2645723"/>
                  <a:gd name="connsiteY798" fmla="*/ 366858 h 2639087"/>
                  <a:gd name="connsiteX799" fmla="*/ 820548 w 2645723"/>
                  <a:gd name="connsiteY799" fmla="*/ 371177 h 2639087"/>
                  <a:gd name="connsiteX800" fmla="*/ 819806 w 2645723"/>
                  <a:gd name="connsiteY800" fmla="*/ 368039 h 2639087"/>
                  <a:gd name="connsiteX801" fmla="*/ 838066 w 2645723"/>
                  <a:gd name="connsiteY801" fmla="*/ 370558 h 2639087"/>
                  <a:gd name="connsiteX802" fmla="*/ 840097 w 2645723"/>
                  <a:gd name="connsiteY802" fmla="*/ 373016 h 2639087"/>
                  <a:gd name="connsiteX803" fmla="*/ 840889 w 2645723"/>
                  <a:gd name="connsiteY803" fmla="*/ 369876 h 2639087"/>
                  <a:gd name="connsiteX804" fmla="*/ 841323 w 2645723"/>
                  <a:gd name="connsiteY804" fmla="*/ 370102 h 2639087"/>
                  <a:gd name="connsiteX805" fmla="*/ 864657 w 2645723"/>
                  <a:gd name="connsiteY805" fmla="*/ 375848 h 2639087"/>
                  <a:gd name="connsiteX806" fmla="*/ 871000 w 2645723"/>
                  <a:gd name="connsiteY806" fmla="*/ 352812 h 2639087"/>
                  <a:gd name="connsiteX807" fmla="*/ 859593 w 2645723"/>
                  <a:gd name="connsiteY807" fmla="*/ 340088 h 2639087"/>
                  <a:gd name="connsiteX808" fmla="*/ 864781 w 2645723"/>
                  <a:gd name="connsiteY808" fmla="*/ 334113 h 2639087"/>
                  <a:gd name="connsiteX809" fmla="*/ 841639 w 2645723"/>
                  <a:gd name="connsiteY809" fmla="*/ 289182 h 2639087"/>
                  <a:gd name="connsiteX810" fmla="*/ 838470 w 2645723"/>
                  <a:gd name="connsiteY810" fmla="*/ 273758 h 2639087"/>
                  <a:gd name="connsiteX811" fmla="*/ 860683 w 2645723"/>
                  <a:gd name="connsiteY811" fmla="*/ 274348 h 2639087"/>
                  <a:gd name="connsiteX812" fmla="*/ 856924 w 2645723"/>
                  <a:gd name="connsiteY812" fmla="*/ 267580 h 2639087"/>
                  <a:gd name="connsiteX813" fmla="*/ 855320 w 2645723"/>
                  <a:gd name="connsiteY813" fmla="*/ 259248 h 2639087"/>
                  <a:gd name="connsiteX814" fmla="*/ 868974 w 2645723"/>
                  <a:gd name="connsiteY814" fmla="*/ 274569 h 2639087"/>
                  <a:gd name="connsiteX815" fmla="*/ 874097 w 2645723"/>
                  <a:gd name="connsiteY815" fmla="*/ 274707 h 2639087"/>
                  <a:gd name="connsiteX816" fmla="*/ 877670 w 2645723"/>
                  <a:gd name="connsiteY816" fmla="*/ 272475 h 2639087"/>
                  <a:gd name="connsiteX817" fmla="*/ 871566 w 2645723"/>
                  <a:gd name="connsiteY817" fmla="*/ 259573 h 2639087"/>
                  <a:gd name="connsiteX818" fmla="*/ 880706 w 2645723"/>
                  <a:gd name="connsiteY818" fmla="*/ 258019 h 2639087"/>
                  <a:gd name="connsiteX819" fmla="*/ 927069 w 2645723"/>
                  <a:gd name="connsiteY819" fmla="*/ 270580 h 2639087"/>
                  <a:gd name="connsiteX820" fmla="*/ 913509 w 2645723"/>
                  <a:gd name="connsiteY820" fmla="*/ 251366 h 2639087"/>
                  <a:gd name="connsiteX821" fmla="*/ 936553 w 2645723"/>
                  <a:gd name="connsiteY821" fmla="*/ 273353 h 2639087"/>
                  <a:gd name="connsiteX822" fmla="*/ 975145 w 2645723"/>
                  <a:gd name="connsiteY822" fmla="*/ 284642 h 2639087"/>
                  <a:gd name="connsiteX823" fmla="*/ 974144 w 2645723"/>
                  <a:gd name="connsiteY823" fmla="*/ 281161 h 2639087"/>
                  <a:gd name="connsiteX824" fmla="*/ 979180 w 2645723"/>
                  <a:gd name="connsiteY824" fmla="*/ 279150 h 2639087"/>
                  <a:gd name="connsiteX825" fmla="*/ 978381 w 2645723"/>
                  <a:gd name="connsiteY825" fmla="*/ 272117 h 2639087"/>
                  <a:gd name="connsiteX826" fmla="*/ 966921 w 2645723"/>
                  <a:gd name="connsiteY826" fmla="*/ 258482 h 2639087"/>
                  <a:gd name="connsiteX827" fmla="*/ 926396 w 2645723"/>
                  <a:gd name="connsiteY827" fmla="*/ 212878 h 2639087"/>
                  <a:gd name="connsiteX828" fmla="*/ 928464 w 2645723"/>
                  <a:gd name="connsiteY828" fmla="*/ 212734 h 2639087"/>
                  <a:gd name="connsiteX829" fmla="*/ 921826 w 2645723"/>
                  <a:gd name="connsiteY829" fmla="*/ 204841 h 2639087"/>
                  <a:gd name="connsiteX830" fmla="*/ 937505 w 2645723"/>
                  <a:gd name="connsiteY830" fmla="*/ 212104 h 2639087"/>
                  <a:gd name="connsiteX831" fmla="*/ 957111 w 2645723"/>
                  <a:gd name="connsiteY831" fmla="*/ 210733 h 2639087"/>
                  <a:gd name="connsiteX832" fmla="*/ 954476 w 2645723"/>
                  <a:gd name="connsiteY832" fmla="*/ 196336 h 2639087"/>
                  <a:gd name="connsiteX833" fmla="*/ 985577 w 2645723"/>
                  <a:gd name="connsiteY833" fmla="*/ 201210 h 2639087"/>
                  <a:gd name="connsiteX834" fmla="*/ 955655 w 2645723"/>
                  <a:gd name="connsiteY834" fmla="*/ 167171 h 2639087"/>
                  <a:gd name="connsiteX835" fmla="*/ 954354 w 2645723"/>
                  <a:gd name="connsiteY835" fmla="*/ 154625 h 2639087"/>
                  <a:gd name="connsiteX836" fmla="*/ 993511 w 2645723"/>
                  <a:gd name="connsiteY836" fmla="*/ 198621 h 2639087"/>
                  <a:gd name="connsiteX837" fmla="*/ 993829 w 2645723"/>
                  <a:gd name="connsiteY837" fmla="*/ 199098 h 2639087"/>
                  <a:gd name="connsiteX838" fmla="*/ 995780 w 2645723"/>
                  <a:gd name="connsiteY838" fmla="*/ 202025 h 2639087"/>
                  <a:gd name="connsiteX839" fmla="*/ 996776 w 2645723"/>
                  <a:gd name="connsiteY839" fmla="*/ 203413 h 2639087"/>
                  <a:gd name="connsiteX840" fmla="*/ 1013152 w 2645723"/>
                  <a:gd name="connsiteY840" fmla="*/ 206631 h 2639087"/>
                  <a:gd name="connsiteX841" fmla="*/ 1027549 w 2645723"/>
                  <a:gd name="connsiteY841" fmla="*/ 208772 h 2639087"/>
                  <a:gd name="connsiteX842" fmla="*/ 1066510 w 2645723"/>
                  <a:gd name="connsiteY842" fmla="*/ 209369 h 2639087"/>
                  <a:gd name="connsiteX843" fmla="*/ 1041567 w 2645723"/>
                  <a:gd name="connsiteY843" fmla="*/ 137525 h 2639087"/>
                  <a:gd name="connsiteX844" fmla="*/ 1074733 w 2645723"/>
                  <a:gd name="connsiteY844" fmla="*/ 161953 h 2639087"/>
                  <a:gd name="connsiteX845" fmla="*/ 1077458 w 2645723"/>
                  <a:gd name="connsiteY845" fmla="*/ 151439 h 2639087"/>
                  <a:gd name="connsiteX846" fmla="*/ 1118253 w 2645723"/>
                  <a:gd name="connsiteY846" fmla="*/ 163289 h 2639087"/>
                  <a:gd name="connsiteX847" fmla="*/ 1123984 w 2645723"/>
                  <a:gd name="connsiteY847" fmla="*/ 146539 h 2639087"/>
                  <a:gd name="connsiteX848" fmla="*/ 1165828 w 2645723"/>
                  <a:gd name="connsiteY848" fmla="*/ 168832 h 2639087"/>
                  <a:gd name="connsiteX849" fmla="*/ 1185810 w 2645723"/>
                  <a:gd name="connsiteY849" fmla="*/ 157108 h 2639087"/>
                  <a:gd name="connsiteX850" fmla="*/ 1184294 w 2645723"/>
                  <a:gd name="connsiteY850" fmla="*/ 119125 h 2639087"/>
                  <a:gd name="connsiteX851" fmla="*/ 1182466 w 2645723"/>
                  <a:gd name="connsiteY851" fmla="*/ 114858 h 2639087"/>
                  <a:gd name="connsiteX852" fmla="*/ 1184135 w 2645723"/>
                  <a:gd name="connsiteY852" fmla="*/ 115136 h 2639087"/>
                  <a:gd name="connsiteX853" fmla="*/ 1181813 w 2645723"/>
                  <a:gd name="connsiteY853" fmla="*/ 56956 h 2639087"/>
                  <a:gd name="connsiteX854" fmla="*/ 1184135 w 2645723"/>
                  <a:gd name="connsiteY854" fmla="*/ 48795 h 2639087"/>
                  <a:gd name="connsiteX855" fmla="*/ 1202395 w 2645723"/>
                  <a:gd name="connsiteY855" fmla="*/ 118163 h 2639087"/>
                  <a:gd name="connsiteX856" fmla="*/ 1213602 w 2645723"/>
                  <a:gd name="connsiteY856" fmla="*/ 120022 h 2639087"/>
                  <a:gd name="connsiteX857" fmla="*/ 1215156 w 2645723"/>
                  <a:gd name="connsiteY857" fmla="*/ 105899 h 2639087"/>
                  <a:gd name="connsiteX858" fmla="*/ 1247204 w 2645723"/>
                  <a:gd name="connsiteY858" fmla="*/ 118881 h 2639087"/>
                  <a:gd name="connsiteX859" fmla="*/ 1239635 w 2645723"/>
                  <a:gd name="connsiteY859" fmla="*/ 67970 h 2639087"/>
                  <a:gd name="connsiteX860" fmla="*/ 1259743 w 2645723"/>
                  <a:gd name="connsiteY860" fmla="*/ 124476 h 2639087"/>
                  <a:gd name="connsiteX861" fmla="*/ 1270472 w 2645723"/>
                  <a:gd name="connsiteY861" fmla="*/ 129269 h 2639087"/>
                  <a:gd name="connsiteX862" fmla="*/ 1284150 w 2645723"/>
                  <a:gd name="connsiteY862" fmla="*/ 134642 h 2639087"/>
                  <a:gd name="connsiteX863" fmla="*/ 1292856 w 2645723"/>
                  <a:gd name="connsiteY863" fmla="*/ 136827 h 2639087"/>
                  <a:gd name="connsiteX864" fmla="*/ 1268020 w 2645723"/>
                  <a:gd name="connsiteY864" fmla="*/ 30181 h 2639087"/>
                  <a:gd name="connsiteX865" fmla="*/ 1290194 w 2645723"/>
                  <a:gd name="connsiteY865" fmla="*/ 58181 h 2639087"/>
                  <a:gd name="connsiteX866" fmla="*/ 1323528 w 2645723"/>
                  <a:gd name="connsiteY866" fmla="*/ 142292 h 2639087"/>
                  <a:gd name="connsiteX867" fmla="*/ 1318736 w 2645723"/>
                  <a:gd name="connsiteY867" fmla="*/ 71064 h 2639087"/>
                  <a:gd name="connsiteX868" fmla="*/ 1335262 w 2645723"/>
                  <a:gd name="connsiteY868" fmla="*/ 89146 h 2639087"/>
                  <a:gd name="connsiteX869" fmla="*/ 1315190 w 2645723"/>
                  <a:gd name="connsiteY869" fmla="*/ 11790 h 2639087"/>
                  <a:gd name="connsiteX870" fmla="*/ 1319679 w 2645723"/>
                  <a:gd name="connsiteY870" fmla="*/ 0 h 2639087"/>
                  <a:gd name="connsiteX0" fmla="*/ 1375582 w 2645723"/>
                  <a:gd name="connsiteY0" fmla="*/ 2494963 h 2940611"/>
                  <a:gd name="connsiteX1" fmla="*/ 1375518 w 2645723"/>
                  <a:gd name="connsiteY1" fmla="*/ 2495016 h 2940611"/>
                  <a:gd name="connsiteX2" fmla="*/ 1375537 w 2645723"/>
                  <a:gd name="connsiteY2" fmla="*/ 2495123 h 2940611"/>
                  <a:gd name="connsiteX3" fmla="*/ 1375582 w 2645723"/>
                  <a:gd name="connsiteY3" fmla="*/ 2494963 h 2940611"/>
                  <a:gd name="connsiteX4" fmla="*/ 1421760 w 2645723"/>
                  <a:gd name="connsiteY4" fmla="*/ 2486319 h 2940611"/>
                  <a:gd name="connsiteX5" fmla="*/ 1427757 w 2645723"/>
                  <a:gd name="connsiteY5" fmla="*/ 2493664 h 2940611"/>
                  <a:gd name="connsiteX6" fmla="*/ 1429303 w 2645723"/>
                  <a:gd name="connsiteY6" fmla="*/ 2488470 h 2940611"/>
                  <a:gd name="connsiteX7" fmla="*/ 1426300 w 2645723"/>
                  <a:gd name="connsiteY7" fmla="*/ 2486446 h 2940611"/>
                  <a:gd name="connsiteX8" fmla="*/ 1421760 w 2645723"/>
                  <a:gd name="connsiteY8" fmla="*/ 2486319 h 2940611"/>
                  <a:gd name="connsiteX9" fmla="*/ 927891 w 2645723"/>
                  <a:gd name="connsiteY9" fmla="*/ 2368588 h 2940611"/>
                  <a:gd name="connsiteX10" fmla="*/ 918569 w 2645723"/>
                  <a:gd name="connsiteY10" fmla="*/ 2368929 h 2940611"/>
                  <a:gd name="connsiteX11" fmla="*/ 919054 w 2645723"/>
                  <a:gd name="connsiteY11" fmla="*/ 2378763 h 2940611"/>
                  <a:gd name="connsiteX12" fmla="*/ 927891 w 2645723"/>
                  <a:gd name="connsiteY12" fmla="*/ 2368588 h 2940611"/>
                  <a:gd name="connsiteX13" fmla="*/ 1741382 w 2645723"/>
                  <a:gd name="connsiteY13" fmla="*/ 2356774 h 2940611"/>
                  <a:gd name="connsiteX14" fmla="*/ 1739507 w 2645723"/>
                  <a:gd name="connsiteY14" fmla="*/ 2359477 h 2940611"/>
                  <a:gd name="connsiteX15" fmla="*/ 1741128 w 2645723"/>
                  <a:gd name="connsiteY15" fmla="*/ 2364379 h 2940611"/>
                  <a:gd name="connsiteX16" fmla="*/ 1741382 w 2645723"/>
                  <a:gd name="connsiteY16" fmla="*/ 2356774 h 2940611"/>
                  <a:gd name="connsiteX17" fmla="*/ 1747491 w 2645723"/>
                  <a:gd name="connsiteY17" fmla="*/ 2350177 h 2940611"/>
                  <a:gd name="connsiteX18" fmla="*/ 1746774 w 2645723"/>
                  <a:gd name="connsiteY18" fmla="*/ 2350998 h 2940611"/>
                  <a:gd name="connsiteX19" fmla="*/ 1747649 w 2645723"/>
                  <a:gd name="connsiteY19" fmla="*/ 2363625 h 2940611"/>
                  <a:gd name="connsiteX20" fmla="*/ 1747775 w 2645723"/>
                  <a:gd name="connsiteY20" fmla="*/ 2364830 h 2940611"/>
                  <a:gd name="connsiteX21" fmla="*/ 1747491 w 2645723"/>
                  <a:gd name="connsiteY21" fmla="*/ 2350177 h 2940611"/>
                  <a:gd name="connsiteX22" fmla="*/ 558273 w 2645723"/>
                  <a:gd name="connsiteY22" fmla="*/ 2153426 h 2940611"/>
                  <a:gd name="connsiteX23" fmla="*/ 556699 w 2645723"/>
                  <a:gd name="connsiteY23" fmla="*/ 2156541 h 2940611"/>
                  <a:gd name="connsiteX24" fmla="*/ 558992 w 2645723"/>
                  <a:gd name="connsiteY24" fmla="*/ 2154609 h 2940611"/>
                  <a:gd name="connsiteX25" fmla="*/ 558273 w 2645723"/>
                  <a:gd name="connsiteY25" fmla="*/ 2153426 h 2940611"/>
                  <a:gd name="connsiteX26" fmla="*/ 2129321 w 2645723"/>
                  <a:gd name="connsiteY26" fmla="*/ 2062852 h 2940611"/>
                  <a:gd name="connsiteX27" fmla="*/ 2130109 w 2645723"/>
                  <a:gd name="connsiteY27" fmla="*/ 2064322 h 2940611"/>
                  <a:gd name="connsiteX28" fmla="*/ 2129702 w 2645723"/>
                  <a:gd name="connsiteY28" fmla="*/ 2063009 h 2940611"/>
                  <a:gd name="connsiteX29" fmla="*/ 2129321 w 2645723"/>
                  <a:gd name="connsiteY29" fmla="*/ 2062852 h 2940611"/>
                  <a:gd name="connsiteX30" fmla="*/ 336361 w 2645723"/>
                  <a:gd name="connsiteY30" fmla="*/ 2032337 h 2940611"/>
                  <a:gd name="connsiteX31" fmla="*/ 292690 w 2645723"/>
                  <a:gd name="connsiteY31" fmla="*/ 2067097 h 2940611"/>
                  <a:gd name="connsiteX32" fmla="*/ 343467 w 2645723"/>
                  <a:gd name="connsiteY32" fmla="*/ 2049011 h 2940611"/>
                  <a:gd name="connsiteX33" fmla="*/ 336361 w 2645723"/>
                  <a:gd name="connsiteY33" fmla="*/ 2032337 h 2940611"/>
                  <a:gd name="connsiteX34" fmla="*/ 2483542 w 2645723"/>
                  <a:gd name="connsiteY34" fmla="*/ 1576450 h 2940611"/>
                  <a:gd name="connsiteX35" fmla="*/ 2488041 w 2645723"/>
                  <a:gd name="connsiteY35" fmla="*/ 1593309 h 2940611"/>
                  <a:gd name="connsiteX36" fmla="*/ 2513707 w 2645723"/>
                  <a:gd name="connsiteY36" fmla="*/ 1583878 h 2940611"/>
                  <a:gd name="connsiteX37" fmla="*/ 2483542 w 2645723"/>
                  <a:gd name="connsiteY37" fmla="*/ 1576450 h 2940611"/>
                  <a:gd name="connsiteX38" fmla="*/ 2513786 w 2645723"/>
                  <a:gd name="connsiteY38" fmla="*/ 1397137 h 2940611"/>
                  <a:gd name="connsiteX39" fmla="*/ 2509302 w 2645723"/>
                  <a:gd name="connsiteY39" fmla="*/ 1402372 h 2940611"/>
                  <a:gd name="connsiteX40" fmla="*/ 2521633 w 2645723"/>
                  <a:gd name="connsiteY40" fmla="*/ 1421833 h 2940611"/>
                  <a:gd name="connsiteX41" fmla="*/ 2571130 w 2645723"/>
                  <a:gd name="connsiteY41" fmla="*/ 1405044 h 2940611"/>
                  <a:gd name="connsiteX42" fmla="*/ 2551284 w 2645723"/>
                  <a:gd name="connsiteY42" fmla="*/ 1398375 h 2940611"/>
                  <a:gd name="connsiteX43" fmla="*/ 2513786 w 2645723"/>
                  <a:gd name="connsiteY43" fmla="*/ 1397137 h 2940611"/>
                  <a:gd name="connsiteX44" fmla="*/ 596378 w 2645723"/>
                  <a:gd name="connsiteY44" fmla="*/ 421666 h 2940611"/>
                  <a:gd name="connsiteX45" fmla="*/ 621019 w 2645723"/>
                  <a:gd name="connsiteY45" fmla="*/ 452557 h 2940611"/>
                  <a:gd name="connsiteX46" fmla="*/ 623243 w 2645723"/>
                  <a:gd name="connsiteY46" fmla="*/ 441082 h 2940611"/>
                  <a:gd name="connsiteX47" fmla="*/ 596378 w 2645723"/>
                  <a:gd name="connsiteY47" fmla="*/ 421666 h 2940611"/>
                  <a:gd name="connsiteX48" fmla="*/ 673387 w 2645723"/>
                  <a:gd name="connsiteY48" fmla="*/ 410722 h 2940611"/>
                  <a:gd name="connsiteX49" fmla="*/ 674735 w 2645723"/>
                  <a:gd name="connsiteY49" fmla="*/ 419086 h 2940611"/>
                  <a:gd name="connsiteX50" fmla="*/ 677323 w 2645723"/>
                  <a:gd name="connsiteY50" fmla="*/ 414983 h 2940611"/>
                  <a:gd name="connsiteX51" fmla="*/ 677895 w 2645723"/>
                  <a:gd name="connsiteY51" fmla="*/ 415451 h 2940611"/>
                  <a:gd name="connsiteX52" fmla="*/ 678444 w 2645723"/>
                  <a:gd name="connsiteY52" fmla="*/ 414327 h 2940611"/>
                  <a:gd name="connsiteX53" fmla="*/ 673387 w 2645723"/>
                  <a:gd name="connsiteY53" fmla="*/ 410722 h 2940611"/>
                  <a:gd name="connsiteX54" fmla="*/ 545326 w 2645723"/>
                  <a:gd name="connsiteY54" fmla="*/ 385895 h 2940611"/>
                  <a:gd name="connsiteX55" fmla="*/ 558127 w 2645723"/>
                  <a:gd name="connsiteY55" fmla="*/ 402077 h 2940611"/>
                  <a:gd name="connsiteX56" fmla="*/ 560937 w 2645723"/>
                  <a:gd name="connsiteY56" fmla="*/ 396787 h 2940611"/>
                  <a:gd name="connsiteX57" fmla="*/ 545326 w 2645723"/>
                  <a:gd name="connsiteY57" fmla="*/ 385895 h 2940611"/>
                  <a:gd name="connsiteX58" fmla="*/ 798756 w 2645723"/>
                  <a:gd name="connsiteY58" fmla="*/ 376869 h 2940611"/>
                  <a:gd name="connsiteX59" fmla="*/ 800801 w 2645723"/>
                  <a:gd name="connsiteY59" fmla="*/ 380233 h 2940611"/>
                  <a:gd name="connsiteX60" fmla="*/ 809161 w 2645723"/>
                  <a:gd name="connsiteY60" fmla="*/ 383802 h 2940611"/>
                  <a:gd name="connsiteX61" fmla="*/ 798756 w 2645723"/>
                  <a:gd name="connsiteY61" fmla="*/ 376869 h 2940611"/>
                  <a:gd name="connsiteX62" fmla="*/ 1319679 w 2645723"/>
                  <a:gd name="connsiteY62" fmla="*/ 0 h 2940611"/>
                  <a:gd name="connsiteX63" fmla="*/ 1334821 w 2645723"/>
                  <a:gd name="connsiteY63" fmla="*/ 56921 h 2940611"/>
                  <a:gd name="connsiteX64" fmla="*/ 1334890 w 2645723"/>
                  <a:gd name="connsiteY64" fmla="*/ 57489 h 2940611"/>
                  <a:gd name="connsiteX65" fmla="*/ 1335315 w 2645723"/>
                  <a:gd name="connsiteY65" fmla="*/ 60979 h 2940611"/>
                  <a:gd name="connsiteX66" fmla="*/ 1339019 w 2645723"/>
                  <a:gd name="connsiteY66" fmla="*/ 84468 h 2940611"/>
                  <a:gd name="connsiteX67" fmla="*/ 1342312 w 2645723"/>
                  <a:gd name="connsiteY67" fmla="*/ 77641 h 2940611"/>
                  <a:gd name="connsiteX68" fmla="*/ 1354485 w 2645723"/>
                  <a:gd name="connsiteY68" fmla="*/ 105306 h 2940611"/>
                  <a:gd name="connsiteX69" fmla="*/ 1354597 w 2645723"/>
                  <a:gd name="connsiteY69" fmla="*/ 107047 h 2940611"/>
                  <a:gd name="connsiteX70" fmla="*/ 1355954 w 2645723"/>
                  <a:gd name="connsiteY70" fmla="*/ 108638 h 2940611"/>
                  <a:gd name="connsiteX71" fmla="*/ 1360196 w 2645723"/>
                  <a:gd name="connsiteY71" fmla="*/ 118278 h 2940611"/>
                  <a:gd name="connsiteX72" fmla="*/ 1361738 w 2645723"/>
                  <a:gd name="connsiteY72" fmla="*/ 115445 h 2940611"/>
                  <a:gd name="connsiteX73" fmla="*/ 1371357 w 2645723"/>
                  <a:gd name="connsiteY73" fmla="*/ 126765 h 2940611"/>
                  <a:gd name="connsiteX74" fmla="*/ 1392342 w 2645723"/>
                  <a:gd name="connsiteY74" fmla="*/ 113039 h 2940611"/>
                  <a:gd name="connsiteX75" fmla="*/ 1398843 w 2645723"/>
                  <a:gd name="connsiteY75" fmla="*/ 144204 h 2940611"/>
                  <a:gd name="connsiteX76" fmla="*/ 1396885 w 2645723"/>
                  <a:gd name="connsiteY76" fmla="*/ 146679 h 2940611"/>
                  <a:gd name="connsiteX77" fmla="*/ 1403494 w 2645723"/>
                  <a:gd name="connsiteY77" fmla="*/ 145501 h 2940611"/>
                  <a:gd name="connsiteX78" fmla="*/ 1476606 w 2645723"/>
                  <a:gd name="connsiteY78" fmla="*/ 119039 h 2940611"/>
                  <a:gd name="connsiteX79" fmla="*/ 1509437 w 2645723"/>
                  <a:gd name="connsiteY79" fmla="*/ 176545 h 2940611"/>
                  <a:gd name="connsiteX80" fmla="*/ 1541895 w 2645723"/>
                  <a:gd name="connsiteY80" fmla="*/ 171790 h 2940611"/>
                  <a:gd name="connsiteX81" fmla="*/ 1549476 w 2645723"/>
                  <a:gd name="connsiteY81" fmla="*/ 138659 h 2940611"/>
                  <a:gd name="connsiteX82" fmla="*/ 1553828 w 2645723"/>
                  <a:gd name="connsiteY82" fmla="*/ 131373 h 2940611"/>
                  <a:gd name="connsiteX83" fmla="*/ 1553767 w 2645723"/>
                  <a:gd name="connsiteY83" fmla="*/ 171335 h 2940611"/>
                  <a:gd name="connsiteX84" fmla="*/ 1595477 w 2645723"/>
                  <a:gd name="connsiteY84" fmla="*/ 182234 h 2940611"/>
                  <a:gd name="connsiteX85" fmla="*/ 1600283 w 2645723"/>
                  <a:gd name="connsiteY85" fmla="*/ 183328 h 2940611"/>
                  <a:gd name="connsiteX86" fmla="*/ 1602478 w 2645723"/>
                  <a:gd name="connsiteY86" fmla="*/ 164259 h 2940611"/>
                  <a:gd name="connsiteX87" fmla="*/ 1604113 w 2645723"/>
                  <a:gd name="connsiteY87" fmla="*/ 184198 h 2940611"/>
                  <a:gd name="connsiteX88" fmla="*/ 1606771 w 2645723"/>
                  <a:gd name="connsiteY88" fmla="*/ 184804 h 2940611"/>
                  <a:gd name="connsiteX89" fmla="*/ 1638027 w 2645723"/>
                  <a:gd name="connsiteY89" fmla="*/ 186891 h 2940611"/>
                  <a:gd name="connsiteX90" fmla="*/ 1639443 w 2645723"/>
                  <a:gd name="connsiteY90" fmla="*/ 142425 h 2940611"/>
                  <a:gd name="connsiteX91" fmla="*/ 1636277 w 2645723"/>
                  <a:gd name="connsiteY91" fmla="*/ 119232 h 2940611"/>
                  <a:gd name="connsiteX92" fmla="*/ 1674541 w 2645723"/>
                  <a:gd name="connsiteY92" fmla="*/ 167480 h 2940611"/>
                  <a:gd name="connsiteX93" fmla="*/ 1689897 w 2645723"/>
                  <a:gd name="connsiteY93" fmla="*/ 151044 h 2940611"/>
                  <a:gd name="connsiteX94" fmla="*/ 1689998 w 2645723"/>
                  <a:gd name="connsiteY94" fmla="*/ 129548 h 2940611"/>
                  <a:gd name="connsiteX95" fmla="*/ 1697384 w 2645723"/>
                  <a:gd name="connsiteY95" fmla="*/ 119326 h 2940611"/>
                  <a:gd name="connsiteX96" fmla="*/ 1697332 w 2645723"/>
                  <a:gd name="connsiteY96" fmla="*/ 148913 h 2940611"/>
                  <a:gd name="connsiteX97" fmla="*/ 1701901 w 2645723"/>
                  <a:gd name="connsiteY97" fmla="*/ 173203 h 2940611"/>
                  <a:gd name="connsiteX98" fmla="*/ 1700248 w 2645723"/>
                  <a:gd name="connsiteY98" fmla="*/ 175864 h 2940611"/>
                  <a:gd name="connsiteX99" fmla="*/ 1705748 w 2645723"/>
                  <a:gd name="connsiteY99" fmla="*/ 173581 h 2940611"/>
                  <a:gd name="connsiteX100" fmla="*/ 1766792 w 2645723"/>
                  <a:gd name="connsiteY100" fmla="*/ 135780 h 2940611"/>
                  <a:gd name="connsiteX101" fmla="*/ 1793350 w 2645723"/>
                  <a:gd name="connsiteY101" fmla="*/ 183612 h 2940611"/>
                  <a:gd name="connsiteX102" fmla="*/ 1835575 w 2645723"/>
                  <a:gd name="connsiteY102" fmla="*/ 175185 h 2940611"/>
                  <a:gd name="connsiteX103" fmla="*/ 1819636 w 2645723"/>
                  <a:gd name="connsiteY103" fmla="*/ 220921 h 2940611"/>
                  <a:gd name="connsiteX104" fmla="*/ 1917165 w 2645723"/>
                  <a:gd name="connsiteY104" fmla="*/ 227306 h 2940611"/>
                  <a:gd name="connsiteX105" fmla="*/ 1903666 w 2645723"/>
                  <a:gd name="connsiteY105" fmla="*/ 258817 h 2940611"/>
                  <a:gd name="connsiteX106" fmla="*/ 1905304 w 2645723"/>
                  <a:gd name="connsiteY106" fmla="*/ 269930 h 2940611"/>
                  <a:gd name="connsiteX107" fmla="*/ 1946895 w 2645723"/>
                  <a:gd name="connsiteY107" fmla="*/ 252388 h 2940611"/>
                  <a:gd name="connsiteX108" fmla="*/ 1948347 w 2645723"/>
                  <a:gd name="connsiteY108" fmla="*/ 253427 h 2940611"/>
                  <a:gd name="connsiteX109" fmla="*/ 1950595 w 2645723"/>
                  <a:gd name="connsiteY109" fmla="*/ 245296 h 2940611"/>
                  <a:gd name="connsiteX110" fmla="*/ 1960376 w 2645723"/>
                  <a:gd name="connsiteY110" fmla="*/ 237329 h 2940611"/>
                  <a:gd name="connsiteX111" fmla="*/ 1954787 w 2645723"/>
                  <a:gd name="connsiteY111" fmla="*/ 258033 h 2940611"/>
                  <a:gd name="connsiteX112" fmla="*/ 1977732 w 2645723"/>
                  <a:gd name="connsiteY112" fmla="*/ 315558 h 2940611"/>
                  <a:gd name="connsiteX113" fmla="*/ 2033321 w 2645723"/>
                  <a:gd name="connsiteY113" fmla="*/ 307361 h 2940611"/>
                  <a:gd name="connsiteX114" fmla="*/ 2009033 w 2645723"/>
                  <a:gd name="connsiteY114" fmla="*/ 365181 h 2940611"/>
                  <a:gd name="connsiteX115" fmla="*/ 2033600 w 2645723"/>
                  <a:gd name="connsiteY115" fmla="*/ 367699 h 2940611"/>
                  <a:gd name="connsiteX116" fmla="*/ 2041425 w 2645723"/>
                  <a:gd name="connsiteY116" fmla="*/ 319158 h 2940611"/>
                  <a:gd name="connsiteX117" fmla="*/ 2063608 w 2645723"/>
                  <a:gd name="connsiteY117" fmla="*/ 368691 h 2940611"/>
                  <a:gd name="connsiteX118" fmla="*/ 2072543 w 2645723"/>
                  <a:gd name="connsiteY118" fmla="*/ 368718 h 2940611"/>
                  <a:gd name="connsiteX119" fmla="*/ 2094097 w 2645723"/>
                  <a:gd name="connsiteY119" fmla="*/ 357745 h 2940611"/>
                  <a:gd name="connsiteX120" fmla="*/ 2091758 w 2645723"/>
                  <a:gd name="connsiteY120" fmla="*/ 369119 h 2940611"/>
                  <a:gd name="connsiteX121" fmla="*/ 2124756 w 2645723"/>
                  <a:gd name="connsiteY121" fmla="*/ 373369 h 2940611"/>
                  <a:gd name="connsiteX122" fmla="*/ 2166298 w 2645723"/>
                  <a:gd name="connsiteY122" fmla="*/ 365184 h 2940611"/>
                  <a:gd name="connsiteX123" fmla="*/ 2178816 w 2645723"/>
                  <a:gd name="connsiteY123" fmla="*/ 416274 h 2940611"/>
                  <a:gd name="connsiteX124" fmla="*/ 2223212 w 2645723"/>
                  <a:gd name="connsiteY124" fmla="*/ 418230 h 2940611"/>
                  <a:gd name="connsiteX125" fmla="*/ 2194116 w 2645723"/>
                  <a:gd name="connsiteY125" fmla="*/ 457422 h 2940611"/>
                  <a:gd name="connsiteX126" fmla="*/ 2289162 w 2645723"/>
                  <a:gd name="connsiteY126" fmla="*/ 486202 h 2940611"/>
                  <a:gd name="connsiteX127" fmla="*/ 2251768 w 2645723"/>
                  <a:gd name="connsiteY127" fmla="*/ 524083 h 2940611"/>
                  <a:gd name="connsiteX128" fmla="*/ 2251726 w 2645723"/>
                  <a:gd name="connsiteY128" fmla="*/ 524151 h 2940611"/>
                  <a:gd name="connsiteX129" fmla="*/ 2256677 w 2645723"/>
                  <a:gd name="connsiteY129" fmla="*/ 524641 h 2940611"/>
                  <a:gd name="connsiteX130" fmla="*/ 2311423 w 2645723"/>
                  <a:gd name="connsiteY130" fmla="*/ 516686 h 2940611"/>
                  <a:gd name="connsiteX131" fmla="*/ 2323749 w 2645723"/>
                  <a:gd name="connsiteY131" fmla="*/ 583165 h 2940611"/>
                  <a:gd name="connsiteX132" fmla="*/ 2381353 w 2645723"/>
                  <a:gd name="connsiteY132" fmla="*/ 588463 h 2940611"/>
                  <a:gd name="connsiteX133" fmla="*/ 2340458 w 2645723"/>
                  <a:gd name="connsiteY133" fmla="*/ 637042 h 2940611"/>
                  <a:gd name="connsiteX134" fmla="*/ 2356894 w 2645723"/>
                  <a:gd name="connsiteY134" fmla="*/ 642667 h 2940611"/>
                  <a:gd name="connsiteX135" fmla="*/ 2365472 w 2645723"/>
                  <a:gd name="connsiteY135" fmla="*/ 637696 h 2940611"/>
                  <a:gd name="connsiteX136" fmla="*/ 2364805 w 2645723"/>
                  <a:gd name="connsiteY136" fmla="*/ 645374 h 2940611"/>
                  <a:gd name="connsiteX137" fmla="*/ 2372799 w 2645723"/>
                  <a:gd name="connsiteY137" fmla="*/ 648109 h 2940611"/>
                  <a:gd name="connsiteX138" fmla="*/ 2377752 w 2645723"/>
                  <a:gd name="connsiteY138" fmla="*/ 649297 h 2940611"/>
                  <a:gd name="connsiteX139" fmla="*/ 2461877 w 2645723"/>
                  <a:gd name="connsiteY139" fmla="*/ 679999 h 2940611"/>
                  <a:gd name="connsiteX140" fmla="*/ 2414088 w 2645723"/>
                  <a:gd name="connsiteY140" fmla="*/ 723776 h 2940611"/>
                  <a:gd name="connsiteX141" fmla="*/ 2436336 w 2645723"/>
                  <a:gd name="connsiteY141" fmla="*/ 730284 h 2940611"/>
                  <a:gd name="connsiteX142" fmla="*/ 2463748 w 2645723"/>
                  <a:gd name="connsiteY142" fmla="*/ 743824 h 2940611"/>
                  <a:gd name="connsiteX143" fmla="*/ 2463145 w 2645723"/>
                  <a:gd name="connsiteY143" fmla="*/ 745196 h 2940611"/>
                  <a:gd name="connsiteX144" fmla="*/ 2464829 w 2645723"/>
                  <a:gd name="connsiteY144" fmla="*/ 746431 h 2940611"/>
                  <a:gd name="connsiteX145" fmla="*/ 2420687 w 2645723"/>
                  <a:gd name="connsiteY145" fmla="*/ 787713 h 2940611"/>
                  <a:gd name="connsiteX146" fmla="*/ 2435472 w 2645723"/>
                  <a:gd name="connsiteY146" fmla="*/ 796159 h 2940611"/>
                  <a:gd name="connsiteX147" fmla="*/ 2442174 w 2645723"/>
                  <a:gd name="connsiteY147" fmla="*/ 797519 h 2940611"/>
                  <a:gd name="connsiteX148" fmla="*/ 2453201 w 2645723"/>
                  <a:gd name="connsiteY148" fmla="*/ 784299 h 2940611"/>
                  <a:gd name="connsiteX149" fmla="*/ 2465401 w 2645723"/>
                  <a:gd name="connsiteY149" fmla="*/ 781079 h 2940611"/>
                  <a:gd name="connsiteX150" fmla="*/ 2450472 w 2645723"/>
                  <a:gd name="connsiteY150" fmla="*/ 799206 h 2940611"/>
                  <a:gd name="connsiteX151" fmla="*/ 2454033 w 2645723"/>
                  <a:gd name="connsiteY151" fmla="*/ 799929 h 2940611"/>
                  <a:gd name="connsiteX152" fmla="*/ 2472954 w 2645723"/>
                  <a:gd name="connsiteY152" fmla="*/ 797502 h 2940611"/>
                  <a:gd name="connsiteX153" fmla="*/ 2467819 w 2645723"/>
                  <a:gd name="connsiteY153" fmla="*/ 812492 h 2940611"/>
                  <a:gd name="connsiteX154" fmla="*/ 2512303 w 2645723"/>
                  <a:gd name="connsiteY154" fmla="*/ 845960 h 2940611"/>
                  <a:gd name="connsiteX155" fmla="*/ 2475770 w 2645723"/>
                  <a:gd name="connsiteY155" fmla="*/ 867817 h 2940611"/>
                  <a:gd name="connsiteX156" fmla="*/ 2470770 w 2645723"/>
                  <a:gd name="connsiteY156" fmla="*/ 878928 h 2940611"/>
                  <a:gd name="connsiteX157" fmla="*/ 2515252 w 2645723"/>
                  <a:gd name="connsiteY157" fmla="*/ 912394 h 2940611"/>
                  <a:gd name="connsiteX158" fmla="*/ 2443856 w 2645723"/>
                  <a:gd name="connsiteY158" fmla="*/ 947732 h 2940611"/>
                  <a:gd name="connsiteX159" fmla="*/ 2448581 w 2645723"/>
                  <a:gd name="connsiteY159" fmla="*/ 950242 h 2940611"/>
                  <a:gd name="connsiteX160" fmla="*/ 2451240 w 2645723"/>
                  <a:gd name="connsiteY160" fmla="*/ 951448 h 2940611"/>
                  <a:gd name="connsiteX161" fmla="*/ 2448325 w 2645723"/>
                  <a:gd name="connsiteY161" fmla="*/ 952604 h 2940611"/>
                  <a:gd name="connsiteX162" fmla="*/ 2454206 w 2645723"/>
                  <a:gd name="connsiteY162" fmla="*/ 958623 h 2940611"/>
                  <a:gd name="connsiteX163" fmla="*/ 2490899 w 2645723"/>
                  <a:gd name="connsiteY163" fmla="*/ 930552 h 2940611"/>
                  <a:gd name="connsiteX164" fmla="*/ 2472760 w 2645723"/>
                  <a:gd name="connsiteY164" fmla="*/ 977612 h 2940611"/>
                  <a:gd name="connsiteX165" fmla="*/ 2483570 w 2645723"/>
                  <a:gd name="connsiteY165" fmla="*/ 990072 h 2940611"/>
                  <a:gd name="connsiteX166" fmla="*/ 2499723 w 2645723"/>
                  <a:gd name="connsiteY166" fmla="*/ 995177 h 2940611"/>
                  <a:gd name="connsiteX167" fmla="*/ 2477295 w 2645723"/>
                  <a:gd name="connsiteY167" fmla="*/ 1013889 h 2940611"/>
                  <a:gd name="connsiteX168" fmla="*/ 2474027 w 2645723"/>
                  <a:gd name="connsiteY168" fmla="*/ 1013874 h 2940611"/>
                  <a:gd name="connsiteX169" fmla="*/ 2478999 w 2645723"/>
                  <a:gd name="connsiteY169" fmla="*/ 1017331 h 2940611"/>
                  <a:gd name="connsiteX170" fmla="*/ 2545372 w 2645723"/>
                  <a:gd name="connsiteY170" fmla="*/ 1049239 h 2940611"/>
                  <a:gd name="connsiteX171" fmla="*/ 2535958 w 2645723"/>
                  <a:gd name="connsiteY171" fmla="*/ 1080807 h 2940611"/>
                  <a:gd name="connsiteX172" fmla="*/ 2611033 w 2645723"/>
                  <a:gd name="connsiteY172" fmla="*/ 1123881 h 2940611"/>
                  <a:gd name="connsiteX173" fmla="*/ 2592509 w 2645723"/>
                  <a:gd name="connsiteY173" fmla="*/ 1132901 h 2940611"/>
                  <a:gd name="connsiteX174" fmla="*/ 2618678 w 2645723"/>
                  <a:gd name="connsiteY174" fmla="*/ 1164245 h 2940611"/>
                  <a:gd name="connsiteX175" fmla="*/ 2612450 w 2645723"/>
                  <a:gd name="connsiteY175" fmla="*/ 1174662 h 2940611"/>
                  <a:gd name="connsiteX176" fmla="*/ 2617433 w 2645723"/>
                  <a:gd name="connsiteY176" fmla="*/ 1174994 h 2940611"/>
                  <a:gd name="connsiteX177" fmla="*/ 2595324 w 2645723"/>
                  <a:gd name="connsiteY177" fmla="*/ 1184666 h 2940611"/>
                  <a:gd name="connsiteX178" fmla="*/ 2614389 w 2645723"/>
                  <a:gd name="connsiteY178" fmla="*/ 1209649 h 2940611"/>
                  <a:gd name="connsiteX179" fmla="*/ 2609907 w 2645723"/>
                  <a:gd name="connsiteY179" fmla="*/ 1215949 h 2940611"/>
                  <a:gd name="connsiteX180" fmla="*/ 2615779 w 2645723"/>
                  <a:gd name="connsiteY180" fmla="*/ 1224469 h 2940611"/>
                  <a:gd name="connsiteX181" fmla="*/ 2615265 w 2645723"/>
                  <a:gd name="connsiteY181" fmla="*/ 1226431 h 2940611"/>
                  <a:gd name="connsiteX182" fmla="*/ 2618829 w 2645723"/>
                  <a:gd name="connsiteY182" fmla="*/ 1226669 h 2940611"/>
                  <a:gd name="connsiteX183" fmla="*/ 2643664 w 2645723"/>
                  <a:gd name="connsiteY183" fmla="*/ 1236019 h 2940611"/>
                  <a:gd name="connsiteX184" fmla="*/ 2602597 w 2645723"/>
                  <a:gd name="connsiteY184" fmla="*/ 1239274 h 2940611"/>
                  <a:gd name="connsiteX185" fmla="*/ 2597305 w 2645723"/>
                  <a:gd name="connsiteY185" fmla="*/ 1242501 h 2940611"/>
                  <a:gd name="connsiteX186" fmla="*/ 2606375 w 2645723"/>
                  <a:gd name="connsiteY186" fmla="*/ 1252951 h 2940611"/>
                  <a:gd name="connsiteX187" fmla="*/ 2585234 w 2645723"/>
                  <a:gd name="connsiteY187" fmla="*/ 1262200 h 2940611"/>
                  <a:gd name="connsiteX188" fmla="*/ 2607538 w 2645723"/>
                  <a:gd name="connsiteY188" fmla="*/ 1288735 h 2940611"/>
                  <a:gd name="connsiteX189" fmla="*/ 2609830 w 2645723"/>
                  <a:gd name="connsiteY189" fmla="*/ 1290485 h 2940611"/>
                  <a:gd name="connsiteX190" fmla="*/ 2605411 w 2645723"/>
                  <a:gd name="connsiteY190" fmla="*/ 1291043 h 2940611"/>
                  <a:gd name="connsiteX191" fmla="*/ 2600119 w 2645723"/>
                  <a:gd name="connsiteY191" fmla="*/ 1294266 h 2940611"/>
                  <a:gd name="connsiteX192" fmla="*/ 2609190 w 2645723"/>
                  <a:gd name="connsiteY192" fmla="*/ 1304723 h 2940611"/>
                  <a:gd name="connsiteX193" fmla="*/ 2600598 w 2645723"/>
                  <a:gd name="connsiteY193" fmla="*/ 1306336 h 2940611"/>
                  <a:gd name="connsiteX194" fmla="*/ 2586997 w 2645723"/>
                  <a:gd name="connsiteY194" fmla="*/ 1302499 h 2940611"/>
                  <a:gd name="connsiteX195" fmla="*/ 2591112 w 2645723"/>
                  <a:gd name="connsiteY195" fmla="*/ 1310978 h 2940611"/>
                  <a:gd name="connsiteX196" fmla="*/ 2588045 w 2645723"/>
                  <a:gd name="connsiteY196" fmla="*/ 1313968 h 2940611"/>
                  <a:gd name="connsiteX197" fmla="*/ 2598378 w 2645723"/>
                  <a:gd name="connsiteY197" fmla="*/ 1330056 h 2940611"/>
                  <a:gd name="connsiteX198" fmla="*/ 2629005 w 2645723"/>
                  <a:gd name="connsiteY198" fmla="*/ 1388627 h 2940611"/>
                  <a:gd name="connsiteX199" fmla="*/ 2628992 w 2645723"/>
                  <a:gd name="connsiteY199" fmla="*/ 1388989 h 2940611"/>
                  <a:gd name="connsiteX200" fmla="*/ 2628500 w 2645723"/>
                  <a:gd name="connsiteY200" fmla="*/ 1389471 h 2940611"/>
                  <a:gd name="connsiteX201" fmla="*/ 2585973 w 2645723"/>
                  <a:gd name="connsiteY201" fmla="*/ 1382657 h 2940611"/>
                  <a:gd name="connsiteX202" fmla="*/ 2593202 w 2645723"/>
                  <a:gd name="connsiteY202" fmla="*/ 1397557 h 2940611"/>
                  <a:gd name="connsiteX203" fmla="*/ 2610620 w 2645723"/>
                  <a:gd name="connsiteY203" fmla="*/ 1391645 h 2940611"/>
                  <a:gd name="connsiteX204" fmla="*/ 2598513 w 2645723"/>
                  <a:gd name="connsiteY204" fmla="*/ 1403340 h 2940611"/>
                  <a:gd name="connsiteX205" fmla="*/ 2611782 w 2645723"/>
                  <a:gd name="connsiteY205" fmla="*/ 1417778 h 2940611"/>
                  <a:gd name="connsiteX206" fmla="*/ 2609467 w 2645723"/>
                  <a:gd name="connsiteY206" fmla="*/ 1417921 h 2940611"/>
                  <a:gd name="connsiteX207" fmla="*/ 2590141 w 2645723"/>
                  <a:gd name="connsiteY207" fmla="*/ 1411431 h 2940611"/>
                  <a:gd name="connsiteX208" fmla="*/ 2584931 w 2645723"/>
                  <a:gd name="connsiteY208" fmla="*/ 1416463 h 2940611"/>
                  <a:gd name="connsiteX209" fmla="*/ 2523000 w 2645723"/>
                  <a:gd name="connsiteY209" fmla="*/ 1448353 h 2940611"/>
                  <a:gd name="connsiteX210" fmla="*/ 2528502 w 2645723"/>
                  <a:gd name="connsiteY210" fmla="*/ 1469623 h 2940611"/>
                  <a:gd name="connsiteX211" fmla="*/ 2517983 w 2645723"/>
                  <a:gd name="connsiteY211" fmla="*/ 1465187 h 2940611"/>
                  <a:gd name="connsiteX212" fmla="*/ 2522174 w 2645723"/>
                  <a:gd name="connsiteY212" fmla="*/ 1474370 h 2940611"/>
                  <a:gd name="connsiteX213" fmla="*/ 2525153 w 2645723"/>
                  <a:gd name="connsiteY213" fmla="*/ 1476727 h 2940611"/>
                  <a:gd name="connsiteX214" fmla="*/ 2633549 w 2645723"/>
                  <a:gd name="connsiteY214" fmla="*/ 1436783 h 2940611"/>
                  <a:gd name="connsiteX215" fmla="*/ 2645723 w 2645723"/>
                  <a:gd name="connsiteY215" fmla="*/ 1440095 h 2940611"/>
                  <a:gd name="connsiteX216" fmla="*/ 2590565 w 2645723"/>
                  <a:gd name="connsiteY216" fmla="*/ 1460745 h 2940611"/>
                  <a:gd name="connsiteX217" fmla="*/ 2590007 w 2645723"/>
                  <a:gd name="connsiteY217" fmla="*/ 1460873 h 2940611"/>
                  <a:gd name="connsiteX218" fmla="*/ 2586571 w 2645723"/>
                  <a:gd name="connsiteY218" fmla="*/ 1461636 h 2940611"/>
                  <a:gd name="connsiteX219" fmla="*/ 2563560 w 2645723"/>
                  <a:gd name="connsiteY219" fmla="*/ 1467626 h 2940611"/>
                  <a:gd name="connsiteX220" fmla="*/ 2570676 w 2645723"/>
                  <a:gd name="connsiteY220" fmla="*/ 1470236 h 2940611"/>
                  <a:gd name="connsiteX221" fmla="*/ 2544341 w 2645723"/>
                  <a:gd name="connsiteY221" fmla="*/ 1485063 h 2940611"/>
                  <a:gd name="connsiteX222" fmla="*/ 2542620 w 2645723"/>
                  <a:gd name="connsiteY222" fmla="*/ 1485345 h 2940611"/>
                  <a:gd name="connsiteX223" fmla="*/ 2541167 w 2645723"/>
                  <a:gd name="connsiteY223" fmla="*/ 1486849 h 2940611"/>
                  <a:gd name="connsiteX224" fmla="*/ 2539284 w 2645723"/>
                  <a:gd name="connsiteY224" fmla="*/ 1487911 h 2940611"/>
                  <a:gd name="connsiteX225" fmla="*/ 2551593 w 2645723"/>
                  <a:gd name="connsiteY225" fmla="*/ 1505175 h 2940611"/>
                  <a:gd name="connsiteX226" fmla="*/ 2512367 w 2645723"/>
                  <a:gd name="connsiteY226" fmla="*/ 1542215 h 2940611"/>
                  <a:gd name="connsiteX227" fmla="*/ 2534191 w 2645723"/>
                  <a:gd name="connsiteY227" fmla="*/ 1580683 h 2940611"/>
                  <a:gd name="connsiteX228" fmla="*/ 2517184 w 2645723"/>
                  <a:gd name="connsiteY228" fmla="*/ 1583646 h 2940611"/>
                  <a:gd name="connsiteX229" fmla="*/ 2527725 w 2645723"/>
                  <a:gd name="connsiteY229" fmla="*/ 1586512 h 2940611"/>
                  <a:gd name="connsiteX230" fmla="*/ 2489996 w 2645723"/>
                  <a:gd name="connsiteY230" fmla="*/ 1600637 h 2940611"/>
                  <a:gd name="connsiteX231" fmla="*/ 2508188 w 2645723"/>
                  <a:gd name="connsiteY231" fmla="*/ 1671551 h 2940611"/>
                  <a:gd name="connsiteX232" fmla="*/ 2454309 w 2645723"/>
                  <a:gd name="connsiteY232" fmla="*/ 1659638 h 2940611"/>
                  <a:gd name="connsiteX233" fmla="*/ 2454225 w 2645723"/>
                  <a:gd name="connsiteY233" fmla="*/ 1659636 h 2940611"/>
                  <a:gd name="connsiteX234" fmla="*/ 2456414 w 2645723"/>
                  <a:gd name="connsiteY234" fmla="*/ 1664065 h 2940611"/>
                  <a:gd name="connsiteX235" fmla="*/ 2492640 w 2645723"/>
                  <a:gd name="connsiteY235" fmla="*/ 1706132 h 2940611"/>
                  <a:gd name="connsiteX236" fmla="*/ 2439488 w 2645723"/>
                  <a:gd name="connsiteY236" fmla="*/ 1750984 h 2940611"/>
                  <a:gd name="connsiteX237" fmla="*/ 2465332 w 2645723"/>
                  <a:gd name="connsiteY237" fmla="*/ 1802327 h 2940611"/>
                  <a:gd name="connsiteX238" fmla="*/ 2402534 w 2645723"/>
                  <a:gd name="connsiteY238" fmla="*/ 1793791 h 2940611"/>
                  <a:gd name="connsiteX239" fmla="*/ 2400247 w 2645723"/>
                  <a:gd name="connsiteY239" fmla="*/ 1794203 h 2940611"/>
                  <a:gd name="connsiteX240" fmla="*/ 2406785 w 2645723"/>
                  <a:gd name="connsiteY240" fmla="*/ 1824011 h 2940611"/>
                  <a:gd name="connsiteX241" fmla="*/ 2488574 w 2645723"/>
                  <a:gd name="connsiteY241" fmla="*/ 1818331 h 2940611"/>
                  <a:gd name="connsiteX242" fmla="*/ 2457337 w 2645723"/>
                  <a:gd name="connsiteY242" fmla="*/ 1835650 h 2940611"/>
                  <a:gd name="connsiteX243" fmla="*/ 2413331 w 2645723"/>
                  <a:gd name="connsiteY243" fmla="*/ 1845154 h 2940611"/>
                  <a:gd name="connsiteX244" fmla="*/ 2422828 w 2645723"/>
                  <a:gd name="connsiteY244" fmla="*/ 1875149 h 2940611"/>
                  <a:gd name="connsiteX245" fmla="*/ 2499041 w 2645723"/>
                  <a:gd name="connsiteY245" fmla="*/ 1867865 h 2940611"/>
                  <a:gd name="connsiteX246" fmla="*/ 2509940 w 2645723"/>
                  <a:gd name="connsiteY246" fmla="*/ 1874213 h 2940611"/>
                  <a:gd name="connsiteX247" fmla="*/ 2451319 w 2645723"/>
                  <a:gd name="connsiteY247" fmla="*/ 1879886 h 2940611"/>
                  <a:gd name="connsiteX248" fmla="*/ 2450744 w 2645723"/>
                  <a:gd name="connsiteY248" fmla="*/ 1879864 h 2940611"/>
                  <a:gd name="connsiteX249" fmla="*/ 2447229 w 2645723"/>
                  <a:gd name="connsiteY249" fmla="*/ 1879713 h 2940611"/>
                  <a:gd name="connsiteX250" fmla="*/ 2424221 w 2645723"/>
                  <a:gd name="connsiteY250" fmla="*/ 1879549 h 2940611"/>
                  <a:gd name="connsiteX251" fmla="*/ 2424439 w 2645723"/>
                  <a:gd name="connsiteY251" fmla="*/ 1880238 h 2940611"/>
                  <a:gd name="connsiteX252" fmla="*/ 2429651 w 2645723"/>
                  <a:gd name="connsiteY252" fmla="*/ 1883905 h 2940611"/>
                  <a:gd name="connsiteX253" fmla="*/ 2425645 w 2645723"/>
                  <a:gd name="connsiteY253" fmla="*/ 1884932 h 2940611"/>
                  <a:gd name="connsiteX254" fmla="*/ 2425910 w 2645723"/>
                  <a:gd name="connsiteY254" fmla="*/ 1917705 h 2940611"/>
                  <a:gd name="connsiteX255" fmla="*/ 2374525 w 2645723"/>
                  <a:gd name="connsiteY255" fmla="*/ 1905724 h 2940611"/>
                  <a:gd name="connsiteX256" fmla="*/ 2373390 w 2645723"/>
                  <a:gd name="connsiteY256" fmla="*/ 1906407 h 2940611"/>
                  <a:gd name="connsiteX257" fmla="*/ 2362309 w 2645723"/>
                  <a:gd name="connsiteY257" fmla="*/ 1904141 h 2940611"/>
                  <a:gd name="connsiteX258" fmla="*/ 2367186 w 2645723"/>
                  <a:gd name="connsiteY258" fmla="*/ 1922219 h 2940611"/>
                  <a:gd name="connsiteX259" fmla="*/ 2369592 w 2645723"/>
                  <a:gd name="connsiteY259" fmla="*/ 1952361 h 2940611"/>
                  <a:gd name="connsiteX260" fmla="*/ 2368038 w 2645723"/>
                  <a:gd name="connsiteY260" fmla="*/ 1952566 h 2940611"/>
                  <a:gd name="connsiteX261" fmla="*/ 2367823 w 2645723"/>
                  <a:gd name="connsiteY261" fmla="*/ 1954625 h 2940611"/>
                  <a:gd name="connsiteX262" fmla="*/ 2307303 w 2645723"/>
                  <a:gd name="connsiteY262" fmla="*/ 1938779 h 2940611"/>
                  <a:gd name="connsiteX263" fmla="*/ 2307573 w 2645723"/>
                  <a:gd name="connsiteY263" fmla="*/ 1955632 h 2940611"/>
                  <a:gd name="connsiteX264" fmla="*/ 2314048 w 2645723"/>
                  <a:gd name="connsiteY264" fmla="*/ 1973244 h 2940611"/>
                  <a:gd name="connsiteX265" fmla="*/ 2326279 w 2645723"/>
                  <a:gd name="connsiteY265" fmla="*/ 1987947 h 2940611"/>
                  <a:gd name="connsiteX266" fmla="*/ 2310089 w 2645723"/>
                  <a:gd name="connsiteY266" fmla="*/ 1991385 h 2940611"/>
                  <a:gd name="connsiteX267" fmla="*/ 2303667 w 2645723"/>
                  <a:gd name="connsiteY267" fmla="*/ 2046260 h 2940611"/>
                  <a:gd name="connsiteX268" fmla="*/ 2264632 w 2645723"/>
                  <a:gd name="connsiteY268" fmla="*/ 2026770 h 2940611"/>
                  <a:gd name="connsiteX269" fmla="*/ 2264122 w 2645723"/>
                  <a:gd name="connsiteY269" fmla="*/ 2026832 h 2940611"/>
                  <a:gd name="connsiteX270" fmla="*/ 2286495 w 2645723"/>
                  <a:gd name="connsiteY270" fmla="*/ 2068861 h 2940611"/>
                  <a:gd name="connsiteX271" fmla="*/ 2275795 w 2645723"/>
                  <a:gd name="connsiteY271" fmla="*/ 2063587 h 2940611"/>
                  <a:gd name="connsiteX272" fmla="*/ 2256351 w 2645723"/>
                  <a:gd name="connsiteY272" fmla="*/ 2027777 h 2940611"/>
                  <a:gd name="connsiteX273" fmla="*/ 2252001 w 2645723"/>
                  <a:gd name="connsiteY273" fmla="*/ 2028306 h 2940611"/>
                  <a:gd name="connsiteX274" fmla="*/ 2245576 w 2645723"/>
                  <a:gd name="connsiteY274" fmla="*/ 2083179 h 2940611"/>
                  <a:gd name="connsiteX275" fmla="*/ 2231264 w 2645723"/>
                  <a:gd name="connsiteY275" fmla="*/ 2080975 h 2940611"/>
                  <a:gd name="connsiteX276" fmla="*/ 2231285 w 2645723"/>
                  <a:gd name="connsiteY276" fmla="*/ 2081229 h 2940611"/>
                  <a:gd name="connsiteX277" fmla="*/ 2231073 w 2645723"/>
                  <a:gd name="connsiteY277" fmla="*/ 2080856 h 2940611"/>
                  <a:gd name="connsiteX278" fmla="*/ 2175918 w 2645723"/>
                  <a:gd name="connsiteY278" fmla="*/ 2041260 h 2940611"/>
                  <a:gd name="connsiteX279" fmla="*/ 2176172 w 2645723"/>
                  <a:gd name="connsiteY279" fmla="*/ 2046549 h 2940611"/>
                  <a:gd name="connsiteX280" fmla="*/ 2176330 w 2645723"/>
                  <a:gd name="connsiteY280" fmla="*/ 2047924 h 2940611"/>
                  <a:gd name="connsiteX281" fmla="*/ 2187290 w 2645723"/>
                  <a:gd name="connsiteY281" fmla="*/ 2073344 h 2940611"/>
                  <a:gd name="connsiteX282" fmla="*/ 2172651 w 2645723"/>
                  <a:gd name="connsiteY282" fmla="*/ 2052035 h 2940611"/>
                  <a:gd name="connsiteX283" fmla="*/ 2152437 w 2645723"/>
                  <a:gd name="connsiteY283" fmla="*/ 2106004 h 2940611"/>
                  <a:gd name="connsiteX284" fmla="*/ 2161204 w 2645723"/>
                  <a:gd name="connsiteY284" fmla="*/ 2122369 h 2940611"/>
                  <a:gd name="connsiteX285" fmla="*/ 2154342 w 2645723"/>
                  <a:gd name="connsiteY285" fmla="*/ 2118209 h 2940611"/>
                  <a:gd name="connsiteX286" fmla="*/ 2121937 w 2645723"/>
                  <a:gd name="connsiteY286" fmla="*/ 2080477 h 2940611"/>
                  <a:gd name="connsiteX287" fmla="*/ 2117642 w 2645723"/>
                  <a:gd name="connsiteY287" fmla="*/ 2136814 h 2940611"/>
                  <a:gd name="connsiteX288" fmla="*/ 2117366 w 2645723"/>
                  <a:gd name="connsiteY288" fmla="*/ 2137080 h 2940611"/>
                  <a:gd name="connsiteX289" fmla="*/ 2116661 w 2645723"/>
                  <a:gd name="connsiteY289" fmla="*/ 2137116 h 2940611"/>
                  <a:gd name="connsiteX290" fmla="*/ 2105958 w 2645723"/>
                  <a:gd name="connsiteY290" fmla="*/ 2118269 h 2940611"/>
                  <a:gd name="connsiteX291" fmla="*/ 2104439 w 2645723"/>
                  <a:gd name="connsiteY291" fmla="*/ 2123572 h 2940611"/>
                  <a:gd name="connsiteX292" fmla="*/ 2106544 w 2645723"/>
                  <a:gd name="connsiteY292" fmla="*/ 2273594 h 2940611"/>
                  <a:gd name="connsiteX293" fmla="*/ 2088605 w 2645723"/>
                  <a:gd name="connsiteY293" fmla="*/ 2262642 h 2940611"/>
                  <a:gd name="connsiteX294" fmla="*/ 2074357 w 2645723"/>
                  <a:gd name="connsiteY294" fmla="*/ 2300966 h 2940611"/>
                  <a:gd name="connsiteX295" fmla="*/ 2061695 w 2645723"/>
                  <a:gd name="connsiteY295" fmla="*/ 2301110 h 2940611"/>
                  <a:gd name="connsiteX296" fmla="*/ 2064046 w 2645723"/>
                  <a:gd name="connsiteY296" fmla="*/ 2305485 h 2940611"/>
                  <a:gd name="connsiteX297" fmla="*/ 2043614 w 2645723"/>
                  <a:gd name="connsiteY297" fmla="*/ 2291846 h 2940611"/>
                  <a:gd name="connsiteX298" fmla="*/ 2031309 w 2645723"/>
                  <a:gd name="connsiteY298" fmla="*/ 2320878 h 2940611"/>
                  <a:gd name="connsiteX299" fmla="*/ 2023271 w 2645723"/>
                  <a:gd name="connsiteY299" fmla="*/ 2320364 h 2940611"/>
                  <a:gd name="connsiteX300" fmla="*/ 2018739 w 2645723"/>
                  <a:gd name="connsiteY300" fmla="*/ 2329731 h 2940611"/>
                  <a:gd name="connsiteX301" fmla="*/ 2016703 w 2645723"/>
                  <a:gd name="connsiteY301" fmla="*/ 2330314 h 2940611"/>
                  <a:gd name="connsiteX302" fmla="*/ 2018385 w 2645723"/>
                  <a:gd name="connsiteY302" fmla="*/ 2333447 h 2940611"/>
                  <a:gd name="connsiteX303" fmla="*/ 2023178 w 2645723"/>
                  <a:gd name="connsiteY303" fmla="*/ 2359243 h 2940611"/>
                  <a:gd name="connsiteX304" fmla="*/ 1999622 w 2645723"/>
                  <a:gd name="connsiteY304" fmla="*/ 2327714 h 2940611"/>
                  <a:gd name="connsiteX305" fmla="*/ 1996152 w 2645723"/>
                  <a:gd name="connsiteY305" fmla="*/ 2325164 h 2940611"/>
                  <a:gd name="connsiteX306" fmla="*/ 1994291 w 2645723"/>
                  <a:gd name="connsiteY306" fmla="*/ 2324253 h 2940611"/>
                  <a:gd name="connsiteX307" fmla="*/ 2001388 w 2645723"/>
                  <a:gd name="connsiteY307" fmla="*/ 2344910 h 2940611"/>
                  <a:gd name="connsiteX308" fmla="*/ 2002581 w 2645723"/>
                  <a:gd name="connsiteY308" fmla="*/ 2348013 h 2940611"/>
                  <a:gd name="connsiteX309" fmla="*/ 2002772 w 2645723"/>
                  <a:gd name="connsiteY309" fmla="*/ 2348522 h 2940611"/>
                  <a:gd name="connsiteX310" fmla="*/ 2015329 w 2645723"/>
                  <a:gd name="connsiteY310" fmla="*/ 2402788 h 2940611"/>
                  <a:gd name="connsiteX311" fmla="*/ 2006358 w 2645723"/>
                  <a:gd name="connsiteY311" fmla="*/ 2394926 h 2940611"/>
                  <a:gd name="connsiteX312" fmla="*/ 1990592 w 2645723"/>
                  <a:gd name="connsiteY312" fmla="*/ 2327250 h 2940611"/>
                  <a:gd name="connsiteX313" fmla="*/ 1988164 w 2645723"/>
                  <a:gd name="connsiteY313" fmla="*/ 2336560 h 2940611"/>
                  <a:gd name="connsiteX314" fmla="*/ 1968631 w 2645723"/>
                  <a:gd name="connsiteY314" fmla="*/ 2323517 h 2940611"/>
                  <a:gd name="connsiteX315" fmla="*/ 1961250 w 2645723"/>
                  <a:gd name="connsiteY315" fmla="*/ 2334148 h 2940611"/>
                  <a:gd name="connsiteX316" fmla="*/ 1964925 w 2645723"/>
                  <a:gd name="connsiteY316" fmla="*/ 2367231 h 2940611"/>
                  <a:gd name="connsiteX317" fmla="*/ 1958797 w 2645723"/>
                  <a:gd name="connsiteY317" fmla="*/ 2400449 h 2940611"/>
                  <a:gd name="connsiteX318" fmla="*/ 1946666 w 2645723"/>
                  <a:gd name="connsiteY318" fmla="*/ 2354582 h 2940611"/>
                  <a:gd name="connsiteX319" fmla="*/ 1943172 w 2645723"/>
                  <a:gd name="connsiteY319" fmla="*/ 2365766 h 2940611"/>
                  <a:gd name="connsiteX320" fmla="*/ 1937158 w 2645723"/>
                  <a:gd name="connsiteY320" fmla="*/ 2359355 h 2940611"/>
                  <a:gd name="connsiteX321" fmla="*/ 1933378 w 2645723"/>
                  <a:gd name="connsiteY321" fmla="*/ 2345892 h 2940611"/>
                  <a:gd name="connsiteX322" fmla="*/ 1927952 w 2645723"/>
                  <a:gd name="connsiteY322" fmla="*/ 2353758 h 2940611"/>
                  <a:gd name="connsiteX323" fmla="*/ 1923639 w 2645723"/>
                  <a:gd name="connsiteY323" fmla="*/ 2352721 h 2940611"/>
                  <a:gd name="connsiteX324" fmla="*/ 1916208 w 2645723"/>
                  <a:gd name="connsiteY324" fmla="*/ 2366869 h 2940611"/>
                  <a:gd name="connsiteX325" fmla="*/ 1918344 w 2645723"/>
                  <a:gd name="connsiteY325" fmla="*/ 2381444 h 2940611"/>
                  <a:gd name="connsiteX326" fmla="*/ 1913752 w 2645723"/>
                  <a:gd name="connsiteY326" fmla="*/ 2368476 h 2940611"/>
                  <a:gd name="connsiteX327" fmla="*/ 1905848 w 2645723"/>
                  <a:gd name="connsiteY327" fmla="*/ 2357369 h 2940611"/>
                  <a:gd name="connsiteX328" fmla="*/ 1880111 w 2645723"/>
                  <a:gd name="connsiteY328" fmla="*/ 2420557 h 2940611"/>
                  <a:gd name="connsiteX329" fmla="*/ 1880461 w 2645723"/>
                  <a:gd name="connsiteY329" fmla="*/ 2422046 h 2940611"/>
                  <a:gd name="connsiteX330" fmla="*/ 1879901 w 2645723"/>
                  <a:gd name="connsiteY330" fmla="*/ 2421200 h 2940611"/>
                  <a:gd name="connsiteX331" fmla="*/ 1878352 w 2645723"/>
                  <a:gd name="connsiteY331" fmla="*/ 2425971 h 2940611"/>
                  <a:gd name="connsiteX332" fmla="*/ 1878021 w 2645723"/>
                  <a:gd name="connsiteY332" fmla="*/ 2426147 h 2940611"/>
                  <a:gd name="connsiteX333" fmla="*/ 1877326 w 2645723"/>
                  <a:gd name="connsiteY333" fmla="*/ 2425983 h 2940611"/>
                  <a:gd name="connsiteX334" fmla="*/ 1872032 w 2645723"/>
                  <a:gd name="connsiteY334" fmla="*/ 2407268 h 2940611"/>
                  <a:gd name="connsiteX335" fmla="*/ 1864120 w 2645723"/>
                  <a:gd name="connsiteY335" fmla="*/ 2391112 h 2940611"/>
                  <a:gd name="connsiteX336" fmla="*/ 1860855 w 2645723"/>
                  <a:gd name="connsiteY336" fmla="*/ 2386574 h 2940611"/>
                  <a:gd name="connsiteX337" fmla="*/ 1843024 w 2645723"/>
                  <a:gd name="connsiteY337" fmla="*/ 2426549 h 2940611"/>
                  <a:gd name="connsiteX338" fmla="*/ 1841667 w 2645723"/>
                  <a:gd name="connsiteY338" fmla="*/ 2424671 h 2940611"/>
                  <a:gd name="connsiteX339" fmla="*/ 1828312 w 2645723"/>
                  <a:gd name="connsiteY339" fmla="*/ 2365454 h 2940611"/>
                  <a:gd name="connsiteX340" fmla="*/ 1805507 w 2645723"/>
                  <a:gd name="connsiteY340" fmla="*/ 2326315 h 2940611"/>
                  <a:gd name="connsiteX341" fmla="*/ 1789130 w 2645723"/>
                  <a:gd name="connsiteY341" fmla="*/ 2357038 h 2940611"/>
                  <a:gd name="connsiteX342" fmla="*/ 1778739 w 2645723"/>
                  <a:gd name="connsiteY342" fmla="*/ 2350647 h 2940611"/>
                  <a:gd name="connsiteX343" fmla="*/ 1778691 w 2645723"/>
                  <a:gd name="connsiteY343" fmla="*/ 2350725 h 2940611"/>
                  <a:gd name="connsiteX344" fmla="*/ 1785118 w 2645723"/>
                  <a:gd name="connsiteY344" fmla="*/ 2374527 h 2940611"/>
                  <a:gd name="connsiteX345" fmla="*/ 1777084 w 2645723"/>
                  <a:gd name="connsiteY345" fmla="*/ 2389997 h 2940611"/>
                  <a:gd name="connsiteX346" fmla="*/ 1775066 w 2645723"/>
                  <a:gd name="connsiteY346" fmla="*/ 2387709 h 2940611"/>
                  <a:gd name="connsiteX347" fmla="*/ 1773194 w 2645723"/>
                  <a:gd name="connsiteY347" fmla="*/ 2397497 h 2940611"/>
                  <a:gd name="connsiteX348" fmla="*/ 1772281 w 2645723"/>
                  <a:gd name="connsiteY348" fmla="*/ 2399248 h 2940611"/>
                  <a:gd name="connsiteX349" fmla="*/ 1772545 w 2645723"/>
                  <a:gd name="connsiteY349" fmla="*/ 2400878 h 2940611"/>
                  <a:gd name="connsiteX350" fmla="*/ 1767180 w 2645723"/>
                  <a:gd name="connsiteY350" fmla="*/ 2428953 h 2940611"/>
                  <a:gd name="connsiteX351" fmla="*/ 1762696 w 2645723"/>
                  <a:gd name="connsiteY351" fmla="*/ 2423356 h 2940611"/>
                  <a:gd name="connsiteX352" fmla="*/ 1764253 w 2645723"/>
                  <a:gd name="connsiteY352" fmla="*/ 2445790 h 2940611"/>
                  <a:gd name="connsiteX353" fmla="*/ 1764600 w 2645723"/>
                  <a:gd name="connsiteY353" fmla="*/ 2449098 h 2940611"/>
                  <a:gd name="connsiteX354" fmla="*/ 1764655 w 2645723"/>
                  <a:gd name="connsiteY354" fmla="*/ 2449636 h 2940611"/>
                  <a:gd name="connsiteX355" fmla="*/ 1762738 w 2645723"/>
                  <a:gd name="connsiteY355" fmla="*/ 2505306 h 2940611"/>
                  <a:gd name="connsiteX356" fmla="*/ 1756105 w 2645723"/>
                  <a:gd name="connsiteY356" fmla="*/ 2495389 h 2940611"/>
                  <a:gd name="connsiteX357" fmla="*/ 1759282 w 2645723"/>
                  <a:gd name="connsiteY357" fmla="*/ 2378500 h 2940611"/>
                  <a:gd name="connsiteX358" fmla="*/ 1752230 w 2645723"/>
                  <a:gd name="connsiteY358" fmla="*/ 2383158 h 2940611"/>
                  <a:gd name="connsiteX359" fmla="*/ 1747908 w 2645723"/>
                  <a:gd name="connsiteY359" fmla="*/ 2371669 h 2940611"/>
                  <a:gd name="connsiteX360" fmla="*/ 1747497 w 2645723"/>
                  <a:gd name="connsiteY360" fmla="*/ 2383625 h 2940611"/>
                  <a:gd name="connsiteX361" fmla="*/ 1752681 w 2645723"/>
                  <a:gd name="connsiteY361" fmla="*/ 2399301 h 2940611"/>
                  <a:gd name="connsiteX362" fmla="*/ 1753211 w 2645723"/>
                  <a:gd name="connsiteY362" fmla="*/ 2414728 h 2940611"/>
                  <a:gd name="connsiteX363" fmla="*/ 1746465 w 2645723"/>
                  <a:gd name="connsiteY363" fmla="*/ 2413615 h 2940611"/>
                  <a:gd name="connsiteX364" fmla="*/ 1746136 w 2645723"/>
                  <a:gd name="connsiteY364" fmla="*/ 2423137 h 2940611"/>
                  <a:gd name="connsiteX365" fmla="*/ 1739503 w 2645723"/>
                  <a:gd name="connsiteY365" fmla="*/ 2413220 h 2940611"/>
                  <a:gd name="connsiteX366" fmla="*/ 1739527 w 2645723"/>
                  <a:gd name="connsiteY366" fmla="*/ 2412475 h 2940611"/>
                  <a:gd name="connsiteX367" fmla="*/ 1730431 w 2645723"/>
                  <a:gd name="connsiteY367" fmla="*/ 2410975 h 2940611"/>
                  <a:gd name="connsiteX368" fmla="*/ 1723255 w 2645723"/>
                  <a:gd name="connsiteY368" fmla="*/ 2457912 h 2940611"/>
                  <a:gd name="connsiteX369" fmla="*/ 1708738 w 2645723"/>
                  <a:gd name="connsiteY369" fmla="*/ 2488413 h 2940611"/>
                  <a:gd name="connsiteX370" fmla="*/ 1709024 w 2645723"/>
                  <a:gd name="connsiteY370" fmla="*/ 2424032 h 2940611"/>
                  <a:gd name="connsiteX371" fmla="*/ 1708073 w 2645723"/>
                  <a:gd name="connsiteY371" fmla="*/ 2424159 h 2940611"/>
                  <a:gd name="connsiteX372" fmla="*/ 1680162 w 2645723"/>
                  <a:gd name="connsiteY372" fmla="*/ 2412565 h 2940611"/>
                  <a:gd name="connsiteX373" fmla="*/ 1674580 w 2645723"/>
                  <a:gd name="connsiteY373" fmla="*/ 2459584 h 2940611"/>
                  <a:gd name="connsiteX374" fmla="*/ 1670579 w 2645723"/>
                  <a:gd name="connsiteY374" fmla="*/ 2408583 h 2940611"/>
                  <a:gd name="connsiteX375" fmla="*/ 1660667 w 2645723"/>
                  <a:gd name="connsiteY375" fmla="*/ 2404189 h 2940611"/>
                  <a:gd name="connsiteX376" fmla="*/ 1659917 w 2645723"/>
                  <a:gd name="connsiteY376" fmla="*/ 2404726 h 2940611"/>
                  <a:gd name="connsiteX377" fmla="*/ 1657760 w 2645723"/>
                  <a:gd name="connsiteY377" fmla="*/ 2402899 h 2940611"/>
                  <a:gd name="connsiteX378" fmla="*/ 1630877 w 2645723"/>
                  <a:gd name="connsiteY378" fmla="*/ 2390981 h 2940611"/>
                  <a:gd name="connsiteX379" fmla="*/ 1629825 w 2645723"/>
                  <a:gd name="connsiteY379" fmla="*/ 2421363 h 2940611"/>
                  <a:gd name="connsiteX380" fmla="*/ 1654401 w 2645723"/>
                  <a:gd name="connsiteY380" fmla="*/ 2461680 h 2940611"/>
                  <a:gd name="connsiteX381" fmla="*/ 1628488 w 2645723"/>
                  <a:gd name="connsiteY381" fmla="*/ 2459874 h 2940611"/>
                  <a:gd name="connsiteX382" fmla="*/ 1628269 w 2645723"/>
                  <a:gd name="connsiteY382" fmla="*/ 2466214 h 2940611"/>
                  <a:gd name="connsiteX383" fmla="*/ 1628081 w 2645723"/>
                  <a:gd name="connsiteY383" fmla="*/ 2471652 h 2940611"/>
                  <a:gd name="connsiteX384" fmla="*/ 1627477 w 2645723"/>
                  <a:gd name="connsiteY384" fmla="*/ 2488999 h 2940611"/>
                  <a:gd name="connsiteX385" fmla="*/ 1623617 w 2645723"/>
                  <a:gd name="connsiteY385" fmla="*/ 2481966 h 2940611"/>
                  <a:gd name="connsiteX386" fmla="*/ 1621991 w 2645723"/>
                  <a:gd name="connsiteY386" fmla="*/ 2473471 h 2940611"/>
                  <a:gd name="connsiteX387" fmla="*/ 1566178 w 2645723"/>
                  <a:gd name="connsiteY387" fmla="*/ 2455707 h 2940611"/>
                  <a:gd name="connsiteX388" fmla="*/ 1552089 w 2645723"/>
                  <a:gd name="connsiteY388" fmla="*/ 2451628 h 2940611"/>
                  <a:gd name="connsiteX389" fmla="*/ 1513052 w 2645723"/>
                  <a:gd name="connsiteY389" fmla="*/ 2445641 h 2940611"/>
                  <a:gd name="connsiteX390" fmla="*/ 1525736 w 2645723"/>
                  <a:gd name="connsiteY390" fmla="*/ 2518919 h 2940611"/>
                  <a:gd name="connsiteX391" fmla="*/ 1496626 w 2645723"/>
                  <a:gd name="connsiteY391" fmla="*/ 2490574 h 2940611"/>
                  <a:gd name="connsiteX392" fmla="*/ 1492079 w 2645723"/>
                  <a:gd name="connsiteY392" fmla="*/ 2500413 h 2940611"/>
                  <a:gd name="connsiteX393" fmla="*/ 1456895 w 2645723"/>
                  <a:gd name="connsiteY393" fmla="*/ 2484889 h 2940611"/>
                  <a:gd name="connsiteX394" fmla="*/ 1454277 w 2645723"/>
                  <a:gd name="connsiteY394" fmla="*/ 2487754 h 2940611"/>
                  <a:gd name="connsiteX395" fmla="*/ 1457149 w 2645723"/>
                  <a:gd name="connsiteY395" fmla="*/ 2500240 h 2940611"/>
                  <a:gd name="connsiteX396" fmla="*/ 1444500 w 2645723"/>
                  <a:gd name="connsiteY396" fmla="*/ 2498720 h 2940611"/>
                  <a:gd name="connsiteX397" fmla="*/ 1442695 w 2645723"/>
                  <a:gd name="connsiteY397" fmla="*/ 2497500 h 2940611"/>
                  <a:gd name="connsiteX398" fmla="*/ 1439692 w 2645723"/>
                  <a:gd name="connsiteY398" fmla="*/ 2503710 h 2940611"/>
                  <a:gd name="connsiteX399" fmla="*/ 1438354 w 2645723"/>
                  <a:gd name="connsiteY399" fmla="*/ 2505166 h 2940611"/>
                  <a:gd name="connsiteX400" fmla="*/ 1438186 w 2645723"/>
                  <a:gd name="connsiteY400" fmla="*/ 2506811 h 2940611"/>
                  <a:gd name="connsiteX401" fmla="*/ 1425738 w 2645723"/>
                  <a:gd name="connsiteY401" fmla="*/ 2532535 h 2940611"/>
                  <a:gd name="connsiteX402" fmla="*/ 1422857 w 2645723"/>
                  <a:gd name="connsiteY402" fmla="*/ 2525971 h 2940611"/>
                  <a:gd name="connsiteX403" fmla="*/ 1418555 w 2645723"/>
                  <a:gd name="connsiteY403" fmla="*/ 2548043 h 2940611"/>
                  <a:gd name="connsiteX404" fmla="*/ 1418033 w 2645723"/>
                  <a:gd name="connsiteY404" fmla="*/ 2551329 h 2940611"/>
                  <a:gd name="connsiteX405" fmla="*/ 1417946 w 2645723"/>
                  <a:gd name="connsiteY405" fmla="*/ 2551865 h 2940611"/>
                  <a:gd name="connsiteX406" fmla="*/ 1401685 w 2645723"/>
                  <a:gd name="connsiteY406" fmla="*/ 2605139 h 2940611"/>
                  <a:gd name="connsiteX407" fmla="*/ 1397849 w 2645723"/>
                  <a:gd name="connsiteY407" fmla="*/ 2593841 h 2940611"/>
                  <a:gd name="connsiteX408" fmla="*/ 1426927 w 2645723"/>
                  <a:gd name="connsiteY408" fmla="*/ 2496433 h 2940611"/>
                  <a:gd name="connsiteX409" fmla="*/ 1422657 w 2645723"/>
                  <a:gd name="connsiteY409" fmla="*/ 2500055 h 2940611"/>
                  <a:gd name="connsiteX410" fmla="*/ 1398638 w 2645723"/>
                  <a:gd name="connsiteY410" fmla="*/ 2497134 h 2940611"/>
                  <a:gd name="connsiteX411" fmla="*/ 1375816 w 2645723"/>
                  <a:gd name="connsiteY411" fmla="*/ 2549142 h 2940611"/>
                  <a:gd name="connsiteX412" fmla="*/ 1353899 w 2645723"/>
                  <a:gd name="connsiteY412" fmla="*/ 2574847 h 2940611"/>
                  <a:gd name="connsiteX413" fmla="*/ 1369323 w 2645723"/>
                  <a:gd name="connsiteY413" fmla="*/ 2518009 h 2940611"/>
                  <a:gd name="connsiteX414" fmla="*/ 1349911 w 2645723"/>
                  <a:gd name="connsiteY414" fmla="*/ 2512041 h 2940611"/>
                  <a:gd name="connsiteX415" fmla="*/ 1345914 w 2645723"/>
                  <a:gd name="connsiteY415" fmla="*/ 2525552 h 2940611"/>
                  <a:gd name="connsiteX416" fmla="*/ 1335514 w 2645723"/>
                  <a:gd name="connsiteY416" fmla="*/ 2520167 h 2940611"/>
                  <a:gd name="connsiteX417" fmla="*/ 1334821 w 2645723"/>
                  <a:gd name="connsiteY417" fmla="*/ 2521918 h 2940611"/>
                  <a:gd name="connsiteX418" fmla="*/ 1347448 w 2645723"/>
                  <a:gd name="connsiteY418" fmla="*/ 2563358 h 2940611"/>
                  <a:gd name="connsiteX419" fmla="*/ 1301956 w 2645723"/>
                  <a:gd name="connsiteY419" fmla="*/ 2520205 h 2940611"/>
                  <a:gd name="connsiteX420" fmla="*/ 1284070 w 2645723"/>
                  <a:gd name="connsiteY420" fmla="*/ 2545625 h 2940611"/>
                  <a:gd name="connsiteX421" fmla="*/ 1280946 w 2645723"/>
                  <a:gd name="connsiteY421" fmla="*/ 2535567 h 2940611"/>
                  <a:gd name="connsiteX422" fmla="*/ 1275254 w 2645723"/>
                  <a:gd name="connsiteY422" fmla="*/ 2554381 h 2940611"/>
                  <a:gd name="connsiteX423" fmla="*/ 1273345 w 2645723"/>
                  <a:gd name="connsiteY423" fmla="*/ 2546588 h 2940611"/>
                  <a:gd name="connsiteX424" fmla="*/ 1275315 w 2645723"/>
                  <a:gd name="connsiteY424" fmla="*/ 2520715 h 2940611"/>
                  <a:gd name="connsiteX425" fmla="*/ 1274382 w 2645723"/>
                  <a:gd name="connsiteY425" fmla="*/ 2518253 h 2940611"/>
                  <a:gd name="connsiteX426" fmla="*/ 1275534 w 2645723"/>
                  <a:gd name="connsiteY426" fmla="*/ 2515349 h 2940611"/>
                  <a:gd name="connsiteX427" fmla="*/ 1270581 w 2645723"/>
                  <a:gd name="connsiteY427" fmla="*/ 2518406 h 2940611"/>
                  <a:gd name="connsiteX428" fmla="*/ 1217774 w 2645723"/>
                  <a:gd name="connsiteY428" fmla="*/ 2564854 h 2940611"/>
                  <a:gd name="connsiteX429" fmla="*/ 1183729 w 2645723"/>
                  <a:gd name="connsiteY429" fmla="*/ 2520495 h 2940611"/>
                  <a:gd name="connsiteX430" fmla="*/ 1144150 w 2645723"/>
                  <a:gd name="connsiteY430" fmla="*/ 2534819 h 2940611"/>
                  <a:gd name="connsiteX431" fmla="*/ 1147643 w 2645723"/>
                  <a:gd name="connsiteY431" fmla="*/ 2498853 h 2940611"/>
                  <a:gd name="connsiteX432" fmla="*/ 1138550 w 2645723"/>
                  <a:gd name="connsiteY432" fmla="*/ 2517219 h 2940611"/>
                  <a:gd name="connsiteX433" fmla="*/ 1136603 w 2645723"/>
                  <a:gd name="connsiteY433" fmla="*/ 2505447 h 2940611"/>
                  <a:gd name="connsiteX434" fmla="*/ 963969 w 2645723"/>
                  <a:gd name="connsiteY434" fmla="*/ 2940611 h 2940611"/>
                  <a:gd name="connsiteX435" fmla="*/ 1055889 w 2645723"/>
                  <a:gd name="connsiteY435" fmla="*/ 2493792 h 2940611"/>
                  <a:gd name="connsiteX436" fmla="*/ 1065054 w 2645723"/>
                  <a:gd name="connsiteY436" fmla="*/ 2457139 h 2940611"/>
                  <a:gd name="connsiteX437" fmla="*/ 1062327 w 2645723"/>
                  <a:gd name="connsiteY437" fmla="*/ 2448975 h 2940611"/>
                  <a:gd name="connsiteX438" fmla="*/ 1022682 w 2645723"/>
                  <a:gd name="connsiteY438" fmla="*/ 2472719 h 2940611"/>
                  <a:gd name="connsiteX439" fmla="*/ 981839 w 2645723"/>
                  <a:gd name="connsiteY439" fmla="*/ 2413547 h 2940611"/>
                  <a:gd name="connsiteX440" fmla="*/ 929234 w 2645723"/>
                  <a:gd name="connsiteY440" fmla="*/ 2429500 h 2940611"/>
                  <a:gd name="connsiteX441" fmla="*/ 942036 w 2645723"/>
                  <a:gd name="connsiteY441" fmla="*/ 2370103 h 2940611"/>
                  <a:gd name="connsiteX442" fmla="*/ 930121 w 2645723"/>
                  <a:gd name="connsiteY442" fmla="*/ 2380032 h 2940611"/>
                  <a:gd name="connsiteX443" fmla="*/ 930205 w 2645723"/>
                  <a:gd name="connsiteY443" fmla="*/ 2372868 h 2940611"/>
                  <a:gd name="connsiteX444" fmla="*/ 919504 w 2645723"/>
                  <a:gd name="connsiteY444" fmla="*/ 2387920 h 2940611"/>
                  <a:gd name="connsiteX445" fmla="*/ 919329 w 2645723"/>
                  <a:gd name="connsiteY445" fmla="*/ 2418775 h 2940611"/>
                  <a:gd name="connsiteX446" fmla="*/ 906805 w 2645723"/>
                  <a:gd name="connsiteY446" fmla="*/ 2403790 h 2940611"/>
                  <a:gd name="connsiteX447" fmla="*/ 878255 w 2645723"/>
                  <a:gd name="connsiteY447" fmla="*/ 2436240 h 2940611"/>
                  <a:gd name="connsiteX448" fmla="*/ 879417 w 2645723"/>
                  <a:gd name="connsiteY448" fmla="*/ 2424369 h 2940611"/>
                  <a:gd name="connsiteX449" fmla="*/ 706549 w 2645723"/>
                  <a:gd name="connsiteY449" fmla="*/ 2638830 h 2940611"/>
                  <a:gd name="connsiteX450" fmla="*/ 889239 w 2645723"/>
                  <a:gd name="connsiteY450" fmla="*/ 2372097 h 2940611"/>
                  <a:gd name="connsiteX451" fmla="*/ 880553 w 2645723"/>
                  <a:gd name="connsiteY451" fmla="*/ 2373311 h 2940611"/>
                  <a:gd name="connsiteX452" fmla="*/ 861500 w 2645723"/>
                  <a:gd name="connsiteY452" fmla="*/ 2387325 h 2940611"/>
                  <a:gd name="connsiteX453" fmla="*/ 861636 w 2645723"/>
                  <a:gd name="connsiteY453" fmla="*/ 2382157 h 2940611"/>
                  <a:gd name="connsiteX454" fmla="*/ 847224 w 2645723"/>
                  <a:gd name="connsiteY454" fmla="*/ 2388929 h 2940611"/>
                  <a:gd name="connsiteX455" fmla="*/ 858290 w 2645723"/>
                  <a:gd name="connsiteY455" fmla="*/ 2375607 h 2940611"/>
                  <a:gd name="connsiteX456" fmla="*/ 836665 w 2645723"/>
                  <a:gd name="connsiteY456" fmla="*/ 2375814 h 2940611"/>
                  <a:gd name="connsiteX457" fmla="*/ 825978 w 2645723"/>
                  <a:gd name="connsiteY457" fmla="*/ 2390354 h 2940611"/>
                  <a:gd name="connsiteX458" fmla="*/ 824733 w 2645723"/>
                  <a:gd name="connsiteY458" fmla="*/ 2377422 h 2940611"/>
                  <a:gd name="connsiteX459" fmla="*/ 820994 w 2645723"/>
                  <a:gd name="connsiteY459" fmla="*/ 2378766 h 2940611"/>
                  <a:gd name="connsiteX460" fmla="*/ 809424 w 2645723"/>
                  <a:gd name="connsiteY460" fmla="*/ 2404437 h 2940611"/>
                  <a:gd name="connsiteX461" fmla="*/ 793405 w 2645723"/>
                  <a:gd name="connsiteY461" fmla="*/ 2411300 h 2940611"/>
                  <a:gd name="connsiteX462" fmla="*/ 793294 w 2645723"/>
                  <a:gd name="connsiteY462" fmla="*/ 2408249 h 2940611"/>
                  <a:gd name="connsiteX463" fmla="*/ 785637 w 2645723"/>
                  <a:gd name="connsiteY463" fmla="*/ 2414631 h 2940611"/>
                  <a:gd name="connsiteX464" fmla="*/ 783821 w 2645723"/>
                  <a:gd name="connsiteY464" fmla="*/ 2415405 h 2940611"/>
                  <a:gd name="connsiteX465" fmla="*/ 782991 w 2645723"/>
                  <a:gd name="connsiteY465" fmla="*/ 2416837 h 2940611"/>
                  <a:gd name="connsiteX466" fmla="*/ 761035 w 2645723"/>
                  <a:gd name="connsiteY466" fmla="*/ 2435129 h 2940611"/>
                  <a:gd name="connsiteX467" fmla="*/ 761122 w 2645723"/>
                  <a:gd name="connsiteY467" fmla="*/ 2427962 h 2940611"/>
                  <a:gd name="connsiteX468" fmla="*/ 748087 w 2645723"/>
                  <a:gd name="connsiteY468" fmla="*/ 2446290 h 2940611"/>
                  <a:gd name="connsiteX469" fmla="*/ 746261 w 2645723"/>
                  <a:gd name="connsiteY469" fmla="*/ 2449068 h 2940611"/>
                  <a:gd name="connsiteX470" fmla="*/ 745959 w 2645723"/>
                  <a:gd name="connsiteY470" fmla="*/ 2449518 h 2940611"/>
                  <a:gd name="connsiteX471" fmla="*/ 709165 w 2645723"/>
                  <a:gd name="connsiteY471" fmla="*/ 2491338 h 2940611"/>
                  <a:gd name="connsiteX472" fmla="*/ 710335 w 2645723"/>
                  <a:gd name="connsiteY472" fmla="*/ 2479465 h 2940611"/>
                  <a:gd name="connsiteX473" fmla="*/ 788954 w 2645723"/>
                  <a:gd name="connsiteY473" fmla="*/ 2389003 h 2940611"/>
                  <a:gd name="connsiteX474" fmla="*/ 770494 w 2645723"/>
                  <a:gd name="connsiteY474" fmla="*/ 2374148 h 2940611"/>
                  <a:gd name="connsiteX475" fmla="*/ 708707 w 2645723"/>
                  <a:gd name="connsiteY475" fmla="*/ 2429656 h 2940611"/>
                  <a:gd name="connsiteX476" fmla="*/ 678141 w 2645723"/>
                  <a:gd name="connsiteY476" fmla="*/ 2444026 h 2940611"/>
                  <a:gd name="connsiteX477" fmla="*/ 762217 w 2645723"/>
                  <a:gd name="connsiteY477" fmla="*/ 2342232 h 2940611"/>
                  <a:gd name="connsiteX478" fmla="*/ 727275 w 2645723"/>
                  <a:gd name="connsiteY478" fmla="*/ 2344846 h 2940611"/>
                  <a:gd name="connsiteX479" fmla="*/ 670019 w 2645723"/>
                  <a:gd name="connsiteY479" fmla="*/ 2400075 h 2940611"/>
                  <a:gd name="connsiteX480" fmla="*/ 735133 w 2645723"/>
                  <a:gd name="connsiteY480" fmla="*/ 2306661 h 2940611"/>
                  <a:gd name="connsiteX481" fmla="*/ 732834 w 2645723"/>
                  <a:gd name="connsiteY481" fmla="*/ 2299667 h 2940611"/>
                  <a:gd name="connsiteX482" fmla="*/ 721088 w 2645723"/>
                  <a:gd name="connsiteY482" fmla="*/ 2298508 h 2940611"/>
                  <a:gd name="connsiteX483" fmla="*/ 716865 w 2645723"/>
                  <a:gd name="connsiteY483" fmla="*/ 2302003 h 2940611"/>
                  <a:gd name="connsiteX484" fmla="*/ 714004 w 2645723"/>
                  <a:gd name="connsiteY484" fmla="*/ 2297808 h 2940611"/>
                  <a:gd name="connsiteX485" fmla="*/ 699615 w 2645723"/>
                  <a:gd name="connsiteY485" fmla="*/ 2296389 h 2940611"/>
                  <a:gd name="connsiteX486" fmla="*/ 614951 w 2645723"/>
                  <a:gd name="connsiteY486" fmla="*/ 2392933 h 2940611"/>
                  <a:gd name="connsiteX487" fmla="*/ 616420 w 2645723"/>
                  <a:gd name="connsiteY487" fmla="*/ 2385045 h 2940611"/>
                  <a:gd name="connsiteX488" fmla="*/ 668373 w 2645723"/>
                  <a:gd name="connsiteY488" fmla="*/ 2289879 h 2940611"/>
                  <a:gd name="connsiteX489" fmla="*/ 666319 w 2645723"/>
                  <a:gd name="connsiteY489" fmla="*/ 2289376 h 2940611"/>
                  <a:gd name="connsiteX490" fmla="*/ 659730 w 2645723"/>
                  <a:gd name="connsiteY490" fmla="*/ 2293376 h 2940611"/>
                  <a:gd name="connsiteX491" fmla="*/ 661886 w 2645723"/>
                  <a:gd name="connsiteY491" fmla="*/ 2288301 h 2940611"/>
                  <a:gd name="connsiteX492" fmla="*/ 649825 w 2645723"/>
                  <a:gd name="connsiteY492" fmla="*/ 2285368 h 2940611"/>
                  <a:gd name="connsiteX493" fmla="*/ 679638 w 2645723"/>
                  <a:gd name="connsiteY493" fmla="*/ 2242125 h 2940611"/>
                  <a:gd name="connsiteX494" fmla="*/ 679667 w 2645723"/>
                  <a:gd name="connsiteY494" fmla="*/ 2242052 h 2940611"/>
                  <a:gd name="connsiteX495" fmla="*/ 676145 w 2645723"/>
                  <a:gd name="connsiteY495" fmla="*/ 2242193 h 2940611"/>
                  <a:gd name="connsiteX496" fmla="*/ 668302 w 2645723"/>
                  <a:gd name="connsiteY496" fmla="*/ 2250300 h 2940611"/>
                  <a:gd name="connsiteX497" fmla="*/ 667894 w 2645723"/>
                  <a:gd name="connsiteY497" fmla="*/ 2244317 h 2940611"/>
                  <a:gd name="connsiteX498" fmla="*/ 653337 w 2645723"/>
                  <a:gd name="connsiteY498" fmla="*/ 2248694 h 2940611"/>
                  <a:gd name="connsiteX499" fmla="*/ 617664 w 2645723"/>
                  <a:gd name="connsiteY499" fmla="*/ 2278439 h 2940611"/>
                  <a:gd name="connsiteX500" fmla="*/ 616619 w 2645723"/>
                  <a:gd name="connsiteY500" fmla="*/ 2274418 h 2940611"/>
                  <a:gd name="connsiteX501" fmla="*/ 615695 w 2645723"/>
                  <a:gd name="connsiteY501" fmla="*/ 2273216 h 2940611"/>
                  <a:gd name="connsiteX502" fmla="*/ 614076 w 2645723"/>
                  <a:gd name="connsiteY502" fmla="*/ 2275015 h 2940611"/>
                  <a:gd name="connsiteX503" fmla="*/ 611900 w 2645723"/>
                  <a:gd name="connsiteY503" fmla="*/ 2270792 h 2940611"/>
                  <a:gd name="connsiteX504" fmla="*/ 598033 w 2645723"/>
                  <a:gd name="connsiteY504" fmla="*/ 2287757 h 2940611"/>
                  <a:gd name="connsiteX505" fmla="*/ 580777 w 2645723"/>
                  <a:gd name="connsiteY505" fmla="*/ 2290239 h 2940611"/>
                  <a:gd name="connsiteX506" fmla="*/ 581463 w 2645723"/>
                  <a:gd name="connsiteY506" fmla="*/ 2287266 h 2940611"/>
                  <a:gd name="connsiteX507" fmla="*/ 572416 w 2645723"/>
                  <a:gd name="connsiteY507" fmla="*/ 2291445 h 2940611"/>
                  <a:gd name="connsiteX508" fmla="*/ 570459 w 2645723"/>
                  <a:gd name="connsiteY508" fmla="*/ 2291728 h 2940611"/>
                  <a:gd name="connsiteX509" fmla="*/ 569288 w 2645723"/>
                  <a:gd name="connsiteY509" fmla="*/ 2292888 h 2940611"/>
                  <a:gd name="connsiteX510" fmla="*/ 543347 w 2645723"/>
                  <a:gd name="connsiteY510" fmla="*/ 2304881 h 2940611"/>
                  <a:gd name="connsiteX511" fmla="*/ 545282 w 2645723"/>
                  <a:gd name="connsiteY511" fmla="*/ 2297980 h 2940611"/>
                  <a:gd name="connsiteX512" fmla="*/ 527954 w 2645723"/>
                  <a:gd name="connsiteY512" fmla="*/ 2312310 h 2940611"/>
                  <a:gd name="connsiteX513" fmla="*/ 525469 w 2645723"/>
                  <a:gd name="connsiteY513" fmla="*/ 2314519 h 2940611"/>
                  <a:gd name="connsiteX514" fmla="*/ 525063 w 2645723"/>
                  <a:gd name="connsiteY514" fmla="*/ 2314879 h 2940611"/>
                  <a:gd name="connsiteX515" fmla="*/ 478698 w 2645723"/>
                  <a:gd name="connsiteY515" fmla="*/ 2345751 h 2940611"/>
                  <a:gd name="connsiteX516" fmla="*/ 482896 w 2645723"/>
                  <a:gd name="connsiteY516" fmla="*/ 2334583 h 2940611"/>
                  <a:gd name="connsiteX517" fmla="*/ 609418 w 2645723"/>
                  <a:gd name="connsiteY517" fmla="*/ 2248353 h 2940611"/>
                  <a:gd name="connsiteX518" fmla="*/ 609437 w 2645723"/>
                  <a:gd name="connsiteY518" fmla="*/ 2246094 h 2940611"/>
                  <a:gd name="connsiteX519" fmla="*/ 604386 w 2645723"/>
                  <a:gd name="connsiteY519" fmla="*/ 2241705 h 2940611"/>
                  <a:gd name="connsiteX520" fmla="*/ 600463 w 2645723"/>
                  <a:gd name="connsiteY520" fmla="*/ 2243520 h 2940611"/>
                  <a:gd name="connsiteX521" fmla="*/ 601641 w 2645723"/>
                  <a:gd name="connsiteY521" fmla="*/ 2239321 h 2940611"/>
                  <a:gd name="connsiteX522" fmla="*/ 600420 w 2645723"/>
                  <a:gd name="connsiteY522" fmla="*/ 2238257 h 2940611"/>
                  <a:gd name="connsiteX523" fmla="*/ 585070 w 2645723"/>
                  <a:gd name="connsiteY523" fmla="*/ 2250952 h 2940611"/>
                  <a:gd name="connsiteX524" fmla="*/ 582585 w 2645723"/>
                  <a:gd name="connsiteY524" fmla="*/ 2253158 h 2940611"/>
                  <a:gd name="connsiteX525" fmla="*/ 582176 w 2645723"/>
                  <a:gd name="connsiteY525" fmla="*/ 2253521 h 2940611"/>
                  <a:gd name="connsiteX526" fmla="*/ 535814 w 2645723"/>
                  <a:gd name="connsiteY526" fmla="*/ 2284389 h 2940611"/>
                  <a:gd name="connsiteX527" fmla="*/ 540013 w 2645723"/>
                  <a:gd name="connsiteY527" fmla="*/ 2273222 h 2940611"/>
                  <a:gd name="connsiteX528" fmla="*/ 598753 w 2645723"/>
                  <a:gd name="connsiteY528" fmla="*/ 2234012 h 2940611"/>
                  <a:gd name="connsiteX529" fmla="*/ 598775 w 2645723"/>
                  <a:gd name="connsiteY529" fmla="*/ 2232919 h 2940611"/>
                  <a:gd name="connsiteX530" fmla="*/ 494221 w 2645723"/>
                  <a:gd name="connsiteY530" fmla="*/ 2286050 h 2940611"/>
                  <a:gd name="connsiteX531" fmla="*/ 460973 w 2645723"/>
                  <a:gd name="connsiteY531" fmla="*/ 2292020 h 2940611"/>
                  <a:gd name="connsiteX532" fmla="*/ 567169 w 2645723"/>
                  <a:gd name="connsiteY532" fmla="*/ 2216623 h 2940611"/>
                  <a:gd name="connsiteX533" fmla="*/ 551335 w 2645723"/>
                  <a:gd name="connsiteY533" fmla="*/ 2224688 h 2940611"/>
                  <a:gd name="connsiteX534" fmla="*/ 518086 w 2645723"/>
                  <a:gd name="connsiteY534" fmla="*/ 2230658 h 2940611"/>
                  <a:gd name="connsiteX535" fmla="*/ 561036 w 2645723"/>
                  <a:gd name="connsiteY535" fmla="*/ 2200290 h 2940611"/>
                  <a:gd name="connsiteX536" fmla="*/ 553631 w 2645723"/>
                  <a:gd name="connsiteY536" fmla="*/ 2198343 h 2940611"/>
                  <a:gd name="connsiteX537" fmla="*/ 464505 w 2645723"/>
                  <a:gd name="connsiteY537" fmla="*/ 2247461 h 2940611"/>
                  <a:gd name="connsiteX538" fmla="*/ 547163 w 2645723"/>
                  <a:gd name="connsiteY538" fmla="*/ 2177823 h 2940611"/>
                  <a:gd name="connsiteX539" fmla="*/ 549343 w 2645723"/>
                  <a:gd name="connsiteY539" fmla="*/ 2171099 h 2940611"/>
                  <a:gd name="connsiteX540" fmla="*/ 547002 w 2645723"/>
                  <a:gd name="connsiteY540" fmla="*/ 2175733 h 2940611"/>
                  <a:gd name="connsiteX541" fmla="*/ 542832 w 2645723"/>
                  <a:gd name="connsiteY541" fmla="*/ 2174343 h 2940611"/>
                  <a:gd name="connsiteX542" fmla="*/ 535132 w 2645723"/>
                  <a:gd name="connsiteY542" fmla="*/ 2178612 h 2940611"/>
                  <a:gd name="connsiteX543" fmla="*/ 505267 w 2645723"/>
                  <a:gd name="connsiteY543" fmla="*/ 2210481 h 2940611"/>
                  <a:gd name="connsiteX544" fmla="*/ 491693 w 2645723"/>
                  <a:gd name="connsiteY544" fmla="*/ 2218923 h 2940611"/>
                  <a:gd name="connsiteX545" fmla="*/ 478036 w 2645723"/>
                  <a:gd name="connsiteY545" fmla="*/ 2185826 h 2940611"/>
                  <a:gd name="connsiteX546" fmla="*/ 476708 w 2645723"/>
                  <a:gd name="connsiteY546" fmla="*/ 2184912 h 2940611"/>
                  <a:gd name="connsiteX547" fmla="*/ 471356 w 2645723"/>
                  <a:gd name="connsiteY547" fmla="*/ 2188400 h 2940611"/>
                  <a:gd name="connsiteX548" fmla="*/ 463011 w 2645723"/>
                  <a:gd name="connsiteY548" fmla="*/ 2193835 h 2940611"/>
                  <a:gd name="connsiteX549" fmla="*/ 413159 w 2645723"/>
                  <a:gd name="connsiteY549" fmla="*/ 2226309 h 2940611"/>
                  <a:gd name="connsiteX550" fmla="*/ 416623 w 2645723"/>
                  <a:gd name="connsiteY550" fmla="*/ 2219075 h 2940611"/>
                  <a:gd name="connsiteX551" fmla="*/ 457387 w 2645723"/>
                  <a:gd name="connsiteY551" fmla="*/ 2176207 h 2940611"/>
                  <a:gd name="connsiteX552" fmla="*/ 449489 w 2645723"/>
                  <a:gd name="connsiteY552" fmla="*/ 2115159 h 2940611"/>
                  <a:gd name="connsiteX553" fmla="*/ 448618 w 2645723"/>
                  <a:gd name="connsiteY553" fmla="*/ 2114672 h 2940611"/>
                  <a:gd name="connsiteX554" fmla="*/ 448897 w 2645723"/>
                  <a:gd name="connsiteY554" fmla="*/ 2110385 h 2940611"/>
                  <a:gd name="connsiteX555" fmla="*/ 446292 w 2645723"/>
                  <a:gd name="connsiteY555" fmla="*/ 2089366 h 2940611"/>
                  <a:gd name="connsiteX556" fmla="*/ 443348 w 2645723"/>
                  <a:gd name="connsiteY556" fmla="*/ 2091532 h 2940611"/>
                  <a:gd name="connsiteX557" fmla="*/ 439348 w 2645723"/>
                  <a:gd name="connsiteY557" fmla="*/ 2087621 h 2940611"/>
                  <a:gd name="connsiteX558" fmla="*/ 429257 w 2645723"/>
                  <a:gd name="connsiteY558" fmla="*/ 2092711 h 2940611"/>
                  <a:gd name="connsiteX559" fmla="*/ 397043 w 2645723"/>
                  <a:gd name="connsiteY559" fmla="*/ 2159897 h 2940611"/>
                  <a:gd name="connsiteX560" fmla="*/ 382414 w 2645723"/>
                  <a:gd name="connsiteY560" fmla="*/ 2132429 h 2940611"/>
                  <a:gd name="connsiteX561" fmla="*/ 369612 w 2645723"/>
                  <a:gd name="connsiteY561" fmla="*/ 2140010 h 2940611"/>
                  <a:gd name="connsiteX562" fmla="*/ 355540 w 2645723"/>
                  <a:gd name="connsiteY562" fmla="*/ 2082374 h 2940611"/>
                  <a:gd name="connsiteX563" fmla="*/ 349086 w 2645723"/>
                  <a:gd name="connsiteY563" fmla="*/ 2077872 h 2940611"/>
                  <a:gd name="connsiteX564" fmla="*/ 338880 w 2645723"/>
                  <a:gd name="connsiteY564" fmla="*/ 2081393 h 2940611"/>
                  <a:gd name="connsiteX565" fmla="*/ 346359 w 2645723"/>
                  <a:gd name="connsiteY565" fmla="*/ 2064959 h 2940611"/>
                  <a:gd name="connsiteX566" fmla="*/ 343611 w 2645723"/>
                  <a:gd name="connsiteY566" fmla="*/ 2066525 h 2940611"/>
                  <a:gd name="connsiteX567" fmla="*/ 317506 w 2645723"/>
                  <a:gd name="connsiteY567" fmla="*/ 2085315 h 2940611"/>
                  <a:gd name="connsiteX568" fmla="*/ 300198 w 2645723"/>
                  <a:gd name="connsiteY568" fmla="*/ 2083246 h 2940611"/>
                  <a:gd name="connsiteX569" fmla="*/ 301628 w 2645723"/>
                  <a:gd name="connsiteY569" fmla="*/ 2080550 h 2940611"/>
                  <a:gd name="connsiteX570" fmla="*/ 291811 w 2645723"/>
                  <a:gd name="connsiteY570" fmla="*/ 2082244 h 2940611"/>
                  <a:gd name="connsiteX571" fmla="*/ 289847 w 2645723"/>
                  <a:gd name="connsiteY571" fmla="*/ 2082009 h 2940611"/>
                  <a:gd name="connsiteX572" fmla="*/ 288416 w 2645723"/>
                  <a:gd name="connsiteY572" fmla="*/ 2082830 h 2940611"/>
                  <a:gd name="connsiteX573" fmla="*/ 260253 w 2645723"/>
                  <a:gd name="connsiteY573" fmla="*/ 2087698 h 2940611"/>
                  <a:gd name="connsiteX574" fmla="*/ 263908 w 2645723"/>
                  <a:gd name="connsiteY574" fmla="*/ 2081535 h 2940611"/>
                  <a:gd name="connsiteX575" fmla="*/ 243460 w 2645723"/>
                  <a:gd name="connsiteY575" fmla="*/ 2090892 h 2940611"/>
                  <a:gd name="connsiteX576" fmla="*/ 240489 w 2645723"/>
                  <a:gd name="connsiteY576" fmla="*/ 2092380 h 2940611"/>
                  <a:gd name="connsiteX577" fmla="*/ 240001 w 2645723"/>
                  <a:gd name="connsiteY577" fmla="*/ 2092623 h 2940611"/>
                  <a:gd name="connsiteX578" fmla="*/ 187229 w 2645723"/>
                  <a:gd name="connsiteY578" fmla="*/ 2110442 h 2940611"/>
                  <a:gd name="connsiteX579" fmla="*/ 194175 w 2645723"/>
                  <a:gd name="connsiteY579" fmla="*/ 2100742 h 2940611"/>
                  <a:gd name="connsiteX580" fmla="*/ 277860 w 2645723"/>
                  <a:gd name="connsiteY580" fmla="*/ 2072302 h 2940611"/>
                  <a:gd name="connsiteX581" fmla="*/ 287191 w 2645723"/>
                  <a:gd name="connsiteY581" fmla="*/ 2042027 h 2940611"/>
                  <a:gd name="connsiteX582" fmla="*/ 217673 w 2645723"/>
                  <a:gd name="connsiteY582" fmla="*/ 2056795 h 2940611"/>
                  <a:gd name="connsiteX583" fmla="*/ 184014 w 2645723"/>
                  <a:gd name="connsiteY583" fmla="*/ 2053953 h 2940611"/>
                  <a:gd name="connsiteX584" fmla="*/ 270019 w 2645723"/>
                  <a:gd name="connsiteY584" fmla="*/ 2022194 h 2940611"/>
                  <a:gd name="connsiteX585" fmla="*/ 270775 w 2645723"/>
                  <a:gd name="connsiteY585" fmla="*/ 2001275 h 2940611"/>
                  <a:gd name="connsiteX586" fmla="*/ 252281 w 2645723"/>
                  <a:gd name="connsiteY586" fmla="*/ 2002010 h 2940611"/>
                  <a:gd name="connsiteX587" fmla="*/ 252500 w 2645723"/>
                  <a:gd name="connsiteY587" fmla="*/ 1998509 h 2940611"/>
                  <a:gd name="connsiteX588" fmla="*/ 198957 w 2645723"/>
                  <a:gd name="connsiteY588" fmla="*/ 2011831 h 2940611"/>
                  <a:gd name="connsiteX589" fmla="*/ 253256 w 2645723"/>
                  <a:gd name="connsiteY589" fmla="*/ 1986373 h 2940611"/>
                  <a:gd name="connsiteX590" fmla="*/ 253634 w 2645723"/>
                  <a:gd name="connsiteY590" fmla="*/ 1980294 h 2940611"/>
                  <a:gd name="connsiteX591" fmla="*/ 251336 w 2645723"/>
                  <a:gd name="connsiteY591" fmla="*/ 1976401 h 2940611"/>
                  <a:gd name="connsiteX592" fmla="*/ 239478 w 2645723"/>
                  <a:gd name="connsiteY592" fmla="*/ 1984275 h 2940611"/>
                  <a:gd name="connsiteX593" fmla="*/ 225322 w 2645723"/>
                  <a:gd name="connsiteY593" fmla="*/ 1954736 h 2940611"/>
                  <a:gd name="connsiteX594" fmla="*/ 154835 w 2645723"/>
                  <a:gd name="connsiteY594" fmla="*/ 1978114 h 2940611"/>
                  <a:gd name="connsiteX595" fmla="*/ 160053 w 2645723"/>
                  <a:gd name="connsiteY595" fmla="*/ 1972019 h 2940611"/>
                  <a:gd name="connsiteX596" fmla="*/ 193093 w 2645723"/>
                  <a:gd name="connsiteY596" fmla="*/ 1951815 h 2940611"/>
                  <a:gd name="connsiteX597" fmla="*/ 190068 w 2645723"/>
                  <a:gd name="connsiteY597" fmla="*/ 1929117 h 2940611"/>
                  <a:gd name="connsiteX598" fmla="*/ 175816 w 2645723"/>
                  <a:gd name="connsiteY598" fmla="*/ 1932747 h 2940611"/>
                  <a:gd name="connsiteX599" fmla="*/ 175019 w 2645723"/>
                  <a:gd name="connsiteY599" fmla="*/ 1919390 h 2940611"/>
                  <a:gd name="connsiteX600" fmla="*/ 142681 w 2645723"/>
                  <a:gd name="connsiteY600" fmla="*/ 1953636 h 2940611"/>
                  <a:gd name="connsiteX601" fmla="*/ 157265 w 2645723"/>
                  <a:gd name="connsiteY601" fmla="*/ 1892890 h 2940611"/>
                  <a:gd name="connsiteX602" fmla="*/ 124935 w 2645723"/>
                  <a:gd name="connsiteY602" fmla="*/ 1890976 h 2940611"/>
                  <a:gd name="connsiteX603" fmla="*/ 144369 w 2645723"/>
                  <a:gd name="connsiteY603" fmla="*/ 1868618 h 2940611"/>
                  <a:gd name="connsiteX604" fmla="*/ 147587 w 2645723"/>
                  <a:gd name="connsiteY604" fmla="*/ 1868083 h 2940611"/>
                  <a:gd name="connsiteX605" fmla="*/ 142211 w 2645723"/>
                  <a:gd name="connsiteY605" fmla="*/ 1865489 h 2940611"/>
                  <a:gd name="connsiteX606" fmla="*/ 72452 w 2645723"/>
                  <a:gd name="connsiteY606" fmla="*/ 1845010 h 2940611"/>
                  <a:gd name="connsiteX607" fmla="*/ 94202 w 2645723"/>
                  <a:gd name="connsiteY607" fmla="*/ 1793297 h 2940611"/>
                  <a:gd name="connsiteX608" fmla="*/ 60312 w 2645723"/>
                  <a:gd name="connsiteY608" fmla="*/ 1767332 h 2940611"/>
                  <a:gd name="connsiteX609" fmla="*/ 107597 w 2645723"/>
                  <a:gd name="connsiteY609" fmla="*/ 1748795 h 2940611"/>
                  <a:gd name="connsiteX610" fmla="*/ 50270 w 2645723"/>
                  <a:gd name="connsiteY610" fmla="*/ 1671608 h 2940611"/>
                  <a:gd name="connsiteX611" fmla="*/ 88052 w 2645723"/>
                  <a:gd name="connsiteY611" fmla="*/ 1660344 h 2940611"/>
                  <a:gd name="connsiteX612" fmla="*/ 93935 w 2645723"/>
                  <a:gd name="connsiteY612" fmla="*/ 1653812 h 2940611"/>
                  <a:gd name="connsiteX613" fmla="*/ 51551 w 2645723"/>
                  <a:gd name="connsiteY613" fmla="*/ 1632674 h 2940611"/>
                  <a:gd name="connsiteX614" fmla="*/ 82991 w 2645723"/>
                  <a:gd name="connsiteY614" fmla="*/ 1567546 h 2940611"/>
                  <a:gd name="connsiteX615" fmla="*/ 40722 w 2645723"/>
                  <a:gd name="connsiteY615" fmla="*/ 1531434 h 2940611"/>
                  <a:gd name="connsiteX616" fmla="*/ 103152 w 2645723"/>
                  <a:gd name="connsiteY616" fmla="*/ 1511093 h 2940611"/>
                  <a:gd name="connsiteX617" fmla="*/ 89449 w 2645723"/>
                  <a:gd name="connsiteY617" fmla="*/ 1491044 h 2940611"/>
                  <a:gd name="connsiteX618" fmla="*/ 45092 w 2645723"/>
                  <a:gd name="connsiteY618" fmla="*/ 1517518 h 2940611"/>
                  <a:gd name="connsiteX619" fmla="*/ 71021 w 2645723"/>
                  <a:gd name="connsiteY619" fmla="*/ 1467941 h 2940611"/>
                  <a:gd name="connsiteX620" fmla="*/ 65320 w 2645723"/>
                  <a:gd name="connsiteY620" fmla="*/ 1461244 h 2940611"/>
                  <a:gd name="connsiteX621" fmla="*/ 42613 w 2645723"/>
                  <a:gd name="connsiteY621" fmla="*/ 1452430 h 2940611"/>
                  <a:gd name="connsiteX622" fmla="*/ 53331 w 2645723"/>
                  <a:gd name="connsiteY622" fmla="*/ 1446605 h 2940611"/>
                  <a:gd name="connsiteX623" fmla="*/ 35629 w 2645723"/>
                  <a:gd name="connsiteY623" fmla="*/ 1419099 h 2940611"/>
                  <a:gd name="connsiteX624" fmla="*/ 2372 w 2645723"/>
                  <a:gd name="connsiteY624" fmla="*/ 1393481 h 2940611"/>
                  <a:gd name="connsiteX625" fmla="*/ 35758 w 2645723"/>
                  <a:gd name="connsiteY625" fmla="*/ 1350099 h 2940611"/>
                  <a:gd name="connsiteX626" fmla="*/ 13231 w 2645723"/>
                  <a:gd name="connsiteY626" fmla="*/ 1327819 h 2940611"/>
                  <a:gd name="connsiteX627" fmla="*/ 8415 w 2645723"/>
                  <a:gd name="connsiteY627" fmla="*/ 1325763 h 2940611"/>
                  <a:gd name="connsiteX628" fmla="*/ 12202 w 2645723"/>
                  <a:gd name="connsiteY628" fmla="*/ 1324916 h 2940611"/>
                  <a:gd name="connsiteX629" fmla="*/ 8896 w 2645723"/>
                  <a:gd name="connsiteY629" fmla="*/ 1315596 h 2940611"/>
                  <a:gd name="connsiteX630" fmla="*/ 59309 w 2645723"/>
                  <a:gd name="connsiteY630" fmla="*/ 1311256 h 2940611"/>
                  <a:gd name="connsiteX631" fmla="*/ 48812 w 2645723"/>
                  <a:gd name="connsiteY631" fmla="*/ 1286953 h 2940611"/>
                  <a:gd name="connsiteX632" fmla="*/ 43650 w 2645723"/>
                  <a:gd name="connsiteY632" fmla="*/ 1281493 h 2940611"/>
                  <a:gd name="connsiteX633" fmla="*/ 46380 w 2645723"/>
                  <a:gd name="connsiteY633" fmla="*/ 1282573 h 2940611"/>
                  <a:gd name="connsiteX634" fmla="*/ 21725 w 2645723"/>
                  <a:gd name="connsiteY634" fmla="*/ 1221010 h 2940611"/>
                  <a:gd name="connsiteX635" fmla="*/ 76391 w 2645723"/>
                  <a:gd name="connsiteY635" fmla="*/ 1223749 h 2940611"/>
                  <a:gd name="connsiteX636" fmla="*/ 76475 w 2645723"/>
                  <a:gd name="connsiteY636" fmla="*/ 1223737 h 2940611"/>
                  <a:gd name="connsiteX637" fmla="*/ 73699 w 2645723"/>
                  <a:gd name="connsiteY637" fmla="*/ 1219710 h 2940611"/>
                  <a:gd name="connsiteX638" fmla="*/ 32167 w 2645723"/>
                  <a:gd name="connsiteY638" fmla="*/ 1184063 h 2940611"/>
                  <a:gd name="connsiteX639" fmla="*/ 78155 w 2645723"/>
                  <a:gd name="connsiteY639" fmla="*/ 1130577 h 2940611"/>
                  <a:gd name="connsiteX640" fmla="*/ 45531 w 2645723"/>
                  <a:gd name="connsiteY640" fmla="*/ 1083970 h 2940611"/>
                  <a:gd name="connsiteX641" fmla="*/ 99200 w 2645723"/>
                  <a:gd name="connsiteY641" fmla="*/ 1080612 h 2940611"/>
                  <a:gd name="connsiteX642" fmla="*/ 74613 w 2645723"/>
                  <a:gd name="connsiteY642" fmla="*/ 1061320 h 2940611"/>
                  <a:gd name="connsiteX643" fmla="*/ 86532 w 2645723"/>
                  <a:gd name="connsiteY643" fmla="*/ 1061814 h 2940611"/>
                  <a:gd name="connsiteX644" fmla="*/ 110478 w 2645723"/>
                  <a:gd name="connsiteY644" fmla="*/ 1080492 h 2940611"/>
                  <a:gd name="connsiteX645" fmla="*/ 99360 w 2645723"/>
                  <a:gd name="connsiteY645" fmla="*/ 1050648 h 2940611"/>
                  <a:gd name="connsiteX646" fmla="*/ 97146 w 2645723"/>
                  <a:gd name="connsiteY646" fmla="*/ 1046152 h 2940611"/>
                  <a:gd name="connsiteX647" fmla="*/ 68121 w 2645723"/>
                  <a:gd name="connsiteY647" fmla="*/ 962793 h 2940611"/>
                  <a:gd name="connsiteX648" fmla="*/ 134230 w 2645723"/>
                  <a:gd name="connsiteY648" fmla="*/ 969381 h 2940611"/>
                  <a:gd name="connsiteX649" fmla="*/ 125248 w 2645723"/>
                  <a:gd name="connsiteY649" fmla="*/ 948408 h 2940611"/>
                  <a:gd name="connsiteX650" fmla="*/ 118653 w 2645723"/>
                  <a:gd name="connsiteY650" fmla="*/ 918894 h 2940611"/>
                  <a:gd name="connsiteX651" fmla="*/ 120153 w 2645723"/>
                  <a:gd name="connsiteY651" fmla="*/ 918429 h 2940611"/>
                  <a:gd name="connsiteX652" fmla="*/ 120077 w 2645723"/>
                  <a:gd name="connsiteY652" fmla="*/ 916349 h 2940611"/>
                  <a:gd name="connsiteX653" fmla="*/ 181825 w 2645723"/>
                  <a:gd name="connsiteY653" fmla="*/ 921870 h 2940611"/>
                  <a:gd name="connsiteX654" fmla="*/ 179196 w 2645723"/>
                  <a:gd name="connsiteY654" fmla="*/ 905188 h 2940611"/>
                  <a:gd name="connsiteX655" fmla="*/ 176076 w 2645723"/>
                  <a:gd name="connsiteY655" fmla="*/ 899403 h 2940611"/>
                  <a:gd name="connsiteX656" fmla="*/ 110388 w 2645723"/>
                  <a:gd name="connsiteY656" fmla="*/ 893852 h 2940611"/>
                  <a:gd name="connsiteX657" fmla="*/ 143916 w 2645723"/>
                  <a:gd name="connsiteY657" fmla="*/ 881546 h 2940611"/>
                  <a:gd name="connsiteX658" fmla="*/ 161074 w 2645723"/>
                  <a:gd name="connsiteY658" fmla="*/ 880544 h 2940611"/>
                  <a:gd name="connsiteX659" fmla="*/ 156263 w 2645723"/>
                  <a:gd name="connsiteY659" fmla="*/ 876266 h 2940611"/>
                  <a:gd name="connsiteX660" fmla="*/ 171704 w 2645723"/>
                  <a:gd name="connsiteY660" fmla="*/ 870121 h 2940611"/>
                  <a:gd name="connsiteX661" fmla="*/ 167731 w 2645723"/>
                  <a:gd name="connsiteY661" fmla="*/ 846928 h 2940611"/>
                  <a:gd name="connsiteX662" fmla="*/ 107670 w 2645723"/>
                  <a:gd name="connsiteY662" fmla="*/ 843295 h 2940611"/>
                  <a:gd name="connsiteX663" fmla="*/ 97876 w 2645723"/>
                  <a:gd name="connsiteY663" fmla="*/ 835347 h 2940611"/>
                  <a:gd name="connsiteX664" fmla="*/ 156676 w 2645723"/>
                  <a:gd name="connsiteY664" fmla="*/ 838769 h 2940611"/>
                  <a:gd name="connsiteX665" fmla="*/ 157238 w 2645723"/>
                  <a:gd name="connsiteY665" fmla="*/ 838880 h 2940611"/>
                  <a:gd name="connsiteX666" fmla="*/ 160689 w 2645723"/>
                  <a:gd name="connsiteY666" fmla="*/ 839566 h 2940611"/>
                  <a:gd name="connsiteX667" fmla="*/ 166636 w 2645723"/>
                  <a:gd name="connsiteY667" fmla="*/ 840536 h 2940611"/>
                  <a:gd name="connsiteX668" fmla="*/ 170324 w 2645723"/>
                  <a:gd name="connsiteY668" fmla="*/ 814568 h 2940611"/>
                  <a:gd name="connsiteX669" fmla="*/ 211453 w 2645723"/>
                  <a:gd name="connsiteY669" fmla="*/ 827331 h 2940611"/>
                  <a:gd name="connsiteX670" fmla="*/ 223660 w 2645723"/>
                  <a:gd name="connsiteY670" fmla="*/ 823677 h 2940611"/>
                  <a:gd name="connsiteX671" fmla="*/ 222281 w 2645723"/>
                  <a:gd name="connsiteY671" fmla="*/ 768123 h 2940611"/>
                  <a:gd name="connsiteX672" fmla="*/ 252011 w 2645723"/>
                  <a:gd name="connsiteY672" fmla="*/ 774283 h 2940611"/>
                  <a:gd name="connsiteX673" fmla="*/ 251392 w 2645723"/>
                  <a:gd name="connsiteY673" fmla="*/ 773120 h 2940611"/>
                  <a:gd name="connsiteX674" fmla="*/ 258388 w 2645723"/>
                  <a:gd name="connsiteY674" fmla="*/ 774668 h 2940611"/>
                  <a:gd name="connsiteX675" fmla="*/ 243105 w 2645723"/>
                  <a:gd name="connsiteY675" fmla="*/ 758171 h 2940611"/>
                  <a:gd name="connsiteX676" fmla="*/ 240757 w 2645723"/>
                  <a:gd name="connsiteY676" fmla="*/ 755814 h 2940611"/>
                  <a:gd name="connsiteX677" fmla="*/ 240379 w 2645723"/>
                  <a:gd name="connsiteY677" fmla="*/ 755429 h 2940611"/>
                  <a:gd name="connsiteX678" fmla="*/ 206948 w 2645723"/>
                  <a:gd name="connsiteY678" fmla="*/ 710876 h 2940611"/>
                  <a:gd name="connsiteX679" fmla="*/ 218332 w 2645723"/>
                  <a:gd name="connsiteY679" fmla="*/ 714441 h 2940611"/>
                  <a:gd name="connsiteX680" fmla="*/ 271020 w 2645723"/>
                  <a:gd name="connsiteY680" fmla="*/ 784328 h 2940611"/>
                  <a:gd name="connsiteX681" fmla="*/ 296677 w 2645723"/>
                  <a:gd name="connsiteY681" fmla="*/ 797986 h 2940611"/>
                  <a:gd name="connsiteX682" fmla="*/ 295685 w 2645723"/>
                  <a:gd name="connsiteY682" fmla="*/ 792779 h 2940611"/>
                  <a:gd name="connsiteX683" fmla="*/ 294958 w 2645723"/>
                  <a:gd name="connsiteY683" fmla="*/ 789987 h 2940611"/>
                  <a:gd name="connsiteX684" fmla="*/ 297764 w 2645723"/>
                  <a:gd name="connsiteY684" fmla="*/ 791396 h 2940611"/>
                  <a:gd name="connsiteX685" fmla="*/ 299512 w 2645723"/>
                  <a:gd name="connsiteY685" fmla="*/ 778151 h 2940611"/>
                  <a:gd name="connsiteX686" fmla="*/ 267426 w 2645723"/>
                  <a:gd name="connsiteY686" fmla="*/ 723010 h 2940611"/>
                  <a:gd name="connsiteX687" fmla="*/ 259596 w 2645723"/>
                  <a:gd name="connsiteY687" fmla="*/ 690154 h 2940611"/>
                  <a:gd name="connsiteX688" fmla="*/ 303963 w 2645723"/>
                  <a:gd name="connsiteY688" fmla="*/ 746059 h 2940611"/>
                  <a:gd name="connsiteX689" fmla="*/ 313032 w 2645723"/>
                  <a:gd name="connsiteY689" fmla="*/ 727391 h 2940611"/>
                  <a:gd name="connsiteX690" fmla="*/ 339083 w 2645723"/>
                  <a:gd name="connsiteY690" fmla="*/ 768602 h 2940611"/>
                  <a:gd name="connsiteX691" fmla="*/ 341073 w 2645723"/>
                  <a:gd name="connsiteY691" fmla="*/ 769062 h 2940611"/>
                  <a:gd name="connsiteX692" fmla="*/ 344450 w 2645723"/>
                  <a:gd name="connsiteY692" fmla="*/ 754901 h 2940611"/>
                  <a:gd name="connsiteX693" fmla="*/ 304281 w 2645723"/>
                  <a:gd name="connsiteY693" fmla="*/ 691173 h 2940611"/>
                  <a:gd name="connsiteX694" fmla="*/ 343361 w 2645723"/>
                  <a:gd name="connsiteY694" fmla="*/ 732559 h 2940611"/>
                  <a:gd name="connsiteX695" fmla="*/ 340592 w 2645723"/>
                  <a:gd name="connsiteY695" fmla="*/ 693306 h 2940611"/>
                  <a:gd name="connsiteX696" fmla="*/ 340825 w 2645723"/>
                  <a:gd name="connsiteY696" fmla="*/ 692997 h 2940611"/>
                  <a:gd name="connsiteX697" fmla="*/ 341513 w 2645723"/>
                  <a:gd name="connsiteY697" fmla="*/ 692841 h 2940611"/>
                  <a:gd name="connsiteX698" fmla="*/ 354685 w 2645723"/>
                  <a:gd name="connsiteY698" fmla="*/ 709744 h 2940611"/>
                  <a:gd name="connsiteX699" fmla="*/ 355436 w 2645723"/>
                  <a:gd name="connsiteY699" fmla="*/ 704225 h 2940611"/>
                  <a:gd name="connsiteX700" fmla="*/ 353513 w 2645723"/>
                  <a:gd name="connsiteY700" fmla="*/ 691870 h 2940611"/>
                  <a:gd name="connsiteX701" fmla="*/ 301456 w 2645723"/>
                  <a:gd name="connsiteY701" fmla="*/ 660447 h 2940611"/>
                  <a:gd name="connsiteX702" fmla="*/ 295898 w 2645723"/>
                  <a:gd name="connsiteY702" fmla="*/ 654036 h 2940611"/>
                  <a:gd name="connsiteX703" fmla="*/ 345657 w 2645723"/>
                  <a:gd name="connsiteY703" fmla="*/ 669991 h 2940611"/>
                  <a:gd name="connsiteX704" fmla="*/ 322506 w 2645723"/>
                  <a:gd name="connsiteY704" fmla="*/ 638717 h 2940611"/>
                  <a:gd name="connsiteX705" fmla="*/ 329924 w 2645723"/>
                  <a:gd name="connsiteY705" fmla="*/ 641769 h 2940611"/>
                  <a:gd name="connsiteX706" fmla="*/ 348123 w 2645723"/>
                  <a:gd name="connsiteY706" fmla="*/ 657228 h 2940611"/>
                  <a:gd name="connsiteX707" fmla="*/ 335646 w 2645723"/>
                  <a:gd name="connsiteY707" fmla="*/ 577041 h 2940611"/>
                  <a:gd name="connsiteX708" fmla="*/ 326294 w 2645723"/>
                  <a:gd name="connsiteY708" fmla="*/ 573665 h 2940611"/>
                  <a:gd name="connsiteX709" fmla="*/ 334999 w 2645723"/>
                  <a:gd name="connsiteY709" fmla="*/ 572880 h 2940611"/>
                  <a:gd name="connsiteX710" fmla="*/ 332320 w 2645723"/>
                  <a:gd name="connsiteY710" fmla="*/ 555663 h 2940611"/>
                  <a:gd name="connsiteX711" fmla="*/ 351500 w 2645723"/>
                  <a:gd name="connsiteY711" fmla="*/ 563508 h 2940611"/>
                  <a:gd name="connsiteX712" fmla="*/ 359584 w 2645723"/>
                  <a:gd name="connsiteY712" fmla="*/ 531764 h 2940611"/>
                  <a:gd name="connsiteX713" fmla="*/ 336756 w 2645723"/>
                  <a:gd name="connsiteY713" fmla="*/ 524130 h 2940611"/>
                  <a:gd name="connsiteX714" fmla="*/ 329352 w 2645723"/>
                  <a:gd name="connsiteY714" fmla="*/ 513912 h 2940611"/>
                  <a:gd name="connsiteX715" fmla="*/ 360073 w 2645723"/>
                  <a:gd name="connsiteY715" fmla="*/ 524091 h 2940611"/>
                  <a:gd name="connsiteX716" fmla="*/ 360139 w 2645723"/>
                  <a:gd name="connsiteY716" fmla="*/ 523064 h 2940611"/>
                  <a:gd name="connsiteX717" fmla="*/ 372572 w 2645723"/>
                  <a:gd name="connsiteY717" fmla="*/ 520785 h 2940611"/>
                  <a:gd name="connsiteX718" fmla="*/ 369646 w 2645723"/>
                  <a:gd name="connsiteY718" fmla="*/ 516838 h 2940611"/>
                  <a:gd name="connsiteX719" fmla="*/ 391656 w 2645723"/>
                  <a:gd name="connsiteY719" fmla="*/ 526931 h 2940611"/>
                  <a:gd name="connsiteX720" fmla="*/ 399687 w 2645723"/>
                  <a:gd name="connsiteY720" fmla="*/ 496038 h 2940611"/>
                  <a:gd name="connsiteX721" fmla="*/ 407664 w 2645723"/>
                  <a:gd name="connsiteY721" fmla="*/ 495192 h 2940611"/>
                  <a:gd name="connsiteX722" fmla="*/ 410808 w 2645723"/>
                  <a:gd name="connsiteY722" fmla="*/ 485129 h 2940611"/>
                  <a:gd name="connsiteX723" fmla="*/ 412729 w 2645723"/>
                  <a:gd name="connsiteY723" fmla="*/ 484208 h 2940611"/>
                  <a:gd name="connsiteX724" fmla="*/ 410635 w 2645723"/>
                  <a:gd name="connsiteY724" fmla="*/ 481382 h 2940611"/>
                  <a:gd name="connsiteX725" fmla="*/ 402302 w 2645723"/>
                  <a:gd name="connsiteY725" fmla="*/ 456584 h 2940611"/>
                  <a:gd name="connsiteX726" fmla="*/ 431257 w 2645723"/>
                  <a:gd name="connsiteY726" fmla="*/ 485128 h 2940611"/>
                  <a:gd name="connsiteX727" fmla="*/ 437264 w 2645723"/>
                  <a:gd name="connsiteY727" fmla="*/ 486937 h 2940611"/>
                  <a:gd name="connsiteX728" fmla="*/ 439923 w 2645723"/>
                  <a:gd name="connsiteY728" fmla="*/ 473194 h 2940611"/>
                  <a:gd name="connsiteX729" fmla="*/ 460967 w 2645723"/>
                  <a:gd name="connsiteY729" fmla="*/ 482847 h 2940611"/>
                  <a:gd name="connsiteX730" fmla="*/ 468181 w 2645723"/>
                  <a:gd name="connsiteY730" fmla="*/ 448496 h 2940611"/>
                  <a:gd name="connsiteX731" fmla="*/ 468133 w 2645723"/>
                  <a:gd name="connsiteY731" fmla="*/ 445616 h 2940611"/>
                  <a:gd name="connsiteX732" fmla="*/ 471413 w 2645723"/>
                  <a:gd name="connsiteY732" fmla="*/ 448549 h 2940611"/>
                  <a:gd name="connsiteX733" fmla="*/ 471581 w 2645723"/>
                  <a:gd name="connsiteY733" fmla="*/ 448600 h 2940611"/>
                  <a:gd name="connsiteX734" fmla="*/ 458823 w 2645723"/>
                  <a:gd name="connsiteY734" fmla="*/ 435348 h 2940611"/>
                  <a:gd name="connsiteX735" fmla="*/ 455119 w 2645723"/>
                  <a:gd name="connsiteY735" fmla="*/ 427715 h 2940611"/>
                  <a:gd name="connsiteX736" fmla="*/ 479592 w 2645723"/>
                  <a:gd name="connsiteY736" fmla="*/ 443551 h 2940611"/>
                  <a:gd name="connsiteX737" fmla="*/ 480080 w 2645723"/>
                  <a:gd name="connsiteY737" fmla="*/ 436615 h 2940611"/>
                  <a:gd name="connsiteX738" fmla="*/ 486893 w 2645723"/>
                  <a:gd name="connsiteY738" fmla="*/ 441965 h 2940611"/>
                  <a:gd name="connsiteX739" fmla="*/ 490783 w 2645723"/>
                  <a:gd name="connsiteY739" fmla="*/ 450792 h 2940611"/>
                  <a:gd name="connsiteX740" fmla="*/ 493531 w 2645723"/>
                  <a:gd name="connsiteY740" fmla="*/ 452569 h 2940611"/>
                  <a:gd name="connsiteX741" fmla="*/ 496735 w 2645723"/>
                  <a:gd name="connsiteY741" fmla="*/ 445967 h 2940611"/>
                  <a:gd name="connsiteX742" fmla="*/ 501122 w 2645723"/>
                  <a:gd name="connsiteY742" fmla="*/ 446269 h 2940611"/>
                  <a:gd name="connsiteX743" fmla="*/ 507541 w 2645723"/>
                  <a:gd name="connsiteY743" fmla="*/ 427827 h 2940611"/>
                  <a:gd name="connsiteX744" fmla="*/ 517969 w 2645723"/>
                  <a:gd name="connsiteY744" fmla="*/ 438656 h 2940611"/>
                  <a:gd name="connsiteX745" fmla="*/ 526056 w 2645723"/>
                  <a:gd name="connsiteY745" fmla="*/ 419027 h 2940611"/>
                  <a:gd name="connsiteX746" fmla="*/ 509281 w 2645723"/>
                  <a:gd name="connsiteY746" fmla="*/ 405044 h 2940611"/>
                  <a:gd name="connsiteX747" fmla="*/ 526954 w 2645723"/>
                  <a:gd name="connsiteY747" fmla="*/ 414697 h 2940611"/>
                  <a:gd name="connsiteX748" fmla="*/ 533397 w 2645723"/>
                  <a:gd name="connsiteY748" fmla="*/ 377570 h 2940611"/>
                  <a:gd name="connsiteX749" fmla="*/ 505278 w 2645723"/>
                  <a:gd name="connsiteY749" fmla="*/ 357950 h 2940611"/>
                  <a:gd name="connsiteX750" fmla="*/ 540468 w 2645723"/>
                  <a:gd name="connsiteY750" fmla="*/ 364060 h 2940611"/>
                  <a:gd name="connsiteX751" fmla="*/ 567099 w 2645723"/>
                  <a:gd name="connsiteY751" fmla="*/ 377432 h 2940611"/>
                  <a:gd name="connsiteX752" fmla="*/ 570056 w 2645723"/>
                  <a:gd name="connsiteY752" fmla="*/ 359390 h 2940611"/>
                  <a:gd name="connsiteX753" fmla="*/ 571655 w 2645723"/>
                  <a:gd name="connsiteY753" fmla="*/ 361025 h 2940611"/>
                  <a:gd name="connsiteX754" fmla="*/ 581688 w 2645723"/>
                  <a:gd name="connsiteY754" fmla="*/ 384757 h 2940611"/>
                  <a:gd name="connsiteX755" fmla="*/ 646731 w 2645723"/>
                  <a:gd name="connsiteY755" fmla="*/ 417266 h 2940611"/>
                  <a:gd name="connsiteX756" fmla="*/ 655024 w 2645723"/>
                  <a:gd name="connsiteY756" fmla="*/ 397628 h 2940611"/>
                  <a:gd name="connsiteX757" fmla="*/ 528204 w 2645723"/>
                  <a:gd name="connsiteY757" fmla="*/ 312807 h 2940611"/>
                  <a:gd name="connsiteX758" fmla="*/ 523697 w 2645723"/>
                  <a:gd name="connsiteY758" fmla="*/ 301026 h 2940611"/>
                  <a:gd name="connsiteX759" fmla="*/ 572908 w 2645723"/>
                  <a:gd name="connsiteY759" fmla="*/ 333389 h 2940611"/>
                  <a:gd name="connsiteX760" fmla="*/ 573343 w 2645723"/>
                  <a:gd name="connsiteY760" fmla="*/ 333769 h 2940611"/>
                  <a:gd name="connsiteX761" fmla="*/ 575983 w 2645723"/>
                  <a:gd name="connsiteY761" fmla="*/ 336088 h 2940611"/>
                  <a:gd name="connsiteX762" fmla="*/ 594394 w 2645723"/>
                  <a:gd name="connsiteY762" fmla="*/ 351139 h 2940611"/>
                  <a:gd name="connsiteX763" fmla="*/ 592302 w 2645723"/>
                  <a:gd name="connsiteY763" fmla="*/ 343853 h 2940611"/>
                  <a:gd name="connsiteX764" fmla="*/ 619807 w 2645723"/>
                  <a:gd name="connsiteY764" fmla="*/ 356373 h 2940611"/>
                  <a:gd name="connsiteX765" fmla="*/ 621052 w 2645723"/>
                  <a:gd name="connsiteY765" fmla="*/ 357600 h 2940611"/>
                  <a:gd name="connsiteX766" fmla="*/ 623124 w 2645723"/>
                  <a:gd name="connsiteY766" fmla="*/ 357885 h 2940611"/>
                  <a:gd name="connsiteX767" fmla="*/ 632712 w 2645723"/>
                  <a:gd name="connsiteY767" fmla="*/ 362247 h 2940611"/>
                  <a:gd name="connsiteX768" fmla="*/ 631970 w 2645723"/>
                  <a:gd name="connsiteY768" fmla="*/ 359109 h 2940611"/>
                  <a:gd name="connsiteX769" fmla="*/ 650234 w 2645723"/>
                  <a:gd name="connsiteY769" fmla="*/ 361630 h 2940611"/>
                  <a:gd name="connsiteX770" fmla="*/ 671903 w 2645723"/>
                  <a:gd name="connsiteY770" fmla="*/ 387839 h 2940611"/>
                  <a:gd name="connsiteX771" fmla="*/ 674296 w 2645723"/>
                  <a:gd name="connsiteY771" fmla="*/ 390174 h 2940611"/>
                  <a:gd name="connsiteX772" fmla="*/ 671048 w 2645723"/>
                  <a:gd name="connsiteY772" fmla="*/ 371364 h 2940611"/>
                  <a:gd name="connsiteX773" fmla="*/ 692514 w 2645723"/>
                  <a:gd name="connsiteY773" fmla="*/ 388153 h 2940611"/>
                  <a:gd name="connsiteX774" fmla="*/ 696810 w 2645723"/>
                  <a:gd name="connsiteY774" fmla="*/ 382685 h 2940611"/>
                  <a:gd name="connsiteX775" fmla="*/ 699857 w 2645723"/>
                  <a:gd name="connsiteY775" fmla="*/ 394605 h 2940611"/>
                  <a:gd name="connsiteX776" fmla="*/ 723583 w 2645723"/>
                  <a:gd name="connsiteY776" fmla="*/ 415483 h 2940611"/>
                  <a:gd name="connsiteX777" fmla="*/ 723662 w 2645723"/>
                  <a:gd name="connsiteY777" fmla="*/ 414910 h 2940611"/>
                  <a:gd name="connsiteX778" fmla="*/ 724759 w 2645723"/>
                  <a:gd name="connsiteY778" fmla="*/ 400812 h 2940611"/>
                  <a:gd name="connsiteX779" fmla="*/ 725504 w 2645723"/>
                  <a:gd name="connsiteY779" fmla="*/ 401573 h 2940611"/>
                  <a:gd name="connsiteX780" fmla="*/ 728061 w 2645723"/>
                  <a:gd name="connsiteY780" fmla="*/ 391235 h 2940611"/>
                  <a:gd name="connsiteX781" fmla="*/ 693110 w 2645723"/>
                  <a:gd name="connsiteY781" fmla="*/ 366881 h 2940611"/>
                  <a:gd name="connsiteX782" fmla="*/ 728304 w 2645723"/>
                  <a:gd name="connsiteY782" fmla="*/ 372994 h 2940611"/>
                  <a:gd name="connsiteX783" fmla="*/ 737395 w 2645723"/>
                  <a:gd name="connsiteY783" fmla="*/ 377547 h 2940611"/>
                  <a:gd name="connsiteX784" fmla="*/ 737872 w 2645723"/>
                  <a:gd name="connsiteY784" fmla="*/ 377641 h 2940611"/>
                  <a:gd name="connsiteX785" fmla="*/ 753220 w 2645723"/>
                  <a:gd name="connsiteY785" fmla="*/ 350168 h 2940611"/>
                  <a:gd name="connsiteX786" fmla="*/ 769214 w 2645723"/>
                  <a:gd name="connsiteY786" fmla="*/ 366744 h 2940611"/>
                  <a:gd name="connsiteX787" fmla="*/ 778222 w 2645723"/>
                  <a:gd name="connsiteY787" fmla="*/ 370591 h 2940611"/>
                  <a:gd name="connsiteX788" fmla="*/ 780027 w 2645723"/>
                  <a:gd name="connsiteY788" fmla="*/ 364387 h 2940611"/>
                  <a:gd name="connsiteX789" fmla="*/ 716038 w 2645723"/>
                  <a:gd name="connsiteY789" fmla="*/ 321742 h 2940611"/>
                  <a:gd name="connsiteX790" fmla="*/ 711532 w 2645723"/>
                  <a:gd name="connsiteY790" fmla="*/ 309958 h 2940611"/>
                  <a:gd name="connsiteX791" fmla="*/ 760741 w 2645723"/>
                  <a:gd name="connsiteY791" fmla="*/ 342320 h 2940611"/>
                  <a:gd name="connsiteX792" fmla="*/ 761174 w 2645723"/>
                  <a:gd name="connsiteY792" fmla="*/ 342699 h 2940611"/>
                  <a:gd name="connsiteX793" fmla="*/ 763816 w 2645723"/>
                  <a:gd name="connsiteY793" fmla="*/ 345019 h 2940611"/>
                  <a:gd name="connsiteX794" fmla="*/ 782222 w 2645723"/>
                  <a:gd name="connsiteY794" fmla="*/ 360070 h 2940611"/>
                  <a:gd name="connsiteX795" fmla="*/ 780137 w 2645723"/>
                  <a:gd name="connsiteY795" fmla="*/ 352783 h 2940611"/>
                  <a:gd name="connsiteX796" fmla="*/ 806356 w 2645723"/>
                  <a:gd name="connsiteY796" fmla="*/ 364720 h 2940611"/>
                  <a:gd name="connsiteX797" fmla="*/ 805799 w 2645723"/>
                  <a:gd name="connsiteY797" fmla="*/ 363274 h 2940611"/>
                  <a:gd name="connsiteX798" fmla="*/ 811053 w 2645723"/>
                  <a:gd name="connsiteY798" fmla="*/ 366858 h 2940611"/>
                  <a:gd name="connsiteX799" fmla="*/ 820548 w 2645723"/>
                  <a:gd name="connsiteY799" fmla="*/ 371177 h 2940611"/>
                  <a:gd name="connsiteX800" fmla="*/ 819806 w 2645723"/>
                  <a:gd name="connsiteY800" fmla="*/ 368039 h 2940611"/>
                  <a:gd name="connsiteX801" fmla="*/ 838066 w 2645723"/>
                  <a:gd name="connsiteY801" fmla="*/ 370558 h 2940611"/>
                  <a:gd name="connsiteX802" fmla="*/ 840097 w 2645723"/>
                  <a:gd name="connsiteY802" fmla="*/ 373016 h 2940611"/>
                  <a:gd name="connsiteX803" fmla="*/ 840889 w 2645723"/>
                  <a:gd name="connsiteY803" fmla="*/ 369876 h 2940611"/>
                  <a:gd name="connsiteX804" fmla="*/ 841323 w 2645723"/>
                  <a:gd name="connsiteY804" fmla="*/ 370102 h 2940611"/>
                  <a:gd name="connsiteX805" fmla="*/ 864657 w 2645723"/>
                  <a:gd name="connsiteY805" fmla="*/ 375848 h 2940611"/>
                  <a:gd name="connsiteX806" fmla="*/ 871000 w 2645723"/>
                  <a:gd name="connsiteY806" fmla="*/ 352812 h 2940611"/>
                  <a:gd name="connsiteX807" fmla="*/ 859593 w 2645723"/>
                  <a:gd name="connsiteY807" fmla="*/ 340088 h 2940611"/>
                  <a:gd name="connsiteX808" fmla="*/ 864781 w 2645723"/>
                  <a:gd name="connsiteY808" fmla="*/ 334113 h 2940611"/>
                  <a:gd name="connsiteX809" fmla="*/ 841639 w 2645723"/>
                  <a:gd name="connsiteY809" fmla="*/ 289182 h 2940611"/>
                  <a:gd name="connsiteX810" fmla="*/ 838470 w 2645723"/>
                  <a:gd name="connsiteY810" fmla="*/ 273758 h 2940611"/>
                  <a:gd name="connsiteX811" fmla="*/ 860683 w 2645723"/>
                  <a:gd name="connsiteY811" fmla="*/ 274348 h 2940611"/>
                  <a:gd name="connsiteX812" fmla="*/ 856924 w 2645723"/>
                  <a:gd name="connsiteY812" fmla="*/ 267580 h 2940611"/>
                  <a:gd name="connsiteX813" fmla="*/ 855320 w 2645723"/>
                  <a:gd name="connsiteY813" fmla="*/ 259248 h 2940611"/>
                  <a:gd name="connsiteX814" fmla="*/ 868974 w 2645723"/>
                  <a:gd name="connsiteY814" fmla="*/ 274569 h 2940611"/>
                  <a:gd name="connsiteX815" fmla="*/ 874097 w 2645723"/>
                  <a:gd name="connsiteY815" fmla="*/ 274707 h 2940611"/>
                  <a:gd name="connsiteX816" fmla="*/ 877670 w 2645723"/>
                  <a:gd name="connsiteY816" fmla="*/ 272475 h 2940611"/>
                  <a:gd name="connsiteX817" fmla="*/ 871566 w 2645723"/>
                  <a:gd name="connsiteY817" fmla="*/ 259573 h 2940611"/>
                  <a:gd name="connsiteX818" fmla="*/ 880706 w 2645723"/>
                  <a:gd name="connsiteY818" fmla="*/ 258019 h 2940611"/>
                  <a:gd name="connsiteX819" fmla="*/ 927069 w 2645723"/>
                  <a:gd name="connsiteY819" fmla="*/ 270580 h 2940611"/>
                  <a:gd name="connsiteX820" fmla="*/ 913509 w 2645723"/>
                  <a:gd name="connsiteY820" fmla="*/ 251366 h 2940611"/>
                  <a:gd name="connsiteX821" fmla="*/ 936553 w 2645723"/>
                  <a:gd name="connsiteY821" fmla="*/ 273353 h 2940611"/>
                  <a:gd name="connsiteX822" fmla="*/ 975145 w 2645723"/>
                  <a:gd name="connsiteY822" fmla="*/ 284642 h 2940611"/>
                  <a:gd name="connsiteX823" fmla="*/ 974144 w 2645723"/>
                  <a:gd name="connsiteY823" fmla="*/ 281161 h 2940611"/>
                  <a:gd name="connsiteX824" fmla="*/ 979180 w 2645723"/>
                  <a:gd name="connsiteY824" fmla="*/ 279150 h 2940611"/>
                  <a:gd name="connsiteX825" fmla="*/ 978381 w 2645723"/>
                  <a:gd name="connsiteY825" fmla="*/ 272117 h 2940611"/>
                  <a:gd name="connsiteX826" fmla="*/ 966921 w 2645723"/>
                  <a:gd name="connsiteY826" fmla="*/ 258482 h 2940611"/>
                  <a:gd name="connsiteX827" fmla="*/ 926396 w 2645723"/>
                  <a:gd name="connsiteY827" fmla="*/ 212878 h 2940611"/>
                  <a:gd name="connsiteX828" fmla="*/ 928464 w 2645723"/>
                  <a:gd name="connsiteY828" fmla="*/ 212734 h 2940611"/>
                  <a:gd name="connsiteX829" fmla="*/ 921826 w 2645723"/>
                  <a:gd name="connsiteY829" fmla="*/ 204841 h 2940611"/>
                  <a:gd name="connsiteX830" fmla="*/ 937505 w 2645723"/>
                  <a:gd name="connsiteY830" fmla="*/ 212104 h 2940611"/>
                  <a:gd name="connsiteX831" fmla="*/ 957111 w 2645723"/>
                  <a:gd name="connsiteY831" fmla="*/ 210733 h 2940611"/>
                  <a:gd name="connsiteX832" fmla="*/ 954476 w 2645723"/>
                  <a:gd name="connsiteY832" fmla="*/ 196336 h 2940611"/>
                  <a:gd name="connsiteX833" fmla="*/ 985577 w 2645723"/>
                  <a:gd name="connsiteY833" fmla="*/ 201210 h 2940611"/>
                  <a:gd name="connsiteX834" fmla="*/ 955655 w 2645723"/>
                  <a:gd name="connsiteY834" fmla="*/ 167171 h 2940611"/>
                  <a:gd name="connsiteX835" fmla="*/ 954354 w 2645723"/>
                  <a:gd name="connsiteY835" fmla="*/ 154625 h 2940611"/>
                  <a:gd name="connsiteX836" fmla="*/ 993511 w 2645723"/>
                  <a:gd name="connsiteY836" fmla="*/ 198621 h 2940611"/>
                  <a:gd name="connsiteX837" fmla="*/ 993829 w 2645723"/>
                  <a:gd name="connsiteY837" fmla="*/ 199098 h 2940611"/>
                  <a:gd name="connsiteX838" fmla="*/ 995780 w 2645723"/>
                  <a:gd name="connsiteY838" fmla="*/ 202025 h 2940611"/>
                  <a:gd name="connsiteX839" fmla="*/ 996776 w 2645723"/>
                  <a:gd name="connsiteY839" fmla="*/ 203413 h 2940611"/>
                  <a:gd name="connsiteX840" fmla="*/ 1013152 w 2645723"/>
                  <a:gd name="connsiteY840" fmla="*/ 206631 h 2940611"/>
                  <a:gd name="connsiteX841" fmla="*/ 1027549 w 2645723"/>
                  <a:gd name="connsiteY841" fmla="*/ 208772 h 2940611"/>
                  <a:gd name="connsiteX842" fmla="*/ 1066510 w 2645723"/>
                  <a:gd name="connsiteY842" fmla="*/ 209369 h 2940611"/>
                  <a:gd name="connsiteX843" fmla="*/ 1041567 w 2645723"/>
                  <a:gd name="connsiteY843" fmla="*/ 137525 h 2940611"/>
                  <a:gd name="connsiteX844" fmla="*/ 1074733 w 2645723"/>
                  <a:gd name="connsiteY844" fmla="*/ 161953 h 2940611"/>
                  <a:gd name="connsiteX845" fmla="*/ 1077458 w 2645723"/>
                  <a:gd name="connsiteY845" fmla="*/ 151439 h 2940611"/>
                  <a:gd name="connsiteX846" fmla="*/ 1118253 w 2645723"/>
                  <a:gd name="connsiteY846" fmla="*/ 163289 h 2940611"/>
                  <a:gd name="connsiteX847" fmla="*/ 1123984 w 2645723"/>
                  <a:gd name="connsiteY847" fmla="*/ 146539 h 2940611"/>
                  <a:gd name="connsiteX848" fmla="*/ 1165828 w 2645723"/>
                  <a:gd name="connsiteY848" fmla="*/ 168832 h 2940611"/>
                  <a:gd name="connsiteX849" fmla="*/ 1185810 w 2645723"/>
                  <a:gd name="connsiteY849" fmla="*/ 157108 h 2940611"/>
                  <a:gd name="connsiteX850" fmla="*/ 1184294 w 2645723"/>
                  <a:gd name="connsiteY850" fmla="*/ 119125 h 2940611"/>
                  <a:gd name="connsiteX851" fmla="*/ 1182466 w 2645723"/>
                  <a:gd name="connsiteY851" fmla="*/ 114858 h 2940611"/>
                  <a:gd name="connsiteX852" fmla="*/ 1184135 w 2645723"/>
                  <a:gd name="connsiteY852" fmla="*/ 115136 h 2940611"/>
                  <a:gd name="connsiteX853" fmla="*/ 1181813 w 2645723"/>
                  <a:gd name="connsiteY853" fmla="*/ 56956 h 2940611"/>
                  <a:gd name="connsiteX854" fmla="*/ 1184135 w 2645723"/>
                  <a:gd name="connsiteY854" fmla="*/ 48795 h 2940611"/>
                  <a:gd name="connsiteX855" fmla="*/ 1202395 w 2645723"/>
                  <a:gd name="connsiteY855" fmla="*/ 118163 h 2940611"/>
                  <a:gd name="connsiteX856" fmla="*/ 1213602 w 2645723"/>
                  <a:gd name="connsiteY856" fmla="*/ 120022 h 2940611"/>
                  <a:gd name="connsiteX857" fmla="*/ 1215156 w 2645723"/>
                  <a:gd name="connsiteY857" fmla="*/ 105899 h 2940611"/>
                  <a:gd name="connsiteX858" fmla="*/ 1247204 w 2645723"/>
                  <a:gd name="connsiteY858" fmla="*/ 118881 h 2940611"/>
                  <a:gd name="connsiteX859" fmla="*/ 1239635 w 2645723"/>
                  <a:gd name="connsiteY859" fmla="*/ 67970 h 2940611"/>
                  <a:gd name="connsiteX860" fmla="*/ 1259743 w 2645723"/>
                  <a:gd name="connsiteY860" fmla="*/ 124476 h 2940611"/>
                  <a:gd name="connsiteX861" fmla="*/ 1270472 w 2645723"/>
                  <a:gd name="connsiteY861" fmla="*/ 129269 h 2940611"/>
                  <a:gd name="connsiteX862" fmla="*/ 1284150 w 2645723"/>
                  <a:gd name="connsiteY862" fmla="*/ 134642 h 2940611"/>
                  <a:gd name="connsiteX863" fmla="*/ 1292856 w 2645723"/>
                  <a:gd name="connsiteY863" fmla="*/ 136827 h 2940611"/>
                  <a:gd name="connsiteX864" fmla="*/ 1268020 w 2645723"/>
                  <a:gd name="connsiteY864" fmla="*/ 30181 h 2940611"/>
                  <a:gd name="connsiteX865" fmla="*/ 1290194 w 2645723"/>
                  <a:gd name="connsiteY865" fmla="*/ 58181 h 2940611"/>
                  <a:gd name="connsiteX866" fmla="*/ 1323528 w 2645723"/>
                  <a:gd name="connsiteY866" fmla="*/ 142292 h 2940611"/>
                  <a:gd name="connsiteX867" fmla="*/ 1318736 w 2645723"/>
                  <a:gd name="connsiteY867" fmla="*/ 71064 h 2940611"/>
                  <a:gd name="connsiteX868" fmla="*/ 1335262 w 2645723"/>
                  <a:gd name="connsiteY868" fmla="*/ 89146 h 2940611"/>
                  <a:gd name="connsiteX869" fmla="*/ 1315190 w 2645723"/>
                  <a:gd name="connsiteY869" fmla="*/ 11790 h 2940611"/>
                  <a:gd name="connsiteX870" fmla="*/ 1319679 w 2645723"/>
                  <a:gd name="connsiteY870" fmla="*/ 0 h 2940611"/>
                  <a:gd name="connsiteX0" fmla="*/ 1375582 w 2645723"/>
                  <a:gd name="connsiteY0" fmla="*/ 2494963 h 2940611"/>
                  <a:gd name="connsiteX1" fmla="*/ 1375518 w 2645723"/>
                  <a:gd name="connsiteY1" fmla="*/ 2495016 h 2940611"/>
                  <a:gd name="connsiteX2" fmla="*/ 1375537 w 2645723"/>
                  <a:gd name="connsiteY2" fmla="*/ 2495123 h 2940611"/>
                  <a:gd name="connsiteX3" fmla="*/ 1375582 w 2645723"/>
                  <a:gd name="connsiteY3" fmla="*/ 2494963 h 2940611"/>
                  <a:gd name="connsiteX4" fmla="*/ 1421760 w 2645723"/>
                  <a:gd name="connsiteY4" fmla="*/ 2486319 h 2940611"/>
                  <a:gd name="connsiteX5" fmla="*/ 1427757 w 2645723"/>
                  <a:gd name="connsiteY5" fmla="*/ 2493664 h 2940611"/>
                  <a:gd name="connsiteX6" fmla="*/ 1429303 w 2645723"/>
                  <a:gd name="connsiteY6" fmla="*/ 2488470 h 2940611"/>
                  <a:gd name="connsiteX7" fmla="*/ 1426300 w 2645723"/>
                  <a:gd name="connsiteY7" fmla="*/ 2486446 h 2940611"/>
                  <a:gd name="connsiteX8" fmla="*/ 1421760 w 2645723"/>
                  <a:gd name="connsiteY8" fmla="*/ 2486319 h 2940611"/>
                  <a:gd name="connsiteX9" fmla="*/ 927891 w 2645723"/>
                  <a:gd name="connsiteY9" fmla="*/ 2368588 h 2940611"/>
                  <a:gd name="connsiteX10" fmla="*/ 918569 w 2645723"/>
                  <a:gd name="connsiteY10" fmla="*/ 2368929 h 2940611"/>
                  <a:gd name="connsiteX11" fmla="*/ 919054 w 2645723"/>
                  <a:gd name="connsiteY11" fmla="*/ 2378763 h 2940611"/>
                  <a:gd name="connsiteX12" fmla="*/ 927891 w 2645723"/>
                  <a:gd name="connsiteY12" fmla="*/ 2368588 h 2940611"/>
                  <a:gd name="connsiteX13" fmla="*/ 1741382 w 2645723"/>
                  <a:gd name="connsiteY13" fmla="*/ 2356774 h 2940611"/>
                  <a:gd name="connsiteX14" fmla="*/ 1739507 w 2645723"/>
                  <a:gd name="connsiteY14" fmla="*/ 2359477 h 2940611"/>
                  <a:gd name="connsiteX15" fmla="*/ 1741128 w 2645723"/>
                  <a:gd name="connsiteY15" fmla="*/ 2364379 h 2940611"/>
                  <a:gd name="connsiteX16" fmla="*/ 1741382 w 2645723"/>
                  <a:gd name="connsiteY16" fmla="*/ 2356774 h 2940611"/>
                  <a:gd name="connsiteX17" fmla="*/ 1747491 w 2645723"/>
                  <a:gd name="connsiteY17" fmla="*/ 2350177 h 2940611"/>
                  <a:gd name="connsiteX18" fmla="*/ 1746774 w 2645723"/>
                  <a:gd name="connsiteY18" fmla="*/ 2350998 h 2940611"/>
                  <a:gd name="connsiteX19" fmla="*/ 1747649 w 2645723"/>
                  <a:gd name="connsiteY19" fmla="*/ 2363625 h 2940611"/>
                  <a:gd name="connsiteX20" fmla="*/ 1747775 w 2645723"/>
                  <a:gd name="connsiteY20" fmla="*/ 2364830 h 2940611"/>
                  <a:gd name="connsiteX21" fmla="*/ 1747491 w 2645723"/>
                  <a:gd name="connsiteY21" fmla="*/ 2350177 h 2940611"/>
                  <a:gd name="connsiteX22" fmla="*/ 558273 w 2645723"/>
                  <a:gd name="connsiteY22" fmla="*/ 2153426 h 2940611"/>
                  <a:gd name="connsiteX23" fmla="*/ 556699 w 2645723"/>
                  <a:gd name="connsiteY23" fmla="*/ 2156541 h 2940611"/>
                  <a:gd name="connsiteX24" fmla="*/ 558992 w 2645723"/>
                  <a:gd name="connsiteY24" fmla="*/ 2154609 h 2940611"/>
                  <a:gd name="connsiteX25" fmla="*/ 558273 w 2645723"/>
                  <a:gd name="connsiteY25" fmla="*/ 2153426 h 2940611"/>
                  <a:gd name="connsiteX26" fmla="*/ 2129321 w 2645723"/>
                  <a:gd name="connsiteY26" fmla="*/ 2062852 h 2940611"/>
                  <a:gd name="connsiteX27" fmla="*/ 2130109 w 2645723"/>
                  <a:gd name="connsiteY27" fmla="*/ 2064322 h 2940611"/>
                  <a:gd name="connsiteX28" fmla="*/ 2129702 w 2645723"/>
                  <a:gd name="connsiteY28" fmla="*/ 2063009 h 2940611"/>
                  <a:gd name="connsiteX29" fmla="*/ 2129321 w 2645723"/>
                  <a:gd name="connsiteY29" fmla="*/ 2062852 h 2940611"/>
                  <a:gd name="connsiteX30" fmla="*/ 336361 w 2645723"/>
                  <a:gd name="connsiteY30" fmla="*/ 2032337 h 2940611"/>
                  <a:gd name="connsiteX31" fmla="*/ 292690 w 2645723"/>
                  <a:gd name="connsiteY31" fmla="*/ 2067097 h 2940611"/>
                  <a:gd name="connsiteX32" fmla="*/ 343467 w 2645723"/>
                  <a:gd name="connsiteY32" fmla="*/ 2049011 h 2940611"/>
                  <a:gd name="connsiteX33" fmla="*/ 336361 w 2645723"/>
                  <a:gd name="connsiteY33" fmla="*/ 2032337 h 2940611"/>
                  <a:gd name="connsiteX34" fmla="*/ 2483542 w 2645723"/>
                  <a:gd name="connsiteY34" fmla="*/ 1576450 h 2940611"/>
                  <a:gd name="connsiteX35" fmla="*/ 2488041 w 2645723"/>
                  <a:gd name="connsiteY35" fmla="*/ 1593309 h 2940611"/>
                  <a:gd name="connsiteX36" fmla="*/ 2513707 w 2645723"/>
                  <a:gd name="connsiteY36" fmla="*/ 1583878 h 2940611"/>
                  <a:gd name="connsiteX37" fmla="*/ 2483542 w 2645723"/>
                  <a:gd name="connsiteY37" fmla="*/ 1576450 h 2940611"/>
                  <a:gd name="connsiteX38" fmla="*/ 2513786 w 2645723"/>
                  <a:gd name="connsiteY38" fmla="*/ 1397137 h 2940611"/>
                  <a:gd name="connsiteX39" fmla="*/ 2509302 w 2645723"/>
                  <a:gd name="connsiteY39" fmla="*/ 1402372 h 2940611"/>
                  <a:gd name="connsiteX40" fmla="*/ 2521633 w 2645723"/>
                  <a:gd name="connsiteY40" fmla="*/ 1421833 h 2940611"/>
                  <a:gd name="connsiteX41" fmla="*/ 2571130 w 2645723"/>
                  <a:gd name="connsiteY41" fmla="*/ 1405044 h 2940611"/>
                  <a:gd name="connsiteX42" fmla="*/ 2551284 w 2645723"/>
                  <a:gd name="connsiteY42" fmla="*/ 1398375 h 2940611"/>
                  <a:gd name="connsiteX43" fmla="*/ 2513786 w 2645723"/>
                  <a:gd name="connsiteY43" fmla="*/ 1397137 h 2940611"/>
                  <a:gd name="connsiteX44" fmla="*/ 596378 w 2645723"/>
                  <a:gd name="connsiteY44" fmla="*/ 421666 h 2940611"/>
                  <a:gd name="connsiteX45" fmla="*/ 621019 w 2645723"/>
                  <a:gd name="connsiteY45" fmla="*/ 452557 h 2940611"/>
                  <a:gd name="connsiteX46" fmla="*/ 623243 w 2645723"/>
                  <a:gd name="connsiteY46" fmla="*/ 441082 h 2940611"/>
                  <a:gd name="connsiteX47" fmla="*/ 596378 w 2645723"/>
                  <a:gd name="connsiteY47" fmla="*/ 421666 h 2940611"/>
                  <a:gd name="connsiteX48" fmla="*/ 673387 w 2645723"/>
                  <a:gd name="connsiteY48" fmla="*/ 410722 h 2940611"/>
                  <a:gd name="connsiteX49" fmla="*/ 674735 w 2645723"/>
                  <a:gd name="connsiteY49" fmla="*/ 419086 h 2940611"/>
                  <a:gd name="connsiteX50" fmla="*/ 677323 w 2645723"/>
                  <a:gd name="connsiteY50" fmla="*/ 414983 h 2940611"/>
                  <a:gd name="connsiteX51" fmla="*/ 677895 w 2645723"/>
                  <a:gd name="connsiteY51" fmla="*/ 415451 h 2940611"/>
                  <a:gd name="connsiteX52" fmla="*/ 678444 w 2645723"/>
                  <a:gd name="connsiteY52" fmla="*/ 414327 h 2940611"/>
                  <a:gd name="connsiteX53" fmla="*/ 673387 w 2645723"/>
                  <a:gd name="connsiteY53" fmla="*/ 410722 h 2940611"/>
                  <a:gd name="connsiteX54" fmla="*/ 545326 w 2645723"/>
                  <a:gd name="connsiteY54" fmla="*/ 385895 h 2940611"/>
                  <a:gd name="connsiteX55" fmla="*/ 558127 w 2645723"/>
                  <a:gd name="connsiteY55" fmla="*/ 402077 h 2940611"/>
                  <a:gd name="connsiteX56" fmla="*/ 560937 w 2645723"/>
                  <a:gd name="connsiteY56" fmla="*/ 396787 h 2940611"/>
                  <a:gd name="connsiteX57" fmla="*/ 545326 w 2645723"/>
                  <a:gd name="connsiteY57" fmla="*/ 385895 h 2940611"/>
                  <a:gd name="connsiteX58" fmla="*/ 798756 w 2645723"/>
                  <a:gd name="connsiteY58" fmla="*/ 376869 h 2940611"/>
                  <a:gd name="connsiteX59" fmla="*/ 800801 w 2645723"/>
                  <a:gd name="connsiteY59" fmla="*/ 380233 h 2940611"/>
                  <a:gd name="connsiteX60" fmla="*/ 809161 w 2645723"/>
                  <a:gd name="connsiteY60" fmla="*/ 383802 h 2940611"/>
                  <a:gd name="connsiteX61" fmla="*/ 798756 w 2645723"/>
                  <a:gd name="connsiteY61" fmla="*/ 376869 h 2940611"/>
                  <a:gd name="connsiteX62" fmla="*/ 1319679 w 2645723"/>
                  <a:gd name="connsiteY62" fmla="*/ 0 h 2940611"/>
                  <a:gd name="connsiteX63" fmla="*/ 1334821 w 2645723"/>
                  <a:gd name="connsiteY63" fmla="*/ 56921 h 2940611"/>
                  <a:gd name="connsiteX64" fmla="*/ 1334890 w 2645723"/>
                  <a:gd name="connsiteY64" fmla="*/ 57489 h 2940611"/>
                  <a:gd name="connsiteX65" fmla="*/ 1335315 w 2645723"/>
                  <a:gd name="connsiteY65" fmla="*/ 60979 h 2940611"/>
                  <a:gd name="connsiteX66" fmla="*/ 1339019 w 2645723"/>
                  <a:gd name="connsiteY66" fmla="*/ 84468 h 2940611"/>
                  <a:gd name="connsiteX67" fmla="*/ 1342312 w 2645723"/>
                  <a:gd name="connsiteY67" fmla="*/ 77641 h 2940611"/>
                  <a:gd name="connsiteX68" fmla="*/ 1354485 w 2645723"/>
                  <a:gd name="connsiteY68" fmla="*/ 105306 h 2940611"/>
                  <a:gd name="connsiteX69" fmla="*/ 1354597 w 2645723"/>
                  <a:gd name="connsiteY69" fmla="*/ 107047 h 2940611"/>
                  <a:gd name="connsiteX70" fmla="*/ 1355954 w 2645723"/>
                  <a:gd name="connsiteY70" fmla="*/ 108638 h 2940611"/>
                  <a:gd name="connsiteX71" fmla="*/ 1360196 w 2645723"/>
                  <a:gd name="connsiteY71" fmla="*/ 118278 h 2940611"/>
                  <a:gd name="connsiteX72" fmla="*/ 1361738 w 2645723"/>
                  <a:gd name="connsiteY72" fmla="*/ 115445 h 2940611"/>
                  <a:gd name="connsiteX73" fmla="*/ 1371357 w 2645723"/>
                  <a:gd name="connsiteY73" fmla="*/ 126765 h 2940611"/>
                  <a:gd name="connsiteX74" fmla="*/ 1392342 w 2645723"/>
                  <a:gd name="connsiteY74" fmla="*/ 113039 h 2940611"/>
                  <a:gd name="connsiteX75" fmla="*/ 1398843 w 2645723"/>
                  <a:gd name="connsiteY75" fmla="*/ 144204 h 2940611"/>
                  <a:gd name="connsiteX76" fmla="*/ 1396885 w 2645723"/>
                  <a:gd name="connsiteY76" fmla="*/ 146679 h 2940611"/>
                  <a:gd name="connsiteX77" fmla="*/ 1403494 w 2645723"/>
                  <a:gd name="connsiteY77" fmla="*/ 145501 h 2940611"/>
                  <a:gd name="connsiteX78" fmla="*/ 1476606 w 2645723"/>
                  <a:gd name="connsiteY78" fmla="*/ 119039 h 2940611"/>
                  <a:gd name="connsiteX79" fmla="*/ 1509437 w 2645723"/>
                  <a:gd name="connsiteY79" fmla="*/ 176545 h 2940611"/>
                  <a:gd name="connsiteX80" fmla="*/ 1541895 w 2645723"/>
                  <a:gd name="connsiteY80" fmla="*/ 171790 h 2940611"/>
                  <a:gd name="connsiteX81" fmla="*/ 1549476 w 2645723"/>
                  <a:gd name="connsiteY81" fmla="*/ 138659 h 2940611"/>
                  <a:gd name="connsiteX82" fmla="*/ 1553828 w 2645723"/>
                  <a:gd name="connsiteY82" fmla="*/ 131373 h 2940611"/>
                  <a:gd name="connsiteX83" fmla="*/ 1553767 w 2645723"/>
                  <a:gd name="connsiteY83" fmla="*/ 171335 h 2940611"/>
                  <a:gd name="connsiteX84" fmla="*/ 1595477 w 2645723"/>
                  <a:gd name="connsiteY84" fmla="*/ 182234 h 2940611"/>
                  <a:gd name="connsiteX85" fmla="*/ 1600283 w 2645723"/>
                  <a:gd name="connsiteY85" fmla="*/ 183328 h 2940611"/>
                  <a:gd name="connsiteX86" fmla="*/ 1602478 w 2645723"/>
                  <a:gd name="connsiteY86" fmla="*/ 164259 h 2940611"/>
                  <a:gd name="connsiteX87" fmla="*/ 1604113 w 2645723"/>
                  <a:gd name="connsiteY87" fmla="*/ 184198 h 2940611"/>
                  <a:gd name="connsiteX88" fmla="*/ 1606771 w 2645723"/>
                  <a:gd name="connsiteY88" fmla="*/ 184804 h 2940611"/>
                  <a:gd name="connsiteX89" fmla="*/ 1638027 w 2645723"/>
                  <a:gd name="connsiteY89" fmla="*/ 186891 h 2940611"/>
                  <a:gd name="connsiteX90" fmla="*/ 1639443 w 2645723"/>
                  <a:gd name="connsiteY90" fmla="*/ 142425 h 2940611"/>
                  <a:gd name="connsiteX91" fmla="*/ 1636277 w 2645723"/>
                  <a:gd name="connsiteY91" fmla="*/ 119232 h 2940611"/>
                  <a:gd name="connsiteX92" fmla="*/ 1674541 w 2645723"/>
                  <a:gd name="connsiteY92" fmla="*/ 167480 h 2940611"/>
                  <a:gd name="connsiteX93" fmla="*/ 1689897 w 2645723"/>
                  <a:gd name="connsiteY93" fmla="*/ 151044 h 2940611"/>
                  <a:gd name="connsiteX94" fmla="*/ 1689998 w 2645723"/>
                  <a:gd name="connsiteY94" fmla="*/ 129548 h 2940611"/>
                  <a:gd name="connsiteX95" fmla="*/ 1697384 w 2645723"/>
                  <a:gd name="connsiteY95" fmla="*/ 119326 h 2940611"/>
                  <a:gd name="connsiteX96" fmla="*/ 1697332 w 2645723"/>
                  <a:gd name="connsiteY96" fmla="*/ 148913 h 2940611"/>
                  <a:gd name="connsiteX97" fmla="*/ 1701901 w 2645723"/>
                  <a:gd name="connsiteY97" fmla="*/ 173203 h 2940611"/>
                  <a:gd name="connsiteX98" fmla="*/ 1700248 w 2645723"/>
                  <a:gd name="connsiteY98" fmla="*/ 175864 h 2940611"/>
                  <a:gd name="connsiteX99" fmla="*/ 1705748 w 2645723"/>
                  <a:gd name="connsiteY99" fmla="*/ 173581 h 2940611"/>
                  <a:gd name="connsiteX100" fmla="*/ 1766792 w 2645723"/>
                  <a:gd name="connsiteY100" fmla="*/ 135780 h 2940611"/>
                  <a:gd name="connsiteX101" fmla="*/ 1793350 w 2645723"/>
                  <a:gd name="connsiteY101" fmla="*/ 183612 h 2940611"/>
                  <a:gd name="connsiteX102" fmla="*/ 1835575 w 2645723"/>
                  <a:gd name="connsiteY102" fmla="*/ 175185 h 2940611"/>
                  <a:gd name="connsiteX103" fmla="*/ 1819636 w 2645723"/>
                  <a:gd name="connsiteY103" fmla="*/ 220921 h 2940611"/>
                  <a:gd name="connsiteX104" fmla="*/ 1917165 w 2645723"/>
                  <a:gd name="connsiteY104" fmla="*/ 227306 h 2940611"/>
                  <a:gd name="connsiteX105" fmla="*/ 1903666 w 2645723"/>
                  <a:gd name="connsiteY105" fmla="*/ 258817 h 2940611"/>
                  <a:gd name="connsiteX106" fmla="*/ 1905304 w 2645723"/>
                  <a:gd name="connsiteY106" fmla="*/ 269930 h 2940611"/>
                  <a:gd name="connsiteX107" fmla="*/ 1946895 w 2645723"/>
                  <a:gd name="connsiteY107" fmla="*/ 252388 h 2940611"/>
                  <a:gd name="connsiteX108" fmla="*/ 1948347 w 2645723"/>
                  <a:gd name="connsiteY108" fmla="*/ 253427 h 2940611"/>
                  <a:gd name="connsiteX109" fmla="*/ 1950595 w 2645723"/>
                  <a:gd name="connsiteY109" fmla="*/ 245296 h 2940611"/>
                  <a:gd name="connsiteX110" fmla="*/ 1960376 w 2645723"/>
                  <a:gd name="connsiteY110" fmla="*/ 237329 h 2940611"/>
                  <a:gd name="connsiteX111" fmla="*/ 1954787 w 2645723"/>
                  <a:gd name="connsiteY111" fmla="*/ 258033 h 2940611"/>
                  <a:gd name="connsiteX112" fmla="*/ 1977732 w 2645723"/>
                  <a:gd name="connsiteY112" fmla="*/ 315558 h 2940611"/>
                  <a:gd name="connsiteX113" fmla="*/ 2033321 w 2645723"/>
                  <a:gd name="connsiteY113" fmla="*/ 307361 h 2940611"/>
                  <a:gd name="connsiteX114" fmla="*/ 2009033 w 2645723"/>
                  <a:gd name="connsiteY114" fmla="*/ 365181 h 2940611"/>
                  <a:gd name="connsiteX115" fmla="*/ 2033600 w 2645723"/>
                  <a:gd name="connsiteY115" fmla="*/ 367699 h 2940611"/>
                  <a:gd name="connsiteX116" fmla="*/ 2041425 w 2645723"/>
                  <a:gd name="connsiteY116" fmla="*/ 319158 h 2940611"/>
                  <a:gd name="connsiteX117" fmla="*/ 2063608 w 2645723"/>
                  <a:gd name="connsiteY117" fmla="*/ 368691 h 2940611"/>
                  <a:gd name="connsiteX118" fmla="*/ 2072543 w 2645723"/>
                  <a:gd name="connsiteY118" fmla="*/ 368718 h 2940611"/>
                  <a:gd name="connsiteX119" fmla="*/ 2094097 w 2645723"/>
                  <a:gd name="connsiteY119" fmla="*/ 357745 h 2940611"/>
                  <a:gd name="connsiteX120" fmla="*/ 2091758 w 2645723"/>
                  <a:gd name="connsiteY120" fmla="*/ 369119 h 2940611"/>
                  <a:gd name="connsiteX121" fmla="*/ 2124756 w 2645723"/>
                  <a:gd name="connsiteY121" fmla="*/ 373369 h 2940611"/>
                  <a:gd name="connsiteX122" fmla="*/ 2166298 w 2645723"/>
                  <a:gd name="connsiteY122" fmla="*/ 365184 h 2940611"/>
                  <a:gd name="connsiteX123" fmla="*/ 2178816 w 2645723"/>
                  <a:gd name="connsiteY123" fmla="*/ 416274 h 2940611"/>
                  <a:gd name="connsiteX124" fmla="*/ 2223212 w 2645723"/>
                  <a:gd name="connsiteY124" fmla="*/ 418230 h 2940611"/>
                  <a:gd name="connsiteX125" fmla="*/ 2194116 w 2645723"/>
                  <a:gd name="connsiteY125" fmla="*/ 457422 h 2940611"/>
                  <a:gd name="connsiteX126" fmla="*/ 2289162 w 2645723"/>
                  <a:gd name="connsiteY126" fmla="*/ 486202 h 2940611"/>
                  <a:gd name="connsiteX127" fmla="*/ 2251768 w 2645723"/>
                  <a:gd name="connsiteY127" fmla="*/ 524083 h 2940611"/>
                  <a:gd name="connsiteX128" fmla="*/ 2251726 w 2645723"/>
                  <a:gd name="connsiteY128" fmla="*/ 524151 h 2940611"/>
                  <a:gd name="connsiteX129" fmla="*/ 2256677 w 2645723"/>
                  <a:gd name="connsiteY129" fmla="*/ 524641 h 2940611"/>
                  <a:gd name="connsiteX130" fmla="*/ 2311423 w 2645723"/>
                  <a:gd name="connsiteY130" fmla="*/ 516686 h 2940611"/>
                  <a:gd name="connsiteX131" fmla="*/ 2323749 w 2645723"/>
                  <a:gd name="connsiteY131" fmla="*/ 583165 h 2940611"/>
                  <a:gd name="connsiteX132" fmla="*/ 2381353 w 2645723"/>
                  <a:gd name="connsiteY132" fmla="*/ 588463 h 2940611"/>
                  <a:gd name="connsiteX133" fmla="*/ 2340458 w 2645723"/>
                  <a:gd name="connsiteY133" fmla="*/ 637042 h 2940611"/>
                  <a:gd name="connsiteX134" fmla="*/ 2356894 w 2645723"/>
                  <a:gd name="connsiteY134" fmla="*/ 642667 h 2940611"/>
                  <a:gd name="connsiteX135" fmla="*/ 2365472 w 2645723"/>
                  <a:gd name="connsiteY135" fmla="*/ 637696 h 2940611"/>
                  <a:gd name="connsiteX136" fmla="*/ 2364805 w 2645723"/>
                  <a:gd name="connsiteY136" fmla="*/ 645374 h 2940611"/>
                  <a:gd name="connsiteX137" fmla="*/ 2372799 w 2645723"/>
                  <a:gd name="connsiteY137" fmla="*/ 648109 h 2940611"/>
                  <a:gd name="connsiteX138" fmla="*/ 2377752 w 2645723"/>
                  <a:gd name="connsiteY138" fmla="*/ 649297 h 2940611"/>
                  <a:gd name="connsiteX139" fmla="*/ 2461877 w 2645723"/>
                  <a:gd name="connsiteY139" fmla="*/ 679999 h 2940611"/>
                  <a:gd name="connsiteX140" fmla="*/ 2414088 w 2645723"/>
                  <a:gd name="connsiteY140" fmla="*/ 723776 h 2940611"/>
                  <a:gd name="connsiteX141" fmla="*/ 2436336 w 2645723"/>
                  <a:gd name="connsiteY141" fmla="*/ 730284 h 2940611"/>
                  <a:gd name="connsiteX142" fmla="*/ 2463748 w 2645723"/>
                  <a:gd name="connsiteY142" fmla="*/ 743824 h 2940611"/>
                  <a:gd name="connsiteX143" fmla="*/ 2463145 w 2645723"/>
                  <a:gd name="connsiteY143" fmla="*/ 745196 h 2940611"/>
                  <a:gd name="connsiteX144" fmla="*/ 2464829 w 2645723"/>
                  <a:gd name="connsiteY144" fmla="*/ 746431 h 2940611"/>
                  <a:gd name="connsiteX145" fmla="*/ 2420687 w 2645723"/>
                  <a:gd name="connsiteY145" fmla="*/ 787713 h 2940611"/>
                  <a:gd name="connsiteX146" fmla="*/ 2435472 w 2645723"/>
                  <a:gd name="connsiteY146" fmla="*/ 796159 h 2940611"/>
                  <a:gd name="connsiteX147" fmla="*/ 2442174 w 2645723"/>
                  <a:gd name="connsiteY147" fmla="*/ 797519 h 2940611"/>
                  <a:gd name="connsiteX148" fmla="*/ 2453201 w 2645723"/>
                  <a:gd name="connsiteY148" fmla="*/ 784299 h 2940611"/>
                  <a:gd name="connsiteX149" fmla="*/ 2465401 w 2645723"/>
                  <a:gd name="connsiteY149" fmla="*/ 781079 h 2940611"/>
                  <a:gd name="connsiteX150" fmla="*/ 2450472 w 2645723"/>
                  <a:gd name="connsiteY150" fmla="*/ 799206 h 2940611"/>
                  <a:gd name="connsiteX151" fmla="*/ 2454033 w 2645723"/>
                  <a:gd name="connsiteY151" fmla="*/ 799929 h 2940611"/>
                  <a:gd name="connsiteX152" fmla="*/ 2472954 w 2645723"/>
                  <a:gd name="connsiteY152" fmla="*/ 797502 h 2940611"/>
                  <a:gd name="connsiteX153" fmla="*/ 2467819 w 2645723"/>
                  <a:gd name="connsiteY153" fmla="*/ 812492 h 2940611"/>
                  <a:gd name="connsiteX154" fmla="*/ 2512303 w 2645723"/>
                  <a:gd name="connsiteY154" fmla="*/ 845960 h 2940611"/>
                  <a:gd name="connsiteX155" fmla="*/ 2475770 w 2645723"/>
                  <a:gd name="connsiteY155" fmla="*/ 867817 h 2940611"/>
                  <a:gd name="connsiteX156" fmla="*/ 2470770 w 2645723"/>
                  <a:gd name="connsiteY156" fmla="*/ 878928 h 2940611"/>
                  <a:gd name="connsiteX157" fmla="*/ 2515252 w 2645723"/>
                  <a:gd name="connsiteY157" fmla="*/ 912394 h 2940611"/>
                  <a:gd name="connsiteX158" fmla="*/ 2443856 w 2645723"/>
                  <a:gd name="connsiteY158" fmla="*/ 947732 h 2940611"/>
                  <a:gd name="connsiteX159" fmla="*/ 2448581 w 2645723"/>
                  <a:gd name="connsiteY159" fmla="*/ 950242 h 2940611"/>
                  <a:gd name="connsiteX160" fmla="*/ 2451240 w 2645723"/>
                  <a:gd name="connsiteY160" fmla="*/ 951448 h 2940611"/>
                  <a:gd name="connsiteX161" fmla="*/ 2448325 w 2645723"/>
                  <a:gd name="connsiteY161" fmla="*/ 952604 h 2940611"/>
                  <a:gd name="connsiteX162" fmla="*/ 2454206 w 2645723"/>
                  <a:gd name="connsiteY162" fmla="*/ 958623 h 2940611"/>
                  <a:gd name="connsiteX163" fmla="*/ 2490899 w 2645723"/>
                  <a:gd name="connsiteY163" fmla="*/ 930552 h 2940611"/>
                  <a:gd name="connsiteX164" fmla="*/ 2472760 w 2645723"/>
                  <a:gd name="connsiteY164" fmla="*/ 977612 h 2940611"/>
                  <a:gd name="connsiteX165" fmla="*/ 2483570 w 2645723"/>
                  <a:gd name="connsiteY165" fmla="*/ 990072 h 2940611"/>
                  <a:gd name="connsiteX166" fmla="*/ 2499723 w 2645723"/>
                  <a:gd name="connsiteY166" fmla="*/ 995177 h 2940611"/>
                  <a:gd name="connsiteX167" fmla="*/ 2477295 w 2645723"/>
                  <a:gd name="connsiteY167" fmla="*/ 1013889 h 2940611"/>
                  <a:gd name="connsiteX168" fmla="*/ 2474027 w 2645723"/>
                  <a:gd name="connsiteY168" fmla="*/ 1013874 h 2940611"/>
                  <a:gd name="connsiteX169" fmla="*/ 2478999 w 2645723"/>
                  <a:gd name="connsiteY169" fmla="*/ 1017331 h 2940611"/>
                  <a:gd name="connsiteX170" fmla="*/ 2545372 w 2645723"/>
                  <a:gd name="connsiteY170" fmla="*/ 1049239 h 2940611"/>
                  <a:gd name="connsiteX171" fmla="*/ 2535958 w 2645723"/>
                  <a:gd name="connsiteY171" fmla="*/ 1080807 h 2940611"/>
                  <a:gd name="connsiteX172" fmla="*/ 2611033 w 2645723"/>
                  <a:gd name="connsiteY172" fmla="*/ 1123881 h 2940611"/>
                  <a:gd name="connsiteX173" fmla="*/ 2592509 w 2645723"/>
                  <a:gd name="connsiteY173" fmla="*/ 1132901 h 2940611"/>
                  <a:gd name="connsiteX174" fmla="*/ 2618678 w 2645723"/>
                  <a:gd name="connsiteY174" fmla="*/ 1164245 h 2940611"/>
                  <a:gd name="connsiteX175" fmla="*/ 2612450 w 2645723"/>
                  <a:gd name="connsiteY175" fmla="*/ 1174662 h 2940611"/>
                  <a:gd name="connsiteX176" fmla="*/ 2617433 w 2645723"/>
                  <a:gd name="connsiteY176" fmla="*/ 1174994 h 2940611"/>
                  <a:gd name="connsiteX177" fmla="*/ 2595324 w 2645723"/>
                  <a:gd name="connsiteY177" fmla="*/ 1184666 h 2940611"/>
                  <a:gd name="connsiteX178" fmla="*/ 2614389 w 2645723"/>
                  <a:gd name="connsiteY178" fmla="*/ 1209649 h 2940611"/>
                  <a:gd name="connsiteX179" fmla="*/ 2609907 w 2645723"/>
                  <a:gd name="connsiteY179" fmla="*/ 1215949 h 2940611"/>
                  <a:gd name="connsiteX180" fmla="*/ 2615779 w 2645723"/>
                  <a:gd name="connsiteY180" fmla="*/ 1224469 h 2940611"/>
                  <a:gd name="connsiteX181" fmla="*/ 2615265 w 2645723"/>
                  <a:gd name="connsiteY181" fmla="*/ 1226431 h 2940611"/>
                  <a:gd name="connsiteX182" fmla="*/ 2618829 w 2645723"/>
                  <a:gd name="connsiteY182" fmla="*/ 1226669 h 2940611"/>
                  <a:gd name="connsiteX183" fmla="*/ 2643664 w 2645723"/>
                  <a:gd name="connsiteY183" fmla="*/ 1236019 h 2940611"/>
                  <a:gd name="connsiteX184" fmla="*/ 2602597 w 2645723"/>
                  <a:gd name="connsiteY184" fmla="*/ 1239274 h 2940611"/>
                  <a:gd name="connsiteX185" fmla="*/ 2597305 w 2645723"/>
                  <a:gd name="connsiteY185" fmla="*/ 1242501 h 2940611"/>
                  <a:gd name="connsiteX186" fmla="*/ 2606375 w 2645723"/>
                  <a:gd name="connsiteY186" fmla="*/ 1252951 h 2940611"/>
                  <a:gd name="connsiteX187" fmla="*/ 2585234 w 2645723"/>
                  <a:gd name="connsiteY187" fmla="*/ 1262200 h 2940611"/>
                  <a:gd name="connsiteX188" fmla="*/ 2607538 w 2645723"/>
                  <a:gd name="connsiteY188" fmla="*/ 1288735 h 2940611"/>
                  <a:gd name="connsiteX189" fmla="*/ 2609830 w 2645723"/>
                  <a:gd name="connsiteY189" fmla="*/ 1290485 h 2940611"/>
                  <a:gd name="connsiteX190" fmla="*/ 2605411 w 2645723"/>
                  <a:gd name="connsiteY190" fmla="*/ 1291043 h 2940611"/>
                  <a:gd name="connsiteX191" fmla="*/ 2600119 w 2645723"/>
                  <a:gd name="connsiteY191" fmla="*/ 1294266 h 2940611"/>
                  <a:gd name="connsiteX192" fmla="*/ 2609190 w 2645723"/>
                  <a:gd name="connsiteY192" fmla="*/ 1304723 h 2940611"/>
                  <a:gd name="connsiteX193" fmla="*/ 2600598 w 2645723"/>
                  <a:gd name="connsiteY193" fmla="*/ 1306336 h 2940611"/>
                  <a:gd name="connsiteX194" fmla="*/ 2586997 w 2645723"/>
                  <a:gd name="connsiteY194" fmla="*/ 1302499 h 2940611"/>
                  <a:gd name="connsiteX195" fmla="*/ 2591112 w 2645723"/>
                  <a:gd name="connsiteY195" fmla="*/ 1310978 h 2940611"/>
                  <a:gd name="connsiteX196" fmla="*/ 2588045 w 2645723"/>
                  <a:gd name="connsiteY196" fmla="*/ 1313968 h 2940611"/>
                  <a:gd name="connsiteX197" fmla="*/ 2598378 w 2645723"/>
                  <a:gd name="connsiteY197" fmla="*/ 1330056 h 2940611"/>
                  <a:gd name="connsiteX198" fmla="*/ 2629005 w 2645723"/>
                  <a:gd name="connsiteY198" fmla="*/ 1388627 h 2940611"/>
                  <a:gd name="connsiteX199" fmla="*/ 2628992 w 2645723"/>
                  <a:gd name="connsiteY199" fmla="*/ 1388989 h 2940611"/>
                  <a:gd name="connsiteX200" fmla="*/ 2628500 w 2645723"/>
                  <a:gd name="connsiteY200" fmla="*/ 1389471 h 2940611"/>
                  <a:gd name="connsiteX201" fmla="*/ 2585973 w 2645723"/>
                  <a:gd name="connsiteY201" fmla="*/ 1382657 h 2940611"/>
                  <a:gd name="connsiteX202" fmla="*/ 2593202 w 2645723"/>
                  <a:gd name="connsiteY202" fmla="*/ 1397557 h 2940611"/>
                  <a:gd name="connsiteX203" fmla="*/ 2610620 w 2645723"/>
                  <a:gd name="connsiteY203" fmla="*/ 1391645 h 2940611"/>
                  <a:gd name="connsiteX204" fmla="*/ 2598513 w 2645723"/>
                  <a:gd name="connsiteY204" fmla="*/ 1403340 h 2940611"/>
                  <a:gd name="connsiteX205" fmla="*/ 2611782 w 2645723"/>
                  <a:gd name="connsiteY205" fmla="*/ 1417778 h 2940611"/>
                  <a:gd name="connsiteX206" fmla="*/ 2609467 w 2645723"/>
                  <a:gd name="connsiteY206" fmla="*/ 1417921 h 2940611"/>
                  <a:gd name="connsiteX207" fmla="*/ 2590141 w 2645723"/>
                  <a:gd name="connsiteY207" fmla="*/ 1411431 h 2940611"/>
                  <a:gd name="connsiteX208" fmla="*/ 2584931 w 2645723"/>
                  <a:gd name="connsiteY208" fmla="*/ 1416463 h 2940611"/>
                  <a:gd name="connsiteX209" fmla="*/ 2523000 w 2645723"/>
                  <a:gd name="connsiteY209" fmla="*/ 1448353 h 2940611"/>
                  <a:gd name="connsiteX210" fmla="*/ 2528502 w 2645723"/>
                  <a:gd name="connsiteY210" fmla="*/ 1469623 h 2940611"/>
                  <a:gd name="connsiteX211" fmla="*/ 2517983 w 2645723"/>
                  <a:gd name="connsiteY211" fmla="*/ 1465187 h 2940611"/>
                  <a:gd name="connsiteX212" fmla="*/ 2522174 w 2645723"/>
                  <a:gd name="connsiteY212" fmla="*/ 1474370 h 2940611"/>
                  <a:gd name="connsiteX213" fmla="*/ 2525153 w 2645723"/>
                  <a:gd name="connsiteY213" fmla="*/ 1476727 h 2940611"/>
                  <a:gd name="connsiteX214" fmla="*/ 2633549 w 2645723"/>
                  <a:gd name="connsiteY214" fmla="*/ 1436783 h 2940611"/>
                  <a:gd name="connsiteX215" fmla="*/ 2645723 w 2645723"/>
                  <a:gd name="connsiteY215" fmla="*/ 1440095 h 2940611"/>
                  <a:gd name="connsiteX216" fmla="*/ 2590565 w 2645723"/>
                  <a:gd name="connsiteY216" fmla="*/ 1460745 h 2940611"/>
                  <a:gd name="connsiteX217" fmla="*/ 2590007 w 2645723"/>
                  <a:gd name="connsiteY217" fmla="*/ 1460873 h 2940611"/>
                  <a:gd name="connsiteX218" fmla="*/ 2586571 w 2645723"/>
                  <a:gd name="connsiteY218" fmla="*/ 1461636 h 2940611"/>
                  <a:gd name="connsiteX219" fmla="*/ 2563560 w 2645723"/>
                  <a:gd name="connsiteY219" fmla="*/ 1467626 h 2940611"/>
                  <a:gd name="connsiteX220" fmla="*/ 2570676 w 2645723"/>
                  <a:gd name="connsiteY220" fmla="*/ 1470236 h 2940611"/>
                  <a:gd name="connsiteX221" fmla="*/ 2544341 w 2645723"/>
                  <a:gd name="connsiteY221" fmla="*/ 1485063 h 2940611"/>
                  <a:gd name="connsiteX222" fmla="*/ 2542620 w 2645723"/>
                  <a:gd name="connsiteY222" fmla="*/ 1485345 h 2940611"/>
                  <a:gd name="connsiteX223" fmla="*/ 2541167 w 2645723"/>
                  <a:gd name="connsiteY223" fmla="*/ 1486849 h 2940611"/>
                  <a:gd name="connsiteX224" fmla="*/ 2539284 w 2645723"/>
                  <a:gd name="connsiteY224" fmla="*/ 1487911 h 2940611"/>
                  <a:gd name="connsiteX225" fmla="*/ 2551593 w 2645723"/>
                  <a:gd name="connsiteY225" fmla="*/ 1505175 h 2940611"/>
                  <a:gd name="connsiteX226" fmla="*/ 2512367 w 2645723"/>
                  <a:gd name="connsiteY226" fmla="*/ 1542215 h 2940611"/>
                  <a:gd name="connsiteX227" fmla="*/ 2534191 w 2645723"/>
                  <a:gd name="connsiteY227" fmla="*/ 1580683 h 2940611"/>
                  <a:gd name="connsiteX228" fmla="*/ 2517184 w 2645723"/>
                  <a:gd name="connsiteY228" fmla="*/ 1583646 h 2940611"/>
                  <a:gd name="connsiteX229" fmla="*/ 2527725 w 2645723"/>
                  <a:gd name="connsiteY229" fmla="*/ 1586512 h 2940611"/>
                  <a:gd name="connsiteX230" fmla="*/ 2489996 w 2645723"/>
                  <a:gd name="connsiteY230" fmla="*/ 1600637 h 2940611"/>
                  <a:gd name="connsiteX231" fmla="*/ 2508188 w 2645723"/>
                  <a:gd name="connsiteY231" fmla="*/ 1671551 h 2940611"/>
                  <a:gd name="connsiteX232" fmla="*/ 2454309 w 2645723"/>
                  <a:gd name="connsiteY232" fmla="*/ 1659638 h 2940611"/>
                  <a:gd name="connsiteX233" fmla="*/ 2454225 w 2645723"/>
                  <a:gd name="connsiteY233" fmla="*/ 1659636 h 2940611"/>
                  <a:gd name="connsiteX234" fmla="*/ 2456414 w 2645723"/>
                  <a:gd name="connsiteY234" fmla="*/ 1664065 h 2940611"/>
                  <a:gd name="connsiteX235" fmla="*/ 2492640 w 2645723"/>
                  <a:gd name="connsiteY235" fmla="*/ 1706132 h 2940611"/>
                  <a:gd name="connsiteX236" fmla="*/ 2439488 w 2645723"/>
                  <a:gd name="connsiteY236" fmla="*/ 1750984 h 2940611"/>
                  <a:gd name="connsiteX237" fmla="*/ 2465332 w 2645723"/>
                  <a:gd name="connsiteY237" fmla="*/ 1802327 h 2940611"/>
                  <a:gd name="connsiteX238" fmla="*/ 2402534 w 2645723"/>
                  <a:gd name="connsiteY238" fmla="*/ 1793791 h 2940611"/>
                  <a:gd name="connsiteX239" fmla="*/ 2400247 w 2645723"/>
                  <a:gd name="connsiteY239" fmla="*/ 1794203 h 2940611"/>
                  <a:gd name="connsiteX240" fmla="*/ 2406785 w 2645723"/>
                  <a:gd name="connsiteY240" fmla="*/ 1824011 h 2940611"/>
                  <a:gd name="connsiteX241" fmla="*/ 2488574 w 2645723"/>
                  <a:gd name="connsiteY241" fmla="*/ 1818331 h 2940611"/>
                  <a:gd name="connsiteX242" fmla="*/ 2457337 w 2645723"/>
                  <a:gd name="connsiteY242" fmla="*/ 1835650 h 2940611"/>
                  <a:gd name="connsiteX243" fmla="*/ 2413331 w 2645723"/>
                  <a:gd name="connsiteY243" fmla="*/ 1845154 h 2940611"/>
                  <a:gd name="connsiteX244" fmla="*/ 2422828 w 2645723"/>
                  <a:gd name="connsiteY244" fmla="*/ 1875149 h 2940611"/>
                  <a:gd name="connsiteX245" fmla="*/ 2499041 w 2645723"/>
                  <a:gd name="connsiteY245" fmla="*/ 1867865 h 2940611"/>
                  <a:gd name="connsiteX246" fmla="*/ 2509940 w 2645723"/>
                  <a:gd name="connsiteY246" fmla="*/ 1874213 h 2940611"/>
                  <a:gd name="connsiteX247" fmla="*/ 2451319 w 2645723"/>
                  <a:gd name="connsiteY247" fmla="*/ 1879886 h 2940611"/>
                  <a:gd name="connsiteX248" fmla="*/ 2450744 w 2645723"/>
                  <a:gd name="connsiteY248" fmla="*/ 1879864 h 2940611"/>
                  <a:gd name="connsiteX249" fmla="*/ 2447229 w 2645723"/>
                  <a:gd name="connsiteY249" fmla="*/ 1879713 h 2940611"/>
                  <a:gd name="connsiteX250" fmla="*/ 2424221 w 2645723"/>
                  <a:gd name="connsiteY250" fmla="*/ 1879549 h 2940611"/>
                  <a:gd name="connsiteX251" fmla="*/ 2424439 w 2645723"/>
                  <a:gd name="connsiteY251" fmla="*/ 1880238 h 2940611"/>
                  <a:gd name="connsiteX252" fmla="*/ 2429651 w 2645723"/>
                  <a:gd name="connsiteY252" fmla="*/ 1883905 h 2940611"/>
                  <a:gd name="connsiteX253" fmla="*/ 2425645 w 2645723"/>
                  <a:gd name="connsiteY253" fmla="*/ 1884932 h 2940611"/>
                  <a:gd name="connsiteX254" fmla="*/ 2425910 w 2645723"/>
                  <a:gd name="connsiteY254" fmla="*/ 1917705 h 2940611"/>
                  <a:gd name="connsiteX255" fmla="*/ 2374525 w 2645723"/>
                  <a:gd name="connsiteY255" fmla="*/ 1905724 h 2940611"/>
                  <a:gd name="connsiteX256" fmla="*/ 2373390 w 2645723"/>
                  <a:gd name="connsiteY256" fmla="*/ 1906407 h 2940611"/>
                  <a:gd name="connsiteX257" fmla="*/ 2362309 w 2645723"/>
                  <a:gd name="connsiteY257" fmla="*/ 1904141 h 2940611"/>
                  <a:gd name="connsiteX258" fmla="*/ 2367186 w 2645723"/>
                  <a:gd name="connsiteY258" fmla="*/ 1922219 h 2940611"/>
                  <a:gd name="connsiteX259" fmla="*/ 2369592 w 2645723"/>
                  <a:gd name="connsiteY259" fmla="*/ 1952361 h 2940611"/>
                  <a:gd name="connsiteX260" fmla="*/ 2368038 w 2645723"/>
                  <a:gd name="connsiteY260" fmla="*/ 1952566 h 2940611"/>
                  <a:gd name="connsiteX261" fmla="*/ 2367823 w 2645723"/>
                  <a:gd name="connsiteY261" fmla="*/ 1954625 h 2940611"/>
                  <a:gd name="connsiteX262" fmla="*/ 2307303 w 2645723"/>
                  <a:gd name="connsiteY262" fmla="*/ 1938779 h 2940611"/>
                  <a:gd name="connsiteX263" fmla="*/ 2307573 w 2645723"/>
                  <a:gd name="connsiteY263" fmla="*/ 1955632 h 2940611"/>
                  <a:gd name="connsiteX264" fmla="*/ 2314048 w 2645723"/>
                  <a:gd name="connsiteY264" fmla="*/ 1973244 h 2940611"/>
                  <a:gd name="connsiteX265" fmla="*/ 2326279 w 2645723"/>
                  <a:gd name="connsiteY265" fmla="*/ 1987947 h 2940611"/>
                  <a:gd name="connsiteX266" fmla="*/ 2310089 w 2645723"/>
                  <a:gd name="connsiteY266" fmla="*/ 1991385 h 2940611"/>
                  <a:gd name="connsiteX267" fmla="*/ 2303667 w 2645723"/>
                  <a:gd name="connsiteY267" fmla="*/ 2046260 h 2940611"/>
                  <a:gd name="connsiteX268" fmla="*/ 2264632 w 2645723"/>
                  <a:gd name="connsiteY268" fmla="*/ 2026770 h 2940611"/>
                  <a:gd name="connsiteX269" fmla="*/ 2264122 w 2645723"/>
                  <a:gd name="connsiteY269" fmla="*/ 2026832 h 2940611"/>
                  <a:gd name="connsiteX270" fmla="*/ 2286495 w 2645723"/>
                  <a:gd name="connsiteY270" fmla="*/ 2068861 h 2940611"/>
                  <a:gd name="connsiteX271" fmla="*/ 2275795 w 2645723"/>
                  <a:gd name="connsiteY271" fmla="*/ 2063587 h 2940611"/>
                  <a:gd name="connsiteX272" fmla="*/ 2256351 w 2645723"/>
                  <a:gd name="connsiteY272" fmla="*/ 2027777 h 2940611"/>
                  <a:gd name="connsiteX273" fmla="*/ 2252001 w 2645723"/>
                  <a:gd name="connsiteY273" fmla="*/ 2028306 h 2940611"/>
                  <a:gd name="connsiteX274" fmla="*/ 2245576 w 2645723"/>
                  <a:gd name="connsiteY274" fmla="*/ 2083179 h 2940611"/>
                  <a:gd name="connsiteX275" fmla="*/ 2231264 w 2645723"/>
                  <a:gd name="connsiteY275" fmla="*/ 2080975 h 2940611"/>
                  <a:gd name="connsiteX276" fmla="*/ 2231285 w 2645723"/>
                  <a:gd name="connsiteY276" fmla="*/ 2081229 h 2940611"/>
                  <a:gd name="connsiteX277" fmla="*/ 2231073 w 2645723"/>
                  <a:gd name="connsiteY277" fmla="*/ 2080856 h 2940611"/>
                  <a:gd name="connsiteX278" fmla="*/ 2175918 w 2645723"/>
                  <a:gd name="connsiteY278" fmla="*/ 2041260 h 2940611"/>
                  <a:gd name="connsiteX279" fmla="*/ 2176172 w 2645723"/>
                  <a:gd name="connsiteY279" fmla="*/ 2046549 h 2940611"/>
                  <a:gd name="connsiteX280" fmla="*/ 2176330 w 2645723"/>
                  <a:gd name="connsiteY280" fmla="*/ 2047924 h 2940611"/>
                  <a:gd name="connsiteX281" fmla="*/ 2187290 w 2645723"/>
                  <a:gd name="connsiteY281" fmla="*/ 2073344 h 2940611"/>
                  <a:gd name="connsiteX282" fmla="*/ 2172651 w 2645723"/>
                  <a:gd name="connsiteY282" fmla="*/ 2052035 h 2940611"/>
                  <a:gd name="connsiteX283" fmla="*/ 2152437 w 2645723"/>
                  <a:gd name="connsiteY283" fmla="*/ 2106004 h 2940611"/>
                  <a:gd name="connsiteX284" fmla="*/ 2161204 w 2645723"/>
                  <a:gd name="connsiteY284" fmla="*/ 2122369 h 2940611"/>
                  <a:gd name="connsiteX285" fmla="*/ 2154342 w 2645723"/>
                  <a:gd name="connsiteY285" fmla="*/ 2118209 h 2940611"/>
                  <a:gd name="connsiteX286" fmla="*/ 2121937 w 2645723"/>
                  <a:gd name="connsiteY286" fmla="*/ 2080477 h 2940611"/>
                  <a:gd name="connsiteX287" fmla="*/ 2117642 w 2645723"/>
                  <a:gd name="connsiteY287" fmla="*/ 2136814 h 2940611"/>
                  <a:gd name="connsiteX288" fmla="*/ 2117366 w 2645723"/>
                  <a:gd name="connsiteY288" fmla="*/ 2137080 h 2940611"/>
                  <a:gd name="connsiteX289" fmla="*/ 2116661 w 2645723"/>
                  <a:gd name="connsiteY289" fmla="*/ 2137116 h 2940611"/>
                  <a:gd name="connsiteX290" fmla="*/ 2105958 w 2645723"/>
                  <a:gd name="connsiteY290" fmla="*/ 2118269 h 2940611"/>
                  <a:gd name="connsiteX291" fmla="*/ 2104439 w 2645723"/>
                  <a:gd name="connsiteY291" fmla="*/ 2123572 h 2940611"/>
                  <a:gd name="connsiteX292" fmla="*/ 2106544 w 2645723"/>
                  <a:gd name="connsiteY292" fmla="*/ 2273594 h 2940611"/>
                  <a:gd name="connsiteX293" fmla="*/ 2088605 w 2645723"/>
                  <a:gd name="connsiteY293" fmla="*/ 2262642 h 2940611"/>
                  <a:gd name="connsiteX294" fmla="*/ 2074357 w 2645723"/>
                  <a:gd name="connsiteY294" fmla="*/ 2300966 h 2940611"/>
                  <a:gd name="connsiteX295" fmla="*/ 2061695 w 2645723"/>
                  <a:gd name="connsiteY295" fmla="*/ 2301110 h 2940611"/>
                  <a:gd name="connsiteX296" fmla="*/ 2064046 w 2645723"/>
                  <a:gd name="connsiteY296" fmla="*/ 2305485 h 2940611"/>
                  <a:gd name="connsiteX297" fmla="*/ 2043614 w 2645723"/>
                  <a:gd name="connsiteY297" fmla="*/ 2291846 h 2940611"/>
                  <a:gd name="connsiteX298" fmla="*/ 2031309 w 2645723"/>
                  <a:gd name="connsiteY298" fmla="*/ 2320878 h 2940611"/>
                  <a:gd name="connsiteX299" fmla="*/ 2023271 w 2645723"/>
                  <a:gd name="connsiteY299" fmla="*/ 2320364 h 2940611"/>
                  <a:gd name="connsiteX300" fmla="*/ 2018739 w 2645723"/>
                  <a:gd name="connsiteY300" fmla="*/ 2329731 h 2940611"/>
                  <a:gd name="connsiteX301" fmla="*/ 2016703 w 2645723"/>
                  <a:gd name="connsiteY301" fmla="*/ 2330314 h 2940611"/>
                  <a:gd name="connsiteX302" fmla="*/ 2018385 w 2645723"/>
                  <a:gd name="connsiteY302" fmla="*/ 2333447 h 2940611"/>
                  <a:gd name="connsiteX303" fmla="*/ 2023178 w 2645723"/>
                  <a:gd name="connsiteY303" fmla="*/ 2359243 h 2940611"/>
                  <a:gd name="connsiteX304" fmla="*/ 1999622 w 2645723"/>
                  <a:gd name="connsiteY304" fmla="*/ 2327714 h 2940611"/>
                  <a:gd name="connsiteX305" fmla="*/ 1996152 w 2645723"/>
                  <a:gd name="connsiteY305" fmla="*/ 2325164 h 2940611"/>
                  <a:gd name="connsiteX306" fmla="*/ 1994291 w 2645723"/>
                  <a:gd name="connsiteY306" fmla="*/ 2324253 h 2940611"/>
                  <a:gd name="connsiteX307" fmla="*/ 2001388 w 2645723"/>
                  <a:gd name="connsiteY307" fmla="*/ 2344910 h 2940611"/>
                  <a:gd name="connsiteX308" fmla="*/ 2002581 w 2645723"/>
                  <a:gd name="connsiteY308" fmla="*/ 2348013 h 2940611"/>
                  <a:gd name="connsiteX309" fmla="*/ 2002772 w 2645723"/>
                  <a:gd name="connsiteY309" fmla="*/ 2348522 h 2940611"/>
                  <a:gd name="connsiteX310" fmla="*/ 2015329 w 2645723"/>
                  <a:gd name="connsiteY310" fmla="*/ 2402788 h 2940611"/>
                  <a:gd name="connsiteX311" fmla="*/ 2006358 w 2645723"/>
                  <a:gd name="connsiteY311" fmla="*/ 2394926 h 2940611"/>
                  <a:gd name="connsiteX312" fmla="*/ 1990592 w 2645723"/>
                  <a:gd name="connsiteY312" fmla="*/ 2327250 h 2940611"/>
                  <a:gd name="connsiteX313" fmla="*/ 1988164 w 2645723"/>
                  <a:gd name="connsiteY313" fmla="*/ 2336560 h 2940611"/>
                  <a:gd name="connsiteX314" fmla="*/ 1968631 w 2645723"/>
                  <a:gd name="connsiteY314" fmla="*/ 2323517 h 2940611"/>
                  <a:gd name="connsiteX315" fmla="*/ 1961250 w 2645723"/>
                  <a:gd name="connsiteY315" fmla="*/ 2334148 h 2940611"/>
                  <a:gd name="connsiteX316" fmla="*/ 1964925 w 2645723"/>
                  <a:gd name="connsiteY316" fmla="*/ 2367231 h 2940611"/>
                  <a:gd name="connsiteX317" fmla="*/ 1958797 w 2645723"/>
                  <a:gd name="connsiteY317" fmla="*/ 2400449 h 2940611"/>
                  <a:gd name="connsiteX318" fmla="*/ 1946666 w 2645723"/>
                  <a:gd name="connsiteY318" fmla="*/ 2354582 h 2940611"/>
                  <a:gd name="connsiteX319" fmla="*/ 1943172 w 2645723"/>
                  <a:gd name="connsiteY319" fmla="*/ 2365766 h 2940611"/>
                  <a:gd name="connsiteX320" fmla="*/ 1937158 w 2645723"/>
                  <a:gd name="connsiteY320" fmla="*/ 2359355 h 2940611"/>
                  <a:gd name="connsiteX321" fmla="*/ 1933378 w 2645723"/>
                  <a:gd name="connsiteY321" fmla="*/ 2345892 h 2940611"/>
                  <a:gd name="connsiteX322" fmla="*/ 1927952 w 2645723"/>
                  <a:gd name="connsiteY322" fmla="*/ 2353758 h 2940611"/>
                  <a:gd name="connsiteX323" fmla="*/ 1923639 w 2645723"/>
                  <a:gd name="connsiteY323" fmla="*/ 2352721 h 2940611"/>
                  <a:gd name="connsiteX324" fmla="*/ 1916208 w 2645723"/>
                  <a:gd name="connsiteY324" fmla="*/ 2366869 h 2940611"/>
                  <a:gd name="connsiteX325" fmla="*/ 1918344 w 2645723"/>
                  <a:gd name="connsiteY325" fmla="*/ 2381444 h 2940611"/>
                  <a:gd name="connsiteX326" fmla="*/ 1913752 w 2645723"/>
                  <a:gd name="connsiteY326" fmla="*/ 2368476 h 2940611"/>
                  <a:gd name="connsiteX327" fmla="*/ 1905848 w 2645723"/>
                  <a:gd name="connsiteY327" fmla="*/ 2357369 h 2940611"/>
                  <a:gd name="connsiteX328" fmla="*/ 1880111 w 2645723"/>
                  <a:gd name="connsiteY328" fmla="*/ 2420557 h 2940611"/>
                  <a:gd name="connsiteX329" fmla="*/ 1880461 w 2645723"/>
                  <a:gd name="connsiteY329" fmla="*/ 2422046 h 2940611"/>
                  <a:gd name="connsiteX330" fmla="*/ 1879901 w 2645723"/>
                  <a:gd name="connsiteY330" fmla="*/ 2421200 h 2940611"/>
                  <a:gd name="connsiteX331" fmla="*/ 1878352 w 2645723"/>
                  <a:gd name="connsiteY331" fmla="*/ 2425971 h 2940611"/>
                  <a:gd name="connsiteX332" fmla="*/ 1878021 w 2645723"/>
                  <a:gd name="connsiteY332" fmla="*/ 2426147 h 2940611"/>
                  <a:gd name="connsiteX333" fmla="*/ 1877326 w 2645723"/>
                  <a:gd name="connsiteY333" fmla="*/ 2425983 h 2940611"/>
                  <a:gd name="connsiteX334" fmla="*/ 1872032 w 2645723"/>
                  <a:gd name="connsiteY334" fmla="*/ 2407268 h 2940611"/>
                  <a:gd name="connsiteX335" fmla="*/ 1864120 w 2645723"/>
                  <a:gd name="connsiteY335" fmla="*/ 2391112 h 2940611"/>
                  <a:gd name="connsiteX336" fmla="*/ 1860855 w 2645723"/>
                  <a:gd name="connsiteY336" fmla="*/ 2386574 h 2940611"/>
                  <a:gd name="connsiteX337" fmla="*/ 1843024 w 2645723"/>
                  <a:gd name="connsiteY337" fmla="*/ 2426549 h 2940611"/>
                  <a:gd name="connsiteX338" fmla="*/ 1841667 w 2645723"/>
                  <a:gd name="connsiteY338" fmla="*/ 2424671 h 2940611"/>
                  <a:gd name="connsiteX339" fmla="*/ 1828312 w 2645723"/>
                  <a:gd name="connsiteY339" fmla="*/ 2365454 h 2940611"/>
                  <a:gd name="connsiteX340" fmla="*/ 1805507 w 2645723"/>
                  <a:gd name="connsiteY340" fmla="*/ 2326315 h 2940611"/>
                  <a:gd name="connsiteX341" fmla="*/ 1789130 w 2645723"/>
                  <a:gd name="connsiteY341" fmla="*/ 2357038 h 2940611"/>
                  <a:gd name="connsiteX342" fmla="*/ 1778739 w 2645723"/>
                  <a:gd name="connsiteY342" fmla="*/ 2350647 h 2940611"/>
                  <a:gd name="connsiteX343" fmla="*/ 1778691 w 2645723"/>
                  <a:gd name="connsiteY343" fmla="*/ 2350725 h 2940611"/>
                  <a:gd name="connsiteX344" fmla="*/ 1785118 w 2645723"/>
                  <a:gd name="connsiteY344" fmla="*/ 2374527 h 2940611"/>
                  <a:gd name="connsiteX345" fmla="*/ 1777084 w 2645723"/>
                  <a:gd name="connsiteY345" fmla="*/ 2389997 h 2940611"/>
                  <a:gd name="connsiteX346" fmla="*/ 1775066 w 2645723"/>
                  <a:gd name="connsiteY346" fmla="*/ 2387709 h 2940611"/>
                  <a:gd name="connsiteX347" fmla="*/ 1773194 w 2645723"/>
                  <a:gd name="connsiteY347" fmla="*/ 2397497 h 2940611"/>
                  <a:gd name="connsiteX348" fmla="*/ 1772281 w 2645723"/>
                  <a:gd name="connsiteY348" fmla="*/ 2399248 h 2940611"/>
                  <a:gd name="connsiteX349" fmla="*/ 1772545 w 2645723"/>
                  <a:gd name="connsiteY349" fmla="*/ 2400878 h 2940611"/>
                  <a:gd name="connsiteX350" fmla="*/ 1767180 w 2645723"/>
                  <a:gd name="connsiteY350" fmla="*/ 2428953 h 2940611"/>
                  <a:gd name="connsiteX351" fmla="*/ 1762696 w 2645723"/>
                  <a:gd name="connsiteY351" fmla="*/ 2423356 h 2940611"/>
                  <a:gd name="connsiteX352" fmla="*/ 1764253 w 2645723"/>
                  <a:gd name="connsiteY352" fmla="*/ 2445790 h 2940611"/>
                  <a:gd name="connsiteX353" fmla="*/ 1764600 w 2645723"/>
                  <a:gd name="connsiteY353" fmla="*/ 2449098 h 2940611"/>
                  <a:gd name="connsiteX354" fmla="*/ 1764655 w 2645723"/>
                  <a:gd name="connsiteY354" fmla="*/ 2449636 h 2940611"/>
                  <a:gd name="connsiteX355" fmla="*/ 1762738 w 2645723"/>
                  <a:gd name="connsiteY355" fmla="*/ 2505306 h 2940611"/>
                  <a:gd name="connsiteX356" fmla="*/ 1756105 w 2645723"/>
                  <a:gd name="connsiteY356" fmla="*/ 2495389 h 2940611"/>
                  <a:gd name="connsiteX357" fmla="*/ 1759282 w 2645723"/>
                  <a:gd name="connsiteY357" fmla="*/ 2378500 h 2940611"/>
                  <a:gd name="connsiteX358" fmla="*/ 1752230 w 2645723"/>
                  <a:gd name="connsiteY358" fmla="*/ 2383158 h 2940611"/>
                  <a:gd name="connsiteX359" fmla="*/ 1747908 w 2645723"/>
                  <a:gd name="connsiteY359" fmla="*/ 2371669 h 2940611"/>
                  <a:gd name="connsiteX360" fmla="*/ 1747497 w 2645723"/>
                  <a:gd name="connsiteY360" fmla="*/ 2383625 h 2940611"/>
                  <a:gd name="connsiteX361" fmla="*/ 1752681 w 2645723"/>
                  <a:gd name="connsiteY361" fmla="*/ 2399301 h 2940611"/>
                  <a:gd name="connsiteX362" fmla="*/ 1753211 w 2645723"/>
                  <a:gd name="connsiteY362" fmla="*/ 2414728 h 2940611"/>
                  <a:gd name="connsiteX363" fmla="*/ 1746465 w 2645723"/>
                  <a:gd name="connsiteY363" fmla="*/ 2413615 h 2940611"/>
                  <a:gd name="connsiteX364" fmla="*/ 1746136 w 2645723"/>
                  <a:gd name="connsiteY364" fmla="*/ 2423137 h 2940611"/>
                  <a:gd name="connsiteX365" fmla="*/ 1739503 w 2645723"/>
                  <a:gd name="connsiteY365" fmla="*/ 2413220 h 2940611"/>
                  <a:gd name="connsiteX366" fmla="*/ 1739527 w 2645723"/>
                  <a:gd name="connsiteY366" fmla="*/ 2412475 h 2940611"/>
                  <a:gd name="connsiteX367" fmla="*/ 1730431 w 2645723"/>
                  <a:gd name="connsiteY367" fmla="*/ 2410975 h 2940611"/>
                  <a:gd name="connsiteX368" fmla="*/ 1723255 w 2645723"/>
                  <a:gd name="connsiteY368" fmla="*/ 2457912 h 2940611"/>
                  <a:gd name="connsiteX369" fmla="*/ 1708738 w 2645723"/>
                  <a:gd name="connsiteY369" fmla="*/ 2488413 h 2940611"/>
                  <a:gd name="connsiteX370" fmla="*/ 1709024 w 2645723"/>
                  <a:gd name="connsiteY370" fmla="*/ 2424032 h 2940611"/>
                  <a:gd name="connsiteX371" fmla="*/ 1708073 w 2645723"/>
                  <a:gd name="connsiteY371" fmla="*/ 2424159 h 2940611"/>
                  <a:gd name="connsiteX372" fmla="*/ 1680162 w 2645723"/>
                  <a:gd name="connsiteY372" fmla="*/ 2412565 h 2940611"/>
                  <a:gd name="connsiteX373" fmla="*/ 1674580 w 2645723"/>
                  <a:gd name="connsiteY373" fmla="*/ 2459584 h 2940611"/>
                  <a:gd name="connsiteX374" fmla="*/ 1670579 w 2645723"/>
                  <a:gd name="connsiteY374" fmla="*/ 2408583 h 2940611"/>
                  <a:gd name="connsiteX375" fmla="*/ 1660667 w 2645723"/>
                  <a:gd name="connsiteY375" fmla="*/ 2404189 h 2940611"/>
                  <a:gd name="connsiteX376" fmla="*/ 1659917 w 2645723"/>
                  <a:gd name="connsiteY376" fmla="*/ 2404726 h 2940611"/>
                  <a:gd name="connsiteX377" fmla="*/ 1657760 w 2645723"/>
                  <a:gd name="connsiteY377" fmla="*/ 2402899 h 2940611"/>
                  <a:gd name="connsiteX378" fmla="*/ 1630877 w 2645723"/>
                  <a:gd name="connsiteY378" fmla="*/ 2390981 h 2940611"/>
                  <a:gd name="connsiteX379" fmla="*/ 1629825 w 2645723"/>
                  <a:gd name="connsiteY379" fmla="*/ 2421363 h 2940611"/>
                  <a:gd name="connsiteX380" fmla="*/ 1654401 w 2645723"/>
                  <a:gd name="connsiteY380" fmla="*/ 2461680 h 2940611"/>
                  <a:gd name="connsiteX381" fmla="*/ 1628488 w 2645723"/>
                  <a:gd name="connsiteY381" fmla="*/ 2459874 h 2940611"/>
                  <a:gd name="connsiteX382" fmla="*/ 1628269 w 2645723"/>
                  <a:gd name="connsiteY382" fmla="*/ 2466214 h 2940611"/>
                  <a:gd name="connsiteX383" fmla="*/ 1628081 w 2645723"/>
                  <a:gd name="connsiteY383" fmla="*/ 2471652 h 2940611"/>
                  <a:gd name="connsiteX384" fmla="*/ 1627477 w 2645723"/>
                  <a:gd name="connsiteY384" fmla="*/ 2488999 h 2940611"/>
                  <a:gd name="connsiteX385" fmla="*/ 1623617 w 2645723"/>
                  <a:gd name="connsiteY385" fmla="*/ 2481966 h 2940611"/>
                  <a:gd name="connsiteX386" fmla="*/ 1621991 w 2645723"/>
                  <a:gd name="connsiteY386" fmla="*/ 2473471 h 2940611"/>
                  <a:gd name="connsiteX387" fmla="*/ 1566178 w 2645723"/>
                  <a:gd name="connsiteY387" fmla="*/ 2455707 h 2940611"/>
                  <a:gd name="connsiteX388" fmla="*/ 1552089 w 2645723"/>
                  <a:gd name="connsiteY388" fmla="*/ 2451628 h 2940611"/>
                  <a:gd name="connsiteX389" fmla="*/ 1513052 w 2645723"/>
                  <a:gd name="connsiteY389" fmla="*/ 2445641 h 2940611"/>
                  <a:gd name="connsiteX390" fmla="*/ 1525736 w 2645723"/>
                  <a:gd name="connsiteY390" fmla="*/ 2518919 h 2940611"/>
                  <a:gd name="connsiteX391" fmla="*/ 1496626 w 2645723"/>
                  <a:gd name="connsiteY391" fmla="*/ 2490574 h 2940611"/>
                  <a:gd name="connsiteX392" fmla="*/ 1492079 w 2645723"/>
                  <a:gd name="connsiteY392" fmla="*/ 2500413 h 2940611"/>
                  <a:gd name="connsiteX393" fmla="*/ 1456895 w 2645723"/>
                  <a:gd name="connsiteY393" fmla="*/ 2484889 h 2940611"/>
                  <a:gd name="connsiteX394" fmla="*/ 1454277 w 2645723"/>
                  <a:gd name="connsiteY394" fmla="*/ 2487754 h 2940611"/>
                  <a:gd name="connsiteX395" fmla="*/ 1457149 w 2645723"/>
                  <a:gd name="connsiteY395" fmla="*/ 2500240 h 2940611"/>
                  <a:gd name="connsiteX396" fmla="*/ 1444500 w 2645723"/>
                  <a:gd name="connsiteY396" fmla="*/ 2498720 h 2940611"/>
                  <a:gd name="connsiteX397" fmla="*/ 1442695 w 2645723"/>
                  <a:gd name="connsiteY397" fmla="*/ 2497500 h 2940611"/>
                  <a:gd name="connsiteX398" fmla="*/ 1439692 w 2645723"/>
                  <a:gd name="connsiteY398" fmla="*/ 2503710 h 2940611"/>
                  <a:gd name="connsiteX399" fmla="*/ 1438354 w 2645723"/>
                  <a:gd name="connsiteY399" fmla="*/ 2505166 h 2940611"/>
                  <a:gd name="connsiteX400" fmla="*/ 1438186 w 2645723"/>
                  <a:gd name="connsiteY400" fmla="*/ 2506811 h 2940611"/>
                  <a:gd name="connsiteX401" fmla="*/ 1425738 w 2645723"/>
                  <a:gd name="connsiteY401" fmla="*/ 2532535 h 2940611"/>
                  <a:gd name="connsiteX402" fmla="*/ 1422857 w 2645723"/>
                  <a:gd name="connsiteY402" fmla="*/ 2525971 h 2940611"/>
                  <a:gd name="connsiteX403" fmla="*/ 1418555 w 2645723"/>
                  <a:gd name="connsiteY403" fmla="*/ 2548043 h 2940611"/>
                  <a:gd name="connsiteX404" fmla="*/ 1418033 w 2645723"/>
                  <a:gd name="connsiteY404" fmla="*/ 2551329 h 2940611"/>
                  <a:gd name="connsiteX405" fmla="*/ 1417946 w 2645723"/>
                  <a:gd name="connsiteY405" fmla="*/ 2551865 h 2940611"/>
                  <a:gd name="connsiteX406" fmla="*/ 1401685 w 2645723"/>
                  <a:gd name="connsiteY406" fmla="*/ 2605139 h 2940611"/>
                  <a:gd name="connsiteX407" fmla="*/ 1397849 w 2645723"/>
                  <a:gd name="connsiteY407" fmla="*/ 2593841 h 2940611"/>
                  <a:gd name="connsiteX408" fmla="*/ 1426927 w 2645723"/>
                  <a:gd name="connsiteY408" fmla="*/ 2496433 h 2940611"/>
                  <a:gd name="connsiteX409" fmla="*/ 1422657 w 2645723"/>
                  <a:gd name="connsiteY409" fmla="*/ 2500055 h 2940611"/>
                  <a:gd name="connsiteX410" fmla="*/ 1398638 w 2645723"/>
                  <a:gd name="connsiteY410" fmla="*/ 2497134 h 2940611"/>
                  <a:gd name="connsiteX411" fmla="*/ 1375816 w 2645723"/>
                  <a:gd name="connsiteY411" fmla="*/ 2549142 h 2940611"/>
                  <a:gd name="connsiteX412" fmla="*/ 1353899 w 2645723"/>
                  <a:gd name="connsiteY412" fmla="*/ 2574847 h 2940611"/>
                  <a:gd name="connsiteX413" fmla="*/ 1369323 w 2645723"/>
                  <a:gd name="connsiteY413" fmla="*/ 2518009 h 2940611"/>
                  <a:gd name="connsiteX414" fmla="*/ 1349911 w 2645723"/>
                  <a:gd name="connsiteY414" fmla="*/ 2512041 h 2940611"/>
                  <a:gd name="connsiteX415" fmla="*/ 1345914 w 2645723"/>
                  <a:gd name="connsiteY415" fmla="*/ 2525552 h 2940611"/>
                  <a:gd name="connsiteX416" fmla="*/ 1335514 w 2645723"/>
                  <a:gd name="connsiteY416" fmla="*/ 2520167 h 2940611"/>
                  <a:gd name="connsiteX417" fmla="*/ 1334821 w 2645723"/>
                  <a:gd name="connsiteY417" fmla="*/ 2521918 h 2940611"/>
                  <a:gd name="connsiteX418" fmla="*/ 1347448 w 2645723"/>
                  <a:gd name="connsiteY418" fmla="*/ 2563358 h 2940611"/>
                  <a:gd name="connsiteX419" fmla="*/ 1301956 w 2645723"/>
                  <a:gd name="connsiteY419" fmla="*/ 2520205 h 2940611"/>
                  <a:gd name="connsiteX420" fmla="*/ 1284070 w 2645723"/>
                  <a:gd name="connsiteY420" fmla="*/ 2545625 h 2940611"/>
                  <a:gd name="connsiteX421" fmla="*/ 1280946 w 2645723"/>
                  <a:gd name="connsiteY421" fmla="*/ 2535567 h 2940611"/>
                  <a:gd name="connsiteX422" fmla="*/ 1275254 w 2645723"/>
                  <a:gd name="connsiteY422" fmla="*/ 2554381 h 2940611"/>
                  <a:gd name="connsiteX423" fmla="*/ 1273345 w 2645723"/>
                  <a:gd name="connsiteY423" fmla="*/ 2546588 h 2940611"/>
                  <a:gd name="connsiteX424" fmla="*/ 1275315 w 2645723"/>
                  <a:gd name="connsiteY424" fmla="*/ 2520715 h 2940611"/>
                  <a:gd name="connsiteX425" fmla="*/ 1274382 w 2645723"/>
                  <a:gd name="connsiteY425" fmla="*/ 2518253 h 2940611"/>
                  <a:gd name="connsiteX426" fmla="*/ 1275534 w 2645723"/>
                  <a:gd name="connsiteY426" fmla="*/ 2515349 h 2940611"/>
                  <a:gd name="connsiteX427" fmla="*/ 1270581 w 2645723"/>
                  <a:gd name="connsiteY427" fmla="*/ 2518406 h 2940611"/>
                  <a:gd name="connsiteX428" fmla="*/ 1217774 w 2645723"/>
                  <a:gd name="connsiteY428" fmla="*/ 2564854 h 2940611"/>
                  <a:gd name="connsiteX429" fmla="*/ 1183729 w 2645723"/>
                  <a:gd name="connsiteY429" fmla="*/ 2520495 h 2940611"/>
                  <a:gd name="connsiteX430" fmla="*/ 1144150 w 2645723"/>
                  <a:gd name="connsiteY430" fmla="*/ 2534819 h 2940611"/>
                  <a:gd name="connsiteX431" fmla="*/ 1147643 w 2645723"/>
                  <a:gd name="connsiteY431" fmla="*/ 2498853 h 2940611"/>
                  <a:gd name="connsiteX432" fmla="*/ 1138550 w 2645723"/>
                  <a:gd name="connsiteY432" fmla="*/ 2517219 h 2940611"/>
                  <a:gd name="connsiteX433" fmla="*/ 1136603 w 2645723"/>
                  <a:gd name="connsiteY433" fmla="*/ 2505447 h 2940611"/>
                  <a:gd name="connsiteX434" fmla="*/ 963969 w 2645723"/>
                  <a:gd name="connsiteY434" fmla="*/ 2940611 h 2940611"/>
                  <a:gd name="connsiteX435" fmla="*/ 1055889 w 2645723"/>
                  <a:gd name="connsiteY435" fmla="*/ 2493792 h 2940611"/>
                  <a:gd name="connsiteX436" fmla="*/ 1065054 w 2645723"/>
                  <a:gd name="connsiteY436" fmla="*/ 2457139 h 2940611"/>
                  <a:gd name="connsiteX437" fmla="*/ 1062327 w 2645723"/>
                  <a:gd name="connsiteY437" fmla="*/ 2448975 h 2940611"/>
                  <a:gd name="connsiteX438" fmla="*/ 1022682 w 2645723"/>
                  <a:gd name="connsiteY438" fmla="*/ 2472719 h 2940611"/>
                  <a:gd name="connsiteX439" fmla="*/ 981839 w 2645723"/>
                  <a:gd name="connsiteY439" fmla="*/ 2413547 h 2940611"/>
                  <a:gd name="connsiteX440" fmla="*/ 929234 w 2645723"/>
                  <a:gd name="connsiteY440" fmla="*/ 2429500 h 2940611"/>
                  <a:gd name="connsiteX441" fmla="*/ 942036 w 2645723"/>
                  <a:gd name="connsiteY441" fmla="*/ 2370103 h 2940611"/>
                  <a:gd name="connsiteX442" fmla="*/ 930121 w 2645723"/>
                  <a:gd name="connsiteY442" fmla="*/ 2380032 h 2940611"/>
                  <a:gd name="connsiteX443" fmla="*/ 930205 w 2645723"/>
                  <a:gd name="connsiteY443" fmla="*/ 2372868 h 2940611"/>
                  <a:gd name="connsiteX444" fmla="*/ 919504 w 2645723"/>
                  <a:gd name="connsiteY444" fmla="*/ 2387920 h 2940611"/>
                  <a:gd name="connsiteX445" fmla="*/ 919329 w 2645723"/>
                  <a:gd name="connsiteY445" fmla="*/ 2418775 h 2940611"/>
                  <a:gd name="connsiteX446" fmla="*/ 906805 w 2645723"/>
                  <a:gd name="connsiteY446" fmla="*/ 2403790 h 2940611"/>
                  <a:gd name="connsiteX447" fmla="*/ 878255 w 2645723"/>
                  <a:gd name="connsiteY447" fmla="*/ 2436240 h 2940611"/>
                  <a:gd name="connsiteX448" fmla="*/ 879417 w 2645723"/>
                  <a:gd name="connsiteY448" fmla="*/ 2424369 h 2940611"/>
                  <a:gd name="connsiteX449" fmla="*/ 706549 w 2645723"/>
                  <a:gd name="connsiteY449" fmla="*/ 2638830 h 2940611"/>
                  <a:gd name="connsiteX450" fmla="*/ 889239 w 2645723"/>
                  <a:gd name="connsiteY450" fmla="*/ 2372097 h 2940611"/>
                  <a:gd name="connsiteX451" fmla="*/ 880553 w 2645723"/>
                  <a:gd name="connsiteY451" fmla="*/ 2373311 h 2940611"/>
                  <a:gd name="connsiteX452" fmla="*/ 861500 w 2645723"/>
                  <a:gd name="connsiteY452" fmla="*/ 2387325 h 2940611"/>
                  <a:gd name="connsiteX453" fmla="*/ 861636 w 2645723"/>
                  <a:gd name="connsiteY453" fmla="*/ 2382157 h 2940611"/>
                  <a:gd name="connsiteX454" fmla="*/ 847224 w 2645723"/>
                  <a:gd name="connsiteY454" fmla="*/ 2388929 h 2940611"/>
                  <a:gd name="connsiteX455" fmla="*/ 858290 w 2645723"/>
                  <a:gd name="connsiteY455" fmla="*/ 2375607 h 2940611"/>
                  <a:gd name="connsiteX456" fmla="*/ 836665 w 2645723"/>
                  <a:gd name="connsiteY456" fmla="*/ 2375814 h 2940611"/>
                  <a:gd name="connsiteX457" fmla="*/ 825978 w 2645723"/>
                  <a:gd name="connsiteY457" fmla="*/ 2390354 h 2940611"/>
                  <a:gd name="connsiteX458" fmla="*/ 824733 w 2645723"/>
                  <a:gd name="connsiteY458" fmla="*/ 2377422 h 2940611"/>
                  <a:gd name="connsiteX459" fmla="*/ 820994 w 2645723"/>
                  <a:gd name="connsiteY459" fmla="*/ 2378766 h 2940611"/>
                  <a:gd name="connsiteX460" fmla="*/ 809424 w 2645723"/>
                  <a:gd name="connsiteY460" fmla="*/ 2404437 h 2940611"/>
                  <a:gd name="connsiteX461" fmla="*/ 793405 w 2645723"/>
                  <a:gd name="connsiteY461" fmla="*/ 2411300 h 2940611"/>
                  <a:gd name="connsiteX462" fmla="*/ 793294 w 2645723"/>
                  <a:gd name="connsiteY462" fmla="*/ 2408249 h 2940611"/>
                  <a:gd name="connsiteX463" fmla="*/ 785637 w 2645723"/>
                  <a:gd name="connsiteY463" fmla="*/ 2414631 h 2940611"/>
                  <a:gd name="connsiteX464" fmla="*/ 783821 w 2645723"/>
                  <a:gd name="connsiteY464" fmla="*/ 2415405 h 2940611"/>
                  <a:gd name="connsiteX465" fmla="*/ 782991 w 2645723"/>
                  <a:gd name="connsiteY465" fmla="*/ 2416837 h 2940611"/>
                  <a:gd name="connsiteX466" fmla="*/ 761035 w 2645723"/>
                  <a:gd name="connsiteY466" fmla="*/ 2435129 h 2940611"/>
                  <a:gd name="connsiteX467" fmla="*/ 761122 w 2645723"/>
                  <a:gd name="connsiteY467" fmla="*/ 2427962 h 2940611"/>
                  <a:gd name="connsiteX468" fmla="*/ 748087 w 2645723"/>
                  <a:gd name="connsiteY468" fmla="*/ 2446290 h 2940611"/>
                  <a:gd name="connsiteX469" fmla="*/ 746261 w 2645723"/>
                  <a:gd name="connsiteY469" fmla="*/ 2449068 h 2940611"/>
                  <a:gd name="connsiteX470" fmla="*/ 745959 w 2645723"/>
                  <a:gd name="connsiteY470" fmla="*/ 2449518 h 2940611"/>
                  <a:gd name="connsiteX471" fmla="*/ 709165 w 2645723"/>
                  <a:gd name="connsiteY471" fmla="*/ 2491338 h 2940611"/>
                  <a:gd name="connsiteX472" fmla="*/ 710335 w 2645723"/>
                  <a:gd name="connsiteY472" fmla="*/ 2479465 h 2940611"/>
                  <a:gd name="connsiteX473" fmla="*/ 788954 w 2645723"/>
                  <a:gd name="connsiteY473" fmla="*/ 2389003 h 2940611"/>
                  <a:gd name="connsiteX474" fmla="*/ 770494 w 2645723"/>
                  <a:gd name="connsiteY474" fmla="*/ 2374148 h 2940611"/>
                  <a:gd name="connsiteX475" fmla="*/ 708707 w 2645723"/>
                  <a:gd name="connsiteY475" fmla="*/ 2429656 h 2940611"/>
                  <a:gd name="connsiteX476" fmla="*/ 678141 w 2645723"/>
                  <a:gd name="connsiteY476" fmla="*/ 2444026 h 2940611"/>
                  <a:gd name="connsiteX477" fmla="*/ 762217 w 2645723"/>
                  <a:gd name="connsiteY477" fmla="*/ 2342232 h 2940611"/>
                  <a:gd name="connsiteX478" fmla="*/ 727275 w 2645723"/>
                  <a:gd name="connsiteY478" fmla="*/ 2344846 h 2940611"/>
                  <a:gd name="connsiteX479" fmla="*/ 670019 w 2645723"/>
                  <a:gd name="connsiteY479" fmla="*/ 2400075 h 2940611"/>
                  <a:gd name="connsiteX480" fmla="*/ 735133 w 2645723"/>
                  <a:gd name="connsiteY480" fmla="*/ 2306661 h 2940611"/>
                  <a:gd name="connsiteX481" fmla="*/ 732834 w 2645723"/>
                  <a:gd name="connsiteY481" fmla="*/ 2299667 h 2940611"/>
                  <a:gd name="connsiteX482" fmla="*/ 721088 w 2645723"/>
                  <a:gd name="connsiteY482" fmla="*/ 2298508 h 2940611"/>
                  <a:gd name="connsiteX483" fmla="*/ 716865 w 2645723"/>
                  <a:gd name="connsiteY483" fmla="*/ 2302003 h 2940611"/>
                  <a:gd name="connsiteX484" fmla="*/ 714004 w 2645723"/>
                  <a:gd name="connsiteY484" fmla="*/ 2297808 h 2940611"/>
                  <a:gd name="connsiteX485" fmla="*/ 699615 w 2645723"/>
                  <a:gd name="connsiteY485" fmla="*/ 2296389 h 2940611"/>
                  <a:gd name="connsiteX486" fmla="*/ 614951 w 2645723"/>
                  <a:gd name="connsiteY486" fmla="*/ 2392933 h 2940611"/>
                  <a:gd name="connsiteX487" fmla="*/ 616420 w 2645723"/>
                  <a:gd name="connsiteY487" fmla="*/ 2385045 h 2940611"/>
                  <a:gd name="connsiteX488" fmla="*/ 668373 w 2645723"/>
                  <a:gd name="connsiteY488" fmla="*/ 2289879 h 2940611"/>
                  <a:gd name="connsiteX489" fmla="*/ 666319 w 2645723"/>
                  <a:gd name="connsiteY489" fmla="*/ 2289376 h 2940611"/>
                  <a:gd name="connsiteX490" fmla="*/ 659730 w 2645723"/>
                  <a:gd name="connsiteY490" fmla="*/ 2293376 h 2940611"/>
                  <a:gd name="connsiteX491" fmla="*/ 661886 w 2645723"/>
                  <a:gd name="connsiteY491" fmla="*/ 2288301 h 2940611"/>
                  <a:gd name="connsiteX492" fmla="*/ 649825 w 2645723"/>
                  <a:gd name="connsiteY492" fmla="*/ 2285368 h 2940611"/>
                  <a:gd name="connsiteX493" fmla="*/ 679638 w 2645723"/>
                  <a:gd name="connsiteY493" fmla="*/ 2242125 h 2940611"/>
                  <a:gd name="connsiteX494" fmla="*/ 679667 w 2645723"/>
                  <a:gd name="connsiteY494" fmla="*/ 2242052 h 2940611"/>
                  <a:gd name="connsiteX495" fmla="*/ 676145 w 2645723"/>
                  <a:gd name="connsiteY495" fmla="*/ 2242193 h 2940611"/>
                  <a:gd name="connsiteX496" fmla="*/ 668302 w 2645723"/>
                  <a:gd name="connsiteY496" fmla="*/ 2250300 h 2940611"/>
                  <a:gd name="connsiteX497" fmla="*/ 667894 w 2645723"/>
                  <a:gd name="connsiteY497" fmla="*/ 2244317 h 2940611"/>
                  <a:gd name="connsiteX498" fmla="*/ 653337 w 2645723"/>
                  <a:gd name="connsiteY498" fmla="*/ 2248694 h 2940611"/>
                  <a:gd name="connsiteX499" fmla="*/ 617664 w 2645723"/>
                  <a:gd name="connsiteY499" fmla="*/ 2278439 h 2940611"/>
                  <a:gd name="connsiteX500" fmla="*/ 616619 w 2645723"/>
                  <a:gd name="connsiteY500" fmla="*/ 2274418 h 2940611"/>
                  <a:gd name="connsiteX501" fmla="*/ 615695 w 2645723"/>
                  <a:gd name="connsiteY501" fmla="*/ 2273216 h 2940611"/>
                  <a:gd name="connsiteX502" fmla="*/ 614076 w 2645723"/>
                  <a:gd name="connsiteY502" fmla="*/ 2275015 h 2940611"/>
                  <a:gd name="connsiteX503" fmla="*/ 611900 w 2645723"/>
                  <a:gd name="connsiteY503" fmla="*/ 2270792 h 2940611"/>
                  <a:gd name="connsiteX504" fmla="*/ 598033 w 2645723"/>
                  <a:gd name="connsiteY504" fmla="*/ 2287757 h 2940611"/>
                  <a:gd name="connsiteX505" fmla="*/ 580777 w 2645723"/>
                  <a:gd name="connsiteY505" fmla="*/ 2290239 h 2940611"/>
                  <a:gd name="connsiteX506" fmla="*/ 581463 w 2645723"/>
                  <a:gd name="connsiteY506" fmla="*/ 2287266 h 2940611"/>
                  <a:gd name="connsiteX507" fmla="*/ 572416 w 2645723"/>
                  <a:gd name="connsiteY507" fmla="*/ 2291445 h 2940611"/>
                  <a:gd name="connsiteX508" fmla="*/ 570459 w 2645723"/>
                  <a:gd name="connsiteY508" fmla="*/ 2291728 h 2940611"/>
                  <a:gd name="connsiteX509" fmla="*/ 569288 w 2645723"/>
                  <a:gd name="connsiteY509" fmla="*/ 2292888 h 2940611"/>
                  <a:gd name="connsiteX510" fmla="*/ 543347 w 2645723"/>
                  <a:gd name="connsiteY510" fmla="*/ 2304881 h 2940611"/>
                  <a:gd name="connsiteX511" fmla="*/ 545282 w 2645723"/>
                  <a:gd name="connsiteY511" fmla="*/ 2297980 h 2940611"/>
                  <a:gd name="connsiteX512" fmla="*/ 527954 w 2645723"/>
                  <a:gd name="connsiteY512" fmla="*/ 2312310 h 2940611"/>
                  <a:gd name="connsiteX513" fmla="*/ 525469 w 2645723"/>
                  <a:gd name="connsiteY513" fmla="*/ 2314519 h 2940611"/>
                  <a:gd name="connsiteX514" fmla="*/ 525063 w 2645723"/>
                  <a:gd name="connsiteY514" fmla="*/ 2314879 h 2940611"/>
                  <a:gd name="connsiteX515" fmla="*/ 478698 w 2645723"/>
                  <a:gd name="connsiteY515" fmla="*/ 2345751 h 2940611"/>
                  <a:gd name="connsiteX516" fmla="*/ 482896 w 2645723"/>
                  <a:gd name="connsiteY516" fmla="*/ 2334583 h 2940611"/>
                  <a:gd name="connsiteX517" fmla="*/ 609418 w 2645723"/>
                  <a:gd name="connsiteY517" fmla="*/ 2248353 h 2940611"/>
                  <a:gd name="connsiteX518" fmla="*/ 609437 w 2645723"/>
                  <a:gd name="connsiteY518" fmla="*/ 2246094 h 2940611"/>
                  <a:gd name="connsiteX519" fmla="*/ 604386 w 2645723"/>
                  <a:gd name="connsiteY519" fmla="*/ 2241705 h 2940611"/>
                  <a:gd name="connsiteX520" fmla="*/ 600463 w 2645723"/>
                  <a:gd name="connsiteY520" fmla="*/ 2243520 h 2940611"/>
                  <a:gd name="connsiteX521" fmla="*/ 601641 w 2645723"/>
                  <a:gd name="connsiteY521" fmla="*/ 2239321 h 2940611"/>
                  <a:gd name="connsiteX522" fmla="*/ 600420 w 2645723"/>
                  <a:gd name="connsiteY522" fmla="*/ 2238257 h 2940611"/>
                  <a:gd name="connsiteX523" fmla="*/ 585070 w 2645723"/>
                  <a:gd name="connsiteY523" fmla="*/ 2250952 h 2940611"/>
                  <a:gd name="connsiteX524" fmla="*/ 582585 w 2645723"/>
                  <a:gd name="connsiteY524" fmla="*/ 2253158 h 2940611"/>
                  <a:gd name="connsiteX525" fmla="*/ 582176 w 2645723"/>
                  <a:gd name="connsiteY525" fmla="*/ 2253521 h 2940611"/>
                  <a:gd name="connsiteX526" fmla="*/ 535814 w 2645723"/>
                  <a:gd name="connsiteY526" fmla="*/ 2284389 h 2940611"/>
                  <a:gd name="connsiteX527" fmla="*/ 540013 w 2645723"/>
                  <a:gd name="connsiteY527" fmla="*/ 2273222 h 2940611"/>
                  <a:gd name="connsiteX528" fmla="*/ 598753 w 2645723"/>
                  <a:gd name="connsiteY528" fmla="*/ 2234012 h 2940611"/>
                  <a:gd name="connsiteX529" fmla="*/ 598775 w 2645723"/>
                  <a:gd name="connsiteY529" fmla="*/ 2232919 h 2940611"/>
                  <a:gd name="connsiteX530" fmla="*/ 494221 w 2645723"/>
                  <a:gd name="connsiteY530" fmla="*/ 2286050 h 2940611"/>
                  <a:gd name="connsiteX531" fmla="*/ 460973 w 2645723"/>
                  <a:gd name="connsiteY531" fmla="*/ 2292020 h 2940611"/>
                  <a:gd name="connsiteX532" fmla="*/ 567169 w 2645723"/>
                  <a:gd name="connsiteY532" fmla="*/ 2216623 h 2940611"/>
                  <a:gd name="connsiteX533" fmla="*/ 551335 w 2645723"/>
                  <a:gd name="connsiteY533" fmla="*/ 2224688 h 2940611"/>
                  <a:gd name="connsiteX534" fmla="*/ 518086 w 2645723"/>
                  <a:gd name="connsiteY534" fmla="*/ 2230658 h 2940611"/>
                  <a:gd name="connsiteX535" fmla="*/ 561036 w 2645723"/>
                  <a:gd name="connsiteY535" fmla="*/ 2200290 h 2940611"/>
                  <a:gd name="connsiteX536" fmla="*/ 553631 w 2645723"/>
                  <a:gd name="connsiteY536" fmla="*/ 2198343 h 2940611"/>
                  <a:gd name="connsiteX537" fmla="*/ 464505 w 2645723"/>
                  <a:gd name="connsiteY537" fmla="*/ 2247461 h 2940611"/>
                  <a:gd name="connsiteX538" fmla="*/ 547163 w 2645723"/>
                  <a:gd name="connsiteY538" fmla="*/ 2177823 h 2940611"/>
                  <a:gd name="connsiteX539" fmla="*/ 549343 w 2645723"/>
                  <a:gd name="connsiteY539" fmla="*/ 2171099 h 2940611"/>
                  <a:gd name="connsiteX540" fmla="*/ 547002 w 2645723"/>
                  <a:gd name="connsiteY540" fmla="*/ 2175733 h 2940611"/>
                  <a:gd name="connsiteX541" fmla="*/ 542832 w 2645723"/>
                  <a:gd name="connsiteY541" fmla="*/ 2174343 h 2940611"/>
                  <a:gd name="connsiteX542" fmla="*/ 535132 w 2645723"/>
                  <a:gd name="connsiteY542" fmla="*/ 2178612 h 2940611"/>
                  <a:gd name="connsiteX543" fmla="*/ 505267 w 2645723"/>
                  <a:gd name="connsiteY543" fmla="*/ 2210481 h 2940611"/>
                  <a:gd name="connsiteX544" fmla="*/ 491693 w 2645723"/>
                  <a:gd name="connsiteY544" fmla="*/ 2218923 h 2940611"/>
                  <a:gd name="connsiteX545" fmla="*/ 478036 w 2645723"/>
                  <a:gd name="connsiteY545" fmla="*/ 2185826 h 2940611"/>
                  <a:gd name="connsiteX546" fmla="*/ 476708 w 2645723"/>
                  <a:gd name="connsiteY546" fmla="*/ 2184912 h 2940611"/>
                  <a:gd name="connsiteX547" fmla="*/ 471356 w 2645723"/>
                  <a:gd name="connsiteY547" fmla="*/ 2188400 h 2940611"/>
                  <a:gd name="connsiteX548" fmla="*/ 463011 w 2645723"/>
                  <a:gd name="connsiteY548" fmla="*/ 2193835 h 2940611"/>
                  <a:gd name="connsiteX549" fmla="*/ 413159 w 2645723"/>
                  <a:gd name="connsiteY549" fmla="*/ 2226309 h 2940611"/>
                  <a:gd name="connsiteX550" fmla="*/ 416623 w 2645723"/>
                  <a:gd name="connsiteY550" fmla="*/ 2219075 h 2940611"/>
                  <a:gd name="connsiteX551" fmla="*/ 457387 w 2645723"/>
                  <a:gd name="connsiteY551" fmla="*/ 2176207 h 2940611"/>
                  <a:gd name="connsiteX552" fmla="*/ 449489 w 2645723"/>
                  <a:gd name="connsiteY552" fmla="*/ 2115159 h 2940611"/>
                  <a:gd name="connsiteX553" fmla="*/ 448618 w 2645723"/>
                  <a:gd name="connsiteY553" fmla="*/ 2114672 h 2940611"/>
                  <a:gd name="connsiteX554" fmla="*/ 448897 w 2645723"/>
                  <a:gd name="connsiteY554" fmla="*/ 2110385 h 2940611"/>
                  <a:gd name="connsiteX555" fmla="*/ 446292 w 2645723"/>
                  <a:gd name="connsiteY555" fmla="*/ 2089366 h 2940611"/>
                  <a:gd name="connsiteX556" fmla="*/ 443348 w 2645723"/>
                  <a:gd name="connsiteY556" fmla="*/ 2091532 h 2940611"/>
                  <a:gd name="connsiteX557" fmla="*/ 439348 w 2645723"/>
                  <a:gd name="connsiteY557" fmla="*/ 2087621 h 2940611"/>
                  <a:gd name="connsiteX558" fmla="*/ 429257 w 2645723"/>
                  <a:gd name="connsiteY558" fmla="*/ 2092711 h 2940611"/>
                  <a:gd name="connsiteX559" fmla="*/ 397043 w 2645723"/>
                  <a:gd name="connsiteY559" fmla="*/ 2159897 h 2940611"/>
                  <a:gd name="connsiteX560" fmla="*/ 382414 w 2645723"/>
                  <a:gd name="connsiteY560" fmla="*/ 2132429 h 2940611"/>
                  <a:gd name="connsiteX561" fmla="*/ 369612 w 2645723"/>
                  <a:gd name="connsiteY561" fmla="*/ 2140010 h 2940611"/>
                  <a:gd name="connsiteX562" fmla="*/ 355540 w 2645723"/>
                  <a:gd name="connsiteY562" fmla="*/ 2082374 h 2940611"/>
                  <a:gd name="connsiteX563" fmla="*/ 349086 w 2645723"/>
                  <a:gd name="connsiteY563" fmla="*/ 2077872 h 2940611"/>
                  <a:gd name="connsiteX564" fmla="*/ 338880 w 2645723"/>
                  <a:gd name="connsiteY564" fmla="*/ 2081393 h 2940611"/>
                  <a:gd name="connsiteX565" fmla="*/ 346359 w 2645723"/>
                  <a:gd name="connsiteY565" fmla="*/ 2064959 h 2940611"/>
                  <a:gd name="connsiteX566" fmla="*/ 343611 w 2645723"/>
                  <a:gd name="connsiteY566" fmla="*/ 2066525 h 2940611"/>
                  <a:gd name="connsiteX567" fmla="*/ 317506 w 2645723"/>
                  <a:gd name="connsiteY567" fmla="*/ 2085315 h 2940611"/>
                  <a:gd name="connsiteX568" fmla="*/ 300198 w 2645723"/>
                  <a:gd name="connsiteY568" fmla="*/ 2083246 h 2940611"/>
                  <a:gd name="connsiteX569" fmla="*/ 301628 w 2645723"/>
                  <a:gd name="connsiteY569" fmla="*/ 2080550 h 2940611"/>
                  <a:gd name="connsiteX570" fmla="*/ 291811 w 2645723"/>
                  <a:gd name="connsiteY570" fmla="*/ 2082244 h 2940611"/>
                  <a:gd name="connsiteX571" fmla="*/ 289847 w 2645723"/>
                  <a:gd name="connsiteY571" fmla="*/ 2082009 h 2940611"/>
                  <a:gd name="connsiteX572" fmla="*/ 288416 w 2645723"/>
                  <a:gd name="connsiteY572" fmla="*/ 2082830 h 2940611"/>
                  <a:gd name="connsiteX573" fmla="*/ 260253 w 2645723"/>
                  <a:gd name="connsiteY573" fmla="*/ 2087698 h 2940611"/>
                  <a:gd name="connsiteX574" fmla="*/ 263908 w 2645723"/>
                  <a:gd name="connsiteY574" fmla="*/ 2081535 h 2940611"/>
                  <a:gd name="connsiteX575" fmla="*/ 243460 w 2645723"/>
                  <a:gd name="connsiteY575" fmla="*/ 2090892 h 2940611"/>
                  <a:gd name="connsiteX576" fmla="*/ 240489 w 2645723"/>
                  <a:gd name="connsiteY576" fmla="*/ 2092380 h 2940611"/>
                  <a:gd name="connsiteX577" fmla="*/ 240001 w 2645723"/>
                  <a:gd name="connsiteY577" fmla="*/ 2092623 h 2940611"/>
                  <a:gd name="connsiteX578" fmla="*/ 187229 w 2645723"/>
                  <a:gd name="connsiteY578" fmla="*/ 2110442 h 2940611"/>
                  <a:gd name="connsiteX579" fmla="*/ 43038 w 2645723"/>
                  <a:gd name="connsiteY579" fmla="*/ 2281960 h 2940611"/>
                  <a:gd name="connsiteX580" fmla="*/ 277860 w 2645723"/>
                  <a:gd name="connsiteY580" fmla="*/ 2072302 h 2940611"/>
                  <a:gd name="connsiteX581" fmla="*/ 287191 w 2645723"/>
                  <a:gd name="connsiteY581" fmla="*/ 2042027 h 2940611"/>
                  <a:gd name="connsiteX582" fmla="*/ 217673 w 2645723"/>
                  <a:gd name="connsiteY582" fmla="*/ 2056795 h 2940611"/>
                  <a:gd name="connsiteX583" fmla="*/ 184014 w 2645723"/>
                  <a:gd name="connsiteY583" fmla="*/ 2053953 h 2940611"/>
                  <a:gd name="connsiteX584" fmla="*/ 270019 w 2645723"/>
                  <a:gd name="connsiteY584" fmla="*/ 2022194 h 2940611"/>
                  <a:gd name="connsiteX585" fmla="*/ 270775 w 2645723"/>
                  <a:gd name="connsiteY585" fmla="*/ 2001275 h 2940611"/>
                  <a:gd name="connsiteX586" fmla="*/ 252281 w 2645723"/>
                  <a:gd name="connsiteY586" fmla="*/ 2002010 h 2940611"/>
                  <a:gd name="connsiteX587" fmla="*/ 252500 w 2645723"/>
                  <a:gd name="connsiteY587" fmla="*/ 1998509 h 2940611"/>
                  <a:gd name="connsiteX588" fmla="*/ 198957 w 2645723"/>
                  <a:gd name="connsiteY588" fmla="*/ 2011831 h 2940611"/>
                  <a:gd name="connsiteX589" fmla="*/ 253256 w 2645723"/>
                  <a:gd name="connsiteY589" fmla="*/ 1986373 h 2940611"/>
                  <a:gd name="connsiteX590" fmla="*/ 253634 w 2645723"/>
                  <a:gd name="connsiteY590" fmla="*/ 1980294 h 2940611"/>
                  <a:gd name="connsiteX591" fmla="*/ 251336 w 2645723"/>
                  <a:gd name="connsiteY591" fmla="*/ 1976401 h 2940611"/>
                  <a:gd name="connsiteX592" fmla="*/ 239478 w 2645723"/>
                  <a:gd name="connsiteY592" fmla="*/ 1984275 h 2940611"/>
                  <a:gd name="connsiteX593" fmla="*/ 225322 w 2645723"/>
                  <a:gd name="connsiteY593" fmla="*/ 1954736 h 2940611"/>
                  <a:gd name="connsiteX594" fmla="*/ 154835 w 2645723"/>
                  <a:gd name="connsiteY594" fmla="*/ 1978114 h 2940611"/>
                  <a:gd name="connsiteX595" fmla="*/ 160053 w 2645723"/>
                  <a:gd name="connsiteY595" fmla="*/ 1972019 h 2940611"/>
                  <a:gd name="connsiteX596" fmla="*/ 193093 w 2645723"/>
                  <a:gd name="connsiteY596" fmla="*/ 1951815 h 2940611"/>
                  <a:gd name="connsiteX597" fmla="*/ 190068 w 2645723"/>
                  <a:gd name="connsiteY597" fmla="*/ 1929117 h 2940611"/>
                  <a:gd name="connsiteX598" fmla="*/ 175816 w 2645723"/>
                  <a:gd name="connsiteY598" fmla="*/ 1932747 h 2940611"/>
                  <a:gd name="connsiteX599" fmla="*/ 175019 w 2645723"/>
                  <a:gd name="connsiteY599" fmla="*/ 1919390 h 2940611"/>
                  <a:gd name="connsiteX600" fmla="*/ 142681 w 2645723"/>
                  <a:gd name="connsiteY600" fmla="*/ 1953636 h 2940611"/>
                  <a:gd name="connsiteX601" fmla="*/ 157265 w 2645723"/>
                  <a:gd name="connsiteY601" fmla="*/ 1892890 h 2940611"/>
                  <a:gd name="connsiteX602" fmla="*/ 124935 w 2645723"/>
                  <a:gd name="connsiteY602" fmla="*/ 1890976 h 2940611"/>
                  <a:gd name="connsiteX603" fmla="*/ 144369 w 2645723"/>
                  <a:gd name="connsiteY603" fmla="*/ 1868618 h 2940611"/>
                  <a:gd name="connsiteX604" fmla="*/ 147587 w 2645723"/>
                  <a:gd name="connsiteY604" fmla="*/ 1868083 h 2940611"/>
                  <a:gd name="connsiteX605" fmla="*/ 142211 w 2645723"/>
                  <a:gd name="connsiteY605" fmla="*/ 1865489 h 2940611"/>
                  <a:gd name="connsiteX606" fmla="*/ 72452 w 2645723"/>
                  <a:gd name="connsiteY606" fmla="*/ 1845010 h 2940611"/>
                  <a:gd name="connsiteX607" fmla="*/ 94202 w 2645723"/>
                  <a:gd name="connsiteY607" fmla="*/ 1793297 h 2940611"/>
                  <a:gd name="connsiteX608" fmla="*/ 60312 w 2645723"/>
                  <a:gd name="connsiteY608" fmla="*/ 1767332 h 2940611"/>
                  <a:gd name="connsiteX609" fmla="*/ 107597 w 2645723"/>
                  <a:gd name="connsiteY609" fmla="*/ 1748795 h 2940611"/>
                  <a:gd name="connsiteX610" fmla="*/ 50270 w 2645723"/>
                  <a:gd name="connsiteY610" fmla="*/ 1671608 h 2940611"/>
                  <a:gd name="connsiteX611" fmla="*/ 88052 w 2645723"/>
                  <a:gd name="connsiteY611" fmla="*/ 1660344 h 2940611"/>
                  <a:gd name="connsiteX612" fmla="*/ 93935 w 2645723"/>
                  <a:gd name="connsiteY612" fmla="*/ 1653812 h 2940611"/>
                  <a:gd name="connsiteX613" fmla="*/ 51551 w 2645723"/>
                  <a:gd name="connsiteY613" fmla="*/ 1632674 h 2940611"/>
                  <a:gd name="connsiteX614" fmla="*/ 82991 w 2645723"/>
                  <a:gd name="connsiteY614" fmla="*/ 1567546 h 2940611"/>
                  <a:gd name="connsiteX615" fmla="*/ 40722 w 2645723"/>
                  <a:gd name="connsiteY615" fmla="*/ 1531434 h 2940611"/>
                  <a:gd name="connsiteX616" fmla="*/ 103152 w 2645723"/>
                  <a:gd name="connsiteY616" fmla="*/ 1511093 h 2940611"/>
                  <a:gd name="connsiteX617" fmla="*/ 89449 w 2645723"/>
                  <a:gd name="connsiteY617" fmla="*/ 1491044 h 2940611"/>
                  <a:gd name="connsiteX618" fmla="*/ 45092 w 2645723"/>
                  <a:gd name="connsiteY618" fmla="*/ 1517518 h 2940611"/>
                  <a:gd name="connsiteX619" fmla="*/ 71021 w 2645723"/>
                  <a:gd name="connsiteY619" fmla="*/ 1467941 h 2940611"/>
                  <a:gd name="connsiteX620" fmla="*/ 65320 w 2645723"/>
                  <a:gd name="connsiteY620" fmla="*/ 1461244 h 2940611"/>
                  <a:gd name="connsiteX621" fmla="*/ 42613 w 2645723"/>
                  <a:gd name="connsiteY621" fmla="*/ 1452430 h 2940611"/>
                  <a:gd name="connsiteX622" fmla="*/ 53331 w 2645723"/>
                  <a:gd name="connsiteY622" fmla="*/ 1446605 h 2940611"/>
                  <a:gd name="connsiteX623" fmla="*/ 35629 w 2645723"/>
                  <a:gd name="connsiteY623" fmla="*/ 1419099 h 2940611"/>
                  <a:gd name="connsiteX624" fmla="*/ 2372 w 2645723"/>
                  <a:gd name="connsiteY624" fmla="*/ 1393481 h 2940611"/>
                  <a:gd name="connsiteX625" fmla="*/ 35758 w 2645723"/>
                  <a:gd name="connsiteY625" fmla="*/ 1350099 h 2940611"/>
                  <a:gd name="connsiteX626" fmla="*/ 13231 w 2645723"/>
                  <a:gd name="connsiteY626" fmla="*/ 1327819 h 2940611"/>
                  <a:gd name="connsiteX627" fmla="*/ 8415 w 2645723"/>
                  <a:gd name="connsiteY627" fmla="*/ 1325763 h 2940611"/>
                  <a:gd name="connsiteX628" fmla="*/ 12202 w 2645723"/>
                  <a:gd name="connsiteY628" fmla="*/ 1324916 h 2940611"/>
                  <a:gd name="connsiteX629" fmla="*/ 8896 w 2645723"/>
                  <a:gd name="connsiteY629" fmla="*/ 1315596 h 2940611"/>
                  <a:gd name="connsiteX630" fmla="*/ 59309 w 2645723"/>
                  <a:gd name="connsiteY630" fmla="*/ 1311256 h 2940611"/>
                  <a:gd name="connsiteX631" fmla="*/ 48812 w 2645723"/>
                  <a:gd name="connsiteY631" fmla="*/ 1286953 h 2940611"/>
                  <a:gd name="connsiteX632" fmla="*/ 43650 w 2645723"/>
                  <a:gd name="connsiteY632" fmla="*/ 1281493 h 2940611"/>
                  <a:gd name="connsiteX633" fmla="*/ 46380 w 2645723"/>
                  <a:gd name="connsiteY633" fmla="*/ 1282573 h 2940611"/>
                  <a:gd name="connsiteX634" fmla="*/ 21725 w 2645723"/>
                  <a:gd name="connsiteY634" fmla="*/ 1221010 h 2940611"/>
                  <a:gd name="connsiteX635" fmla="*/ 76391 w 2645723"/>
                  <a:gd name="connsiteY635" fmla="*/ 1223749 h 2940611"/>
                  <a:gd name="connsiteX636" fmla="*/ 76475 w 2645723"/>
                  <a:gd name="connsiteY636" fmla="*/ 1223737 h 2940611"/>
                  <a:gd name="connsiteX637" fmla="*/ 73699 w 2645723"/>
                  <a:gd name="connsiteY637" fmla="*/ 1219710 h 2940611"/>
                  <a:gd name="connsiteX638" fmla="*/ 32167 w 2645723"/>
                  <a:gd name="connsiteY638" fmla="*/ 1184063 h 2940611"/>
                  <a:gd name="connsiteX639" fmla="*/ 78155 w 2645723"/>
                  <a:gd name="connsiteY639" fmla="*/ 1130577 h 2940611"/>
                  <a:gd name="connsiteX640" fmla="*/ 45531 w 2645723"/>
                  <a:gd name="connsiteY640" fmla="*/ 1083970 h 2940611"/>
                  <a:gd name="connsiteX641" fmla="*/ 99200 w 2645723"/>
                  <a:gd name="connsiteY641" fmla="*/ 1080612 h 2940611"/>
                  <a:gd name="connsiteX642" fmla="*/ 74613 w 2645723"/>
                  <a:gd name="connsiteY642" fmla="*/ 1061320 h 2940611"/>
                  <a:gd name="connsiteX643" fmla="*/ 86532 w 2645723"/>
                  <a:gd name="connsiteY643" fmla="*/ 1061814 h 2940611"/>
                  <a:gd name="connsiteX644" fmla="*/ 110478 w 2645723"/>
                  <a:gd name="connsiteY644" fmla="*/ 1080492 h 2940611"/>
                  <a:gd name="connsiteX645" fmla="*/ 99360 w 2645723"/>
                  <a:gd name="connsiteY645" fmla="*/ 1050648 h 2940611"/>
                  <a:gd name="connsiteX646" fmla="*/ 97146 w 2645723"/>
                  <a:gd name="connsiteY646" fmla="*/ 1046152 h 2940611"/>
                  <a:gd name="connsiteX647" fmla="*/ 68121 w 2645723"/>
                  <a:gd name="connsiteY647" fmla="*/ 962793 h 2940611"/>
                  <a:gd name="connsiteX648" fmla="*/ 134230 w 2645723"/>
                  <a:gd name="connsiteY648" fmla="*/ 969381 h 2940611"/>
                  <a:gd name="connsiteX649" fmla="*/ 125248 w 2645723"/>
                  <a:gd name="connsiteY649" fmla="*/ 948408 h 2940611"/>
                  <a:gd name="connsiteX650" fmla="*/ 118653 w 2645723"/>
                  <a:gd name="connsiteY650" fmla="*/ 918894 h 2940611"/>
                  <a:gd name="connsiteX651" fmla="*/ 120153 w 2645723"/>
                  <a:gd name="connsiteY651" fmla="*/ 918429 h 2940611"/>
                  <a:gd name="connsiteX652" fmla="*/ 120077 w 2645723"/>
                  <a:gd name="connsiteY652" fmla="*/ 916349 h 2940611"/>
                  <a:gd name="connsiteX653" fmla="*/ 181825 w 2645723"/>
                  <a:gd name="connsiteY653" fmla="*/ 921870 h 2940611"/>
                  <a:gd name="connsiteX654" fmla="*/ 179196 w 2645723"/>
                  <a:gd name="connsiteY654" fmla="*/ 905188 h 2940611"/>
                  <a:gd name="connsiteX655" fmla="*/ 176076 w 2645723"/>
                  <a:gd name="connsiteY655" fmla="*/ 899403 h 2940611"/>
                  <a:gd name="connsiteX656" fmla="*/ 110388 w 2645723"/>
                  <a:gd name="connsiteY656" fmla="*/ 893852 h 2940611"/>
                  <a:gd name="connsiteX657" fmla="*/ 143916 w 2645723"/>
                  <a:gd name="connsiteY657" fmla="*/ 881546 h 2940611"/>
                  <a:gd name="connsiteX658" fmla="*/ 161074 w 2645723"/>
                  <a:gd name="connsiteY658" fmla="*/ 880544 h 2940611"/>
                  <a:gd name="connsiteX659" fmla="*/ 156263 w 2645723"/>
                  <a:gd name="connsiteY659" fmla="*/ 876266 h 2940611"/>
                  <a:gd name="connsiteX660" fmla="*/ 171704 w 2645723"/>
                  <a:gd name="connsiteY660" fmla="*/ 870121 h 2940611"/>
                  <a:gd name="connsiteX661" fmla="*/ 167731 w 2645723"/>
                  <a:gd name="connsiteY661" fmla="*/ 846928 h 2940611"/>
                  <a:gd name="connsiteX662" fmla="*/ 107670 w 2645723"/>
                  <a:gd name="connsiteY662" fmla="*/ 843295 h 2940611"/>
                  <a:gd name="connsiteX663" fmla="*/ 97876 w 2645723"/>
                  <a:gd name="connsiteY663" fmla="*/ 835347 h 2940611"/>
                  <a:gd name="connsiteX664" fmla="*/ 156676 w 2645723"/>
                  <a:gd name="connsiteY664" fmla="*/ 838769 h 2940611"/>
                  <a:gd name="connsiteX665" fmla="*/ 157238 w 2645723"/>
                  <a:gd name="connsiteY665" fmla="*/ 838880 h 2940611"/>
                  <a:gd name="connsiteX666" fmla="*/ 160689 w 2645723"/>
                  <a:gd name="connsiteY666" fmla="*/ 839566 h 2940611"/>
                  <a:gd name="connsiteX667" fmla="*/ 166636 w 2645723"/>
                  <a:gd name="connsiteY667" fmla="*/ 840536 h 2940611"/>
                  <a:gd name="connsiteX668" fmla="*/ 170324 w 2645723"/>
                  <a:gd name="connsiteY668" fmla="*/ 814568 h 2940611"/>
                  <a:gd name="connsiteX669" fmla="*/ 211453 w 2645723"/>
                  <a:gd name="connsiteY669" fmla="*/ 827331 h 2940611"/>
                  <a:gd name="connsiteX670" fmla="*/ 223660 w 2645723"/>
                  <a:gd name="connsiteY670" fmla="*/ 823677 h 2940611"/>
                  <a:gd name="connsiteX671" fmla="*/ 222281 w 2645723"/>
                  <a:gd name="connsiteY671" fmla="*/ 768123 h 2940611"/>
                  <a:gd name="connsiteX672" fmla="*/ 252011 w 2645723"/>
                  <a:gd name="connsiteY672" fmla="*/ 774283 h 2940611"/>
                  <a:gd name="connsiteX673" fmla="*/ 251392 w 2645723"/>
                  <a:gd name="connsiteY673" fmla="*/ 773120 h 2940611"/>
                  <a:gd name="connsiteX674" fmla="*/ 258388 w 2645723"/>
                  <a:gd name="connsiteY674" fmla="*/ 774668 h 2940611"/>
                  <a:gd name="connsiteX675" fmla="*/ 243105 w 2645723"/>
                  <a:gd name="connsiteY675" fmla="*/ 758171 h 2940611"/>
                  <a:gd name="connsiteX676" fmla="*/ 240757 w 2645723"/>
                  <a:gd name="connsiteY676" fmla="*/ 755814 h 2940611"/>
                  <a:gd name="connsiteX677" fmla="*/ 240379 w 2645723"/>
                  <a:gd name="connsiteY677" fmla="*/ 755429 h 2940611"/>
                  <a:gd name="connsiteX678" fmla="*/ 206948 w 2645723"/>
                  <a:gd name="connsiteY678" fmla="*/ 710876 h 2940611"/>
                  <a:gd name="connsiteX679" fmla="*/ 218332 w 2645723"/>
                  <a:gd name="connsiteY679" fmla="*/ 714441 h 2940611"/>
                  <a:gd name="connsiteX680" fmla="*/ 271020 w 2645723"/>
                  <a:gd name="connsiteY680" fmla="*/ 784328 h 2940611"/>
                  <a:gd name="connsiteX681" fmla="*/ 296677 w 2645723"/>
                  <a:gd name="connsiteY681" fmla="*/ 797986 h 2940611"/>
                  <a:gd name="connsiteX682" fmla="*/ 295685 w 2645723"/>
                  <a:gd name="connsiteY682" fmla="*/ 792779 h 2940611"/>
                  <a:gd name="connsiteX683" fmla="*/ 294958 w 2645723"/>
                  <a:gd name="connsiteY683" fmla="*/ 789987 h 2940611"/>
                  <a:gd name="connsiteX684" fmla="*/ 297764 w 2645723"/>
                  <a:gd name="connsiteY684" fmla="*/ 791396 h 2940611"/>
                  <a:gd name="connsiteX685" fmla="*/ 299512 w 2645723"/>
                  <a:gd name="connsiteY685" fmla="*/ 778151 h 2940611"/>
                  <a:gd name="connsiteX686" fmla="*/ 267426 w 2645723"/>
                  <a:gd name="connsiteY686" fmla="*/ 723010 h 2940611"/>
                  <a:gd name="connsiteX687" fmla="*/ 259596 w 2645723"/>
                  <a:gd name="connsiteY687" fmla="*/ 690154 h 2940611"/>
                  <a:gd name="connsiteX688" fmla="*/ 303963 w 2645723"/>
                  <a:gd name="connsiteY688" fmla="*/ 746059 h 2940611"/>
                  <a:gd name="connsiteX689" fmla="*/ 313032 w 2645723"/>
                  <a:gd name="connsiteY689" fmla="*/ 727391 h 2940611"/>
                  <a:gd name="connsiteX690" fmla="*/ 339083 w 2645723"/>
                  <a:gd name="connsiteY690" fmla="*/ 768602 h 2940611"/>
                  <a:gd name="connsiteX691" fmla="*/ 341073 w 2645723"/>
                  <a:gd name="connsiteY691" fmla="*/ 769062 h 2940611"/>
                  <a:gd name="connsiteX692" fmla="*/ 344450 w 2645723"/>
                  <a:gd name="connsiteY692" fmla="*/ 754901 h 2940611"/>
                  <a:gd name="connsiteX693" fmla="*/ 304281 w 2645723"/>
                  <a:gd name="connsiteY693" fmla="*/ 691173 h 2940611"/>
                  <a:gd name="connsiteX694" fmla="*/ 343361 w 2645723"/>
                  <a:gd name="connsiteY694" fmla="*/ 732559 h 2940611"/>
                  <a:gd name="connsiteX695" fmla="*/ 340592 w 2645723"/>
                  <a:gd name="connsiteY695" fmla="*/ 693306 h 2940611"/>
                  <a:gd name="connsiteX696" fmla="*/ 340825 w 2645723"/>
                  <a:gd name="connsiteY696" fmla="*/ 692997 h 2940611"/>
                  <a:gd name="connsiteX697" fmla="*/ 341513 w 2645723"/>
                  <a:gd name="connsiteY697" fmla="*/ 692841 h 2940611"/>
                  <a:gd name="connsiteX698" fmla="*/ 354685 w 2645723"/>
                  <a:gd name="connsiteY698" fmla="*/ 709744 h 2940611"/>
                  <a:gd name="connsiteX699" fmla="*/ 355436 w 2645723"/>
                  <a:gd name="connsiteY699" fmla="*/ 704225 h 2940611"/>
                  <a:gd name="connsiteX700" fmla="*/ 353513 w 2645723"/>
                  <a:gd name="connsiteY700" fmla="*/ 691870 h 2940611"/>
                  <a:gd name="connsiteX701" fmla="*/ 301456 w 2645723"/>
                  <a:gd name="connsiteY701" fmla="*/ 660447 h 2940611"/>
                  <a:gd name="connsiteX702" fmla="*/ 295898 w 2645723"/>
                  <a:gd name="connsiteY702" fmla="*/ 654036 h 2940611"/>
                  <a:gd name="connsiteX703" fmla="*/ 345657 w 2645723"/>
                  <a:gd name="connsiteY703" fmla="*/ 669991 h 2940611"/>
                  <a:gd name="connsiteX704" fmla="*/ 322506 w 2645723"/>
                  <a:gd name="connsiteY704" fmla="*/ 638717 h 2940611"/>
                  <a:gd name="connsiteX705" fmla="*/ 329924 w 2645723"/>
                  <a:gd name="connsiteY705" fmla="*/ 641769 h 2940611"/>
                  <a:gd name="connsiteX706" fmla="*/ 348123 w 2645723"/>
                  <a:gd name="connsiteY706" fmla="*/ 657228 h 2940611"/>
                  <a:gd name="connsiteX707" fmla="*/ 335646 w 2645723"/>
                  <a:gd name="connsiteY707" fmla="*/ 577041 h 2940611"/>
                  <a:gd name="connsiteX708" fmla="*/ 326294 w 2645723"/>
                  <a:gd name="connsiteY708" fmla="*/ 573665 h 2940611"/>
                  <a:gd name="connsiteX709" fmla="*/ 334999 w 2645723"/>
                  <a:gd name="connsiteY709" fmla="*/ 572880 h 2940611"/>
                  <a:gd name="connsiteX710" fmla="*/ 332320 w 2645723"/>
                  <a:gd name="connsiteY710" fmla="*/ 555663 h 2940611"/>
                  <a:gd name="connsiteX711" fmla="*/ 351500 w 2645723"/>
                  <a:gd name="connsiteY711" fmla="*/ 563508 h 2940611"/>
                  <a:gd name="connsiteX712" fmla="*/ 359584 w 2645723"/>
                  <a:gd name="connsiteY712" fmla="*/ 531764 h 2940611"/>
                  <a:gd name="connsiteX713" fmla="*/ 336756 w 2645723"/>
                  <a:gd name="connsiteY713" fmla="*/ 524130 h 2940611"/>
                  <a:gd name="connsiteX714" fmla="*/ 329352 w 2645723"/>
                  <a:gd name="connsiteY714" fmla="*/ 513912 h 2940611"/>
                  <a:gd name="connsiteX715" fmla="*/ 360073 w 2645723"/>
                  <a:gd name="connsiteY715" fmla="*/ 524091 h 2940611"/>
                  <a:gd name="connsiteX716" fmla="*/ 360139 w 2645723"/>
                  <a:gd name="connsiteY716" fmla="*/ 523064 h 2940611"/>
                  <a:gd name="connsiteX717" fmla="*/ 372572 w 2645723"/>
                  <a:gd name="connsiteY717" fmla="*/ 520785 h 2940611"/>
                  <a:gd name="connsiteX718" fmla="*/ 369646 w 2645723"/>
                  <a:gd name="connsiteY718" fmla="*/ 516838 h 2940611"/>
                  <a:gd name="connsiteX719" fmla="*/ 391656 w 2645723"/>
                  <a:gd name="connsiteY719" fmla="*/ 526931 h 2940611"/>
                  <a:gd name="connsiteX720" fmla="*/ 399687 w 2645723"/>
                  <a:gd name="connsiteY720" fmla="*/ 496038 h 2940611"/>
                  <a:gd name="connsiteX721" fmla="*/ 407664 w 2645723"/>
                  <a:gd name="connsiteY721" fmla="*/ 495192 h 2940611"/>
                  <a:gd name="connsiteX722" fmla="*/ 410808 w 2645723"/>
                  <a:gd name="connsiteY722" fmla="*/ 485129 h 2940611"/>
                  <a:gd name="connsiteX723" fmla="*/ 412729 w 2645723"/>
                  <a:gd name="connsiteY723" fmla="*/ 484208 h 2940611"/>
                  <a:gd name="connsiteX724" fmla="*/ 410635 w 2645723"/>
                  <a:gd name="connsiteY724" fmla="*/ 481382 h 2940611"/>
                  <a:gd name="connsiteX725" fmla="*/ 402302 w 2645723"/>
                  <a:gd name="connsiteY725" fmla="*/ 456584 h 2940611"/>
                  <a:gd name="connsiteX726" fmla="*/ 431257 w 2645723"/>
                  <a:gd name="connsiteY726" fmla="*/ 485128 h 2940611"/>
                  <a:gd name="connsiteX727" fmla="*/ 437264 w 2645723"/>
                  <a:gd name="connsiteY727" fmla="*/ 486937 h 2940611"/>
                  <a:gd name="connsiteX728" fmla="*/ 439923 w 2645723"/>
                  <a:gd name="connsiteY728" fmla="*/ 473194 h 2940611"/>
                  <a:gd name="connsiteX729" fmla="*/ 460967 w 2645723"/>
                  <a:gd name="connsiteY729" fmla="*/ 482847 h 2940611"/>
                  <a:gd name="connsiteX730" fmla="*/ 468181 w 2645723"/>
                  <a:gd name="connsiteY730" fmla="*/ 448496 h 2940611"/>
                  <a:gd name="connsiteX731" fmla="*/ 468133 w 2645723"/>
                  <a:gd name="connsiteY731" fmla="*/ 445616 h 2940611"/>
                  <a:gd name="connsiteX732" fmla="*/ 471413 w 2645723"/>
                  <a:gd name="connsiteY732" fmla="*/ 448549 h 2940611"/>
                  <a:gd name="connsiteX733" fmla="*/ 471581 w 2645723"/>
                  <a:gd name="connsiteY733" fmla="*/ 448600 h 2940611"/>
                  <a:gd name="connsiteX734" fmla="*/ 458823 w 2645723"/>
                  <a:gd name="connsiteY734" fmla="*/ 435348 h 2940611"/>
                  <a:gd name="connsiteX735" fmla="*/ 455119 w 2645723"/>
                  <a:gd name="connsiteY735" fmla="*/ 427715 h 2940611"/>
                  <a:gd name="connsiteX736" fmla="*/ 479592 w 2645723"/>
                  <a:gd name="connsiteY736" fmla="*/ 443551 h 2940611"/>
                  <a:gd name="connsiteX737" fmla="*/ 480080 w 2645723"/>
                  <a:gd name="connsiteY737" fmla="*/ 436615 h 2940611"/>
                  <a:gd name="connsiteX738" fmla="*/ 486893 w 2645723"/>
                  <a:gd name="connsiteY738" fmla="*/ 441965 h 2940611"/>
                  <a:gd name="connsiteX739" fmla="*/ 490783 w 2645723"/>
                  <a:gd name="connsiteY739" fmla="*/ 450792 h 2940611"/>
                  <a:gd name="connsiteX740" fmla="*/ 493531 w 2645723"/>
                  <a:gd name="connsiteY740" fmla="*/ 452569 h 2940611"/>
                  <a:gd name="connsiteX741" fmla="*/ 496735 w 2645723"/>
                  <a:gd name="connsiteY741" fmla="*/ 445967 h 2940611"/>
                  <a:gd name="connsiteX742" fmla="*/ 501122 w 2645723"/>
                  <a:gd name="connsiteY742" fmla="*/ 446269 h 2940611"/>
                  <a:gd name="connsiteX743" fmla="*/ 507541 w 2645723"/>
                  <a:gd name="connsiteY743" fmla="*/ 427827 h 2940611"/>
                  <a:gd name="connsiteX744" fmla="*/ 517969 w 2645723"/>
                  <a:gd name="connsiteY744" fmla="*/ 438656 h 2940611"/>
                  <a:gd name="connsiteX745" fmla="*/ 526056 w 2645723"/>
                  <a:gd name="connsiteY745" fmla="*/ 419027 h 2940611"/>
                  <a:gd name="connsiteX746" fmla="*/ 509281 w 2645723"/>
                  <a:gd name="connsiteY746" fmla="*/ 405044 h 2940611"/>
                  <a:gd name="connsiteX747" fmla="*/ 526954 w 2645723"/>
                  <a:gd name="connsiteY747" fmla="*/ 414697 h 2940611"/>
                  <a:gd name="connsiteX748" fmla="*/ 533397 w 2645723"/>
                  <a:gd name="connsiteY748" fmla="*/ 377570 h 2940611"/>
                  <a:gd name="connsiteX749" fmla="*/ 505278 w 2645723"/>
                  <a:gd name="connsiteY749" fmla="*/ 357950 h 2940611"/>
                  <a:gd name="connsiteX750" fmla="*/ 540468 w 2645723"/>
                  <a:gd name="connsiteY750" fmla="*/ 364060 h 2940611"/>
                  <a:gd name="connsiteX751" fmla="*/ 567099 w 2645723"/>
                  <a:gd name="connsiteY751" fmla="*/ 377432 h 2940611"/>
                  <a:gd name="connsiteX752" fmla="*/ 570056 w 2645723"/>
                  <a:gd name="connsiteY752" fmla="*/ 359390 h 2940611"/>
                  <a:gd name="connsiteX753" fmla="*/ 571655 w 2645723"/>
                  <a:gd name="connsiteY753" fmla="*/ 361025 h 2940611"/>
                  <a:gd name="connsiteX754" fmla="*/ 581688 w 2645723"/>
                  <a:gd name="connsiteY754" fmla="*/ 384757 h 2940611"/>
                  <a:gd name="connsiteX755" fmla="*/ 646731 w 2645723"/>
                  <a:gd name="connsiteY755" fmla="*/ 417266 h 2940611"/>
                  <a:gd name="connsiteX756" fmla="*/ 655024 w 2645723"/>
                  <a:gd name="connsiteY756" fmla="*/ 397628 h 2940611"/>
                  <a:gd name="connsiteX757" fmla="*/ 528204 w 2645723"/>
                  <a:gd name="connsiteY757" fmla="*/ 312807 h 2940611"/>
                  <a:gd name="connsiteX758" fmla="*/ 523697 w 2645723"/>
                  <a:gd name="connsiteY758" fmla="*/ 301026 h 2940611"/>
                  <a:gd name="connsiteX759" fmla="*/ 572908 w 2645723"/>
                  <a:gd name="connsiteY759" fmla="*/ 333389 h 2940611"/>
                  <a:gd name="connsiteX760" fmla="*/ 573343 w 2645723"/>
                  <a:gd name="connsiteY760" fmla="*/ 333769 h 2940611"/>
                  <a:gd name="connsiteX761" fmla="*/ 575983 w 2645723"/>
                  <a:gd name="connsiteY761" fmla="*/ 336088 h 2940611"/>
                  <a:gd name="connsiteX762" fmla="*/ 594394 w 2645723"/>
                  <a:gd name="connsiteY762" fmla="*/ 351139 h 2940611"/>
                  <a:gd name="connsiteX763" fmla="*/ 592302 w 2645723"/>
                  <a:gd name="connsiteY763" fmla="*/ 343853 h 2940611"/>
                  <a:gd name="connsiteX764" fmla="*/ 619807 w 2645723"/>
                  <a:gd name="connsiteY764" fmla="*/ 356373 h 2940611"/>
                  <a:gd name="connsiteX765" fmla="*/ 621052 w 2645723"/>
                  <a:gd name="connsiteY765" fmla="*/ 357600 h 2940611"/>
                  <a:gd name="connsiteX766" fmla="*/ 623124 w 2645723"/>
                  <a:gd name="connsiteY766" fmla="*/ 357885 h 2940611"/>
                  <a:gd name="connsiteX767" fmla="*/ 632712 w 2645723"/>
                  <a:gd name="connsiteY767" fmla="*/ 362247 h 2940611"/>
                  <a:gd name="connsiteX768" fmla="*/ 631970 w 2645723"/>
                  <a:gd name="connsiteY768" fmla="*/ 359109 h 2940611"/>
                  <a:gd name="connsiteX769" fmla="*/ 650234 w 2645723"/>
                  <a:gd name="connsiteY769" fmla="*/ 361630 h 2940611"/>
                  <a:gd name="connsiteX770" fmla="*/ 671903 w 2645723"/>
                  <a:gd name="connsiteY770" fmla="*/ 387839 h 2940611"/>
                  <a:gd name="connsiteX771" fmla="*/ 674296 w 2645723"/>
                  <a:gd name="connsiteY771" fmla="*/ 390174 h 2940611"/>
                  <a:gd name="connsiteX772" fmla="*/ 671048 w 2645723"/>
                  <a:gd name="connsiteY772" fmla="*/ 371364 h 2940611"/>
                  <a:gd name="connsiteX773" fmla="*/ 692514 w 2645723"/>
                  <a:gd name="connsiteY773" fmla="*/ 388153 h 2940611"/>
                  <a:gd name="connsiteX774" fmla="*/ 696810 w 2645723"/>
                  <a:gd name="connsiteY774" fmla="*/ 382685 h 2940611"/>
                  <a:gd name="connsiteX775" fmla="*/ 699857 w 2645723"/>
                  <a:gd name="connsiteY775" fmla="*/ 394605 h 2940611"/>
                  <a:gd name="connsiteX776" fmla="*/ 723583 w 2645723"/>
                  <a:gd name="connsiteY776" fmla="*/ 415483 h 2940611"/>
                  <a:gd name="connsiteX777" fmla="*/ 723662 w 2645723"/>
                  <a:gd name="connsiteY777" fmla="*/ 414910 h 2940611"/>
                  <a:gd name="connsiteX778" fmla="*/ 724759 w 2645723"/>
                  <a:gd name="connsiteY778" fmla="*/ 400812 h 2940611"/>
                  <a:gd name="connsiteX779" fmla="*/ 725504 w 2645723"/>
                  <a:gd name="connsiteY779" fmla="*/ 401573 h 2940611"/>
                  <a:gd name="connsiteX780" fmla="*/ 728061 w 2645723"/>
                  <a:gd name="connsiteY780" fmla="*/ 391235 h 2940611"/>
                  <a:gd name="connsiteX781" fmla="*/ 693110 w 2645723"/>
                  <a:gd name="connsiteY781" fmla="*/ 366881 h 2940611"/>
                  <a:gd name="connsiteX782" fmla="*/ 728304 w 2645723"/>
                  <a:gd name="connsiteY782" fmla="*/ 372994 h 2940611"/>
                  <a:gd name="connsiteX783" fmla="*/ 737395 w 2645723"/>
                  <a:gd name="connsiteY783" fmla="*/ 377547 h 2940611"/>
                  <a:gd name="connsiteX784" fmla="*/ 737872 w 2645723"/>
                  <a:gd name="connsiteY784" fmla="*/ 377641 h 2940611"/>
                  <a:gd name="connsiteX785" fmla="*/ 753220 w 2645723"/>
                  <a:gd name="connsiteY785" fmla="*/ 350168 h 2940611"/>
                  <a:gd name="connsiteX786" fmla="*/ 769214 w 2645723"/>
                  <a:gd name="connsiteY786" fmla="*/ 366744 h 2940611"/>
                  <a:gd name="connsiteX787" fmla="*/ 778222 w 2645723"/>
                  <a:gd name="connsiteY787" fmla="*/ 370591 h 2940611"/>
                  <a:gd name="connsiteX788" fmla="*/ 780027 w 2645723"/>
                  <a:gd name="connsiteY788" fmla="*/ 364387 h 2940611"/>
                  <a:gd name="connsiteX789" fmla="*/ 716038 w 2645723"/>
                  <a:gd name="connsiteY789" fmla="*/ 321742 h 2940611"/>
                  <a:gd name="connsiteX790" fmla="*/ 711532 w 2645723"/>
                  <a:gd name="connsiteY790" fmla="*/ 309958 h 2940611"/>
                  <a:gd name="connsiteX791" fmla="*/ 760741 w 2645723"/>
                  <a:gd name="connsiteY791" fmla="*/ 342320 h 2940611"/>
                  <a:gd name="connsiteX792" fmla="*/ 761174 w 2645723"/>
                  <a:gd name="connsiteY792" fmla="*/ 342699 h 2940611"/>
                  <a:gd name="connsiteX793" fmla="*/ 763816 w 2645723"/>
                  <a:gd name="connsiteY793" fmla="*/ 345019 h 2940611"/>
                  <a:gd name="connsiteX794" fmla="*/ 782222 w 2645723"/>
                  <a:gd name="connsiteY794" fmla="*/ 360070 h 2940611"/>
                  <a:gd name="connsiteX795" fmla="*/ 780137 w 2645723"/>
                  <a:gd name="connsiteY795" fmla="*/ 352783 h 2940611"/>
                  <a:gd name="connsiteX796" fmla="*/ 806356 w 2645723"/>
                  <a:gd name="connsiteY796" fmla="*/ 364720 h 2940611"/>
                  <a:gd name="connsiteX797" fmla="*/ 805799 w 2645723"/>
                  <a:gd name="connsiteY797" fmla="*/ 363274 h 2940611"/>
                  <a:gd name="connsiteX798" fmla="*/ 811053 w 2645723"/>
                  <a:gd name="connsiteY798" fmla="*/ 366858 h 2940611"/>
                  <a:gd name="connsiteX799" fmla="*/ 820548 w 2645723"/>
                  <a:gd name="connsiteY799" fmla="*/ 371177 h 2940611"/>
                  <a:gd name="connsiteX800" fmla="*/ 819806 w 2645723"/>
                  <a:gd name="connsiteY800" fmla="*/ 368039 h 2940611"/>
                  <a:gd name="connsiteX801" fmla="*/ 838066 w 2645723"/>
                  <a:gd name="connsiteY801" fmla="*/ 370558 h 2940611"/>
                  <a:gd name="connsiteX802" fmla="*/ 840097 w 2645723"/>
                  <a:gd name="connsiteY802" fmla="*/ 373016 h 2940611"/>
                  <a:gd name="connsiteX803" fmla="*/ 840889 w 2645723"/>
                  <a:gd name="connsiteY803" fmla="*/ 369876 h 2940611"/>
                  <a:gd name="connsiteX804" fmla="*/ 841323 w 2645723"/>
                  <a:gd name="connsiteY804" fmla="*/ 370102 h 2940611"/>
                  <a:gd name="connsiteX805" fmla="*/ 864657 w 2645723"/>
                  <a:gd name="connsiteY805" fmla="*/ 375848 h 2940611"/>
                  <a:gd name="connsiteX806" fmla="*/ 871000 w 2645723"/>
                  <a:gd name="connsiteY806" fmla="*/ 352812 h 2940611"/>
                  <a:gd name="connsiteX807" fmla="*/ 859593 w 2645723"/>
                  <a:gd name="connsiteY807" fmla="*/ 340088 h 2940611"/>
                  <a:gd name="connsiteX808" fmla="*/ 864781 w 2645723"/>
                  <a:gd name="connsiteY808" fmla="*/ 334113 h 2940611"/>
                  <a:gd name="connsiteX809" fmla="*/ 841639 w 2645723"/>
                  <a:gd name="connsiteY809" fmla="*/ 289182 h 2940611"/>
                  <a:gd name="connsiteX810" fmla="*/ 838470 w 2645723"/>
                  <a:gd name="connsiteY810" fmla="*/ 273758 h 2940611"/>
                  <a:gd name="connsiteX811" fmla="*/ 860683 w 2645723"/>
                  <a:gd name="connsiteY811" fmla="*/ 274348 h 2940611"/>
                  <a:gd name="connsiteX812" fmla="*/ 856924 w 2645723"/>
                  <a:gd name="connsiteY812" fmla="*/ 267580 h 2940611"/>
                  <a:gd name="connsiteX813" fmla="*/ 855320 w 2645723"/>
                  <a:gd name="connsiteY813" fmla="*/ 259248 h 2940611"/>
                  <a:gd name="connsiteX814" fmla="*/ 868974 w 2645723"/>
                  <a:gd name="connsiteY814" fmla="*/ 274569 h 2940611"/>
                  <a:gd name="connsiteX815" fmla="*/ 874097 w 2645723"/>
                  <a:gd name="connsiteY815" fmla="*/ 274707 h 2940611"/>
                  <a:gd name="connsiteX816" fmla="*/ 877670 w 2645723"/>
                  <a:gd name="connsiteY816" fmla="*/ 272475 h 2940611"/>
                  <a:gd name="connsiteX817" fmla="*/ 871566 w 2645723"/>
                  <a:gd name="connsiteY817" fmla="*/ 259573 h 2940611"/>
                  <a:gd name="connsiteX818" fmla="*/ 880706 w 2645723"/>
                  <a:gd name="connsiteY818" fmla="*/ 258019 h 2940611"/>
                  <a:gd name="connsiteX819" fmla="*/ 927069 w 2645723"/>
                  <a:gd name="connsiteY819" fmla="*/ 270580 h 2940611"/>
                  <a:gd name="connsiteX820" fmla="*/ 913509 w 2645723"/>
                  <a:gd name="connsiteY820" fmla="*/ 251366 h 2940611"/>
                  <a:gd name="connsiteX821" fmla="*/ 936553 w 2645723"/>
                  <a:gd name="connsiteY821" fmla="*/ 273353 h 2940611"/>
                  <a:gd name="connsiteX822" fmla="*/ 975145 w 2645723"/>
                  <a:gd name="connsiteY822" fmla="*/ 284642 h 2940611"/>
                  <a:gd name="connsiteX823" fmla="*/ 974144 w 2645723"/>
                  <a:gd name="connsiteY823" fmla="*/ 281161 h 2940611"/>
                  <a:gd name="connsiteX824" fmla="*/ 979180 w 2645723"/>
                  <a:gd name="connsiteY824" fmla="*/ 279150 h 2940611"/>
                  <a:gd name="connsiteX825" fmla="*/ 978381 w 2645723"/>
                  <a:gd name="connsiteY825" fmla="*/ 272117 h 2940611"/>
                  <a:gd name="connsiteX826" fmla="*/ 966921 w 2645723"/>
                  <a:gd name="connsiteY826" fmla="*/ 258482 h 2940611"/>
                  <a:gd name="connsiteX827" fmla="*/ 926396 w 2645723"/>
                  <a:gd name="connsiteY827" fmla="*/ 212878 h 2940611"/>
                  <a:gd name="connsiteX828" fmla="*/ 928464 w 2645723"/>
                  <a:gd name="connsiteY828" fmla="*/ 212734 h 2940611"/>
                  <a:gd name="connsiteX829" fmla="*/ 921826 w 2645723"/>
                  <a:gd name="connsiteY829" fmla="*/ 204841 h 2940611"/>
                  <a:gd name="connsiteX830" fmla="*/ 937505 w 2645723"/>
                  <a:gd name="connsiteY830" fmla="*/ 212104 h 2940611"/>
                  <a:gd name="connsiteX831" fmla="*/ 957111 w 2645723"/>
                  <a:gd name="connsiteY831" fmla="*/ 210733 h 2940611"/>
                  <a:gd name="connsiteX832" fmla="*/ 954476 w 2645723"/>
                  <a:gd name="connsiteY832" fmla="*/ 196336 h 2940611"/>
                  <a:gd name="connsiteX833" fmla="*/ 985577 w 2645723"/>
                  <a:gd name="connsiteY833" fmla="*/ 201210 h 2940611"/>
                  <a:gd name="connsiteX834" fmla="*/ 955655 w 2645723"/>
                  <a:gd name="connsiteY834" fmla="*/ 167171 h 2940611"/>
                  <a:gd name="connsiteX835" fmla="*/ 954354 w 2645723"/>
                  <a:gd name="connsiteY835" fmla="*/ 154625 h 2940611"/>
                  <a:gd name="connsiteX836" fmla="*/ 993511 w 2645723"/>
                  <a:gd name="connsiteY836" fmla="*/ 198621 h 2940611"/>
                  <a:gd name="connsiteX837" fmla="*/ 993829 w 2645723"/>
                  <a:gd name="connsiteY837" fmla="*/ 199098 h 2940611"/>
                  <a:gd name="connsiteX838" fmla="*/ 995780 w 2645723"/>
                  <a:gd name="connsiteY838" fmla="*/ 202025 h 2940611"/>
                  <a:gd name="connsiteX839" fmla="*/ 996776 w 2645723"/>
                  <a:gd name="connsiteY839" fmla="*/ 203413 h 2940611"/>
                  <a:gd name="connsiteX840" fmla="*/ 1013152 w 2645723"/>
                  <a:gd name="connsiteY840" fmla="*/ 206631 h 2940611"/>
                  <a:gd name="connsiteX841" fmla="*/ 1027549 w 2645723"/>
                  <a:gd name="connsiteY841" fmla="*/ 208772 h 2940611"/>
                  <a:gd name="connsiteX842" fmla="*/ 1066510 w 2645723"/>
                  <a:gd name="connsiteY842" fmla="*/ 209369 h 2940611"/>
                  <a:gd name="connsiteX843" fmla="*/ 1041567 w 2645723"/>
                  <a:gd name="connsiteY843" fmla="*/ 137525 h 2940611"/>
                  <a:gd name="connsiteX844" fmla="*/ 1074733 w 2645723"/>
                  <a:gd name="connsiteY844" fmla="*/ 161953 h 2940611"/>
                  <a:gd name="connsiteX845" fmla="*/ 1077458 w 2645723"/>
                  <a:gd name="connsiteY845" fmla="*/ 151439 h 2940611"/>
                  <a:gd name="connsiteX846" fmla="*/ 1118253 w 2645723"/>
                  <a:gd name="connsiteY846" fmla="*/ 163289 h 2940611"/>
                  <a:gd name="connsiteX847" fmla="*/ 1123984 w 2645723"/>
                  <a:gd name="connsiteY847" fmla="*/ 146539 h 2940611"/>
                  <a:gd name="connsiteX848" fmla="*/ 1165828 w 2645723"/>
                  <a:gd name="connsiteY848" fmla="*/ 168832 h 2940611"/>
                  <a:gd name="connsiteX849" fmla="*/ 1185810 w 2645723"/>
                  <a:gd name="connsiteY849" fmla="*/ 157108 h 2940611"/>
                  <a:gd name="connsiteX850" fmla="*/ 1184294 w 2645723"/>
                  <a:gd name="connsiteY850" fmla="*/ 119125 h 2940611"/>
                  <a:gd name="connsiteX851" fmla="*/ 1182466 w 2645723"/>
                  <a:gd name="connsiteY851" fmla="*/ 114858 h 2940611"/>
                  <a:gd name="connsiteX852" fmla="*/ 1184135 w 2645723"/>
                  <a:gd name="connsiteY852" fmla="*/ 115136 h 2940611"/>
                  <a:gd name="connsiteX853" fmla="*/ 1181813 w 2645723"/>
                  <a:gd name="connsiteY853" fmla="*/ 56956 h 2940611"/>
                  <a:gd name="connsiteX854" fmla="*/ 1184135 w 2645723"/>
                  <a:gd name="connsiteY854" fmla="*/ 48795 h 2940611"/>
                  <a:gd name="connsiteX855" fmla="*/ 1202395 w 2645723"/>
                  <a:gd name="connsiteY855" fmla="*/ 118163 h 2940611"/>
                  <a:gd name="connsiteX856" fmla="*/ 1213602 w 2645723"/>
                  <a:gd name="connsiteY856" fmla="*/ 120022 h 2940611"/>
                  <a:gd name="connsiteX857" fmla="*/ 1215156 w 2645723"/>
                  <a:gd name="connsiteY857" fmla="*/ 105899 h 2940611"/>
                  <a:gd name="connsiteX858" fmla="*/ 1247204 w 2645723"/>
                  <a:gd name="connsiteY858" fmla="*/ 118881 h 2940611"/>
                  <a:gd name="connsiteX859" fmla="*/ 1239635 w 2645723"/>
                  <a:gd name="connsiteY859" fmla="*/ 67970 h 2940611"/>
                  <a:gd name="connsiteX860" fmla="*/ 1259743 w 2645723"/>
                  <a:gd name="connsiteY860" fmla="*/ 124476 h 2940611"/>
                  <a:gd name="connsiteX861" fmla="*/ 1270472 w 2645723"/>
                  <a:gd name="connsiteY861" fmla="*/ 129269 h 2940611"/>
                  <a:gd name="connsiteX862" fmla="*/ 1284150 w 2645723"/>
                  <a:gd name="connsiteY862" fmla="*/ 134642 h 2940611"/>
                  <a:gd name="connsiteX863" fmla="*/ 1292856 w 2645723"/>
                  <a:gd name="connsiteY863" fmla="*/ 136827 h 2940611"/>
                  <a:gd name="connsiteX864" fmla="*/ 1268020 w 2645723"/>
                  <a:gd name="connsiteY864" fmla="*/ 30181 h 2940611"/>
                  <a:gd name="connsiteX865" fmla="*/ 1290194 w 2645723"/>
                  <a:gd name="connsiteY865" fmla="*/ 58181 h 2940611"/>
                  <a:gd name="connsiteX866" fmla="*/ 1323528 w 2645723"/>
                  <a:gd name="connsiteY866" fmla="*/ 142292 h 2940611"/>
                  <a:gd name="connsiteX867" fmla="*/ 1318736 w 2645723"/>
                  <a:gd name="connsiteY867" fmla="*/ 71064 h 2940611"/>
                  <a:gd name="connsiteX868" fmla="*/ 1335262 w 2645723"/>
                  <a:gd name="connsiteY868" fmla="*/ 89146 h 2940611"/>
                  <a:gd name="connsiteX869" fmla="*/ 1315190 w 2645723"/>
                  <a:gd name="connsiteY869" fmla="*/ 11790 h 2940611"/>
                  <a:gd name="connsiteX870" fmla="*/ 1319679 w 2645723"/>
                  <a:gd name="connsiteY870" fmla="*/ 0 h 2940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</a:cxnLst>
                <a:rect l="l" t="t" r="r" b="b"/>
                <a:pathLst>
                  <a:path w="2645723" h="2940611">
                    <a:moveTo>
                      <a:pt x="1375582" y="2494963"/>
                    </a:moveTo>
                    <a:cubicBezTo>
                      <a:pt x="1375561" y="2494981"/>
                      <a:pt x="1375539" y="2494998"/>
                      <a:pt x="1375518" y="2495016"/>
                    </a:cubicBezTo>
                    <a:cubicBezTo>
                      <a:pt x="1375524" y="2495052"/>
                      <a:pt x="1375531" y="2495087"/>
                      <a:pt x="1375537" y="2495123"/>
                    </a:cubicBezTo>
                    <a:cubicBezTo>
                      <a:pt x="1375552" y="2495070"/>
                      <a:pt x="1375567" y="2495016"/>
                      <a:pt x="1375582" y="2494963"/>
                    </a:cubicBezTo>
                    <a:close/>
                    <a:moveTo>
                      <a:pt x="1421760" y="2486319"/>
                    </a:moveTo>
                    <a:lnTo>
                      <a:pt x="1427757" y="2493664"/>
                    </a:lnTo>
                    <a:lnTo>
                      <a:pt x="1429303" y="2488470"/>
                    </a:lnTo>
                    <a:cubicBezTo>
                      <a:pt x="1428258" y="2487910"/>
                      <a:pt x="1427288" y="2487189"/>
                      <a:pt x="1426300" y="2486446"/>
                    </a:cubicBezTo>
                    <a:cubicBezTo>
                      <a:pt x="1424834" y="2486657"/>
                      <a:pt x="1423317" y="2486501"/>
                      <a:pt x="1421760" y="2486319"/>
                    </a:cubicBezTo>
                    <a:close/>
                    <a:moveTo>
                      <a:pt x="927891" y="2368588"/>
                    </a:moveTo>
                    <a:lnTo>
                      <a:pt x="918569" y="2368929"/>
                    </a:lnTo>
                    <a:cubicBezTo>
                      <a:pt x="918731" y="2372207"/>
                      <a:pt x="918892" y="2375485"/>
                      <a:pt x="919054" y="2378763"/>
                    </a:cubicBezTo>
                    <a:lnTo>
                      <a:pt x="927891" y="2368588"/>
                    </a:lnTo>
                    <a:close/>
                    <a:moveTo>
                      <a:pt x="1741382" y="2356774"/>
                    </a:moveTo>
                    <a:lnTo>
                      <a:pt x="1739507" y="2359477"/>
                    </a:lnTo>
                    <a:lnTo>
                      <a:pt x="1741128" y="2364379"/>
                    </a:lnTo>
                    <a:cubicBezTo>
                      <a:pt x="1741213" y="2361844"/>
                      <a:pt x="1741297" y="2359309"/>
                      <a:pt x="1741382" y="2356774"/>
                    </a:cubicBezTo>
                    <a:close/>
                    <a:moveTo>
                      <a:pt x="1747491" y="2350177"/>
                    </a:moveTo>
                    <a:lnTo>
                      <a:pt x="1746774" y="2350998"/>
                    </a:lnTo>
                    <a:cubicBezTo>
                      <a:pt x="1746826" y="2354922"/>
                      <a:pt x="1747208" y="2359182"/>
                      <a:pt x="1747649" y="2363625"/>
                    </a:cubicBezTo>
                    <a:lnTo>
                      <a:pt x="1747775" y="2364830"/>
                    </a:lnTo>
                    <a:cubicBezTo>
                      <a:pt x="1747182" y="2360516"/>
                      <a:pt x="1747242" y="2355576"/>
                      <a:pt x="1747491" y="2350177"/>
                    </a:cubicBezTo>
                    <a:close/>
                    <a:moveTo>
                      <a:pt x="558273" y="2153426"/>
                    </a:moveTo>
                    <a:lnTo>
                      <a:pt x="556699" y="2156541"/>
                    </a:lnTo>
                    <a:lnTo>
                      <a:pt x="558992" y="2154609"/>
                    </a:lnTo>
                    <a:lnTo>
                      <a:pt x="558273" y="2153426"/>
                    </a:lnTo>
                    <a:close/>
                    <a:moveTo>
                      <a:pt x="2129321" y="2062852"/>
                    </a:moveTo>
                    <a:lnTo>
                      <a:pt x="2130109" y="2064322"/>
                    </a:lnTo>
                    <a:cubicBezTo>
                      <a:pt x="2129929" y="2063898"/>
                      <a:pt x="2129815" y="2063454"/>
                      <a:pt x="2129702" y="2063009"/>
                    </a:cubicBezTo>
                    <a:lnTo>
                      <a:pt x="2129321" y="2062852"/>
                    </a:lnTo>
                    <a:close/>
                    <a:moveTo>
                      <a:pt x="336361" y="2032337"/>
                    </a:moveTo>
                    <a:cubicBezTo>
                      <a:pt x="326300" y="2025909"/>
                      <a:pt x="306768" y="2050520"/>
                      <a:pt x="292690" y="2067097"/>
                    </a:cubicBezTo>
                    <a:cubicBezTo>
                      <a:pt x="311490" y="2060717"/>
                      <a:pt x="328667" y="2054635"/>
                      <a:pt x="343467" y="2049011"/>
                    </a:cubicBezTo>
                    <a:lnTo>
                      <a:pt x="336361" y="2032337"/>
                    </a:lnTo>
                    <a:close/>
                    <a:moveTo>
                      <a:pt x="2483542" y="1576450"/>
                    </a:moveTo>
                    <a:lnTo>
                      <a:pt x="2488041" y="1593309"/>
                    </a:lnTo>
                    <a:lnTo>
                      <a:pt x="2513707" y="1583878"/>
                    </a:lnTo>
                    <a:cubicBezTo>
                      <a:pt x="2504736" y="1582262"/>
                      <a:pt x="2494052" y="1578948"/>
                      <a:pt x="2483542" y="1576450"/>
                    </a:cubicBezTo>
                    <a:close/>
                    <a:moveTo>
                      <a:pt x="2513786" y="1397137"/>
                    </a:moveTo>
                    <a:lnTo>
                      <a:pt x="2509302" y="1402372"/>
                    </a:lnTo>
                    <a:lnTo>
                      <a:pt x="2521633" y="1421833"/>
                    </a:lnTo>
                    <a:lnTo>
                      <a:pt x="2571130" y="1405044"/>
                    </a:lnTo>
                    <a:cubicBezTo>
                      <a:pt x="2564644" y="1403272"/>
                      <a:pt x="2558015" y="1400813"/>
                      <a:pt x="2551284" y="1398375"/>
                    </a:cubicBezTo>
                    <a:lnTo>
                      <a:pt x="2513786" y="1397137"/>
                    </a:lnTo>
                    <a:close/>
                    <a:moveTo>
                      <a:pt x="596378" y="421666"/>
                    </a:moveTo>
                    <a:cubicBezTo>
                      <a:pt x="604241" y="432923"/>
                      <a:pt x="612862" y="444258"/>
                      <a:pt x="621019" y="452557"/>
                    </a:cubicBezTo>
                    <a:lnTo>
                      <a:pt x="623243" y="441082"/>
                    </a:lnTo>
                    <a:lnTo>
                      <a:pt x="596378" y="421666"/>
                    </a:lnTo>
                    <a:close/>
                    <a:moveTo>
                      <a:pt x="673387" y="410722"/>
                    </a:moveTo>
                    <a:cubicBezTo>
                      <a:pt x="674136" y="413311"/>
                      <a:pt x="674454" y="416126"/>
                      <a:pt x="674735" y="419086"/>
                    </a:cubicBezTo>
                    <a:cubicBezTo>
                      <a:pt x="675029" y="416724"/>
                      <a:pt x="676121" y="415685"/>
                      <a:pt x="677323" y="414983"/>
                    </a:cubicBezTo>
                    <a:lnTo>
                      <a:pt x="677895" y="415451"/>
                    </a:lnTo>
                    <a:lnTo>
                      <a:pt x="678444" y="414327"/>
                    </a:lnTo>
                    <a:lnTo>
                      <a:pt x="673387" y="410722"/>
                    </a:lnTo>
                    <a:close/>
                    <a:moveTo>
                      <a:pt x="545326" y="385895"/>
                    </a:moveTo>
                    <a:cubicBezTo>
                      <a:pt x="549721" y="395814"/>
                      <a:pt x="554247" y="402424"/>
                      <a:pt x="558127" y="402077"/>
                    </a:cubicBezTo>
                    <a:lnTo>
                      <a:pt x="560937" y="396787"/>
                    </a:lnTo>
                    <a:lnTo>
                      <a:pt x="545326" y="385895"/>
                    </a:lnTo>
                    <a:close/>
                    <a:moveTo>
                      <a:pt x="798756" y="376869"/>
                    </a:moveTo>
                    <a:lnTo>
                      <a:pt x="800801" y="380233"/>
                    </a:lnTo>
                    <a:cubicBezTo>
                      <a:pt x="803607" y="381365"/>
                      <a:pt x="806388" y="382591"/>
                      <a:pt x="809161" y="383802"/>
                    </a:cubicBezTo>
                    <a:lnTo>
                      <a:pt x="798756" y="376869"/>
                    </a:lnTo>
                    <a:close/>
                    <a:moveTo>
                      <a:pt x="1319679" y="0"/>
                    </a:moveTo>
                    <a:lnTo>
                      <a:pt x="1334821" y="56921"/>
                    </a:lnTo>
                    <a:cubicBezTo>
                      <a:pt x="1334844" y="57110"/>
                      <a:pt x="1334867" y="57300"/>
                      <a:pt x="1334890" y="57489"/>
                    </a:cubicBezTo>
                    <a:cubicBezTo>
                      <a:pt x="1335145" y="58567"/>
                      <a:pt x="1335312" y="59760"/>
                      <a:pt x="1335315" y="60979"/>
                    </a:cubicBezTo>
                    <a:cubicBezTo>
                      <a:pt x="1336466" y="70004"/>
                      <a:pt x="1337678" y="78273"/>
                      <a:pt x="1339019" y="84468"/>
                    </a:cubicBezTo>
                    <a:cubicBezTo>
                      <a:pt x="1340123" y="82235"/>
                      <a:pt x="1341196" y="79838"/>
                      <a:pt x="1342312" y="77641"/>
                    </a:cubicBezTo>
                    <a:lnTo>
                      <a:pt x="1354485" y="105306"/>
                    </a:lnTo>
                    <a:cubicBezTo>
                      <a:pt x="1354522" y="105886"/>
                      <a:pt x="1354560" y="106467"/>
                      <a:pt x="1354597" y="107047"/>
                    </a:cubicBezTo>
                    <a:cubicBezTo>
                      <a:pt x="1354950" y="106962"/>
                      <a:pt x="1355291" y="106890"/>
                      <a:pt x="1355954" y="108638"/>
                    </a:cubicBezTo>
                    <a:cubicBezTo>
                      <a:pt x="1356654" y="113860"/>
                      <a:pt x="1358461" y="116443"/>
                      <a:pt x="1360196" y="118278"/>
                    </a:cubicBezTo>
                    <a:lnTo>
                      <a:pt x="1361738" y="115445"/>
                    </a:lnTo>
                    <a:lnTo>
                      <a:pt x="1371357" y="126765"/>
                    </a:lnTo>
                    <a:cubicBezTo>
                      <a:pt x="1378036" y="120696"/>
                      <a:pt x="1388425" y="111563"/>
                      <a:pt x="1392342" y="113039"/>
                    </a:cubicBezTo>
                    <a:cubicBezTo>
                      <a:pt x="1397862" y="115118"/>
                      <a:pt x="1388210" y="124652"/>
                      <a:pt x="1398843" y="144204"/>
                    </a:cubicBezTo>
                    <a:lnTo>
                      <a:pt x="1396885" y="146679"/>
                    </a:lnTo>
                    <a:cubicBezTo>
                      <a:pt x="1397843" y="147191"/>
                      <a:pt x="1399678" y="146738"/>
                      <a:pt x="1403494" y="145501"/>
                    </a:cubicBezTo>
                    <a:cubicBezTo>
                      <a:pt x="1416453" y="141308"/>
                      <a:pt x="1449222" y="113500"/>
                      <a:pt x="1476606" y="119039"/>
                    </a:cubicBezTo>
                    <a:cubicBezTo>
                      <a:pt x="1500196" y="123812"/>
                      <a:pt x="1510494" y="147126"/>
                      <a:pt x="1509437" y="176545"/>
                    </a:cubicBezTo>
                    <a:lnTo>
                      <a:pt x="1541895" y="171790"/>
                    </a:lnTo>
                    <a:cubicBezTo>
                      <a:pt x="1544333" y="160620"/>
                      <a:pt x="1546903" y="149553"/>
                      <a:pt x="1549476" y="138659"/>
                    </a:cubicBezTo>
                    <a:lnTo>
                      <a:pt x="1553828" y="131373"/>
                    </a:lnTo>
                    <a:cubicBezTo>
                      <a:pt x="1553808" y="144694"/>
                      <a:pt x="1553787" y="158014"/>
                      <a:pt x="1553767" y="171335"/>
                    </a:cubicBezTo>
                    <a:cubicBezTo>
                      <a:pt x="1563047" y="172440"/>
                      <a:pt x="1579364" y="177828"/>
                      <a:pt x="1595477" y="182234"/>
                    </a:cubicBezTo>
                    <a:lnTo>
                      <a:pt x="1600283" y="183328"/>
                    </a:lnTo>
                    <a:cubicBezTo>
                      <a:pt x="1600969" y="176909"/>
                      <a:pt x="1601723" y="170550"/>
                      <a:pt x="1602478" y="164259"/>
                    </a:cubicBezTo>
                    <a:lnTo>
                      <a:pt x="1604113" y="184198"/>
                    </a:lnTo>
                    <a:cubicBezTo>
                      <a:pt x="1606130" y="183680"/>
                      <a:pt x="1606448" y="184228"/>
                      <a:pt x="1606771" y="184804"/>
                    </a:cubicBezTo>
                    <a:lnTo>
                      <a:pt x="1638027" y="186891"/>
                    </a:lnTo>
                    <a:lnTo>
                      <a:pt x="1639443" y="142425"/>
                    </a:lnTo>
                    <a:lnTo>
                      <a:pt x="1636277" y="119232"/>
                    </a:lnTo>
                    <a:cubicBezTo>
                      <a:pt x="1642257" y="115992"/>
                      <a:pt x="1660862" y="151091"/>
                      <a:pt x="1674541" y="167480"/>
                    </a:cubicBezTo>
                    <a:cubicBezTo>
                      <a:pt x="1676047" y="166072"/>
                      <a:pt x="1683225" y="156550"/>
                      <a:pt x="1689897" y="151044"/>
                    </a:cubicBezTo>
                    <a:cubicBezTo>
                      <a:pt x="1689977" y="143931"/>
                      <a:pt x="1689988" y="136761"/>
                      <a:pt x="1689998" y="129548"/>
                    </a:cubicBezTo>
                    <a:cubicBezTo>
                      <a:pt x="1692570" y="125585"/>
                      <a:pt x="1695101" y="121729"/>
                      <a:pt x="1697384" y="119326"/>
                    </a:cubicBezTo>
                    <a:cubicBezTo>
                      <a:pt x="1697367" y="129188"/>
                      <a:pt x="1697349" y="139051"/>
                      <a:pt x="1697332" y="148913"/>
                    </a:cubicBezTo>
                    <a:cubicBezTo>
                      <a:pt x="1697963" y="153570"/>
                      <a:pt x="1696050" y="162059"/>
                      <a:pt x="1701901" y="173203"/>
                    </a:cubicBezTo>
                    <a:lnTo>
                      <a:pt x="1700248" y="175864"/>
                    </a:lnTo>
                    <a:cubicBezTo>
                      <a:pt x="1701032" y="176171"/>
                      <a:pt x="1702567" y="175420"/>
                      <a:pt x="1705748" y="173581"/>
                    </a:cubicBezTo>
                    <a:cubicBezTo>
                      <a:pt x="1716562" y="167347"/>
                      <a:pt x="1744121" y="135507"/>
                      <a:pt x="1766792" y="135780"/>
                    </a:cubicBezTo>
                    <a:cubicBezTo>
                      <a:pt x="1786328" y="136017"/>
                      <a:pt x="1794591" y="155949"/>
                      <a:pt x="1793350" y="183612"/>
                    </a:cubicBezTo>
                    <a:cubicBezTo>
                      <a:pt x="1812321" y="174571"/>
                      <a:pt x="1829229" y="167838"/>
                      <a:pt x="1835575" y="175185"/>
                    </a:cubicBezTo>
                    <a:cubicBezTo>
                      <a:pt x="1843310" y="184132"/>
                      <a:pt x="1829705" y="202330"/>
                      <a:pt x="1819636" y="220921"/>
                    </a:cubicBezTo>
                    <a:cubicBezTo>
                      <a:pt x="1846252" y="226631"/>
                      <a:pt x="1906518" y="213451"/>
                      <a:pt x="1917165" y="227306"/>
                    </a:cubicBezTo>
                    <a:cubicBezTo>
                      <a:pt x="1921941" y="233517"/>
                      <a:pt x="1913525" y="245631"/>
                      <a:pt x="1903666" y="258817"/>
                    </a:cubicBezTo>
                    <a:lnTo>
                      <a:pt x="1905304" y="269930"/>
                    </a:lnTo>
                    <a:cubicBezTo>
                      <a:pt x="1918316" y="259228"/>
                      <a:pt x="1933515" y="251585"/>
                      <a:pt x="1946895" y="252388"/>
                    </a:cubicBezTo>
                    <a:lnTo>
                      <a:pt x="1948347" y="253427"/>
                    </a:lnTo>
                    <a:cubicBezTo>
                      <a:pt x="1949128" y="250731"/>
                      <a:pt x="1949861" y="248015"/>
                      <a:pt x="1950595" y="245296"/>
                    </a:cubicBezTo>
                    <a:cubicBezTo>
                      <a:pt x="1954103" y="242131"/>
                      <a:pt x="1957551" y="239063"/>
                      <a:pt x="1960376" y="237329"/>
                    </a:cubicBezTo>
                    <a:lnTo>
                      <a:pt x="1954787" y="258033"/>
                    </a:lnTo>
                    <a:cubicBezTo>
                      <a:pt x="1974508" y="261033"/>
                      <a:pt x="1980996" y="284780"/>
                      <a:pt x="1977732" y="315558"/>
                    </a:cubicBezTo>
                    <a:cubicBezTo>
                      <a:pt x="2003112" y="305119"/>
                      <a:pt x="2025630" y="297517"/>
                      <a:pt x="2033321" y="307361"/>
                    </a:cubicBezTo>
                    <a:cubicBezTo>
                      <a:pt x="2042689" y="319348"/>
                      <a:pt x="2023574" y="341904"/>
                      <a:pt x="2009033" y="365181"/>
                    </a:cubicBezTo>
                    <a:lnTo>
                      <a:pt x="2033600" y="367699"/>
                    </a:lnTo>
                    <a:cubicBezTo>
                      <a:pt x="2038306" y="349117"/>
                      <a:pt x="2036596" y="320311"/>
                      <a:pt x="2041425" y="319158"/>
                    </a:cubicBezTo>
                    <a:cubicBezTo>
                      <a:pt x="2047771" y="317641"/>
                      <a:pt x="2055336" y="349248"/>
                      <a:pt x="2063608" y="368691"/>
                    </a:cubicBezTo>
                    <a:lnTo>
                      <a:pt x="2072543" y="368718"/>
                    </a:lnTo>
                    <a:lnTo>
                      <a:pt x="2094097" y="357745"/>
                    </a:lnTo>
                    <a:cubicBezTo>
                      <a:pt x="2096711" y="358949"/>
                      <a:pt x="2093495" y="362471"/>
                      <a:pt x="2091758" y="369119"/>
                    </a:cubicBezTo>
                    <a:cubicBezTo>
                      <a:pt x="2104868" y="369291"/>
                      <a:pt x="2116624" y="370276"/>
                      <a:pt x="2124756" y="373369"/>
                    </a:cubicBezTo>
                    <a:cubicBezTo>
                      <a:pt x="2138796" y="367351"/>
                      <a:pt x="2154503" y="362264"/>
                      <a:pt x="2166298" y="365184"/>
                    </a:cubicBezTo>
                    <a:cubicBezTo>
                      <a:pt x="2185636" y="369969"/>
                      <a:pt x="2188071" y="390603"/>
                      <a:pt x="2178816" y="416274"/>
                    </a:cubicBezTo>
                    <a:cubicBezTo>
                      <a:pt x="2200282" y="412222"/>
                      <a:pt x="2219033" y="409856"/>
                      <a:pt x="2223212" y="418230"/>
                    </a:cubicBezTo>
                    <a:cubicBezTo>
                      <a:pt x="2228300" y="428433"/>
                      <a:pt x="2209507" y="442333"/>
                      <a:pt x="2194116" y="457422"/>
                    </a:cubicBezTo>
                    <a:cubicBezTo>
                      <a:pt x="2218902" y="468994"/>
                      <a:pt x="2282600" y="470716"/>
                      <a:pt x="2289162" y="486202"/>
                    </a:cubicBezTo>
                    <a:cubicBezTo>
                      <a:pt x="2293178" y="495692"/>
                      <a:pt x="2269543" y="509766"/>
                      <a:pt x="2251768" y="524083"/>
                    </a:cubicBezTo>
                    <a:cubicBezTo>
                      <a:pt x="2251760" y="524109"/>
                      <a:pt x="2251741" y="524131"/>
                      <a:pt x="2251726" y="524151"/>
                    </a:cubicBezTo>
                    <a:lnTo>
                      <a:pt x="2256677" y="524641"/>
                    </a:lnTo>
                    <a:cubicBezTo>
                      <a:pt x="2275426" y="517768"/>
                      <a:pt x="2296285" y="512191"/>
                      <a:pt x="2311423" y="516686"/>
                    </a:cubicBezTo>
                    <a:cubicBezTo>
                      <a:pt x="2336213" y="524049"/>
                      <a:pt x="2337778" y="550734"/>
                      <a:pt x="2323749" y="583165"/>
                    </a:cubicBezTo>
                    <a:cubicBezTo>
                      <a:pt x="2351990" y="579301"/>
                      <a:pt x="2376562" y="577430"/>
                      <a:pt x="2381353" y="588463"/>
                    </a:cubicBezTo>
                    <a:cubicBezTo>
                      <a:pt x="2387184" y="601899"/>
                      <a:pt x="2361655" y="618600"/>
                      <a:pt x="2340458" y="637042"/>
                    </a:cubicBezTo>
                    <a:lnTo>
                      <a:pt x="2356894" y="642667"/>
                    </a:lnTo>
                    <a:lnTo>
                      <a:pt x="2365472" y="637696"/>
                    </a:lnTo>
                    <a:cubicBezTo>
                      <a:pt x="2365250" y="640255"/>
                      <a:pt x="2365027" y="642815"/>
                      <a:pt x="2364805" y="645374"/>
                    </a:cubicBezTo>
                    <a:cubicBezTo>
                      <a:pt x="2367292" y="646668"/>
                      <a:pt x="2370016" y="647395"/>
                      <a:pt x="2372799" y="648109"/>
                    </a:cubicBezTo>
                    <a:cubicBezTo>
                      <a:pt x="2374704" y="647999"/>
                      <a:pt x="2376366" y="648487"/>
                      <a:pt x="2377752" y="649297"/>
                    </a:cubicBezTo>
                    <a:cubicBezTo>
                      <a:pt x="2413559" y="658275"/>
                      <a:pt x="2456678" y="665583"/>
                      <a:pt x="2461877" y="679999"/>
                    </a:cubicBezTo>
                    <a:cubicBezTo>
                      <a:pt x="2466142" y="691815"/>
                      <a:pt x="2437674" y="707386"/>
                      <a:pt x="2414088" y="723776"/>
                    </a:cubicBezTo>
                    <a:lnTo>
                      <a:pt x="2436336" y="730284"/>
                    </a:lnTo>
                    <a:lnTo>
                      <a:pt x="2463748" y="743824"/>
                    </a:lnTo>
                    <a:lnTo>
                      <a:pt x="2463145" y="745196"/>
                    </a:lnTo>
                    <a:cubicBezTo>
                      <a:pt x="2464382" y="745358"/>
                      <a:pt x="2464632" y="745889"/>
                      <a:pt x="2464829" y="746431"/>
                    </a:cubicBezTo>
                    <a:cubicBezTo>
                      <a:pt x="2468874" y="757644"/>
                      <a:pt x="2443442" y="772242"/>
                      <a:pt x="2420687" y="787713"/>
                    </a:cubicBezTo>
                    <a:cubicBezTo>
                      <a:pt x="2424971" y="790746"/>
                      <a:pt x="2430007" y="793540"/>
                      <a:pt x="2435472" y="796159"/>
                    </a:cubicBezTo>
                    <a:lnTo>
                      <a:pt x="2442174" y="797519"/>
                    </a:lnTo>
                    <a:cubicBezTo>
                      <a:pt x="2445886" y="793184"/>
                      <a:pt x="2449534" y="788753"/>
                      <a:pt x="2453201" y="784299"/>
                    </a:cubicBezTo>
                    <a:cubicBezTo>
                      <a:pt x="2457703" y="782866"/>
                      <a:pt x="2462109" y="781491"/>
                      <a:pt x="2465401" y="781079"/>
                    </a:cubicBezTo>
                    <a:lnTo>
                      <a:pt x="2450472" y="799206"/>
                    </a:lnTo>
                    <a:cubicBezTo>
                      <a:pt x="2451835" y="799049"/>
                      <a:pt x="2452969" y="799471"/>
                      <a:pt x="2454033" y="799929"/>
                    </a:cubicBezTo>
                    <a:lnTo>
                      <a:pt x="2472954" y="797502"/>
                    </a:lnTo>
                    <a:cubicBezTo>
                      <a:pt x="2474632" y="800389"/>
                      <a:pt x="2472448" y="805701"/>
                      <a:pt x="2467819" y="812492"/>
                    </a:cubicBezTo>
                    <a:cubicBezTo>
                      <a:pt x="2491228" y="824064"/>
                      <a:pt x="2511953" y="835442"/>
                      <a:pt x="2512303" y="845960"/>
                    </a:cubicBezTo>
                    <a:cubicBezTo>
                      <a:pt x="2512589" y="854561"/>
                      <a:pt x="2495772" y="861261"/>
                      <a:pt x="2475770" y="867817"/>
                    </a:cubicBezTo>
                    <a:cubicBezTo>
                      <a:pt x="2475692" y="870837"/>
                      <a:pt x="2473731" y="874578"/>
                      <a:pt x="2470770" y="878928"/>
                    </a:cubicBezTo>
                    <a:cubicBezTo>
                      <a:pt x="2494176" y="890495"/>
                      <a:pt x="2514900" y="901875"/>
                      <a:pt x="2515252" y="912394"/>
                    </a:cubicBezTo>
                    <a:cubicBezTo>
                      <a:pt x="2515705" y="926056"/>
                      <a:pt x="2472976" y="934936"/>
                      <a:pt x="2443856" y="947732"/>
                    </a:cubicBezTo>
                    <a:cubicBezTo>
                      <a:pt x="2445313" y="948723"/>
                      <a:pt x="2446932" y="949482"/>
                      <a:pt x="2448581" y="950242"/>
                    </a:cubicBezTo>
                    <a:lnTo>
                      <a:pt x="2451240" y="951448"/>
                    </a:lnTo>
                    <a:lnTo>
                      <a:pt x="2448325" y="952604"/>
                    </a:lnTo>
                    <a:lnTo>
                      <a:pt x="2454206" y="958623"/>
                    </a:lnTo>
                    <a:cubicBezTo>
                      <a:pt x="2470199" y="947121"/>
                      <a:pt x="2487028" y="928412"/>
                      <a:pt x="2490899" y="930552"/>
                    </a:cubicBezTo>
                    <a:cubicBezTo>
                      <a:pt x="2496019" y="933383"/>
                      <a:pt x="2481526" y="957811"/>
                      <a:pt x="2472760" y="977612"/>
                    </a:cubicBezTo>
                    <a:cubicBezTo>
                      <a:pt x="2477249" y="981967"/>
                      <a:pt x="2481023" y="986150"/>
                      <a:pt x="2483570" y="990072"/>
                    </a:cubicBezTo>
                    <a:cubicBezTo>
                      <a:pt x="2491222" y="991257"/>
                      <a:pt x="2498909" y="992925"/>
                      <a:pt x="2499723" y="995177"/>
                    </a:cubicBezTo>
                    <a:cubicBezTo>
                      <a:pt x="2501288" y="999517"/>
                      <a:pt x="2487421" y="998167"/>
                      <a:pt x="2477295" y="1013889"/>
                    </a:cubicBezTo>
                    <a:lnTo>
                      <a:pt x="2474027" y="1013874"/>
                    </a:lnTo>
                    <a:cubicBezTo>
                      <a:pt x="2474169" y="1014695"/>
                      <a:pt x="2475657" y="1015597"/>
                      <a:pt x="2478999" y="1017331"/>
                    </a:cubicBezTo>
                    <a:cubicBezTo>
                      <a:pt x="2490343" y="1023222"/>
                      <a:pt x="2533572" y="1029970"/>
                      <a:pt x="2545372" y="1049239"/>
                    </a:cubicBezTo>
                    <a:cubicBezTo>
                      <a:pt x="2552208" y="1060403"/>
                      <a:pt x="2548338" y="1071885"/>
                      <a:pt x="2535958" y="1080807"/>
                    </a:cubicBezTo>
                    <a:lnTo>
                      <a:pt x="2611033" y="1123881"/>
                    </a:lnTo>
                    <a:lnTo>
                      <a:pt x="2592509" y="1132901"/>
                    </a:lnTo>
                    <a:cubicBezTo>
                      <a:pt x="2590968" y="1140778"/>
                      <a:pt x="2603879" y="1152247"/>
                      <a:pt x="2618678" y="1164245"/>
                    </a:cubicBezTo>
                    <a:lnTo>
                      <a:pt x="2612450" y="1174662"/>
                    </a:lnTo>
                    <a:lnTo>
                      <a:pt x="2617433" y="1174994"/>
                    </a:lnTo>
                    <a:lnTo>
                      <a:pt x="2595324" y="1184666"/>
                    </a:lnTo>
                    <a:cubicBezTo>
                      <a:pt x="2594047" y="1191200"/>
                      <a:pt x="2602708" y="1200204"/>
                      <a:pt x="2614389" y="1209649"/>
                    </a:cubicBezTo>
                    <a:lnTo>
                      <a:pt x="2609907" y="1215949"/>
                    </a:lnTo>
                    <a:cubicBezTo>
                      <a:pt x="2609491" y="1219198"/>
                      <a:pt x="2611647" y="1222105"/>
                      <a:pt x="2615779" y="1224469"/>
                    </a:cubicBezTo>
                    <a:lnTo>
                      <a:pt x="2615265" y="1226431"/>
                    </a:lnTo>
                    <a:lnTo>
                      <a:pt x="2618829" y="1226669"/>
                    </a:lnTo>
                    <a:cubicBezTo>
                      <a:pt x="2625009" y="1230080"/>
                      <a:pt x="2633894" y="1233095"/>
                      <a:pt x="2643664" y="1236019"/>
                    </a:cubicBezTo>
                    <a:lnTo>
                      <a:pt x="2602597" y="1239274"/>
                    </a:lnTo>
                    <a:lnTo>
                      <a:pt x="2597305" y="1242501"/>
                    </a:lnTo>
                    <a:cubicBezTo>
                      <a:pt x="2595703" y="1245659"/>
                      <a:pt x="2603562" y="1248748"/>
                      <a:pt x="2606375" y="1252951"/>
                    </a:cubicBezTo>
                    <a:lnTo>
                      <a:pt x="2585234" y="1262200"/>
                    </a:lnTo>
                    <a:cubicBezTo>
                      <a:pt x="2584074" y="1269355"/>
                      <a:pt x="2594638" y="1278742"/>
                      <a:pt x="2607538" y="1288735"/>
                    </a:cubicBezTo>
                    <a:lnTo>
                      <a:pt x="2609830" y="1290485"/>
                    </a:lnTo>
                    <a:lnTo>
                      <a:pt x="2605411" y="1291043"/>
                    </a:lnTo>
                    <a:lnTo>
                      <a:pt x="2600119" y="1294266"/>
                    </a:lnTo>
                    <a:cubicBezTo>
                      <a:pt x="2598515" y="1297427"/>
                      <a:pt x="2606378" y="1300515"/>
                      <a:pt x="2609190" y="1304723"/>
                    </a:cubicBezTo>
                    <a:cubicBezTo>
                      <a:pt x="2606003" y="1304991"/>
                      <a:pt x="2603010" y="1305363"/>
                      <a:pt x="2600598" y="1306336"/>
                    </a:cubicBezTo>
                    <a:lnTo>
                      <a:pt x="2586997" y="1302499"/>
                    </a:lnTo>
                    <a:lnTo>
                      <a:pt x="2591112" y="1310978"/>
                    </a:lnTo>
                    <a:lnTo>
                      <a:pt x="2588045" y="1313968"/>
                    </a:lnTo>
                    <a:cubicBezTo>
                      <a:pt x="2587291" y="1318630"/>
                      <a:pt x="2591510" y="1324235"/>
                      <a:pt x="2598378" y="1330056"/>
                    </a:cubicBezTo>
                    <a:cubicBezTo>
                      <a:pt x="2577787" y="1338183"/>
                      <a:pt x="2612095" y="1366252"/>
                      <a:pt x="2629005" y="1388627"/>
                    </a:cubicBezTo>
                    <a:cubicBezTo>
                      <a:pt x="2629001" y="1388748"/>
                      <a:pt x="2628996" y="1388868"/>
                      <a:pt x="2628992" y="1388989"/>
                    </a:cubicBezTo>
                    <a:lnTo>
                      <a:pt x="2628500" y="1389471"/>
                    </a:lnTo>
                    <a:cubicBezTo>
                      <a:pt x="2608233" y="1382851"/>
                      <a:pt x="2589549" y="1377809"/>
                      <a:pt x="2585973" y="1382657"/>
                    </a:cubicBezTo>
                    <a:cubicBezTo>
                      <a:pt x="2584017" y="1385316"/>
                      <a:pt x="2587321" y="1390725"/>
                      <a:pt x="2593202" y="1397557"/>
                    </a:cubicBezTo>
                    <a:cubicBezTo>
                      <a:pt x="2599005" y="1395659"/>
                      <a:pt x="2604805" y="1393654"/>
                      <a:pt x="2610620" y="1391645"/>
                    </a:cubicBezTo>
                    <a:lnTo>
                      <a:pt x="2598513" y="1403340"/>
                    </a:lnTo>
                    <a:cubicBezTo>
                      <a:pt x="2602397" y="1407962"/>
                      <a:pt x="2607065" y="1412803"/>
                      <a:pt x="2611782" y="1417778"/>
                    </a:cubicBezTo>
                    <a:cubicBezTo>
                      <a:pt x="2611148" y="1418116"/>
                      <a:pt x="2610341" y="1418030"/>
                      <a:pt x="2609467" y="1417921"/>
                    </a:cubicBezTo>
                    <a:lnTo>
                      <a:pt x="2590141" y="1411431"/>
                    </a:lnTo>
                    <a:cubicBezTo>
                      <a:pt x="2587812" y="1412934"/>
                      <a:pt x="2586224" y="1414776"/>
                      <a:pt x="2584931" y="1416463"/>
                    </a:cubicBezTo>
                    <a:lnTo>
                      <a:pt x="2523000" y="1448353"/>
                    </a:lnTo>
                    <a:cubicBezTo>
                      <a:pt x="2529562" y="1459552"/>
                      <a:pt x="2532355" y="1467664"/>
                      <a:pt x="2528502" y="1469623"/>
                    </a:cubicBezTo>
                    <a:lnTo>
                      <a:pt x="2517983" y="1465187"/>
                    </a:lnTo>
                    <a:cubicBezTo>
                      <a:pt x="2520604" y="1468126"/>
                      <a:pt x="2521629" y="1471371"/>
                      <a:pt x="2522174" y="1474370"/>
                    </a:cubicBezTo>
                    <a:lnTo>
                      <a:pt x="2525153" y="1476727"/>
                    </a:lnTo>
                    <a:cubicBezTo>
                      <a:pt x="2557878" y="1465143"/>
                      <a:pt x="2595122" y="1451183"/>
                      <a:pt x="2633549" y="1436783"/>
                    </a:cubicBezTo>
                    <a:cubicBezTo>
                      <a:pt x="2638166" y="1437794"/>
                      <a:pt x="2642670" y="1438804"/>
                      <a:pt x="2645723" y="1440095"/>
                    </a:cubicBezTo>
                    <a:lnTo>
                      <a:pt x="2590565" y="1460745"/>
                    </a:lnTo>
                    <a:lnTo>
                      <a:pt x="2590007" y="1460873"/>
                    </a:lnTo>
                    <a:cubicBezTo>
                      <a:pt x="2588958" y="1461231"/>
                      <a:pt x="2587785" y="1461516"/>
                      <a:pt x="2586571" y="1461636"/>
                    </a:cubicBezTo>
                    <a:cubicBezTo>
                      <a:pt x="2577705" y="1463668"/>
                      <a:pt x="2569593" y="1465685"/>
                      <a:pt x="2563560" y="1467626"/>
                    </a:cubicBezTo>
                    <a:cubicBezTo>
                      <a:pt x="2565893" y="1468506"/>
                      <a:pt x="2568382" y="1469341"/>
                      <a:pt x="2570676" y="1470236"/>
                    </a:cubicBezTo>
                    <a:lnTo>
                      <a:pt x="2544341" y="1485063"/>
                    </a:lnTo>
                    <a:lnTo>
                      <a:pt x="2542620" y="1485345"/>
                    </a:lnTo>
                    <a:cubicBezTo>
                      <a:pt x="2542738" y="1485687"/>
                      <a:pt x="2542839" y="1486023"/>
                      <a:pt x="2541167" y="1486849"/>
                    </a:cubicBezTo>
                    <a:lnTo>
                      <a:pt x="2539284" y="1487911"/>
                    </a:lnTo>
                    <a:cubicBezTo>
                      <a:pt x="2545126" y="1493261"/>
                      <a:pt x="2549661" y="1499099"/>
                      <a:pt x="2551593" y="1505175"/>
                    </a:cubicBezTo>
                    <a:cubicBezTo>
                      <a:pt x="2557569" y="1523970"/>
                      <a:pt x="2540333" y="1536718"/>
                      <a:pt x="2512367" y="1542215"/>
                    </a:cubicBezTo>
                    <a:cubicBezTo>
                      <a:pt x="2527408" y="1558227"/>
                      <a:pt x="2539493" y="1572818"/>
                      <a:pt x="2534191" y="1580683"/>
                    </a:cubicBezTo>
                    <a:lnTo>
                      <a:pt x="2517184" y="1583646"/>
                    </a:lnTo>
                    <a:cubicBezTo>
                      <a:pt x="2521225" y="1584457"/>
                      <a:pt x="2525037" y="1585376"/>
                      <a:pt x="2527725" y="1586512"/>
                    </a:cubicBezTo>
                    <a:lnTo>
                      <a:pt x="2489996" y="1600637"/>
                    </a:lnTo>
                    <a:cubicBezTo>
                      <a:pt x="2499747" y="1628014"/>
                      <a:pt x="2516015" y="1661366"/>
                      <a:pt x="2508188" y="1671551"/>
                    </a:cubicBezTo>
                    <a:cubicBezTo>
                      <a:pt x="2501800" y="1679858"/>
                      <a:pt x="2476606" y="1667212"/>
                      <a:pt x="2454309" y="1659638"/>
                    </a:cubicBezTo>
                    <a:cubicBezTo>
                      <a:pt x="2454279" y="1659644"/>
                      <a:pt x="2454252" y="1659640"/>
                      <a:pt x="2454225" y="1659636"/>
                    </a:cubicBezTo>
                    <a:lnTo>
                      <a:pt x="2456414" y="1664065"/>
                    </a:lnTo>
                    <a:cubicBezTo>
                      <a:pt x="2472547" y="1676323"/>
                      <a:pt x="2488637" y="1691031"/>
                      <a:pt x="2492640" y="1706132"/>
                    </a:cubicBezTo>
                    <a:cubicBezTo>
                      <a:pt x="2499196" y="1730863"/>
                      <a:pt x="2476065" y="1746012"/>
                      <a:pt x="2439488" y="1750984"/>
                    </a:cubicBezTo>
                    <a:cubicBezTo>
                      <a:pt x="2457962" y="1772808"/>
                      <a:pt x="2472697" y="1792570"/>
                      <a:pt x="2465332" y="1802327"/>
                    </a:cubicBezTo>
                    <a:cubicBezTo>
                      <a:pt x="2456638" y="1813850"/>
                      <a:pt x="2429534" y="1802093"/>
                      <a:pt x="2402534" y="1793791"/>
                    </a:cubicBezTo>
                    <a:lnTo>
                      <a:pt x="2400247" y="1794203"/>
                    </a:lnTo>
                    <a:lnTo>
                      <a:pt x="2406785" y="1824011"/>
                    </a:lnTo>
                    <a:lnTo>
                      <a:pt x="2488574" y="1818331"/>
                    </a:lnTo>
                    <a:cubicBezTo>
                      <a:pt x="2475314" y="1824489"/>
                      <a:pt x="2463870" y="1830636"/>
                      <a:pt x="2457337" y="1835650"/>
                    </a:cubicBezTo>
                    <a:lnTo>
                      <a:pt x="2413331" y="1845154"/>
                    </a:lnTo>
                    <a:lnTo>
                      <a:pt x="2422828" y="1875149"/>
                    </a:lnTo>
                    <a:lnTo>
                      <a:pt x="2499041" y="1867865"/>
                    </a:lnTo>
                    <a:cubicBezTo>
                      <a:pt x="2503239" y="1870036"/>
                      <a:pt x="2507326" y="1872180"/>
                      <a:pt x="2509940" y="1874213"/>
                    </a:cubicBezTo>
                    <a:lnTo>
                      <a:pt x="2451319" y="1879886"/>
                    </a:lnTo>
                    <a:lnTo>
                      <a:pt x="2450744" y="1879864"/>
                    </a:lnTo>
                    <a:cubicBezTo>
                      <a:pt x="2449640" y="1879940"/>
                      <a:pt x="2448431" y="1879908"/>
                      <a:pt x="2447229" y="1879713"/>
                    </a:cubicBezTo>
                    <a:lnTo>
                      <a:pt x="2424221" y="1879549"/>
                    </a:lnTo>
                    <a:lnTo>
                      <a:pt x="2424439" y="1880238"/>
                    </a:lnTo>
                    <a:cubicBezTo>
                      <a:pt x="2426173" y="1881461"/>
                      <a:pt x="2427983" y="1882681"/>
                      <a:pt x="2429651" y="1883905"/>
                    </a:cubicBezTo>
                    <a:lnTo>
                      <a:pt x="2425645" y="1884932"/>
                    </a:lnTo>
                    <a:cubicBezTo>
                      <a:pt x="2429580" y="1899860"/>
                      <a:pt x="2430786" y="1912027"/>
                      <a:pt x="2425910" y="1917705"/>
                    </a:cubicBezTo>
                    <a:cubicBezTo>
                      <a:pt x="2418912" y="1925853"/>
                      <a:pt x="2397326" y="1915964"/>
                      <a:pt x="2374525" y="1905724"/>
                    </a:cubicBezTo>
                    <a:lnTo>
                      <a:pt x="2373390" y="1906407"/>
                    </a:lnTo>
                    <a:lnTo>
                      <a:pt x="2362309" y="1904141"/>
                    </a:lnTo>
                    <a:lnTo>
                      <a:pt x="2367186" y="1922219"/>
                    </a:lnTo>
                    <a:cubicBezTo>
                      <a:pt x="2373766" y="1936450"/>
                      <a:pt x="2375921" y="1947834"/>
                      <a:pt x="2369592" y="1952361"/>
                    </a:cubicBezTo>
                    <a:lnTo>
                      <a:pt x="2368038" y="1952566"/>
                    </a:lnTo>
                    <a:cubicBezTo>
                      <a:pt x="2368552" y="1953690"/>
                      <a:pt x="2368205" y="1954178"/>
                      <a:pt x="2367823" y="1954625"/>
                    </a:cubicBezTo>
                    <a:cubicBezTo>
                      <a:pt x="2359900" y="1963848"/>
                      <a:pt x="2333286" y="1949959"/>
                      <a:pt x="2307303" y="1938779"/>
                    </a:cubicBezTo>
                    <a:cubicBezTo>
                      <a:pt x="2306856" y="1943964"/>
                      <a:pt x="2307023" y="1949664"/>
                      <a:pt x="2307573" y="1955632"/>
                    </a:cubicBezTo>
                    <a:cubicBezTo>
                      <a:pt x="2311129" y="1961897"/>
                      <a:pt x="2313329" y="1967954"/>
                      <a:pt x="2314048" y="1973244"/>
                    </a:cubicBezTo>
                    <a:lnTo>
                      <a:pt x="2326279" y="1987947"/>
                    </a:lnTo>
                    <a:cubicBezTo>
                      <a:pt x="2324578" y="1990860"/>
                      <a:pt x="2318645" y="1991770"/>
                      <a:pt x="2310089" y="1991385"/>
                    </a:cubicBezTo>
                    <a:cubicBezTo>
                      <a:pt x="2312133" y="2017130"/>
                      <a:pt x="2312925" y="2040511"/>
                      <a:pt x="2303667" y="2046260"/>
                    </a:cubicBezTo>
                    <a:cubicBezTo>
                      <a:pt x="2296095" y="2050958"/>
                      <a:pt x="2281142" y="2040243"/>
                      <a:pt x="2264632" y="2026770"/>
                    </a:cubicBezTo>
                    <a:lnTo>
                      <a:pt x="2264122" y="2026832"/>
                    </a:lnTo>
                    <a:lnTo>
                      <a:pt x="2286495" y="2068861"/>
                    </a:lnTo>
                    <a:cubicBezTo>
                      <a:pt x="2283524" y="2067864"/>
                      <a:pt x="2279700" y="2065760"/>
                      <a:pt x="2275795" y="2063587"/>
                    </a:cubicBezTo>
                    <a:lnTo>
                      <a:pt x="2256351" y="2027777"/>
                    </a:lnTo>
                    <a:cubicBezTo>
                      <a:pt x="2255004" y="2028402"/>
                      <a:pt x="2253545" y="2028375"/>
                      <a:pt x="2252001" y="2028306"/>
                    </a:cubicBezTo>
                    <a:cubicBezTo>
                      <a:pt x="2254044" y="2054049"/>
                      <a:pt x="2254837" y="2077431"/>
                      <a:pt x="2245576" y="2083179"/>
                    </a:cubicBezTo>
                    <a:cubicBezTo>
                      <a:pt x="2242124" y="2085323"/>
                      <a:pt x="2237134" y="2084258"/>
                      <a:pt x="2231264" y="2080975"/>
                    </a:cubicBezTo>
                    <a:cubicBezTo>
                      <a:pt x="2231259" y="2081060"/>
                      <a:pt x="2231272" y="2081145"/>
                      <a:pt x="2231285" y="2081229"/>
                    </a:cubicBezTo>
                    <a:cubicBezTo>
                      <a:pt x="2231214" y="2081105"/>
                      <a:pt x="2231144" y="2080980"/>
                      <a:pt x="2231073" y="2080856"/>
                    </a:cubicBezTo>
                    <a:cubicBezTo>
                      <a:pt x="2216053" y="2073524"/>
                      <a:pt x="2195050" y="2053990"/>
                      <a:pt x="2175918" y="2041260"/>
                    </a:cubicBezTo>
                    <a:cubicBezTo>
                      <a:pt x="2175800" y="2043006"/>
                      <a:pt x="2175980" y="2044765"/>
                      <a:pt x="2176172" y="2046549"/>
                    </a:cubicBezTo>
                    <a:cubicBezTo>
                      <a:pt x="2176225" y="2047007"/>
                      <a:pt x="2176277" y="2047466"/>
                      <a:pt x="2176330" y="2047924"/>
                    </a:cubicBezTo>
                    <a:cubicBezTo>
                      <a:pt x="2179993" y="2056333"/>
                      <a:pt x="2183649" y="2064831"/>
                      <a:pt x="2187290" y="2073344"/>
                    </a:cubicBezTo>
                    <a:lnTo>
                      <a:pt x="2172651" y="2052035"/>
                    </a:lnTo>
                    <a:cubicBezTo>
                      <a:pt x="2165834" y="2077055"/>
                      <a:pt x="2160103" y="2101540"/>
                      <a:pt x="2152437" y="2106004"/>
                    </a:cubicBezTo>
                    <a:cubicBezTo>
                      <a:pt x="2155703" y="2111426"/>
                      <a:pt x="2158499" y="2116955"/>
                      <a:pt x="2161204" y="2122369"/>
                    </a:cubicBezTo>
                    <a:lnTo>
                      <a:pt x="2154342" y="2118209"/>
                    </a:lnTo>
                    <a:lnTo>
                      <a:pt x="2121937" y="2080477"/>
                    </a:lnTo>
                    <a:cubicBezTo>
                      <a:pt x="2120159" y="2096378"/>
                      <a:pt x="2120407" y="2119561"/>
                      <a:pt x="2117642" y="2136814"/>
                    </a:cubicBezTo>
                    <a:lnTo>
                      <a:pt x="2117366" y="2137080"/>
                    </a:lnTo>
                    <a:lnTo>
                      <a:pt x="2116661" y="2137116"/>
                    </a:lnTo>
                    <a:lnTo>
                      <a:pt x="2105958" y="2118269"/>
                    </a:lnTo>
                    <a:cubicBezTo>
                      <a:pt x="2105572" y="2120148"/>
                      <a:pt x="2105007" y="2121896"/>
                      <a:pt x="2104439" y="2123572"/>
                    </a:cubicBezTo>
                    <a:cubicBezTo>
                      <a:pt x="2105141" y="2173579"/>
                      <a:pt x="2105842" y="2223587"/>
                      <a:pt x="2106544" y="2273594"/>
                    </a:cubicBezTo>
                    <a:cubicBezTo>
                      <a:pt x="2099700" y="2265872"/>
                      <a:pt x="2093375" y="2260959"/>
                      <a:pt x="2088605" y="2262642"/>
                    </a:cubicBezTo>
                    <a:cubicBezTo>
                      <a:pt x="2080713" y="2265425"/>
                      <a:pt x="2077271" y="2282263"/>
                      <a:pt x="2074357" y="2300966"/>
                    </a:cubicBezTo>
                    <a:lnTo>
                      <a:pt x="2061695" y="2301110"/>
                    </a:lnTo>
                    <a:lnTo>
                      <a:pt x="2064046" y="2305485"/>
                    </a:lnTo>
                    <a:cubicBezTo>
                      <a:pt x="2056204" y="2296314"/>
                      <a:pt x="2048940" y="2289967"/>
                      <a:pt x="2043614" y="2291846"/>
                    </a:cubicBezTo>
                    <a:cubicBezTo>
                      <a:pt x="2037068" y="2294156"/>
                      <a:pt x="2033584" y="2306129"/>
                      <a:pt x="2031309" y="2320878"/>
                    </a:cubicBezTo>
                    <a:lnTo>
                      <a:pt x="2023271" y="2320364"/>
                    </a:lnTo>
                    <a:cubicBezTo>
                      <a:pt x="2020131" y="2321696"/>
                      <a:pt x="2018668" y="2325021"/>
                      <a:pt x="2018739" y="2329731"/>
                    </a:cubicBezTo>
                    <a:lnTo>
                      <a:pt x="2016703" y="2330314"/>
                    </a:lnTo>
                    <a:lnTo>
                      <a:pt x="2018385" y="2333447"/>
                    </a:lnTo>
                    <a:cubicBezTo>
                      <a:pt x="2018603" y="2340429"/>
                      <a:pt x="2020616" y="2349485"/>
                      <a:pt x="2023178" y="2359243"/>
                    </a:cubicBezTo>
                    <a:cubicBezTo>
                      <a:pt x="2013931" y="2346427"/>
                      <a:pt x="2005299" y="2332868"/>
                      <a:pt x="1999622" y="2327714"/>
                    </a:cubicBezTo>
                    <a:lnTo>
                      <a:pt x="1996152" y="2325164"/>
                    </a:lnTo>
                    <a:lnTo>
                      <a:pt x="1994291" y="2324253"/>
                    </a:lnTo>
                    <a:cubicBezTo>
                      <a:pt x="1995890" y="2329941"/>
                      <a:pt x="1998463" y="2337146"/>
                      <a:pt x="2001388" y="2344910"/>
                    </a:cubicBezTo>
                    <a:cubicBezTo>
                      <a:pt x="2001925" y="2345929"/>
                      <a:pt x="2002313" y="2346999"/>
                      <a:pt x="2002581" y="2348013"/>
                    </a:cubicBezTo>
                    <a:lnTo>
                      <a:pt x="2002772" y="2348522"/>
                    </a:lnTo>
                    <a:lnTo>
                      <a:pt x="2015329" y="2402788"/>
                    </a:lnTo>
                    <a:cubicBezTo>
                      <a:pt x="2012716" y="2401054"/>
                      <a:pt x="2009565" y="2398036"/>
                      <a:pt x="2006358" y="2394926"/>
                    </a:cubicBezTo>
                    <a:lnTo>
                      <a:pt x="1990592" y="2327250"/>
                    </a:lnTo>
                    <a:cubicBezTo>
                      <a:pt x="1989573" y="2330010"/>
                      <a:pt x="1989493" y="2333910"/>
                      <a:pt x="1988164" y="2336560"/>
                    </a:cubicBezTo>
                    <a:cubicBezTo>
                      <a:pt x="1981290" y="2327512"/>
                      <a:pt x="1974578" y="2321208"/>
                      <a:pt x="1968631" y="2323517"/>
                    </a:cubicBezTo>
                    <a:lnTo>
                      <a:pt x="1961250" y="2334148"/>
                    </a:lnTo>
                    <a:cubicBezTo>
                      <a:pt x="1962501" y="2345041"/>
                      <a:pt x="1963727" y="2356119"/>
                      <a:pt x="1964925" y="2367231"/>
                    </a:cubicBezTo>
                    <a:cubicBezTo>
                      <a:pt x="1962398" y="2374598"/>
                      <a:pt x="1960326" y="2386705"/>
                      <a:pt x="1958797" y="2400449"/>
                    </a:cubicBezTo>
                    <a:lnTo>
                      <a:pt x="1946666" y="2354582"/>
                    </a:lnTo>
                    <a:cubicBezTo>
                      <a:pt x="1944519" y="2356792"/>
                      <a:pt x="1944895" y="2362327"/>
                      <a:pt x="1943172" y="2365766"/>
                    </a:cubicBezTo>
                    <a:cubicBezTo>
                      <a:pt x="1941237" y="2363218"/>
                      <a:pt x="1939315" y="2360888"/>
                      <a:pt x="1937158" y="2359355"/>
                    </a:cubicBezTo>
                    <a:lnTo>
                      <a:pt x="1933378" y="2345892"/>
                    </a:lnTo>
                    <a:lnTo>
                      <a:pt x="1927952" y="2353758"/>
                    </a:lnTo>
                    <a:lnTo>
                      <a:pt x="1923639" y="2352721"/>
                    </a:lnTo>
                    <a:lnTo>
                      <a:pt x="1916208" y="2366869"/>
                    </a:lnTo>
                    <a:cubicBezTo>
                      <a:pt x="1916943" y="2371715"/>
                      <a:pt x="1917646" y="2376577"/>
                      <a:pt x="1918344" y="2381444"/>
                    </a:cubicBezTo>
                    <a:lnTo>
                      <a:pt x="1913752" y="2368476"/>
                    </a:lnTo>
                    <a:lnTo>
                      <a:pt x="1905848" y="2357369"/>
                    </a:lnTo>
                    <a:cubicBezTo>
                      <a:pt x="1897056" y="2356666"/>
                      <a:pt x="1890386" y="2394616"/>
                      <a:pt x="1880111" y="2420557"/>
                    </a:cubicBezTo>
                    <a:cubicBezTo>
                      <a:pt x="1880256" y="2421048"/>
                      <a:pt x="1880358" y="2421547"/>
                      <a:pt x="1880461" y="2422046"/>
                    </a:cubicBezTo>
                    <a:lnTo>
                      <a:pt x="1879901" y="2421200"/>
                    </a:lnTo>
                    <a:cubicBezTo>
                      <a:pt x="1879621" y="2422927"/>
                      <a:pt x="1878993" y="2424478"/>
                      <a:pt x="1878352" y="2425971"/>
                    </a:cubicBezTo>
                    <a:lnTo>
                      <a:pt x="1878021" y="2426147"/>
                    </a:lnTo>
                    <a:lnTo>
                      <a:pt x="1877326" y="2425983"/>
                    </a:lnTo>
                    <a:lnTo>
                      <a:pt x="1872032" y="2407268"/>
                    </a:lnTo>
                    <a:lnTo>
                      <a:pt x="1864120" y="2391112"/>
                    </a:lnTo>
                    <a:cubicBezTo>
                      <a:pt x="1863991" y="2387995"/>
                      <a:pt x="1862451" y="2386702"/>
                      <a:pt x="1860855" y="2386574"/>
                    </a:cubicBezTo>
                    <a:cubicBezTo>
                      <a:pt x="1854499" y="2386065"/>
                      <a:pt x="1849251" y="2405761"/>
                      <a:pt x="1843024" y="2426549"/>
                    </a:cubicBezTo>
                    <a:cubicBezTo>
                      <a:pt x="1842387" y="2426191"/>
                      <a:pt x="1842034" y="2425465"/>
                      <a:pt x="1841667" y="2424671"/>
                    </a:cubicBezTo>
                    <a:cubicBezTo>
                      <a:pt x="1837572" y="2415803"/>
                      <a:pt x="1833443" y="2391139"/>
                      <a:pt x="1828312" y="2365454"/>
                    </a:cubicBezTo>
                    <a:cubicBezTo>
                      <a:pt x="1821196" y="2351743"/>
                      <a:pt x="1813331" y="2337078"/>
                      <a:pt x="1805507" y="2326315"/>
                    </a:cubicBezTo>
                    <a:cubicBezTo>
                      <a:pt x="1801270" y="2342924"/>
                      <a:pt x="1795844" y="2354798"/>
                      <a:pt x="1789130" y="2357038"/>
                    </a:cubicBezTo>
                    <a:lnTo>
                      <a:pt x="1778739" y="2350647"/>
                    </a:lnTo>
                    <a:lnTo>
                      <a:pt x="1778691" y="2350725"/>
                    </a:lnTo>
                    <a:cubicBezTo>
                      <a:pt x="1782110" y="2358264"/>
                      <a:pt x="1784451" y="2366642"/>
                      <a:pt x="1785118" y="2374527"/>
                    </a:cubicBezTo>
                    <a:lnTo>
                      <a:pt x="1777084" y="2389997"/>
                    </a:lnTo>
                    <a:lnTo>
                      <a:pt x="1775066" y="2387709"/>
                    </a:lnTo>
                    <a:cubicBezTo>
                      <a:pt x="1773852" y="2389769"/>
                      <a:pt x="1772737" y="2392533"/>
                      <a:pt x="1773194" y="2397497"/>
                    </a:cubicBezTo>
                    <a:cubicBezTo>
                      <a:pt x="1772956" y="2399245"/>
                      <a:pt x="1772625" y="2399251"/>
                      <a:pt x="1772281" y="2399248"/>
                    </a:cubicBezTo>
                    <a:lnTo>
                      <a:pt x="1772545" y="2400878"/>
                    </a:lnTo>
                    <a:lnTo>
                      <a:pt x="1767180" y="2428953"/>
                    </a:lnTo>
                    <a:cubicBezTo>
                      <a:pt x="1765686" y="2427161"/>
                      <a:pt x="1764185" y="2425180"/>
                      <a:pt x="1762696" y="2423356"/>
                    </a:cubicBezTo>
                    <a:cubicBezTo>
                      <a:pt x="1762770" y="2429348"/>
                      <a:pt x="1763406" y="2437228"/>
                      <a:pt x="1764253" y="2445790"/>
                    </a:cubicBezTo>
                    <a:cubicBezTo>
                      <a:pt x="1764510" y="2446915"/>
                      <a:pt x="1764603" y="2448051"/>
                      <a:pt x="1764600" y="2449098"/>
                    </a:cubicBezTo>
                    <a:cubicBezTo>
                      <a:pt x="1764618" y="2449277"/>
                      <a:pt x="1764637" y="2449457"/>
                      <a:pt x="1764655" y="2449636"/>
                    </a:cubicBezTo>
                    <a:lnTo>
                      <a:pt x="1762738" y="2505306"/>
                    </a:lnTo>
                    <a:cubicBezTo>
                      <a:pt x="1760659" y="2502955"/>
                      <a:pt x="1758400" y="2499220"/>
                      <a:pt x="1756105" y="2495389"/>
                    </a:cubicBezTo>
                    <a:cubicBezTo>
                      <a:pt x="1757560" y="2453540"/>
                      <a:pt x="1758970" y="2413079"/>
                      <a:pt x="1759282" y="2378500"/>
                    </a:cubicBezTo>
                    <a:cubicBezTo>
                      <a:pt x="1757088" y="2382923"/>
                      <a:pt x="1754349" y="2384405"/>
                      <a:pt x="1752230" y="2383158"/>
                    </a:cubicBezTo>
                    <a:cubicBezTo>
                      <a:pt x="1749969" y="2381828"/>
                      <a:pt x="1748560" y="2377755"/>
                      <a:pt x="1747908" y="2371669"/>
                    </a:cubicBezTo>
                    <a:lnTo>
                      <a:pt x="1747497" y="2383625"/>
                    </a:lnTo>
                    <a:cubicBezTo>
                      <a:pt x="1753033" y="2389564"/>
                      <a:pt x="1753966" y="2395366"/>
                      <a:pt x="1752681" y="2399301"/>
                    </a:cubicBezTo>
                    <a:cubicBezTo>
                      <a:pt x="1755965" y="2406285"/>
                      <a:pt x="1756434" y="2411763"/>
                      <a:pt x="1753211" y="2414728"/>
                    </a:cubicBezTo>
                    <a:lnTo>
                      <a:pt x="1746465" y="2413615"/>
                    </a:lnTo>
                    <a:cubicBezTo>
                      <a:pt x="1746355" y="2416789"/>
                      <a:pt x="1746246" y="2419963"/>
                      <a:pt x="1746136" y="2423137"/>
                    </a:cubicBezTo>
                    <a:cubicBezTo>
                      <a:pt x="1744061" y="2420786"/>
                      <a:pt x="1741799" y="2417055"/>
                      <a:pt x="1739503" y="2413220"/>
                    </a:cubicBezTo>
                    <a:cubicBezTo>
                      <a:pt x="1739511" y="2412972"/>
                      <a:pt x="1739519" y="2412723"/>
                      <a:pt x="1739527" y="2412475"/>
                    </a:cubicBezTo>
                    <a:lnTo>
                      <a:pt x="1730431" y="2410975"/>
                    </a:lnTo>
                    <a:cubicBezTo>
                      <a:pt x="1728113" y="2426268"/>
                      <a:pt x="1725721" y="2442064"/>
                      <a:pt x="1723255" y="2457912"/>
                    </a:cubicBezTo>
                    <a:cubicBezTo>
                      <a:pt x="1718906" y="2464373"/>
                      <a:pt x="1713773" y="2475532"/>
                      <a:pt x="1708738" y="2488413"/>
                    </a:cubicBezTo>
                    <a:cubicBezTo>
                      <a:pt x="1708833" y="2466953"/>
                      <a:pt x="1708929" y="2445492"/>
                      <a:pt x="1709024" y="2424032"/>
                    </a:cubicBezTo>
                    <a:cubicBezTo>
                      <a:pt x="1708660" y="2424305"/>
                      <a:pt x="1708371" y="2424233"/>
                      <a:pt x="1708073" y="2424159"/>
                    </a:cubicBezTo>
                    <a:lnTo>
                      <a:pt x="1680162" y="2412565"/>
                    </a:lnTo>
                    <a:cubicBezTo>
                      <a:pt x="1678315" y="2427967"/>
                      <a:pt x="1676477" y="2443770"/>
                      <a:pt x="1674580" y="2459584"/>
                    </a:cubicBezTo>
                    <a:lnTo>
                      <a:pt x="1670579" y="2408583"/>
                    </a:lnTo>
                    <a:lnTo>
                      <a:pt x="1660667" y="2404189"/>
                    </a:lnTo>
                    <a:cubicBezTo>
                      <a:pt x="1660470" y="2404676"/>
                      <a:pt x="1660193" y="2404710"/>
                      <a:pt x="1659917" y="2404726"/>
                    </a:cubicBezTo>
                    <a:lnTo>
                      <a:pt x="1657760" y="2402899"/>
                    </a:lnTo>
                    <a:cubicBezTo>
                      <a:pt x="1649109" y="2398728"/>
                      <a:pt x="1639968" y="2394653"/>
                      <a:pt x="1630877" y="2390981"/>
                    </a:cubicBezTo>
                    <a:cubicBezTo>
                      <a:pt x="1630526" y="2401108"/>
                      <a:pt x="1630176" y="2411236"/>
                      <a:pt x="1629825" y="2421363"/>
                    </a:cubicBezTo>
                    <a:cubicBezTo>
                      <a:pt x="1645365" y="2438854"/>
                      <a:pt x="1658889" y="2455111"/>
                      <a:pt x="1654401" y="2461680"/>
                    </a:cubicBezTo>
                    <a:lnTo>
                      <a:pt x="1628488" y="2459874"/>
                    </a:lnTo>
                    <a:lnTo>
                      <a:pt x="1628269" y="2466214"/>
                    </a:lnTo>
                    <a:cubicBezTo>
                      <a:pt x="1629369" y="2467697"/>
                      <a:pt x="1630514" y="2469016"/>
                      <a:pt x="1628081" y="2471652"/>
                    </a:cubicBezTo>
                    <a:cubicBezTo>
                      <a:pt x="1628141" y="2477560"/>
                      <a:pt x="1627819" y="2483344"/>
                      <a:pt x="1627477" y="2488999"/>
                    </a:cubicBezTo>
                    <a:lnTo>
                      <a:pt x="1623617" y="2481966"/>
                    </a:lnTo>
                    <a:lnTo>
                      <a:pt x="1621991" y="2473471"/>
                    </a:lnTo>
                    <a:cubicBezTo>
                      <a:pt x="1611781" y="2471833"/>
                      <a:pt x="1588736" y="2463097"/>
                      <a:pt x="1566178" y="2455707"/>
                    </a:cubicBezTo>
                    <a:cubicBezTo>
                      <a:pt x="1561444" y="2462675"/>
                      <a:pt x="1557081" y="2458537"/>
                      <a:pt x="1552089" y="2451628"/>
                    </a:cubicBezTo>
                    <a:lnTo>
                      <a:pt x="1513052" y="2445641"/>
                    </a:lnTo>
                    <a:cubicBezTo>
                      <a:pt x="1496785" y="2453151"/>
                      <a:pt x="1532529" y="2516115"/>
                      <a:pt x="1525736" y="2518919"/>
                    </a:cubicBezTo>
                    <a:cubicBezTo>
                      <a:pt x="1521581" y="2520630"/>
                      <a:pt x="1509622" y="2506343"/>
                      <a:pt x="1496626" y="2490574"/>
                    </a:cubicBezTo>
                    <a:cubicBezTo>
                      <a:pt x="1496579" y="2495408"/>
                      <a:pt x="1495192" y="2498860"/>
                      <a:pt x="1492079" y="2500413"/>
                    </a:cubicBezTo>
                    <a:lnTo>
                      <a:pt x="1456895" y="2484889"/>
                    </a:lnTo>
                    <a:lnTo>
                      <a:pt x="1454277" y="2487754"/>
                    </a:lnTo>
                    <a:lnTo>
                      <a:pt x="1457149" y="2500240"/>
                    </a:lnTo>
                    <a:cubicBezTo>
                      <a:pt x="1456819" y="2503013"/>
                      <a:pt x="1453901" y="2503450"/>
                      <a:pt x="1444500" y="2498720"/>
                    </a:cubicBezTo>
                    <a:lnTo>
                      <a:pt x="1442695" y="2497500"/>
                    </a:lnTo>
                    <a:cubicBezTo>
                      <a:pt x="1441083" y="2498629"/>
                      <a:pt x="1440207" y="2500693"/>
                      <a:pt x="1439692" y="2503710"/>
                    </a:cubicBezTo>
                    <a:cubicBezTo>
                      <a:pt x="1439005" y="2505335"/>
                      <a:pt x="1438683" y="2505260"/>
                      <a:pt x="1438354" y="2505166"/>
                    </a:cubicBezTo>
                    <a:lnTo>
                      <a:pt x="1438186" y="2506811"/>
                    </a:lnTo>
                    <a:lnTo>
                      <a:pt x="1425738" y="2532535"/>
                    </a:lnTo>
                    <a:cubicBezTo>
                      <a:pt x="1424759" y="2530422"/>
                      <a:pt x="1423824" y="2528119"/>
                      <a:pt x="1422857" y="2525971"/>
                    </a:cubicBezTo>
                    <a:cubicBezTo>
                      <a:pt x="1421379" y="2531779"/>
                      <a:pt x="1419950" y="2539556"/>
                      <a:pt x="1418555" y="2548043"/>
                    </a:cubicBezTo>
                    <a:cubicBezTo>
                      <a:pt x="1418509" y="2549196"/>
                      <a:pt x="1418309" y="2550317"/>
                      <a:pt x="1418033" y="2551329"/>
                    </a:cubicBezTo>
                    <a:cubicBezTo>
                      <a:pt x="1418004" y="2551508"/>
                      <a:pt x="1417975" y="2551686"/>
                      <a:pt x="1417946" y="2551865"/>
                    </a:cubicBezTo>
                    <a:lnTo>
                      <a:pt x="1401685" y="2605139"/>
                    </a:lnTo>
                    <a:cubicBezTo>
                      <a:pt x="1400291" y="2602330"/>
                      <a:pt x="1399072" y="2598139"/>
                      <a:pt x="1397849" y="2593841"/>
                    </a:cubicBezTo>
                    <a:lnTo>
                      <a:pt x="1426927" y="2496433"/>
                    </a:lnTo>
                    <a:cubicBezTo>
                      <a:pt x="1427036" y="2499352"/>
                      <a:pt x="1425285" y="2499776"/>
                      <a:pt x="1422657" y="2500055"/>
                    </a:cubicBezTo>
                    <a:lnTo>
                      <a:pt x="1398638" y="2497134"/>
                    </a:lnTo>
                    <a:lnTo>
                      <a:pt x="1375816" y="2549142"/>
                    </a:lnTo>
                    <a:cubicBezTo>
                      <a:pt x="1369941" y="2554255"/>
                      <a:pt x="1362095" y="2563707"/>
                      <a:pt x="1353899" y="2574847"/>
                    </a:cubicBezTo>
                    <a:lnTo>
                      <a:pt x="1369323" y="2518009"/>
                    </a:lnTo>
                    <a:cubicBezTo>
                      <a:pt x="1363012" y="2519298"/>
                      <a:pt x="1356717" y="2516023"/>
                      <a:pt x="1349911" y="2512041"/>
                    </a:cubicBezTo>
                    <a:cubicBezTo>
                      <a:pt x="1350844" y="2519294"/>
                      <a:pt x="1363479" y="2532008"/>
                      <a:pt x="1345914" y="2525552"/>
                    </a:cubicBezTo>
                    <a:lnTo>
                      <a:pt x="1335514" y="2520167"/>
                    </a:lnTo>
                    <a:lnTo>
                      <a:pt x="1334821" y="2521918"/>
                    </a:lnTo>
                    <a:cubicBezTo>
                      <a:pt x="1340101" y="2540192"/>
                      <a:pt x="1350651" y="2560866"/>
                      <a:pt x="1347448" y="2563358"/>
                    </a:cubicBezTo>
                    <a:cubicBezTo>
                      <a:pt x="1342197" y="2567445"/>
                      <a:pt x="1318072" y="2534771"/>
                      <a:pt x="1301956" y="2520205"/>
                    </a:cubicBezTo>
                    <a:cubicBezTo>
                      <a:pt x="1300092" y="2522683"/>
                      <a:pt x="1288665" y="2545951"/>
                      <a:pt x="1284070" y="2545625"/>
                    </a:cubicBezTo>
                    <a:cubicBezTo>
                      <a:pt x="1281469" y="2545439"/>
                      <a:pt x="1282286" y="2541579"/>
                      <a:pt x="1280946" y="2535567"/>
                    </a:cubicBezTo>
                    <a:cubicBezTo>
                      <a:pt x="1279327" y="2542079"/>
                      <a:pt x="1277281" y="2548312"/>
                      <a:pt x="1275254" y="2554381"/>
                    </a:cubicBezTo>
                    <a:lnTo>
                      <a:pt x="1273345" y="2546588"/>
                    </a:lnTo>
                    <a:lnTo>
                      <a:pt x="1275315" y="2520715"/>
                    </a:lnTo>
                    <a:cubicBezTo>
                      <a:pt x="1275394" y="2519676"/>
                      <a:pt x="1274909" y="2518968"/>
                      <a:pt x="1274382" y="2518253"/>
                    </a:cubicBezTo>
                    <a:lnTo>
                      <a:pt x="1275534" y="2515349"/>
                    </a:lnTo>
                    <a:cubicBezTo>
                      <a:pt x="1274715" y="2515152"/>
                      <a:pt x="1273357" y="2516121"/>
                      <a:pt x="1270581" y="2518406"/>
                    </a:cubicBezTo>
                    <a:cubicBezTo>
                      <a:pt x="1261147" y="2526173"/>
                      <a:pt x="1239853" y="2561980"/>
                      <a:pt x="1217774" y="2564854"/>
                    </a:cubicBezTo>
                    <a:cubicBezTo>
                      <a:pt x="1198750" y="2567329"/>
                      <a:pt x="1187288" y="2548455"/>
                      <a:pt x="1183729" y="2520495"/>
                    </a:cubicBezTo>
                    <a:cubicBezTo>
                      <a:pt x="1166851" y="2532206"/>
                      <a:pt x="1151583" y="2541318"/>
                      <a:pt x="1144150" y="2534819"/>
                    </a:cubicBezTo>
                    <a:cubicBezTo>
                      <a:pt x="1136931" y="2528513"/>
                      <a:pt x="1141869" y="2514426"/>
                      <a:pt x="1147643" y="2498853"/>
                    </a:cubicBezTo>
                    <a:lnTo>
                      <a:pt x="1138550" y="2517219"/>
                    </a:lnTo>
                    <a:cubicBezTo>
                      <a:pt x="1137632" y="2514223"/>
                      <a:pt x="1137112" y="2509888"/>
                      <a:pt x="1136603" y="2505447"/>
                    </a:cubicBezTo>
                    <a:lnTo>
                      <a:pt x="963969" y="2940611"/>
                    </a:lnTo>
                    <a:cubicBezTo>
                      <a:pt x="935402" y="2940705"/>
                      <a:pt x="1039042" y="2574371"/>
                      <a:pt x="1055889" y="2493792"/>
                    </a:cubicBezTo>
                    <a:cubicBezTo>
                      <a:pt x="1072736" y="2413213"/>
                      <a:pt x="1057183" y="2472975"/>
                      <a:pt x="1065054" y="2457139"/>
                    </a:cubicBezTo>
                    <a:cubicBezTo>
                      <a:pt x="1063304" y="2454718"/>
                      <a:pt x="1062396" y="2451954"/>
                      <a:pt x="1062327" y="2448975"/>
                    </a:cubicBezTo>
                    <a:cubicBezTo>
                      <a:pt x="1050349" y="2461087"/>
                      <a:pt x="1036346" y="2471626"/>
                      <a:pt x="1022682" y="2472719"/>
                    </a:cubicBezTo>
                    <a:cubicBezTo>
                      <a:pt x="997742" y="2474717"/>
                      <a:pt x="984296" y="2449729"/>
                      <a:pt x="981839" y="2413547"/>
                    </a:cubicBezTo>
                    <a:cubicBezTo>
                      <a:pt x="958972" y="2427558"/>
                      <a:pt x="938405" y="2438320"/>
                      <a:pt x="929234" y="2429500"/>
                    </a:cubicBezTo>
                    <a:cubicBezTo>
                      <a:pt x="918365" y="2419050"/>
                      <a:pt x="931978" y="2394807"/>
                      <a:pt x="942036" y="2370103"/>
                    </a:cubicBezTo>
                    <a:lnTo>
                      <a:pt x="930121" y="2380032"/>
                    </a:lnTo>
                    <a:cubicBezTo>
                      <a:pt x="930103" y="2377702"/>
                      <a:pt x="930202" y="2375222"/>
                      <a:pt x="930205" y="2372868"/>
                    </a:cubicBezTo>
                    <a:lnTo>
                      <a:pt x="919504" y="2387920"/>
                    </a:lnTo>
                    <a:cubicBezTo>
                      <a:pt x="920179" y="2403104"/>
                      <a:pt x="922467" y="2417495"/>
                      <a:pt x="919329" y="2418775"/>
                    </a:cubicBezTo>
                    <a:lnTo>
                      <a:pt x="906805" y="2403790"/>
                    </a:lnTo>
                    <a:lnTo>
                      <a:pt x="878255" y="2436240"/>
                    </a:lnTo>
                    <a:cubicBezTo>
                      <a:pt x="878139" y="2433106"/>
                      <a:pt x="878761" y="2428789"/>
                      <a:pt x="879417" y="2424369"/>
                    </a:cubicBezTo>
                    <a:cubicBezTo>
                      <a:pt x="887287" y="2415314"/>
                      <a:pt x="698679" y="2647885"/>
                      <a:pt x="706549" y="2638830"/>
                    </a:cubicBezTo>
                    <a:cubicBezTo>
                      <a:pt x="702103" y="2630416"/>
                      <a:pt x="893796" y="2379457"/>
                      <a:pt x="889239" y="2372097"/>
                    </a:cubicBezTo>
                    <a:lnTo>
                      <a:pt x="880553" y="2373311"/>
                    </a:lnTo>
                    <a:lnTo>
                      <a:pt x="861500" y="2387325"/>
                    </a:lnTo>
                    <a:cubicBezTo>
                      <a:pt x="861545" y="2385602"/>
                      <a:pt x="861591" y="2383880"/>
                      <a:pt x="861636" y="2382157"/>
                    </a:cubicBezTo>
                    <a:cubicBezTo>
                      <a:pt x="856890" y="2383643"/>
                      <a:pt x="852142" y="2386169"/>
                      <a:pt x="847224" y="2388929"/>
                    </a:cubicBezTo>
                    <a:lnTo>
                      <a:pt x="858290" y="2375607"/>
                    </a:lnTo>
                    <a:lnTo>
                      <a:pt x="836665" y="2375814"/>
                    </a:lnTo>
                    <a:lnTo>
                      <a:pt x="825978" y="2390354"/>
                    </a:lnTo>
                    <a:lnTo>
                      <a:pt x="824733" y="2377422"/>
                    </a:lnTo>
                    <a:lnTo>
                      <a:pt x="820994" y="2378766"/>
                    </a:lnTo>
                    <a:cubicBezTo>
                      <a:pt x="818399" y="2387655"/>
                      <a:pt x="814553" y="2396989"/>
                      <a:pt x="809424" y="2404437"/>
                    </a:cubicBezTo>
                    <a:lnTo>
                      <a:pt x="793405" y="2411300"/>
                    </a:lnTo>
                    <a:lnTo>
                      <a:pt x="793294" y="2408249"/>
                    </a:lnTo>
                    <a:cubicBezTo>
                      <a:pt x="791052" y="2409073"/>
                      <a:pt x="788434" y="2410501"/>
                      <a:pt x="785637" y="2414631"/>
                    </a:cubicBezTo>
                    <a:cubicBezTo>
                      <a:pt x="784346" y="2415828"/>
                      <a:pt x="784084" y="2415625"/>
                      <a:pt x="783821" y="2415405"/>
                    </a:cubicBezTo>
                    <a:lnTo>
                      <a:pt x="782991" y="2416837"/>
                    </a:lnTo>
                    <a:lnTo>
                      <a:pt x="761035" y="2435129"/>
                    </a:lnTo>
                    <a:cubicBezTo>
                      <a:pt x="761017" y="2432802"/>
                      <a:pt x="761112" y="2430320"/>
                      <a:pt x="761122" y="2427962"/>
                    </a:cubicBezTo>
                    <a:cubicBezTo>
                      <a:pt x="757374" y="2432640"/>
                      <a:pt x="752866" y="2439134"/>
                      <a:pt x="748087" y="2446290"/>
                    </a:cubicBezTo>
                    <a:cubicBezTo>
                      <a:pt x="747575" y="2447321"/>
                      <a:pt x="746929" y="2448263"/>
                      <a:pt x="746261" y="2449068"/>
                    </a:cubicBezTo>
                    <a:lnTo>
                      <a:pt x="745959" y="2449518"/>
                    </a:lnTo>
                    <a:lnTo>
                      <a:pt x="709165" y="2491338"/>
                    </a:lnTo>
                    <a:cubicBezTo>
                      <a:pt x="709057" y="2488206"/>
                      <a:pt x="709675" y="2483882"/>
                      <a:pt x="710335" y="2479465"/>
                    </a:cubicBezTo>
                    <a:lnTo>
                      <a:pt x="788954" y="2389003"/>
                    </a:lnTo>
                    <a:cubicBezTo>
                      <a:pt x="779629" y="2388323"/>
                      <a:pt x="773603" y="2382704"/>
                      <a:pt x="770494" y="2374148"/>
                    </a:cubicBezTo>
                    <a:lnTo>
                      <a:pt x="708707" y="2429656"/>
                    </a:lnTo>
                    <a:cubicBezTo>
                      <a:pt x="701247" y="2431892"/>
                      <a:pt x="690199" y="2437266"/>
                      <a:pt x="678141" y="2444026"/>
                    </a:cubicBezTo>
                    <a:lnTo>
                      <a:pt x="762217" y="2342232"/>
                    </a:lnTo>
                    <a:cubicBezTo>
                      <a:pt x="746042" y="2347980"/>
                      <a:pt x="732175" y="2351066"/>
                      <a:pt x="727275" y="2344846"/>
                    </a:cubicBezTo>
                    <a:lnTo>
                      <a:pt x="670019" y="2400075"/>
                    </a:lnTo>
                    <a:lnTo>
                      <a:pt x="735133" y="2306661"/>
                    </a:lnTo>
                    <a:lnTo>
                      <a:pt x="732834" y="2299667"/>
                    </a:lnTo>
                    <a:lnTo>
                      <a:pt x="721088" y="2298508"/>
                    </a:lnTo>
                    <a:cubicBezTo>
                      <a:pt x="719938" y="2301187"/>
                      <a:pt x="718632" y="2302819"/>
                      <a:pt x="716865" y="2302003"/>
                    </a:cubicBezTo>
                    <a:lnTo>
                      <a:pt x="714004" y="2297808"/>
                    </a:lnTo>
                    <a:lnTo>
                      <a:pt x="699615" y="2296389"/>
                    </a:lnTo>
                    <a:cubicBezTo>
                      <a:pt x="671048" y="2330603"/>
                      <a:pt x="641419" y="2364363"/>
                      <a:pt x="614951" y="2392933"/>
                    </a:cubicBezTo>
                    <a:lnTo>
                      <a:pt x="616420" y="2385045"/>
                    </a:lnTo>
                    <a:lnTo>
                      <a:pt x="668373" y="2289879"/>
                    </a:lnTo>
                    <a:lnTo>
                      <a:pt x="666319" y="2289376"/>
                    </a:lnTo>
                    <a:lnTo>
                      <a:pt x="659730" y="2293376"/>
                    </a:lnTo>
                    <a:lnTo>
                      <a:pt x="661886" y="2288301"/>
                    </a:lnTo>
                    <a:cubicBezTo>
                      <a:pt x="655565" y="2290350"/>
                      <a:pt x="651635" y="2288291"/>
                      <a:pt x="649825" y="2285368"/>
                    </a:cubicBezTo>
                    <a:cubicBezTo>
                      <a:pt x="644289" y="2276392"/>
                      <a:pt x="664831" y="2258974"/>
                      <a:pt x="679638" y="2242125"/>
                    </a:cubicBezTo>
                    <a:cubicBezTo>
                      <a:pt x="679642" y="2242096"/>
                      <a:pt x="679654" y="2242075"/>
                      <a:pt x="679667" y="2242052"/>
                    </a:cubicBezTo>
                    <a:lnTo>
                      <a:pt x="676145" y="2242193"/>
                    </a:lnTo>
                    <a:lnTo>
                      <a:pt x="668302" y="2250300"/>
                    </a:lnTo>
                    <a:lnTo>
                      <a:pt x="667894" y="2244317"/>
                    </a:lnTo>
                    <a:lnTo>
                      <a:pt x="653337" y="2248694"/>
                    </a:lnTo>
                    <a:cubicBezTo>
                      <a:pt x="639341" y="2261042"/>
                      <a:pt x="623430" y="2276570"/>
                      <a:pt x="617664" y="2278439"/>
                    </a:cubicBezTo>
                    <a:lnTo>
                      <a:pt x="616619" y="2274418"/>
                    </a:lnTo>
                    <a:lnTo>
                      <a:pt x="615695" y="2273216"/>
                    </a:lnTo>
                    <a:cubicBezTo>
                      <a:pt x="615355" y="2274504"/>
                      <a:pt x="614692" y="2275021"/>
                      <a:pt x="614076" y="2275015"/>
                    </a:cubicBezTo>
                    <a:lnTo>
                      <a:pt x="611900" y="2270792"/>
                    </a:lnTo>
                    <a:cubicBezTo>
                      <a:pt x="608287" y="2277320"/>
                      <a:pt x="603388" y="2283191"/>
                      <a:pt x="598033" y="2287757"/>
                    </a:cubicBezTo>
                    <a:lnTo>
                      <a:pt x="580777" y="2290239"/>
                    </a:lnTo>
                    <a:lnTo>
                      <a:pt x="581463" y="2287266"/>
                    </a:lnTo>
                    <a:cubicBezTo>
                      <a:pt x="579082" y="2287481"/>
                      <a:pt x="576186" y="2288181"/>
                      <a:pt x="572416" y="2291445"/>
                    </a:cubicBezTo>
                    <a:cubicBezTo>
                      <a:pt x="570858" y="2292273"/>
                      <a:pt x="570659" y="2292007"/>
                      <a:pt x="570459" y="2291728"/>
                    </a:cubicBezTo>
                    <a:lnTo>
                      <a:pt x="569288" y="2292888"/>
                    </a:lnTo>
                    <a:lnTo>
                      <a:pt x="543347" y="2304881"/>
                    </a:lnTo>
                    <a:cubicBezTo>
                      <a:pt x="543932" y="2302624"/>
                      <a:pt x="544668" y="2300255"/>
                      <a:pt x="545282" y="2297980"/>
                    </a:cubicBezTo>
                    <a:cubicBezTo>
                      <a:pt x="540454" y="2301527"/>
                      <a:pt x="534421" y="2306634"/>
                      <a:pt x="527954" y="2312310"/>
                    </a:cubicBezTo>
                    <a:cubicBezTo>
                      <a:pt x="527188" y="2313175"/>
                      <a:pt x="526325" y="2313911"/>
                      <a:pt x="525469" y="2314519"/>
                    </a:cubicBezTo>
                    <a:lnTo>
                      <a:pt x="525063" y="2314879"/>
                    </a:lnTo>
                    <a:lnTo>
                      <a:pt x="478698" y="2345751"/>
                    </a:lnTo>
                    <a:cubicBezTo>
                      <a:pt x="479402" y="2342691"/>
                      <a:pt x="481116" y="2338683"/>
                      <a:pt x="482896" y="2334583"/>
                    </a:cubicBezTo>
                    <a:cubicBezTo>
                      <a:pt x="530837" y="2302687"/>
                      <a:pt x="576589" y="2272251"/>
                      <a:pt x="609418" y="2248353"/>
                    </a:cubicBezTo>
                    <a:cubicBezTo>
                      <a:pt x="609424" y="2247600"/>
                      <a:pt x="609431" y="2246847"/>
                      <a:pt x="609437" y="2246094"/>
                    </a:cubicBezTo>
                    <a:lnTo>
                      <a:pt x="604386" y="2241705"/>
                    </a:lnTo>
                    <a:lnTo>
                      <a:pt x="600463" y="2243520"/>
                    </a:lnTo>
                    <a:lnTo>
                      <a:pt x="601641" y="2239321"/>
                    </a:lnTo>
                    <a:lnTo>
                      <a:pt x="600420" y="2238257"/>
                    </a:lnTo>
                    <a:cubicBezTo>
                      <a:pt x="595906" y="2241578"/>
                      <a:pt x="590647" y="2246053"/>
                      <a:pt x="585070" y="2250952"/>
                    </a:cubicBezTo>
                    <a:cubicBezTo>
                      <a:pt x="584305" y="2251814"/>
                      <a:pt x="583442" y="2252556"/>
                      <a:pt x="582585" y="2253158"/>
                    </a:cubicBezTo>
                    <a:lnTo>
                      <a:pt x="582176" y="2253521"/>
                    </a:lnTo>
                    <a:lnTo>
                      <a:pt x="535814" y="2284389"/>
                    </a:lnTo>
                    <a:cubicBezTo>
                      <a:pt x="536515" y="2281333"/>
                      <a:pt x="538233" y="2277322"/>
                      <a:pt x="540013" y="2273222"/>
                    </a:cubicBezTo>
                    <a:lnTo>
                      <a:pt x="598753" y="2234012"/>
                    </a:lnTo>
                    <a:cubicBezTo>
                      <a:pt x="598760" y="2233648"/>
                      <a:pt x="598768" y="2233283"/>
                      <a:pt x="598775" y="2232919"/>
                    </a:cubicBezTo>
                    <a:lnTo>
                      <a:pt x="494221" y="2286050"/>
                    </a:lnTo>
                    <a:cubicBezTo>
                      <a:pt x="486437" y="2286281"/>
                      <a:pt x="474373" y="2288605"/>
                      <a:pt x="460973" y="2292020"/>
                    </a:cubicBezTo>
                    <a:lnTo>
                      <a:pt x="567169" y="2216623"/>
                    </a:lnTo>
                    <a:lnTo>
                      <a:pt x="551335" y="2224688"/>
                    </a:lnTo>
                    <a:cubicBezTo>
                      <a:pt x="543550" y="2224916"/>
                      <a:pt x="531490" y="2227248"/>
                      <a:pt x="518086" y="2230658"/>
                    </a:cubicBezTo>
                    <a:lnTo>
                      <a:pt x="561036" y="2200290"/>
                    </a:lnTo>
                    <a:lnTo>
                      <a:pt x="553631" y="2198343"/>
                    </a:lnTo>
                    <a:lnTo>
                      <a:pt x="464505" y="2247461"/>
                    </a:lnTo>
                    <a:lnTo>
                      <a:pt x="547163" y="2177823"/>
                    </a:lnTo>
                    <a:lnTo>
                      <a:pt x="549343" y="2171099"/>
                    </a:lnTo>
                    <a:lnTo>
                      <a:pt x="547002" y="2175733"/>
                    </a:lnTo>
                    <a:lnTo>
                      <a:pt x="542832" y="2174343"/>
                    </a:lnTo>
                    <a:lnTo>
                      <a:pt x="535132" y="2178612"/>
                    </a:lnTo>
                    <a:cubicBezTo>
                      <a:pt x="524189" y="2195217"/>
                      <a:pt x="513726" y="2208563"/>
                      <a:pt x="505267" y="2210481"/>
                    </a:cubicBezTo>
                    <a:cubicBezTo>
                      <a:pt x="500740" y="2216869"/>
                      <a:pt x="496066" y="2220105"/>
                      <a:pt x="491693" y="2218923"/>
                    </a:cubicBezTo>
                    <a:cubicBezTo>
                      <a:pt x="484417" y="2216954"/>
                      <a:pt x="480376" y="2203596"/>
                      <a:pt x="478036" y="2185826"/>
                    </a:cubicBezTo>
                    <a:lnTo>
                      <a:pt x="476708" y="2184912"/>
                    </a:lnTo>
                    <a:lnTo>
                      <a:pt x="471356" y="2188400"/>
                    </a:lnTo>
                    <a:cubicBezTo>
                      <a:pt x="468549" y="2194031"/>
                      <a:pt x="466055" y="2198968"/>
                      <a:pt x="463011" y="2193835"/>
                    </a:cubicBezTo>
                    <a:cubicBezTo>
                      <a:pt x="445811" y="2205431"/>
                      <a:pt x="428979" y="2216353"/>
                      <a:pt x="413159" y="2226309"/>
                    </a:cubicBezTo>
                    <a:lnTo>
                      <a:pt x="416623" y="2219075"/>
                    </a:lnTo>
                    <a:lnTo>
                      <a:pt x="457387" y="2176207"/>
                    </a:lnTo>
                    <a:cubicBezTo>
                      <a:pt x="454686" y="2161947"/>
                      <a:pt x="452712" y="2138594"/>
                      <a:pt x="449489" y="2115159"/>
                    </a:cubicBezTo>
                    <a:cubicBezTo>
                      <a:pt x="448913" y="2115183"/>
                      <a:pt x="448759" y="2114929"/>
                      <a:pt x="448618" y="2114672"/>
                    </a:cubicBezTo>
                    <a:lnTo>
                      <a:pt x="448897" y="2110385"/>
                    </a:lnTo>
                    <a:cubicBezTo>
                      <a:pt x="448388" y="2103219"/>
                      <a:pt x="447403" y="2096146"/>
                      <a:pt x="446292" y="2089366"/>
                    </a:cubicBezTo>
                    <a:cubicBezTo>
                      <a:pt x="445586" y="2091261"/>
                      <a:pt x="444475" y="2091584"/>
                      <a:pt x="443348" y="2091532"/>
                    </a:cubicBezTo>
                    <a:lnTo>
                      <a:pt x="439348" y="2087621"/>
                    </a:lnTo>
                    <a:cubicBezTo>
                      <a:pt x="436164" y="2089335"/>
                      <a:pt x="432763" y="2091068"/>
                      <a:pt x="429257" y="2092711"/>
                    </a:cubicBezTo>
                    <a:cubicBezTo>
                      <a:pt x="418329" y="2122137"/>
                      <a:pt x="408520" y="2160428"/>
                      <a:pt x="397043" y="2159897"/>
                    </a:cubicBezTo>
                    <a:cubicBezTo>
                      <a:pt x="390718" y="2159605"/>
                      <a:pt x="386233" y="2147827"/>
                      <a:pt x="382414" y="2132429"/>
                    </a:cubicBezTo>
                    <a:cubicBezTo>
                      <a:pt x="377721" y="2138563"/>
                      <a:pt x="377287" y="2156693"/>
                      <a:pt x="369612" y="2140010"/>
                    </a:cubicBezTo>
                    <a:cubicBezTo>
                      <a:pt x="365709" y="2131524"/>
                      <a:pt x="361149" y="2106340"/>
                      <a:pt x="355540" y="2082374"/>
                    </a:cubicBezTo>
                    <a:cubicBezTo>
                      <a:pt x="350997" y="2082175"/>
                      <a:pt x="349183" y="2080516"/>
                      <a:pt x="349086" y="2077872"/>
                    </a:cubicBezTo>
                    <a:lnTo>
                      <a:pt x="338880" y="2081393"/>
                    </a:lnTo>
                    <a:cubicBezTo>
                      <a:pt x="333752" y="2081661"/>
                      <a:pt x="341626" y="2072376"/>
                      <a:pt x="346359" y="2064959"/>
                    </a:cubicBezTo>
                    <a:lnTo>
                      <a:pt x="343611" y="2066525"/>
                    </a:lnTo>
                    <a:cubicBezTo>
                      <a:pt x="335995" y="2073419"/>
                      <a:pt x="326860" y="2080856"/>
                      <a:pt x="317506" y="2085315"/>
                    </a:cubicBezTo>
                    <a:lnTo>
                      <a:pt x="300198" y="2083246"/>
                    </a:lnTo>
                    <a:lnTo>
                      <a:pt x="301628" y="2080550"/>
                    </a:lnTo>
                    <a:cubicBezTo>
                      <a:pt x="299271" y="2080141"/>
                      <a:pt x="296291" y="2080068"/>
                      <a:pt x="291811" y="2082244"/>
                    </a:cubicBezTo>
                    <a:cubicBezTo>
                      <a:pt x="290089" y="2082637"/>
                      <a:pt x="289963" y="2082328"/>
                      <a:pt x="289847" y="2082009"/>
                    </a:cubicBezTo>
                    <a:lnTo>
                      <a:pt x="288416" y="2082830"/>
                    </a:lnTo>
                    <a:lnTo>
                      <a:pt x="260253" y="2087698"/>
                    </a:lnTo>
                    <a:cubicBezTo>
                      <a:pt x="261399" y="2085670"/>
                      <a:pt x="262726" y="2083571"/>
                      <a:pt x="263908" y="2081535"/>
                    </a:cubicBezTo>
                    <a:cubicBezTo>
                      <a:pt x="258327" y="2083711"/>
                      <a:pt x="251173" y="2087081"/>
                      <a:pt x="243460" y="2090892"/>
                    </a:cubicBezTo>
                    <a:cubicBezTo>
                      <a:pt x="242499" y="2091528"/>
                      <a:pt x="241471" y="2092019"/>
                      <a:pt x="240489" y="2092380"/>
                    </a:cubicBezTo>
                    <a:lnTo>
                      <a:pt x="240001" y="2092623"/>
                    </a:lnTo>
                    <a:lnTo>
                      <a:pt x="187229" y="2110442"/>
                    </a:lnTo>
                    <a:cubicBezTo>
                      <a:pt x="188698" y="2107672"/>
                      <a:pt x="40256" y="2285458"/>
                      <a:pt x="43038" y="2281960"/>
                    </a:cubicBezTo>
                    <a:lnTo>
                      <a:pt x="277860" y="2072302"/>
                    </a:lnTo>
                    <a:cubicBezTo>
                      <a:pt x="278651" y="2064711"/>
                      <a:pt x="282766" y="2053685"/>
                      <a:pt x="287191" y="2042027"/>
                    </a:cubicBezTo>
                    <a:lnTo>
                      <a:pt x="217673" y="2056795"/>
                    </a:lnTo>
                    <a:cubicBezTo>
                      <a:pt x="210091" y="2055000"/>
                      <a:pt x="197842" y="2054128"/>
                      <a:pt x="184014" y="2053953"/>
                    </a:cubicBezTo>
                    <a:lnTo>
                      <a:pt x="270019" y="2022194"/>
                    </a:lnTo>
                    <a:cubicBezTo>
                      <a:pt x="269437" y="2016045"/>
                      <a:pt x="269942" y="2008925"/>
                      <a:pt x="270775" y="2001275"/>
                    </a:cubicBezTo>
                    <a:cubicBezTo>
                      <a:pt x="262520" y="2005497"/>
                      <a:pt x="254044" y="2026595"/>
                      <a:pt x="252281" y="2002010"/>
                    </a:cubicBezTo>
                    <a:lnTo>
                      <a:pt x="252500" y="1998509"/>
                    </a:lnTo>
                    <a:lnTo>
                      <a:pt x="198957" y="2011831"/>
                    </a:lnTo>
                    <a:lnTo>
                      <a:pt x="253256" y="1986373"/>
                    </a:lnTo>
                    <a:cubicBezTo>
                      <a:pt x="253167" y="1984425"/>
                      <a:pt x="253388" y="1982404"/>
                      <a:pt x="253634" y="1980294"/>
                    </a:cubicBezTo>
                    <a:cubicBezTo>
                      <a:pt x="252665" y="1979168"/>
                      <a:pt x="251998" y="1977807"/>
                      <a:pt x="251336" y="1976401"/>
                    </a:cubicBezTo>
                    <a:cubicBezTo>
                      <a:pt x="247322" y="1981868"/>
                      <a:pt x="248696" y="1995880"/>
                      <a:pt x="239478" y="1984275"/>
                    </a:cubicBezTo>
                    <a:cubicBezTo>
                      <a:pt x="235905" y="1979777"/>
                      <a:pt x="230995" y="1967883"/>
                      <a:pt x="225322" y="1954736"/>
                    </a:cubicBezTo>
                    <a:cubicBezTo>
                      <a:pt x="200842" y="1963438"/>
                      <a:pt x="176901" y="1971289"/>
                      <a:pt x="154835" y="1978114"/>
                    </a:cubicBezTo>
                    <a:lnTo>
                      <a:pt x="160053" y="1972019"/>
                    </a:lnTo>
                    <a:lnTo>
                      <a:pt x="193093" y="1951815"/>
                    </a:lnTo>
                    <a:cubicBezTo>
                      <a:pt x="190675" y="1946463"/>
                      <a:pt x="190117" y="1938346"/>
                      <a:pt x="190068" y="1929117"/>
                    </a:cubicBezTo>
                    <a:cubicBezTo>
                      <a:pt x="184052" y="1933663"/>
                      <a:pt x="179349" y="1950913"/>
                      <a:pt x="175816" y="1932747"/>
                    </a:cubicBezTo>
                    <a:cubicBezTo>
                      <a:pt x="175238" y="1929778"/>
                      <a:pt x="175003" y="1925136"/>
                      <a:pt x="175019" y="1919390"/>
                    </a:cubicBezTo>
                    <a:cubicBezTo>
                      <a:pt x="160860" y="1933476"/>
                      <a:pt x="146809" y="1955114"/>
                      <a:pt x="142681" y="1953636"/>
                    </a:cubicBezTo>
                    <a:cubicBezTo>
                      <a:pt x="136221" y="1951322"/>
                      <a:pt x="152746" y="1914033"/>
                      <a:pt x="157265" y="1892890"/>
                    </a:cubicBezTo>
                    <a:cubicBezTo>
                      <a:pt x="154048" y="1892604"/>
                      <a:pt x="127086" y="1895021"/>
                      <a:pt x="124935" y="1890976"/>
                    </a:cubicBezTo>
                    <a:cubicBezTo>
                      <a:pt x="122787" y="1886932"/>
                      <a:pt x="136615" y="1885933"/>
                      <a:pt x="144369" y="1868618"/>
                    </a:cubicBezTo>
                    <a:lnTo>
                      <a:pt x="147587" y="1868083"/>
                    </a:lnTo>
                    <a:cubicBezTo>
                      <a:pt x="147332" y="1867290"/>
                      <a:pt x="145741" y="1866646"/>
                      <a:pt x="142211" y="1865489"/>
                    </a:cubicBezTo>
                    <a:cubicBezTo>
                      <a:pt x="130226" y="1861554"/>
                      <a:pt x="86761" y="1862148"/>
                      <a:pt x="72452" y="1845010"/>
                    </a:cubicBezTo>
                    <a:cubicBezTo>
                      <a:pt x="60125" y="1830246"/>
                      <a:pt x="70984" y="1810792"/>
                      <a:pt x="94202" y="1793297"/>
                    </a:cubicBezTo>
                    <a:cubicBezTo>
                      <a:pt x="74718" y="1785132"/>
                      <a:pt x="58426" y="1776971"/>
                      <a:pt x="60312" y="1767332"/>
                    </a:cubicBezTo>
                    <a:cubicBezTo>
                      <a:pt x="62607" y="1755590"/>
                      <a:pt x="86077" y="1753645"/>
                      <a:pt x="107597" y="1748795"/>
                    </a:cubicBezTo>
                    <a:cubicBezTo>
                      <a:pt x="95168" y="1725092"/>
                      <a:pt x="45865" y="1688796"/>
                      <a:pt x="50270" y="1671608"/>
                    </a:cubicBezTo>
                    <a:cubicBezTo>
                      <a:pt x="52385" y="1663365"/>
                      <a:pt x="69650" y="1661909"/>
                      <a:pt x="88052" y="1660344"/>
                    </a:cubicBezTo>
                    <a:cubicBezTo>
                      <a:pt x="89296" y="1657614"/>
                      <a:pt x="91297" y="1655414"/>
                      <a:pt x="93935" y="1653812"/>
                    </a:cubicBezTo>
                    <a:cubicBezTo>
                      <a:pt x="76693" y="1649985"/>
                      <a:pt x="59789" y="1643632"/>
                      <a:pt x="51551" y="1632674"/>
                    </a:cubicBezTo>
                    <a:cubicBezTo>
                      <a:pt x="36510" y="1612666"/>
                      <a:pt x="51804" y="1588372"/>
                      <a:pt x="82991" y="1567546"/>
                    </a:cubicBezTo>
                    <a:cubicBezTo>
                      <a:pt x="58264" y="1555517"/>
                      <a:pt x="37673" y="1543740"/>
                      <a:pt x="40722" y="1531434"/>
                    </a:cubicBezTo>
                    <a:cubicBezTo>
                      <a:pt x="44434" y="1516444"/>
                      <a:pt x="74966" y="1515718"/>
                      <a:pt x="103152" y="1511093"/>
                    </a:cubicBezTo>
                    <a:lnTo>
                      <a:pt x="89449" y="1491044"/>
                    </a:lnTo>
                    <a:cubicBezTo>
                      <a:pt x="71371" y="1499898"/>
                      <a:pt x="49120" y="1520360"/>
                      <a:pt x="45092" y="1517518"/>
                    </a:cubicBezTo>
                    <a:cubicBezTo>
                      <a:pt x="39794" y="1513780"/>
                      <a:pt x="60566" y="1487076"/>
                      <a:pt x="71021" y="1467941"/>
                    </a:cubicBezTo>
                    <a:lnTo>
                      <a:pt x="65320" y="1461244"/>
                    </a:lnTo>
                    <a:cubicBezTo>
                      <a:pt x="56321" y="1459005"/>
                      <a:pt x="43395" y="1455516"/>
                      <a:pt x="42613" y="1452430"/>
                    </a:cubicBezTo>
                    <a:cubicBezTo>
                      <a:pt x="41913" y="1449672"/>
                      <a:pt x="46827" y="1449733"/>
                      <a:pt x="53331" y="1446605"/>
                    </a:cubicBezTo>
                    <a:cubicBezTo>
                      <a:pt x="45069" y="1436686"/>
                      <a:pt x="38332" y="1427239"/>
                      <a:pt x="35629" y="1419099"/>
                    </a:cubicBezTo>
                    <a:cubicBezTo>
                      <a:pt x="21755" y="1412606"/>
                      <a:pt x="7566" y="1404247"/>
                      <a:pt x="2372" y="1393481"/>
                    </a:cubicBezTo>
                    <a:cubicBezTo>
                      <a:pt x="-6143" y="1375834"/>
                      <a:pt x="9023" y="1360273"/>
                      <a:pt x="35758" y="1350099"/>
                    </a:cubicBezTo>
                    <a:cubicBezTo>
                      <a:pt x="25970" y="1342426"/>
                      <a:pt x="17206" y="1335054"/>
                      <a:pt x="13231" y="1327819"/>
                    </a:cubicBezTo>
                    <a:lnTo>
                      <a:pt x="8415" y="1325763"/>
                    </a:lnTo>
                    <a:lnTo>
                      <a:pt x="12202" y="1324916"/>
                    </a:lnTo>
                    <a:cubicBezTo>
                      <a:pt x="8221" y="1322109"/>
                      <a:pt x="7465" y="1318625"/>
                      <a:pt x="8896" y="1315596"/>
                    </a:cubicBezTo>
                    <a:cubicBezTo>
                      <a:pt x="13904" y="1304994"/>
                      <a:pt x="37212" y="1309794"/>
                      <a:pt x="59309" y="1311256"/>
                    </a:cubicBezTo>
                    <a:cubicBezTo>
                      <a:pt x="57601" y="1304365"/>
                      <a:pt x="53624" y="1295921"/>
                      <a:pt x="48812" y="1286953"/>
                    </a:cubicBezTo>
                    <a:cubicBezTo>
                      <a:pt x="47370" y="1284937"/>
                      <a:pt x="45538" y="1283225"/>
                      <a:pt x="43650" y="1281493"/>
                    </a:cubicBezTo>
                    <a:lnTo>
                      <a:pt x="46380" y="1282573"/>
                    </a:lnTo>
                    <a:cubicBezTo>
                      <a:pt x="33194" y="1258369"/>
                      <a:pt x="15926" y="1231588"/>
                      <a:pt x="21725" y="1221010"/>
                    </a:cubicBezTo>
                    <a:cubicBezTo>
                      <a:pt x="26843" y="1211688"/>
                      <a:pt x="53397" y="1219991"/>
                      <a:pt x="76391" y="1223749"/>
                    </a:cubicBezTo>
                    <a:cubicBezTo>
                      <a:pt x="76419" y="1223738"/>
                      <a:pt x="76447" y="1223737"/>
                      <a:pt x="76475" y="1223737"/>
                    </a:cubicBezTo>
                    <a:lnTo>
                      <a:pt x="73699" y="1219710"/>
                    </a:lnTo>
                    <a:cubicBezTo>
                      <a:pt x="56113" y="1210263"/>
                      <a:pt x="38223" y="1198377"/>
                      <a:pt x="32167" y="1184063"/>
                    </a:cubicBezTo>
                    <a:cubicBezTo>
                      <a:pt x="22249" y="1160619"/>
                      <a:pt x="42875" y="1141680"/>
                      <a:pt x="78155" y="1130577"/>
                    </a:cubicBezTo>
                    <a:cubicBezTo>
                      <a:pt x="56922" y="1112029"/>
                      <a:pt x="39658" y="1094897"/>
                      <a:pt x="45531" y="1083970"/>
                    </a:cubicBezTo>
                    <a:cubicBezTo>
                      <a:pt x="51692" y="1072508"/>
                      <a:pt x="74716" y="1076828"/>
                      <a:pt x="99200" y="1080612"/>
                    </a:cubicBezTo>
                    <a:lnTo>
                      <a:pt x="74613" y="1061320"/>
                    </a:lnTo>
                    <a:cubicBezTo>
                      <a:pt x="77732" y="1061031"/>
                      <a:pt x="82081" y="1061409"/>
                      <a:pt x="86532" y="1061814"/>
                    </a:cubicBezTo>
                    <a:lnTo>
                      <a:pt x="110478" y="1080492"/>
                    </a:lnTo>
                    <a:cubicBezTo>
                      <a:pt x="108776" y="1071893"/>
                      <a:pt x="104518" y="1061594"/>
                      <a:pt x="99360" y="1050648"/>
                    </a:cubicBezTo>
                    <a:cubicBezTo>
                      <a:pt x="98047" y="1049297"/>
                      <a:pt x="97378" y="1047727"/>
                      <a:pt x="97146" y="1046152"/>
                    </a:cubicBezTo>
                    <a:cubicBezTo>
                      <a:pt x="81479" y="1013395"/>
                      <a:pt x="59771" y="976283"/>
                      <a:pt x="68121" y="962793"/>
                    </a:cubicBezTo>
                    <a:cubicBezTo>
                      <a:pt x="74968" y="951738"/>
                      <a:pt x="105830" y="962656"/>
                      <a:pt x="134230" y="969381"/>
                    </a:cubicBezTo>
                    <a:lnTo>
                      <a:pt x="125248" y="948408"/>
                    </a:lnTo>
                    <a:cubicBezTo>
                      <a:pt x="116779" y="935391"/>
                      <a:pt x="113063" y="924456"/>
                      <a:pt x="118653" y="918894"/>
                    </a:cubicBezTo>
                    <a:lnTo>
                      <a:pt x="120153" y="918429"/>
                    </a:lnTo>
                    <a:cubicBezTo>
                      <a:pt x="119490" y="917399"/>
                      <a:pt x="119761" y="916857"/>
                      <a:pt x="120077" y="916349"/>
                    </a:cubicBezTo>
                    <a:cubicBezTo>
                      <a:pt x="126574" y="905857"/>
                      <a:pt x="154701" y="915155"/>
                      <a:pt x="181825" y="921870"/>
                    </a:cubicBezTo>
                    <a:cubicBezTo>
                      <a:pt x="181538" y="916648"/>
                      <a:pt x="180574" y="911018"/>
                      <a:pt x="179196" y="905188"/>
                    </a:cubicBezTo>
                    <a:lnTo>
                      <a:pt x="176076" y="899403"/>
                    </a:lnTo>
                    <a:lnTo>
                      <a:pt x="110388" y="893852"/>
                    </a:lnTo>
                    <a:cubicBezTo>
                      <a:pt x="124436" y="889810"/>
                      <a:pt x="136692" y="885496"/>
                      <a:pt x="143916" y="881546"/>
                    </a:cubicBezTo>
                    <a:lnTo>
                      <a:pt x="161074" y="880544"/>
                    </a:lnTo>
                    <a:lnTo>
                      <a:pt x="156263" y="876266"/>
                    </a:lnTo>
                    <a:cubicBezTo>
                      <a:pt x="157528" y="873086"/>
                      <a:pt x="163236" y="871183"/>
                      <a:pt x="171704" y="870121"/>
                    </a:cubicBezTo>
                    <a:lnTo>
                      <a:pt x="167731" y="846928"/>
                    </a:lnTo>
                    <a:lnTo>
                      <a:pt x="107670" y="843295"/>
                    </a:lnTo>
                    <a:cubicBezTo>
                      <a:pt x="103857" y="840503"/>
                      <a:pt x="100147" y="837761"/>
                      <a:pt x="97876" y="835347"/>
                    </a:cubicBezTo>
                    <a:lnTo>
                      <a:pt x="156676" y="838769"/>
                    </a:lnTo>
                    <a:lnTo>
                      <a:pt x="157238" y="838880"/>
                    </a:lnTo>
                    <a:cubicBezTo>
                      <a:pt x="158344" y="838972"/>
                      <a:pt x="159528" y="839185"/>
                      <a:pt x="160689" y="839566"/>
                    </a:cubicBezTo>
                    <a:lnTo>
                      <a:pt x="166636" y="840536"/>
                    </a:lnTo>
                    <a:cubicBezTo>
                      <a:pt x="164851" y="828359"/>
                      <a:pt x="165500" y="818793"/>
                      <a:pt x="170324" y="814568"/>
                    </a:cubicBezTo>
                    <a:cubicBezTo>
                      <a:pt x="177113" y="808628"/>
                      <a:pt x="193323" y="816742"/>
                      <a:pt x="211453" y="827331"/>
                    </a:cubicBezTo>
                    <a:cubicBezTo>
                      <a:pt x="213950" y="825381"/>
                      <a:pt x="218239" y="824357"/>
                      <a:pt x="223660" y="823677"/>
                    </a:cubicBezTo>
                    <a:cubicBezTo>
                      <a:pt x="218039" y="798466"/>
                      <a:pt x="213979" y="775391"/>
                      <a:pt x="222281" y="768123"/>
                    </a:cubicBezTo>
                    <a:cubicBezTo>
                      <a:pt x="227594" y="763474"/>
                      <a:pt x="238680" y="767435"/>
                      <a:pt x="252011" y="774283"/>
                    </a:cubicBezTo>
                    <a:lnTo>
                      <a:pt x="251392" y="773120"/>
                    </a:lnTo>
                    <a:cubicBezTo>
                      <a:pt x="253675" y="773576"/>
                      <a:pt x="256083" y="774179"/>
                      <a:pt x="258388" y="774668"/>
                    </a:cubicBezTo>
                    <a:cubicBezTo>
                      <a:pt x="254573" y="770045"/>
                      <a:pt x="249136" y="764307"/>
                      <a:pt x="243105" y="758171"/>
                    </a:cubicBezTo>
                    <a:cubicBezTo>
                      <a:pt x="242196" y="757457"/>
                      <a:pt x="241409" y="756636"/>
                      <a:pt x="240757" y="755814"/>
                    </a:cubicBezTo>
                    <a:lnTo>
                      <a:pt x="240379" y="755429"/>
                    </a:lnTo>
                    <a:lnTo>
                      <a:pt x="206948" y="710876"/>
                    </a:lnTo>
                    <a:lnTo>
                      <a:pt x="218332" y="714441"/>
                    </a:lnTo>
                    <a:lnTo>
                      <a:pt x="271020" y="784328"/>
                    </a:lnTo>
                    <a:cubicBezTo>
                      <a:pt x="279499" y="789292"/>
                      <a:pt x="288318" y="794169"/>
                      <a:pt x="296677" y="797986"/>
                    </a:cubicBezTo>
                    <a:cubicBezTo>
                      <a:pt x="296547" y="796233"/>
                      <a:pt x="296125" y="794517"/>
                      <a:pt x="295685" y="792779"/>
                    </a:cubicBezTo>
                    <a:lnTo>
                      <a:pt x="294958" y="789987"/>
                    </a:lnTo>
                    <a:lnTo>
                      <a:pt x="297764" y="791396"/>
                    </a:lnTo>
                    <a:lnTo>
                      <a:pt x="299512" y="778151"/>
                    </a:lnTo>
                    <a:lnTo>
                      <a:pt x="267426" y="723010"/>
                    </a:lnTo>
                    <a:cubicBezTo>
                      <a:pt x="266760" y="715253"/>
                      <a:pt x="263754" y="703339"/>
                      <a:pt x="259596" y="690154"/>
                    </a:cubicBezTo>
                    <a:lnTo>
                      <a:pt x="303963" y="746059"/>
                    </a:lnTo>
                    <a:cubicBezTo>
                      <a:pt x="305974" y="734923"/>
                      <a:pt x="308718" y="727536"/>
                      <a:pt x="313032" y="727391"/>
                    </a:cubicBezTo>
                    <a:cubicBezTo>
                      <a:pt x="320259" y="727151"/>
                      <a:pt x="329673" y="745695"/>
                      <a:pt x="339083" y="768602"/>
                    </a:cubicBezTo>
                    <a:cubicBezTo>
                      <a:pt x="339761" y="769361"/>
                      <a:pt x="340450" y="769308"/>
                      <a:pt x="341073" y="769062"/>
                    </a:cubicBezTo>
                    <a:cubicBezTo>
                      <a:pt x="343922" y="767934"/>
                      <a:pt x="344817" y="762590"/>
                      <a:pt x="344450" y="754901"/>
                    </a:cubicBezTo>
                    <a:lnTo>
                      <a:pt x="304281" y="691173"/>
                    </a:lnTo>
                    <a:lnTo>
                      <a:pt x="343361" y="732559"/>
                    </a:lnTo>
                    <a:cubicBezTo>
                      <a:pt x="341922" y="719561"/>
                      <a:pt x="340390" y="705204"/>
                      <a:pt x="340592" y="693306"/>
                    </a:cubicBezTo>
                    <a:lnTo>
                      <a:pt x="340825" y="692997"/>
                    </a:lnTo>
                    <a:lnTo>
                      <a:pt x="341513" y="692841"/>
                    </a:lnTo>
                    <a:lnTo>
                      <a:pt x="354685" y="709744"/>
                    </a:lnTo>
                    <a:cubicBezTo>
                      <a:pt x="354802" y="707814"/>
                      <a:pt x="355113" y="705984"/>
                      <a:pt x="355436" y="704225"/>
                    </a:cubicBezTo>
                    <a:lnTo>
                      <a:pt x="353513" y="691870"/>
                    </a:lnTo>
                    <a:cubicBezTo>
                      <a:pt x="335932" y="681442"/>
                      <a:pt x="318434" y="670860"/>
                      <a:pt x="301456" y="660447"/>
                    </a:cubicBezTo>
                    <a:lnTo>
                      <a:pt x="295898" y="654036"/>
                    </a:lnTo>
                    <a:lnTo>
                      <a:pt x="345657" y="669991"/>
                    </a:lnTo>
                    <a:lnTo>
                      <a:pt x="322506" y="638717"/>
                    </a:lnTo>
                    <a:lnTo>
                      <a:pt x="329924" y="641769"/>
                    </a:lnTo>
                    <a:lnTo>
                      <a:pt x="348123" y="657228"/>
                    </a:lnTo>
                    <a:lnTo>
                      <a:pt x="335646" y="577041"/>
                    </a:lnTo>
                    <a:lnTo>
                      <a:pt x="326294" y="573665"/>
                    </a:lnTo>
                    <a:lnTo>
                      <a:pt x="334999" y="572880"/>
                    </a:lnTo>
                    <a:lnTo>
                      <a:pt x="332320" y="555663"/>
                    </a:lnTo>
                    <a:cubicBezTo>
                      <a:pt x="340134" y="562173"/>
                      <a:pt x="347044" y="565982"/>
                      <a:pt x="351500" y="563508"/>
                    </a:cubicBezTo>
                    <a:cubicBezTo>
                      <a:pt x="357727" y="560050"/>
                      <a:pt x="359424" y="547176"/>
                      <a:pt x="359584" y="531764"/>
                    </a:cubicBezTo>
                    <a:lnTo>
                      <a:pt x="336756" y="524130"/>
                    </a:lnTo>
                    <a:cubicBezTo>
                      <a:pt x="333795" y="520445"/>
                      <a:pt x="330923" y="516834"/>
                      <a:pt x="329352" y="513912"/>
                    </a:cubicBezTo>
                    <a:lnTo>
                      <a:pt x="360073" y="524091"/>
                    </a:lnTo>
                    <a:cubicBezTo>
                      <a:pt x="360130" y="523750"/>
                      <a:pt x="360134" y="523408"/>
                      <a:pt x="360139" y="523064"/>
                    </a:cubicBezTo>
                    <a:lnTo>
                      <a:pt x="372572" y="520785"/>
                    </a:lnTo>
                    <a:lnTo>
                      <a:pt x="369646" y="516838"/>
                    </a:lnTo>
                    <a:cubicBezTo>
                      <a:pt x="378646" y="524621"/>
                      <a:pt x="386681" y="529696"/>
                      <a:pt x="391656" y="526931"/>
                    </a:cubicBezTo>
                    <a:cubicBezTo>
                      <a:pt x="397771" y="523534"/>
                      <a:pt x="399518" y="511061"/>
                      <a:pt x="399687" y="496038"/>
                    </a:cubicBezTo>
                    <a:lnTo>
                      <a:pt x="407664" y="495192"/>
                    </a:lnTo>
                    <a:cubicBezTo>
                      <a:pt x="410566" y="493341"/>
                      <a:pt x="411539" y="489792"/>
                      <a:pt x="410808" y="485129"/>
                    </a:cubicBezTo>
                    <a:lnTo>
                      <a:pt x="412729" y="484208"/>
                    </a:lnTo>
                    <a:lnTo>
                      <a:pt x="410635" y="481382"/>
                    </a:lnTo>
                    <a:cubicBezTo>
                      <a:pt x="409442" y="474489"/>
                      <a:pt x="406190" y="465839"/>
                      <a:pt x="402302" y="456584"/>
                    </a:cubicBezTo>
                    <a:cubicBezTo>
                      <a:pt x="414162" y="468736"/>
                      <a:pt x="425428" y="481886"/>
                      <a:pt x="431257" y="485128"/>
                    </a:cubicBezTo>
                    <a:lnTo>
                      <a:pt x="437264" y="486937"/>
                    </a:lnTo>
                    <a:cubicBezTo>
                      <a:pt x="440849" y="486031"/>
                      <a:pt x="438317" y="478097"/>
                      <a:pt x="439923" y="473194"/>
                    </a:cubicBezTo>
                    <a:cubicBezTo>
                      <a:pt x="447953" y="481017"/>
                      <a:pt x="455441" y="486142"/>
                      <a:pt x="460967" y="482847"/>
                    </a:cubicBezTo>
                    <a:cubicBezTo>
                      <a:pt x="467508" y="478950"/>
                      <a:pt x="468346" y="464798"/>
                      <a:pt x="468181" y="448496"/>
                    </a:cubicBezTo>
                    <a:lnTo>
                      <a:pt x="468133" y="445616"/>
                    </a:lnTo>
                    <a:lnTo>
                      <a:pt x="471413" y="448549"/>
                    </a:lnTo>
                    <a:lnTo>
                      <a:pt x="471581" y="448600"/>
                    </a:lnTo>
                    <a:cubicBezTo>
                      <a:pt x="467244" y="444210"/>
                      <a:pt x="463012" y="439765"/>
                      <a:pt x="458823" y="435348"/>
                    </a:cubicBezTo>
                    <a:lnTo>
                      <a:pt x="455119" y="427715"/>
                    </a:lnTo>
                    <a:lnTo>
                      <a:pt x="479592" y="443551"/>
                    </a:lnTo>
                    <a:cubicBezTo>
                      <a:pt x="479459" y="441197"/>
                      <a:pt x="479414" y="438646"/>
                      <a:pt x="480080" y="436615"/>
                    </a:cubicBezTo>
                    <a:cubicBezTo>
                      <a:pt x="482340" y="438818"/>
                      <a:pt x="484558" y="440806"/>
                      <a:pt x="486893" y="441965"/>
                    </a:cubicBezTo>
                    <a:lnTo>
                      <a:pt x="490783" y="450792"/>
                    </a:lnTo>
                    <a:lnTo>
                      <a:pt x="493531" y="452569"/>
                    </a:lnTo>
                    <a:lnTo>
                      <a:pt x="496735" y="445967"/>
                    </a:lnTo>
                    <a:lnTo>
                      <a:pt x="501122" y="446269"/>
                    </a:lnTo>
                    <a:cubicBezTo>
                      <a:pt x="505384" y="443730"/>
                      <a:pt x="507226" y="436843"/>
                      <a:pt x="507541" y="427827"/>
                    </a:cubicBezTo>
                    <a:lnTo>
                      <a:pt x="517969" y="438656"/>
                    </a:lnTo>
                    <a:cubicBezTo>
                      <a:pt x="521896" y="438304"/>
                      <a:pt x="524308" y="430291"/>
                      <a:pt x="526056" y="419027"/>
                    </a:cubicBezTo>
                    <a:cubicBezTo>
                      <a:pt x="520377" y="414359"/>
                      <a:pt x="514793" y="409677"/>
                      <a:pt x="509281" y="405044"/>
                    </a:cubicBezTo>
                    <a:lnTo>
                      <a:pt x="526954" y="414697"/>
                    </a:lnTo>
                    <a:cubicBezTo>
                      <a:pt x="528900" y="403409"/>
                      <a:pt x="530504" y="389734"/>
                      <a:pt x="533397" y="377570"/>
                    </a:cubicBezTo>
                    <a:lnTo>
                      <a:pt x="505278" y="357950"/>
                    </a:lnTo>
                    <a:cubicBezTo>
                      <a:pt x="519468" y="361471"/>
                      <a:pt x="532235" y="363866"/>
                      <a:pt x="540468" y="364060"/>
                    </a:cubicBezTo>
                    <a:lnTo>
                      <a:pt x="567099" y="377432"/>
                    </a:lnTo>
                    <a:cubicBezTo>
                      <a:pt x="568265" y="371852"/>
                      <a:pt x="569127" y="365673"/>
                      <a:pt x="570056" y="359390"/>
                    </a:cubicBezTo>
                    <a:cubicBezTo>
                      <a:pt x="570734" y="359637"/>
                      <a:pt x="571183" y="360298"/>
                      <a:pt x="571655" y="361025"/>
                    </a:cubicBezTo>
                    <a:cubicBezTo>
                      <a:pt x="574434" y="365301"/>
                      <a:pt x="577838" y="373934"/>
                      <a:pt x="581688" y="384757"/>
                    </a:cubicBezTo>
                    <a:lnTo>
                      <a:pt x="646731" y="417266"/>
                    </a:lnTo>
                    <a:lnTo>
                      <a:pt x="655024" y="397628"/>
                    </a:lnTo>
                    <a:cubicBezTo>
                      <a:pt x="620788" y="373648"/>
                      <a:pt x="575497" y="343891"/>
                      <a:pt x="528204" y="312807"/>
                    </a:cubicBezTo>
                    <a:cubicBezTo>
                      <a:pt x="526296" y="308490"/>
                      <a:pt x="524456" y="304256"/>
                      <a:pt x="523697" y="301026"/>
                    </a:cubicBezTo>
                    <a:lnTo>
                      <a:pt x="572908" y="333389"/>
                    </a:lnTo>
                    <a:lnTo>
                      <a:pt x="573343" y="333769"/>
                    </a:lnTo>
                    <a:cubicBezTo>
                      <a:pt x="574248" y="334401"/>
                      <a:pt x="575166" y="335183"/>
                      <a:pt x="575983" y="336088"/>
                    </a:cubicBezTo>
                    <a:cubicBezTo>
                      <a:pt x="582850" y="342051"/>
                      <a:pt x="589264" y="347415"/>
                      <a:pt x="594394" y="351139"/>
                    </a:cubicBezTo>
                    <a:cubicBezTo>
                      <a:pt x="593726" y="348738"/>
                      <a:pt x="592936" y="346234"/>
                      <a:pt x="592302" y="343853"/>
                    </a:cubicBezTo>
                    <a:lnTo>
                      <a:pt x="619807" y="356373"/>
                    </a:lnTo>
                    <a:lnTo>
                      <a:pt x="621052" y="357600"/>
                    </a:lnTo>
                    <a:cubicBezTo>
                      <a:pt x="621261" y="357301"/>
                      <a:pt x="621467" y="357019"/>
                      <a:pt x="623124" y="357885"/>
                    </a:cubicBezTo>
                    <a:cubicBezTo>
                      <a:pt x="627125" y="361308"/>
                      <a:pt x="630195" y="362035"/>
                      <a:pt x="632712" y="362247"/>
                    </a:cubicBezTo>
                    <a:lnTo>
                      <a:pt x="631970" y="359109"/>
                    </a:lnTo>
                    <a:lnTo>
                      <a:pt x="650234" y="361630"/>
                    </a:lnTo>
                    <a:cubicBezTo>
                      <a:pt x="658606" y="368689"/>
                      <a:pt x="665959" y="378748"/>
                      <a:pt x="671903" y="387839"/>
                    </a:cubicBezTo>
                    <a:lnTo>
                      <a:pt x="674296" y="390174"/>
                    </a:lnTo>
                    <a:lnTo>
                      <a:pt x="671048" y="371364"/>
                    </a:lnTo>
                    <a:cubicBezTo>
                      <a:pt x="674946" y="372605"/>
                      <a:pt x="683246" y="379702"/>
                      <a:pt x="692514" y="388153"/>
                    </a:cubicBezTo>
                    <a:lnTo>
                      <a:pt x="696810" y="382685"/>
                    </a:lnTo>
                    <a:cubicBezTo>
                      <a:pt x="699326" y="382744"/>
                      <a:pt x="700191" y="387366"/>
                      <a:pt x="699857" y="394605"/>
                    </a:cubicBezTo>
                    <a:lnTo>
                      <a:pt x="723583" y="415483"/>
                    </a:lnTo>
                    <a:cubicBezTo>
                      <a:pt x="723609" y="415292"/>
                      <a:pt x="723636" y="415101"/>
                      <a:pt x="723662" y="414910"/>
                    </a:cubicBezTo>
                    <a:cubicBezTo>
                      <a:pt x="722089" y="407364"/>
                      <a:pt x="719049" y="398748"/>
                      <a:pt x="724759" y="400812"/>
                    </a:cubicBezTo>
                    <a:lnTo>
                      <a:pt x="725504" y="401573"/>
                    </a:lnTo>
                    <a:cubicBezTo>
                      <a:pt x="725638" y="397661"/>
                      <a:pt x="726406" y="394140"/>
                      <a:pt x="728061" y="391235"/>
                    </a:cubicBezTo>
                    <a:lnTo>
                      <a:pt x="693110" y="366881"/>
                    </a:lnTo>
                    <a:cubicBezTo>
                      <a:pt x="707304" y="370405"/>
                      <a:pt x="720070" y="372797"/>
                      <a:pt x="728304" y="372994"/>
                    </a:cubicBezTo>
                    <a:lnTo>
                      <a:pt x="737395" y="377547"/>
                    </a:lnTo>
                    <a:lnTo>
                      <a:pt x="737872" y="377641"/>
                    </a:lnTo>
                    <a:cubicBezTo>
                      <a:pt x="741811" y="362357"/>
                      <a:pt x="746838" y="351684"/>
                      <a:pt x="753220" y="350168"/>
                    </a:cubicBezTo>
                    <a:cubicBezTo>
                      <a:pt x="759163" y="348754"/>
                      <a:pt x="764654" y="355536"/>
                      <a:pt x="769214" y="366744"/>
                    </a:cubicBezTo>
                    <a:lnTo>
                      <a:pt x="778222" y="370591"/>
                    </a:lnTo>
                    <a:lnTo>
                      <a:pt x="780027" y="364387"/>
                    </a:lnTo>
                    <a:cubicBezTo>
                      <a:pt x="759890" y="350560"/>
                      <a:pt x="738184" y="336296"/>
                      <a:pt x="716038" y="321742"/>
                    </a:cubicBezTo>
                    <a:cubicBezTo>
                      <a:pt x="714131" y="317420"/>
                      <a:pt x="712291" y="313183"/>
                      <a:pt x="711532" y="309958"/>
                    </a:cubicBezTo>
                    <a:lnTo>
                      <a:pt x="760741" y="342320"/>
                    </a:lnTo>
                    <a:lnTo>
                      <a:pt x="761174" y="342699"/>
                    </a:lnTo>
                    <a:cubicBezTo>
                      <a:pt x="762080" y="343335"/>
                      <a:pt x="763002" y="344110"/>
                      <a:pt x="763816" y="345019"/>
                    </a:cubicBezTo>
                    <a:cubicBezTo>
                      <a:pt x="770686" y="350982"/>
                      <a:pt x="777097" y="356346"/>
                      <a:pt x="782222" y="360070"/>
                    </a:cubicBezTo>
                    <a:cubicBezTo>
                      <a:pt x="781562" y="357665"/>
                      <a:pt x="780768" y="355165"/>
                      <a:pt x="780137" y="352783"/>
                    </a:cubicBezTo>
                    <a:lnTo>
                      <a:pt x="806356" y="364720"/>
                    </a:lnTo>
                    <a:lnTo>
                      <a:pt x="805799" y="363274"/>
                    </a:lnTo>
                    <a:lnTo>
                      <a:pt x="811053" y="366858"/>
                    </a:lnTo>
                    <a:cubicBezTo>
                      <a:pt x="815000" y="370250"/>
                      <a:pt x="818043" y="370968"/>
                      <a:pt x="820548" y="371177"/>
                    </a:cubicBezTo>
                    <a:lnTo>
                      <a:pt x="819806" y="368039"/>
                    </a:lnTo>
                    <a:lnTo>
                      <a:pt x="838066" y="370558"/>
                    </a:lnTo>
                    <a:lnTo>
                      <a:pt x="840097" y="373016"/>
                    </a:lnTo>
                    <a:cubicBezTo>
                      <a:pt x="839216" y="370966"/>
                      <a:pt x="839942" y="370014"/>
                      <a:pt x="840889" y="369876"/>
                    </a:cubicBezTo>
                    <a:lnTo>
                      <a:pt x="841323" y="370102"/>
                    </a:lnTo>
                    <a:cubicBezTo>
                      <a:pt x="848162" y="358000"/>
                      <a:pt x="851415" y="365616"/>
                      <a:pt x="864657" y="375848"/>
                    </a:cubicBezTo>
                    <a:lnTo>
                      <a:pt x="871000" y="352812"/>
                    </a:lnTo>
                    <a:lnTo>
                      <a:pt x="859593" y="340088"/>
                    </a:lnTo>
                    <a:cubicBezTo>
                      <a:pt x="859777" y="337255"/>
                      <a:pt x="861539" y="335223"/>
                      <a:pt x="864781" y="334113"/>
                    </a:cubicBezTo>
                    <a:lnTo>
                      <a:pt x="841639" y="289182"/>
                    </a:lnTo>
                    <a:cubicBezTo>
                      <a:pt x="837246" y="282624"/>
                      <a:pt x="835848" y="277182"/>
                      <a:pt x="838470" y="273758"/>
                    </a:cubicBezTo>
                    <a:lnTo>
                      <a:pt x="860683" y="274348"/>
                    </a:lnTo>
                    <a:cubicBezTo>
                      <a:pt x="859384" y="272108"/>
                      <a:pt x="858152" y="269840"/>
                      <a:pt x="856924" y="267580"/>
                    </a:cubicBezTo>
                    <a:lnTo>
                      <a:pt x="855320" y="259248"/>
                    </a:lnTo>
                    <a:lnTo>
                      <a:pt x="868974" y="274569"/>
                    </a:lnTo>
                    <a:cubicBezTo>
                      <a:pt x="870852" y="273801"/>
                      <a:pt x="872459" y="274240"/>
                      <a:pt x="874097" y="274707"/>
                    </a:cubicBezTo>
                    <a:cubicBezTo>
                      <a:pt x="872794" y="272847"/>
                      <a:pt x="873789" y="271659"/>
                      <a:pt x="877670" y="272475"/>
                    </a:cubicBezTo>
                    <a:lnTo>
                      <a:pt x="871566" y="259573"/>
                    </a:lnTo>
                    <a:cubicBezTo>
                      <a:pt x="872222" y="257568"/>
                      <a:pt x="875419" y="257456"/>
                      <a:pt x="880706" y="258019"/>
                    </a:cubicBezTo>
                    <a:cubicBezTo>
                      <a:pt x="889206" y="258925"/>
                      <a:pt x="906778" y="264423"/>
                      <a:pt x="927069" y="270580"/>
                    </a:cubicBezTo>
                    <a:cubicBezTo>
                      <a:pt x="922450" y="264144"/>
                      <a:pt x="917947" y="257716"/>
                      <a:pt x="913509" y="251366"/>
                    </a:cubicBezTo>
                    <a:lnTo>
                      <a:pt x="936553" y="273353"/>
                    </a:lnTo>
                    <a:cubicBezTo>
                      <a:pt x="949211" y="277497"/>
                      <a:pt x="962581" y="281466"/>
                      <a:pt x="975145" y="284642"/>
                    </a:cubicBezTo>
                    <a:cubicBezTo>
                      <a:pt x="973621" y="283262"/>
                      <a:pt x="973702" y="282146"/>
                      <a:pt x="974144" y="281161"/>
                    </a:cubicBezTo>
                    <a:lnTo>
                      <a:pt x="979180" y="279150"/>
                    </a:lnTo>
                    <a:lnTo>
                      <a:pt x="978381" y="272117"/>
                    </a:lnTo>
                    <a:lnTo>
                      <a:pt x="966921" y="258482"/>
                    </a:lnTo>
                    <a:cubicBezTo>
                      <a:pt x="945435" y="239965"/>
                      <a:pt x="922587" y="221395"/>
                      <a:pt x="926396" y="212878"/>
                    </a:cubicBezTo>
                    <a:lnTo>
                      <a:pt x="928464" y="212734"/>
                    </a:lnTo>
                    <a:cubicBezTo>
                      <a:pt x="926268" y="210098"/>
                      <a:pt x="924052" y="207472"/>
                      <a:pt x="921826" y="204841"/>
                    </a:cubicBezTo>
                    <a:lnTo>
                      <a:pt x="937505" y="212104"/>
                    </a:lnTo>
                    <a:cubicBezTo>
                      <a:pt x="942761" y="208609"/>
                      <a:pt x="949572" y="209437"/>
                      <a:pt x="957111" y="210733"/>
                    </a:cubicBezTo>
                    <a:cubicBezTo>
                      <a:pt x="953013" y="204128"/>
                      <a:pt x="936241" y="196563"/>
                      <a:pt x="954476" y="196336"/>
                    </a:cubicBezTo>
                    <a:cubicBezTo>
                      <a:pt x="960167" y="196266"/>
                      <a:pt x="971810" y="198465"/>
                      <a:pt x="985577" y="201210"/>
                    </a:cubicBezTo>
                    <a:cubicBezTo>
                      <a:pt x="975954" y="189966"/>
                      <a:pt x="965862" y="178636"/>
                      <a:pt x="955655" y="167171"/>
                    </a:cubicBezTo>
                    <a:cubicBezTo>
                      <a:pt x="954933" y="162504"/>
                      <a:pt x="954251" y="157941"/>
                      <a:pt x="954354" y="154625"/>
                    </a:cubicBezTo>
                    <a:lnTo>
                      <a:pt x="993511" y="198621"/>
                    </a:lnTo>
                    <a:lnTo>
                      <a:pt x="993829" y="199098"/>
                    </a:lnTo>
                    <a:cubicBezTo>
                      <a:pt x="994541" y="199946"/>
                      <a:pt x="995230" y="200936"/>
                      <a:pt x="995780" y="202025"/>
                    </a:cubicBezTo>
                    <a:lnTo>
                      <a:pt x="996776" y="203413"/>
                    </a:lnTo>
                    <a:cubicBezTo>
                      <a:pt x="1002143" y="204529"/>
                      <a:pt x="1007666" y="205618"/>
                      <a:pt x="1013152" y="206631"/>
                    </a:cubicBezTo>
                    <a:cubicBezTo>
                      <a:pt x="1016552" y="198976"/>
                      <a:pt x="1021507" y="202524"/>
                      <a:pt x="1027549" y="208772"/>
                    </a:cubicBezTo>
                    <a:lnTo>
                      <a:pt x="1066510" y="209369"/>
                    </a:lnTo>
                    <a:cubicBezTo>
                      <a:pt x="1081024" y="199562"/>
                      <a:pt x="1035447" y="141283"/>
                      <a:pt x="1041567" y="137525"/>
                    </a:cubicBezTo>
                    <a:cubicBezTo>
                      <a:pt x="1045310" y="135227"/>
                      <a:pt x="1059389" y="147915"/>
                      <a:pt x="1074733" y="161953"/>
                    </a:cubicBezTo>
                    <a:cubicBezTo>
                      <a:pt x="1073946" y="157089"/>
                      <a:pt x="1074700" y="153432"/>
                      <a:pt x="1077458" y="151439"/>
                    </a:cubicBezTo>
                    <a:cubicBezTo>
                      <a:pt x="1084114" y="146624"/>
                      <a:pt x="1099806" y="153139"/>
                      <a:pt x="1118253" y="163289"/>
                    </a:cubicBezTo>
                    <a:cubicBezTo>
                      <a:pt x="1117174" y="154270"/>
                      <a:pt x="1100425" y="138371"/>
                      <a:pt x="1123984" y="146539"/>
                    </a:cubicBezTo>
                    <a:cubicBezTo>
                      <a:pt x="1132082" y="149345"/>
                      <a:pt x="1147703" y="158446"/>
                      <a:pt x="1165828" y="168832"/>
                    </a:cubicBezTo>
                    <a:lnTo>
                      <a:pt x="1185810" y="157108"/>
                    </a:lnTo>
                    <a:cubicBezTo>
                      <a:pt x="1185305" y="144447"/>
                      <a:pt x="1184799" y="131786"/>
                      <a:pt x="1184294" y="119125"/>
                    </a:cubicBezTo>
                    <a:cubicBezTo>
                      <a:pt x="1181090" y="117451"/>
                      <a:pt x="1181492" y="115966"/>
                      <a:pt x="1182466" y="114858"/>
                    </a:cubicBezTo>
                    <a:lnTo>
                      <a:pt x="1184135" y="115136"/>
                    </a:lnTo>
                    <a:cubicBezTo>
                      <a:pt x="1183087" y="95579"/>
                      <a:pt x="1182385" y="76027"/>
                      <a:pt x="1181813" y="56956"/>
                    </a:cubicBezTo>
                    <a:lnTo>
                      <a:pt x="1184135" y="48795"/>
                    </a:lnTo>
                    <a:lnTo>
                      <a:pt x="1202395" y="118163"/>
                    </a:lnTo>
                    <a:cubicBezTo>
                      <a:pt x="1206417" y="117111"/>
                      <a:pt x="1209930" y="118485"/>
                      <a:pt x="1213602" y="120022"/>
                    </a:cubicBezTo>
                    <a:cubicBezTo>
                      <a:pt x="1211444" y="112867"/>
                      <a:pt x="1196978" y="101849"/>
                      <a:pt x="1215156" y="105899"/>
                    </a:cubicBezTo>
                    <a:cubicBezTo>
                      <a:pt x="1221206" y="107244"/>
                      <a:pt x="1233217" y="112586"/>
                      <a:pt x="1247204" y="118881"/>
                    </a:cubicBezTo>
                    <a:cubicBezTo>
                      <a:pt x="1244527" y="101663"/>
                      <a:pt x="1242021" y="84589"/>
                      <a:pt x="1239635" y="67970"/>
                    </a:cubicBezTo>
                    <a:lnTo>
                      <a:pt x="1259743" y="124476"/>
                    </a:lnTo>
                    <a:cubicBezTo>
                      <a:pt x="1263275" y="126118"/>
                      <a:pt x="1266878" y="127712"/>
                      <a:pt x="1270472" y="129269"/>
                    </a:cubicBezTo>
                    <a:cubicBezTo>
                      <a:pt x="1276071" y="122880"/>
                      <a:pt x="1279961" y="127370"/>
                      <a:pt x="1284150" y="134642"/>
                    </a:cubicBezTo>
                    <a:lnTo>
                      <a:pt x="1292856" y="136827"/>
                    </a:lnTo>
                    <a:cubicBezTo>
                      <a:pt x="1285622" y="103829"/>
                      <a:pt x="1276890" y="67348"/>
                      <a:pt x="1268020" y="30181"/>
                    </a:cubicBezTo>
                    <a:cubicBezTo>
                      <a:pt x="1276256" y="42264"/>
                      <a:pt x="1284185" y="52552"/>
                      <a:pt x="1290194" y="58181"/>
                    </a:cubicBezTo>
                    <a:lnTo>
                      <a:pt x="1323528" y="142292"/>
                    </a:lnTo>
                    <a:cubicBezTo>
                      <a:pt x="1337989" y="133960"/>
                      <a:pt x="1311821" y="73086"/>
                      <a:pt x="1318736" y="71064"/>
                    </a:cubicBezTo>
                    <a:lnTo>
                      <a:pt x="1335262" y="89146"/>
                    </a:lnTo>
                    <a:cubicBezTo>
                      <a:pt x="1329250" y="64570"/>
                      <a:pt x="1322294" y="38455"/>
                      <a:pt x="1315190" y="11790"/>
                    </a:cubicBezTo>
                    <a:cubicBezTo>
                      <a:pt x="1316648" y="7293"/>
                      <a:pt x="1318093" y="2913"/>
                      <a:pt x="1319679" y="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>
                <a:softEdge rad="139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7950038" y="890034"/>
              <a:ext cx="815253" cy="427591"/>
              <a:chOff x="3780156" y="4118031"/>
              <a:chExt cx="3102916" cy="2465748"/>
            </a:xfrm>
          </p:grpSpPr>
          <p:sp>
            <p:nvSpPr>
              <p:cNvPr id="64" name="十角星 6"/>
              <p:cNvSpPr/>
              <p:nvPr/>
            </p:nvSpPr>
            <p:spPr>
              <a:xfrm>
                <a:off x="3780156" y="4183175"/>
                <a:ext cx="3102916" cy="2223875"/>
              </a:xfrm>
              <a:custGeom>
                <a:avLst/>
                <a:gdLst/>
                <a:ahLst/>
                <a:cxnLst/>
                <a:rect l="l" t="t" r="r" b="b"/>
                <a:pathLst>
                  <a:path w="2645723" h="2605139">
                    <a:moveTo>
                      <a:pt x="1375582" y="2494963"/>
                    </a:moveTo>
                    <a:lnTo>
                      <a:pt x="1375518" y="2495016"/>
                    </a:lnTo>
                    <a:lnTo>
                      <a:pt x="1375537" y="2495123"/>
                    </a:lnTo>
                    <a:close/>
                    <a:moveTo>
                      <a:pt x="1421760" y="2486319"/>
                    </a:moveTo>
                    <a:lnTo>
                      <a:pt x="1427757" y="2493664"/>
                    </a:lnTo>
                    <a:lnTo>
                      <a:pt x="1429303" y="2488470"/>
                    </a:lnTo>
                    <a:cubicBezTo>
                      <a:pt x="1428258" y="2487910"/>
                      <a:pt x="1427288" y="2487189"/>
                      <a:pt x="1426300" y="2486446"/>
                    </a:cubicBezTo>
                    <a:cubicBezTo>
                      <a:pt x="1424834" y="2486657"/>
                      <a:pt x="1423317" y="2486501"/>
                      <a:pt x="1421760" y="2486319"/>
                    </a:cubicBezTo>
                    <a:close/>
                    <a:moveTo>
                      <a:pt x="927891" y="2368588"/>
                    </a:moveTo>
                    <a:lnTo>
                      <a:pt x="918569" y="2368929"/>
                    </a:lnTo>
                    <a:lnTo>
                      <a:pt x="919054" y="2378763"/>
                    </a:lnTo>
                    <a:close/>
                    <a:moveTo>
                      <a:pt x="1741382" y="2356774"/>
                    </a:moveTo>
                    <a:lnTo>
                      <a:pt x="1739507" y="2359477"/>
                    </a:lnTo>
                    <a:lnTo>
                      <a:pt x="1741128" y="2364379"/>
                    </a:lnTo>
                    <a:close/>
                    <a:moveTo>
                      <a:pt x="1747491" y="2350177"/>
                    </a:moveTo>
                    <a:lnTo>
                      <a:pt x="1746774" y="2350998"/>
                    </a:lnTo>
                    <a:cubicBezTo>
                      <a:pt x="1746826" y="2354922"/>
                      <a:pt x="1747208" y="2359182"/>
                      <a:pt x="1747649" y="2363625"/>
                    </a:cubicBezTo>
                    <a:lnTo>
                      <a:pt x="1747775" y="2364830"/>
                    </a:lnTo>
                    <a:cubicBezTo>
                      <a:pt x="1747182" y="2360516"/>
                      <a:pt x="1747242" y="2355576"/>
                      <a:pt x="1747491" y="2350177"/>
                    </a:cubicBezTo>
                    <a:close/>
                    <a:moveTo>
                      <a:pt x="558273" y="2153426"/>
                    </a:moveTo>
                    <a:lnTo>
                      <a:pt x="556699" y="2156541"/>
                    </a:lnTo>
                    <a:lnTo>
                      <a:pt x="558992" y="2154609"/>
                    </a:lnTo>
                    <a:close/>
                    <a:moveTo>
                      <a:pt x="2129321" y="2062852"/>
                    </a:moveTo>
                    <a:lnTo>
                      <a:pt x="2130109" y="2064322"/>
                    </a:lnTo>
                    <a:cubicBezTo>
                      <a:pt x="2129929" y="2063898"/>
                      <a:pt x="2129815" y="2063454"/>
                      <a:pt x="2129702" y="2063009"/>
                    </a:cubicBezTo>
                    <a:close/>
                    <a:moveTo>
                      <a:pt x="336361" y="2032337"/>
                    </a:moveTo>
                    <a:cubicBezTo>
                      <a:pt x="326300" y="2025909"/>
                      <a:pt x="306768" y="2050520"/>
                      <a:pt x="292690" y="2067097"/>
                    </a:cubicBezTo>
                    <a:cubicBezTo>
                      <a:pt x="311490" y="2060717"/>
                      <a:pt x="328667" y="2054635"/>
                      <a:pt x="343467" y="2049011"/>
                    </a:cubicBezTo>
                    <a:close/>
                    <a:moveTo>
                      <a:pt x="2483542" y="1576450"/>
                    </a:moveTo>
                    <a:lnTo>
                      <a:pt x="2488041" y="1593309"/>
                    </a:lnTo>
                    <a:lnTo>
                      <a:pt x="2513707" y="1583878"/>
                    </a:lnTo>
                    <a:cubicBezTo>
                      <a:pt x="2504736" y="1582262"/>
                      <a:pt x="2494052" y="1578948"/>
                      <a:pt x="2483542" y="1576450"/>
                    </a:cubicBezTo>
                    <a:close/>
                    <a:moveTo>
                      <a:pt x="2513786" y="1397137"/>
                    </a:moveTo>
                    <a:lnTo>
                      <a:pt x="2509302" y="1402372"/>
                    </a:lnTo>
                    <a:lnTo>
                      <a:pt x="2521633" y="1421833"/>
                    </a:lnTo>
                    <a:lnTo>
                      <a:pt x="2571130" y="1405044"/>
                    </a:lnTo>
                    <a:cubicBezTo>
                      <a:pt x="2564644" y="1403272"/>
                      <a:pt x="2558015" y="1400813"/>
                      <a:pt x="2551284" y="1398375"/>
                    </a:cubicBezTo>
                    <a:close/>
                    <a:moveTo>
                      <a:pt x="596378" y="421666"/>
                    </a:moveTo>
                    <a:cubicBezTo>
                      <a:pt x="604241" y="432923"/>
                      <a:pt x="612862" y="444258"/>
                      <a:pt x="621019" y="452557"/>
                    </a:cubicBezTo>
                    <a:lnTo>
                      <a:pt x="623243" y="441082"/>
                    </a:lnTo>
                    <a:close/>
                    <a:moveTo>
                      <a:pt x="673387" y="410722"/>
                    </a:moveTo>
                    <a:cubicBezTo>
                      <a:pt x="674136" y="413311"/>
                      <a:pt x="674454" y="416126"/>
                      <a:pt x="674735" y="419086"/>
                    </a:cubicBezTo>
                    <a:cubicBezTo>
                      <a:pt x="675029" y="416724"/>
                      <a:pt x="676121" y="415685"/>
                      <a:pt x="677323" y="414983"/>
                    </a:cubicBezTo>
                    <a:lnTo>
                      <a:pt x="677895" y="415451"/>
                    </a:lnTo>
                    <a:lnTo>
                      <a:pt x="678444" y="414327"/>
                    </a:lnTo>
                    <a:close/>
                    <a:moveTo>
                      <a:pt x="545326" y="385895"/>
                    </a:moveTo>
                    <a:cubicBezTo>
                      <a:pt x="549721" y="395814"/>
                      <a:pt x="554247" y="402424"/>
                      <a:pt x="558127" y="402077"/>
                    </a:cubicBezTo>
                    <a:lnTo>
                      <a:pt x="560937" y="396787"/>
                    </a:lnTo>
                    <a:close/>
                    <a:moveTo>
                      <a:pt x="798756" y="376869"/>
                    </a:moveTo>
                    <a:lnTo>
                      <a:pt x="800801" y="380233"/>
                    </a:lnTo>
                    <a:cubicBezTo>
                      <a:pt x="803607" y="381365"/>
                      <a:pt x="806388" y="382591"/>
                      <a:pt x="809161" y="383802"/>
                    </a:cubicBezTo>
                    <a:close/>
                    <a:moveTo>
                      <a:pt x="1319679" y="0"/>
                    </a:moveTo>
                    <a:lnTo>
                      <a:pt x="1334821" y="56921"/>
                    </a:lnTo>
                    <a:lnTo>
                      <a:pt x="1334890" y="57489"/>
                    </a:lnTo>
                    <a:cubicBezTo>
                      <a:pt x="1335145" y="58567"/>
                      <a:pt x="1335312" y="59760"/>
                      <a:pt x="1335315" y="60979"/>
                    </a:cubicBezTo>
                    <a:cubicBezTo>
                      <a:pt x="1336466" y="70004"/>
                      <a:pt x="1337678" y="78273"/>
                      <a:pt x="1339019" y="84468"/>
                    </a:cubicBezTo>
                    <a:cubicBezTo>
                      <a:pt x="1340123" y="82235"/>
                      <a:pt x="1341196" y="79838"/>
                      <a:pt x="1342312" y="77641"/>
                    </a:cubicBezTo>
                    <a:lnTo>
                      <a:pt x="1354485" y="105306"/>
                    </a:lnTo>
                    <a:lnTo>
                      <a:pt x="1354597" y="107047"/>
                    </a:lnTo>
                    <a:cubicBezTo>
                      <a:pt x="1354950" y="106962"/>
                      <a:pt x="1355291" y="106890"/>
                      <a:pt x="1355954" y="108638"/>
                    </a:cubicBezTo>
                    <a:cubicBezTo>
                      <a:pt x="1356654" y="113860"/>
                      <a:pt x="1358461" y="116443"/>
                      <a:pt x="1360196" y="118278"/>
                    </a:cubicBezTo>
                    <a:lnTo>
                      <a:pt x="1361738" y="115445"/>
                    </a:lnTo>
                    <a:lnTo>
                      <a:pt x="1371357" y="126765"/>
                    </a:lnTo>
                    <a:cubicBezTo>
                      <a:pt x="1378036" y="120696"/>
                      <a:pt x="1388425" y="111563"/>
                      <a:pt x="1392342" y="113039"/>
                    </a:cubicBezTo>
                    <a:cubicBezTo>
                      <a:pt x="1397862" y="115118"/>
                      <a:pt x="1388210" y="124652"/>
                      <a:pt x="1398843" y="144204"/>
                    </a:cubicBezTo>
                    <a:lnTo>
                      <a:pt x="1396885" y="146679"/>
                    </a:lnTo>
                    <a:cubicBezTo>
                      <a:pt x="1397843" y="147191"/>
                      <a:pt x="1399678" y="146738"/>
                      <a:pt x="1403494" y="145501"/>
                    </a:cubicBezTo>
                    <a:cubicBezTo>
                      <a:pt x="1416453" y="141308"/>
                      <a:pt x="1449222" y="113500"/>
                      <a:pt x="1476606" y="119039"/>
                    </a:cubicBezTo>
                    <a:cubicBezTo>
                      <a:pt x="1500196" y="123812"/>
                      <a:pt x="1510494" y="147126"/>
                      <a:pt x="1509437" y="176545"/>
                    </a:cubicBezTo>
                    <a:lnTo>
                      <a:pt x="1541895" y="171790"/>
                    </a:lnTo>
                    <a:cubicBezTo>
                      <a:pt x="1544333" y="160620"/>
                      <a:pt x="1546903" y="149553"/>
                      <a:pt x="1549476" y="138659"/>
                    </a:cubicBezTo>
                    <a:lnTo>
                      <a:pt x="1553828" y="131373"/>
                    </a:lnTo>
                    <a:lnTo>
                      <a:pt x="1553767" y="171335"/>
                    </a:lnTo>
                    <a:cubicBezTo>
                      <a:pt x="1563047" y="172440"/>
                      <a:pt x="1579364" y="177828"/>
                      <a:pt x="1595477" y="182234"/>
                    </a:cubicBezTo>
                    <a:lnTo>
                      <a:pt x="1600283" y="183328"/>
                    </a:lnTo>
                    <a:cubicBezTo>
                      <a:pt x="1600969" y="176909"/>
                      <a:pt x="1601723" y="170550"/>
                      <a:pt x="1602478" y="164259"/>
                    </a:cubicBezTo>
                    <a:lnTo>
                      <a:pt x="1604113" y="184198"/>
                    </a:lnTo>
                    <a:cubicBezTo>
                      <a:pt x="1606130" y="183680"/>
                      <a:pt x="1606448" y="184228"/>
                      <a:pt x="1606771" y="184804"/>
                    </a:cubicBezTo>
                    <a:lnTo>
                      <a:pt x="1638027" y="186891"/>
                    </a:lnTo>
                    <a:lnTo>
                      <a:pt x="1639443" y="142425"/>
                    </a:lnTo>
                    <a:lnTo>
                      <a:pt x="1636277" y="119232"/>
                    </a:lnTo>
                    <a:cubicBezTo>
                      <a:pt x="1642257" y="115992"/>
                      <a:pt x="1660862" y="151091"/>
                      <a:pt x="1674541" y="167480"/>
                    </a:cubicBezTo>
                    <a:cubicBezTo>
                      <a:pt x="1676047" y="166072"/>
                      <a:pt x="1683225" y="156550"/>
                      <a:pt x="1689897" y="151044"/>
                    </a:cubicBezTo>
                    <a:cubicBezTo>
                      <a:pt x="1689977" y="143931"/>
                      <a:pt x="1689988" y="136761"/>
                      <a:pt x="1689998" y="129548"/>
                    </a:cubicBezTo>
                    <a:cubicBezTo>
                      <a:pt x="1692570" y="125585"/>
                      <a:pt x="1695101" y="121729"/>
                      <a:pt x="1697384" y="119326"/>
                    </a:cubicBezTo>
                    <a:lnTo>
                      <a:pt x="1697332" y="148913"/>
                    </a:lnTo>
                    <a:cubicBezTo>
                      <a:pt x="1697963" y="153570"/>
                      <a:pt x="1696050" y="162059"/>
                      <a:pt x="1701901" y="173203"/>
                    </a:cubicBezTo>
                    <a:lnTo>
                      <a:pt x="1700248" y="175864"/>
                    </a:lnTo>
                    <a:cubicBezTo>
                      <a:pt x="1701032" y="176171"/>
                      <a:pt x="1702567" y="175420"/>
                      <a:pt x="1705748" y="173581"/>
                    </a:cubicBezTo>
                    <a:cubicBezTo>
                      <a:pt x="1716562" y="167347"/>
                      <a:pt x="1744121" y="135507"/>
                      <a:pt x="1766792" y="135780"/>
                    </a:cubicBezTo>
                    <a:cubicBezTo>
                      <a:pt x="1786328" y="136017"/>
                      <a:pt x="1794591" y="155949"/>
                      <a:pt x="1793350" y="183612"/>
                    </a:cubicBezTo>
                    <a:cubicBezTo>
                      <a:pt x="1812321" y="174571"/>
                      <a:pt x="1829229" y="167838"/>
                      <a:pt x="1835575" y="175185"/>
                    </a:cubicBezTo>
                    <a:cubicBezTo>
                      <a:pt x="1843310" y="184132"/>
                      <a:pt x="1829705" y="202330"/>
                      <a:pt x="1819636" y="220921"/>
                    </a:cubicBezTo>
                    <a:cubicBezTo>
                      <a:pt x="1846252" y="226631"/>
                      <a:pt x="1906518" y="213451"/>
                      <a:pt x="1917165" y="227306"/>
                    </a:cubicBezTo>
                    <a:cubicBezTo>
                      <a:pt x="1921941" y="233517"/>
                      <a:pt x="1913525" y="245631"/>
                      <a:pt x="1903666" y="258817"/>
                    </a:cubicBezTo>
                    <a:lnTo>
                      <a:pt x="1905304" y="269930"/>
                    </a:lnTo>
                    <a:cubicBezTo>
                      <a:pt x="1918316" y="259228"/>
                      <a:pt x="1933515" y="251585"/>
                      <a:pt x="1946895" y="252388"/>
                    </a:cubicBezTo>
                    <a:lnTo>
                      <a:pt x="1948347" y="253427"/>
                    </a:lnTo>
                    <a:cubicBezTo>
                      <a:pt x="1949128" y="250731"/>
                      <a:pt x="1949861" y="248015"/>
                      <a:pt x="1950595" y="245296"/>
                    </a:cubicBezTo>
                    <a:cubicBezTo>
                      <a:pt x="1954103" y="242131"/>
                      <a:pt x="1957551" y="239063"/>
                      <a:pt x="1960376" y="237329"/>
                    </a:cubicBezTo>
                    <a:lnTo>
                      <a:pt x="1954787" y="258033"/>
                    </a:lnTo>
                    <a:cubicBezTo>
                      <a:pt x="1974508" y="261033"/>
                      <a:pt x="1980996" y="284780"/>
                      <a:pt x="1977732" y="315558"/>
                    </a:cubicBezTo>
                    <a:cubicBezTo>
                      <a:pt x="2003112" y="305119"/>
                      <a:pt x="2025630" y="297517"/>
                      <a:pt x="2033321" y="307361"/>
                    </a:cubicBezTo>
                    <a:cubicBezTo>
                      <a:pt x="2042689" y="319348"/>
                      <a:pt x="2023574" y="341904"/>
                      <a:pt x="2009033" y="365181"/>
                    </a:cubicBezTo>
                    <a:lnTo>
                      <a:pt x="2033600" y="367699"/>
                    </a:lnTo>
                    <a:cubicBezTo>
                      <a:pt x="2038306" y="349117"/>
                      <a:pt x="2036596" y="320311"/>
                      <a:pt x="2041425" y="319158"/>
                    </a:cubicBezTo>
                    <a:cubicBezTo>
                      <a:pt x="2047771" y="317641"/>
                      <a:pt x="2055336" y="349248"/>
                      <a:pt x="2063608" y="368691"/>
                    </a:cubicBezTo>
                    <a:lnTo>
                      <a:pt x="2072543" y="368718"/>
                    </a:lnTo>
                    <a:lnTo>
                      <a:pt x="2094097" y="357745"/>
                    </a:lnTo>
                    <a:cubicBezTo>
                      <a:pt x="2096711" y="358949"/>
                      <a:pt x="2093495" y="362471"/>
                      <a:pt x="2091758" y="369119"/>
                    </a:cubicBezTo>
                    <a:cubicBezTo>
                      <a:pt x="2104868" y="369291"/>
                      <a:pt x="2116624" y="370276"/>
                      <a:pt x="2124756" y="373369"/>
                    </a:cubicBezTo>
                    <a:cubicBezTo>
                      <a:pt x="2138796" y="367351"/>
                      <a:pt x="2154503" y="362264"/>
                      <a:pt x="2166298" y="365184"/>
                    </a:cubicBezTo>
                    <a:cubicBezTo>
                      <a:pt x="2185636" y="369969"/>
                      <a:pt x="2188071" y="390603"/>
                      <a:pt x="2178816" y="416274"/>
                    </a:cubicBezTo>
                    <a:cubicBezTo>
                      <a:pt x="2200282" y="412222"/>
                      <a:pt x="2219033" y="409856"/>
                      <a:pt x="2223212" y="418230"/>
                    </a:cubicBezTo>
                    <a:cubicBezTo>
                      <a:pt x="2228300" y="428433"/>
                      <a:pt x="2209507" y="442333"/>
                      <a:pt x="2194116" y="457422"/>
                    </a:cubicBezTo>
                    <a:cubicBezTo>
                      <a:pt x="2218902" y="468994"/>
                      <a:pt x="2282600" y="470716"/>
                      <a:pt x="2289162" y="486202"/>
                    </a:cubicBezTo>
                    <a:cubicBezTo>
                      <a:pt x="2293178" y="495692"/>
                      <a:pt x="2269543" y="509766"/>
                      <a:pt x="2251768" y="524083"/>
                    </a:cubicBezTo>
                    <a:cubicBezTo>
                      <a:pt x="2251760" y="524109"/>
                      <a:pt x="2251741" y="524131"/>
                      <a:pt x="2251726" y="524151"/>
                    </a:cubicBezTo>
                    <a:lnTo>
                      <a:pt x="2256677" y="524641"/>
                    </a:lnTo>
                    <a:cubicBezTo>
                      <a:pt x="2275426" y="517768"/>
                      <a:pt x="2296285" y="512191"/>
                      <a:pt x="2311423" y="516686"/>
                    </a:cubicBezTo>
                    <a:cubicBezTo>
                      <a:pt x="2336213" y="524049"/>
                      <a:pt x="2337778" y="550734"/>
                      <a:pt x="2323749" y="583165"/>
                    </a:cubicBezTo>
                    <a:cubicBezTo>
                      <a:pt x="2351990" y="579301"/>
                      <a:pt x="2376562" y="577430"/>
                      <a:pt x="2381353" y="588463"/>
                    </a:cubicBezTo>
                    <a:cubicBezTo>
                      <a:pt x="2387184" y="601899"/>
                      <a:pt x="2361655" y="618600"/>
                      <a:pt x="2340458" y="637042"/>
                    </a:cubicBezTo>
                    <a:lnTo>
                      <a:pt x="2356894" y="642667"/>
                    </a:lnTo>
                    <a:lnTo>
                      <a:pt x="2365472" y="637696"/>
                    </a:lnTo>
                    <a:lnTo>
                      <a:pt x="2364805" y="645374"/>
                    </a:lnTo>
                    <a:cubicBezTo>
                      <a:pt x="2367292" y="646668"/>
                      <a:pt x="2370016" y="647395"/>
                      <a:pt x="2372799" y="648109"/>
                    </a:cubicBezTo>
                    <a:cubicBezTo>
                      <a:pt x="2374704" y="647999"/>
                      <a:pt x="2376366" y="648487"/>
                      <a:pt x="2377752" y="649297"/>
                    </a:cubicBezTo>
                    <a:cubicBezTo>
                      <a:pt x="2413559" y="658275"/>
                      <a:pt x="2456678" y="665583"/>
                      <a:pt x="2461877" y="679999"/>
                    </a:cubicBezTo>
                    <a:cubicBezTo>
                      <a:pt x="2466142" y="691815"/>
                      <a:pt x="2437674" y="707386"/>
                      <a:pt x="2414088" y="723776"/>
                    </a:cubicBezTo>
                    <a:lnTo>
                      <a:pt x="2436336" y="730284"/>
                    </a:lnTo>
                    <a:lnTo>
                      <a:pt x="2463748" y="743824"/>
                    </a:lnTo>
                    <a:lnTo>
                      <a:pt x="2463145" y="745196"/>
                    </a:lnTo>
                    <a:cubicBezTo>
                      <a:pt x="2464382" y="745358"/>
                      <a:pt x="2464632" y="745889"/>
                      <a:pt x="2464829" y="746431"/>
                    </a:cubicBezTo>
                    <a:cubicBezTo>
                      <a:pt x="2468874" y="757644"/>
                      <a:pt x="2443442" y="772242"/>
                      <a:pt x="2420687" y="787713"/>
                    </a:cubicBezTo>
                    <a:cubicBezTo>
                      <a:pt x="2424971" y="790746"/>
                      <a:pt x="2430007" y="793540"/>
                      <a:pt x="2435472" y="796159"/>
                    </a:cubicBezTo>
                    <a:lnTo>
                      <a:pt x="2442174" y="797519"/>
                    </a:lnTo>
                    <a:cubicBezTo>
                      <a:pt x="2445886" y="793184"/>
                      <a:pt x="2449534" y="788753"/>
                      <a:pt x="2453201" y="784299"/>
                    </a:cubicBezTo>
                    <a:cubicBezTo>
                      <a:pt x="2457703" y="782866"/>
                      <a:pt x="2462109" y="781491"/>
                      <a:pt x="2465401" y="781079"/>
                    </a:cubicBezTo>
                    <a:lnTo>
                      <a:pt x="2450472" y="799206"/>
                    </a:lnTo>
                    <a:cubicBezTo>
                      <a:pt x="2451835" y="799049"/>
                      <a:pt x="2452969" y="799471"/>
                      <a:pt x="2454033" y="799929"/>
                    </a:cubicBezTo>
                    <a:lnTo>
                      <a:pt x="2472954" y="797502"/>
                    </a:lnTo>
                    <a:cubicBezTo>
                      <a:pt x="2474632" y="800389"/>
                      <a:pt x="2472448" y="805701"/>
                      <a:pt x="2467819" y="812492"/>
                    </a:cubicBezTo>
                    <a:cubicBezTo>
                      <a:pt x="2491228" y="824064"/>
                      <a:pt x="2511953" y="835442"/>
                      <a:pt x="2512303" y="845960"/>
                    </a:cubicBezTo>
                    <a:cubicBezTo>
                      <a:pt x="2512589" y="854561"/>
                      <a:pt x="2495772" y="861261"/>
                      <a:pt x="2475770" y="867817"/>
                    </a:cubicBezTo>
                    <a:cubicBezTo>
                      <a:pt x="2475692" y="870837"/>
                      <a:pt x="2473731" y="874578"/>
                      <a:pt x="2470770" y="878928"/>
                    </a:cubicBezTo>
                    <a:cubicBezTo>
                      <a:pt x="2494176" y="890495"/>
                      <a:pt x="2514900" y="901875"/>
                      <a:pt x="2515252" y="912394"/>
                    </a:cubicBezTo>
                    <a:cubicBezTo>
                      <a:pt x="2515705" y="926056"/>
                      <a:pt x="2472976" y="934936"/>
                      <a:pt x="2443856" y="947732"/>
                    </a:cubicBezTo>
                    <a:cubicBezTo>
                      <a:pt x="2445313" y="948723"/>
                      <a:pt x="2446932" y="949482"/>
                      <a:pt x="2448581" y="950242"/>
                    </a:cubicBezTo>
                    <a:lnTo>
                      <a:pt x="2451240" y="951448"/>
                    </a:lnTo>
                    <a:lnTo>
                      <a:pt x="2448325" y="952604"/>
                    </a:lnTo>
                    <a:lnTo>
                      <a:pt x="2454206" y="958623"/>
                    </a:lnTo>
                    <a:cubicBezTo>
                      <a:pt x="2470199" y="947121"/>
                      <a:pt x="2487028" y="928412"/>
                      <a:pt x="2490899" y="930552"/>
                    </a:cubicBezTo>
                    <a:cubicBezTo>
                      <a:pt x="2496019" y="933383"/>
                      <a:pt x="2481526" y="957811"/>
                      <a:pt x="2472760" y="977612"/>
                    </a:cubicBezTo>
                    <a:cubicBezTo>
                      <a:pt x="2477249" y="981967"/>
                      <a:pt x="2481023" y="986150"/>
                      <a:pt x="2483570" y="990072"/>
                    </a:cubicBezTo>
                    <a:cubicBezTo>
                      <a:pt x="2491222" y="991257"/>
                      <a:pt x="2498909" y="992925"/>
                      <a:pt x="2499723" y="995177"/>
                    </a:cubicBezTo>
                    <a:cubicBezTo>
                      <a:pt x="2501288" y="999517"/>
                      <a:pt x="2487421" y="998167"/>
                      <a:pt x="2477295" y="1013889"/>
                    </a:cubicBezTo>
                    <a:lnTo>
                      <a:pt x="2474027" y="1013874"/>
                    </a:lnTo>
                    <a:cubicBezTo>
                      <a:pt x="2474169" y="1014695"/>
                      <a:pt x="2475657" y="1015597"/>
                      <a:pt x="2478999" y="1017331"/>
                    </a:cubicBezTo>
                    <a:cubicBezTo>
                      <a:pt x="2490343" y="1023222"/>
                      <a:pt x="2533572" y="1029970"/>
                      <a:pt x="2545372" y="1049239"/>
                    </a:cubicBezTo>
                    <a:cubicBezTo>
                      <a:pt x="2552208" y="1060403"/>
                      <a:pt x="2548338" y="1071885"/>
                      <a:pt x="2535958" y="1080807"/>
                    </a:cubicBezTo>
                    <a:lnTo>
                      <a:pt x="2611033" y="1123881"/>
                    </a:lnTo>
                    <a:lnTo>
                      <a:pt x="2592509" y="1132901"/>
                    </a:lnTo>
                    <a:cubicBezTo>
                      <a:pt x="2590968" y="1140778"/>
                      <a:pt x="2603879" y="1152247"/>
                      <a:pt x="2618678" y="1164245"/>
                    </a:cubicBezTo>
                    <a:lnTo>
                      <a:pt x="2612450" y="1174662"/>
                    </a:lnTo>
                    <a:lnTo>
                      <a:pt x="2617433" y="1174994"/>
                    </a:lnTo>
                    <a:lnTo>
                      <a:pt x="2595324" y="1184666"/>
                    </a:lnTo>
                    <a:cubicBezTo>
                      <a:pt x="2594047" y="1191200"/>
                      <a:pt x="2602708" y="1200204"/>
                      <a:pt x="2614389" y="1209649"/>
                    </a:cubicBezTo>
                    <a:lnTo>
                      <a:pt x="2609907" y="1215949"/>
                    </a:lnTo>
                    <a:cubicBezTo>
                      <a:pt x="2609491" y="1219198"/>
                      <a:pt x="2611647" y="1222105"/>
                      <a:pt x="2615779" y="1224469"/>
                    </a:cubicBezTo>
                    <a:lnTo>
                      <a:pt x="2615265" y="1226431"/>
                    </a:lnTo>
                    <a:lnTo>
                      <a:pt x="2618829" y="1226669"/>
                    </a:lnTo>
                    <a:cubicBezTo>
                      <a:pt x="2625009" y="1230080"/>
                      <a:pt x="2633894" y="1233095"/>
                      <a:pt x="2643664" y="1236019"/>
                    </a:cubicBezTo>
                    <a:lnTo>
                      <a:pt x="2602597" y="1239274"/>
                    </a:lnTo>
                    <a:lnTo>
                      <a:pt x="2597305" y="1242501"/>
                    </a:lnTo>
                    <a:cubicBezTo>
                      <a:pt x="2595703" y="1245659"/>
                      <a:pt x="2603562" y="1248748"/>
                      <a:pt x="2606375" y="1252951"/>
                    </a:cubicBezTo>
                    <a:lnTo>
                      <a:pt x="2585234" y="1262200"/>
                    </a:lnTo>
                    <a:cubicBezTo>
                      <a:pt x="2584074" y="1269355"/>
                      <a:pt x="2594638" y="1278742"/>
                      <a:pt x="2607538" y="1288735"/>
                    </a:cubicBezTo>
                    <a:lnTo>
                      <a:pt x="2609830" y="1290485"/>
                    </a:lnTo>
                    <a:lnTo>
                      <a:pt x="2605411" y="1291043"/>
                    </a:lnTo>
                    <a:lnTo>
                      <a:pt x="2600119" y="1294266"/>
                    </a:lnTo>
                    <a:cubicBezTo>
                      <a:pt x="2598515" y="1297427"/>
                      <a:pt x="2606378" y="1300515"/>
                      <a:pt x="2609190" y="1304723"/>
                    </a:cubicBezTo>
                    <a:cubicBezTo>
                      <a:pt x="2606003" y="1304991"/>
                      <a:pt x="2603010" y="1305363"/>
                      <a:pt x="2600598" y="1306336"/>
                    </a:cubicBezTo>
                    <a:lnTo>
                      <a:pt x="2586997" y="1302499"/>
                    </a:lnTo>
                    <a:lnTo>
                      <a:pt x="2591112" y="1310978"/>
                    </a:lnTo>
                    <a:lnTo>
                      <a:pt x="2588045" y="1313968"/>
                    </a:lnTo>
                    <a:cubicBezTo>
                      <a:pt x="2587291" y="1318630"/>
                      <a:pt x="2591510" y="1324235"/>
                      <a:pt x="2598378" y="1330056"/>
                    </a:cubicBezTo>
                    <a:cubicBezTo>
                      <a:pt x="2577787" y="1338183"/>
                      <a:pt x="2612095" y="1366252"/>
                      <a:pt x="2629005" y="1388627"/>
                    </a:cubicBezTo>
                    <a:lnTo>
                      <a:pt x="2628992" y="1388989"/>
                    </a:lnTo>
                    <a:lnTo>
                      <a:pt x="2628500" y="1389471"/>
                    </a:lnTo>
                    <a:cubicBezTo>
                      <a:pt x="2608233" y="1382851"/>
                      <a:pt x="2589549" y="1377809"/>
                      <a:pt x="2585973" y="1382657"/>
                    </a:cubicBezTo>
                    <a:cubicBezTo>
                      <a:pt x="2584017" y="1385316"/>
                      <a:pt x="2587321" y="1390725"/>
                      <a:pt x="2593202" y="1397557"/>
                    </a:cubicBezTo>
                    <a:cubicBezTo>
                      <a:pt x="2599005" y="1395659"/>
                      <a:pt x="2604805" y="1393654"/>
                      <a:pt x="2610620" y="1391645"/>
                    </a:cubicBezTo>
                    <a:lnTo>
                      <a:pt x="2598513" y="1403340"/>
                    </a:lnTo>
                    <a:cubicBezTo>
                      <a:pt x="2602397" y="1407962"/>
                      <a:pt x="2607065" y="1412803"/>
                      <a:pt x="2611782" y="1417778"/>
                    </a:cubicBezTo>
                    <a:cubicBezTo>
                      <a:pt x="2611148" y="1418116"/>
                      <a:pt x="2610341" y="1418030"/>
                      <a:pt x="2609467" y="1417921"/>
                    </a:cubicBezTo>
                    <a:lnTo>
                      <a:pt x="2590141" y="1411431"/>
                    </a:lnTo>
                    <a:cubicBezTo>
                      <a:pt x="2587812" y="1412934"/>
                      <a:pt x="2586224" y="1414776"/>
                      <a:pt x="2584931" y="1416463"/>
                    </a:cubicBezTo>
                    <a:lnTo>
                      <a:pt x="2523000" y="1448353"/>
                    </a:lnTo>
                    <a:cubicBezTo>
                      <a:pt x="2529562" y="1459552"/>
                      <a:pt x="2532355" y="1467664"/>
                      <a:pt x="2528502" y="1469623"/>
                    </a:cubicBezTo>
                    <a:lnTo>
                      <a:pt x="2517983" y="1465187"/>
                    </a:lnTo>
                    <a:cubicBezTo>
                      <a:pt x="2520604" y="1468126"/>
                      <a:pt x="2521629" y="1471371"/>
                      <a:pt x="2522174" y="1474370"/>
                    </a:cubicBezTo>
                    <a:lnTo>
                      <a:pt x="2525153" y="1476727"/>
                    </a:lnTo>
                    <a:cubicBezTo>
                      <a:pt x="2557878" y="1465143"/>
                      <a:pt x="2595122" y="1451183"/>
                      <a:pt x="2633549" y="1436783"/>
                    </a:cubicBezTo>
                    <a:cubicBezTo>
                      <a:pt x="2638166" y="1437794"/>
                      <a:pt x="2642670" y="1438804"/>
                      <a:pt x="2645723" y="1440095"/>
                    </a:cubicBezTo>
                    <a:lnTo>
                      <a:pt x="2590565" y="1460745"/>
                    </a:lnTo>
                    <a:lnTo>
                      <a:pt x="2590007" y="1460873"/>
                    </a:lnTo>
                    <a:cubicBezTo>
                      <a:pt x="2588958" y="1461231"/>
                      <a:pt x="2587785" y="1461516"/>
                      <a:pt x="2586571" y="1461636"/>
                    </a:cubicBezTo>
                    <a:cubicBezTo>
                      <a:pt x="2577705" y="1463668"/>
                      <a:pt x="2569593" y="1465685"/>
                      <a:pt x="2563560" y="1467626"/>
                    </a:cubicBezTo>
                    <a:cubicBezTo>
                      <a:pt x="2565893" y="1468506"/>
                      <a:pt x="2568382" y="1469341"/>
                      <a:pt x="2570676" y="1470236"/>
                    </a:cubicBezTo>
                    <a:lnTo>
                      <a:pt x="2544341" y="1485063"/>
                    </a:lnTo>
                    <a:lnTo>
                      <a:pt x="2542620" y="1485345"/>
                    </a:lnTo>
                    <a:cubicBezTo>
                      <a:pt x="2542738" y="1485687"/>
                      <a:pt x="2542839" y="1486023"/>
                      <a:pt x="2541167" y="1486849"/>
                    </a:cubicBezTo>
                    <a:lnTo>
                      <a:pt x="2539284" y="1487911"/>
                    </a:lnTo>
                    <a:cubicBezTo>
                      <a:pt x="2545126" y="1493261"/>
                      <a:pt x="2549661" y="1499099"/>
                      <a:pt x="2551593" y="1505175"/>
                    </a:cubicBezTo>
                    <a:cubicBezTo>
                      <a:pt x="2557569" y="1523970"/>
                      <a:pt x="2540333" y="1536718"/>
                      <a:pt x="2512367" y="1542215"/>
                    </a:cubicBezTo>
                    <a:cubicBezTo>
                      <a:pt x="2527408" y="1558227"/>
                      <a:pt x="2539493" y="1572818"/>
                      <a:pt x="2534191" y="1580683"/>
                    </a:cubicBezTo>
                    <a:lnTo>
                      <a:pt x="2517184" y="1583646"/>
                    </a:lnTo>
                    <a:cubicBezTo>
                      <a:pt x="2521225" y="1584457"/>
                      <a:pt x="2525037" y="1585376"/>
                      <a:pt x="2527725" y="1586512"/>
                    </a:cubicBezTo>
                    <a:lnTo>
                      <a:pt x="2489996" y="1600637"/>
                    </a:lnTo>
                    <a:cubicBezTo>
                      <a:pt x="2499747" y="1628014"/>
                      <a:pt x="2516015" y="1661366"/>
                      <a:pt x="2508188" y="1671551"/>
                    </a:cubicBezTo>
                    <a:cubicBezTo>
                      <a:pt x="2501800" y="1679858"/>
                      <a:pt x="2476606" y="1667212"/>
                      <a:pt x="2454309" y="1659638"/>
                    </a:cubicBezTo>
                    <a:cubicBezTo>
                      <a:pt x="2454279" y="1659644"/>
                      <a:pt x="2454252" y="1659640"/>
                      <a:pt x="2454225" y="1659636"/>
                    </a:cubicBezTo>
                    <a:lnTo>
                      <a:pt x="2456414" y="1664065"/>
                    </a:lnTo>
                    <a:cubicBezTo>
                      <a:pt x="2472547" y="1676323"/>
                      <a:pt x="2488637" y="1691031"/>
                      <a:pt x="2492640" y="1706132"/>
                    </a:cubicBezTo>
                    <a:cubicBezTo>
                      <a:pt x="2499196" y="1730863"/>
                      <a:pt x="2476065" y="1746012"/>
                      <a:pt x="2439488" y="1750984"/>
                    </a:cubicBezTo>
                    <a:cubicBezTo>
                      <a:pt x="2457962" y="1772808"/>
                      <a:pt x="2472697" y="1792570"/>
                      <a:pt x="2465332" y="1802327"/>
                    </a:cubicBezTo>
                    <a:cubicBezTo>
                      <a:pt x="2456638" y="1813850"/>
                      <a:pt x="2429534" y="1802093"/>
                      <a:pt x="2402534" y="1793791"/>
                    </a:cubicBezTo>
                    <a:lnTo>
                      <a:pt x="2400247" y="1794203"/>
                    </a:lnTo>
                    <a:lnTo>
                      <a:pt x="2406785" y="1824011"/>
                    </a:lnTo>
                    <a:cubicBezTo>
                      <a:pt x="2432871" y="1822289"/>
                      <a:pt x="2460534" y="1820317"/>
                      <a:pt x="2488574" y="1818331"/>
                    </a:cubicBezTo>
                    <a:cubicBezTo>
                      <a:pt x="2475314" y="1824489"/>
                      <a:pt x="2463870" y="1830636"/>
                      <a:pt x="2457337" y="1835650"/>
                    </a:cubicBezTo>
                    <a:lnTo>
                      <a:pt x="2413331" y="1845154"/>
                    </a:lnTo>
                    <a:lnTo>
                      <a:pt x="2422828" y="1875149"/>
                    </a:lnTo>
                    <a:cubicBezTo>
                      <a:pt x="2447051" y="1872911"/>
                      <a:pt x="2472787" y="1870413"/>
                      <a:pt x="2499041" y="1867865"/>
                    </a:cubicBezTo>
                    <a:cubicBezTo>
                      <a:pt x="2503239" y="1870036"/>
                      <a:pt x="2507326" y="1872180"/>
                      <a:pt x="2509940" y="1874213"/>
                    </a:cubicBezTo>
                    <a:lnTo>
                      <a:pt x="2451319" y="1879886"/>
                    </a:lnTo>
                    <a:lnTo>
                      <a:pt x="2450744" y="1879864"/>
                    </a:lnTo>
                    <a:cubicBezTo>
                      <a:pt x="2449640" y="1879940"/>
                      <a:pt x="2448431" y="1879908"/>
                      <a:pt x="2447229" y="1879713"/>
                    </a:cubicBezTo>
                    <a:lnTo>
                      <a:pt x="2424221" y="1879549"/>
                    </a:lnTo>
                    <a:lnTo>
                      <a:pt x="2424439" y="1880238"/>
                    </a:lnTo>
                    <a:cubicBezTo>
                      <a:pt x="2426173" y="1881461"/>
                      <a:pt x="2427983" y="1882681"/>
                      <a:pt x="2429651" y="1883905"/>
                    </a:cubicBezTo>
                    <a:lnTo>
                      <a:pt x="2425645" y="1884932"/>
                    </a:lnTo>
                    <a:cubicBezTo>
                      <a:pt x="2429580" y="1899860"/>
                      <a:pt x="2430786" y="1912027"/>
                      <a:pt x="2425910" y="1917705"/>
                    </a:cubicBezTo>
                    <a:cubicBezTo>
                      <a:pt x="2418912" y="1925853"/>
                      <a:pt x="2397326" y="1915964"/>
                      <a:pt x="2374525" y="1905724"/>
                    </a:cubicBezTo>
                    <a:lnTo>
                      <a:pt x="2373390" y="1906407"/>
                    </a:lnTo>
                    <a:lnTo>
                      <a:pt x="2362309" y="1904141"/>
                    </a:lnTo>
                    <a:lnTo>
                      <a:pt x="2367186" y="1922219"/>
                    </a:lnTo>
                    <a:cubicBezTo>
                      <a:pt x="2373766" y="1936450"/>
                      <a:pt x="2375921" y="1947834"/>
                      <a:pt x="2369592" y="1952361"/>
                    </a:cubicBezTo>
                    <a:lnTo>
                      <a:pt x="2368038" y="1952566"/>
                    </a:lnTo>
                    <a:cubicBezTo>
                      <a:pt x="2368552" y="1953690"/>
                      <a:pt x="2368205" y="1954178"/>
                      <a:pt x="2367823" y="1954625"/>
                    </a:cubicBezTo>
                    <a:cubicBezTo>
                      <a:pt x="2359900" y="1963848"/>
                      <a:pt x="2333286" y="1949959"/>
                      <a:pt x="2307303" y="1938779"/>
                    </a:cubicBezTo>
                    <a:cubicBezTo>
                      <a:pt x="2306856" y="1943964"/>
                      <a:pt x="2307023" y="1949664"/>
                      <a:pt x="2307573" y="1955632"/>
                    </a:cubicBezTo>
                    <a:cubicBezTo>
                      <a:pt x="2311129" y="1961897"/>
                      <a:pt x="2313329" y="1967954"/>
                      <a:pt x="2314048" y="1973244"/>
                    </a:cubicBezTo>
                    <a:lnTo>
                      <a:pt x="2326279" y="1987947"/>
                    </a:lnTo>
                    <a:cubicBezTo>
                      <a:pt x="2324578" y="1990860"/>
                      <a:pt x="2318645" y="1991770"/>
                      <a:pt x="2310089" y="1991385"/>
                    </a:cubicBezTo>
                    <a:cubicBezTo>
                      <a:pt x="2312133" y="2017130"/>
                      <a:pt x="2312925" y="2040511"/>
                      <a:pt x="2303667" y="2046260"/>
                    </a:cubicBezTo>
                    <a:cubicBezTo>
                      <a:pt x="2296095" y="2050958"/>
                      <a:pt x="2281142" y="2040243"/>
                      <a:pt x="2264632" y="2026770"/>
                    </a:cubicBezTo>
                    <a:lnTo>
                      <a:pt x="2264122" y="2026832"/>
                    </a:lnTo>
                    <a:lnTo>
                      <a:pt x="2286495" y="2068861"/>
                    </a:lnTo>
                    <a:cubicBezTo>
                      <a:pt x="2283524" y="2067864"/>
                      <a:pt x="2279700" y="2065760"/>
                      <a:pt x="2275795" y="2063587"/>
                    </a:cubicBezTo>
                    <a:lnTo>
                      <a:pt x="2256351" y="2027777"/>
                    </a:lnTo>
                    <a:cubicBezTo>
                      <a:pt x="2255004" y="2028402"/>
                      <a:pt x="2253545" y="2028375"/>
                      <a:pt x="2252001" y="2028306"/>
                    </a:cubicBezTo>
                    <a:cubicBezTo>
                      <a:pt x="2254044" y="2054049"/>
                      <a:pt x="2254837" y="2077431"/>
                      <a:pt x="2245576" y="2083179"/>
                    </a:cubicBezTo>
                    <a:cubicBezTo>
                      <a:pt x="2242124" y="2085323"/>
                      <a:pt x="2237134" y="2084258"/>
                      <a:pt x="2231264" y="2080975"/>
                    </a:cubicBezTo>
                    <a:cubicBezTo>
                      <a:pt x="2231259" y="2081060"/>
                      <a:pt x="2231272" y="2081145"/>
                      <a:pt x="2231285" y="2081229"/>
                    </a:cubicBezTo>
                    <a:lnTo>
                      <a:pt x="2231073" y="2080856"/>
                    </a:lnTo>
                    <a:cubicBezTo>
                      <a:pt x="2216053" y="2073524"/>
                      <a:pt x="2195050" y="2053990"/>
                      <a:pt x="2175918" y="2041260"/>
                    </a:cubicBezTo>
                    <a:cubicBezTo>
                      <a:pt x="2175800" y="2043006"/>
                      <a:pt x="2175980" y="2044765"/>
                      <a:pt x="2176172" y="2046549"/>
                    </a:cubicBezTo>
                    <a:lnTo>
                      <a:pt x="2176330" y="2047924"/>
                    </a:lnTo>
                    <a:cubicBezTo>
                      <a:pt x="2179993" y="2056333"/>
                      <a:pt x="2183649" y="2064831"/>
                      <a:pt x="2187290" y="2073344"/>
                    </a:cubicBezTo>
                    <a:lnTo>
                      <a:pt x="2172651" y="2052035"/>
                    </a:lnTo>
                    <a:cubicBezTo>
                      <a:pt x="2165834" y="2077055"/>
                      <a:pt x="2160103" y="2101540"/>
                      <a:pt x="2152437" y="2106004"/>
                    </a:cubicBezTo>
                    <a:cubicBezTo>
                      <a:pt x="2155703" y="2111426"/>
                      <a:pt x="2158499" y="2116955"/>
                      <a:pt x="2161204" y="2122369"/>
                    </a:cubicBezTo>
                    <a:lnTo>
                      <a:pt x="2154342" y="2118209"/>
                    </a:lnTo>
                    <a:lnTo>
                      <a:pt x="2121937" y="2080477"/>
                    </a:lnTo>
                    <a:cubicBezTo>
                      <a:pt x="2120159" y="2096378"/>
                      <a:pt x="2120407" y="2119561"/>
                      <a:pt x="2117642" y="2136814"/>
                    </a:cubicBezTo>
                    <a:lnTo>
                      <a:pt x="2117366" y="2137080"/>
                    </a:lnTo>
                    <a:lnTo>
                      <a:pt x="2116661" y="2137116"/>
                    </a:lnTo>
                    <a:lnTo>
                      <a:pt x="2105958" y="2118269"/>
                    </a:lnTo>
                    <a:cubicBezTo>
                      <a:pt x="2105572" y="2120148"/>
                      <a:pt x="2105007" y="2121896"/>
                      <a:pt x="2104439" y="2123572"/>
                    </a:cubicBezTo>
                    <a:lnTo>
                      <a:pt x="2106544" y="2273594"/>
                    </a:lnTo>
                    <a:cubicBezTo>
                      <a:pt x="2099700" y="2265872"/>
                      <a:pt x="2093375" y="2260959"/>
                      <a:pt x="2088605" y="2262642"/>
                    </a:cubicBezTo>
                    <a:cubicBezTo>
                      <a:pt x="2080713" y="2265425"/>
                      <a:pt x="2077271" y="2282263"/>
                      <a:pt x="2074357" y="2300966"/>
                    </a:cubicBezTo>
                    <a:lnTo>
                      <a:pt x="2061695" y="2301110"/>
                    </a:lnTo>
                    <a:lnTo>
                      <a:pt x="2064046" y="2305485"/>
                    </a:lnTo>
                    <a:cubicBezTo>
                      <a:pt x="2056204" y="2296314"/>
                      <a:pt x="2048940" y="2289967"/>
                      <a:pt x="2043614" y="2291846"/>
                    </a:cubicBezTo>
                    <a:cubicBezTo>
                      <a:pt x="2037068" y="2294156"/>
                      <a:pt x="2033584" y="2306129"/>
                      <a:pt x="2031309" y="2320878"/>
                    </a:cubicBezTo>
                    <a:lnTo>
                      <a:pt x="2023271" y="2320364"/>
                    </a:lnTo>
                    <a:cubicBezTo>
                      <a:pt x="2020131" y="2321696"/>
                      <a:pt x="2018668" y="2325021"/>
                      <a:pt x="2018739" y="2329731"/>
                    </a:cubicBezTo>
                    <a:lnTo>
                      <a:pt x="2016703" y="2330314"/>
                    </a:lnTo>
                    <a:lnTo>
                      <a:pt x="2018385" y="2333447"/>
                    </a:lnTo>
                    <a:cubicBezTo>
                      <a:pt x="2018603" y="2340429"/>
                      <a:pt x="2020616" y="2349485"/>
                      <a:pt x="2023178" y="2359243"/>
                    </a:cubicBezTo>
                    <a:cubicBezTo>
                      <a:pt x="2013931" y="2346427"/>
                      <a:pt x="2005299" y="2332868"/>
                      <a:pt x="1999622" y="2327714"/>
                    </a:cubicBezTo>
                    <a:lnTo>
                      <a:pt x="1996152" y="2325164"/>
                    </a:lnTo>
                    <a:lnTo>
                      <a:pt x="1994291" y="2324253"/>
                    </a:lnTo>
                    <a:cubicBezTo>
                      <a:pt x="1995890" y="2329941"/>
                      <a:pt x="1998463" y="2337146"/>
                      <a:pt x="2001388" y="2344910"/>
                    </a:cubicBezTo>
                    <a:cubicBezTo>
                      <a:pt x="2001925" y="2345929"/>
                      <a:pt x="2002313" y="2346999"/>
                      <a:pt x="2002581" y="2348013"/>
                    </a:cubicBezTo>
                    <a:lnTo>
                      <a:pt x="2002772" y="2348522"/>
                    </a:lnTo>
                    <a:lnTo>
                      <a:pt x="2015329" y="2402788"/>
                    </a:lnTo>
                    <a:cubicBezTo>
                      <a:pt x="2012716" y="2401054"/>
                      <a:pt x="2009565" y="2398036"/>
                      <a:pt x="2006358" y="2394926"/>
                    </a:cubicBezTo>
                    <a:lnTo>
                      <a:pt x="1990592" y="2327250"/>
                    </a:lnTo>
                    <a:cubicBezTo>
                      <a:pt x="1989573" y="2330010"/>
                      <a:pt x="1989493" y="2333910"/>
                      <a:pt x="1988164" y="2336560"/>
                    </a:cubicBezTo>
                    <a:cubicBezTo>
                      <a:pt x="1981290" y="2327512"/>
                      <a:pt x="1974578" y="2321208"/>
                      <a:pt x="1968631" y="2323517"/>
                    </a:cubicBezTo>
                    <a:lnTo>
                      <a:pt x="1961250" y="2334148"/>
                    </a:lnTo>
                    <a:cubicBezTo>
                      <a:pt x="1962501" y="2345041"/>
                      <a:pt x="1963727" y="2356119"/>
                      <a:pt x="1964925" y="2367231"/>
                    </a:cubicBezTo>
                    <a:cubicBezTo>
                      <a:pt x="1962398" y="2374598"/>
                      <a:pt x="1960326" y="2386705"/>
                      <a:pt x="1958797" y="2400449"/>
                    </a:cubicBezTo>
                    <a:lnTo>
                      <a:pt x="1946666" y="2354582"/>
                    </a:lnTo>
                    <a:cubicBezTo>
                      <a:pt x="1944519" y="2356792"/>
                      <a:pt x="1944895" y="2362327"/>
                      <a:pt x="1943172" y="2365766"/>
                    </a:cubicBezTo>
                    <a:cubicBezTo>
                      <a:pt x="1941237" y="2363218"/>
                      <a:pt x="1939315" y="2360888"/>
                      <a:pt x="1937158" y="2359355"/>
                    </a:cubicBezTo>
                    <a:lnTo>
                      <a:pt x="1933378" y="2345892"/>
                    </a:lnTo>
                    <a:lnTo>
                      <a:pt x="1927952" y="2353758"/>
                    </a:lnTo>
                    <a:lnTo>
                      <a:pt x="1923639" y="2352721"/>
                    </a:lnTo>
                    <a:lnTo>
                      <a:pt x="1916208" y="2366869"/>
                    </a:lnTo>
                    <a:cubicBezTo>
                      <a:pt x="1916943" y="2371715"/>
                      <a:pt x="1917646" y="2376577"/>
                      <a:pt x="1918344" y="2381444"/>
                    </a:cubicBezTo>
                    <a:lnTo>
                      <a:pt x="1913752" y="2368476"/>
                    </a:lnTo>
                    <a:lnTo>
                      <a:pt x="1905848" y="2357369"/>
                    </a:lnTo>
                    <a:cubicBezTo>
                      <a:pt x="1897056" y="2356666"/>
                      <a:pt x="1890386" y="2394616"/>
                      <a:pt x="1880111" y="2420557"/>
                    </a:cubicBezTo>
                    <a:cubicBezTo>
                      <a:pt x="1880256" y="2421048"/>
                      <a:pt x="1880358" y="2421547"/>
                      <a:pt x="1880461" y="2422046"/>
                    </a:cubicBezTo>
                    <a:lnTo>
                      <a:pt x="1879901" y="2421200"/>
                    </a:lnTo>
                    <a:cubicBezTo>
                      <a:pt x="1879621" y="2422927"/>
                      <a:pt x="1878993" y="2424478"/>
                      <a:pt x="1878352" y="2425971"/>
                    </a:cubicBezTo>
                    <a:lnTo>
                      <a:pt x="1878021" y="2426147"/>
                    </a:lnTo>
                    <a:lnTo>
                      <a:pt x="1877326" y="2425983"/>
                    </a:lnTo>
                    <a:lnTo>
                      <a:pt x="1872032" y="2407268"/>
                    </a:lnTo>
                    <a:lnTo>
                      <a:pt x="1864120" y="2391112"/>
                    </a:lnTo>
                    <a:cubicBezTo>
                      <a:pt x="1863991" y="2387995"/>
                      <a:pt x="1862451" y="2386702"/>
                      <a:pt x="1860855" y="2386574"/>
                    </a:cubicBezTo>
                    <a:cubicBezTo>
                      <a:pt x="1854499" y="2386065"/>
                      <a:pt x="1849251" y="2405761"/>
                      <a:pt x="1843024" y="2426549"/>
                    </a:cubicBezTo>
                    <a:cubicBezTo>
                      <a:pt x="1842387" y="2426191"/>
                      <a:pt x="1842034" y="2425465"/>
                      <a:pt x="1841667" y="2424671"/>
                    </a:cubicBezTo>
                    <a:cubicBezTo>
                      <a:pt x="1837572" y="2415803"/>
                      <a:pt x="1833443" y="2391139"/>
                      <a:pt x="1828312" y="2365454"/>
                    </a:cubicBezTo>
                    <a:cubicBezTo>
                      <a:pt x="1821196" y="2351743"/>
                      <a:pt x="1813331" y="2337078"/>
                      <a:pt x="1805507" y="2326315"/>
                    </a:cubicBezTo>
                    <a:cubicBezTo>
                      <a:pt x="1801270" y="2342924"/>
                      <a:pt x="1795844" y="2354798"/>
                      <a:pt x="1789130" y="2357038"/>
                    </a:cubicBezTo>
                    <a:lnTo>
                      <a:pt x="1778739" y="2350647"/>
                    </a:lnTo>
                    <a:lnTo>
                      <a:pt x="1778691" y="2350725"/>
                    </a:lnTo>
                    <a:cubicBezTo>
                      <a:pt x="1782110" y="2358264"/>
                      <a:pt x="1784451" y="2366642"/>
                      <a:pt x="1785118" y="2374527"/>
                    </a:cubicBezTo>
                    <a:lnTo>
                      <a:pt x="1777084" y="2389997"/>
                    </a:lnTo>
                    <a:lnTo>
                      <a:pt x="1775066" y="2387709"/>
                    </a:lnTo>
                    <a:cubicBezTo>
                      <a:pt x="1773852" y="2389769"/>
                      <a:pt x="1772737" y="2392533"/>
                      <a:pt x="1773194" y="2397497"/>
                    </a:cubicBezTo>
                    <a:cubicBezTo>
                      <a:pt x="1772956" y="2399245"/>
                      <a:pt x="1772625" y="2399251"/>
                      <a:pt x="1772281" y="2399248"/>
                    </a:cubicBezTo>
                    <a:lnTo>
                      <a:pt x="1772545" y="2400878"/>
                    </a:lnTo>
                    <a:lnTo>
                      <a:pt x="1767180" y="2428953"/>
                    </a:lnTo>
                    <a:cubicBezTo>
                      <a:pt x="1765686" y="2427161"/>
                      <a:pt x="1764185" y="2425180"/>
                      <a:pt x="1762696" y="2423356"/>
                    </a:cubicBezTo>
                    <a:cubicBezTo>
                      <a:pt x="1762770" y="2429348"/>
                      <a:pt x="1763406" y="2437228"/>
                      <a:pt x="1764253" y="2445790"/>
                    </a:cubicBezTo>
                    <a:cubicBezTo>
                      <a:pt x="1764510" y="2446915"/>
                      <a:pt x="1764603" y="2448051"/>
                      <a:pt x="1764600" y="2449098"/>
                    </a:cubicBezTo>
                    <a:lnTo>
                      <a:pt x="1764655" y="2449636"/>
                    </a:lnTo>
                    <a:lnTo>
                      <a:pt x="1762738" y="2505306"/>
                    </a:lnTo>
                    <a:cubicBezTo>
                      <a:pt x="1760659" y="2502955"/>
                      <a:pt x="1758400" y="2499220"/>
                      <a:pt x="1756105" y="2495389"/>
                    </a:cubicBezTo>
                    <a:cubicBezTo>
                      <a:pt x="1757560" y="2453540"/>
                      <a:pt x="1758970" y="2413079"/>
                      <a:pt x="1759282" y="2378500"/>
                    </a:cubicBezTo>
                    <a:cubicBezTo>
                      <a:pt x="1757088" y="2382923"/>
                      <a:pt x="1754349" y="2384405"/>
                      <a:pt x="1752230" y="2383158"/>
                    </a:cubicBezTo>
                    <a:cubicBezTo>
                      <a:pt x="1749969" y="2381828"/>
                      <a:pt x="1748560" y="2377755"/>
                      <a:pt x="1747908" y="2371669"/>
                    </a:cubicBezTo>
                    <a:lnTo>
                      <a:pt x="1747497" y="2383625"/>
                    </a:lnTo>
                    <a:cubicBezTo>
                      <a:pt x="1753033" y="2389564"/>
                      <a:pt x="1753966" y="2395366"/>
                      <a:pt x="1752681" y="2399301"/>
                    </a:cubicBezTo>
                    <a:cubicBezTo>
                      <a:pt x="1755965" y="2406285"/>
                      <a:pt x="1756434" y="2411763"/>
                      <a:pt x="1753211" y="2414728"/>
                    </a:cubicBezTo>
                    <a:lnTo>
                      <a:pt x="1746465" y="2413615"/>
                    </a:lnTo>
                    <a:lnTo>
                      <a:pt x="1746136" y="2423137"/>
                    </a:lnTo>
                    <a:cubicBezTo>
                      <a:pt x="1744061" y="2420786"/>
                      <a:pt x="1741799" y="2417055"/>
                      <a:pt x="1739503" y="2413220"/>
                    </a:cubicBezTo>
                    <a:lnTo>
                      <a:pt x="1739527" y="2412475"/>
                    </a:lnTo>
                    <a:lnTo>
                      <a:pt x="1730431" y="2410975"/>
                    </a:lnTo>
                    <a:cubicBezTo>
                      <a:pt x="1728113" y="2426268"/>
                      <a:pt x="1725721" y="2442064"/>
                      <a:pt x="1723255" y="2457912"/>
                    </a:cubicBezTo>
                    <a:cubicBezTo>
                      <a:pt x="1718906" y="2464373"/>
                      <a:pt x="1713773" y="2475532"/>
                      <a:pt x="1708738" y="2488413"/>
                    </a:cubicBezTo>
                    <a:lnTo>
                      <a:pt x="1709024" y="2424032"/>
                    </a:lnTo>
                    <a:cubicBezTo>
                      <a:pt x="1708660" y="2424305"/>
                      <a:pt x="1708371" y="2424233"/>
                      <a:pt x="1708073" y="2424159"/>
                    </a:cubicBezTo>
                    <a:lnTo>
                      <a:pt x="1680162" y="2412565"/>
                    </a:lnTo>
                    <a:cubicBezTo>
                      <a:pt x="1678315" y="2427967"/>
                      <a:pt x="1676477" y="2443770"/>
                      <a:pt x="1674580" y="2459584"/>
                    </a:cubicBezTo>
                    <a:lnTo>
                      <a:pt x="1670579" y="2408583"/>
                    </a:lnTo>
                    <a:lnTo>
                      <a:pt x="1660667" y="2404189"/>
                    </a:lnTo>
                    <a:cubicBezTo>
                      <a:pt x="1660470" y="2404676"/>
                      <a:pt x="1660193" y="2404710"/>
                      <a:pt x="1659917" y="2404726"/>
                    </a:cubicBezTo>
                    <a:lnTo>
                      <a:pt x="1657760" y="2402899"/>
                    </a:lnTo>
                    <a:cubicBezTo>
                      <a:pt x="1649109" y="2398728"/>
                      <a:pt x="1639968" y="2394653"/>
                      <a:pt x="1630877" y="2390981"/>
                    </a:cubicBezTo>
                    <a:lnTo>
                      <a:pt x="1629825" y="2421363"/>
                    </a:lnTo>
                    <a:cubicBezTo>
                      <a:pt x="1645365" y="2438854"/>
                      <a:pt x="1658889" y="2455111"/>
                      <a:pt x="1654401" y="2461680"/>
                    </a:cubicBezTo>
                    <a:lnTo>
                      <a:pt x="1628488" y="2459874"/>
                    </a:lnTo>
                    <a:lnTo>
                      <a:pt x="1628269" y="2466214"/>
                    </a:lnTo>
                    <a:cubicBezTo>
                      <a:pt x="1629369" y="2467697"/>
                      <a:pt x="1630514" y="2469016"/>
                      <a:pt x="1628081" y="2471652"/>
                    </a:cubicBezTo>
                    <a:cubicBezTo>
                      <a:pt x="1628141" y="2477560"/>
                      <a:pt x="1627819" y="2483344"/>
                      <a:pt x="1627477" y="2488999"/>
                    </a:cubicBezTo>
                    <a:lnTo>
                      <a:pt x="1623617" y="2481966"/>
                    </a:lnTo>
                    <a:lnTo>
                      <a:pt x="1621991" y="2473471"/>
                    </a:lnTo>
                    <a:cubicBezTo>
                      <a:pt x="1611781" y="2471833"/>
                      <a:pt x="1588736" y="2463097"/>
                      <a:pt x="1566178" y="2455707"/>
                    </a:cubicBezTo>
                    <a:cubicBezTo>
                      <a:pt x="1561444" y="2462675"/>
                      <a:pt x="1557081" y="2458537"/>
                      <a:pt x="1552089" y="2451628"/>
                    </a:cubicBezTo>
                    <a:lnTo>
                      <a:pt x="1513052" y="2445641"/>
                    </a:lnTo>
                    <a:cubicBezTo>
                      <a:pt x="1496785" y="2453151"/>
                      <a:pt x="1532529" y="2516115"/>
                      <a:pt x="1525736" y="2518919"/>
                    </a:cubicBezTo>
                    <a:cubicBezTo>
                      <a:pt x="1521581" y="2520630"/>
                      <a:pt x="1509622" y="2506343"/>
                      <a:pt x="1496626" y="2490574"/>
                    </a:cubicBezTo>
                    <a:cubicBezTo>
                      <a:pt x="1496579" y="2495408"/>
                      <a:pt x="1495192" y="2498860"/>
                      <a:pt x="1492079" y="2500413"/>
                    </a:cubicBezTo>
                    <a:lnTo>
                      <a:pt x="1456895" y="2484889"/>
                    </a:lnTo>
                    <a:lnTo>
                      <a:pt x="1454277" y="2487754"/>
                    </a:lnTo>
                    <a:lnTo>
                      <a:pt x="1457149" y="2500240"/>
                    </a:lnTo>
                    <a:cubicBezTo>
                      <a:pt x="1456819" y="2503013"/>
                      <a:pt x="1453901" y="2503450"/>
                      <a:pt x="1444500" y="2498720"/>
                    </a:cubicBezTo>
                    <a:lnTo>
                      <a:pt x="1442695" y="2497500"/>
                    </a:lnTo>
                    <a:cubicBezTo>
                      <a:pt x="1441083" y="2498629"/>
                      <a:pt x="1440207" y="2500693"/>
                      <a:pt x="1439692" y="2503710"/>
                    </a:cubicBezTo>
                    <a:cubicBezTo>
                      <a:pt x="1439005" y="2505335"/>
                      <a:pt x="1438683" y="2505260"/>
                      <a:pt x="1438354" y="2505166"/>
                    </a:cubicBezTo>
                    <a:lnTo>
                      <a:pt x="1438186" y="2506811"/>
                    </a:lnTo>
                    <a:lnTo>
                      <a:pt x="1425738" y="2532535"/>
                    </a:lnTo>
                    <a:cubicBezTo>
                      <a:pt x="1424759" y="2530422"/>
                      <a:pt x="1423824" y="2528119"/>
                      <a:pt x="1422857" y="2525971"/>
                    </a:cubicBezTo>
                    <a:cubicBezTo>
                      <a:pt x="1421379" y="2531779"/>
                      <a:pt x="1419950" y="2539556"/>
                      <a:pt x="1418555" y="2548043"/>
                    </a:cubicBezTo>
                    <a:cubicBezTo>
                      <a:pt x="1418509" y="2549196"/>
                      <a:pt x="1418309" y="2550317"/>
                      <a:pt x="1418033" y="2551329"/>
                    </a:cubicBezTo>
                    <a:lnTo>
                      <a:pt x="1417946" y="2551865"/>
                    </a:lnTo>
                    <a:lnTo>
                      <a:pt x="1401685" y="2605139"/>
                    </a:lnTo>
                    <a:cubicBezTo>
                      <a:pt x="1400291" y="2602330"/>
                      <a:pt x="1399072" y="2598139"/>
                      <a:pt x="1397849" y="2593841"/>
                    </a:cubicBezTo>
                    <a:lnTo>
                      <a:pt x="1426927" y="2496433"/>
                    </a:lnTo>
                    <a:cubicBezTo>
                      <a:pt x="1427036" y="2499352"/>
                      <a:pt x="1425285" y="2499776"/>
                      <a:pt x="1422657" y="2500055"/>
                    </a:cubicBezTo>
                    <a:lnTo>
                      <a:pt x="1398638" y="2497134"/>
                    </a:lnTo>
                    <a:cubicBezTo>
                      <a:pt x="1391283" y="2513917"/>
                      <a:pt x="1383612" y="2531507"/>
                      <a:pt x="1375816" y="2549142"/>
                    </a:cubicBezTo>
                    <a:cubicBezTo>
                      <a:pt x="1369941" y="2554255"/>
                      <a:pt x="1362095" y="2563707"/>
                      <a:pt x="1353899" y="2574847"/>
                    </a:cubicBezTo>
                    <a:lnTo>
                      <a:pt x="1369323" y="2518009"/>
                    </a:lnTo>
                    <a:cubicBezTo>
                      <a:pt x="1363012" y="2519298"/>
                      <a:pt x="1356717" y="2516023"/>
                      <a:pt x="1349911" y="2512041"/>
                    </a:cubicBezTo>
                    <a:cubicBezTo>
                      <a:pt x="1350844" y="2519294"/>
                      <a:pt x="1363479" y="2532008"/>
                      <a:pt x="1345914" y="2525552"/>
                    </a:cubicBezTo>
                    <a:lnTo>
                      <a:pt x="1335514" y="2520167"/>
                    </a:lnTo>
                    <a:lnTo>
                      <a:pt x="1334821" y="2521918"/>
                    </a:lnTo>
                    <a:cubicBezTo>
                      <a:pt x="1340101" y="2540192"/>
                      <a:pt x="1350651" y="2560866"/>
                      <a:pt x="1347448" y="2563358"/>
                    </a:cubicBezTo>
                    <a:cubicBezTo>
                      <a:pt x="1342197" y="2567445"/>
                      <a:pt x="1318072" y="2534771"/>
                      <a:pt x="1301956" y="2520205"/>
                    </a:cubicBezTo>
                    <a:cubicBezTo>
                      <a:pt x="1300092" y="2522683"/>
                      <a:pt x="1288665" y="2545951"/>
                      <a:pt x="1284070" y="2545625"/>
                    </a:cubicBezTo>
                    <a:cubicBezTo>
                      <a:pt x="1281469" y="2545439"/>
                      <a:pt x="1282286" y="2541579"/>
                      <a:pt x="1280946" y="2535567"/>
                    </a:cubicBezTo>
                    <a:cubicBezTo>
                      <a:pt x="1279327" y="2542079"/>
                      <a:pt x="1277281" y="2548312"/>
                      <a:pt x="1275254" y="2554381"/>
                    </a:cubicBezTo>
                    <a:lnTo>
                      <a:pt x="1273345" y="2546588"/>
                    </a:lnTo>
                    <a:lnTo>
                      <a:pt x="1275315" y="2520715"/>
                    </a:lnTo>
                    <a:cubicBezTo>
                      <a:pt x="1275394" y="2519676"/>
                      <a:pt x="1274909" y="2518968"/>
                      <a:pt x="1274382" y="2518253"/>
                    </a:cubicBezTo>
                    <a:lnTo>
                      <a:pt x="1275534" y="2515349"/>
                    </a:lnTo>
                    <a:cubicBezTo>
                      <a:pt x="1274715" y="2515152"/>
                      <a:pt x="1273357" y="2516121"/>
                      <a:pt x="1270581" y="2518406"/>
                    </a:cubicBezTo>
                    <a:cubicBezTo>
                      <a:pt x="1261147" y="2526173"/>
                      <a:pt x="1239853" y="2561980"/>
                      <a:pt x="1217774" y="2564854"/>
                    </a:cubicBezTo>
                    <a:cubicBezTo>
                      <a:pt x="1198750" y="2567329"/>
                      <a:pt x="1187288" y="2548455"/>
                      <a:pt x="1183729" y="2520495"/>
                    </a:cubicBezTo>
                    <a:cubicBezTo>
                      <a:pt x="1166851" y="2532206"/>
                      <a:pt x="1151583" y="2541318"/>
                      <a:pt x="1144150" y="2534819"/>
                    </a:cubicBezTo>
                    <a:cubicBezTo>
                      <a:pt x="1136931" y="2528513"/>
                      <a:pt x="1141869" y="2514426"/>
                      <a:pt x="1147643" y="2498853"/>
                    </a:cubicBezTo>
                    <a:lnTo>
                      <a:pt x="1138550" y="2517219"/>
                    </a:lnTo>
                    <a:cubicBezTo>
                      <a:pt x="1137632" y="2514223"/>
                      <a:pt x="1137112" y="2509888"/>
                      <a:pt x="1136603" y="2505447"/>
                    </a:cubicBezTo>
                    <a:lnTo>
                      <a:pt x="1145335" y="2487565"/>
                    </a:lnTo>
                    <a:cubicBezTo>
                      <a:pt x="1116768" y="2487659"/>
                      <a:pt x="1067672" y="2505301"/>
                      <a:pt x="1055889" y="2493792"/>
                    </a:cubicBezTo>
                    <a:cubicBezTo>
                      <a:pt x="1049782" y="2487823"/>
                      <a:pt x="1057183" y="2472975"/>
                      <a:pt x="1065054" y="2457139"/>
                    </a:cubicBezTo>
                    <a:cubicBezTo>
                      <a:pt x="1063304" y="2454718"/>
                      <a:pt x="1062396" y="2451954"/>
                      <a:pt x="1062327" y="2448975"/>
                    </a:cubicBezTo>
                    <a:cubicBezTo>
                      <a:pt x="1050349" y="2461087"/>
                      <a:pt x="1036346" y="2471626"/>
                      <a:pt x="1022682" y="2472719"/>
                    </a:cubicBezTo>
                    <a:cubicBezTo>
                      <a:pt x="997742" y="2474717"/>
                      <a:pt x="984296" y="2449729"/>
                      <a:pt x="981839" y="2413547"/>
                    </a:cubicBezTo>
                    <a:cubicBezTo>
                      <a:pt x="958972" y="2427558"/>
                      <a:pt x="938405" y="2438320"/>
                      <a:pt x="929234" y="2429500"/>
                    </a:cubicBezTo>
                    <a:cubicBezTo>
                      <a:pt x="918365" y="2419050"/>
                      <a:pt x="931978" y="2394807"/>
                      <a:pt x="942036" y="2370103"/>
                    </a:cubicBezTo>
                    <a:lnTo>
                      <a:pt x="930121" y="2380032"/>
                    </a:lnTo>
                    <a:cubicBezTo>
                      <a:pt x="930103" y="2377702"/>
                      <a:pt x="930202" y="2375222"/>
                      <a:pt x="930205" y="2372868"/>
                    </a:cubicBezTo>
                    <a:lnTo>
                      <a:pt x="919504" y="2387920"/>
                    </a:lnTo>
                    <a:cubicBezTo>
                      <a:pt x="920179" y="2403104"/>
                      <a:pt x="922467" y="2417495"/>
                      <a:pt x="919329" y="2418775"/>
                    </a:cubicBezTo>
                    <a:lnTo>
                      <a:pt x="906805" y="2403790"/>
                    </a:lnTo>
                    <a:lnTo>
                      <a:pt x="878255" y="2436240"/>
                    </a:lnTo>
                    <a:cubicBezTo>
                      <a:pt x="878139" y="2433106"/>
                      <a:pt x="878761" y="2428789"/>
                      <a:pt x="879417" y="2424369"/>
                    </a:cubicBezTo>
                    <a:lnTo>
                      <a:pt x="903028" y="2397203"/>
                    </a:lnTo>
                    <a:cubicBezTo>
                      <a:pt x="898582" y="2388789"/>
                      <a:pt x="893796" y="2379457"/>
                      <a:pt x="889239" y="2372097"/>
                    </a:cubicBezTo>
                    <a:lnTo>
                      <a:pt x="880553" y="2373311"/>
                    </a:lnTo>
                    <a:lnTo>
                      <a:pt x="861500" y="2387325"/>
                    </a:lnTo>
                    <a:lnTo>
                      <a:pt x="861636" y="2382157"/>
                    </a:lnTo>
                    <a:cubicBezTo>
                      <a:pt x="856890" y="2383643"/>
                      <a:pt x="852142" y="2386169"/>
                      <a:pt x="847224" y="2388929"/>
                    </a:cubicBezTo>
                    <a:lnTo>
                      <a:pt x="858290" y="2375607"/>
                    </a:lnTo>
                    <a:lnTo>
                      <a:pt x="836665" y="2375814"/>
                    </a:lnTo>
                    <a:lnTo>
                      <a:pt x="825978" y="2390354"/>
                    </a:lnTo>
                    <a:lnTo>
                      <a:pt x="824733" y="2377422"/>
                    </a:lnTo>
                    <a:lnTo>
                      <a:pt x="820994" y="2378766"/>
                    </a:lnTo>
                    <a:cubicBezTo>
                      <a:pt x="818399" y="2387655"/>
                      <a:pt x="814553" y="2396989"/>
                      <a:pt x="809424" y="2404437"/>
                    </a:cubicBezTo>
                    <a:lnTo>
                      <a:pt x="793405" y="2411300"/>
                    </a:lnTo>
                    <a:lnTo>
                      <a:pt x="793294" y="2408249"/>
                    </a:lnTo>
                    <a:cubicBezTo>
                      <a:pt x="791052" y="2409073"/>
                      <a:pt x="788434" y="2410501"/>
                      <a:pt x="785637" y="2414631"/>
                    </a:cubicBezTo>
                    <a:cubicBezTo>
                      <a:pt x="784346" y="2415828"/>
                      <a:pt x="784084" y="2415625"/>
                      <a:pt x="783821" y="2415405"/>
                    </a:cubicBezTo>
                    <a:lnTo>
                      <a:pt x="782991" y="2416837"/>
                    </a:lnTo>
                    <a:lnTo>
                      <a:pt x="761035" y="2435129"/>
                    </a:lnTo>
                    <a:cubicBezTo>
                      <a:pt x="761017" y="2432802"/>
                      <a:pt x="761112" y="2430320"/>
                      <a:pt x="761122" y="2427962"/>
                    </a:cubicBezTo>
                    <a:cubicBezTo>
                      <a:pt x="757374" y="2432640"/>
                      <a:pt x="752866" y="2439134"/>
                      <a:pt x="748087" y="2446290"/>
                    </a:cubicBezTo>
                    <a:cubicBezTo>
                      <a:pt x="747575" y="2447321"/>
                      <a:pt x="746929" y="2448263"/>
                      <a:pt x="746261" y="2449068"/>
                    </a:cubicBezTo>
                    <a:lnTo>
                      <a:pt x="745959" y="2449518"/>
                    </a:lnTo>
                    <a:lnTo>
                      <a:pt x="709165" y="2491338"/>
                    </a:lnTo>
                    <a:cubicBezTo>
                      <a:pt x="709057" y="2488206"/>
                      <a:pt x="709675" y="2483882"/>
                      <a:pt x="710335" y="2479465"/>
                    </a:cubicBezTo>
                    <a:lnTo>
                      <a:pt x="788954" y="2389003"/>
                    </a:lnTo>
                    <a:cubicBezTo>
                      <a:pt x="779629" y="2388323"/>
                      <a:pt x="773603" y="2382704"/>
                      <a:pt x="770494" y="2374148"/>
                    </a:cubicBezTo>
                    <a:cubicBezTo>
                      <a:pt x="751284" y="2391330"/>
                      <a:pt x="730141" y="2410504"/>
                      <a:pt x="708707" y="2429656"/>
                    </a:cubicBezTo>
                    <a:cubicBezTo>
                      <a:pt x="701247" y="2431892"/>
                      <a:pt x="690199" y="2437266"/>
                      <a:pt x="678141" y="2444026"/>
                    </a:cubicBezTo>
                    <a:lnTo>
                      <a:pt x="762217" y="2342232"/>
                    </a:lnTo>
                    <a:cubicBezTo>
                      <a:pt x="746042" y="2347980"/>
                      <a:pt x="732175" y="2351066"/>
                      <a:pt x="727275" y="2344846"/>
                    </a:cubicBezTo>
                    <a:cubicBezTo>
                      <a:pt x="709121" y="2362355"/>
                      <a:pt x="689652" y="2381253"/>
                      <a:pt x="670019" y="2400075"/>
                    </a:cubicBezTo>
                    <a:lnTo>
                      <a:pt x="735133" y="2306661"/>
                    </a:lnTo>
                    <a:lnTo>
                      <a:pt x="732834" y="2299667"/>
                    </a:lnTo>
                    <a:lnTo>
                      <a:pt x="721088" y="2298508"/>
                    </a:lnTo>
                    <a:cubicBezTo>
                      <a:pt x="719938" y="2301187"/>
                      <a:pt x="718632" y="2302819"/>
                      <a:pt x="716865" y="2302003"/>
                    </a:cubicBezTo>
                    <a:lnTo>
                      <a:pt x="714004" y="2297808"/>
                    </a:lnTo>
                    <a:lnTo>
                      <a:pt x="699615" y="2296389"/>
                    </a:lnTo>
                    <a:cubicBezTo>
                      <a:pt x="671048" y="2330603"/>
                      <a:pt x="641419" y="2364363"/>
                      <a:pt x="614951" y="2392933"/>
                    </a:cubicBezTo>
                    <a:lnTo>
                      <a:pt x="616420" y="2385045"/>
                    </a:lnTo>
                    <a:lnTo>
                      <a:pt x="668373" y="2289879"/>
                    </a:lnTo>
                    <a:lnTo>
                      <a:pt x="666319" y="2289376"/>
                    </a:lnTo>
                    <a:lnTo>
                      <a:pt x="659730" y="2293376"/>
                    </a:lnTo>
                    <a:lnTo>
                      <a:pt x="661886" y="2288301"/>
                    </a:lnTo>
                    <a:cubicBezTo>
                      <a:pt x="655565" y="2290350"/>
                      <a:pt x="651635" y="2288291"/>
                      <a:pt x="649825" y="2285368"/>
                    </a:cubicBezTo>
                    <a:cubicBezTo>
                      <a:pt x="644289" y="2276392"/>
                      <a:pt x="664831" y="2258974"/>
                      <a:pt x="679638" y="2242125"/>
                    </a:cubicBezTo>
                    <a:cubicBezTo>
                      <a:pt x="679642" y="2242096"/>
                      <a:pt x="679654" y="2242075"/>
                      <a:pt x="679667" y="2242052"/>
                    </a:cubicBezTo>
                    <a:lnTo>
                      <a:pt x="676145" y="2242193"/>
                    </a:lnTo>
                    <a:lnTo>
                      <a:pt x="668302" y="2250300"/>
                    </a:lnTo>
                    <a:lnTo>
                      <a:pt x="667894" y="2244317"/>
                    </a:lnTo>
                    <a:lnTo>
                      <a:pt x="653337" y="2248694"/>
                    </a:lnTo>
                    <a:cubicBezTo>
                      <a:pt x="639341" y="2261042"/>
                      <a:pt x="623430" y="2276570"/>
                      <a:pt x="617664" y="2278439"/>
                    </a:cubicBezTo>
                    <a:lnTo>
                      <a:pt x="616619" y="2274418"/>
                    </a:lnTo>
                    <a:lnTo>
                      <a:pt x="615695" y="2273216"/>
                    </a:lnTo>
                    <a:cubicBezTo>
                      <a:pt x="615355" y="2274504"/>
                      <a:pt x="614692" y="2275021"/>
                      <a:pt x="614076" y="2275015"/>
                    </a:cubicBezTo>
                    <a:lnTo>
                      <a:pt x="611900" y="2270792"/>
                    </a:lnTo>
                    <a:cubicBezTo>
                      <a:pt x="608287" y="2277320"/>
                      <a:pt x="603388" y="2283191"/>
                      <a:pt x="598033" y="2287757"/>
                    </a:cubicBezTo>
                    <a:lnTo>
                      <a:pt x="580777" y="2290239"/>
                    </a:lnTo>
                    <a:lnTo>
                      <a:pt x="581463" y="2287266"/>
                    </a:lnTo>
                    <a:cubicBezTo>
                      <a:pt x="579082" y="2287481"/>
                      <a:pt x="576186" y="2288181"/>
                      <a:pt x="572416" y="2291445"/>
                    </a:cubicBezTo>
                    <a:cubicBezTo>
                      <a:pt x="570858" y="2292273"/>
                      <a:pt x="570659" y="2292007"/>
                      <a:pt x="570459" y="2291728"/>
                    </a:cubicBezTo>
                    <a:lnTo>
                      <a:pt x="569288" y="2292888"/>
                    </a:lnTo>
                    <a:lnTo>
                      <a:pt x="543347" y="2304881"/>
                    </a:lnTo>
                    <a:cubicBezTo>
                      <a:pt x="543932" y="2302624"/>
                      <a:pt x="544668" y="2300255"/>
                      <a:pt x="545282" y="2297980"/>
                    </a:cubicBezTo>
                    <a:cubicBezTo>
                      <a:pt x="540454" y="2301527"/>
                      <a:pt x="534421" y="2306634"/>
                      <a:pt x="527954" y="2312310"/>
                    </a:cubicBezTo>
                    <a:cubicBezTo>
                      <a:pt x="527188" y="2313175"/>
                      <a:pt x="526325" y="2313911"/>
                      <a:pt x="525469" y="2314519"/>
                    </a:cubicBezTo>
                    <a:lnTo>
                      <a:pt x="525063" y="2314879"/>
                    </a:lnTo>
                    <a:lnTo>
                      <a:pt x="478698" y="2345751"/>
                    </a:lnTo>
                    <a:cubicBezTo>
                      <a:pt x="479402" y="2342691"/>
                      <a:pt x="481116" y="2338683"/>
                      <a:pt x="482896" y="2334583"/>
                    </a:cubicBezTo>
                    <a:cubicBezTo>
                      <a:pt x="530837" y="2302687"/>
                      <a:pt x="576589" y="2272251"/>
                      <a:pt x="609418" y="2248353"/>
                    </a:cubicBezTo>
                    <a:lnTo>
                      <a:pt x="609437" y="2246094"/>
                    </a:lnTo>
                    <a:lnTo>
                      <a:pt x="604386" y="2241705"/>
                    </a:lnTo>
                    <a:lnTo>
                      <a:pt x="600463" y="2243520"/>
                    </a:lnTo>
                    <a:lnTo>
                      <a:pt x="601641" y="2239321"/>
                    </a:lnTo>
                    <a:lnTo>
                      <a:pt x="600420" y="2238257"/>
                    </a:lnTo>
                    <a:cubicBezTo>
                      <a:pt x="595906" y="2241578"/>
                      <a:pt x="590647" y="2246053"/>
                      <a:pt x="585070" y="2250952"/>
                    </a:cubicBezTo>
                    <a:cubicBezTo>
                      <a:pt x="584305" y="2251814"/>
                      <a:pt x="583442" y="2252556"/>
                      <a:pt x="582585" y="2253158"/>
                    </a:cubicBezTo>
                    <a:lnTo>
                      <a:pt x="582176" y="2253521"/>
                    </a:lnTo>
                    <a:lnTo>
                      <a:pt x="535814" y="2284389"/>
                    </a:lnTo>
                    <a:cubicBezTo>
                      <a:pt x="536515" y="2281333"/>
                      <a:pt x="538233" y="2277322"/>
                      <a:pt x="540013" y="2273222"/>
                    </a:cubicBezTo>
                    <a:lnTo>
                      <a:pt x="598753" y="2234012"/>
                    </a:lnTo>
                    <a:lnTo>
                      <a:pt x="598775" y="2232919"/>
                    </a:lnTo>
                    <a:cubicBezTo>
                      <a:pt x="569066" y="2247759"/>
                      <a:pt x="531939" y="2267016"/>
                      <a:pt x="494221" y="2286050"/>
                    </a:cubicBezTo>
                    <a:cubicBezTo>
                      <a:pt x="486437" y="2286281"/>
                      <a:pt x="474373" y="2288605"/>
                      <a:pt x="460973" y="2292020"/>
                    </a:cubicBezTo>
                    <a:cubicBezTo>
                      <a:pt x="499048" y="2265225"/>
                      <a:pt x="536246" y="2239098"/>
                      <a:pt x="567169" y="2216623"/>
                    </a:cubicBezTo>
                    <a:lnTo>
                      <a:pt x="551335" y="2224688"/>
                    </a:lnTo>
                    <a:cubicBezTo>
                      <a:pt x="543550" y="2224916"/>
                      <a:pt x="531490" y="2227248"/>
                      <a:pt x="518086" y="2230658"/>
                    </a:cubicBezTo>
                    <a:lnTo>
                      <a:pt x="561036" y="2200290"/>
                    </a:lnTo>
                    <a:lnTo>
                      <a:pt x="553631" y="2198343"/>
                    </a:lnTo>
                    <a:cubicBezTo>
                      <a:pt x="526293" y="2213182"/>
                      <a:pt x="495519" y="2230422"/>
                      <a:pt x="464505" y="2247461"/>
                    </a:cubicBezTo>
                    <a:lnTo>
                      <a:pt x="547163" y="2177823"/>
                    </a:lnTo>
                    <a:lnTo>
                      <a:pt x="549343" y="2171099"/>
                    </a:lnTo>
                    <a:lnTo>
                      <a:pt x="547002" y="2175733"/>
                    </a:lnTo>
                    <a:lnTo>
                      <a:pt x="542832" y="2174343"/>
                    </a:lnTo>
                    <a:lnTo>
                      <a:pt x="535132" y="2178612"/>
                    </a:lnTo>
                    <a:cubicBezTo>
                      <a:pt x="524189" y="2195217"/>
                      <a:pt x="513726" y="2208563"/>
                      <a:pt x="505267" y="2210481"/>
                    </a:cubicBezTo>
                    <a:cubicBezTo>
                      <a:pt x="500740" y="2216869"/>
                      <a:pt x="496066" y="2220105"/>
                      <a:pt x="491693" y="2218923"/>
                    </a:cubicBezTo>
                    <a:cubicBezTo>
                      <a:pt x="484417" y="2216954"/>
                      <a:pt x="480376" y="2203596"/>
                      <a:pt x="478036" y="2185826"/>
                    </a:cubicBezTo>
                    <a:lnTo>
                      <a:pt x="476708" y="2184912"/>
                    </a:lnTo>
                    <a:lnTo>
                      <a:pt x="471356" y="2188400"/>
                    </a:lnTo>
                    <a:cubicBezTo>
                      <a:pt x="468549" y="2194031"/>
                      <a:pt x="466055" y="2198968"/>
                      <a:pt x="463011" y="2193835"/>
                    </a:cubicBezTo>
                    <a:cubicBezTo>
                      <a:pt x="445811" y="2205431"/>
                      <a:pt x="428979" y="2216353"/>
                      <a:pt x="413159" y="2226309"/>
                    </a:cubicBezTo>
                    <a:lnTo>
                      <a:pt x="416623" y="2219075"/>
                    </a:lnTo>
                    <a:lnTo>
                      <a:pt x="457387" y="2176207"/>
                    </a:lnTo>
                    <a:cubicBezTo>
                      <a:pt x="454686" y="2161947"/>
                      <a:pt x="452712" y="2138594"/>
                      <a:pt x="449489" y="2115159"/>
                    </a:cubicBezTo>
                    <a:cubicBezTo>
                      <a:pt x="448913" y="2115183"/>
                      <a:pt x="448759" y="2114929"/>
                      <a:pt x="448618" y="2114672"/>
                    </a:cubicBezTo>
                    <a:lnTo>
                      <a:pt x="448897" y="2110385"/>
                    </a:lnTo>
                    <a:cubicBezTo>
                      <a:pt x="448388" y="2103219"/>
                      <a:pt x="447403" y="2096146"/>
                      <a:pt x="446292" y="2089366"/>
                    </a:cubicBezTo>
                    <a:cubicBezTo>
                      <a:pt x="445586" y="2091261"/>
                      <a:pt x="444475" y="2091584"/>
                      <a:pt x="443348" y="2091532"/>
                    </a:cubicBezTo>
                    <a:lnTo>
                      <a:pt x="439348" y="2087621"/>
                    </a:lnTo>
                    <a:cubicBezTo>
                      <a:pt x="436164" y="2089335"/>
                      <a:pt x="432763" y="2091068"/>
                      <a:pt x="429257" y="2092711"/>
                    </a:cubicBezTo>
                    <a:cubicBezTo>
                      <a:pt x="418329" y="2122137"/>
                      <a:pt x="408520" y="2160428"/>
                      <a:pt x="397043" y="2159897"/>
                    </a:cubicBezTo>
                    <a:cubicBezTo>
                      <a:pt x="390718" y="2159605"/>
                      <a:pt x="386233" y="2147827"/>
                      <a:pt x="382414" y="2132429"/>
                    </a:cubicBezTo>
                    <a:cubicBezTo>
                      <a:pt x="377721" y="2138563"/>
                      <a:pt x="377287" y="2156693"/>
                      <a:pt x="369612" y="2140010"/>
                    </a:cubicBezTo>
                    <a:cubicBezTo>
                      <a:pt x="365709" y="2131524"/>
                      <a:pt x="361149" y="2106340"/>
                      <a:pt x="355540" y="2082374"/>
                    </a:cubicBezTo>
                    <a:cubicBezTo>
                      <a:pt x="350997" y="2082175"/>
                      <a:pt x="349183" y="2080516"/>
                      <a:pt x="349086" y="2077872"/>
                    </a:cubicBezTo>
                    <a:lnTo>
                      <a:pt x="338880" y="2081393"/>
                    </a:lnTo>
                    <a:cubicBezTo>
                      <a:pt x="333752" y="2081661"/>
                      <a:pt x="341626" y="2072376"/>
                      <a:pt x="346359" y="2064959"/>
                    </a:cubicBezTo>
                    <a:lnTo>
                      <a:pt x="343611" y="2066525"/>
                    </a:lnTo>
                    <a:cubicBezTo>
                      <a:pt x="335995" y="2073419"/>
                      <a:pt x="326860" y="2080856"/>
                      <a:pt x="317506" y="2085315"/>
                    </a:cubicBezTo>
                    <a:lnTo>
                      <a:pt x="300198" y="2083246"/>
                    </a:lnTo>
                    <a:lnTo>
                      <a:pt x="301628" y="2080550"/>
                    </a:lnTo>
                    <a:cubicBezTo>
                      <a:pt x="299271" y="2080141"/>
                      <a:pt x="296291" y="2080068"/>
                      <a:pt x="291811" y="2082244"/>
                    </a:cubicBezTo>
                    <a:cubicBezTo>
                      <a:pt x="290089" y="2082637"/>
                      <a:pt x="289963" y="2082328"/>
                      <a:pt x="289847" y="2082009"/>
                    </a:cubicBezTo>
                    <a:lnTo>
                      <a:pt x="288416" y="2082830"/>
                    </a:lnTo>
                    <a:lnTo>
                      <a:pt x="260253" y="2087698"/>
                    </a:lnTo>
                    <a:cubicBezTo>
                      <a:pt x="261399" y="2085670"/>
                      <a:pt x="262726" y="2083571"/>
                      <a:pt x="263908" y="2081535"/>
                    </a:cubicBezTo>
                    <a:cubicBezTo>
                      <a:pt x="258327" y="2083711"/>
                      <a:pt x="251173" y="2087081"/>
                      <a:pt x="243460" y="2090892"/>
                    </a:cubicBezTo>
                    <a:cubicBezTo>
                      <a:pt x="242499" y="2091528"/>
                      <a:pt x="241471" y="2092019"/>
                      <a:pt x="240489" y="2092380"/>
                    </a:cubicBezTo>
                    <a:lnTo>
                      <a:pt x="240001" y="2092623"/>
                    </a:lnTo>
                    <a:lnTo>
                      <a:pt x="187229" y="2110442"/>
                    </a:lnTo>
                    <a:cubicBezTo>
                      <a:pt x="188698" y="2107672"/>
                      <a:pt x="191393" y="2104240"/>
                      <a:pt x="194175" y="2100742"/>
                    </a:cubicBezTo>
                    <a:cubicBezTo>
                      <a:pt x="223373" y="2090894"/>
                      <a:pt x="251858" y="2081288"/>
                      <a:pt x="277860" y="2072302"/>
                    </a:cubicBezTo>
                    <a:cubicBezTo>
                      <a:pt x="278651" y="2064711"/>
                      <a:pt x="282766" y="2053685"/>
                      <a:pt x="287191" y="2042027"/>
                    </a:cubicBezTo>
                    <a:cubicBezTo>
                      <a:pt x="265185" y="2046730"/>
                      <a:pt x="241515" y="2051823"/>
                      <a:pt x="217673" y="2056795"/>
                    </a:cubicBezTo>
                    <a:cubicBezTo>
                      <a:pt x="210091" y="2055000"/>
                      <a:pt x="197842" y="2054128"/>
                      <a:pt x="184014" y="2053953"/>
                    </a:cubicBezTo>
                    <a:cubicBezTo>
                      <a:pt x="213795" y="2043036"/>
                      <a:pt x="243106" y="2032310"/>
                      <a:pt x="270019" y="2022194"/>
                    </a:cubicBezTo>
                    <a:cubicBezTo>
                      <a:pt x="269437" y="2016045"/>
                      <a:pt x="269942" y="2008925"/>
                      <a:pt x="270775" y="2001275"/>
                    </a:cubicBezTo>
                    <a:cubicBezTo>
                      <a:pt x="262520" y="2005497"/>
                      <a:pt x="254044" y="2026595"/>
                      <a:pt x="252281" y="2002010"/>
                    </a:cubicBezTo>
                    <a:lnTo>
                      <a:pt x="252500" y="1998509"/>
                    </a:lnTo>
                    <a:cubicBezTo>
                      <a:pt x="235075" y="2002885"/>
                      <a:pt x="217041" y="2007394"/>
                      <a:pt x="198957" y="2011831"/>
                    </a:cubicBezTo>
                    <a:lnTo>
                      <a:pt x="253256" y="1986373"/>
                    </a:lnTo>
                    <a:cubicBezTo>
                      <a:pt x="253167" y="1984425"/>
                      <a:pt x="253388" y="1982404"/>
                      <a:pt x="253634" y="1980294"/>
                    </a:cubicBezTo>
                    <a:cubicBezTo>
                      <a:pt x="252665" y="1979168"/>
                      <a:pt x="251998" y="1977807"/>
                      <a:pt x="251336" y="1976401"/>
                    </a:cubicBezTo>
                    <a:cubicBezTo>
                      <a:pt x="247322" y="1981868"/>
                      <a:pt x="248696" y="1995880"/>
                      <a:pt x="239478" y="1984275"/>
                    </a:cubicBezTo>
                    <a:cubicBezTo>
                      <a:pt x="235905" y="1979777"/>
                      <a:pt x="230995" y="1967883"/>
                      <a:pt x="225322" y="1954736"/>
                    </a:cubicBezTo>
                    <a:cubicBezTo>
                      <a:pt x="200842" y="1963438"/>
                      <a:pt x="176901" y="1971289"/>
                      <a:pt x="154835" y="1978114"/>
                    </a:cubicBezTo>
                    <a:lnTo>
                      <a:pt x="160053" y="1972019"/>
                    </a:lnTo>
                    <a:lnTo>
                      <a:pt x="193093" y="1951815"/>
                    </a:lnTo>
                    <a:cubicBezTo>
                      <a:pt x="190675" y="1946463"/>
                      <a:pt x="190117" y="1938346"/>
                      <a:pt x="190068" y="1929117"/>
                    </a:cubicBezTo>
                    <a:cubicBezTo>
                      <a:pt x="184052" y="1933663"/>
                      <a:pt x="179349" y="1950913"/>
                      <a:pt x="175816" y="1932747"/>
                    </a:cubicBezTo>
                    <a:cubicBezTo>
                      <a:pt x="175238" y="1929778"/>
                      <a:pt x="175003" y="1925136"/>
                      <a:pt x="175019" y="1919390"/>
                    </a:cubicBezTo>
                    <a:cubicBezTo>
                      <a:pt x="160860" y="1933476"/>
                      <a:pt x="146809" y="1955114"/>
                      <a:pt x="142681" y="1953636"/>
                    </a:cubicBezTo>
                    <a:cubicBezTo>
                      <a:pt x="136221" y="1951322"/>
                      <a:pt x="152746" y="1914033"/>
                      <a:pt x="157265" y="1892890"/>
                    </a:cubicBezTo>
                    <a:cubicBezTo>
                      <a:pt x="154048" y="1892604"/>
                      <a:pt x="127086" y="1895021"/>
                      <a:pt x="124935" y="1890976"/>
                    </a:cubicBezTo>
                    <a:cubicBezTo>
                      <a:pt x="122787" y="1886932"/>
                      <a:pt x="136615" y="1885933"/>
                      <a:pt x="144369" y="1868618"/>
                    </a:cubicBezTo>
                    <a:lnTo>
                      <a:pt x="147587" y="1868083"/>
                    </a:lnTo>
                    <a:cubicBezTo>
                      <a:pt x="147332" y="1867290"/>
                      <a:pt x="145741" y="1866646"/>
                      <a:pt x="142211" y="1865489"/>
                    </a:cubicBezTo>
                    <a:cubicBezTo>
                      <a:pt x="130226" y="1861554"/>
                      <a:pt x="86761" y="1862148"/>
                      <a:pt x="72452" y="1845010"/>
                    </a:cubicBezTo>
                    <a:cubicBezTo>
                      <a:pt x="60125" y="1830246"/>
                      <a:pt x="70984" y="1810792"/>
                      <a:pt x="94202" y="1793297"/>
                    </a:cubicBezTo>
                    <a:cubicBezTo>
                      <a:pt x="74718" y="1785132"/>
                      <a:pt x="58426" y="1776971"/>
                      <a:pt x="60312" y="1767332"/>
                    </a:cubicBezTo>
                    <a:cubicBezTo>
                      <a:pt x="62607" y="1755590"/>
                      <a:pt x="86077" y="1753645"/>
                      <a:pt x="107597" y="1748795"/>
                    </a:cubicBezTo>
                    <a:cubicBezTo>
                      <a:pt x="95168" y="1725092"/>
                      <a:pt x="45865" y="1688796"/>
                      <a:pt x="50270" y="1671608"/>
                    </a:cubicBezTo>
                    <a:cubicBezTo>
                      <a:pt x="52385" y="1663365"/>
                      <a:pt x="69650" y="1661909"/>
                      <a:pt x="88052" y="1660344"/>
                    </a:cubicBezTo>
                    <a:cubicBezTo>
                      <a:pt x="89296" y="1657614"/>
                      <a:pt x="91297" y="1655414"/>
                      <a:pt x="93935" y="1653812"/>
                    </a:cubicBezTo>
                    <a:cubicBezTo>
                      <a:pt x="76693" y="1649985"/>
                      <a:pt x="59789" y="1643632"/>
                      <a:pt x="51551" y="1632674"/>
                    </a:cubicBezTo>
                    <a:cubicBezTo>
                      <a:pt x="36510" y="1612666"/>
                      <a:pt x="51804" y="1588372"/>
                      <a:pt x="82991" y="1567546"/>
                    </a:cubicBezTo>
                    <a:cubicBezTo>
                      <a:pt x="58264" y="1555517"/>
                      <a:pt x="37673" y="1543740"/>
                      <a:pt x="40722" y="1531434"/>
                    </a:cubicBezTo>
                    <a:cubicBezTo>
                      <a:pt x="44434" y="1516444"/>
                      <a:pt x="74966" y="1515718"/>
                      <a:pt x="103152" y="1511093"/>
                    </a:cubicBezTo>
                    <a:lnTo>
                      <a:pt x="89449" y="1491044"/>
                    </a:lnTo>
                    <a:cubicBezTo>
                      <a:pt x="71371" y="1499898"/>
                      <a:pt x="49120" y="1520360"/>
                      <a:pt x="45092" y="1517518"/>
                    </a:cubicBezTo>
                    <a:cubicBezTo>
                      <a:pt x="39794" y="1513780"/>
                      <a:pt x="60566" y="1487076"/>
                      <a:pt x="71021" y="1467941"/>
                    </a:cubicBezTo>
                    <a:lnTo>
                      <a:pt x="65320" y="1461244"/>
                    </a:lnTo>
                    <a:cubicBezTo>
                      <a:pt x="56321" y="1459005"/>
                      <a:pt x="43395" y="1455516"/>
                      <a:pt x="42613" y="1452430"/>
                    </a:cubicBezTo>
                    <a:cubicBezTo>
                      <a:pt x="41913" y="1449672"/>
                      <a:pt x="46827" y="1449733"/>
                      <a:pt x="53331" y="1446605"/>
                    </a:cubicBezTo>
                    <a:cubicBezTo>
                      <a:pt x="45069" y="1436686"/>
                      <a:pt x="38332" y="1427239"/>
                      <a:pt x="35629" y="1419099"/>
                    </a:cubicBezTo>
                    <a:cubicBezTo>
                      <a:pt x="21755" y="1412606"/>
                      <a:pt x="7566" y="1404247"/>
                      <a:pt x="2372" y="1393481"/>
                    </a:cubicBezTo>
                    <a:cubicBezTo>
                      <a:pt x="-6143" y="1375834"/>
                      <a:pt x="9023" y="1360273"/>
                      <a:pt x="35758" y="1350099"/>
                    </a:cubicBezTo>
                    <a:cubicBezTo>
                      <a:pt x="25970" y="1342426"/>
                      <a:pt x="17206" y="1335054"/>
                      <a:pt x="13231" y="1327819"/>
                    </a:cubicBezTo>
                    <a:lnTo>
                      <a:pt x="8415" y="1325763"/>
                    </a:lnTo>
                    <a:lnTo>
                      <a:pt x="12202" y="1324916"/>
                    </a:lnTo>
                    <a:cubicBezTo>
                      <a:pt x="8221" y="1322109"/>
                      <a:pt x="7465" y="1318625"/>
                      <a:pt x="8896" y="1315596"/>
                    </a:cubicBezTo>
                    <a:cubicBezTo>
                      <a:pt x="13904" y="1304994"/>
                      <a:pt x="37212" y="1309794"/>
                      <a:pt x="59309" y="1311256"/>
                    </a:cubicBezTo>
                    <a:cubicBezTo>
                      <a:pt x="57601" y="1304365"/>
                      <a:pt x="53624" y="1295921"/>
                      <a:pt x="48812" y="1286953"/>
                    </a:cubicBezTo>
                    <a:cubicBezTo>
                      <a:pt x="47370" y="1284937"/>
                      <a:pt x="45538" y="1283225"/>
                      <a:pt x="43650" y="1281493"/>
                    </a:cubicBezTo>
                    <a:lnTo>
                      <a:pt x="46380" y="1282573"/>
                    </a:lnTo>
                    <a:cubicBezTo>
                      <a:pt x="33194" y="1258369"/>
                      <a:pt x="15926" y="1231588"/>
                      <a:pt x="21725" y="1221010"/>
                    </a:cubicBezTo>
                    <a:cubicBezTo>
                      <a:pt x="26843" y="1211688"/>
                      <a:pt x="53397" y="1219991"/>
                      <a:pt x="76391" y="1223749"/>
                    </a:cubicBezTo>
                    <a:cubicBezTo>
                      <a:pt x="76419" y="1223738"/>
                      <a:pt x="76447" y="1223737"/>
                      <a:pt x="76475" y="1223737"/>
                    </a:cubicBezTo>
                    <a:lnTo>
                      <a:pt x="73699" y="1219710"/>
                    </a:lnTo>
                    <a:cubicBezTo>
                      <a:pt x="56113" y="1210263"/>
                      <a:pt x="38223" y="1198377"/>
                      <a:pt x="32167" y="1184063"/>
                    </a:cubicBezTo>
                    <a:cubicBezTo>
                      <a:pt x="22249" y="1160619"/>
                      <a:pt x="42875" y="1141680"/>
                      <a:pt x="78155" y="1130577"/>
                    </a:cubicBezTo>
                    <a:cubicBezTo>
                      <a:pt x="56922" y="1112029"/>
                      <a:pt x="39658" y="1094897"/>
                      <a:pt x="45531" y="1083970"/>
                    </a:cubicBezTo>
                    <a:cubicBezTo>
                      <a:pt x="51692" y="1072508"/>
                      <a:pt x="74716" y="1076828"/>
                      <a:pt x="99200" y="1080612"/>
                    </a:cubicBezTo>
                    <a:lnTo>
                      <a:pt x="74613" y="1061320"/>
                    </a:lnTo>
                    <a:cubicBezTo>
                      <a:pt x="77732" y="1061031"/>
                      <a:pt x="82081" y="1061409"/>
                      <a:pt x="86532" y="1061814"/>
                    </a:cubicBezTo>
                    <a:lnTo>
                      <a:pt x="110478" y="1080492"/>
                    </a:lnTo>
                    <a:cubicBezTo>
                      <a:pt x="108776" y="1071893"/>
                      <a:pt x="104518" y="1061594"/>
                      <a:pt x="99360" y="1050648"/>
                    </a:cubicBezTo>
                    <a:cubicBezTo>
                      <a:pt x="98047" y="1049297"/>
                      <a:pt x="97378" y="1047727"/>
                      <a:pt x="97146" y="1046152"/>
                    </a:cubicBezTo>
                    <a:cubicBezTo>
                      <a:pt x="81479" y="1013395"/>
                      <a:pt x="59771" y="976283"/>
                      <a:pt x="68121" y="962793"/>
                    </a:cubicBezTo>
                    <a:cubicBezTo>
                      <a:pt x="74968" y="951738"/>
                      <a:pt x="105830" y="962656"/>
                      <a:pt x="134230" y="969381"/>
                    </a:cubicBezTo>
                    <a:lnTo>
                      <a:pt x="125248" y="948408"/>
                    </a:lnTo>
                    <a:cubicBezTo>
                      <a:pt x="116779" y="935391"/>
                      <a:pt x="113063" y="924456"/>
                      <a:pt x="118653" y="918894"/>
                    </a:cubicBezTo>
                    <a:lnTo>
                      <a:pt x="120153" y="918429"/>
                    </a:lnTo>
                    <a:cubicBezTo>
                      <a:pt x="119490" y="917399"/>
                      <a:pt x="119761" y="916857"/>
                      <a:pt x="120077" y="916349"/>
                    </a:cubicBezTo>
                    <a:cubicBezTo>
                      <a:pt x="126574" y="905857"/>
                      <a:pt x="154701" y="915155"/>
                      <a:pt x="181825" y="921870"/>
                    </a:cubicBezTo>
                    <a:cubicBezTo>
                      <a:pt x="181538" y="916648"/>
                      <a:pt x="180574" y="911018"/>
                      <a:pt x="179196" y="905188"/>
                    </a:cubicBezTo>
                    <a:lnTo>
                      <a:pt x="176076" y="899403"/>
                    </a:lnTo>
                    <a:cubicBezTo>
                      <a:pt x="154829" y="897579"/>
                      <a:pt x="132727" y="895730"/>
                      <a:pt x="110388" y="893852"/>
                    </a:cubicBezTo>
                    <a:cubicBezTo>
                      <a:pt x="124436" y="889810"/>
                      <a:pt x="136692" y="885496"/>
                      <a:pt x="143916" y="881546"/>
                    </a:cubicBezTo>
                    <a:lnTo>
                      <a:pt x="161074" y="880544"/>
                    </a:lnTo>
                    <a:lnTo>
                      <a:pt x="156263" y="876266"/>
                    </a:lnTo>
                    <a:cubicBezTo>
                      <a:pt x="157528" y="873086"/>
                      <a:pt x="163236" y="871183"/>
                      <a:pt x="171704" y="870121"/>
                    </a:cubicBezTo>
                    <a:lnTo>
                      <a:pt x="167731" y="846928"/>
                    </a:lnTo>
                    <a:cubicBezTo>
                      <a:pt x="148349" y="845650"/>
                      <a:pt x="128167" y="844482"/>
                      <a:pt x="107670" y="843295"/>
                    </a:cubicBezTo>
                    <a:cubicBezTo>
                      <a:pt x="103857" y="840503"/>
                      <a:pt x="100147" y="837761"/>
                      <a:pt x="97876" y="835347"/>
                    </a:cubicBezTo>
                    <a:lnTo>
                      <a:pt x="156676" y="838769"/>
                    </a:lnTo>
                    <a:lnTo>
                      <a:pt x="157238" y="838880"/>
                    </a:lnTo>
                    <a:cubicBezTo>
                      <a:pt x="158344" y="838972"/>
                      <a:pt x="159528" y="839185"/>
                      <a:pt x="160689" y="839566"/>
                    </a:cubicBezTo>
                    <a:lnTo>
                      <a:pt x="166636" y="840536"/>
                    </a:lnTo>
                    <a:cubicBezTo>
                      <a:pt x="164851" y="828359"/>
                      <a:pt x="165500" y="818793"/>
                      <a:pt x="170324" y="814568"/>
                    </a:cubicBezTo>
                    <a:cubicBezTo>
                      <a:pt x="177113" y="808628"/>
                      <a:pt x="193323" y="816742"/>
                      <a:pt x="211453" y="827331"/>
                    </a:cubicBezTo>
                    <a:cubicBezTo>
                      <a:pt x="213950" y="825381"/>
                      <a:pt x="218239" y="824357"/>
                      <a:pt x="223660" y="823677"/>
                    </a:cubicBezTo>
                    <a:cubicBezTo>
                      <a:pt x="218039" y="798466"/>
                      <a:pt x="213979" y="775391"/>
                      <a:pt x="222281" y="768123"/>
                    </a:cubicBezTo>
                    <a:cubicBezTo>
                      <a:pt x="227594" y="763474"/>
                      <a:pt x="238680" y="767435"/>
                      <a:pt x="252011" y="774283"/>
                    </a:cubicBezTo>
                    <a:lnTo>
                      <a:pt x="251392" y="773120"/>
                    </a:lnTo>
                    <a:cubicBezTo>
                      <a:pt x="253675" y="773576"/>
                      <a:pt x="256083" y="774179"/>
                      <a:pt x="258388" y="774668"/>
                    </a:cubicBezTo>
                    <a:cubicBezTo>
                      <a:pt x="254573" y="770045"/>
                      <a:pt x="249136" y="764307"/>
                      <a:pt x="243105" y="758171"/>
                    </a:cubicBezTo>
                    <a:cubicBezTo>
                      <a:pt x="242196" y="757457"/>
                      <a:pt x="241409" y="756636"/>
                      <a:pt x="240757" y="755814"/>
                    </a:cubicBezTo>
                    <a:lnTo>
                      <a:pt x="240379" y="755429"/>
                    </a:lnTo>
                    <a:lnTo>
                      <a:pt x="206948" y="710876"/>
                    </a:lnTo>
                    <a:lnTo>
                      <a:pt x="218332" y="714441"/>
                    </a:lnTo>
                    <a:cubicBezTo>
                      <a:pt x="236626" y="738836"/>
                      <a:pt x="254476" y="762642"/>
                      <a:pt x="271020" y="784328"/>
                    </a:cubicBezTo>
                    <a:cubicBezTo>
                      <a:pt x="279499" y="789292"/>
                      <a:pt x="288318" y="794169"/>
                      <a:pt x="296677" y="797986"/>
                    </a:cubicBezTo>
                    <a:cubicBezTo>
                      <a:pt x="296547" y="796233"/>
                      <a:pt x="296125" y="794517"/>
                      <a:pt x="295685" y="792779"/>
                    </a:cubicBezTo>
                    <a:lnTo>
                      <a:pt x="294958" y="789987"/>
                    </a:lnTo>
                    <a:lnTo>
                      <a:pt x="297764" y="791396"/>
                    </a:lnTo>
                    <a:lnTo>
                      <a:pt x="299512" y="778151"/>
                    </a:lnTo>
                    <a:cubicBezTo>
                      <a:pt x="289228" y="760524"/>
                      <a:pt x="278302" y="741847"/>
                      <a:pt x="267426" y="723010"/>
                    </a:cubicBezTo>
                    <a:cubicBezTo>
                      <a:pt x="266760" y="715253"/>
                      <a:pt x="263754" y="703339"/>
                      <a:pt x="259596" y="690154"/>
                    </a:cubicBezTo>
                    <a:lnTo>
                      <a:pt x="303963" y="746059"/>
                    </a:lnTo>
                    <a:cubicBezTo>
                      <a:pt x="305974" y="734923"/>
                      <a:pt x="308718" y="727536"/>
                      <a:pt x="313032" y="727391"/>
                    </a:cubicBezTo>
                    <a:cubicBezTo>
                      <a:pt x="320259" y="727151"/>
                      <a:pt x="329673" y="745695"/>
                      <a:pt x="339083" y="768602"/>
                    </a:cubicBezTo>
                    <a:cubicBezTo>
                      <a:pt x="339761" y="769361"/>
                      <a:pt x="340450" y="769308"/>
                      <a:pt x="341073" y="769062"/>
                    </a:cubicBezTo>
                    <a:cubicBezTo>
                      <a:pt x="343922" y="767934"/>
                      <a:pt x="344817" y="762590"/>
                      <a:pt x="344450" y="754901"/>
                    </a:cubicBezTo>
                    <a:cubicBezTo>
                      <a:pt x="331614" y="734601"/>
                      <a:pt x="317898" y="712952"/>
                      <a:pt x="304281" y="691173"/>
                    </a:cubicBezTo>
                    <a:lnTo>
                      <a:pt x="343361" y="732559"/>
                    </a:lnTo>
                    <a:cubicBezTo>
                      <a:pt x="341922" y="719561"/>
                      <a:pt x="340390" y="705204"/>
                      <a:pt x="340592" y="693306"/>
                    </a:cubicBezTo>
                    <a:lnTo>
                      <a:pt x="340825" y="692997"/>
                    </a:lnTo>
                    <a:lnTo>
                      <a:pt x="341513" y="692841"/>
                    </a:lnTo>
                    <a:lnTo>
                      <a:pt x="354685" y="709744"/>
                    </a:lnTo>
                    <a:cubicBezTo>
                      <a:pt x="354802" y="707814"/>
                      <a:pt x="355113" y="705984"/>
                      <a:pt x="355436" y="704225"/>
                    </a:cubicBezTo>
                    <a:lnTo>
                      <a:pt x="353513" y="691870"/>
                    </a:lnTo>
                    <a:cubicBezTo>
                      <a:pt x="335932" y="681442"/>
                      <a:pt x="318434" y="670860"/>
                      <a:pt x="301456" y="660447"/>
                    </a:cubicBezTo>
                    <a:lnTo>
                      <a:pt x="295898" y="654036"/>
                    </a:lnTo>
                    <a:lnTo>
                      <a:pt x="345657" y="669991"/>
                    </a:lnTo>
                    <a:lnTo>
                      <a:pt x="322506" y="638717"/>
                    </a:lnTo>
                    <a:lnTo>
                      <a:pt x="329924" y="641769"/>
                    </a:lnTo>
                    <a:lnTo>
                      <a:pt x="348123" y="657228"/>
                    </a:lnTo>
                    <a:lnTo>
                      <a:pt x="335646" y="577041"/>
                    </a:lnTo>
                    <a:cubicBezTo>
                      <a:pt x="332537" y="575913"/>
                      <a:pt x="329418" y="574790"/>
                      <a:pt x="326294" y="573665"/>
                    </a:cubicBezTo>
                    <a:lnTo>
                      <a:pt x="334999" y="572880"/>
                    </a:lnTo>
                    <a:lnTo>
                      <a:pt x="332320" y="555663"/>
                    </a:lnTo>
                    <a:cubicBezTo>
                      <a:pt x="340134" y="562173"/>
                      <a:pt x="347044" y="565982"/>
                      <a:pt x="351500" y="563508"/>
                    </a:cubicBezTo>
                    <a:cubicBezTo>
                      <a:pt x="357727" y="560050"/>
                      <a:pt x="359424" y="547176"/>
                      <a:pt x="359584" y="531764"/>
                    </a:cubicBezTo>
                    <a:cubicBezTo>
                      <a:pt x="352056" y="529193"/>
                      <a:pt x="344429" y="526669"/>
                      <a:pt x="336756" y="524130"/>
                    </a:cubicBezTo>
                    <a:cubicBezTo>
                      <a:pt x="333795" y="520445"/>
                      <a:pt x="330923" y="516834"/>
                      <a:pt x="329352" y="513912"/>
                    </a:cubicBezTo>
                    <a:lnTo>
                      <a:pt x="360073" y="524091"/>
                    </a:lnTo>
                    <a:cubicBezTo>
                      <a:pt x="360130" y="523750"/>
                      <a:pt x="360134" y="523408"/>
                      <a:pt x="360139" y="523064"/>
                    </a:cubicBezTo>
                    <a:lnTo>
                      <a:pt x="372572" y="520785"/>
                    </a:lnTo>
                    <a:lnTo>
                      <a:pt x="369646" y="516838"/>
                    </a:lnTo>
                    <a:cubicBezTo>
                      <a:pt x="378646" y="524621"/>
                      <a:pt x="386681" y="529696"/>
                      <a:pt x="391656" y="526931"/>
                    </a:cubicBezTo>
                    <a:cubicBezTo>
                      <a:pt x="397771" y="523534"/>
                      <a:pt x="399518" y="511061"/>
                      <a:pt x="399687" y="496038"/>
                    </a:cubicBezTo>
                    <a:lnTo>
                      <a:pt x="407664" y="495192"/>
                    </a:lnTo>
                    <a:cubicBezTo>
                      <a:pt x="410566" y="493341"/>
                      <a:pt x="411539" y="489792"/>
                      <a:pt x="410808" y="485129"/>
                    </a:cubicBezTo>
                    <a:lnTo>
                      <a:pt x="412729" y="484208"/>
                    </a:lnTo>
                    <a:lnTo>
                      <a:pt x="410635" y="481382"/>
                    </a:lnTo>
                    <a:cubicBezTo>
                      <a:pt x="409442" y="474489"/>
                      <a:pt x="406190" y="465839"/>
                      <a:pt x="402302" y="456584"/>
                    </a:cubicBezTo>
                    <a:cubicBezTo>
                      <a:pt x="414162" y="468736"/>
                      <a:pt x="425428" y="481886"/>
                      <a:pt x="431257" y="485128"/>
                    </a:cubicBezTo>
                    <a:lnTo>
                      <a:pt x="437264" y="486937"/>
                    </a:lnTo>
                    <a:cubicBezTo>
                      <a:pt x="440849" y="486031"/>
                      <a:pt x="438317" y="478097"/>
                      <a:pt x="439923" y="473194"/>
                    </a:cubicBezTo>
                    <a:cubicBezTo>
                      <a:pt x="447953" y="481017"/>
                      <a:pt x="455441" y="486142"/>
                      <a:pt x="460967" y="482847"/>
                    </a:cubicBezTo>
                    <a:cubicBezTo>
                      <a:pt x="467508" y="478950"/>
                      <a:pt x="468346" y="464798"/>
                      <a:pt x="468181" y="448496"/>
                    </a:cubicBezTo>
                    <a:lnTo>
                      <a:pt x="468133" y="445616"/>
                    </a:lnTo>
                    <a:lnTo>
                      <a:pt x="471413" y="448549"/>
                    </a:lnTo>
                    <a:lnTo>
                      <a:pt x="471581" y="448600"/>
                    </a:lnTo>
                    <a:cubicBezTo>
                      <a:pt x="467244" y="444210"/>
                      <a:pt x="463012" y="439765"/>
                      <a:pt x="458823" y="435348"/>
                    </a:cubicBezTo>
                    <a:lnTo>
                      <a:pt x="455119" y="427715"/>
                    </a:lnTo>
                    <a:lnTo>
                      <a:pt x="479592" y="443551"/>
                    </a:lnTo>
                    <a:cubicBezTo>
                      <a:pt x="479459" y="441197"/>
                      <a:pt x="479414" y="438646"/>
                      <a:pt x="480080" y="436615"/>
                    </a:cubicBezTo>
                    <a:cubicBezTo>
                      <a:pt x="482340" y="438818"/>
                      <a:pt x="484558" y="440806"/>
                      <a:pt x="486893" y="441965"/>
                    </a:cubicBezTo>
                    <a:lnTo>
                      <a:pt x="490783" y="450792"/>
                    </a:lnTo>
                    <a:lnTo>
                      <a:pt x="493531" y="452569"/>
                    </a:lnTo>
                    <a:lnTo>
                      <a:pt x="496735" y="445967"/>
                    </a:lnTo>
                    <a:lnTo>
                      <a:pt x="501122" y="446269"/>
                    </a:lnTo>
                    <a:cubicBezTo>
                      <a:pt x="505384" y="443730"/>
                      <a:pt x="507226" y="436843"/>
                      <a:pt x="507541" y="427827"/>
                    </a:cubicBezTo>
                    <a:lnTo>
                      <a:pt x="517969" y="438656"/>
                    </a:lnTo>
                    <a:cubicBezTo>
                      <a:pt x="521896" y="438304"/>
                      <a:pt x="524308" y="430291"/>
                      <a:pt x="526056" y="419027"/>
                    </a:cubicBezTo>
                    <a:cubicBezTo>
                      <a:pt x="520377" y="414359"/>
                      <a:pt x="514793" y="409677"/>
                      <a:pt x="509281" y="405044"/>
                    </a:cubicBezTo>
                    <a:lnTo>
                      <a:pt x="526954" y="414697"/>
                    </a:lnTo>
                    <a:cubicBezTo>
                      <a:pt x="528900" y="403409"/>
                      <a:pt x="530504" y="389734"/>
                      <a:pt x="533397" y="377570"/>
                    </a:cubicBezTo>
                    <a:cubicBezTo>
                      <a:pt x="524146" y="371063"/>
                      <a:pt x="514737" y="364526"/>
                      <a:pt x="505278" y="357950"/>
                    </a:cubicBezTo>
                    <a:cubicBezTo>
                      <a:pt x="519468" y="361471"/>
                      <a:pt x="532235" y="363866"/>
                      <a:pt x="540468" y="364060"/>
                    </a:cubicBezTo>
                    <a:lnTo>
                      <a:pt x="567099" y="377432"/>
                    </a:lnTo>
                    <a:cubicBezTo>
                      <a:pt x="568265" y="371852"/>
                      <a:pt x="569127" y="365673"/>
                      <a:pt x="570056" y="359390"/>
                    </a:cubicBezTo>
                    <a:cubicBezTo>
                      <a:pt x="570734" y="359637"/>
                      <a:pt x="571183" y="360298"/>
                      <a:pt x="571655" y="361025"/>
                    </a:cubicBezTo>
                    <a:cubicBezTo>
                      <a:pt x="574434" y="365301"/>
                      <a:pt x="577838" y="373934"/>
                      <a:pt x="581688" y="384757"/>
                    </a:cubicBezTo>
                    <a:cubicBezTo>
                      <a:pt x="605048" y="396474"/>
                      <a:pt x="627244" y="407697"/>
                      <a:pt x="646731" y="417266"/>
                    </a:cubicBezTo>
                    <a:lnTo>
                      <a:pt x="655024" y="397628"/>
                    </a:lnTo>
                    <a:cubicBezTo>
                      <a:pt x="620788" y="373648"/>
                      <a:pt x="575497" y="343891"/>
                      <a:pt x="528204" y="312807"/>
                    </a:cubicBezTo>
                    <a:cubicBezTo>
                      <a:pt x="526296" y="308490"/>
                      <a:pt x="524456" y="304256"/>
                      <a:pt x="523697" y="301026"/>
                    </a:cubicBezTo>
                    <a:lnTo>
                      <a:pt x="572908" y="333389"/>
                    </a:lnTo>
                    <a:lnTo>
                      <a:pt x="573343" y="333769"/>
                    </a:lnTo>
                    <a:cubicBezTo>
                      <a:pt x="574248" y="334401"/>
                      <a:pt x="575166" y="335183"/>
                      <a:pt x="575983" y="336088"/>
                    </a:cubicBezTo>
                    <a:cubicBezTo>
                      <a:pt x="582850" y="342051"/>
                      <a:pt x="589264" y="347415"/>
                      <a:pt x="594394" y="351139"/>
                    </a:cubicBezTo>
                    <a:cubicBezTo>
                      <a:pt x="593726" y="348738"/>
                      <a:pt x="592936" y="346234"/>
                      <a:pt x="592302" y="343853"/>
                    </a:cubicBezTo>
                    <a:lnTo>
                      <a:pt x="619807" y="356373"/>
                    </a:lnTo>
                    <a:lnTo>
                      <a:pt x="621052" y="357600"/>
                    </a:lnTo>
                    <a:cubicBezTo>
                      <a:pt x="621261" y="357301"/>
                      <a:pt x="621467" y="357019"/>
                      <a:pt x="623124" y="357885"/>
                    </a:cubicBezTo>
                    <a:cubicBezTo>
                      <a:pt x="627125" y="361308"/>
                      <a:pt x="630195" y="362035"/>
                      <a:pt x="632712" y="362247"/>
                    </a:cubicBezTo>
                    <a:lnTo>
                      <a:pt x="631970" y="359109"/>
                    </a:lnTo>
                    <a:lnTo>
                      <a:pt x="650234" y="361630"/>
                    </a:lnTo>
                    <a:cubicBezTo>
                      <a:pt x="658606" y="368689"/>
                      <a:pt x="665959" y="378748"/>
                      <a:pt x="671903" y="387839"/>
                    </a:cubicBezTo>
                    <a:lnTo>
                      <a:pt x="674296" y="390174"/>
                    </a:lnTo>
                    <a:lnTo>
                      <a:pt x="671048" y="371364"/>
                    </a:lnTo>
                    <a:cubicBezTo>
                      <a:pt x="674946" y="372605"/>
                      <a:pt x="683246" y="379702"/>
                      <a:pt x="692514" y="388153"/>
                    </a:cubicBezTo>
                    <a:lnTo>
                      <a:pt x="696810" y="382685"/>
                    </a:lnTo>
                    <a:cubicBezTo>
                      <a:pt x="699326" y="382744"/>
                      <a:pt x="700191" y="387366"/>
                      <a:pt x="699857" y="394605"/>
                    </a:cubicBezTo>
                    <a:lnTo>
                      <a:pt x="723583" y="415483"/>
                    </a:lnTo>
                    <a:lnTo>
                      <a:pt x="723662" y="414910"/>
                    </a:lnTo>
                    <a:cubicBezTo>
                      <a:pt x="722089" y="407364"/>
                      <a:pt x="719049" y="398748"/>
                      <a:pt x="724759" y="400812"/>
                    </a:cubicBezTo>
                    <a:lnTo>
                      <a:pt x="725504" y="401573"/>
                    </a:lnTo>
                    <a:cubicBezTo>
                      <a:pt x="725638" y="397661"/>
                      <a:pt x="726406" y="394140"/>
                      <a:pt x="728061" y="391235"/>
                    </a:cubicBezTo>
                    <a:cubicBezTo>
                      <a:pt x="716599" y="383206"/>
                      <a:pt x="704894" y="375074"/>
                      <a:pt x="693110" y="366881"/>
                    </a:cubicBezTo>
                    <a:cubicBezTo>
                      <a:pt x="707304" y="370405"/>
                      <a:pt x="720070" y="372797"/>
                      <a:pt x="728304" y="372994"/>
                    </a:cubicBezTo>
                    <a:lnTo>
                      <a:pt x="737395" y="377547"/>
                    </a:lnTo>
                    <a:lnTo>
                      <a:pt x="737872" y="377641"/>
                    </a:lnTo>
                    <a:cubicBezTo>
                      <a:pt x="741811" y="362357"/>
                      <a:pt x="746838" y="351684"/>
                      <a:pt x="753220" y="350168"/>
                    </a:cubicBezTo>
                    <a:cubicBezTo>
                      <a:pt x="759163" y="348754"/>
                      <a:pt x="764654" y="355536"/>
                      <a:pt x="769214" y="366744"/>
                    </a:cubicBezTo>
                    <a:lnTo>
                      <a:pt x="778222" y="370591"/>
                    </a:lnTo>
                    <a:lnTo>
                      <a:pt x="780027" y="364387"/>
                    </a:lnTo>
                    <a:cubicBezTo>
                      <a:pt x="759890" y="350560"/>
                      <a:pt x="738184" y="336296"/>
                      <a:pt x="716038" y="321742"/>
                    </a:cubicBezTo>
                    <a:cubicBezTo>
                      <a:pt x="714131" y="317420"/>
                      <a:pt x="712291" y="313183"/>
                      <a:pt x="711532" y="309958"/>
                    </a:cubicBezTo>
                    <a:lnTo>
                      <a:pt x="760741" y="342320"/>
                    </a:lnTo>
                    <a:lnTo>
                      <a:pt x="761174" y="342699"/>
                    </a:lnTo>
                    <a:cubicBezTo>
                      <a:pt x="762080" y="343335"/>
                      <a:pt x="763002" y="344110"/>
                      <a:pt x="763816" y="345019"/>
                    </a:cubicBezTo>
                    <a:cubicBezTo>
                      <a:pt x="770686" y="350982"/>
                      <a:pt x="777097" y="356346"/>
                      <a:pt x="782222" y="360070"/>
                    </a:cubicBezTo>
                    <a:cubicBezTo>
                      <a:pt x="781562" y="357665"/>
                      <a:pt x="780768" y="355165"/>
                      <a:pt x="780137" y="352783"/>
                    </a:cubicBezTo>
                    <a:lnTo>
                      <a:pt x="806356" y="364720"/>
                    </a:lnTo>
                    <a:lnTo>
                      <a:pt x="805799" y="363274"/>
                    </a:lnTo>
                    <a:lnTo>
                      <a:pt x="811053" y="366858"/>
                    </a:lnTo>
                    <a:cubicBezTo>
                      <a:pt x="815000" y="370250"/>
                      <a:pt x="818043" y="370968"/>
                      <a:pt x="820548" y="371177"/>
                    </a:cubicBezTo>
                    <a:lnTo>
                      <a:pt x="819806" y="368039"/>
                    </a:lnTo>
                    <a:lnTo>
                      <a:pt x="838066" y="370558"/>
                    </a:lnTo>
                    <a:lnTo>
                      <a:pt x="840097" y="373016"/>
                    </a:lnTo>
                    <a:cubicBezTo>
                      <a:pt x="839216" y="370966"/>
                      <a:pt x="839942" y="370014"/>
                      <a:pt x="840889" y="369876"/>
                    </a:cubicBezTo>
                    <a:lnTo>
                      <a:pt x="841323" y="370102"/>
                    </a:lnTo>
                    <a:cubicBezTo>
                      <a:pt x="848162" y="358000"/>
                      <a:pt x="851415" y="365616"/>
                      <a:pt x="864657" y="375848"/>
                    </a:cubicBezTo>
                    <a:lnTo>
                      <a:pt x="871000" y="352812"/>
                    </a:lnTo>
                    <a:lnTo>
                      <a:pt x="859593" y="340088"/>
                    </a:lnTo>
                    <a:cubicBezTo>
                      <a:pt x="859777" y="337255"/>
                      <a:pt x="861539" y="335223"/>
                      <a:pt x="864781" y="334113"/>
                    </a:cubicBezTo>
                    <a:lnTo>
                      <a:pt x="841639" y="289182"/>
                    </a:lnTo>
                    <a:cubicBezTo>
                      <a:pt x="837246" y="282624"/>
                      <a:pt x="835848" y="277182"/>
                      <a:pt x="838470" y="273758"/>
                    </a:cubicBezTo>
                    <a:lnTo>
                      <a:pt x="860683" y="274348"/>
                    </a:lnTo>
                    <a:cubicBezTo>
                      <a:pt x="859384" y="272108"/>
                      <a:pt x="858152" y="269840"/>
                      <a:pt x="856924" y="267580"/>
                    </a:cubicBezTo>
                    <a:lnTo>
                      <a:pt x="855320" y="259248"/>
                    </a:lnTo>
                    <a:lnTo>
                      <a:pt x="868974" y="274569"/>
                    </a:lnTo>
                    <a:cubicBezTo>
                      <a:pt x="870852" y="273801"/>
                      <a:pt x="872459" y="274240"/>
                      <a:pt x="874097" y="274707"/>
                    </a:cubicBezTo>
                    <a:cubicBezTo>
                      <a:pt x="872794" y="272847"/>
                      <a:pt x="873789" y="271659"/>
                      <a:pt x="877670" y="272475"/>
                    </a:cubicBezTo>
                    <a:lnTo>
                      <a:pt x="871566" y="259573"/>
                    </a:lnTo>
                    <a:cubicBezTo>
                      <a:pt x="872222" y="257568"/>
                      <a:pt x="875419" y="257456"/>
                      <a:pt x="880706" y="258019"/>
                    </a:cubicBezTo>
                    <a:cubicBezTo>
                      <a:pt x="889206" y="258925"/>
                      <a:pt x="906778" y="264423"/>
                      <a:pt x="927069" y="270580"/>
                    </a:cubicBezTo>
                    <a:cubicBezTo>
                      <a:pt x="922450" y="264144"/>
                      <a:pt x="917947" y="257716"/>
                      <a:pt x="913509" y="251366"/>
                    </a:cubicBezTo>
                    <a:lnTo>
                      <a:pt x="936553" y="273353"/>
                    </a:lnTo>
                    <a:cubicBezTo>
                      <a:pt x="949211" y="277497"/>
                      <a:pt x="962581" y="281466"/>
                      <a:pt x="975145" y="284642"/>
                    </a:cubicBezTo>
                    <a:cubicBezTo>
                      <a:pt x="973621" y="283262"/>
                      <a:pt x="973702" y="282146"/>
                      <a:pt x="974144" y="281161"/>
                    </a:cubicBezTo>
                    <a:lnTo>
                      <a:pt x="979180" y="279150"/>
                    </a:lnTo>
                    <a:lnTo>
                      <a:pt x="978381" y="272117"/>
                    </a:lnTo>
                    <a:lnTo>
                      <a:pt x="966921" y="258482"/>
                    </a:lnTo>
                    <a:cubicBezTo>
                      <a:pt x="945435" y="239965"/>
                      <a:pt x="922587" y="221395"/>
                      <a:pt x="926396" y="212878"/>
                    </a:cubicBezTo>
                    <a:lnTo>
                      <a:pt x="928464" y="212734"/>
                    </a:lnTo>
                    <a:cubicBezTo>
                      <a:pt x="926268" y="210098"/>
                      <a:pt x="924052" y="207472"/>
                      <a:pt x="921826" y="204841"/>
                    </a:cubicBezTo>
                    <a:lnTo>
                      <a:pt x="937505" y="212104"/>
                    </a:lnTo>
                    <a:cubicBezTo>
                      <a:pt x="942761" y="208609"/>
                      <a:pt x="949572" y="209437"/>
                      <a:pt x="957111" y="210733"/>
                    </a:cubicBezTo>
                    <a:cubicBezTo>
                      <a:pt x="953013" y="204128"/>
                      <a:pt x="936241" y="196563"/>
                      <a:pt x="954476" y="196336"/>
                    </a:cubicBezTo>
                    <a:cubicBezTo>
                      <a:pt x="960167" y="196266"/>
                      <a:pt x="971810" y="198465"/>
                      <a:pt x="985577" y="201210"/>
                    </a:cubicBezTo>
                    <a:cubicBezTo>
                      <a:pt x="975954" y="189966"/>
                      <a:pt x="965862" y="178636"/>
                      <a:pt x="955655" y="167171"/>
                    </a:cubicBezTo>
                    <a:cubicBezTo>
                      <a:pt x="954933" y="162504"/>
                      <a:pt x="954251" y="157941"/>
                      <a:pt x="954354" y="154625"/>
                    </a:cubicBezTo>
                    <a:lnTo>
                      <a:pt x="993511" y="198621"/>
                    </a:lnTo>
                    <a:lnTo>
                      <a:pt x="993829" y="199098"/>
                    </a:lnTo>
                    <a:cubicBezTo>
                      <a:pt x="994541" y="199946"/>
                      <a:pt x="995230" y="200936"/>
                      <a:pt x="995780" y="202025"/>
                    </a:cubicBezTo>
                    <a:lnTo>
                      <a:pt x="996776" y="203413"/>
                    </a:lnTo>
                    <a:cubicBezTo>
                      <a:pt x="1002143" y="204529"/>
                      <a:pt x="1007666" y="205618"/>
                      <a:pt x="1013152" y="206631"/>
                    </a:cubicBezTo>
                    <a:cubicBezTo>
                      <a:pt x="1016552" y="198976"/>
                      <a:pt x="1021507" y="202524"/>
                      <a:pt x="1027549" y="208772"/>
                    </a:cubicBezTo>
                    <a:lnTo>
                      <a:pt x="1066510" y="209369"/>
                    </a:lnTo>
                    <a:cubicBezTo>
                      <a:pt x="1081024" y="199562"/>
                      <a:pt x="1035447" y="141283"/>
                      <a:pt x="1041567" y="137525"/>
                    </a:cubicBezTo>
                    <a:cubicBezTo>
                      <a:pt x="1045310" y="135227"/>
                      <a:pt x="1059389" y="147915"/>
                      <a:pt x="1074733" y="161953"/>
                    </a:cubicBezTo>
                    <a:cubicBezTo>
                      <a:pt x="1073946" y="157089"/>
                      <a:pt x="1074700" y="153432"/>
                      <a:pt x="1077458" y="151439"/>
                    </a:cubicBezTo>
                    <a:cubicBezTo>
                      <a:pt x="1084114" y="146624"/>
                      <a:pt x="1099806" y="153139"/>
                      <a:pt x="1118253" y="163289"/>
                    </a:cubicBezTo>
                    <a:cubicBezTo>
                      <a:pt x="1117174" y="154270"/>
                      <a:pt x="1100425" y="138371"/>
                      <a:pt x="1123984" y="146539"/>
                    </a:cubicBezTo>
                    <a:cubicBezTo>
                      <a:pt x="1132082" y="149345"/>
                      <a:pt x="1147703" y="158446"/>
                      <a:pt x="1165828" y="168832"/>
                    </a:cubicBezTo>
                    <a:lnTo>
                      <a:pt x="1185810" y="157108"/>
                    </a:lnTo>
                    <a:lnTo>
                      <a:pt x="1184294" y="119125"/>
                    </a:lnTo>
                    <a:cubicBezTo>
                      <a:pt x="1181090" y="117451"/>
                      <a:pt x="1181492" y="115966"/>
                      <a:pt x="1182466" y="114858"/>
                    </a:cubicBezTo>
                    <a:lnTo>
                      <a:pt x="1184135" y="115136"/>
                    </a:lnTo>
                    <a:cubicBezTo>
                      <a:pt x="1183087" y="95579"/>
                      <a:pt x="1182385" y="76027"/>
                      <a:pt x="1181813" y="56956"/>
                    </a:cubicBezTo>
                    <a:lnTo>
                      <a:pt x="1184135" y="48795"/>
                    </a:lnTo>
                    <a:lnTo>
                      <a:pt x="1202395" y="118163"/>
                    </a:lnTo>
                    <a:cubicBezTo>
                      <a:pt x="1206417" y="117111"/>
                      <a:pt x="1209930" y="118485"/>
                      <a:pt x="1213602" y="120022"/>
                    </a:cubicBezTo>
                    <a:cubicBezTo>
                      <a:pt x="1211444" y="112867"/>
                      <a:pt x="1196978" y="101849"/>
                      <a:pt x="1215156" y="105899"/>
                    </a:cubicBezTo>
                    <a:cubicBezTo>
                      <a:pt x="1221206" y="107244"/>
                      <a:pt x="1233217" y="112586"/>
                      <a:pt x="1247204" y="118881"/>
                    </a:cubicBezTo>
                    <a:cubicBezTo>
                      <a:pt x="1244527" y="101663"/>
                      <a:pt x="1242021" y="84589"/>
                      <a:pt x="1239635" y="67970"/>
                    </a:cubicBezTo>
                    <a:lnTo>
                      <a:pt x="1259743" y="124476"/>
                    </a:lnTo>
                    <a:cubicBezTo>
                      <a:pt x="1263275" y="126118"/>
                      <a:pt x="1266878" y="127712"/>
                      <a:pt x="1270472" y="129269"/>
                    </a:cubicBezTo>
                    <a:cubicBezTo>
                      <a:pt x="1276071" y="122880"/>
                      <a:pt x="1279961" y="127370"/>
                      <a:pt x="1284150" y="134642"/>
                    </a:cubicBezTo>
                    <a:lnTo>
                      <a:pt x="1292856" y="136827"/>
                    </a:lnTo>
                    <a:cubicBezTo>
                      <a:pt x="1285622" y="103829"/>
                      <a:pt x="1276890" y="67348"/>
                      <a:pt x="1268020" y="30181"/>
                    </a:cubicBezTo>
                    <a:cubicBezTo>
                      <a:pt x="1276256" y="42264"/>
                      <a:pt x="1284185" y="52552"/>
                      <a:pt x="1290194" y="58181"/>
                    </a:cubicBezTo>
                    <a:lnTo>
                      <a:pt x="1323528" y="142292"/>
                    </a:lnTo>
                    <a:cubicBezTo>
                      <a:pt x="1337989" y="133960"/>
                      <a:pt x="1311821" y="73086"/>
                      <a:pt x="1318736" y="71064"/>
                    </a:cubicBezTo>
                    <a:lnTo>
                      <a:pt x="1335262" y="89146"/>
                    </a:lnTo>
                    <a:cubicBezTo>
                      <a:pt x="1329250" y="64570"/>
                      <a:pt x="1322294" y="38455"/>
                      <a:pt x="1315190" y="11790"/>
                    </a:cubicBezTo>
                    <a:cubicBezTo>
                      <a:pt x="1316648" y="7293"/>
                      <a:pt x="1318093" y="2913"/>
                      <a:pt x="131967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16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5" name="十角星 6"/>
              <p:cNvSpPr/>
              <p:nvPr/>
            </p:nvSpPr>
            <p:spPr>
              <a:xfrm>
                <a:off x="4139127" y="4118031"/>
                <a:ext cx="2505684" cy="2465748"/>
              </a:xfrm>
              <a:custGeom>
                <a:avLst/>
                <a:gdLst/>
                <a:ahLst/>
                <a:cxnLst/>
                <a:rect l="l" t="t" r="r" b="b"/>
                <a:pathLst>
                  <a:path w="2645723" h="2605139">
                    <a:moveTo>
                      <a:pt x="1375582" y="2494963"/>
                    </a:moveTo>
                    <a:lnTo>
                      <a:pt x="1375518" y="2495016"/>
                    </a:lnTo>
                    <a:lnTo>
                      <a:pt x="1375537" y="2495123"/>
                    </a:lnTo>
                    <a:close/>
                    <a:moveTo>
                      <a:pt x="1421760" y="2486319"/>
                    </a:moveTo>
                    <a:lnTo>
                      <a:pt x="1427757" y="2493664"/>
                    </a:lnTo>
                    <a:lnTo>
                      <a:pt x="1429303" y="2488470"/>
                    </a:lnTo>
                    <a:cubicBezTo>
                      <a:pt x="1428258" y="2487910"/>
                      <a:pt x="1427288" y="2487189"/>
                      <a:pt x="1426300" y="2486446"/>
                    </a:cubicBezTo>
                    <a:cubicBezTo>
                      <a:pt x="1424834" y="2486657"/>
                      <a:pt x="1423317" y="2486501"/>
                      <a:pt x="1421760" y="2486319"/>
                    </a:cubicBezTo>
                    <a:close/>
                    <a:moveTo>
                      <a:pt x="927891" y="2368588"/>
                    </a:moveTo>
                    <a:lnTo>
                      <a:pt x="918569" y="2368929"/>
                    </a:lnTo>
                    <a:lnTo>
                      <a:pt x="919054" y="2378763"/>
                    </a:lnTo>
                    <a:close/>
                    <a:moveTo>
                      <a:pt x="1741382" y="2356774"/>
                    </a:moveTo>
                    <a:lnTo>
                      <a:pt x="1739507" y="2359477"/>
                    </a:lnTo>
                    <a:lnTo>
                      <a:pt x="1741128" y="2364379"/>
                    </a:lnTo>
                    <a:close/>
                    <a:moveTo>
                      <a:pt x="1747491" y="2350177"/>
                    </a:moveTo>
                    <a:lnTo>
                      <a:pt x="1746774" y="2350998"/>
                    </a:lnTo>
                    <a:cubicBezTo>
                      <a:pt x="1746826" y="2354922"/>
                      <a:pt x="1747208" y="2359182"/>
                      <a:pt x="1747649" y="2363625"/>
                    </a:cubicBezTo>
                    <a:lnTo>
                      <a:pt x="1747775" y="2364830"/>
                    </a:lnTo>
                    <a:cubicBezTo>
                      <a:pt x="1747182" y="2360516"/>
                      <a:pt x="1747242" y="2355576"/>
                      <a:pt x="1747491" y="2350177"/>
                    </a:cubicBezTo>
                    <a:close/>
                    <a:moveTo>
                      <a:pt x="558273" y="2153426"/>
                    </a:moveTo>
                    <a:lnTo>
                      <a:pt x="556699" y="2156541"/>
                    </a:lnTo>
                    <a:lnTo>
                      <a:pt x="558992" y="2154609"/>
                    </a:lnTo>
                    <a:close/>
                    <a:moveTo>
                      <a:pt x="2129321" y="2062852"/>
                    </a:moveTo>
                    <a:lnTo>
                      <a:pt x="2130109" y="2064322"/>
                    </a:lnTo>
                    <a:cubicBezTo>
                      <a:pt x="2129929" y="2063898"/>
                      <a:pt x="2129815" y="2063454"/>
                      <a:pt x="2129702" y="2063009"/>
                    </a:cubicBezTo>
                    <a:close/>
                    <a:moveTo>
                      <a:pt x="336361" y="2032337"/>
                    </a:moveTo>
                    <a:cubicBezTo>
                      <a:pt x="326300" y="2025909"/>
                      <a:pt x="306768" y="2050520"/>
                      <a:pt x="292690" y="2067097"/>
                    </a:cubicBezTo>
                    <a:cubicBezTo>
                      <a:pt x="311490" y="2060717"/>
                      <a:pt x="328667" y="2054635"/>
                      <a:pt x="343467" y="2049011"/>
                    </a:cubicBezTo>
                    <a:close/>
                    <a:moveTo>
                      <a:pt x="2483542" y="1576450"/>
                    </a:moveTo>
                    <a:lnTo>
                      <a:pt x="2488041" y="1593309"/>
                    </a:lnTo>
                    <a:lnTo>
                      <a:pt x="2513707" y="1583878"/>
                    </a:lnTo>
                    <a:cubicBezTo>
                      <a:pt x="2504736" y="1582262"/>
                      <a:pt x="2494052" y="1578948"/>
                      <a:pt x="2483542" y="1576450"/>
                    </a:cubicBezTo>
                    <a:close/>
                    <a:moveTo>
                      <a:pt x="2513786" y="1397137"/>
                    </a:moveTo>
                    <a:lnTo>
                      <a:pt x="2509302" y="1402372"/>
                    </a:lnTo>
                    <a:lnTo>
                      <a:pt x="2521633" y="1421833"/>
                    </a:lnTo>
                    <a:lnTo>
                      <a:pt x="2571130" y="1405044"/>
                    </a:lnTo>
                    <a:cubicBezTo>
                      <a:pt x="2564644" y="1403272"/>
                      <a:pt x="2558015" y="1400813"/>
                      <a:pt x="2551284" y="1398375"/>
                    </a:cubicBezTo>
                    <a:close/>
                    <a:moveTo>
                      <a:pt x="596378" y="421666"/>
                    </a:moveTo>
                    <a:cubicBezTo>
                      <a:pt x="604241" y="432923"/>
                      <a:pt x="612862" y="444258"/>
                      <a:pt x="621019" y="452557"/>
                    </a:cubicBezTo>
                    <a:lnTo>
                      <a:pt x="623243" y="441082"/>
                    </a:lnTo>
                    <a:close/>
                    <a:moveTo>
                      <a:pt x="673387" y="410722"/>
                    </a:moveTo>
                    <a:cubicBezTo>
                      <a:pt x="674136" y="413311"/>
                      <a:pt x="674454" y="416126"/>
                      <a:pt x="674735" y="419086"/>
                    </a:cubicBezTo>
                    <a:cubicBezTo>
                      <a:pt x="675029" y="416724"/>
                      <a:pt x="676121" y="415685"/>
                      <a:pt x="677323" y="414983"/>
                    </a:cubicBezTo>
                    <a:lnTo>
                      <a:pt x="677895" y="415451"/>
                    </a:lnTo>
                    <a:lnTo>
                      <a:pt x="678444" y="414327"/>
                    </a:lnTo>
                    <a:close/>
                    <a:moveTo>
                      <a:pt x="545326" y="385895"/>
                    </a:moveTo>
                    <a:cubicBezTo>
                      <a:pt x="549721" y="395814"/>
                      <a:pt x="554247" y="402424"/>
                      <a:pt x="558127" y="402077"/>
                    </a:cubicBezTo>
                    <a:lnTo>
                      <a:pt x="560937" y="396787"/>
                    </a:lnTo>
                    <a:close/>
                    <a:moveTo>
                      <a:pt x="798756" y="376869"/>
                    </a:moveTo>
                    <a:lnTo>
                      <a:pt x="800801" y="380233"/>
                    </a:lnTo>
                    <a:cubicBezTo>
                      <a:pt x="803607" y="381365"/>
                      <a:pt x="806388" y="382591"/>
                      <a:pt x="809161" y="383802"/>
                    </a:cubicBezTo>
                    <a:close/>
                    <a:moveTo>
                      <a:pt x="1319679" y="0"/>
                    </a:moveTo>
                    <a:lnTo>
                      <a:pt x="1334821" y="56921"/>
                    </a:lnTo>
                    <a:lnTo>
                      <a:pt x="1334890" y="57489"/>
                    </a:lnTo>
                    <a:cubicBezTo>
                      <a:pt x="1335145" y="58567"/>
                      <a:pt x="1335312" y="59760"/>
                      <a:pt x="1335315" y="60979"/>
                    </a:cubicBezTo>
                    <a:cubicBezTo>
                      <a:pt x="1336466" y="70004"/>
                      <a:pt x="1337678" y="78273"/>
                      <a:pt x="1339019" y="84468"/>
                    </a:cubicBezTo>
                    <a:cubicBezTo>
                      <a:pt x="1340123" y="82235"/>
                      <a:pt x="1341196" y="79838"/>
                      <a:pt x="1342312" y="77641"/>
                    </a:cubicBezTo>
                    <a:lnTo>
                      <a:pt x="1354485" y="105306"/>
                    </a:lnTo>
                    <a:lnTo>
                      <a:pt x="1354597" y="107047"/>
                    </a:lnTo>
                    <a:cubicBezTo>
                      <a:pt x="1354950" y="106962"/>
                      <a:pt x="1355291" y="106890"/>
                      <a:pt x="1355954" y="108638"/>
                    </a:cubicBezTo>
                    <a:cubicBezTo>
                      <a:pt x="1356654" y="113860"/>
                      <a:pt x="1358461" y="116443"/>
                      <a:pt x="1360196" y="118278"/>
                    </a:cubicBezTo>
                    <a:lnTo>
                      <a:pt x="1361738" y="115445"/>
                    </a:lnTo>
                    <a:lnTo>
                      <a:pt x="1371357" y="126765"/>
                    </a:lnTo>
                    <a:cubicBezTo>
                      <a:pt x="1378036" y="120696"/>
                      <a:pt x="1388425" y="111563"/>
                      <a:pt x="1392342" y="113039"/>
                    </a:cubicBezTo>
                    <a:cubicBezTo>
                      <a:pt x="1397862" y="115118"/>
                      <a:pt x="1388210" y="124652"/>
                      <a:pt x="1398843" y="144204"/>
                    </a:cubicBezTo>
                    <a:lnTo>
                      <a:pt x="1396885" y="146679"/>
                    </a:lnTo>
                    <a:cubicBezTo>
                      <a:pt x="1397843" y="147191"/>
                      <a:pt x="1399678" y="146738"/>
                      <a:pt x="1403494" y="145501"/>
                    </a:cubicBezTo>
                    <a:cubicBezTo>
                      <a:pt x="1416453" y="141308"/>
                      <a:pt x="1449222" y="113500"/>
                      <a:pt x="1476606" y="119039"/>
                    </a:cubicBezTo>
                    <a:cubicBezTo>
                      <a:pt x="1500196" y="123812"/>
                      <a:pt x="1510494" y="147126"/>
                      <a:pt x="1509437" y="176545"/>
                    </a:cubicBezTo>
                    <a:lnTo>
                      <a:pt x="1541895" y="171790"/>
                    </a:lnTo>
                    <a:cubicBezTo>
                      <a:pt x="1544333" y="160620"/>
                      <a:pt x="1546903" y="149553"/>
                      <a:pt x="1549476" y="138659"/>
                    </a:cubicBezTo>
                    <a:lnTo>
                      <a:pt x="1553828" y="131373"/>
                    </a:lnTo>
                    <a:lnTo>
                      <a:pt x="1553767" y="171335"/>
                    </a:lnTo>
                    <a:cubicBezTo>
                      <a:pt x="1563047" y="172440"/>
                      <a:pt x="1579364" y="177828"/>
                      <a:pt x="1595477" y="182234"/>
                    </a:cubicBezTo>
                    <a:lnTo>
                      <a:pt x="1600283" y="183328"/>
                    </a:lnTo>
                    <a:cubicBezTo>
                      <a:pt x="1600969" y="176909"/>
                      <a:pt x="1601723" y="170550"/>
                      <a:pt x="1602478" y="164259"/>
                    </a:cubicBezTo>
                    <a:lnTo>
                      <a:pt x="1604113" y="184198"/>
                    </a:lnTo>
                    <a:cubicBezTo>
                      <a:pt x="1606130" y="183680"/>
                      <a:pt x="1606448" y="184228"/>
                      <a:pt x="1606771" y="184804"/>
                    </a:cubicBezTo>
                    <a:lnTo>
                      <a:pt x="1638027" y="186891"/>
                    </a:lnTo>
                    <a:lnTo>
                      <a:pt x="1639443" y="142425"/>
                    </a:lnTo>
                    <a:lnTo>
                      <a:pt x="1636277" y="119232"/>
                    </a:lnTo>
                    <a:cubicBezTo>
                      <a:pt x="1642257" y="115992"/>
                      <a:pt x="1660862" y="151091"/>
                      <a:pt x="1674541" y="167480"/>
                    </a:cubicBezTo>
                    <a:cubicBezTo>
                      <a:pt x="1676047" y="166072"/>
                      <a:pt x="1683225" y="156550"/>
                      <a:pt x="1689897" y="151044"/>
                    </a:cubicBezTo>
                    <a:cubicBezTo>
                      <a:pt x="1689977" y="143931"/>
                      <a:pt x="1689988" y="136761"/>
                      <a:pt x="1689998" y="129548"/>
                    </a:cubicBezTo>
                    <a:cubicBezTo>
                      <a:pt x="1692570" y="125585"/>
                      <a:pt x="1695101" y="121729"/>
                      <a:pt x="1697384" y="119326"/>
                    </a:cubicBezTo>
                    <a:lnTo>
                      <a:pt x="1697332" y="148913"/>
                    </a:lnTo>
                    <a:cubicBezTo>
                      <a:pt x="1697963" y="153570"/>
                      <a:pt x="1696050" y="162059"/>
                      <a:pt x="1701901" y="173203"/>
                    </a:cubicBezTo>
                    <a:lnTo>
                      <a:pt x="1700248" y="175864"/>
                    </a:lnTo>
                    <a:cubicBezTo>
                      <a:pt x="1701032" y="176171"/>
                      <a:pt x="1702567" y="175420"/>
                      <a:pt x="1705748" y="173581"/>
                    </a:cubicBezTo>
                    <a:cubicBezTo>
                      <a:pt x="1716562" y="167347"/>
                      <a:pt x="1744121" y="135507"/>
                      <a:pt x="1766792" y="135780"/>
                    </a:cubicBezTo>
                    <a:cubicBezTo>
                      <a:pt x="1786328" y="136017"/>
                      <a:pt x="1794591" y="155949"/>
                      <a:pt x="1793350" y="183612"/>
                    </a:cubicBezTo>
                    <a:cubicBezTo>
                      <a:pt x="1812321" y="174571"/>
                      <a:pt x="1829229" y="167838"/>
                      <a:pt x="1835575" y="175185"/>
                    </a:cubicBezTo>
                    <a:cubicBezTo>
                      <a:pt x="1843310" y="184132"/>
                      <a:pt x="1829705" y="202330"/>
                      <a:pt x="1819636" y="220921"/>
                    </a:cubicBezTo>
                    <a:cubicBezTo>
                      <a:pt x="1846252" y="226631"/>
                      <a:pt x="1906518" y="213451"/>
                      <a:pt x="1917165" y="227306"/>
                    </a:cubicBezTo>
                    <a:cubicBezTo>
                      <a:pt x="1921941" y="233517"/>
                      <a:pt x="1913525" y="245631"/>
                      <a:pt x="1903666" y="258817"/>
                    </a:cubicBezTo>
                    <a:lnTo>
                      <a:pt x="1905304" y="269930"/>
                    </a:lnTo>
                    <a:cubicBezTo>
                      <a:pt x="1918316" y="259228"/>
                      <a:pt x="1933515" y="251585"/>
                      <a:pt x="1946895" y="252388"/>
                    </a:cubicBezTo>
                    <a:lnTo>
                      <a:pt x="1948347" y="253427"/>
                    </a:lnTo>
                    <a:cubicBezTo>
                      <a:pt x="1949128" y="250731"/>
                      <a:pt x="1949861" y="248015"/>
                      <a:pt x="1950595" y="245296"/>
                    </a:cubicBezTo>
                    <a:cubicBezTo>
                      <a:pt x="1954103" y="242131"/>
                      <a:pt x="1957551" y="239063"/>
                      <a:pt x="1960376" y="237329"/>
                    </a:cubicBezTo>
                    <a:lnTo>
                      <a:pt x="1954787" y="258033"/>
                    </a:lnTo>
                    <a:cubicBezTo>
                      <a:pt x="1974508" y="261033"/>
                      <a:pt x="1980996" y="284780"/>
                      <a:pt x="1977732" y="315558"/>
                    </a:cubicBezTo>
                    <a:cubicBezTo>
                      <a:pt x="2003112" y="305119"/>
                      <a:pt x="2025630" y="297517"/>
                      <a:pt x="2033321" y="307361"/>
                    </a:cubicBezTo>
                    <a:cubicBezTo>
                      <a:pt x="2042689" y="319348"/>
                      <a:pt x="2023574" y="341904"/>
                      <a:pt x="2009033" y="365181"/>
                    </a:cubicBezTo>
                    <a:lnTo>
                      <a:pt x="2033600" y="367699"/>
                    </a:lnTo>
                    <a:cubicBezTo>
                      <a:pt x="2038306" y="349117"/>
                      <a:pt x="2036596" y="320311"/>
                      <a:pt x="2041425" y="319158"/>
                    </a:cubicBezTo>
                    <a:cubicBezTo>
                      <a:pt x="2047771" y="317641"/>
                      <a:pt x="2055336" y="349248"/>
                      <a:pt x="2063608" y="368691"/>
                    </a:cubicBezTo>
                    <a:lnTo>
                      <a:pt x="2072543" y="368718"/>
                    </a:lnTo>
                    <a:lnTo>
                      <a:pt x="2094097" y="357745"/>
                    </a:lnTo>
                    <a:cubicBezTo>
                      <a:pt x="2096711" y="358949"/>
                      <a:pt x="2093495" y="362471"/>
                      <a:pt x="2091758" y="369119"/>
                    </a:cubicBezTo>
                    <a:cubicBezTo>
                      <a:pt x="2104868" y="369291"/>
                      <a:pt x="2116624" y="370276"/>
                      <a:pt x="2124756" y="373369"/>
                    </a:cubicBezTo>
                    <a:cubicBezTo>
                      <a:pt x="2138796" y="367351"/>
                      <a:pt x="2154503" y="362264"/>
                      <a:pt x="2166298" y="365184"/>
                    </a:cubicBezTo>
                    <a:cubicBezTo>
                      <a:pt x="2185636" y="369969"/>
                      <a:pt x="2188071" y="390603"/>
                      <a:pt x="2178816" y="416274"/>
                    </a:cubicBezTo>
                    <a:cubicBezTo>
                      <a:pt x="2200282" y="412222"/>
                      <a:pt x="2219033" y="409856"/>
                      <a:pt x="2223212" y="418230"/>
                    </a:cubicBezTo>
                    <a:cubicBezTo>
                      <a:pt x="2228300" y="428433"/>
                      <a:pt x="2209507" y="442333"/>
                      <a:pt x="2194116" y="457422"/>
                    </a:cubicBezTo>
                    <a:cubicBezTo>
                      <a:pt x="2218902" y="468994"/>
                      <a:pt x="2282600" y="470716"/>
                      <a:pt x="2289162" y="486202"/>
                    </a:cubicBezTo>
                    <a:cubicBezTo>
                      <a:pt x="2293178" y="495692"/>
                      <a:pt x="2269543" y="509766"/>
                      <a:pt x="2251768" y="524083"/>
                    </a:cubicBezTo>
                    <a:cubicBezTo>
                      <a:pt x="2251760" y="524109"/>
                      <a:pt x="2251741" y="524131"/>
                      <a:pt x="2251726" y="524151"/>
                    </a:cubicBezTo>
                    <a:lnTo>
                      <a:pt x="2256677" y="524641"/>
                    </a:lnTo>
                    <a:cubicBezTo>
                      <a:pt x="2275426" y="517768"/>
                      <a:pt x="2296285" y="512191"/>
                      <a:pt x="2311423" y="516686"/>
                    </a:cubicBezTo>
                    <a:cubicBezTo>
                      <a:pt x="2336213" y="524049"/>
                      <a:pt x="2337778" y="550734"/>
                      <a:pt x="2323749" y="583165"/>
                    </a:cubicBezTo>
                    <a:cubicBezTo>
                      <a:pt x="2351990" y="579301"/>
                      <a:pt x="2376562" y="577430"/>
                      <a:pt x="2381353" y="588463"/>
                    </a:cubicBezTo>
                    <a:cubicBezTo>
                      <a:pt x="2387184" y="601899"/>
                      <a:pt x="2361655" y="618600"/>
                      <a:pt x="2340458" y="637042"/>
                    </a:cubicBezTo>
                    <a:lnTo>
                      <a:pt x="2356894" y="642667"/>
                    </a:lnTo>
                    <a:lnTo>
                      <a:pt x="2365472" y="637696"/>
                    </a:lnTo>
                    <a:lnTo>
                      <a:pt x="2364805" y="645374"/>
                    </a:lnTo>
                    <a:cubicBezTo>
                      <a:pt x="2367292" y="646668"/>
                      <a:pt x="2370016" y="647395"/>
                      <a:pt x="2372799" y="648109"/>
                    </a:cubicBezTo>
                    <a:cubicBezTo>
                      <a:pt x="2374704" y="647999"/>
                      <a:pt x="2376366" y="648487"/>
                      <a:pt x="2377752" y="649297"/>
                    </a:cubicBezTo>
                    <a:cubicBezTo>
                      <a:pt x="2413559" y="658275"/>
                      <a:pt x="2456678" y="665583"/>
                      <a:pt x="2461877" y="679999"/>
                    </a:cubicBezTo>
                    <a:cubicBezTo>
                      <a:pt x="2466142" y="691815"/>
                      <a:pt x="2437674" y="707386"/>
                      <a:pt x="2414088" y="723776"/>
                    </a:cubicBezTo>
                    <a:lnTo>
                      <a:pt x="2436336" y="730284"/>
                    </a:lnTo>
                    <a:lnTo>
                      <a:pt x="2463748" y="743824"/>
                    </a:lnTo>
                    <a:lnTo>
                      <a:pt x="2463145" y="745196"/>
                    </a:lnTo>
                    <a:cubicBezTo>
                      <a:pt x="2464382" y="745358"/>
                      <a:pt x="2464632" y="745889"/>
                      <a:pt x="2464829" y="746431"/>
                    </a:cubicBezTo>
                    <a:cubicBezTo>
                      <a:pt x="2468874" y="757644"/>
                      <a:pt x="2443442" y="772242"/>
                      <a:pt x="2420687" y="787713"/>
                    </a:cubicBezTo>
                    <a:cubicBezTo>
                      <a:pt x="2424971" y="790746"/>
                      <a:pt x="2430007" y="793540"/>
                      <a:pt x="2435472" y="796159"/>
                    </a:cubicBezTo>
                    <a:lnTo>
                      <a:pt x="2442174" y="797519"/>
                    </a:lnTo>
                    <a:cubicBezTo>
                      <a:pt x="2445886" y="793184"/>
                      <a:pt x="2449534" y="788753"/>
                      <a:pt x="2453201" y="784299"/>
                    </a:cubicBezTo>
                    <a:cubicBezTo>
                      <a:pt x="2457703" y="782866"/>
                      <a:pt x="2462109" y="781491"/>
                      <a:pt x="2465401" y="781079"/>
                    </a:cubicBezTo>
                    <a:lnTo>
                      <a:pt x="2450472" y="799206"/>
                    </a:lnTo>
                    <a:cubicBezTo>
                      <a:pt x="2451835" y="799049"/>
                      <a:pt x="2452969" y="799471"/>
                      <a:pt x="2454033" y="799929"/>
                    </a:cubicBezTo>
                    <a:lnTo>
                      <a:pt x="2472954" y="797502"/>
                    </a:lnTo>
                    <a:cubicBezTo>
                      <a:pt x="2474632" y="800389"/>
                      <a:pt x="2472448" y="805701"/>
                      <a:pt x="2467819" y="812492"/>
                    </a:cubicBezTo>
                    <a:cubicBezTo>
                      <a:pt x="2491228" y="824064"/>
                      <a:pt x="2511953" y="835442"/>
                      <a:pt x="2512303" y="845960"/>
                    </a:cubicBezTo>
                    <a:cubicBezTo>
                      <a:pt x="2512589" y="854561"/>
                      <a:pt x="2495772" y="861261"/>
                      <a:pt x="2475770" y="867817"/>
                    </a:cubicBezTo>
                    <a:cubicBezTo>
                      <a:pt x="2475692" y="870837"/>
                      <a:pt x="2473731" y="874578"/>
                      <a:pt x="2470770" y="878928"/>
                    </a:cubicBezTo>
                    <a:cubicBezTo>
                      <a:pt x="2494176" y="890495"/>
                      <a:pt x="2514900" y="901875"/>
                      <a:pt x="2515252" y="912394"/>
                    </a:cubicBezTo>
                    <a:cubicBezTo>
                      <a:pt x="2515705" y="926056"/>
                      <a:pt x="2472976" y="934936"/>
                      <a:pt x="2443856" y="947732"/>
                    </a:cubicBezTo>
                    <a:cubicBezTo>
                      <a:pt x="2445313" y="948723"/>
                      <a:pt x="2446932" y="949482"/>
                      <a:pt x="2448581" y="950242"/>
                    </a:cubicBezTo>
                    <a:lnTo>
                      <a:pt x="2451240" y="951448"/>
                    </a:lnTo>
                    <a:lnTo>
                      <a:pt x="2448325" y="952604"/>
                    </a:lnTo>
                    <a:lnTo>
                      <a:pt x="2454206" y="958623"/>
                    </a:lnTo>
                    <a:cubicBezTo>
                      <a:pt x="2470199" y="947121"/>
                      <a:pt x="2487028" y="928412"/>
                      <a:pt x="2490899" y="930552"/>
                    </a:cubicBezTo>
                    <a:cubicBezTo>
                      <a:pt x="2496019" y="933383"/>
                      <a:pt x="2481526" y="957811"/>
                      <a:pt x="2472760" y="977612"/>
                    </a:cubicBezTo>
                    <a:cubicBezTo>
                      <a:pt x="2477249" y="981967"/>
                      <a:pt x="2481023" y="986150"/>
                      <a:pt x="2483570" y="990072"/>
                    </a:cubicBezTo>
                    <a:cubicBezTo>
                      <a:pt x="2491222" y="991257"/>
                      <a:pt x="2498909" y="992925"/>
                      <a:pt x="2499723" y="995177"/>
                    </a:cubicBezTo>
                    <a:cubicBezTo>
                      <a:pt x="2501288" y="999517"/>
                      <a:pt x="2487421" y="998167"/>
                      <a:pt x="2477295" y="1013889"/>
                    </a:cubicBezTo>
                    <a:lnTo>
                      <a:pt x="2474027" y="1013874"/>
                    </a:lnTo>
                    <a:cubicBezTo>
                      <a:pt x="2474169" y="1014695"/>
                      <a:pt x="2475657" y="1015597"/>
                      <a:pt x="2478999" y="1017331"/>
                    </a:cubicBezTo>
                    <a:cubicBezTo>
                      <a:pt x="2490343" y="1023222"/>
                      <a:pt x="2533572" y="1029970"/>
                      <a:pt x="2545372" y="1049239"/>
                    </a:cubicBezTo>
                    <a:cubicBezTo>
                      <a:pt x="2552208" y="1060403"/>
                      <a:pt x="2548338" y="1071885"/>
                      <a:pt x="2535958" y="1080807"/>
                    </a:cubicBezTo>
                    <a:lnTo>
                      <a:pt x="2611033" y="1123881"/>
                    </a:lnTo>
                    <a:lnTo>
                      <a:pt x="2592509" y="1132901"/>
                    </a:lnTo>
                    <a:cubicBezTo>
                      <a:pt x="2590968" y="1140778"/>
                      <a:pt x="2603879" y="1152247"/>
                      <a:pt x="2618678" y="1164245"/>
                    </a:cubicBezTo>
                    <a:lnTo>
                      <a:pt x="2612450" y="1174662"/>
                    </a:lnTo>
                    <a:lnTo>
                      <a:pt x="2617433" y="1174994"/>
                    </a:lnTo>
                    <a:lnTo>
                      <a:pt x="2595324" y="1184666"/>
                    </a:lnTo>
                    <a:cubicBezTo>
                      <a:pt x="2594047" y="1191200"/>
                      <a:pt x="2602708" y="1200204"/>
                      <a:pt x="2614389" y="1209649"/>
                    </a:cubicBezTo>
                    <a:lnTo>
                      <a:pt x="2609907" y="1215949"/>
                    </a:lnTo>
                    <a:cubicBezTo>
                      <a:pt x="2609491" y="1219198"/>
                      <a:pt x="2611647" y="1222105"/>
                      <a:pt x="2615779" y="1224469"/>
                    </a:cubicBezTo>
                    <a:lnTo>
                      <a:pt x="2615265" y="1226431"/>
                    </a:lnTo>
                    <a:lnTo>
                      <a:pt x="2618829" y="1226669"/>
                    </a:lnTo>
                    <a:cubicBezTo>
                      <a:pt x="2625009" y="1230080"/>
                      <a:pt x="2633894" y="1233095"/>
                      <a:pt x="2643664" y="1236019"/>
                    </a:cubicBezTo>
                    <a:lnTo>
                      <a:pt x="2602597" y="1239274"/>
                    </a:lnTo>
                    <a:lnTo>
                      <a:pt x="2597305" y="1242501"/>
                    </a:lnTo>
                    <a:cubicBezTo>
                      <a:pt x="2595703" y="1245659"/>
                      <a:pt x="2603562" y="1248748"/>
                      <a:pt x="2606375" y="1252951"/>
                    </a:cubicBezTo>
                    <a:lnTo>
                      <a:pt x="2585234" y="1262200"/>
                    </a:lnTo>
                    <a:cubicBezTo>
                      <a:pt x="2584074" y="1269355"/>
                      <a:pt x="2594638" y="1278742"/>
                      <a:pt x="2607538" y="1288735"/>
                    </a:cubicBezTo>
                    <a:lnTo>
                      <a:pt x="2609830" y="1290485"/>
                    </a:lnTo>
                    <a:lnTo>
                      <a:pt x="2605411" y="1291043"/>
                    </a:lnTo>
                    <a:lnTo>
                      <a:pt x="2600119" y="1294266"/>
                    </a:lnTo>
                    <a:cubicBezTo>
                      <a:pt x="2598515" y="1297427"/>
                      <a:pt x="2606378" y="1300515"/>
                      <a:pt x="2609190" y="1304723"/>
                    </a:cubicBezTo>
                    <a:cubicBezTo>
                      <a:pt x="2606003" y="1304991"/>
                      <a:pt x="2603010" y="1305363"/>
                      <a:pt x="2600598" y="1306336"/>
                    </a:cubicBezTo>
                    <a:lnTo>
                      <a:pt x="2586997" y="1302499"/>
                    </a:lnTo>
                    <a:lnTo>
                      <a:pt x="2591112" y="1310978"/>
                    </a:lnTo>
                    <a:lnTo>
                      <a:pt x="2588045" y="1313968"/>
                    </a:lnTo>
                    <a:cubicBezTo>
                      <a:pt x="2587291" y="1318630"/>
                      <a:pt x="2591510" y="1324235"/>
                      <a:pt x="2598378" y="1330056"/>
                    </a:cubicBezTo>
                    <a:cubicBezTo>
                      <a:pt x="2577787" y="1338183"/>
                      <a:pt x="2612095" y="1366252"/>
                      <a:pt x="2629005" y="1388627"/>
                    </a:cubicBezTo>
                    <a:lnTo>
                      <a:pt x="2628992" y="1388989"/>
                    </a:lnTo>
                    <a:lnTo>
                      <a:pt x="2628500" y="1389471"/>
                    </a:lnTo>
                    <a:cubicBezTo>
                      <a:pt x="2608233" y="1382851"/>
                      <a:pt x="2589549" y="1377809"/>
                      <a:pt x="2585973" y="1382657"/>
                    </a:cubicBezTo>
                    <a:cubicBezTo>
                      <a:pt x="2584017" y="1385316"/>
                      <a:pt x="2587321" y="1390725"/>
                      <a:pt x="2593202" y="1397557"/>
                    </a:cubicBezTo>
                    <a:cubicBezTo>
                      <a:pt x="2599005" y="1395659"/>
                      <a:pt x="2604805" y="1393654"/>
                      <a:pt x="2610620" y="1391645"/>
                    </a:cubicBezTo>
                    <a:lnTo>
                      <a:pt x="2598513" y="1403340"/>
                    </a:lnTo>
                    <a:cubicBezTo>
                      <a:pt x="2602397" y="1407962"/>
                      <a:pt x="2607065" y="1412803"/>
                      <a:pt x="2611782" y="1417778"/>
                    </a:cubicBezTo>
                    <a:cubicBezTo>
                      <a:pt x="2611148" y="1418116"/>
                      <a:pt x="2610341" y="1418030"/>
                      <a:pt x="2609467" y="1417921"/>
                    </a:cubicBezTo>
                    <a:lnTo>
                      <a:pt x="2590141" y="1411431"/>
                    </a:lnTo>
                    <a:cubicBezTo>
                      <a:pt x="2587812" y="1412934"/>
                      <a:pt x="2586224" y="1414776"/>
                      <a:pt x="2584931" y="1416463"/>
                    </a:cubicBezTo>
                    <a:lnTo>
                      <a:pt x="2523000" y="1448353"/>
                    </a:lnTo>
                    <a:cubicBezTo>
                      <a:pt x="2529562" y="1459552"/>
                      <a:pt x="2532355" y="1467664"/>
                      <a:pt x="2528502" y="1469623"/>
                    </a:cubicBezTo>
                    <a:lnTo>
                      <a:pt x="2517983" y="1465187"/>
                    </a:lnTo>
                    <a:cubicBezTo>
                      <a:pt x="2520604" y="1468126"/>
                      <a:pt x="2521629" y="1471371"/>
                      <a:pt x="2522174" y="1474370"/>
                    </a:cubicBezTo>
                    <a:lnTo>
                      <a:pt x="2525153" y="1476727"/>
                    </a:lnTo>
                    <a:cubicBezTo>
                      <a:pt x="2557878" y="1465143"/>
                      <a:pt x="2595122" y="1451183"/>
                      <a:pt x="2633549" y="1436783"/>
                    </a:cubicBezTo>
                    <a:cubicBezTo>
                      <a:pt x="2638166" y="1437794"/>
                      <a:pt x="2642670" y="1438804"/>
                      <a:pt x="2645723" y="1440095"/>
                    </a:cubicBezTo>
                    <a:lnTo>
                      <a:pt x="2590565" y="1460745"/>
                    </a:lnTo>
                    <a:lnTo>
                      <a:pt x="2590007" y="1460873"/>
                    </a:lnTo>
                    <a:cubicBezTo>
                      <a:pt x="2588958" y="1461231"/>
                      <a:pt x="2587785" y="1461516"/>
                      <a:pt x="2586571" y="1461636"/>
                    </a:cubicBezTo>
                    <a:cubicBezTo>
                      <a:pt x="2577705" y="1463668"/>
                      <a:pt x="2569593" y="1465685"/>
                      <a:pt x="2563560" y="1467626"/>
                    </a:cubicBezTo>
                    <a:cubicBezTo>
                      <a:pt x="2565893" y="1468506"/>
                      <a:pt x="2568382" y="1469341"/>
                      <a:pt x="2570676" y="1470236"/>
                    </a:cubicBezTo>
                    <a:lnTo>
                      <a:pt x="2544341" y="1485063"/>
                    </a:lnTo>
                    <a:lnTo>
                      <a:pt x="2542620" y="1485345"/>
                    </a:lnTo>
                    <a:cubicBezTo>
                      <a:pt x="2542738" y="1485687"/>
                      <a:pt x="2542839" y="1486023"/>
                      <a:pt x="2541167" y="1486849"/>
                    </a:cubicBezTo>
                    <a:lnTo>
                      <a:pt x="2539284" y="1487911"/>
                    </a:lnTo>
                    <a:cubicBezTo>
                      <a:pt x="2545126" y="1493261"/>
                      <a:pt x="2549661" y="1499099"/>
                      <a:pt x="2551593" y="1505175"/>
                    </a:cubicBezTo>
                    <a:cubicBezTo>
                      <a:pt x="2557569" y="1523970"/>
                      <a:pt x="2540333" y="1536718"/>
                      <a:pt x="2512367" y="1542215"/>
                    </a:cubicBezTo>
                    <a:cubicBezTo>
                      <a:pt x="2527408" y="1558227"/>
                      <a:pt x="2539493" y="1572818"/>
                      <a:pt x="2534191" y="1580683"/>
                    </a:cubicBezTo>
                    <a:lnTo>
                      <a:pt x="2517184" y="1583646"/>
                    </a:lnTo>
                    <a:cubicBezTo>
                      <a:pt x="2521225" y="1584457"/>
                      <a:pt x="2525037" y="1585376"/>
                      <a:pt x="2527725" y="1586512"/>
                    </a:cubicBezTo>
                    <a:lnTo>
                      <a:pt x="2489996" y="1600637"/>
                    </a:lnTo>
                    <a:cubicBezTo>
                      <a:pt x="2499747" y="1628014"/>
                      <a:pt x="2516015" y="1661366"/>
                      <a:pt x="2508188" y="1671551"/>
                    </a:cubicBezTo>
                    <a:cubicBezTo>
                      <a:pt x="2501800" y="1679858"/>
                      <a:pt x="2476606" y="1667212"/>
                      <a:pt x="2454309" y="1659638"/>
                    </a:cubicBezTo>
                    <a:cubicBezTo>
                      <a:pt x="2454279" y="1659644"/>
                      <a:pt x="2454252" y="1659640"/>
                      <a:pt x="2454225" y="1659636"/>
                    </a:cubicBezTo>
                    <a:lnTo>
                      <a:pt x="2456414" y="1664065"/>
                    </a:lnTo>
                    <a:cubicBezTo>
                      <a:pt x="2472547" y="1676323"/>
                      <a:pt x="2488637" y="1691031"/>
                      <a:pt x="2492640" y="1706132"/>
                    </a:cubicBezTo>
                    <a:cubicBezTo>
                      <a:pt x="2499196" y="1730863"/>
                      <a:pt x="2476065" y="1746012"/>
                      <a:pt x="2439488" y="1750984"/>
                    </a:cubicBezTo>
                    <a:cubicBezTo>
                      <a:pt x="2457962" y="1772808"/>
                      <a:pt x="2472697" y="1792570"/>
                      <a:pt x="2465332" y="1802327"/>
                    </a:cubicBezTo>
                    <a:cubicBezTo>
                      <a:pt x="2456638" y="1813850"/>
                      <a:pt x="2429534" y="1802093"/>
                      <a:pt x="2402534" y="1793791"/>
                    </a:cubicBezTo>
                    <a:lnTo>
                      <a:pt x="2400247" y="1794203"/>
                    </a:lnTo>
                    <a:lnTo>
                      <a:pt x="2406785" y="1824011"/>
                    </a:lnTo>
                    <a:cubicBezTo>
                      <a:pt x="2432871" y="1822289"/>
                      <a:pt x="2460534" y="1820317"/>
                      <a:pt x="2488574" y="1818331"/>
                    </a:cubicBezTo>
                    <a:cubicBezTo>
                      <a:pt x="2475314" y="1824489"/>
                      <a:pt x="2463870" y="1830636"/>
                      <a:pt x="2457337" y="1835650"/>
                    </a:cubicBezTo>
                    <a:lnTo>
                      <a:pt x="2413331" y="1845154"/>
                    </a:lnTo>
                    <a:lnTo>
                      <a:pt x="2422828" y="1875149"/>
                    </a:lnTo>
                    <a:cubicBezTo>
                      <a:pt x="2447051" y="1872911"/>
                      <a:pt x="2472787" y="1870413"/>
                      <a:pt x="2499041" y="1867865"/>
                    </a:cubicBezTo>
                    <a:cubicBezTo>
                      <a:pt x="2503239" y="1870036"/>
                      <a:pt x="2507326" y="1872180"/>
                      <a:pt x="2509940" y="1874213"/>
                    </a:cubicBezTo>
                    <a:lnTo>
                      <a:pt x="2451319" y="1879886"/>
                    </a:lnTo>
                    <a:lnTo>
                      <a:pt x="2450744" y="1879864"/>
                    </a:lnTo>
                    <a:cubicBezTo>
                      <a:pt x="2449640" y="1879940"/>
                      <a:pt x="2448431" y="1879908"/>
                      <a:pt x="2447229" y="1879713"/>
                    </a:cubicBezTo>
                    <a:lnTo>
                      <a:pt x="2424221" y="1879549"/>
                    </a:lnTo>
                    <a:lnTo>
                      <a:pt x="2424439" y="1880238"/>
                    </a:lnTo>
                    <a:cubicBezTo>
                      <a:pt x="2426173" y="1881461"/>
                      <a:pt x="2427983" y="1882681"/>
                      <a:pt x="2429651" y="1883905"/>
                    </a:cubicBezTo>
                    <a:lnTo>
                      <a:pt x="2425645" y="1884932"/>
                    </a:lnTo>
                    <a:cubicBezTo>
                      <a:pt x="2429580" y="1899860"/>
                      <a:pt x="2430786" y="1912027"/>
                      <a:pt x="2425910" y="1917705"/>
                    </a:cubicBezTo>
                    <a:cubicBezTo>
                      <a:pt x="2418912" y="1925853"/>
                      <a:pt x="2397326" y="1915964"/>
                      <a:pt x="2374525" y="1905724"/>
                    </a:cubicBezTo>
                    <a:lnTo>
                      <a:pt x="2373390" y="1906407"/>
                    </a:lnTo>
                    <a:lnTo>
                      <a:pt x="2362309" y="1904141"/>
                    </a:lnTo>
                    <a:lnTo>
                      <a:pt x="2367186" y="1922219"/>
                    </a:lnTo>
                    <a:cubicBezTo>
                      <a:pt x="2373766" y="1936450"/>
                      <a:pt x="2375921" y="1947834"/>
                      <a:pt x="2369592" y="1952361"/>
                    </a:cubicBezTo>
                    <a:lnTo>
                      <a:pt x="2368038" y="1952566"/>
                    </a:lnTo>
                    <a:cubicBezTo>
                      <a:pt x="2368552" y="1953690"/>
                      <a:pt x="2368205" y="1954178"/>
                      <a:pt x="2367823" y="1954625"/>
                    </a:cubicBezTo>
                    <a:cubicBezTo>
                      <a:pt x="2359900" y="1963848"/>
                      <a:pt x="2333286" y="1949959"/>
                      <a:pt x="2307303" y="1938779"/>
                    </a:cubicBezTo>
                    <a:cubicBezTo>
                      <a:pt x="2306856" y="1943964"/>
                      <a:pt x="2307023" y="1949664"/>
                      <a:pt x="2307573" y="1955632"/>
                    </a:cubicBezTo>
                    <a:cubicBezTo>
                      <a:pt x="2311129" y="1961897"/>
                      <a:pt x="2313329" y="1967954"/>
                      <a:pt x="2314048" y="1973244"/>
                    </a:cubicBezTo>
                    <a:lnTo>
                      <a:pt x="2326279" y="1987947"/>
                    </a:lnTo>
                    <a:cubicBezTo>
                      <a:pt x="2324578" y="1990860"/>
                      <a:pt x="2318645" y="1991770"/>
                      <a:pt x="2310089" y="1991385"/>
                    </a:cubicBezTo>
                    <a:cubicBezTo>
                      <a:pt x="2312133" y="2017130"/>
                      <a:pt x="2312925" y="2040511"/>
                      <a:pt x="2303667" y="2046260"/>
                    </a:cubicBezTo>
                    <a:cubicBezTo>
                      <a:pt x="2296095" y="2050958"/>
                      <a:pt x="2281142" y="2040243"/>
                      <a:pt x="2264632" y="2026770"/>
                    </a:cubicBezTo>
                    <a:lnTo>
                      <a:pt x="2264122" y="2026832"/>
                    </a:lnTo>
                    <a:lnTo>
                      <a:pt x="2286495" y="2068861"/>
                    </a:lnTo>
                    <a:cubicBezTo>
                      <a:pt x="2283524" y="2067864"/>
                      <a:pt x="2279700" y="2065760"/>
                      <a:pt x="2275795" y="2063587"/>
                    </a:cubicBezTo>
                    <a:lnTo>
                      <a:pt x="2256351" y="2027777"/>
                    </a:lnTo>
                    <a:cubicBezTo>
                      <a:pt x="2255004" y="2028402"/>
                      <a:pt x="2253545" y="2028375"/>
                      <a:pt x="2252001" y="2028306"/>
                    </a:cubicBezTo>
                    <a:cubicBezTo>
                      <a:pt x="2254044" y="2054049"/>
                      <a:pt x="2254837" y="2077431"/>
                      <a:pt x="2245576" y="2083179"/>
                    </a:cubicBezTo>
                    <a:cubicBezTo>
                      <a:pt x="2242124" y="2085323"/>
                      <a:pt x="2237134" y="2084258"/>
                      <a:pt x="2231264" y="2080975"/>
                    </a:cubicBezTo>
                    <a:cubicBezTo>
                      <a:pt x="2231259" y="2081060"/>
                      <a:pt x="2231272" y="2081145"/>
                      <a:pt x="2231285" y="2081229"/>
                    </a:cubicBezTo>
                    <a:lnTo>
                      <a:pt x="2231073" y="2080856"/>
                    </a:lnTo>
                    <a:cubicBezTo>
                      <a:pt x="2216053" y="2073524"/>
                      <a:pt x="2195050" y="2053990"/>
                      <a:pt x="2175918" y="2041260"/>
                    </a:cubicBezTo>
                    <a:cubicBezTo>
                      <a:pt x="2175800" y="2043006"/>
                      <a:pt x="2175980" y="2044765"/>
                      <a:pt x="2176172" y="2046549"/>
                    </a:cubicBezTo>
                    <a:lnTo>
                      <a:pt x="2176330" y="2047924"/>
                    </a:lnTo>
                    <a:cubicBezTo>
                      <a:pt x="2179993" y="2056333"/>
                      <a:pt x="2183649" y="2064831"/>
                      <a:pt x="2187290" y="2073344"/>
                    </a:cubicBezTo>
                    <a:lnTo>
                      <a:pt x="2172651" y="2052035"/>
                    </a:lnTo>
                    <a:cubicBezTo>
                      <a:pt x="2165834" y="2077055"/>
                      <a:pt x="2160103" y="2101540"/>
                      <a:pt x="2152437" y="2106004"/>
                    </a:cubicBezTo>
                    <a:cubicBezTo>
                      <a:pt x="2155703" y="2111426"/>
                      <a:pt x="2158499" y="2116955"/>
                      <a:pt x="2161204" y="2122369"/>
                    </a:cubicBezTo>
                    <a:lnTo>
                      <a:pt x="2154342" y="2118209"/>
                    </a:lnTo>
                    <a:lnTo>
                      <a:pt x="2121937" y="2080477"/>
                    </a:lnTo>
                    <a:cubicBezTo>
                      <a:pt x="2120159" y="2096378"/>
                      <a:pt x="2120407" y="2119561"/>
                      <a:pt x="2117642" y="2136814"/>
                    </a:cubicBezTo>
                    <a:lnTo>
                      <a:pt x="2117366" y="2137080"/>
                    </a:lnTo>
                    <a:lnTo>
                      <a:pt x="2116661" y="2137116"/>
                    </a:lnTo>
                    <a:lnTo>
                      <a:pt x="2105958" y="2118269"/>
                    </a:lnTo>
                    <a:cubicBezTo>
                      <a:pt x="2105572" y="2120148"/>
                      <a:pt x="2105007" y="2121896"/>
                      <a:pt x="2104439" y="2123572"/>
                    </a:cubicBezTo>
                    <a:lnTo>
                      <a:pt x="2106544" y="2273594"/>
                    </a:lnTo>
                    <a:cubicBezTo>
                      <a:pt x="2099700" y="2265872"/>
                      <a:pt x="2093375" y="2260959"/>
                      <a:pt x="2088605" y="2262642"/>
                    </a:cubicBezTo>
                    <a:cubicBezTo>
                      <a:pt x="2080713" y="2265425"/>
                      <a:pt x="2077271" y="2282263"/>
                      <a:pt x="2074357" y="2300966"/>
                    </a:cubicBezTo>
                    <a:lnTo>
                      <a:pt x="2061695" y="2301110"/>
                    </a:lnTo>
                    <a:lnTo>
                      <a:pt x="2064046" y="2305485"/>
                    </a:lnTo>
                    <a:cubicBezTo>
                      <a:pt x="2056204" y="2296314"/>
                      <a:pt x="2048940" y="2289967"/>
                      <a:pt x="2043614" y="2291846"/>
                    </a:cubicBezTo>
                    <a:cubicBezTo>
                      <a:pt x="2037068" y="2294156"/>
                      <a:pt x="2033584" y="2306129"/>
                      <a:pt x="2031309" y="2320878"/>
                    </a:cubicBezTo>
                    <a:lnTo>
                      <a:pt x="2023271" y="2320364"/>
                    </a:lnTo>
                    <a:cubicBezTo>
                      <a:pt x="2020131" y="2321696"/>
                      <a:pt x="2018668" y="2325021"/>
                      <a:pt x="2018739" y="2329731"/>
                    </a:cubicBezTo>
                    <a:lnTo>
                      <a:pt x="2016703" y="2330314"/>
                    </a:lnTo>
                    <a:lnTo>
                      <a:pt x="2018385" y="2333447"/>
                    </a:lnTo>
                    <a:cubicBezTo>
                      <a:pt x="2018603" y="2340429"/>
                      <a:pt x="2020616" y="2349485"/>
                      <a:pt x="2023178" y="2359243"/>
                    </a:cubicBezTo>
                    <a:cubicBezTo>
                      <a:pt x="2013931" y="2346427"/>
                      <a:pt x="2005299" y="2332868"/>
                      <a:pt x="1999622" y="2327714"/>
                    </a:cubicBezTo>
                    <a:lnTo>
                      <a:pt x="1996152" y="2325164"/>
                    </a:lnTo>
                    <a:lnTo>
                      <a:pt x="1994291" y="2324253"/>
                    </a:lnTo>
                    <a:cubicBezTo>
                      <a:pt x="1995890" y="2329941"/>
                      <a:pt x="1998463" y="2337146"/>
                      <a:pt x="2001388" y="2344910"/>
                    </a:cubicBezTo>
                    <a:cubicBezTo>
                      <a:pt x="2001925" y="2345929"/>
                      <a:pt x="2002313" y="2346999"/>
                      <a:pt x="2002581" y="2348013"/>
                    </a:cubicBezTo>
                    <a:lnTo>
                      <a:pt x="2002772" y="2348522"/>
                    </a:lnTo>
                    <a:lnTo>
                      <a:pt x="2015329" y="2402788"/>
                    </a:lnTo>
                    <a:cubicBezTo>
                      <a:pt x="2012716" y="2401054"/>
                      <a:pt x="2009565" y="2398036"/>
                      <a:pt x="2006358" y="2394926"/>
                    </a:cubicBezTo>
                    <a:lnTo>
                      <a:pt x="1990592" y="2327250"/>
                    </a:lnTo>
                    <a:cubicBezTo>
                      <a:pt x="1989573" y="2330010"/>
                      <a:pt x="1989493" y="2333910"/>
                      <a:pt x="1988164" y="2336560"/>
                    </a:cubicBezTo>
                    <a:cubicBezTo>
                      <a:pt x="1981290" y="2327512"/>
                      <a:pt x="1974578" y="2321208"/>
                      <a:pt x="1968631" y="2323517"/>
                    </a:cubicBezTo>
                    <a:lnTo>
                      <a:pt x="1961250" y="2334148"/>
                    </a:lnTo>
                    <a:cubicBezTo>
                      <a:pt x="1962501" y="2345041"/>
                      <a:pt x="1963727" y="2356119"/>
                      <a:pt x="1964925" y="2367231"/>
                    </a:cubicBezTo>
                    <a:cubicBezTo>
                      <a:pt x="1962398" y="2374598"/>
                      <a:pt x="1960326" y="2386705"/>
                      <a:pt x="1958797" y="2400449"/>
                    </a:cubicBezTo>
                    <a:lnTo>
                      <a:pt x="1946666" y="2354582"/>
                    </a:lnTo>
                    <a:cubicBezTo>
                      <a:pt x="1944519" y="2356792"/>
                      <a:pt x="1944895" y="2362327"/>
                      <a:pt x="1943172" y="2365766"/>
                    </a:cubicBezTo>
                    <a:cubicBezTo>
                      <a:pt x="1941237" y="2363218"/>
                      <a:pt x="1939315" y="2360888"/>
                      <a:pt x="1937158" y="2359355"/>
                    </a:cubicBezTo>
                    <a:lnTo>
                      <a:pt x="1933378" y="2345892"/>
                    </a:lnTo>
                    <a:lnTo>
                      <a:pt x="1927952" y="2353758"/>
                    </a:lnTo>
                    <a:lnTo>
                      <a:pt x="1923639" y="2352721"/>
                    </a:lnTo>
                    <a:lnTo>
                      <a:pt x="1916208" y="2366869"/>
                    </a:lnTo>
                    <a:cubicBezTo>
                      <a:pt x="1916943" y="2371715"/>
                      <a:pt x="1917646" y="2376577"/>
                      <a:pt x="1918344" y="2381444"/>
                    </a:cubicBezTo>
                    <a:lnTo>
                      <a:pt x="1913752" y="2368476"/>
                    </a:lnTo>
                    <a:lnTo>
                      <a:pt x="1905848" y="2357369"/>
                    </a:lnTo>
                    <a:cubicBezTo>
                      <a:pt x="1897056" y="2356666"/>
                      <a:pt x="1890386" y="2394616"/>
                      <a:pt x="1880111" y="2420557"/>
                    </a:cubicBezTo>
                    <a:cubicBezTo>
                      <a:pt x="1880256" y="2421048"/>
                      <a:pt x="1880358" y="2421547"/>
                      <a:pt x="1880461" y="2422046"/>
                    </a:cubicBezTo>
                    <a:lnTo>
                      <a:pt x="1879901" y="2421200"/>
                    </a:lnTo>
                    <a:cubicBezTo>
                      <a:pt x="1879621" y="2422927"/>
                      <a:pt x="1878993" y="2424478"/>
                      <a:pt x="1878352" y="2425971"/>
                    </a:cubicBezTo>
                    <a:lnTo>
                      <a:pt x="1878021" y="2426147"/>
                    </a:lnTo>
                    <a:lnTo>
                      <a:pt x="1877326" y="2425983"/>
                    </a:lnTo>
                    <a:lnTo>
                      <a:pt x="1872032" y="2407268"/>
                    </a:lnTo>
                    <a:lnTo>
                      <a:pt x="1864120" y="2391112"/>
                    </a:lnTo>
                    <a:cubicBezTo>
                      <a:pt x="1863991" y="2387995"/>
                      <a:pt x="1862451" y="2386702"/>
                      <a:pt x="1860855" y="2386574"/>
                    </a:cubicBezTo>
                    <a:cubicBezTo>
                      <a:pt x="1854499" y="2386065"/>
                      <a:pt x="1849251" y="2405761"/>
                      <a:pt x="1843024" y="2426549"/>
                    </a:cubicBezTo>
                    <a:cubicBezTo>
                      <a:pt x="1842387" y="2426191"/>
                      <a:pt x="1842034" y="2425465"/>
                      <a:pt x="1841667" y="2424671"/>
                    </a:cubicBezTo>
                    <a:cubicBezTo>
                      <a:pt x="1837572" y="2415803"/>
                      <a:pt x="1833443" y="2391139"/>
                      <a:pt x="1828312" y="2365454"/>
                    </a:cubicBezTo>
                    <a:cubicBezTo>
                      <a:pt x="1821196" y="2351743"/>
                      <a:pt x="1813331" y="2337078"/>
                      <a:pt x="1805507" y="2326315"/>
                    </a:cubicBezTo>
                    <a:cubicBezTo>
                      <a:pt x="1801270" y="2342924"/>
                      <a:pt x="1795844" y="2354798"/>
                      <a:pt x="1789130" y="2357038"/>
                    </a:cubicBezTo>
                    <a:lnTo>
                      <a:pt x="1778739" y="2350647"/>
                    </a:lnTo>
                    <a:lnTo>
                      <a:pt x="1778691" y="2350725"/>
                    </a:lnTo>
                    <a:cubicBezTo>
                      <a:pt x="1782110" y="2358264"/>
                      <a:pt x="1784451" y="2366642"/>
                      <a:pt x="1785118" y="2374527"/>
                    </a:cubicBezTo>
                    <a:lnTo>
                      <a:pt x="1777084" y="2389997"/>
                    </a:lnTo>
                    <a:lnTo>
                      <a:pt x="1775066" y="2387709"/>
                    </a:lnTo>
                    <a:cubicBezTo>
                      <a:pt x="1773852" y="2389769"/>
                      <a:pt x="1772737" y="2392533"/>
                      <a:pt x="1773194" y="2397497"/>
                    </a:cubicBezTo>
                    <a:cubicBezTo>
                      <a:pt x="1772956" y="2399245"/>
                      <a:pt x="1772625" y="2399251"/>
                      <a:pt x="1772281" y="2399248"/>
                    </a:cubicBezTo>
                    <a:lnTo>
                      <a:pt x="1772545" y="2400878"/>
                    </a:lnTo>
                    <a:lnTo>
                      <a:pt x="1767180" y="2428953"/>
                    </a:lnTo>
                    <a:cubicBezTo>
                      <a:pt x="1765686" y="2427161"/>
                      <a:pt x="1764185" y="2425180"/>
                      <a:pt x="1762696" y="2423356"/>
                    </a:cubicBezTo>
                    <a:cubicBezTo>
                      <a:pt x="1762770" y="2429348"/>
                      <a:pt x="1763406" y="2437228"/>
                      <a:pt x="1764253" y="2445790"/>
                    </a:cubicBezTo>
                    <a:cubicBezTo>
                      <a:pt x="1764510" y="2446915"/>
                      <a:pt x="1764603" y="2448051"/>
                      <a:pt x="1764600" y="2449098"/>
                    </a:cubicBezTo>
                    <a:lnTo>
                      <a:pt x="1764655" y="2449636"/>
                    </a:lnTo>
                    <a:lnTo>
                      <a:pt x="1762738" y="2505306"/>
                    </a:lnTo>
                    <a:cubicBezTo>
                      <a:pt x="1760659" y="2502955"/>
                      <a:pt x="1758400" y="2499220"/>
                      <a:pt x="1756105" y="2495389"/>
                    </a:cubicBezTo>
                    <a:cubicBezTo>
                      <a:pt x="1757560" y="2453540"/>
                      <a:pt x="1758970" y="2413079"/>
                      <a:pt x="1759282" y="2378500"/>
                    </a:cubicBezTo>
                    <a:cubicBezTo>
                      <a:pt x="1757088" y="2382923"/>
                      <a:pt x="1754349" y="2384405"/>
                      <a:pt x="1752230" y="2383158"/>
                    </a:cubicBezTo>
                    <a:cubicBezTo>
                      <a:pt x="1749969" y="2381828"/>
                      <a:pt x="1748560" y="2377755"/>
                      <a:pt x="1747908" y="2371669"/>
                    </a:cubicBezTo>
                    <a:lnTo>
                      <a:pt x="1747497" y="2383625"/>
                    </a:lnTo>
                    <a:cubicBezTo>
                      <a:pt x="1753033" y="2389564"/>
                      <a:pt x="1753966" y="2395366"/>
                      <a:pt x="1752681" y="2399301"/>
                    </a:cubicBezTo>
                    <a:cubicBezTo>
                      <a:pt x="1755965" y="2406285"/>
                      <a:pt x="1756434" y="2411763"/>
                      <a:pt x="1753211" y="2414728"/>
                    </a:cubicBezTo>
                    <a:lnTo>
                      <a:pt x="1746465" y="2413615"/>
                    </a:lnTo>
                    <a:lnTo>
                      <a:pt x="1746136" y="2423137"/>
                    </a:lnTo>
                    <a:cubicBezTo>
                      <a:pt x="1744061" y="2420786"/>
                      <a:pt x="1741799" y="2417055"/>
                      <a:pt x="1739503" y="2413220"/>
                    </a:cubicBezTo>
                    <a:lnTo>
                      <a:pt x="1739527" y="2412475"/>
                    </a:lnTo>
                    <a:lnTo>
                      <a:pt x="1730431" y="2410975"/>
                    </a:lnTo>
                    <a:cubicBezTo>
                      <a:pt x="1728113" y="2426268"/>
                      <a:pt x="1725721" y="2442064"/>
                      <a:pt x="1723255" y="2457912"/>
                    </a:cubicBezTo>
                    <a:cubicBezTo>
                      <a:pt x="1718906" y="2464373"/>
                      <a:pt x="1713773" y="2475532"/>
                      <a:pt x="1708738" y="2488413"/>
                    </a:cubicBezTo>
                    <a:lnTo>
                      <a:pt x="1709024" y="2424032"/>
                    </a:lnTo>
                    <a:cubicBezTo>
                      <a:pt x="1708660" y="2424305"/>
                      <a:pt x="1708371" y="2424233"/>
                      <a:pt x="1708073" y="2424159"/>
                    </a:cubicBezTo>
                    <a:lnTo>
                      <a:pt x="1680162" y="2412565"/>
                    </a:lnTo>
                    <a:cubicBezTo>
                      <a:pt x="1678315" y="2427967"/>
                      <a:pt x="1676477" y="2443770"/>
                      <a:pt x="1674580" y="2459584"/>
                    </a:cubicBezTo>
                    <a:lnTo>
                      <a:pt x="1670579" y="2408583"/>
                    </a:lnTo>
                    <a:lnTo>
                      <a:pt x="1660667" y="2404189"/>
                    </a:lnTo>
                    <a:cubicBezTo>
                      <a:pt x="1660470" y="2404676"/>
                      <a:pt x="1660193" y="2404710"/>
                      <a:pt x="1659917" y="2404726"/>
                    </a:cubicBezTo>
                    <a:lnTo>
                      <a:pt x="1657760" y="2402899"/>
                    </a:lnTo>
                    <a:cubicBezTo>
                      <a:pt x="1649109" y="2398728"/>
                      <a:pt x="1639968" y="2394653"/>
                      <a:pt x="1630877" y="2390981"/>
                    </a:cubicBezTo>
                    <a:lnTo>
                      <a:pt x="1629825" y="2421363"/>
                    </a:lnTo>
                    <a:cubicBezTo>
                      <a:pt x="1645365" y="2438854"/>
                      <a:pt x="1658889" y="2455111"/>
                      <a:pt x="1654401" y="2461680"/>
                    </a:cubicBezTo>
                    <a:lnTo>
                      <a:pt x="1628488" y="2459874"/>
                    </a:lnTo>
                    <a:lnTo>
                      <a:pt x="1628269" y="2466214"/>
                    </a:lnTo>
                    <a:cubicBezTo>
                      <a:pt x="1629369" y="2467697"/>
                      <a:pt x="1630514" y="2469016"/>
                      <a:pt x="1628081" y="2471652"/>
                    </a:cubicBezTo>
                    <a:cubicBezTo>
                      <a:pt x="1628141" y="2477560"/>
                      <a:pt x="1627819" y="2483344"/>
                      <a:pt x="1627477" y="2488999"/>
                    </a:cubicBezTo>
                    <a:lnTo>
                      <a:pt x="1623617" y="2481966"/>
                    </a:lnTo>
                    <a:lnTo>
                      <a:pt x="1621991" y="2473471"/>
                    </a:lnTo>
                    <a:cubicBezTo>
                      <a:pt x="1611781" y="2471833"/>
                      <a:pt x="1588736" y="2463097"/>
                      <a:pt x="1566178" y="2455707"/>
                    </a:cubicBezTo>
                    <a:cubicBezTo>
                      <a:pt x="1561444" y="2462675"/>
                      <a:pt x="1557081" y="2458537"/>
                      <a:pt x="1552089" y="2451628"/>
                    </a:cubicBezTo>
                    <a:lnTo>
                      <a:pt x="1513052" y="2445641"/>
                    </a:lnTo>
                    <a:cubicBezTo>
                      <a:pt x="1496785" y="2453151"/>
                      <a:pt x="1532529" y="2516115"/>
                      <a:pt x="1525736" y="2518919"/>
                    </a:cubicBezTo>
                    <a:cubicBezTo>
                      <a:pt x="1521581" y="2520630"/>
                      <a:pt x="1509622" y="2506343"/>
                      <a:pt x="1496626" y="2490574"/>
                    </a:cubicBezTo>
                    <a:cubicBezTo>
                      <a:pt x="1496579" y="2495408"/>
                      <a:pt x="1495192" y="2498860"/>
                      <a:pt x="1492079" y="2500413"/>
                    </a:cubicBezTo>
                    <a:lnTo>
                      <a:pt x="1456895" y="2484889"/>
                    </a:lnTo>
                    <a:lnTo>
                      <a:pt x="1454277" y="2487754"/>
                    </a:lnTo>
                    <a:lnTo>
                      <a:pt x="1457149" y="2500240"/>
                    </a:lnTo>
                    <a:cubicBezTo>
                      <a:pt x="1456819" y="2503013"/>
                      <a:pt x="1453901" y="2503450"/>
                      <a:pt x="1444500" y="2498720"/>
                    </a:cubicBezTo>
                    <a:lnTo>
                      <a:pt x="1442695" y="2497500"/>
                    </a:lnTo>
                    <a:cubicBezTo>
                      <a:pt x="1441083" y="2498629"/>
                      <a:pt x="1440207" y="2500693"/>
                      <a:pt x="1439692" y="2503710"/>
                    </a:cubicBezTo>
                    <a:cubicBezTo>
                      <a:pt x="1439005" y="2505335"/>
                      <a:pt x="1438683" y="2505260"/>
                      <a:pt x="1438354" y="2505166"/>
                    </a:cubicBezTo>
                    <a:lnTo>
                      <a:pt x="1438186" y="2506811"/>
                    </a:lnTo>
                    <a:lnTo>
                      <a:pt x="1425738" y="2532535"/>
                    </a:lnTo>
                    <a:cubicBezTo>
                      <a:pt x="1424759" y="2530422"/>
                      <a:pt x="1423824" y="2528119"/>
                      <a:pt x="1422857" y="2525971"/>
                    </a:cubicBezTo>
                    <a:cubicBezTo>
                      <a:pt x="1421379" y="2531779"/>
                      <a:pt x="1419950" y="2539556"/>
                      <a:pt x="1418555" y="2548043"/>
                    </a:cubicBezTo>
                    <a:cubicBezTo>
                      <a:pt x="1418509" y="2549196"/>
                      <a:pt x="1418309" y="2550317"/>
                      <a:pt x="1418033" y="2551329"/>
                    </a:cubicBezTo>
                    <a:lnTo>
                      <a:pt x="1417946" y="2551865"/>
                    </a:lnTo>
                    <a:lnTo>
                      <a:pt x="1401685" y="2605139"/>
                    </a:lnTo>
                    <a:cubicBezTo>
                      <a:pt x="1400291" y="2602330"/>
                      <a:pt x="1399072" y="2598139"/>
                      <a:pt x="1397849" y="2593841"/>
                    </a:cubicBezTo>
                    <a:lnTo>
                      <a:pt x="1426927" y="2496433"/>
                    </a:lnTo>
                    <a:cubicBezTo>
                      <a:pt x="1427036" y="2499352"/>
                      <a:pt x="1425285" y="2499776"/>
                      <a:pt x="1422657" y="2500055"/>
                    </a:cubicBezTo>
                    <a:lnTo>
                      <a:pt x="1398638" y="2497134"/>
                    </a:lnTo>
                    <a:cubicBezTo>
                      <a:pt x="1391283" y="2513917"/>
                      <a:pt x="1383612" y="2531507"/>
                      <a:pt x="1375816" y="2549142"/>
                    </a:cubicBezTo>
                    <a:cubicBezTo>
                      <a:pt x="1369941" y="2554255"/>
                      <a:pt x="1362095" y="2563707"/>
                      <a:pt x="1353899" y="2574847"/>
                    </a:cubicBezTo>
                    <a:lnTo>
                      <a:pt x="1369323" y="2518009"/>
                    </a:lnTo>
                    <a:cubicBezTo>
                      <a:pt x="1363012" y="2519298"/>
                      <a:pt x="1356717" y="2516023"/>
                      <a:pt x="1349911" y="2512041"/>
                    </a:cubicBezTo>
                    <a:cubicBezTo>
                      <a:pt x="1350844" y="2519294"/>
                      <a:pt x="1363479" y="2532008"/>
                      <a:pt x="1345914" y="2525552"/>
                    </a:cubicBezTo>
                    <a:lnTo>
                      <a:pt x="1335514" y="2520167"/>
                    </a:lnTo>
                    <a:lnTo>
                      <a:pt x="1334821" y="2521918"/>
                    </a:lnTo>
                    <a:cubicBezTo>
                      <a:pt x="1340101" y="2540192"/>
                      <a:pt x="1350651" y="2560866"/>
                      <a:pt x="1347448" y="2563358"/>
                    </a:cubicBezTo>
                    <a:cubicBezTo>
                      <a:pt x="1342197" y="2567445"/>
                      <a:pt x="1318072" y="2534771"/>
                      <a:pt x="1301956" y="2520205"/>
                    </a:cubicBezTo>
                    <a:cubicBezTo>
                      <a:pt x="1300092" y="2522683"/>
                      <a:pt x="1288665" y="2545951"/>
                      <a:pt x="1284070" y="2545625"/>
                    </a:cubicBezTo>
                    <a:cubicBezTo>
                      <a:pt x="1281469" y="2545439"/>
                      <a:pt x="1282286" y="2541579"/>
                      <a:pt x="1280946" y="2535567"/>
                    </a:cubicBezTo>
                    <a:cubicBezTo>
                      <a:pt x="1279327" y="2542079"/>
                      <a:pt x="1277281" y="2548312"/>
                      <a:pt x="1275254" y="2554381"/>
                    </a:cubicBezTo>
                    <a:lnTo>
                      <a:pt x="1273345" y="2546588"/>
                    </a:lnTo>
                    <a:lnTo>
                      <a:pt x="1275315" y="2520715"/>
                    </a:lnTo>
                    <a:cubicBezTo>
                      <a:pt x="1275394" y="2519676"/>
                      <a:pt x="1274909" y="2518968"/>
                      <a:pt x="1274382" y="2518253"/>
                    </a:cubicBezTo>
                    <a:lnTo>
                      <a:pt x="1275534" y="2515349"/>
                    </a:lnTo>
                    <a:cubicBezTo>
                      <a:pt x="1274715" y="2515152"/>
                      <a:pt x="1273357" y="2516121"/>
                      <a:pt x="1270581" y="2518406"/>
                    </a:cubicBezTo>
                    <a:cubicBezTo>
                      <a:pt x="1261147" y="2526173"/>
                      <a:pt x="1239853" y="2561980"/>
                      <a:pt x="1217774" y="2564854"/>
                    </a:cubicBezTo>
                    <a:cubicBezTo>
                      <a:pt x="1198750" y="2567329"/>
                      <a:pt x="1187288" y="2548455"/>
                      <a:pt x="1183729" y="2520495"/>
                    </a:cubicBezTo>
                    <a:cubicBezTo>
                      <a:pt x="1166851" y="2532206"/>
                      <a:pt x="1151583" y="2541318"/>
                      <a:pt x="1144150" y="2534819"/>
                    </a:cubicBezTo>
                    <a:cubicBezTo>
                      <a:pt x="1136931" y="2528513"/>
                      <a:pt x="1141869" y="2514426"/>
                      <a:pt x="1147643" y="2498853"/>
                    </a:cubicBezTo>
                    <a:lnTo>
                      <a:pt x="1138550" y="2517219"/>
                    </a:lnTo>
                    <a:cubicBezTo>
                      <a:pt x="1137632" y="2514223"/>
                      <a:pt x="1137112" y="2509888"/>
                      <a:pt x="1136603" y="2505447"/>
                    </a:cubicBezTo>
                    <a:lnTo>
                      <a:pt x="1145335" y="2487565"/>
                    </a:lnTo>
                    <a:cubicBezTo>
                      <a:pt x="1116768" y="2487659"/>
                      <a:pt x="1067672" y="2505301"/>
                      <a:pt x="1055889" y="2493792"/>
                    </a:cubicBezTo>
                    <a:cubicBezTo>
                      <a:pt x="1049782" y="2487823"/>
                      <a:pt x="1057183" y="2472975"/>
                      <a:pt x="1065054" y="2457139"/>
                    </a:cubicBezTo>
                    <a:cubicBezTo>
                      <a:pt x="1063304" y="2454718"/>
                      <a:pt x="1062396" y="2451954"/>
                      <a:pt x="1062327" y="2448975"/>
                    </a:cubicBezTo>
                    <a:cubicBezTo>
                      <a:pt x="1050349" y="2461087"/>
                      <a:pt x="1036346" y="2471626"/>
                      <a:pt x="1022682" y="2472719"/>
                    </a:cubicBezTo>
                    <a:cubicBezTo>
                      <a:pt x="997742" y="2474717"/>
                      <a:pt x="984296" y="2449729"/>
                      <a:pt x="981839" y="2413547"/>
                    </a:cubicBezTo>
                    <a:cubicBezTo>
                      <a:pt x="958972" y="2427558"/>
                      <a:pt x="938405" y="2438320"/>
                      <a:pt x="929234" y="2429500"/>
                    </a:cubicBezTo>
                    <a:cubicBezTo>
                      <a:pt x="918365" y="2419050"/>
                      <a:pt x="931978" y="2394807"/>
                      <a:pt x="942036" y="2370103"/>
                    </a:cubicBezTo>
                    <a:lnTo>
                      <a:pt x="930121" y="2380032"/>
                    </a:lnTo>
                    <a:cubicBezTo>
                      <a:pt x="930103" y="2377702"/>
                      <a:pt x="930202" y="2375222"/>
                      <a:pt x="930205" y="2372868"/>
                    </a:cubicBezTo>
                    <a:lnTo>
                      <a:pt x="919504" y="2387920"/>
                    </a:lnTo>
                    <a:cubicBezTo>
                      <a:pt x="920179" y="2403104"/>
                      <a:pt x="922467" y="2417495"/>
                      <a:pt x="919329" y="2418775"/>
                    </a:cubicBezTo>
                    <a:lnTo>
                      <a:pt x="906805" y="2403790"/>
                    </a:lnTo>
                    <a:lnTo>
                      <a:pt x="878255" y="2436240"/>
                    </a:lnTo>
                    <a:cubicBezTo>
                      <a:pt x="878139" y="2433106"/>
                      <a:pt x="878761" y="2428789"/>
                      <a:pt x="879417" y="2424369"/>
                    </a:cubicBezTo>
                    <a:lnTo>
                      <a:pt x="903028" y="2397203"/>
                    </a:lnTo>
                    <a:cubicBezTo>
                      <a:pt x="898582" y="2388789"/>
                      <a:pt x="893796" y="2379457"/>
                      <a:pt x="889239" y="2372097"/>
                    </a:cubicBezTo>
                    <a:lnTo>
                      <a:pt x="880553" y="2373311"/>
                    </a:lnTo>
                    <a:lnTo>
                      <a:pt x="861500" y="2387325"/>
                    </a:lnTo>
                    <a:lnTo>
                      <a:pt x="861636" y="2382157"/>
                    </a:lnTo>
                    <a:cubicBezTo>
                      <a:pt x="856890" y="2383643"/>
                      <a:pt x="852142" y="2386169"/>
                      <a:pt x="847224" y="2388929"/>
                    </a:cubicBezTo>
                    <a:lnTo>
                      <a:pt x="858290" y="2375607"/>
                    </a:lnTo>
                    <a:lnTo>
                      <a:pt x="836665" y="2375814"/>
                    </a:lnTo>
                    <a:lnTo>
                      <a:pt x="825978" y="2390354"/>
                    </a:lnTo>
                    <a:lnTo>
                      <a:pt x="824733" y="2377422"/>
                    </a:lnTo>
                    <a:lnTo>
                      <a:pt x="820994" y="2378766"/>
                    </a:lnTo>
                    <a:cubicBezTo>
                      <a:pt x="818399" y="2387655"/>
                      <a:pt x="814553" y="2396989"/>
                      <a:pt x="809424" y="2404437"/>
                    </a:cubicBezTo>
                    <a:lnTo>
                      <a:pt x="793405" y="2411300"/>
                    </a:lnTo>
                    <a:lnTo>
                      <a:pt x="793294" y="2408249"/>
                    </a:lnTo>
                    <a:cubicBezTo>
                      <a:pt x="791052" y="2409073"/>
                      <a:pt x="788434" y="2410501"/>
                      <a:pt x="785637" y="2414631"/>
                    </a:cubicBezTo>
                    <a:cubicBezTo>
                      <a:pt x="784346" y="2415828"/>
                      <a:pt x="784084" y="2415625"/>
                      <a:pt x="783821" y="2415405"/>
                    </a:cubicBezTo>
                    <a:lnTo>
                      <a:pt x="782991" y="2416837"/>
                    </a:lnTo>
                    <a:lnTo>
                      <a:pt x="761035" y="2435129"/>
                    </a:lnTo>
                    <a:cubicBezTo>
                      <a:pt x="761017" y="2432802"/>
                      <a:pt x="761112" y="2430320"/>
                      <a:pt x="761122" y="2427962"/>
                    </a:cubicBezTo>
                    <a:cubicBezTo>
                      <a:pt x="757374" y="2432640"/>
                      <a:pt x="752866" y="2439134"/>
                      <a:pt x="748087" y="2446290"/>
                    </a:cubicBezTo>
                    <a:cubicBezTo>
                      <a:pt x="747575" y="2447321"/>
                      <a:pt x="746929" y="2448263"/>
                      <a:pt x="746261" y="2449068"/>
                    </a:cubicBezTo>
                    <a:lnTo>
                      <a:pt x="745959" y="2449518"/>
                    </a:lnTo>
                    <a:lnTo>
                      <a:pt x="709165" y="2491338"/>
                    </a:lnTo>
                    <a:cubicBezTo>
                      <a:pt x="709057" y="2488206"/>
                      <a:pt x="709675" y="2483882"/>
                      <a:pt x="710335" y="2479465"/>
                    </a:cubicBezTo>
                    <a:lnTo>
                      <a:pt x="788954" y="2389003"/>
                    </a:lnTo>
                    <a:cubicBezTo>
                      <a:pt x="779629" y="2388323"/>
                      <a:pt x="773603" y="2382704"/>
                      <a:pt x="770494" y="2374148"/>
                    </a:cubicBezTo>
                    <a:cubicBezTo>
                      <a:pt x="751284" y="2391330"/>
                      <a:pt x="730141" y="2410504"/>
                      <a:pt x="708707" y="2429656"/>
                    </a:cubicBezTo>
                    <a:cubicBezTo>
                      <a:pt x="701247" y="2431892"/>
                      <a:pt x="690199" y="2437266"/>
                      <a:pt x="678141" y="2444026"/>
                    </a:cubicBezTo>
                    <a:lnTo>
                      <a:pt x="762217" y="2342232"/>
                    </a:lnTo>
                    <a:cubicBezTo>
                      <a:pt x="746042" y="2347980"/>
                      <a:pt x="732175" y="2351066"/>
                      <a:pt x="727275" y="2344846"/>
                    </a:cubicBezTo>
                    <a:cubicBezTo>
                      <a:pt x="709121" y="2362355"/>
                      <a:pt x="689652" y="2381253"/>
                      <a:pt x="670019" y="2400075"/>
                    </a:cubicBezTo>
                    <a:lnTo>
                      <a:pt x="735133" y="2306661"/>
                    </a:lnTo>
                    <a:lnTo>
                      <a:pt x="732834" y="2299667"/>
                    </a:lnTo>
                    <a:lnTo>
                      <a:pt x="721088" y="2298508"/>
                    </a:lnTo>
                    <a:cubicBezTo>
                      <a:pt x="719938" y="2301187"/>
                      <a:pt x="718632" y="2302819"/>
                      <a:pt x="716865" y="2302003"/>
                    </a:cubicBezTo>
                    <a:lnTo>
                      <a:pt x="714004" y="2297808"/>
                    </a:lnTo>
                    <a:lnTo>
                      <a:pt x="699615" y="2296389"/>
                    </a:lnTo>
                    <a:cubicBezTo>
                      <a:pt x="671048" y="2330603"/>
                      <a:pt x="641419" y="2364363"/>
                      <a:pt x="614951" y="2392933"/>
                    </a:cubicBezTo>
                    <a:lnTo>
                      <a:pt x="616420" y="2385045"/>
                    </a:lnTo>
                    <a:lnTo>
                      <a:pt x="668373" y="2289879"/>
                    </a:lnTo>
                    <a:lnTo>
                      <a:pt x="666319" y="2289376"/>
                    </a:lnTo>
                    <a:lnTo>
                      <a:pt x="659730" y="2293376"/>
                    </a:lnTo>
                    <a:lnTo>
                      <a:pt x="661886" y="2288301"/>
                    </a:lnTo>
                    <a:cubicBezTo>
                      <a:pt x="655565" y="2290350"/>
                      <a:pt x="651635" y="2288291"/>
                      <a:pt x="649825" y="2285368"/>
                    </a:cubicBezTo>
                    <a:cubicBezTo>
                      <a:pt x="644289" y="2276392"/>
                      <a:pt x="664831" y="2258974"/>
                      <a:pt x="679638" y="2242125"/>
                    </a:cubicBezTo>
                    <a:cubicBezTo>
                      <a:pt x="679642" y="2242096"/>
                      <a:pt x="679654" y="2242075"/>
                      <a:pt x="679667" y="2242052"/>
                    </a:cubicBezTo>
                    <a:lnTo>
                      <a:pt x="676145" y="2242193"/>
                    </a:lnTo>
                    <a:lnTo>
                      <a:pt x="668302" y="2250300"/>
                    </a:lnTo>
                    <a:lnTo>
                      <a:pt x="667894" y="2244317"/>
                    </a:lnTo>
                    <a:lnTo>
                      <a:pt x="653337" y="2248694"/>
                    </a:lnTo>
                    <a:cubicBezTo>
                      <a:pt x="639341" y="2261042"/>
                      <a:pt x="623430" y="2276570"/>
                      <a:pt x="617664" y="2278439"/>
                    </a:cubicBezTo>
                    <a:lnTo>
                      <a:pt x="616619" y="2274418"/>
                    </a:lnTo>
                    <a:lnTo>
                      <a:pt x="615695" y="2273216"/>
                    </a:lnTo>
                    <a:cubicBezTo>
                      <a:pt x="615355" y="2274504"/>
                      <a:pt x="614692" y="2275021"/>
                      <a:pt x="614076" y="2275015"/>
                    </a:cubicBezTo>
                    <a:lnTo>
                      <a:pt x="611900" y="2270792"/>
                    </a:lnTo>
                    <a:cubicBezTo>
                      <a:pt x="608287" y="2277320"/>
                      <a:pt x="603388" y="2283191"/>
                      <a:pt x="598033" y="2287757"/>
                    </a:cubicBezTo>
                    <a:lnTo>
                      <a:pt x="580777" y="2290239"/>
                    </a:lnTo>
                    <a:lnTo>
                      <a:pt x="581463" y="2287266"/>
                    </a:lnTo>
                    <a:cubicBezTo>
                      <a:pt x="579082" y="2287481"/>
                      <a:pt x="576186" y="2288181"/>
                      <a:pt x="572416" y="2291445"/>
                    </a:cubicBezTo>
                    <a:cubicBezTo>
                      <a:pt x="570858" y="2292273"/>
                      <a:pt x="570659" y="2292007"/>
                      <a:pt x="570459" y="2291728"/>
                    </a:cubicBezTo>
                    <a:lnTo>
                      <a:pt x="569288" y="2292888"/>
                    </a:lnTo>
                    <a:lnTo>
                      <a:pt x="543347" y="2304881"/>
                    </a:lnTo>
                    <a:cubicBezTo>
                      <a:pt x="543932" y="2302624"/>
                      <a:pt x="544668" y="2300255"/>
                      <a:pt x="545282" y="2297980"/>
                    </a:cubicBezTo>
                    <a:cubicBezTo>
                      <a:pt x="540454" y="2301527"/>
                      <a:pt x="534421" y="2306634"/>
                      <a:pt x="527954" y="2312310"/>
                    </a:cubicBezTo>
                    <a:cubicBezTo>
                      <a:pt x="527188" y="2313175"/>
                      <a:pt x="526325" y="2313911"/>
                      <a:pt x="525469" y="2314519"/>
                    </a:cubicBezTo>
                    <a:lnTo>
                      <a:pt x="525063" y="2314879"/>
                    </a:lnTo>
                    <a:lnTo>
                      <a:pt x="478698" y="2345751"/>
                    </a:lnTo>
                    <a:cubicBezTo>
                      <a:pt x="479402" y="2342691"/>
                      <a:pt x="481116" y="2338683"/>
                      <a:pt x="482896" y="2334583"/>
                    </a:cubicBezTo>
                    <a:cubicBezTo>
                      <a:pt x="530837" y="2302687"/>
                      <a:pt x="576589" y="2272251"/>
                      <a:pt x="609418" y="2248353"/>
                    </a:cubicBezTo>
                    <a:lnTo>
                      <a:pt x="609437" y="2246094"/>
                    </a:lnTo>
                    <a:lnTo>
                      <a:pt x="604386" y="2241705"/>
                    </a:lnTo>
                    <a:lnTo>
                      <a:pt x="600463" y="2243520"/>
                    </a:lnTo>
                    <a:lnTo>
                      <a:pt x="601641" y="2239321"/>
                    </a:lnTo>
                    <a:lnTo>
                      <a:pt x="600420" y="2238257"/>
                    </a:lnTo>
                    <a:cubicBezTo>
                      <a:pt x="595906" y="2241578"/>
                      <a:pt x="590647" y="2246053"/>
                      <a:pt x="585070" y="2250952"/>
                    </a:cubicBezTo>
                    <a:cubicBezTo>
                      <a:pt x="584305" y="2251814"/>
                      <a:pt x="583442" y="2252556"/>
                      <a:pt x="582585" y="2253158"/>
                    </a:cubicBezTo>
                    <a:lnTo>
                      <a:pt x="582176" y="2253521"/>
                    </a:lnTo>
                    <a:lnTo>
                      <a:pt x="535814" y="2284389"/>
                    </a:lnTo>
                    <a:cubicBezTo>
                      <a:pt x="536515" y="2281333"/>
                      <a:pt x="538233" y="2277322"/>
                      <a:pt x="540013" y="2273222"/>
                    </a:cubicBezTo>
                    <a:lnTo>
                      <a:pt x="598753" y="2234012"/>
                    </a:lnTo>
                    <a:lnTo>
                      <a:pt x="598775" y="2232919"/>
                    </a:lnTo>
                    <a:cubicBezTo>
                      <a:pt x="569066" y="2247759"/>
                      <a:pt x="531939" y="2267016"/>
                      <a:pt x="494221" y="2286050"/>
                    </a:cubicBezTo>
                    <a:cubicBezTo>
                      <a:pt x="486437" y="2286281"/>
                      <a:pt x="474373" y="2288605"/>
                      <a:pt x="460973" y="2292020"/>
                    </a:cubicBezTo>
                    <a:cubicBezTo>
                      <a:pt x="499048" y="2265225"/>
                      <a:pt x="536246" y="2239098"/>
                      <a:pt x="567169" y="2216623"/>
                    </a:cubicBezTo>
                    <a:lnTo>
                      <a:pt x="551335" y="2224688"/>
                    </a:lnTo>
                    <a:cubicBezTo>
                      <a:pt x="543550" y="2224916"/>
                      <a:pt x="531490" y="2227248"/>
                      <a:pt x="518086" y="2230658"/>
                    </a:cubicBezTo>
                    <a:lnTo>
                      <a:pt x="561036" y="2200290"/>
                    </a:lnTo>
                    <a:lnTo>
                      <a:pt x="553631" y="2198343"/>
                    </a:lnTo>
                    <a:cubicBezTo>
                      <a:pt x="526293" y="2213182"/>
                      <a:pt x="495519" y="2230422"/>
                      <a:pt x="464505" y="2247461"/>
                    </a:cubicBezTo>
                    <a:lnTo>
                      <a:pt x="547163" y="2177823"/>
                    </a:lnTo>
                    <a:lnTo>
                      <a:pt x="549343" y="2171099"/>
                    </a:lnTo>
                    <a:lnTo>
                      <a:pt x="547002" y="2175733"/>
                    </a:lnTo>
                    <a:lnTo>
                      <a:pt x="542832" y="2174343"/>
                    </a:lnTo>
                    <a:lnTo>
                      <a:pt x="535132" y="2178612"/>
                    </a:lnTo>
                    <a:cubicBezTo>
                      <a:pt x="524189" y="2195217"/>
                      <a:pt x="513726" y="2208563"/>
                      <a:pt x="505267" y="2210481"/>
                    </a:cubicBezTo>
                    <a:cubicBezTo>
                      <a:pt x="500740" y="2216869"/>
                      <a:pt x="496066" y="2220105"/>
                      <a:pt x="491693" y="2218923"/>
                    </a:cubicBezTo>
                    <a:cubicBezTo>
                      <a:pt x="484417" y="2216954"/>
                      <a:pt x="480376" y="2203596"/>
                      <a:pt x="478036" y="2185826"/>
                    </a:cubicBezTo>
                    <a:lnTo>
                      <a:pt x="476708" y="2184912"/>
                    </a:lnTo>
                    <a:lnTo>
                      <a:pt x="471356" y="2188400"/>
                    </a:lnTo>
                    <a:cubicBezTo>
                      <a:pt x="468549" y="2194031"/>
                      <a:pt x="466055" y="2198968"/>
                      <a:pt x="463011" y="2193835"/>
                    </a:cubicBezTo>
                    <a:cubicBezTo>
                      <a:pt x="445811" y="2205431"/>
                      <a:pt x="428979" y="2216353"/>
                      <a:pt x="413159" y="2226309"/>
                    </a:cubicBezTo>
                    <a:lnTo>
                      <a:pt x="416623" y="2219075"/>
                    </a:lnTo>
                    <a:lnTo>
                      <a:pt x="457387" y="2176207"/>
                    </a:lnTo>
                    <a:cubicBezTo>
                      <a:pt x="454686" y="2161947"/>
                      <a:pt x="452712" y="2138594"/>
                      <a:pt x="449489" y="2115159"/>
                    </a:cubicBezTo>
                    <a:cubicBezTo>
                      <a:pt x="448913" y="2115183"/>
                      <a:pt x="448759" y="2114929"/>
                      <a:pt x="448618" y="2114672"/>
                    </a:cubicBezTo>
                    <a:lnTo>
                      <a:pt x="448897" y="2110385"/>
                    </a:lnTo>
                    <a:cubicBezTo>
                      <a:pt x="448388" y="2103219"/>
                      <a:pt x="447403" y="2096146"/>
                      <a:pt x="446292" y="2089366"/>
                    </a:cubicBezTo>
                    <a:cubicBezTo>
                      <a:pt x="445586" y="2091261"/>
                      <a:pt x="444475" y="2091584"/>
                      <a:pt x="443348" y="2091532"/>
                    </a:cubicBezTo>
                    <a:lnTo>
                      <a:pt x="439348" y="2087621"/>
                    </a:lnTo>
                    <a:cubicBezTo>
                      <a:pt x="436164" y="2089335"/>
                      <a:pt x="432763" y="2091068"/>
                      <a:pt x="429257" y="2092711"/>
                    </a:cubicBezTo>
                    <a:cubicBezTo>
                      <a:pt x="418329" y="2122137"/>
                      <a:pt x="408520" y="2160428"/>
                      <a:pt x="397043" y="2159897"/>
                    </a:cubicBezTo>
                    <a:cubicBezTo>
                      <a:pt x="390718" y="2159605"/>
                      <a:pt x="386233" y="2147827"/>
                      <a:pt x="382414" y="2132429"/>
                    </a:cubicBezTo>
                    <a:cubicBezTo>
                      <a:pt x="377721" y="2138563"/>
                      <a:pt x="377287" y="2156693"/>
                      <a:pt x="369612" y="2140010"/>
                    </a:cubicBezTo>
                    <a:cubicBezTo>
                      <a:pt x="365709" y="2131524"/>
                      <a:pt x="361149" y="2106340"/>
                      <a:pt x="355540" y="2082374"/>
                    </a:cubicBezTo>
                    <a:cubicBezTo>
                      <a:pt x="350997" y="2082175"/>
                      <a:pt x="349183" y="2080516"/>
                      <a:pt x="349086" y="2077872"/>
                    </a:cubicBezTo>
                    <a:lnTo>
                      <a:pt x="338880" y="2081393"/>
                    </a:lnTo>
                    <a:cubicBezTo>
                      <a:pt x="333752" y="2081661"/>
                      <a:pt x="341626" y="2072376"/>
                      <a:pt x="346359" y="2064959"/>
                    </a:cubicBezTo>
                    <a:lnTo>
                      <a:pt x="343611" y="2066525"/>
                    </a:lnTo>
                    <a:cubicBezTo>
                      <a:pt x="335995" y="2073419"/>
                      <a:pt x="326860" y="2080856"/>
                      <a:pt x="317506" y="2085315"/>
                    </a:cubicBezTo>
                    <a:lnTo>
                      <a:pt x="300198" y="2083246"/>
                    </a:lnTo>
                    <a:lnTo>
                      <a:pt x="301628" y="2080550"/>
                    </a:lnTo>
                    <a:cubicBezTo>
                      <a:pt x="299271" y="2080141"/>
                      <a:pt x="296291" y="2080068"/>
                      <a:pt x="291811" y="2082244"/>
                    </a:cubicBezTo>
                    <a:cubicBezTo>
                      <a:pt x="290089" y="2082637"/>
                      <a:pt x="289963" y="2082328"/>
                      <a:pt x="289847" y="2082009"/>
                    </a:cubicBezTo>
                    <a:lnTo>
                      <a:pt x="288416" y="2082830"/>
                    </a:lnTo>
                    <a:lnTo>
                      <a:pt x="260253" y="2087698"/>
                    </a:lnTo>
                    <a:cubicBezTo>
                      <a:pt x="261399" y="2085670"/>
                      <a:pt x="262726" y="2083571"/>
                      <a:pt x="263908" y="2081535"/>
                    </a:cubicBezTo>
                    <a:cubicBezTo>
                      <a:pt x="258327" y="2083711"/>
                      <a:pt x="251173" y="2087081"/>
                      <a:pt x="243460" y="2090892"/>
                    </a:cubicBezTo>
                    <a:cubicBezTo>
                      <a:pt x="242499" y="2091528"/>
                      <a:pt x="241471" y="2092019"/>
                      <a:pt x="240489" y="2092380"/>
                    </a:cubicBezTo>
                    <a:lnTo>
                      <a:pt x="240001" y="2092623"/>
                    </a:lnTo>
                    <a:lnTo>
                      <a:pt x="187229" y="2110442"/>
                    </a:lnTo>
                    <a:cubicBezTo>
                      <a:pt x="188698" y="2107672"/>
                      <a:pt x="191393" y="2104240"/>
                      <a:pt x="194175" y="2100742"/>
                    </a:cubicBezTo>
                    <a:cubicBezTo>
                      <a:pt x="223373" y="2090894"/>
                      <a:pt x="251858" y="2081288"/>
                      <a:pt x="277860" y="2072302"/>
                    </a:cubicBezTo>
                    <a:cubicBezTo>
                      <a:pt x="278651" y="2064711"/>
                      <a:pt x="282766" y="2053685"/>
                      <a:pt x="287191" y="2042027"/>
                    </a:cubicBezTo>
                    <a:cubicBezTo>
                      <a:pt x="265185" y="2046730"/>
                      <a:pt x="241515" y="2051823"/>
                      <a:pt x="217673" y="2056795"/>
                    </a:cubicBezTo>
                    <a:cubicBezTo>
                      <a:pt x="210091" y="2055000"/>
                      <a:pt x="197842" y="2054128"/>
                      <a:pt x="184014" y="2053953"/>
                    </a:cubicBezTo>
                    <a:cubicBezTo>
                      <a:pt x="213795" y="2043036"/>
                      <a:pt x="243106" y="2032310"/>
                      <a:pt x="270019" y="2022194"/>
                    </a:cubicBezTo>
                    <a:cubicBezTo>
                      <a:pt x="269437" y="2016045"/>
                      <a:pt x="269942" y="2008925"/>
                      <a:pt x="270775" y="2001275"/>
                    </a:cubicBezTo>
                    <a:cubicBezTo>
                      <a:pt x="262520" y="2005497"/>
                      <a:pt x="254044" y="2026595"/>
                      <a:pt x="252281" y="2002010"/>
                    </a:cubicBezTo>
                    <a:lnTo>
                      <a:pt x="252500" y="1998509"/>
                    </a:lnTo>
                    <a:cubicBezTo>
                      <a:pt x="235075" y="2002885"/>
                      <a:pt x="217041" y="2007394"/>
                      <a:pt x="198957" y="2011831"/>
                    </a:cubicBezTo>
                    <a:lnTo>
                      <a:pt x="253256" y="1986373"/>
                    </a:lnTo>
                    <a:cubicBezTo>
                      <a:pt x="253167" y="1984425"/>
                      <a:pt x="253388" y="1982404"/>
                      <a:pt x="253634" y="1980294"/>
                    </a:cubicBezTo>
                    <a:cubicBezTo>
                      <a:pt x="252665" y="1979168"/>
                      <a:pt x="251998" y="1977807"/>
                      <a:pt x="251336" y="1976401"/>
                    </a:cubicBezTo>
                    <a:cubicBezTo>
                      <a:pt x="247322" y="1981868"/>
                      <a:pt x="248696" y="1995880"/>
                      <a:pt x="239478" y="1984275"/>
                    </a:cubicBezTo>
                    <a:cubicBezTo>
                      <a:pt x="235905" y="1979777"/>
                      <a:pt x="230995" y="1967883"/>
                      <a:pt x="225322" y="1954736"/>
                    </a:cubicBezTo>
                    <a:cubicBezTo>
                      <a:pt x="200842" y="1963438"/>
                      <a:pt x="176901" y="1971289"/>
                      <a:pt x="154835" y="1978114"/>
                    </a:cubicBezTo>
                    <a:lnTo>
                      <a:pt x="160053" y="1972019"/>
                    </a:lnTo>
                    <a:lnTo>
                      <a:pt x="193093" y="1951815"/>
                    </a:lnTo>
                    <a:cubicBezTo>
                      <a:pt x="190675" y="1946463"/>
                      <a:pt x="190117" y="1938346"/>
                      <a:pt x="190068" y="1929117"/>
                    </a:cubicBezTo>
                    <a:cubicBezTo>
                      <a:pt x="184052" y="1933663"/>
                      <a:pt x="179349" y="1950913"/>
                      <a:pt x="175816" y="1932747"/>
                    </a:cubicBezTo>
                    <a:cubicBezTo>
                      <a:pt x="175238" y="1929778"/>
                      <a:pt x="175003" y="1925136"/>
                      <a:pt x="175019" y="1919390"/>
                    </a:cubicBezTo>
                    <a:cubicBezTo>
                      <a:pt x="160860" y="1933476"/>
                      <a:pt x="146809" y="1955114"/>
                      <a:pt x="142681" y="1953636"/>
                    </a:cubicBezTo>
                    <a:cubicBezTo>
                      <a:pt x="136221" y="1951322"/>
                      <a:pt x="152746" y="1914033"/>
                      <a:pt x="157265" y="1892890"/>
                    </a:cubicBezTo>
                    <a:cubicBezTo>
                      <a:pt x="154048" y="1892604"/>
                      <a:pt x="127086" y="1895021"/>
                      <a:pt x="124935" y="1890976"/>
                    </a:cubicBezTo>
                    <a:cubicBezTo>
                      <a:pt x="122787" y="1886932"/>
                      <a:pt x="136615" y="1885933"/>
                      <a:pt x="144369" y="1868618"/>
                    </a:cubicBezTo>
                    <a:lnTo>
                      <a:pt x="147587" y="1868083"/>
                    </a:lnTo>
                    <a:cubicBezTo>
                      <a:pt x="147332" y="1867290"/>
                      <a:pt x="145741" y="1866646"/>
                      <a:pt x="142211" y="1865489"/>
                    </a:cubicBezTo>
                    <a:cubicBezTo>
                      <a:pt x="130226" y="1861554"/>
                      <a:pt x="86761" y="1862148"/>
                      <a:pt x="72452" y="1845010"/>
                    </a:cubicBezTo>
                    <a:cubicBezTo>
                      <a:pt x="60125" y="1830246"/>
                      <a:pt x="70984" y="1810792"/>
                      <a:pt x="94202" y="1793297"/>
                    </a:cubicBezTo>
                    <a:cubicBezTo>
                      <a:pt x="74718" y="1785132"/>
                      <a:pt x="58426" y="1776971"/>
                      <a:pt x="60312" y="1767332"/>
                    </a:cubicBezTo>
                    <a:cubicBezTo>
                      <a:pt x="62607" y="1755590"/>
                      <a:pt x="86077" y="1753645"/>
                      <a:pt x="107597" y="1748795"/>
                    </a:cubicBezTo>
                    <a:cubicBezTo>
                      <a:pt x="95168" y="1725092"/>
                      <a:pt x="45865" y="1688796"/>
                      <a:pt x="50270" y="1671608"/>
                    </a:cubicBezTo>
                    <a:cubicBezTo>
                      <a:pt x="52385" y="1663365"/>
                      <a:pt x="69650" y="1661909"/>
                      <a:pt x="88052" y="1660344"/>
                    </a:cubicBezTo>
                    <a:cubicBezTo>
                      <a:pt x="89296" y="1657614"/>
                      <a:pt x="91297" y="1655414"/>
                      <a:pt x="93935" y="1653812"/>
                    </a:cubicBezTo>
                    <a:cubicBezTo>
                      <a:pt x="76693" y="1649985"/>
                      <a:pt x="59789" y="1643632"/>
                      <a:pt x="51551" y="1632674"/>
                    </a:cubicBezTo>
                    <a:cubicBezTo>
                      <a:pt x="36510" y="1612666"/>
                      <a:pt x="51804" y="1588372"/>
                      <a:pt x="82991" y="1567546"/>
                    </a:cubicBezTo>
                    <a:cubicBezTo>
                      <a:pt x="58264" y="1555517"/>
                      <a:pt x="37673" y="1543740"/>
                      <a:pt x="40722" y="1531434"/>
                    </a:cubicBezTo>
                    <a:cubicBezTo>
                      <a:pt x="44434" y="1516444"/>
                      <a:pt x="74966" y="1515718"/>
                      <a:pt x="103152" y="1511093"/>
                    </a:cubicBezTo>
                    <a:lnTo>
                      <a:pt x="89449" y="1491044"/>
                    </a:lnTo>
                    <a:cubicBezTo>
                      <a:pt x="71371" y="1499898"/>
                      <a:pt x="49120" y="1520360"/>
                      <a:pt x="45092" y="1517518"/>
                    </a:cubicBezTo>
                    <a:cubicBezTo>
                      <a:pt x="39794" y="1513780"/>
                      <a:pt x="60566" y="1487076"/>
                      <a:pt x="71021" y="1467941"/>
                    </a:cubicBezTo>
                    <a:lnTo>
                      <a:pt x="65320" y="1461244"/>
                    </a:lnTo>
                    <a:cubicBezTo>
                      <a:pt x="56321" y="1459005"/>
                      <a:pt x="43395" y="1455516"/>
                      <a:pt x="42613" y="1452430"/>
                    </a:cubicBezTo>
                    <a:cubicBezTo>
                      <a:pt x="41913" y="1449672"/>
                      <a:pt x="46827" y="1449733"/>
                      <a:pt x="53331" y="1446605"/>
                    </a:cubicBezTo>
                    <a:cubicBezTo>
                      <a:pt x="45069" y="1436686"/>
                      <a:pt x="38332" y="1427239"/>
                      <a:pt x="35629" y="1419099"/>
                    </a:cubicBezTo>
                    <a:cubicBezTo>
                      <a:pt x="21755" y="1412606"/>
                      <a:pt x="7566" y="1404247"/>
                      <a:pt x="2372" y="1393481"/>
                    </a:cubicBezTo>
                    <a:cubicBezTo>
                      <a:pt x="-6143" y="1375834"/>
                      <a:pt x="9023" y="1360273"/>
                      <a:pt x="35758" y="1350099"/>
                    </a:cubicBezTo>
                    <a:cubicBezTo>
                      <a:pt x="25970" y="1342426"/>
                      <a:pt x="17206" y="1335054"/>
                      <a:pt x="13231" y="1327819"/>
                    </a:cubicBezTo>
                    <a:lnTo>
                      <a:pt x="8415" y="1325763"/>
                    </a:lnTo>
                    <a:lnTo>
                      <a:pt x="12202" y="1324916"/>
                    </a:lnTo>
                    <a:cubicBezTo>
                      <a:pt x="8221" y="1322109"/>
                      <a:pt x="7465" y="1318625"/>
                      <a:pt x="8896" y="1315596"/>
                    </a:cubicBezTo>
                    <a:cubicBezTo>
                      <a:pt x="13904" y="1304994"/>
                      <a:pt x="37212" y="1309794"/>
                      <a:pt x="59309" y="1311256"/>
                    </a:cubicBezTo>
                    <a:cubicBezTo>
                      <a:pt x="57601" y="1304365"/>
                      <a:pt x="53624" y="1295921"/>
                      <a:pt x="48812" y="1286953"/>
                    </a:cubicBezTo>
                    <a:cubicBezTo>
                      <a:pt x="47370" y="1284937"/>
                      <a:pt x="45538" y="1283225"/>
                      <a:pt x="43650" y="1281493"/>
                    </a:cubicBezTo>
                    <a:lnTo>
                      <a:pt x="46380" y="1282573"/>
                    </a:lnTo>
                    <a:cubicBezTo>
                      <a:pt x="33194" y="1258369"/>
                      <a:pt x="15926" y="1231588"/>
                      <a:pt x="21725" y="1221010"/>
                    </a:cubicBezTo>
                    <a:cubicBezTo>
                      <a:pt x="26843" y="1211688"/>
                      <a:pt x="53397" y="1219991"/>
                      <a:pt x="76391" y="1223749"/>
                    </a:cubicBezTo>
                    <a:cubicBezTo>
                      <a:pt x="76419" y="1223738"/>
                      <a:pt x="76447" y="1223737"/>
                      <a:pt x="76475" y="1223737"/>
                    </a:cubicBezTo>
                    <a:lnTo>
                      <a:pt x="73699" y="1219710"/>
                    </a:lnTo>
                    <a:cubicBezTo>
                      <a:pt x="56113" y="1210263"/>
                      <a:pt x="38223" y="1198377"/>
                      <a:pt x="32167" y="1184063"/>
                    </a:cubicBezTo>
                    <a:cubicBezTo>
                      <a:pt x="22249" y="1160619"/>
                      <a:pt x="42875" y="1141680"/>
                      <a:pt x="78155" y="1130577"/>
                    </a:cubicBezTo>
                    <a:cubicBezTo>
                      <a:pt x="56922" y="1112029"/>
                      <a:pt x="39658" y="1094897"/>
                      <a:pt x="45531" y="1083970"/>
                    </a:cubicBezTo>
                    <a:cubicBezTo>
                      <a:pt x="51692" y="1072508"/>
                      <a:pt x="74716" y="1076828"/>
                      <a:pt x="99200" y="1080612"/>
                    </a:cubicBezTo>
                    <a:lnTo>
                      <a:pt x="74613" y="1061320"/>
                    </a:lnTo>
                    <a:cubicBezTo>
                      <a:pt x="77732" y="1061031"/>
                      <a:pt x="82081" y="1061409"/>
                      <a:pt x="86532" y="1061814"/>
                    </a:cubicBezTo>
                    <a:lnTo>
                      <a:pt x="110478" y="1080492"/>
                    </a:lnTo>
                    <a:cubicBezTo>
                      <a:pt x="108776" y="1071893"/>
                      <a:pt x="104518" y="1061594"/>
                      <a:pt x="99360" y="1050648"/>
                    </a:cubicBezTo>
                    <a:cubicBezTo>
                      <a:pt x="98047" y="1049297"/>
                      <a:pt x="97378" y="1047727"/>
                      <a:pt x="97146" y="1046152"/>
                    </a:cubicBezTo>
                    <a:cubicBezTo>
                      <a:pt x="81479" y="1013395"/>
                      <a:pt x="59771" y="976283"/>
                      <a:pt x="68121" y="962793"/>
                    </a:cubicBezTo>
                    <a:cubicBezTo>
                      <a:pt x="74968" y="951738"/>
                      <a:pt x="105830" y="962656"/>
                      <a:pt x="134230" y="969381"/>
                    </a:cubicBezTo>
                    <a:lnTo>
                      <a:pt x="125248" y="948408"/>
                    </a:lnTo>
                    <a:cubicBezTo>
                      <a:pt x="116779" y="935391"/>
                      <a:pt x="113063" y="924456"/>
                      <a:pt x="118653" y="918894"/>
                    </a:cubicBezTo>
                    <a:lnTo>
                      <a:pt x="120153" y="918429"/>
                    </a:lnTo>
                    <a:cubicBezTo>
                      <a:pt x="119490" y="917399"/>
                      <a:pt x="119761" y="916857"/>
                      <a:pt x="120077" y="916349"/>
                    </a:cubicBezTo>
                    <a:cubicBezTo>
                      <a:pt x="126574" y="905857"/>
                      <a:pt x="154701" y="915155"/>
                      <a:pt x="181825" y="921870"/>
                    </a:cubicBezTo>
                    <a:cubicBezTo>
                      <a:pt x="181538" y="916648"/>
                      <a:pt x="180574" y="911018"/>
                      <a:pt x="179196" y="905188"/>
                    </a:cubicBezTo>
                    <a:lnTo>
                      <a:pt x="176076" y="899403"/>
                    </a:lnTo>
                    <a:cubicBezTo>
                      <a:pt x="154829" y="897579"/>
                      <a:pt x="132727" y="895730"/>
                      <a:pt x="110388" y="893852"/>
                    </a:cubicBezTo>
                    <a:cubicBezTo>
                      <a:pt x="124436" y="889810"/>
                      <a:pt x="136692" y="885496"/>
                      <a:pt x="143916" y="881546"/>
                    </a:cubicBezTo>
                    <a:lnTo>
                      <a:pt x="161074" y="880544"/>
                    </a:lnTo>
                    <a:lnTo>
                      <a:pt x="156263" y="876266"/>
                    </a:lnTo>
                    <a:cubicBezTo>
                      <a:pt x="157528" y="873086"/>
                      <a:pt x="163236" y="871183"/>
                      <a:pt x="171704" y="870121"/>
                    </a:cubicBezTo>
                    <a:lnTo>
                      <a:pt x="167731" y="846928"/>
                    </a:lnTo>
                    <a:cubicBezTo>
                      <a:pt x="148349" y="845650"/>
                      <a:pt x="128167" y="844482"/>
                      <a:pt x="107670" y="843295"/>
                    </a:cubicBezTo>
                    <a:cubicBezTo>
                      <a:pt x="103857" y="840503"/>
                      <a:pt x="100147" y="837761"/>
                      <a:pt x="97876" y="835347"/>
                    </a:cubicBezTo>
                    <a:lnTo>
                      <a:pt x="156676" y="838769"/>
                    </a:lnTo>
                    <a:lnTo>
                      <a:pt x="157238" y="838880"/>
                    </a:lnTo>
                    <a:cubicBezTo>
                      <a:pt x="158344" y="838972"/>
                      <a:pt x="159528" y="839185"/>
                      <a:pt x="160689" y="839566"/>
                    </a:cubicBezTo>
                    <a:lnTo>
                      <a:pt x="166636" y="840536"/>
                    </a:lnTo>
                    <a:cubicBezTo>
                      <a:pt x="164851" y="828359"/>
                      <a:pt x="165500" y="818793"/>
                      <a:pt x="170324" y="814568"/>
                    </a:cubicBezTo>
                    <a:cubicBezTo>
                      <a:pt x="177113" y="808628"/>
                      <a:pt x="193323" y="816742"/>
                      <a:pt x="211453" y="827331"/>
                    </a:cubicBezTo>
                    <a:cubicBezTo>
                      <a:pt x="213950" y="825381"/>
                      <a:pt x="218239" y="824357"/>
                      <a:pt x="223660" y="823677"/>
                    </a:cubicBezTo>
                    <a:cubicBezTo>
                      <a:pt x="218039" y="798466"/>
                      <a:pt x="213979" y="775391"/>
                      <a:pt x="222281" y="768123"/>
                    </a:cubicBezTo>
                    <a:cubicBezTo>
                      <a:pt x="227594" y="763474"/>
                      <a:pt x="238680" y="767435"/>
                      <a:pt x="252011" y="774283"/>
                    </a:cubicBezTo>
                    <a:lnTo>
                      <a:pt x="251392" y="773120"/>
                    </a:lnTo>
                    <a:cubicBezTo>
                      <a:pt x="253675" y="773576"/>
                      <a:pt x="256083" y="774179"/>
                      <a:pt x="258388" y="774668"/>
                    </a:cubicBezTo>
                    <a:cubicBezTo>
                      <a:pt x="254573" y="770045"/>
                      <a:pt x="249136" y="764307"/>
                      <a:pt x="243105" y="758171"/>
                    </a:cubicBezTo>
                    <a:cubicBezTo>
                      <a:pt x="242196" y="757457"/>
                      <a:pt x="241409" y="756636"/>
                      <a:pt x="240757" y="755814"/>
                    </a:cubicBezTo>
                    <a:lnTo>
                      <a:pt x="240379" y="755429"/>
                    </a:lnTo>
                    <a:lnTo>
                      <a:pt x="206948" y="710876"/>
                    </a:lnTo>
                    <a:lnTo>
                      <a:pt x="218332" y="714441"/>
                    </a:lnTo>
                    <a:cubicBezTo>
                      <a:pt x="236626" y="738836"/>
                      <a:pt x="254476" y="762642"/>
                      <a:pt x="271020" y="784328"/>
                    </a:cubicBezTo>
                    <a:cubicBezTo>
                      <a:pt x="279499" y="789292"/>
                      <a:pt x="288318" y="794169"/>
                      <a:pt x="296677" y="797986"/>
                    </a:cubicBezTo>
                    <a:cubicBezTo>
                      <a:pt x="296547" y="796233"/>
                      <a:pt x="296125" y="794517"/>
                      <a:pt x="295685" y="792779"/>
                    </a:cubicBezTo>
                    <a:lnTo>
                      <a:pt x="294958" y="789987"/>
                    </a:lnTo>
                    <a:lnTo>
                      <a:pt x="297764" y="791396"/>
                    </a:lnTo>
                    <a:lnTo>
                      <a:pt x="299512" y="778151"/>
                    </a:lnTo>
                    <a:cubicBezTo>
                      <a:pt x="289228" y="760524"/>
                      <a:pt x="278302" y="741847"/>
                      <a:pt x="267426" y="723010"/>
                    </a:cubicBezTo>
                    <a:cubicBezTo>
                      <a:pt x="266760" y="715253"/>
                      <a:pt x="263754" y="703339"/>
                      <a:pt x="259596" y="690154"/>
                    </a:cubicBezTo>
                    <a:lnTo>
                      <a:pt x="303963" y="746059"/>
                    </a:lnTo>
                    <a:cubicBezTo>
                      <a:pt x="305974" y="734923"/>
                      <a:pt x="308718" y="727536"/>
                      <a:pt x="313032" y="727391"/>
                    </a:cubicBezTo>
                    <a:cubicBezTo>
                      <a:pt x="320259" y="727151"/>
                      <a:pt x="329673" y="745695"/>
                      <a:pt x="339083" y="768602"/>
                    </a:cubicBezTo>
                    <a:cubicBezTo>
                      <a:pt x="339761" y="769361"/>
                      <a:pt x="340450" y="769308"/>
                      <a:pt x="341073" y="769062"/>
                    </a:cubicBezTo>
                    <a:cubicBezTo>
                      <a:pt x="343922" y="767934"/>
                      <a:pt x="344817" y="762590"/>
                      <a:pt x="344450" y="754901"/>
                    </a:cubicBezTo>
                    <a:cubicBezTo>
                      <a:pt x="331614" y="734601"/>
                      <a:pt x="317898" y="712952"/>
                      <a:pt x="304281" y="691173"/>
                    </a:cubicBezTo>
                    <a:lnTo>
                      <a:pt x="343361" y="732559"/>
                    </a:lnTo>
                    <a:cubicBezTo>
                      <a:pt x="341922" y="719561"/>
                      <a:pt x="340390" y="705204"/>
                      <a:pt x="340592" y="693306"/>
                    </a:cubicBezTo>
                    <a:lnTo>
                      <a:pt x="340825" y="692997"/>
                    </a:lnTo>
                    <a:lnTo>
                      <a:pt x="341513" y="692841"/>
                    </a:lnTo>
                    <a:lnTo>
                      <a:pt x="354685" y="709744"/>
                    </a:lnTo>
                    <a:cubicBezTo>
                      <a:pt x="354802" y="707814"/>
                      <a:pt x="355113" y="705984"/>
                      <a:pt x="355436" y="704225"/>
                    </a:cubicBezTo>
                    <a:lnTo>
                      <a:pt x="353513" y="691870"/>
                    </a:lnTo>
                    <a:cubicBezTo>
                      <a:pt x="335932" y="681442"/>
                      <a:pt x="318434" y="670860"/>
                      <a:pt x="301456" y="660447"/>
                    </a:cubicBezTo>
                    <a:lnTo>
                      <a:pt x="295898" y="654036"/>
                    </a:lnTo>
                    <a:lnTo>
                      <a:pt x="345657" y="669991"/>
                    </a:lnTo>
                    <a:lnTo>
                      <a:pt x="322506" y="638717"/>
                    </a:lnTo>
                    <a:lnTo>
                      <a:pt x="329924" y="641769"/>
                    </a:lnTo>
                    <a:lnTo>
                      <a:pt x="348123" y="657228"/>
                    </a:lnTo>
                    <a:lnTo>
                      <a:pt x="335646" y="577041"/>
                    </a:lnTo>
                    <a:cubicBezTo>
                      <a:pt x="332537" y="575913"/>
                      <a:pt x="329418" y="574790"/>
                      <a:pt x="326294" y="573665"/>
                    </a:cubicBezTo>
                    <a:lnTo>
                      <a:pt x="334999" y="572880"/>
                    </a:lnTo>
                    <a:lnTo>
                      <a:pt x="332320" y="555663"/>
                    </a:lnTo>
                    <a:cubicBezTo>
                      <a:pt x="340134" y="562173"/>
                      <a:pt x="347044" y="565982"/>
                      <a:pt x="351500" y="563508"/>
                    </a:cubicBezTo>
                    <a:cubicBezTo>
                      <a:pt x="357727" y="560050"/>
                      <a:pt x="359424" y="547176"/>
                      <a:pt x="359584" y="531764"/>
                    </a:cubicBezTo>
                    <a:cubicBezTo>
                      <a:pt x="352056" y="529193"/>
                      <a:pt x="344429" y="526669"/>
                      <a:pt x="336756" y="524130"/>
                    </a:cubicBezTo>
                    <a:cubicBezTo>
                      <a:pt x="333795" y="520445"/>
                      <a:pt x="330923" y="516834"/>
                      <a:pt x="329352" y="513912"/>
                    </a:cubicBezTo>
                    <a:lnTo>
                      <a:pt x="360073" y="524091"/>
                    </a:lnTo>
                    <a:cubicBezTo>
                      <a:pt x="360130" y="523750"/>
                      <a:pt x="360134" y="523408"/>
                      <a:pt x="360139" y="523064"/>
                    </a:cubicBezTo>
                    <a:lnTo>
                      <a:pt x="372572" y="520785"/>
                    </a:lnTo>
                    <a:lnTo>
                      <a:pt x="369646" y="516838"/>
                    </a:lnTo>
                    <a:cubicBezTo>
                      <a:pt x="378646" y="524621"/>
                      <a:pt x="386681" y="529696"/>
                      <a:pt x="391656" y="526931"/>
                    </a:cubicBezTo>
                    <a:cubicBezTo>
                      <a:pt x="397771" y="523534"/>
                      <a:pt x="399518" y="511061"/>
                      <a:pt x="399687" y="496038"/>
                    </a:cubicBezTo>
                    <a:lnTo>
                      <a:pt x="407664" y="495192"/>
                    </a:lnTo>
                    <a:cubicBezTo>
                      <a:pt x="410566" y="493341"/>
                      <a:pt x="411539" y="489792"/>
                      <a:pt x="410808" y="485129"/>
                    </a:cubicBezTo>
                    <a:lnTo>
                      <a:pt x="412729" y="484208"/>
                    </a:lnTo>
                    <a:lnTo>
                      <a:pt x="410635" y="481382"/>
                    </a:lnTo>
                    <a:cubicBezTo>
                      <a:pt x="409442" y="474489"/>
                      <a:pt x="406190" y="465839"/>
                      <a:pt x="402302" y="456584"/>
                    </a:cubicBezTo>
                    <a:cubicBezTo>
                      <a:pt x="414162" y="468736"/>
                      <a:pt x="425428" y="481886"/>
                      <a:pt x="431257" y="485128"/>
                    </a:cubicBezTo>
                    <a:lnTo>
                      <a:pt x="437264" y="486937"/>
                    </a:lnTo>
                    <a:cubicBezTo>
                      <a:pt x="440849" y="486031"/>
                      <a:pt x="438317" y="478097"/>
                      <a:pt x="439923" y="473194"/>
                    </a:cubicBezTo>
                    <a:cubicBezTo>
                      <a:pt x="447953" y="481017"/>
                      <a:pt x="455441" y="486142"/>
                      <a:pt x="460967" y="482847"/>
                    </a:cubicBezTo>
                    <a:cubicBezTo>
                      <a:pt x="467508" y="478950"/>
                      <a:pt x="468346" y="464798"/>
                      <a:pt x="468181" y="448496"/>
                    </a:cubicBezTo>
                    <a:lnTo>
                      <a:pt x="468133" y="445616"/>
                    </a:lnTo>
                    <a:lnTo>
                      <a:pt x="471413" y="448549"/>
                    </a:lnTo>
                    <a:lnTo>
                      <a:pt x="471581" y="448600"/>
                    </a:lnTo>
                    <a:cubicBezTo>
                      <a:pt x="467244" y="444210"/>
                      <a:pt x="463012" y="439765"/>
                      <a:pt x="458823" y="435348"/>
                    </a:cubicBezTo>
                    <a:lnTo>
                      <a:pt x="455119" y="427715"/>
                    </a:lnTo>
                    <a:lnTo>
                      <a:pt x="479592" y="443551"/>
                    </a:lnTo>
                    <a:cubicBezTo>
                      <a:pt x="479459" y="441197"/>
                      <a:pt x="479414" y="438646"/>
                      <a:pt x="480080" y="436615"/>
                    </a:cubicBezTo>
                    <a:cubicBezTo>
                      <a:pt x="482340" y="438818"/>
                      <a:pt x="484558" y="440806"/>
                      <a:pt x="486893" y="441965"/>
                    </a:cubicBezTo>
                    <a:lnTo>
                      <a:pt x="490783" y="450792"/>
                    </a:lnTo>
                    <a:lnTo>
                      <a:pt x="493531" y="452569"/>
                    </a:lnTo>
                    <a:lnTo>
                      <a:pt x="496735" y="445967"/>
                    </a:lnTo>
                    <a:lnTo>
                      <a:pt x="501122" y="446269"/>
                    </a:lnTo>
                    <a:cubicBezTo>
                      <a:pt x="505384" y="443730"/>
                      <a:pt x="507226" y="436843"/>
                      <a:pt x="507541" y="427827"/>
                    </a:cubicBezTo>
                    <a:lnTo>
                      <a:pt x="517969" y="438656"/>
                    </a:lnTo>
                    <a:cubicBezTo>
                      <a:pt x="521896" y="438304"/>
                      <a:pt x="524308" y="430291"/>
                      <a:pt x="526056" y="419027"/>
                    </a:cubicBezTo>
                    <a:cubicBezTo>
                      <a:pt x="520377" y="414359"/>
                      <a:pt x="514793" y="409677"/>
                      <a:pt x="509281" y="405044"/>
                    </a:cubicBezTo>
                    <a:lnTo>
                      <a:pt x="526954" y="414697"/>
                    </a:lnTo>
                    <a:cubicBezTo>
                      <a:pt x="528900" y="403409"/>
                      <a:pt x="530504" y="389734"/>
                      <a:pt x="533397" y="377570"/>
                    </a:cubicBezTo>
                    <a:cubicBezTo>
                      <a:pt x="524146" y="371063"/>
                      <a:pt x="514737" y="364526"/>
                      <a:pt x="505278" y="357950"/>
                    </a:cubicBezTo>
                    <a:cubicBezTo>
                      <a:pt x="519468" y="361471"/>
                      <a:pt x="532235" y="363866"/>
                      <a:pt x="540468" y="364060"/>
                    </a:cubicBezTo>
                    <a:lnTo>
                      <a:pt x="567099" y="377432"/>
                    </a:lnTo>
                    <a:cubicBezTo>
                      <a:pt x="568265" y="371852"/>
                      <a:pt x="569127" y="365673"/>
                      <a:pt x="570056" y="359390"/>
                    </a:cubicBezTo>
                    <a:cubicBezTo>
                      <a:pt x="570734" y="359637"/>
                      <a:pt x="571183" y="360298"/>
                      <a:pt x="571655" y="361025"/>
                    </a:cubicBezTo>
                    <a:cubicBezTo>
                      <a:pt x="574434" y="365301"/>
                      <a:pt x="577838" y="373934"/>
                      <a:pt x="581688" y="384757"/>
                    </a:cubicBezTo>
                    <a:cubicBezTo>
                      <a:pt x="605048" y="396474"/>
                      <a:pt x="627244" y="407697"/>
                      <a:pt x="646731" y="417266"/>
                    </a:cubicBezTo>
                    <a:lnTo>
                      <a:pt x="655024" y="397628"/>
                    </a:lnTo>
                    <a:cubicBezTo>
                      <a:pt x="620788" y="373648"/>
                      <a:pt x="575497" y="343891"/>
                      <a:pt x="528204" y="312807"/>
                    </a:cubicBezTo>
                    <a:cubicBezTo>
                      <a:pt x="526296" y="308490"/>
                      <a:pt x="524456" y="304256"/>
                      <a:pt x="523697" y="301026"/>
                    </a:cubicBezTo>
                    <a:lnTo>
                      <a:pt x="572908" y="333389"/>
                    </a:lnTo>
                    <a:lnTo>
                      <a:pt x="573343" y="333769"/>
                    </a:lnTo>
                    <a:cubicBezTo>
                      <a:pt x="574248" y="334401"/>
                      <a:pt x="575166" y="335183"/>
                      <a:pt x="575983" y="336088"/>
                    </a:cubicBezTo>
                    <a:cubicBezTo>
                      <a:pt x="582850" y="342051"/>
                      <a:pt x="589264" y="347415"/>
                      <a:pt x="594394" y="351139"/>
                    </a:cubicBezTo>
                    <a:cubicBezTo>
                      <a:pt x="593726" y="348738"/>
                      <a:pt x="592936" y="346234"/>
                      <a:pt x="592302" y="343853"/>
                    </a:cubicBezTo>
                    <a:lnTo>
                      <a:pt x="619807" y="356373"/>
                    </a:lnTo>
                    <a:lnTo>
                      <a:pt x="621052" y="357600"/>
                    </a:lnTo>
                    <a:cubicBezTo>
                      <a:pt x="621261" y="357301"/>
                      <a:pt x="621467" y="357019"/>
                      <a:pt x="623124" y="357885"/>
                    </a:cubicBezTo>
                    <a:cubicBezTo>
                      <a:pt x="627125" y="361308"/>
                      <a:pt x="630195" y="362035"/>
                      <a:pt x="632712" y="362247"/>
                    </a:cubicBezTo>
                    <a:lnTo>
                      <a:pt x="631970" y="359109"/>
                    </a:lnTo>
                    <a:lnTo>
                      <a:pt x="650234" y="361630"/>
                    </a:lnTo>
                    <a:cubicBezTo>
                      <a:pt x="658606" y="368689"/>
                      <a:pt x="665959" y="378748"/>
                      <a:pt x="671903" y="387839"/>
                    </a:cubicBezTo>
                    <a:lnTo>
                      <a:pt x="674296" y="390174"/>
                    </a:lnTo>
                    <a:lnTo>
                      <a:pt x="671048" y="371364"/>
                    </a:lnTo>
                    <a:cubicBezTo>
                      <a:pt x="674946" y="372605"/>
                      <a:pt x="683246" y="379702"/>
                      <a:pt x="692514" y="388153"/>
                    </a:cubicBezTo>
                    <a:lnTo>
                      <a:pt x="696810" y="382685"/>
                    </a:lnTo>
                    <a:cubicBezTo>
                      <a:pt x="699326" y="382744"/>
                      <a:pt x="700191" y="387366"/>
                      <a:pt x="699857" y="394605"/>
                    </a:cubicBezTo>
                    <a:lnTo>
                      <a:pt x="723583" y="415483"/>
                    </a:lnTo>
                    <a:lnTo>
                      <a:pt x="723662" y="414910"/>
                    </a:lnTo>
                    <a:cubicBezTo>
                      <a:pt x="722089" y="407364"/>
                      <a:pt x="719049" y="398748"/>
                      <a:pt x="724759" y="400812"/>
                    </a:cubicBezTo>
                    <a:lnTo>
                      <a:pt x="725504" y="401573"/>
                    </a:lnTo>
                    <a:cubicBezTo>
                      <a:pt x="725638" y="397661"/>
                      <a:pt x="726406" y="394140"/>
                      <a:pt x="728061" y="391235"/>
                    </a:cubicBezTo>
                    <a:cubicBezTo>
                      <a:pt x="716599" y="383206"/>
                      <a:pt x="704894" y="375074"/>
                      <a:pt x="693110" y="366881"/>
                    </a:cubicBezTo>
                    <a:cubicBezTo>
                      <a:pt x="707304" y="370405"/>
                      <a:pt x="720070" y="372797"/>
                      <a:pt x="728304" y="372994"/>
                    </a:cubicBezTo>
                    <a:lnTo>
                      <a:pt x="737395" y="377547"/>
                    </a:lnTo>
                    <a:lnTo>
                      <a:pt x="737872" y="377641"/>
                    </a:lnTo>
                    <a:cubicBezTo>
                      <a:pt x="741811" y="362357"/>
                      <a:pt x="746838" y="351684"/>
                      <a:pt x="753220" y="350168"/>
                    </a:cubicBezTo>
                    <a:cubicBezTo>
                      <a:pt x="759163" y="348754"/>
                      <a:pt x="764654" y="355536"/>
                      <a:pt x="769214" y="366744"/>
                    </a:cubicBezTo>
                    <a:lnTo>
                      <a:pt x="778222" y="370591"/>
                    </a:lnTo>
                    <a:lnTo>
                      <a:pt x="780027" y="364387"/>
                    </a:lnTo>
                    <a:cubicBezTo>
                      <a:pt x="759890" y="350560"/>
                      <a:pt x="738184" y="336296"/>
                      <a:pt x="716038" y="321742"/>
                    </a:cubicBezTo>
                    <a:cubicBezTo>
                      <a:pt x="714131" y="317420"/>
                      <a:pt x="712291" y="313183"/>
                      <a:pt x="711532" y="309958"/>
                    </a:cubicBezTo>
                    <a:lnTo>
                      <a:pt x="760741" y="342320"/>
                    </a:lnTo>
                    <a:lnTo>
                      <a:pt x="761174" y="342699"/>
                    </a:lnTo>
                    <a:cubicBezTo>
                      <a:pt x="762080" y="343335"/>
                      <a:pt x="763002" y="344110"/>
                      <a:pt x="763816" y="345019"/>
                    </a:cubicBezTo>
                    <a:cubicBezTo>
                      <a:pt x="770686" y="350982"/>
                      <a:pt x="777097" y="356346"/>
                      <a:pt x="782222" y="360070"/>
                    </a:cubicBezTo>
                    <a:cubicBezTo>
                      <a:pt x="781562" y="357665"/>
                      <a:pt x="780768" y="355165"/>
                      <a:pt x="780137" y="352783"/>
                    </a:cubicBezTo>
                    <a:lnTo>
                      <a:pt x="806356" y="364720"/>
                    </a:lnTo>
                    <a:lnTo>
                      <a:pt x="805799" y="363274"/>
                    </a:lnTo>
                    <a:lnTo>
                      <a:pt x="811053" y="366858"/>
                    </a:lnTo>
                    <a:cubicBezTo>
                      <a:pt x="815000" y="370250"/>
                      <a:pt x="818043" y="370968"/>
                      <a:pt x="820548" y="371177"/>
                    </a:cubicBezTo>
                    <a:lnTo>
                      <a:pt x="819806" y="368039"/>
                    </a:lnTo>
                    <a:lnTo>
                      <a:pt x="838066" y="370558"/>
                    </a:lnTo>
                    <a:lnTo>
                      <a:pt x="840097" y="373016"/>
                    </a:lnTo>
                    <a:cubicBezTo>
                      <a:pt x="839216" y="370966"/>
                      <a:pt x="839942" y="370014"/>
                      <a:pt x="840889" y="369876"/>
                    </a:cubicBezTo>
                    <a:lnTo>
                      <a:pt x="841323" y="370102"/>
                    </a:lnTo>
                    <a:cubicBezTo>
                      <a:pt x="848162" y="358000"/>
                      <a:pt x="851415" y="365616"/>
                      <a:pt x="864657" y="375848"/>
                    </a:cubicBezTo>
                    <a:lnTo>
                      <a:pt x="871000" y="352812"/>
                    </a:lnTo>
                    <a:lnTo>
                      <a:pt x="859593" y="340088"/>
                    </a:lnTo>
                    <a:cubicBezTo>
                      <a:pt x="859777" y="337255"/>
                      <a:pt x="861539" y="335223"/>
                      <a:pt x="864781" y="334113"/>
                    </a:cubicBezTo>
                    <a:lnTo>
                      <a:pt x="841639" y="289182"/>
                    </a:lnTo>
                    <a:cubicBezTo>
                      <a:pt x="837246" y="282624"/>
                      <a:pt x="835848" y="277182"/>
                      <a:pt x="838470" y="273758"/>
                    </a:cubicBezTo>
                    <a:lnTo>
                      <a:pt x="860683" y="274348"/>
                    </a:lnTo>
                    <a:cubicBezTo>
                      <a:pt x="859384" y="272108"/>
                      <a:pt x="858152" y="269840"/>
                      <a:pt x="856924" y="267580"/>
                    </a:cubicBezTo>
                    <a:lnTo>
                      <a:pt x="855320" y="259248"/>
                    </a:lnTo>
                    <a:lnTo>
                      <a:pt x="868974" y="274569"/>
                    </a:lnTo>
                    <a:cubicBezTo>
                      <a:pt x="870852" y="273801"/>
                      <a:pt x="872459" y="274240"/>
                      <a:pt x="874097" y="274707"/>
                    </a:cubicBezTo>
                    <a:cubicBezTo>
                      <a:pt x="872794" y="272847"/>
                      <a:pt x="873789" y="271659"/>
                      <a:pt x="877670" y="272475"/>
                    </a:cubicBezTo>
                    <a:lnTo>
                      <a:pt x="871566" y="259573"/>
                    </a:lnTo>
                    <a:cubicBezTo>
                      <a:pt x="872222" y="257568"/>
                      <a:pt x="875419" y="257456"/>
                      <a:pt x="880706" y="258019"/>
                    </a:cubicBezTo>
                    <a:cubicBezTo>
                      <a:pt x="889206" y="258925"/>
                      <a:pt x="906778" y="264423"/>
                      <a:pt x="927069" y="270580"/>
                    </a:cubicBezTo>
                    <a:cubicBezTo>
                      <a:pt x="922450" y="264144"/>
                      <a:pt x="917947" y="257716"/>
                      <a:pt x="913509" y="251366"/>
                    </a:cubicBezTo>
                    <a:lnTo>
                      <a:pt x="936553" y="273353"/>
                    </a:lnTo>
                    <a:cubicBezTo>
                      <a:pt x="949211" y="277497"/>
                      <a:pt x="962581" y="281466"/>
                      <a:pt x="975145" y="284642"/>
                    </a:cubicBezTo>
                    <a:cubicBezTo>
                      <a:pt x="973621" y="283262"/>
                      <a:pt x="973702" y="282146"/>
                      <a:pt x="974144" y="281161"/>
                    </a:cubicBezTo>
                    <a:lnTo>
                      <a:pt x="979180" y="279150"/>
                    </a:lnTo>
                    <a:lnTo>
                      <a:pt x="978381" y="272117"/>
                    </a:lnTo>
                    <a:lnTo>
                      <a:pt x="966921" y="258482"/>
                    </a:lnTo>
                    <a:cubicBezTo>
                      <a:pt x="945435" y="239965"/>
                      <a:pt x="922587" y="221395"/>
                      <a:pt x="926396" y="212878"/>
                    </a:cubicBezTo>
                    <a:lnTo>
                      <a:pt x="928464" y="212734"/>
                    </a:lnTo>
                    <a:cubicBezTo>
                      <a:pt x="926268" y="210098"/>
                      <a:pt x="924052" y="207472"/>
                      <a:pt x="921826" y="204841"/>
                    </a:cubicBezTo>
                    <a:lnTo>
                      <a:pt x="937505" y="212104"/>
                    </a:lnTo>
                    <a:cubicBezTo>
                      <a:pt x="942761" y="208609"/>
                      <a:pt x="949572" y="209437"/>
                      <a:pt x="957111" y="210733"/>
                    </a:cubicBezTo>
                    <a:cubicBezTo>
                      <a:pt x="953013" y="204128"/>
                      <a:pt x="936241" y="196563"/>
                      <a:pt x="954476" y="196336"/>
                    </a:cubicBezTo>
                    <a:cubicBezTo>
                      <a:pt x="960167" y="196266"/>
                      <a:pt x="971810" y="198465"/>
                      <a:pt x="985577" y="201210"/>
                    </a:cubicBezTo>
                    <a:cubicBezTo>
                      <a:pt x="975954" y="189966"/>
                      <a:pt x="965862" y="178636"/>
                      <a:pt x="955655" y="167171"/>
                    </a:cubicBezTo>
                    <a:cubicBezTo>
                      <a:pt x="954933" y="162504"/>
                      <a:pt x="954251" y="157941"/>
                      <a:pt x="954354" y="154625"/>
                    </a:cubicBezTo>
                    <a:lnTo>
                      <a:pt x="993511" y="198621"/>
                    </a:lnTo>
                    <a:lnTo>
                      <a:pt x="993829" y="199098"/>
                    </a:lnTo>
                    <a:cubicBezTo>
                      <a:pt x="994541" y="199946"/>
                      <a:pt x="995230" y="200936"/>
                      <a:pt x="995780" y="202025"/>
                    </a:cubicBezTo>
                    <a:lnTo>
                      <a:pt x="996776" y="203413"/>
                    </a:lnTo>
                    <a:cubicBezTo>
                      <a:pt x="1002143" y="204529"/>
                      <a:pt x="1007666" y="205618"/>
                      <a:pt x="1013152" y="206631"/>
                    </a:cubicBezTo>
                    <a:cubicBezTo>
                      <a:pt x="1016552" y="198976"/>
                      <a:pt x="1021507" y="202524"/>
                      <a:pt x="1027549" y="208772"/>
                    </a:cubicBezTo>
                    <a:lnTo>
                      <a:pt x="1066510" y="209369"/>
                    </a:lnTo>
                    <a:cubicBezTo>
                      <a:pt x="1081024" y="199562"/>
                      <a:pt x="1035447" y="141283"/>
                      <a:pt x="1041567" y="137525"/>
                    </a:cubicBezTo>
                    <a:cubicBezTo>
                      <a:pt x="1045310" y="135227"/>
                      <a:pt x="1059389" y="147915"/>
                      <a:pt x="1074733" y="161953"/>
                    </a:cubicBezTo>
                    <a:cubicBezTo>
                      <a:pt x="1073946" y="157089"/>
                      <a:pt x="1074700" y="153432"/>
                      <a:pt x="1077458" y="151439"/>
                    </a:cubicBezTo>
                    <a:cubicBezTo>
                      <a:pt x="1084114" y="146624"/>
                      <a:pt x="1099806" y="153139"/>
                      <a:pt x="1118253" y="163289"/>
                    </a:cubicBezTo>
                    <a:cubicBezTo>
                      <a:pt x="1117174" y="154270"/>
                      <a:pt x="1100425" y="138371"/>
                      <a:pt x="1123984" y="146539"/>
                    </a:cubicBezTo>
                    <a:cubicBezTo>
                      <a:pt x="1132082" y="149345"/>
                      <a:pt x="1147703" y="158446"/>
                      <a:pt x="1165828" y="168832"/>
                    </a:cubicBezTo>
                    <a:lnTo>
                      <a:pt x="1185810" y="157108"/>
                    </a:lnTo>
                    <a:lnTo>
                      <a:pt x="1184294" y="119125"/>
                    </a:lnTo>
                    <a:cubicBezTo>
                      <a:pt x="1181090" y="117451"/>
                      <a:pt x="1181492" y="115966"/>
                      <a:pt x="1182466" y="114858"/>
                    </a:cubicBezTo>
                    <a:lnTo>
                      <a:pt x="1184135" y="115136"/>
                    </a:lnTo>
                    <a:cubicBezTo>
                      <a:pt x="1183087" y="95579"/>
                      <a:pt x="1182385" y="76027"/>
                      <a:pt x="1181813" y="56956"/>
                    </a:cubicBezTo>
                    <a:lnTo>
                      <a:pt x="1184135" y="48795"/>
                    </a:lnTo>
                    <a:lnTo>
                      <a:pt x="1202395" y="118163"/>
                    </a:lnTo>
                    <a:cubicBezTo>
                      <a:pt x="1206417" y="117111"/>
                      <a:pt x="1209930" y="118485"/>
                      <a:pt x="1213602" y="120022"/>
                    </a:cubicBezTo>
                    <a:cubicBezTo>
                      <a:pt x="1211444" y="112867"/>
                      <a:pt x="1196978" y="101849"/>
                      <a:pt x="1215156" y="105899"/>
                    </a:cubicBezTo>
                    <a:cubicBezTo>
                      <a:pt x="1221206" y="107244"/>
                      <a:pt x="1233217" y="112586"/>
                      <a:pt x="1247204" y="118881"/>
                    </a:cubicBezTo>
                    <a:cubicBezTo>
                      <a:pt x="1244527" y="101663"/>
                      <a:pt x="1242021" y="84589"/>
                      <a:pt x="1239635" y="67970"/>
                    </a:cubicBezTo>
                    <a:lnTo>
                      <a:pt x="1259743" y="124476"/>
                    </a:lnTo>
                    <a:cubicBezTo>
                      <a:pt x="1263275" y="126118"/>
                      <a:pt x="1266878" y="127712"/>
                      <a:pt x="1270472" y="129269"/>
                    </a:cubicBezTo>
                    <a:cubicBezTo>
                      <a:pt x="1276071" y="122880"/>
                      <a:pt x="1279961" y="127370"/>
                      <a:pt x="1284150" y="134642"/>
                    </a:cubicBezTo>
                    <a:lnTo>
                      <a:pt x="1292856" y="136827"/>
                    </a:lnTo>
                    <a:cubicBezTo>
                      <a:pt x="1285622" y="103829"/>
                      <a:pt x="1276890" y="67348"/>
                      <a:pt x="1268020" y="30181"/>
                    </a:cubicBezTo>
                    <a:cubicBezTo>
                      <a:pt x="1276256" y="42264"/>
                      <a:pt x="1284185" y="52552"/>
                      <a:pt x="1290194" y="58181"/>
                    </a:cubicBezTo>
                    <a:lnTo>
                      <a:pt x="1323528" y="142292"/>
                    </a:lnTo>
                    <a:cubicBezTo>
                      <a:pt x="1337989" y="133960"/>
                      <a:pt x="1311821" y="73086"/>
                      <a:pt x="1318736" y="71064"/>
                    </a:cubicBezTo>
                    <a:lnTo>
                      <a:pt x="1335262" y="89146"/>
                    </a:lnTo>
                    <a:cubicBezTo>
                      <a:pt x="1329250" y="64570"/>
                      <a:pt x="1322294" y="38455"/>
                      <a:pt x="1315190" y="11790"/>
                    </a:cubicBezTo>
                    <a:cubicBezTo>
                      <a:pt x="1316648" y="7293"/>
                      <a:pt x="1318093" y="2913"/>
                      <a:pt x="1319679" y="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52000"/>
                </a:schemeClr>
              </a:solidFill>
              <a:ln>
                <a:noFill/>
              </a:ln>
              <a:effectLst>
                <a:softEdge rad="101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6" name="十角星 6"/>
              <p:cNvSpPr/>
              <p:nvPr/>
            </p:nvSpPr>
            <p:spPr>
              <a:xfrm>
                <a:off x="4139127" y="4118031"/>
                <a:ext cx="2311306" cy="2274468"/>
              </a:xfrm>
              <a:custGeom>
                <a:avLst/>
                <a:gdLst/>
                <a:ahLst/>
                <a:cxnLst/>
                <a:rect l="l" t="t" r="r" b="b"/>
                <a:pathLst>
                  <a:path w="2645723" h="2605139">
                    <a:moveTo>
                      <a:pt x="1375582" y="2494963"/>
                    </a:moveTo>
                    <a:lnTo>
                      <a:pt x="1375518" y="2495016"/>
                    </a:lnTo>
                    <a:lnTo>
                      <a:pt x="1375537" y="2495123"/>
                    </a:lnTo>
                    <a:close/>
                    <a:moveTo>
                      <a:pt x="1421760" y="2486319"/>
                    </a:moveTo>
                    <a:lnTo>
                      <a:pt x="1427757" y="2493664"/>
                    </a:lnTo>
                    <a:lnTo>
                      <a:pt x="1429303" y="2488470"/>
                    </a:lnTo>
                    <a:cubicBezTo>
                      <a:pt x="1428258" y="2487910"/>
                      <a:pt x="1427288" y="2487189"/>
                      <a:pt x="1426300" y="2486446"/>
                    </a:cubicBezTo>
                    <a:cubicBezTo>
                      <a:pt x="1424834" y="2486657"/>
                      <a:pt x="1423317" y="2486501"/>
                      <a:pt x="1421760" y="2486319"/>
                    </a:cubicBezTo>
                    <a:close/>
                    <a:moveTo>
                      <a:pt x="927891" y="2368588"/>
                    </a:moveTo>
                    <a:lnTo>
                      <a:pt x="918569" y="2368929"/>
                    </a:lnTo>
                    <a:lnTo>
                      <a:pt x="919054" y="2378763"/>
                    </a:lnTo>
                    <a:close/>
                    <a:moveTo>
                      <a:pt x="1741382" y="2356774"/>
                    </a:moveTo>
                    <a:lnTo>
                      <a:pt x="1739507" y="2359477"/>
                    </a:lnTo>
                    <a:lnTo>
                      <a:pt x="1741128" y="2364379"/>
                    </a:lnTo>
                    <a:close/>
                    <a:moveTo>
                      <a:pt x="1747491" y="2350177"/>
                    </a:moveTo>
                    <a:lnTo>
                      <a:pt x="1746774" y="2350998"/>
                    </a:lnTo>
                    <a:cubicBezTo>
                      <a:pt x="1746826" y="2354922"/>
                      <a:pt x="1747208" y="2359182"/>
                      <a:pt x="1747649" y="2363625"/>
                    </a:cubicBezTo>
                    <a:lnTo>
                      <a:pt x="1747775" y="2364830"/>
                    </a:lnTo>
                    <a:cubicBezTo>
                      <a:pt x="1747182" y="2360516"/>
                      <a:pt x="1747242" y="2355576"/>
                      <a:pt x="1747491" y="2350177"/>
                    </a:cubicBezTo>
                    <a:close/>
                    <a:moveTo>
                      <a:pt x="558273" y="2153426"/>
                    </a:moveTo>
                    <a:lnTo>
                      <a:pt x="556699" y="2156541"/>
                    </a:lnTo>
                    <a:lnTo>
                      <a:pt x="558992" y="2154609"/>
                    </a:lnTo>
                    <a:close/>
                    <a:moveTo>
                      <a:pt x="2129321" y="2062852"/>
                    </a:moveTo>
                    <a:lnTo>
                      <a:pt x="2130109" y="2064322"/>
                    </a:lnTo>
                    <a:cubicBezTo>
                      <a:pt x="2129929" y="2063898"/>
                      <a:pt x="2129815" y="2063454"/>
                      <a:pt x="2129702" y="2063009"/>
                    </a:cubicBezTo>
                    <a:close/>
                    <a:moveTo>
                      <a:pt x="336361" y="2032337"/>
                    </a:moveTo>
                    <a:cubicBezTo>
                      <a:pt x="326300" y="2025909"/>
                      <a:pt x="306768" y="2050520"/>
                      <a:pt x="292690" y="2067097"/>
                    </a:cubicBezTo>
                    <a:cubicBezTo>
                      <a:pt x="311490" y="2060717"/>
                      <a:pt x="328667" y="2054635"/>
                      <a:pt x="343467" y="2049011"/>
                    </a:cubicBezTo>
                    <a:close/>
                    <a:moveTo>
                      <a:pt x="2483542" y="1576450"/>
                    </a:moveTo>
                    <a:lnTo>
                      <a:pt x="2488041" y="1593309"/>
                    </a:lnTo>
                    <a:lnTo>
                      <a:pt x="2513707" y="1583878"/>
                    </a:lnTo>
                    <a:cubicBezTo>
                      <a:pt x="2504736" y="1582262"/>
                      <a:pt x="2494052" y="1578948"/>
                      <a:pt x="2483542" y="1576450"/>
                    </a:cubicBezTo>
                    <a:close/>
                    <a:moveTo>
                      <a:pt x="2513786" y="1397137"/>
                    </a:moveTo>
                    <a:lnTo>
                      <a:pt x="2509302" y="1402372"/>
                    </a:lnTo>
                    <a:lnTo>
                      <a:pt x="2521633" y="1421833"/>
                    </a:lnTo>
                    <a:lnTo>
                      <a:pt x="2571130" y="1405044"/>
                    </a:lnTo>
                    <a:cubicBezTo>
                      <a:pt x="2564644" y="1403272"/>
                      <a:pt x="2558015" y="1400813"/>
                      <a:pt x="2551284" y="1398375"/>
                    </a:cubicBezTo>
                    <a:close/>
                    <a:moveTo>
                      <a:pt x="596378" y="421666"/>
                    </a:moveTo>
                    <a:cubicBezTo>
                      <a:pt x="604241" y="432923"/>
                      <a:pt x="612862" y="444258"/>
                      <a:pt x="621019" y="452557"/>
                    </a:cubicBezTo>
                    <a:lnTo>
                      <a:pt x="623243" y="441082"/>
                    </a:lnTo>
                    <a:close/>
                    <a:moveTo>
                      <a:pt x="673387" y="410722"/>
                    </a:moveTo>
                    <a:cubicBezTo>
                      <a:pt x="674136" y="413311"/>
                      <a:pt x="674454" y="416126"/>
                      <a:pt x="674735" y="419086"/>
                    </a:cubicBezTo>
                    <a:cubicBezTo>
                      <a:pt x="675029" y="416724"/>
                      <a:pt x="676121" y="415685"/>
                      <a:pt x="677323" y="414983"/>
                    </a:cubicBezTo>
                    <a:lnTo>
                      <a:pt x="677895" y="415451"/>
                    </a:lnTo>
                    <a:lnTo>
                      <a:pt x="678444" y="414327"/>
                    </a:lnTo>
                    <a:close/>
                    <a:moveTo>
                      <a:pt x="545326" y="385895"/>
                    </a:moveTo>
                    <a:cubicBezTo>
                      <a:pt x="549721" y="395814"/>
                      <a:pt x="554247" y="402424"/>
                      <a:pt x="558127" y="402077"/>
                    </a:cubicBezTo>
                    <a:lnTo>
                      <a:pt x="560937" y="396787"/>
                    </a:lnTo>
                    <a:close/>
                    <a:moveTo>
                      <a:pt x="798756" y="376869"/>
                    </a:moveTo>
                    <a:lnTo>
                      <a:pt x="800801" y="380233"/>
                    </a:lnTo>
                    <a:cubicBezTo>
                      <a:pt x="803607" y="381365"/>
                      <a:pt x="806388" y="382591"/>
                      <a:pt x="809161" y="383802"/>
                    </a:cubicBezTo>
                    <a:close/>
                    <a:moveTo>
                      <a:pt x="1319679" y="0"/>
                    </a:moveTo>
                    <a:lnTo>
                      <a:pt x="1334821" y="56921"/>
                    </a:lnTo>
                    <a:lnTo>
                      <a:pt x="1334890" y="57489"/>
                    </a:lnTo>
                    <a:cubicBezTo>
                      <a:pt x="1335145" y="58567"/>
                      <a:pt x="1335312" y="59760"/>
                      <a:pt x="1335315" y="60979"/>
                    </a:cubicBezTo>
                    <a:cubicBezTo>
                      <a:pt x="1336466" y="70004"/>
                      <a:pt x="1337678" y="78273"/>
                      <a:pt x="1339019" y="84468"/>
                    </a:cubicBezTo>
                    <a:cubicBezTo>
                      <a:pt x="1340123" y="82235"/>
                      <a:pt x="1341196" y="79838"/>
                      <a:pt x="1342312" y="77641"/>
                    </a:cubicBezTo>
                    <a:lnTo>
                      <a:pt x="1354485" y="105306"/>
                    </a:lnTo>
                    <a:lnTo>
                      <a:pt x="1354597" y="107047"/>
                    </a:lnTo>
                    <a:cubicBezTo>
                      <a:pt x="1354950" y="106962"/>
                      <a:pt x="1355291" y="106890"/>
                      <a:pt x="1355954" y="108638"/>
                    </a:cubicBezTo>
                    <a:cubicBezTo>
                      <a:pt x="1356654" y="113860"/>
                      <a:pt x="1358461" y="116443"/>
                      <a:pt x="1360196" y="118278"/>
                    </a:cubicBezTo>
                    <a:lnTo>
                      <a:pt x="1361738" y="115445"/>
                    </a:lnTo>
                    <a:lnTo>
                      <a:pt x="1371357" y="126765"/>
                    </a:lnTo>
                    <a:cubicBezTo>
                      <a:pt x="1378036" y="120696"/>
                      <a:pt x="1388425" y="111563"/>
                      <a:pt x="1392342" y="113039"/>
                    </a:cubicBezTo>
                    <a:cubicBezTo>
                      <a:pt x="1397862" y="115118"/>
                      <a:pt x="1388210" y="124652"/>
                      <a:pt x="1398843" y="144204"/>
                    </a:cubicBezTo>
                    <a:lnTo>
                      <a:pt x="1396885" y="146679"/>
                    </a:lnTo>
                    <a:cubicBezTo>
                      <a:pt x="1397843" y="147191"/>
                      <a:pt x="1399678" y="146738"/>
                      <a:pt x="1403494" y="145501"/>
                    </a:cubicBezTo>
                    <a:cubicBezTo>
                      <a:pt x="1416453" y="141308"/>
                      <a:pt x="1449222" y="113500"/>
                      <a:pt x="1476606" y="119039"/>
                    </a:cubicBezTo>
                    <a:cubicBezTo>
                      <a:pt x="1500196" y="123812"/>
                      <a:pt x="1510494" y="147126"/>
                      <a:pt x="1509437" y="176545"/>
                    </a:cubicBezTo>
                    <a:lnTo>
                      <a:pt x="1541895" y="171790"/>
                    </a:lnTo>
                    <a:cubicBezTo>
                      <a:pt x="1544333" y="160620"/>
                      <a:pt x="1546903" y="149553"/>
                      <a:pt x="1549476" y="138659"/>
                    </a:cubicBezTo>
                    <a:lnTo>
                      <a:pt x="1553828" y="131373"/>
                    </a:lnTo>
                    <a:lnTo>
                      <a:pt x="1553767" y="171335"/>
                    </a:lnTo>
                    <a:cubicBezTo>
                      <a:pt x="1563047" y="172440"/>
                      <a:pt x="1579364" y="177828"/>
                      <a:pt x="1595477" y="182234"/>
                    </a:cubicBezTo>
                    <a:lnTo>
                      <a:pt x="1600283" y="183328"/>
                    </a:lnTo>
                    <a:cubicBezTo>
                      <a:pt x="1600969" y="176909"/>
                      <a:pt x="1601723" y="170550"/>
                      <a:pt x="1602478" y="164259"/>
                    </a:cubicBezTo>
                    <a:lnTo>
                      <a:pt x="1604113" y="184198"/>
                    </a:lnTo>
                    <a:cubicBezTo>
                      <a:pt x="1606130" y="183680"/>
                      <a:pt x="1606448" y="184228"/>
                      <a:pt x="1606771" y="184804"/>
                    </a:cubicBezTo>
                    <a:lnTo>
                      <a:pt x="1638027" y="186891"/>
                    </a:lnTo>
                    <a:lnTo>
                      <a:pt x="1639443" y="142425"/>
                    </a:lnTo>
                    <a:lnTo>
                      <a:pt x="1636277" y="119232"/>
                    </a:lnTo>
                    <a:cubicBezTo>
                      <a:pt x="1642257" y="115992"/>
                      <a:pt x="1660862" y="151091"/>
                      <a:pt x="1674541" y="167480"/>
                    </a:cubicBezTo>
                    <a:cubicBezTo>
                      <a:pt x="1676047" y="166072"/>
                      <a:pt x="1683225" y="156550"/>
                      <a:pt x="1689897" y="151044"/>
                    </a:cubicBezTo>
                    <a:cubicBezTo>
                      <a:pt x="1689977" y="143931"/>
                      <a:pt x="1689988" y="136761"/>
                      <a:pt x="1689998" y="129548"/>
                    </a:cubicBezTo>
                    <a:cubicBezTo>
                      <a:pt x="1692570" y="125585"/>
                      <a:pt x="1695101" y="121729"/>
                      <a:pt x="1697384" y="119326"/>
                    </a:cubicBezTo>
                    <a:lnTo>
                      <a:pt x="1697332" y="148913"/>
                    </a:lnTo>
                    <a:cubicBezTo>
                      <a:pt x="1697963" y="153570"/>
                      <a:pt x="1696050" y="162059"/>
                      <a:pt x="1701901" y="173203"/>
                    </a:cubicBezTo>
                    <a:lnTo>
                      <a:pt x="1700248" y="175864"/>
                    </a:lnTo>
                    <a:cubicBezTo>
                      <a:pt x="1701032" y="176171"/>
                      <a:pt x="1702567" y="175420"/>
                      <a:pt x="1705748" y="173581"/>
                    </a:cubicBezTo>
                    <a:cubicBezTo>
                      <a:pt x="1716562" y="167347"/>
                      <a:pt x="1744121" y="135507"/>
                      <a:pt x="1766792" y="135780"/>
                    </a:cubicBezTo>
                    <a:cubicBezTo>
                      <a:pt x="1786328" y="136017"/>
                      <a:pt x="1794591" y="155949"/>
                      <a:pt x="1793350" y="183612"/>
                    </a:cubicBezTo>
                    <a:cubicBezTo>
                      <a:pt x="1812321" y="174571"/>
                      <a:pt x="1829229" y="167838"/>
                      <a:pt x="1835575" y="175185"/>
                    </a:cubicBezTo>
                    <a:cubicBezTo>
                      <a:pt x="1843310" y="184132"/>
                      <a:pt x="1829705" y="202330"/>
                      <a:pt x="1819636" y="220921"/>
                    </a:cubicBezTo>
                    <a:cubicBezTo>
                      <a:pt x="1846252" y="226631"/>
                      <a:pt x="1906518" y="213451"/>
                      <a:pt x="1917165" y="227306"/>
                    </a:cubicBezTo>
                    <a:cubicBezTo>
                      <a:pt x="1921941" y="233517"/>
                      <a:pt x="1913525" y="245631"/>
                      <a:pt x="1903666" y="258817"/>
                    </a:cubicBezTo>
                    <a:lnTo>
                      <a:pt x="1905304" y="269930"/>
                    </a:lnTo>
                    <a:cubicBezTo>
                      <a:pt x="1918316" y="259228"/>
                      <a:pt x="1933515" y="251585"/>
                      <a:pt x="1946895" y="252388"/>
                    </a:cubicBezTo>
                    <a:lnTo>
                      <a:pt x="1948347" y="253427"/>
                    </a:lnTo>
                    <a:cubicBezTo>
                      <a:pt x="1949128" y="250731"/>
                      <a:pt x="1949861" y="248015"/>
                      <a:pt x="1950595" y="245296"/>
                    </a:cubicBezTo>
                    <a:cubicBezTo>
                      <a:pt x="1954103" y="242131"/>
                      <a:pt x="1957551" y="239063"/>
                      <a:pt x="1960376" y="237329"/>
                    </a:cubicBezTo>
                    <a:lnTo>
                      <a:pt x="1954787" y="258033"/>
                    </a:lnTo>
                    <a:cubicBezTo>
                      <a:pt x="1974508" y="261033"/>
                      <a:pt x="1980996" y="284780"/>
                      <a:pt x="1977732" y="315558"/>
                    </a:cubicBezTo>
                    <a:cubicBezTo>
                      <a:pt x="2003112" y="305119"/>
                      <a:pt x="2025630" y="297517"/>
                      <a:pt x="2033321" y="307361"/>
                    </a:cubicBezTo>
                    <a:cubicBezTo>
                      <a:pt x="2042689" y="319348"/>
                      <a:pt x="2023574" y="341904"/>
                      <a:pt x="2009033" y="365181"/>
                    </a:cubicBezTo>
                    <a:lnTo>
                      <a:pt x="2033600" y="367699"/>
                    </a:lnTo>
                    <a:cubicBezTo>
                      <a:pt x="2038306" y="349117"/>
                      <a:pt x="2036596" y="320311"/>
                      <a:pt x="2041425" y="319158"/>
                    </a:cubicBezTo>
                    <a:cubicBezTo>
                      <a:pt x="2047771" y="317641"/>
                      <a:pt x="2055336" y="349248"/>
                      <a:pt x="2063608" y="368691"/>
                    </a:cubicBezTo>
                    <a:lnTo>
                      <a:pt x="2072543" y="368718"/>
                    </a:lnTo>
                    <a:lnTo>
                      <a:pt x="2094097" y="357745"/>
                    </a:lnTo>
                    <a:cubicBezTo>
                      <a:pt x="2096711" y="358949"/>
                      <a:pt x="2093495" y="362471"/>
                      <a:pt x="2091758" y="369119"/>
                    </a:cubicBezTo>
                    <a:cubicBezTo>
                      <a:pt x="2104868" y="369291"/>
                      <a:pt x="2116624" y="370276"/>
                      <a:pt x="2124756" y="373369"/>
                    </a:cubicBezTo>
                    <a:cubicBezTo>
                      <a:pt x="2138796" y="367351"/>
                      <a:pt x="2154503" y="362264"/>
                      <a:pt x="2166298" y="365184"/>
                    </a:cubicBezTo>
                    <a:cubicBezTo>
                      <a:pt x="2185636" y="369969"/>
                      <a:pt x="2188071" y="390603"/>
                      <a:pt x="2178816" y="416274"/>
                    </a:cubicBezTo>
                    <a:cubicBezTo>
                      <a:pt x="2200282" y="412222"/>
                      <a:pt x="2219033" y="409856"/>
                      <a:pt x="2223212" y="418230"/>
                    </a:cubicBezTo>
                    <a:cubicBezTo>
                      <a:pt x="2228300" y="428433"/>
                      <a:pt x="2209507" y="442333"/>
                      <a:pt x="2194116" y="457422"/>
                    </a:cubicBezTo>
                    <a:cubicBezTo>
                      <a:pt x="2218902" y="468994"/>
                      <a:pt x="2282600" y="470716"/>
                      <a:pt x="2289162" y="486202"/>
                    </a:cubicBezTo>
                    <a:cubicBezTo>
                      <a:pt x="2293178" y="495692"/>
                      <a:pt x="2269543" y="509766"/>
                      <a:pt x="2251768" y="524083"/>
                    </a:cubicBezTo>
                    <a:cubicBezTo>
                      <a:pt x="2251760" y="524109"/>
                      <a:pt x="2251741" y="524131"/>
                      <a:pt x="2251726" y="524151"/>
                    </a:cubicBezTo>
                    <a:lnTo>
                      <a:pt x="2256677" y="524641"/>
                    </a:lnTo>
                    <a:cubicBezTo>
                      <a:pt x="2275426" y="517768"/>
                      <a:pt x="2296285" y="512191"/>
                      <a:pt x="2311423" y="516686"/>
                    </a:cubicBezTo>
                    <a:cubicBezTo>
                      <a:pt x="2336213" y="524049"/>
                      <a:pt x="2337778" y="550734"/>
                      <a:pt x="2323749" y="583165"/>
                    </a:cubicBezTo>
                    <a:cubicBezTo>
                      <a:pt x="2351990" y="579301"/>
                      <a:pt x="2376562" y="577430"/>
                      <a:pt x="2381353" y="588463"/>
                    </a:cubicBezTo>
                    <a:cubicBezTo>
                      <a:pt x="2387184" y="601899"/>
                      <a:pt x="2361655" y="618600"/>
                      <a:pt x="2340458" y="637042"/>
                    </a:cubicBezTo>
                    <a:lnTo>
                      <a:pt x="2356894" y="642667"/>
                    </a:lnTo>
                    <a:lnTo>
                      <a:pt x="2365472" y="637696"/>
                    </a:lnTo>
                    <a:lnTo>
                      <a:pt x="2364805" y="645374"/>
                    </a:lnTo>
                    <a:cubicBezTo>
                      <a:pt x="2367292" y="646668"/>
                      <a:pt x="2370016" y="647395"/>
                      <a:pt x="2372799" y="648109"/>
                    </a:cubicBezTo>
                    <a:cubicBezTo>
                      <a:pt x="2374704" y="647999"/>
                      <a:pt x="2376366" y="648487"/>
                      <a:pt x="2377752" y="649297"/>
                    </a:cubicBezTo>
                    <a:cubicBezTo>
                      <a:pt x="2413559" y="658275"/>
                      <a:pt x="2456678" y="665583"/>
                      <a:pt x="2461877" y="679999"/>
                    </a:cubicBezTo>
                    <a:cubicBezTo>
                      <a:pt x="2466142" y="691815"/>
                      <a:pt x="2437674" y="707386"/>
                      <a:pt x="2414088" y="723776"/>
                    </a:cubicBezTo>
                    <a:lnTo>
                      <a:pt x="2436336" y="730284"/>
                    </a:lnTo>
                    <a:lnTo>
                      <a:pt x="2463748" y="743824"/>
                    </a:lnTo>
                    <a:lnTo>
                      <a:pt x="2463145" y="745196"/>
                    </a:lnTo>
                    <a:cubicBezTo>
                      <a:pt x="2464382" y="745358"/>
                      <a:pt x="2464632" y="745889"/>
                      <a:pt x="2464829" y="746431"/>
                    </a:cubicBezTo>
                    <a:cubicBezTo>
                      <a:pt x="2468874" y="757644"/>
                      <a:pt x="2443442" y="772242"/>
                      <a:pt x="2420687" y="787713"/>
                    </a:cubicBezTo>
                    <a:cubicBezTo>
                      <a:pt x="2424971" y="790746"/>
                      <a:pt x="2430007" y="793540"/>
                      <a:pt x="2435472" y="796159"/>
                    </a:cubicBezTo>
                    <a:lnTo>
                      <a:pt x="2442174" y="797519"/>
                    </a:lnTo>
                    <a:cubicBezTo>
                      <a:pt x="2445886" y="793184"/>
                      <a:pt x="2449534" y="788753"/>
                      <a:pt x="2453201" y="784299"/>
                    </a:cubicBezTo>
                    <a:cubicBezTo>
                      <a:pt x="2457703" y="782866"/>
                      <a:pt x="2462109" y="781491"/>
                      <a:pt x="2465401" y="781079"/>
                    </a:cubicBezTo>
                    <a:lnTo>
                      <a:pt x="2450472" y="799206"/>
                    </a:lnTo>
                    <a:cubicBezTo>
                      <a:pt x="2451835" y="799049"/>
                      <a:pt x="2452969" y="799471"/>
                      <a:pt x="2454033" y="799929"/>
                    </a:cubicBezTo>
                    <a:lnTo>
                      <a:pt x="2472954" y="797502"/>
                    </a:lnTo>
                    <a:cubicBezTo>
                      <a:pt x="2474632" y="800389"/>
                      <a:pt x="2472448" y="805701"/>
                      <a:pt x="2467819" y="812492"/>
                    </a:cubicBezTo>
                    <a:cubicBezTo>
                      <a:pt x="2491228" y="824064"/>
                      <a:pt x="2511953" y="835442"/>
                      <a:pt x="2512303" y="845960"/>
                    </a:cubicBezTo>
                    <a:cubicBezTo>
                      <a:pt x="2512589" y="854561"/>
                      <a:pt x="2495772" y="861261"/>
                      <a:pt x="2475770" y="867817"/>
                    </a:cubicBezTo>
                    <a:cubicBezTo>
                      <a:pt x="2475692" y="870837"/>
                      <a:pt x="2473731" y="874578"/>
                      <a:pt x="2470770" y="878928"/>
                    </a:cubicBezTo>
                    <a:cubicBezTo>
                      <a:pt x="2494176" y="890495"/>
                      <a:pt x="2514900" y="901875"/>
                      <a:pt x="2515252" y="912394"/>
                    </a:cubicBezTo>
                    <a:cubicBezTo>
                      <a:pt x="2515705" y="926056"/>
                      <a:pt x="2472976" y="934936"/>
                      <a:pt x="2443856" y="947732"/>
                    </a:cubicBezTo>
                    <a:cubicBezTo>
                      <a:pt x="2445313" y="948723"/>
                      <a:pt x="2446932" y="949482"/>
                      <a:pt x="2448581" y="950242"/>
                    </a:cubicBezTo>
                    <a:lnTo>
                      <a:pt x="2451240" y="951448"/>
                    </a:lnTo>
                    <a:lnTo>
                      <a:pt x="2448325" y="952604"/>
                    </a:lnTo>
                    <a:lnTo>
                      <a:pt x="2454206" y="958623"/>
                    </a:lnTo>
                    <a:cubicBezTo>
                      <a:pt x="2470199" y="947121"/>
                      <a:pt x="2487028" y="928412"/>
                      <a:pt x="2490899" y="930552"/>
                    </a:cubicBezTo>
                    <a:cubicBezTo>
                      <a:pt x="2496019" y="933383"/>
                      <a:pt x="2481526" y="957811"/>
                      <a:pt x="2472760" y="977612"/>
                    </a:cubicBezTo>
                    <a:cubicBezTo>
                      <a:pt x="2477249" y="981967"/>
                      <a:pt x="2481023" y="986150"/>
                      <a:pt x="2483570" y="990072"/>
                    </a:cubicBezTo>
                    <a:cubicBezTo>
                      <a:pt x="2491222" y="991257"/>
                      <a:pt x="2498909" y="992925"/>
                      <a:pt x="2499723" y="995177"/>
                    </a:cubicBezTo>
                    <a:cubicBezTo>
                      <a:pt x="2501288" y="999517"/>
                      <a:pt x="2487421" y="998167"/>
                      <a:pt x="2477295" y="1013889"/>
                    </a:cubicBezTo>
                    <a:lnTo>
                      <a:pt x="2474027" y="1013874"/>
                    </a:lnTo>
                    <a:cubicBezTo>
                      <a:pt x="2474169" y="1014695"/>
                      <a:pt x="2475657" y="1015597"/>
                      <a:pt x="2478999" y="1017331"/>
                    </a:cubicBezTo>
                    <a:cubicBezTo>
                      <a:pt x="2490343" y="1023222"/>
                      <a:pt x="2533572" y="1029970"/>
                      <a:pt x="2545372" y="1049239"/>
                    </a:cubicBezTo>
                    <a:cubicBezTo>
                      <a:pt x="2552208" y="1060403"/>
                      <a:pt x="2548338" y="1071885"/>
                      <a:pt x="2535958" y="1080807"/>
                    </a:cubicBezTo>
                    <a:lnTo>
                      <a:pt x="2611033" y="1123881"/>
                    </a:lnTo>
                    <a:lnTo>
                      <a:pt x="2592509" y="1132901"/>
                    </a:lnTo>
                    <a:cubicBezTo>
                      <a:pt x="2590968" y="1140778"/>
                      <a:pt x="2603879" y="1152247"/>
                      <a:pt x="2618678" y="1164245"/>
                    </a:cubicBezTo>
                    <a:lnTo>
                      <a:pt x="2612450" y="1174662"/>
                    </a:lnTo>
                    <a:lnTo>
                      <a:pt x="2617433" y="1174994"/>
                    </a:lnTo>
                    <a:lnTo>
                      <a:pt x="2595324" y="1184666"/>
                    </a:lnTo>
                    <a:cubicBezTo>
                      <a:pt x="2594047" y="1191200"/>
                      <a:pt x="2602708" y="1200204"/>
                      <a:pt x="2614389" y="1209649"/>
                    </a:cubicBezTo>
                    <a:lnTo>
                      <a:pt x="2609907" y="1215949"/>
                    </a:lnTo>
                    <a:cubicBezTo>
                      <a:pt x="2609491" y="1219198"/>
                      <a:pt x="2611647" y="1222105"/>
                      <a:pt x="2615779" y="1224469"/>
                    </a:cubicBezTo>
                    <a:lnTo>
                      <a:pt x="2615265" y="1226431"/>
                    </a:lnTo>
                    <a:lnTo>
                      <a:pt x="2618829" y="1226669"/>
                    </a:lnTo>
                    <a:cubicBezTo>
                      <a:pt x="2625009" y="1230080"/>
                      <a:pt x="2633894" y="1233095"/>
                      <a:pt x="2643664" y="1236019"/>
                    </a:cubicBezTo>
                    <a:lnTo>
                      <a:pt x="2602597" y="1239274"/>
                    </a:lnTo>
                    <a:lnTo>
                      <a:pt x="2597305" y="1242501"/>
                    </a:lnTo>
                    <a:cubicBezTo>
                      <a:pt x="2595703" y="1245659"/>
                      <a:pt x="2603562" y="1248748"/>
                      <a:pt x="2606375" y="1252951"/>
                    </a:cubicBezTo>
                    <a:lnTo>
                      <a:pt x="2585234" y="1262200"/>
                    </a:lnTo>
                    <a:cubicBezTo>
                      <a:pt x="2584074" y="1269355"/>
                      <a:pt x="2594638" y="1278742"/>
                      <a:pt x="2607538" y="1288735"/>
                    </a:cubicBezTo>
                    <a:lnTo>
                      <a:pt x="2609830" y="1290485"/>
                    </a:lnTo>
                    <a:lnTo>
                      <a:pt x="2605411" y="1291043"/>
                    </a:lnTo>
                    <a:lnTo>
                      <a:pt x="2600119" y="1294266"/>
                    </a:lnTo>
                    <a:cubicBezTo>
                      <a:pt x="2598515" y="1297427"/>
                      <a:pt x="2606378" y="1300515"/>
                      <a:pt x="2609190" y="1304723"/>
                    </a:cubicBezTo>
                    <a:cubicBezTo>
                      <a:pt x="2606003" y="1304991"/>
                      <a:pt x="2603010" y="1305363"/>
                      <a:pt x="2600598" y="1306336"/>
                    </a:cubicBezTo>
                    <a:lnTo>
                      <a:pt x="2586997" y="1302499"/>
                    </a:lnTo>
                    <a:lnTo>
                      <a:pt x="2591112" y="1310978"/>
                    </a:lnTo>
                    <a:lnTo>
                      <a:pt x="2588045" y="1313968"/>
                    </a:lnTo>
                    <a:cubicBezTo>
                      <a:pt x="2587291" y="1318630"/>
                      <a:pt x="2591510" y="1324235"/>
                      <a:pt x="2598378" y="1330056"/>
                    </a:cubicBezTo>
                    <a:cubicBezTo>
                      <a:pt x="2577787" y="1338183"/>
                      <a:pt x="2612095" y="1366252"/>
                      <a:pt x="2629005" y="1388627"/>
                    </a:cubicBezTo>
                    <a:lnTo>
                      <a:pt x="2628992" y="1388989"/>
                    </a:lnTo>
                    <a:lnTo>
                      <a:pt x="2628500" y="1389471"/>
                    </a:lnTo>
                    <a:cubicBezTo>
                      <a:pt x="2608233" y="1382851"/>
                      <a:pt x="2589549" y="1377809"/>
                      <a:pt x="2585973" y="1382657"/>
                    </a:cubicBezTo>
                    <a:cubicBezTo>
                      <a:pt x="2584017" y="1385316"/>
                      <a:pt x="2587321" y="1390725"/>
                      <a:pt x="2593202" y="1397557"/>
                    </a:cubicBezTo>
                    <a:cubicBezTo>
                      <a:pt x="2599005" y="1395659"/>
                      <a:pt x="2604805" y="1393654"/>
                      <a:pt x="2610620" y="1391645"/>
                    </a:cubicBezTo>
                    <a:lnTo>
                      <a:pt x="2598513" y="1403340"/>
                    </a:lnTo>
                    <a:cubicBezTo>
                      <a:pt x="2602397" y="1407962"/>
                      <a:pt x="2607065" y="1412803"/>
                      <a:pt x="2611782" y="1417778"/>
                    </a:cubicBezTo>
                    <a:cubicBezTo>
                      <a:pt x="2611148" y="1418116"/>
                      <a:pt x="2610341" y="1418030"/>
                      <a:pt x="2609467" y="1417921"/>
                    </a:cubicBezTo>
                    <a:lnTo>
                      <a:pt x="2590141" y="1411431"/>
                    </a:lnTo>
                    <a:cubicBezTo>
                      <a:pt x="2587812" y="1412934"/>
                      <a:pt x="2586224" y="1414776"/>
                      <a:pt x="2584931" y="1416463"/>
                    </a:cubicBezTo>
                    <a:lnTo>
                      <a:pt x="2523000" y="1448353"/>
                    </a:lnTo>
                    <a:cubicBezTo>
                      <a:pt x="2529562" y="1459552"/>
                      <a:pt x="2532355" y="1467664"/>
                      <a:pt x="2528502" y="1469623"/>
                    </a:cubicBezTo>
                    <a:lnTo>
                      <a:pt x="2517983" y="1465187"/>
                    </a:lnTo>
                    <a:cubicBezTo>
                      <a:pt x="2520604" y="1468126"/>
                      <a:pt x="2521629" y="1471371"/>
                      <a:pt x="2522174" y="1474370"/>
                    </a:cubicBezTo>
                    <a:lnTo>
                      <a:pt x="2525153" y="1476727"/>
                    </a:lnTo>
                    <a:cubicBezTo>
                      <a:pt x="2557878" y="1465143"/>
                      <a:pt x="2595122" y="1451183"/>
                      <a:pt x="2633549" y="1436783"/>
                    </a:cubicBezTo>
                    <a:cubicBezTo>
                      <a:pt x="2638166" y="1437794"/>
                      <a:pt x="2642670" y="1438804"/>
                      <a:pt x="2645723" y="1440095"/>
                    </a:cubicBezTo>
                    <a:lnTo>
                      <a:pt x="2590565" y="1460745"/>
                    </a:lnTo>
                    <a:lnTo>
                      <a:pt x="2590007" y="1460873"/>
                    </a:lnTo>
                    <a:cubicBezTo>
                      <a:pt x="2588958" y="1461231"/>
                      <a:pt x="2587785" y="1461516"/>
                      <a:pt x="2586571" y="1461636"/>
                    </a:cubicBezTo>
                    <a:cubicBezTo>
                      <a:pt x="2577705" y="1463668"/>
                      <a:pt x="2569593" y="1465685"/>
                      <a:pt x="2563560" y="1467626"/>
                    </a:cubicBezTo>
                    <a:cubicBezTo>
                      <a:pt x="2565893" y="1468506"/>
                      <a:pt x="2568382" y="1469341"/>
                      <a:pt x="2570676" y="1470236"/>
                    </a:cubicBezTo>
                    <a:lnTo>
                      <a:pt x="2544341" y="1485063"/>
                    </a:lnTo>
                    <a:lnTo>
                      <a:pt x="2542620" y="1485345"/>
                    </a:lnTo>
                    <a:cubicBezTo>
                      <a:pt x="2542738" y="1485687"/>
                      <a:pt x="2542839" y="1486023"/>
                      <a:pt x="2541167" y="1486849"/>
                    </a:cubicBezTo>
                    <a:lnTo>
                      <a:pt x="2539284" y="1487911"/>
                    </a:lnTo>
                    <a:cubicBezTo>
                      <a:pt x="2545126" y="1493261"/>
                      <a:pt x="2549661" y="1499099"/>
                      <a:pt x="2551593" y="1505175"/>
                    </a:cubicBezTo>
                    <a:cubicBezTo>
                      <a:pt x="2557569" y="1523970"/>
                      <a:pt x="2540333" y="1536718"/>
                      <a:pt x="2512367" y="1542215"/>
                    </a:cubicBezTo>
                    <a:cubicBezTo>
                      <a:pt x="2527408" y="1558227"/>
                      <a:pt x="2539493" y="1572818"/>
                      <a:pt x="2534191" y="1580683"/>
                    </a:cubicBezTo>
                    <a:lnTo>
                      <a:pt x="2517184" y="1583646"/>
                    </a:lnTo>
                    <a:cubicBezTo>
                      <a:pt x="2521225" y="1584457"/>
                      <a:pt x="2525037" y="1585376"/>
                      <a:pt x="2527725" y="1586512"/>
                    </a:cubicBezTo>
                    <a:lnTo>
                      <a:pt x="2489996" y="1600637"/>
                    </a:lnTo>
                    <a:cubicBezTo>
                      <a:pt x="2499747" y="1628014"/>
                      <a:pt x="2516015" y="1661366"/>
                      <a:pt x="2508188" y="1671551"/>
                    </a:cubicBezTo>
                    <a:cubicBezTo>
                      <a:pt x="2501800" y="1679858"/>
                      <a:pt x="2476606" y="1667212"/>
                      <a:pt x="2454309" y="1659638"/>
                    </a:cubicBezTo>
                    <a:cubicBezTo>
                      <a:pt x="2454279" y="1659644"/>
                      <a:pt x="2454252" y="1659640"/>
                      <a:pt x="2454225" y="1659636"/>
                    </a:cubicBezTo>
                    <a:lnTo>
                      <a:pt x="2456414" y="1664065"/>
                    </a:lnTo>
                    <a:cubicBezTo>
                      <a:pt x="2472547" y="1676323"/>
                      <a:pt x="2488637" y="1691031"/>
                      <a:pt x="2492640" y="1706132"/>
                    </a:cubicBezTo>
                    <a:cubicBezTo>
                      <a:pt x="2499196" y="1730863"/>
                      <a:pt x="2476065" y="1746012"/>
                      <a:pt x="2439488" y="1750984"/>
                    </a:cubicBezTo>
                    <a:cubicBezTo>
                      <a:pt x="2457962" y="1772808"/>
                      <a:pt x="2472697" y="1792570"/>
                      <a:pt x="2465332" y="1802327"/>
                    </a:cubicBezTo>
                    <a:cubicBezTo>
                      <a:pt x="2456638" y="1813850"/>
                      <a:pt x="2429534" y="1802093"/>
                      <a:pt x="2402534" y="1793791"/>
                    </a:cubicBezTo>
                    <a:lnTo>
                      <a:pt x="2400247" y="1794203"/>
                    </a:lnTo>
                    <a:lnTo>
                      <a:pt x="2406785" y="1824011"/>
                    </a:lnTo>
                    <a:cubicBezTo>
                      <a:pt x="2432871" y="1822289"/>
                      <a:pt x="2460534" y="1820317"/>
                      <a:pt x="2488574" y="1818331"/>
                    </a:cubicBezTo>
                    <a:cubicBezTo>
                      <a:pt x="2475314" y="1824489"/>
                      <a:pt x="2463870" y="1830636"/>
                      <a:pt x="2457337" y="1835650"/>
                    </a:cubicBezTo>
                    <a:lnTo>
                      <a:pt x="2413331" y="1845154"/>
                    </a:lnTo>
                    <a:lnTo>
                      <a:pt x="2422828" y="1875149"/>
                    </a:lnTo>
                    <a:cubicBezTo>
                      <a:pt x="2447051" y="1872911"/>
                      <a:pt x="2472787" y="1870413"/>
                      <a:pt x="2499041" y="1867865"/>
                    </a:cubicBezTo>
                    <a:cubicBezTo>
                      <a:pt x="2503239" y="1870036"/>
                      <a:pt x="2507326" y="1872180"/>
                      <a:pt x="2509940" y="1874213"/>
                    </a:cubicBezTo>
                    <a:lnTo>
                      <a:pt x="2451319" y="1879886"/>
                    </a:lnTo>
                    <a:lnTo>
                      <a:pt x="2450744" y="1879864"/>
                    </a:lnTo>
                    <a:cubicBezTo>
                      <a:pt x="2449640" y="1879940"/>
                      <a:pt x="2448431" y="1879908"/>
                      <a:pt x="2447229" y="1879713"/>
                    </a:cubicBezTo>
                    <a:lnTo>
                      <a:pt x="2424221" y="1879549"/>
                    </a:lnTo>
                    <a:lnTo>
                      <a:pt x="2424439" y="1880238"/>
                    </a:lnTo>
                    <a:cubicBezTo>
                      <a:pt x="2426173" y="1881461"/>
                      <a:pt x="2427983" y="1882681"/>
                      <a:pt x="2429651" y="1883905"/>
                    </a:cubicBezTo>
                    <a:lnTo>
                      <a:pt x="2425645" y="1884932"/>
                    </a:lnTo>
                    <a:cubicBezTo>
                      <a:pt x="2429580" y="1899860"/>
                      <a:pt x="2430786" y="1912027"/>
                      <a:pt x="2425910" y="1917705"/>
                    </a:cubicBezTo>
                    <a:cubicBezTo>
                      <a:pt x="2418912" y="1925853"/>
                      <a:pt x="2397326" y="1915964"/>
                      <a:pt x="2374525" y="1905724"/>
                    </a:cubicBezTo>
                    <a:lnTo>
                      <a:pt x="2373390" y="1906407"/>
                    </a:lnTo>
                    <a:lnTo>
                      <a:pt x="2362309" y="1904141"/>
                    </a:lnTo>
                    <a:lnTo>
                      <a:pt x="2367186" y="1922219"/>
                    </a:lnTo>
                    <a:cubicBezTo>
                      <a:pt x="2373766" y="1936450"/>
                      <a:pt x="2375921" y="1947834"/>
                      <a:pt x="2369592" y="1952361"/>
                    </a:cubicBezTo>
                    <a:lnTo>
                      <a:pt x="2368038" y="1952566"/>
                    </a:lnTo>
                    <a:cubicBezTo>
                      <a:pt x="2368552" y="1953690"/>
                      <a:pt x="2368205" y="1954178"/>
                      <a:pt x="2367823" y="1954625"/>
                    </a:cubicBezTo>
                    <a:cubicBezTo>
                      <a:pt x="2359900" y="1963848"/>
                      <a:pt x="2333286" y="1949959"/>
                      <a:pt x="2307303" y="1938779"/>
                    </a:cubicBezTo>
                    <a:cubicBezTo>
                      <a:pt x="2306856" y="1943964"/>
                      <a:pt x="2307023" y="1949664"/>
                      <a:pt x="2307573" y="1955632"/>
                    </a:cubicBezTo>
                    <a:cubicBezTo>
                      <a:pt x="2311129" y="1961897"/>
                      <a:pt x="2313329" y="1967954"/>
                      <a:pt x="2314048" y="1973244"/>
                    </a:cubicBezTo>
                    <a:lnTo>
                      <a:pt x="2326279" y="1987947"/>
                    </a:lnTo>
                    <a:cubicBezTo>
                      <a:pt x="2324578" y="1990860"/>
                      <a:pt x="2318645" y="1991770"/>
                      <a:pt x="2310089" y="1991385"/>
                    </a:cubicBezTo>
                    <a:cubicBezTo>
                      <a:pt x="2312133" y="2017130"/>
                      <a:pt x="2312925" y="2040511"/>
                      <a:pt x="2303667" y="2046260"/>
                    </a:cubicBezTo>
                    <a:cubicBezTo>
                      <a:pt x="2296095" y="2050958"/>
                      <a:pt x="2281142" y="2040243"/>
                      <a:pt x="2264632" y="2026770"/>
                    </a:cubicBezTo>
                    <a:lnTo>
                      <a:pt x="2264122" y="2026832"/>
                    </a:lnTo>
                    <a:lnTo>
                      <a:pt x="2286495" y="2068861"/>
                    </a:lnTo>
                    <a:cubicBezTo>
                      <a:pt x="2283524" y="2067864"/>
                      <a:pt x="2279700" y="2065760"/>
                      <a:pt x="2275795" y="2063587"/>
                    </a:cubicBezTo>
                    <a:lnTo>
                      <a:pt x="2256351" y="2027777"/>
                    </a:lnTo>
                    <a:cubicBezTo>
                      <a:pt x="2255004" y="2028402"/>
                      <a:pt x="2253545" y="2028375"/>
                      <a:pt x="2252001" y="2028306"/>
                    </a:cubicBezTo>
                    <a:cubicBezTo>
                      <a:pt x="2254044" y="2054049"/>
                      <a:pt x="2254837" y="2077431"/>
                      <a:pt x="2245576" y="2083179"/>
                    </a:cubicBezTo>
                    <a:cubicBezTo>
                      <a:pt x="2242124" y="2085323"/>
                      <a:pt x="2237134" y="2084258"/>
                      <a:pt x="2231264" y="2080975"/>
                    </a:cubicBezTo>
                    <a:cubicBezTo>
                      <a:pt x="2231259" y="2081060"/>
                      <a:pt x="2231272" y="2081145"/>
                      <a:pt x="2231285" y="2081229"/>
                    </a:cubicBezTo>
                    <a:lnTo>
                      <a:pt x="2231073" y="2080856"/>
                    </a:lnTo>
                    <a:cubicBezTo>
                      <a:pt x="2216053" y="2073524"/>
                      <a:pt x="2195050" y="2053990"/>
                      <a:pt x="2175918" y="2041260"/>
                    </a:cubicBezTo>
                    <a:cubicBezTo>
                      <a:pt x="2175800" y="2043006"/>
                      <a:pt x="2175980" y="2044765"/>
                      <a:pt x="2176172" y="2046549"/>
                    </a:cubicBezTo>
                    <a:lnTo>
                      <a:pt x="2176330" y="2047924"/>
                    </a:lnTo>
                    <a:cubicBezTo>
                      <a:pt x="2179993" y="2056333"/>
                      <a:pt x="2183649" y="2064831"/>
                      <a:pt x="2187290" y="2073344"/>
                    </a:cubicBezTo>
                    <a:lnTo>
                      <a:pt x="2172651" y="2052035"/>
                    </a:lnTo>
                    <a:cubicBezTo>
                      <a:pt x="2165834" y="2077055"/>
                      <a:pt x="2160103" y="2101540"/>
                      <a:pt x="2152437" y="2106004"/>
                    </a:cubicBezTo>
                    <a:cubicBezTo>
                      <a:pt x="2155703" y="2111426"/>
                      <a:pt x="2158499" y="2116955"/>
                      <a:pt x="2161204" y="2122369"/>
                    </a:cubicBezTo>
                    <a:lnTo>
                      <a:pt x="2154342" y="2118209"/>
                    </a:lnTo>
                    <a:lnTo>
                      <a:pt x="2121937" y="2080477"/>
                    </a:lnTo>
                    <a:cubicBezTo>
                      <a:pt x="2120159" y="2096378"/>
                      <a:pt x="2120407" y="2119561"/>
                      <a:pt x="2117642" y="2136814"/>
                    </a:cubicBezTo>
                    <a:lnTo>
                      <a:pt x="2117366" y="2137080"/>
                    </a:lnTo>
                    <a:lnTo>
                      <a:pt x="2116661" y="2137116"/>
                    </a:lnTo>
                    <a:lnTo>
                      <a:pt x="2105958" y="2118269"/>
                    </a:lnTo>
                    <a:cubicBezTo>
                      <a:pt x="2105572" y="2120148"/>
                      <a:pt x="2105007" y="2121896"/>
                      <a:pt x="2104439" y="2123572"/>
                    </a:cubicBezTo>
                    <a:lnTo>
                      <a:pt x="2106544" y="2273594"/>
                    </a:lnTo>
                    <a:cubicBezTo>
                      <a:pt x="2099700" y="2265872"/>
                      <a:pt x="2093375" y="2260959"/>
                      <a:pt x="2088605" y="2262642"/>
                    </a:cubicBezTo>
                    <a:cubicBezTo>
                      <a:pt x="2080713" y="2265425"/>
                      <a:pt x="2077271" y="2282263"/>
                      <a:pt x="2074357" y="2300966"/>
                    </a:cubicBezTo>
                    <a:lnTo>
                      <a:pt x="2061695" y="2301110"/>
                    </a:lnTo>
                    <a:lnTo>
                      <a:pt x="2064046" y="2305485"/>
                    </a:lnTo>
                    <a:cubicBezTo>
                      <a:pt x="2056204" y="2296314"/>
                      <a:pt x="2048940" y="2289967"/>
                      <a:pt x="2043614" y="2291846"/>
                    </a:cubicBezTo>
                    <a:cubicBezTo>
                      <a:pt x="2037068" y="2294156"/>
                      <a:pt x="2033584" y="2306129"/>
                      <a:pt x="2031309" y="2320878"/>
                    </a:cubicBezTo>
                    <a:lnTo>
                      <a:pt x="2023271" y="2320364"/>
                    </a:lnTo>
                    <a:cubicBezTo>
                      <a:pt x="2020131" y="2321696"/>
                      <a:pt x="2018668" y="2325021"/>
                      <a:pt x="2018739" y="2329731"/>
                    </a:cubicBezTo>
                    <a:lnTo>
                      <a:pt x="2016703" y="2330314"/>
                    </a:lnTo>
                    <a:lnTo>
                      <a:pt x="2018385" y="2333447"/>
                    </a:lnTo>
                    <a:cubicBezTo>
                      <a:pt x="2018603" y="2340429"/>
                      <a:pt x="2020616" y="2349485"/>
                      <a:pt x="2023178" y="2359243"/>
                    </a:cubicBezTo>
                    <a:cubicBezTo>
                      <a:pt x="2013931" y="2346427"/>
                      <a:pt x="2005299" y="2332868"/>
                      <a:pt x="1999622" y="2327714"/>
                    </a:cubicBezTo>
                    <a:lnTo>
                      <a:pt x="1996152" y="2325164"/>
                    </a:lnTo>
                    <a:lnTo>
                      <a:pt x="1994291" y="2324253"/>
                    </a:lnTo>
                    <a:cubicBezTo>
                      <a:pt x="1995890" y="2329941"/>
                      <a:pt x="1998463" y="2337146"/>
                      <a:pt x="2001388" y="2344910"/>
                    </a:cubicBezTo>
                    <a:cubicBezTo>
                      <a:pt x="2001925" y="2345929"/>
                      <a:pt x="2002313" y="2346999"/>
                      <a:pt x="2002581" y="2348013"/>
                    </a:cubicBezTo>
                    <a:lnTo>
                      <a:pt x="2002772" y="2348522"/>
                    </a:lnTo>
                    <a:lnTo>
                      <a:pt x="2015329" y="2402788"/>
                    </a:lnTo>
                    <a:cubicBezTo>
                      <a:pt x="2012716" y="2401054"/>
                      <a:pt x="2009565" y="2398036"/>
                      <a:pt x="2006358" y="2394926"/>
                    </a:cubicBezTo>
                    <a:lnTo>
                      <a:pt x="1990592" y="2327250"/>
                    </a:lnTo>
                    <a:cubicBezTo>
                      <a:pt x="1989573" y="2330010"/>
                      <a:pt x="1989493" y="2333910"/>
                      <a:pt x="1988164" y="2336560"/>
                    </a:cubicBezTo>
                    <a:cubicBezTo>
                      <a:pt x="1981290" y="2327512"/>
                      <a:pt x="1974578" y="2321208"/>
                      <a:pt x="1968631" y="2323517"/>
                    </a:cubicBezTo>
                    <a:lnTo>
                      <a:pt x="1961250" y="2334148"/>
                    </a:lnTo>
                    <a:cubicBezTo>
                      <a:pt x="1962501" y="2345041"/>
                      <a:pt x="1963727" y="2356119"/>
                      <a:pt x="1964925" y="2367231"/>
                    </a:cubicBezTo>
                    <a:cubicBezTo>
                      <a:pt x="1962398" y="2374598"/>
                      <a:pt x="1960326" y="2386705"/>
                      <a:pt x="1958797" y="2400449"/>
                    </a:cubicBezTo>
                    <a:lnTo>
                      <a:pt x="1946666" y="2354582"/>
                    </a:lnTo>
                    <a:cubicBezTo>
                      <a:pt x="1944519" y="2356792"/>
                      <a:pt x="1944895" y="2362327"/>
                      <a:pt x="1943172" y="2365766"/>
                    </a:cubicBezTo>
                    <a:cubicBezTo>
                      <a:pt x="1941237" y="2363218"/>
                      <a:pt x="1939315" y="2360888"/>
                      <a:pt x="1937158" y="2359355"/>
                    </a:cubicBezTo>
                    <a:lnTo>
                      <a:pt x="1933378" y="2345892"/>
                    </a:lnTo>
                    <a:lnTo>
                      <a:pt x="1927952" y="2353758"/>
                    </a:lnTo>
                    <a:lnTo>
                      <a:pt x="1923639" y="2352721"/>
                    </a:lnTo>
                    <a:lnTo>
                      <a:pt x="1916208" y="2366869"/>
                    </a:lnTo>
                    <a:cubicBezTo>
                      <a:pt x="1916943" y="2371715"/>
                      <a:pt x="1917646" y="2376577"/>
                      <a:pt x="1918344" y="2381444"/>
                    </a:cubicBezTo>
                    <a:lnTo>
                      <a:pt x="1913752" y="2368476"/>
                    </a:lnTo>
                    <a:lnTo>
                      <a:pt x="1905848" y="2357369"/>
                    </a:lnTo>
                    <a:cubicBezTo>
                      <a:pt x="1897056" y="2356666"/>
                      <a:pt x="1890386" y="2394616"/>
                      <a:pt x="1880111" y="2420557"/>
                    </a:cubicBezTo>
                    <a:cubicBezTo>
                      <a:pt x="1880256" y="2421048"/>
                      <a:pt x="1880358" y="2421547"/>
                      <a:pt x="1880461" y="2422046"/>
                    </a:cubicBezTo>
                    <a:lnTo>
                      <a:pt x="1879901" y="2421200"/>
                    </a:lnTo>
                    <a:cubicBezTo>
                      <a:pt x="1879621" y="2422927"/>
                      <a:pt x="1878993" y="2424478"/>
                      <a:pt x="1878352" y="2425971"/>
                    </a:cubicBezTo>
                    <a:lnTo>
                      <a:pt x="1878021" y="2426147"/>
                    </a:lnTo>
                    <a:lnTo>
                      <a:pt x="1877326" y="2425983"/>
                    </a:lnTo>
                    <a:lnTo>
                      <a:pt x="1872032" y="2407268"/>
                    </a:lnTo>
                    <a:lnTo>
                      <a:pt x="1864120" y="2391112"/>
                    </a:lnTo>
                    <a:cubicBezTo>
                      <a:pt x="1863991" y="2387995"/>
                      <a:pt x="1862451" y="2386702"/>
                      <a:pt x="1860855" y="2386574"/>
                    </a:cubicBezTo>
                    <a:cubicBezTo>
                      <a:pt x="1854499" y="2386065"/>
                      <a:pt x="1849251" y="2405761"/>
                      <a:pt x="1843024" y="2426549"/>
                    </a:cubicBezTo>
                    <a:cubicBezTo>
                      <a:pt x="1842387" y="2426191"/>
                      <a:pt x="1842034" y="2425465"/>
                      <a:pt x="1841667" y="2424671"/>
                    </a:cubicBezTo>
                    <a:cubicBezTo>
                      <a:pt x="1837572" y="2415803"/>
                      <a:pt x="1833443" y="2391139"/>
                      <a:pt x="1828312" y="2365454"/>
                    </a:cubicBezTo>
                    <a:cubicBezTo>
                      <a:pt x="1821196" y="2351743"/>
                      <a:pt x="1813331" y="2337078"/>
                      <a:pt x="1805507" y="2326315"/>
                    </a:cubicBezTo>
                    <a:cubicBezTo>
                      <a:pt x="1801270" y="2342924"/>
                      <a:pt x="1795844" y="2354798"/>
                      <a:pt x="1789130" y="2357038"/>
                    </a:cubicBezTo>
                    <a:lnTo>
                      <a:pt x="1778739" y="2350647"/>
                    </a:lnTo>
                    <a:lnTo>
                      <a:pt x="1778691" y="2350725"/>
                    </a:lnTo>
                    <a:cubicBezTo>
                      <a:pt x="1782110" y="2358264"/>
                      <a:pt x="1784451" y="2366642"/>
                      <a:pt x="1785118" y="2374527"/>
                    </a:cubicBezTo>
                    <a:lnTo>
                      <a:pt x="1777084" y="2389997"/>
                    </a:lnTo>
                    <a:lnTo>
                      <a:pt x="1775066" y="2387709"/>
                    </a:lnTo>
                    <a:cubicBezTo>
                      <a:pt x="1773852" y="2389769"/>
                      <a:pt x="1772737" y="2392533"/>
                      <a:pt x="1773194" y="2397497"/>
                    </a:cubicBezTo>
                    <a:cubicBezTo>
                      <a:pt x="1772956" y="2399245"/>
                      <a:pt x="1772625" y="2399251"/>
                      <a:pt x="1772281" y="2399248"/>
                    </a:cubicBezTo>
                    <a:lnTo>
                      <a:pt x="1772545" y="2400878"/>
                    </a:lnTo>
                    <a:lnTo>
                      <a:pt x="1767180" y="2428953"/>
                    </a:lnTo>
                    <a:cubicBezTo>
                      <a:pt x="1765686" y="2427161"/>
                      <a:pt x="1764185" y="2425180"/>
                      <a:pt x="1762696" y="2423356"/>
                    </a:cubicBezTo>
                    <a:cubicBezTo>
                      <a:pt x="1762770" y="2429348"/>
                      <a:pt x="1763406" y="2437228"/>
                      <a:pt x="1764253" y="2445790"/>
                    </a:cubicBezTo>
                    <a:cubicBezTo>
                      <a:pt x="1764510" y="2446915"/>
                      <a:pt x="1764603" y="2448051"/>
                      <a:pt x="1764600" y="2449098"/>
                    </a:cubicBezTo>
                    <a:lnTo>
                      <a:pt x="1764655" y="2449636"/>
                    </a:lnTo>
                    <a:lnTo>
                      <a:pt x="1762738" y="2505306"/>
                    </a:lnTo>
                    <a:cubicBezTo>
                      <a:pt x="1760659" y="2502955"/>
                      <a:pt x="1758400" y="2499220"/>
                      <a:pt x="1756105" y="2495389"/>
                    </a:cubicBezTo>
                    <a:cubicBezTo>
                      <a:pt x="1757560" y="2453540"/>
                      <a:pt x="1758970" y="2413079"/>
                      <a:pt x="1759282" y="2378500"/>
                    </a:cubicBezTo>
                    <a:cubicBezTo>
                      <a:pt x="1757088" y="2382923"/>
                      <a:pt x="1754349" y="2384405"/>
                      <a:pt x="1752230" y="2383158"/>
                    </a:cubicBezTo>
                    <a:cubicBezTo>
                      <a:pt x="1749969" y="2381828"/>
                      <a:pt x="1748560" y="2377755"/>
                      <a:pt x="1747908" y="2371669"/>
                    </a:cubicBezTo>
                    <a:lnTo>
                      <a:pt x="1747497" y="2383625"/>
                    </a:lnTo>
                    <a:cubicBezTo>
                      <a:pt x="1753033" y="2389564"/>
                      <a:pt x="1753966" y="2395366"/>
                      <a:pt x="1752681" y="2399301"/>
                    </a:cubicBezTo>
                    <a:cubicBezTo>
                      <a:pt x="1755965" y="2406285"/>
                      <a:pt x="1756434" y="2411763"/>
                      <a:pt x="1753211" y="2414728"/>
                    </a:cubicBezTo>
                    <a:lnTo>
                      <a:pt x="1746465" y="2413615"/>
                    </a:lnTo>
                    <a:lnTo>
                      <a:pt x="1746136" y="2423137"/>
                    </a:lnTo>
                    <a:cubicBezTo>
                      <a:pt x="1744061" y="2420786"/>
                      <a:pt x="1741799" y="2417055"/>
                      <a:pt x="1739503" y="2413220"/>
                    </a:cubicBezTo>
                    <a:lnTo>
                      <a:pt x="1739527" y="2412475"/>
                    </a:lnTo>
                    <a:lnTo>
                      <a:pt x="1730431" y="2410975"/>
                    </a:lnTo>
                    <a:cubicBezTo>
                      <a:pt x="1728113" y="2426268"/>
                      <a:pt x="1725721" y="2442064"/>
                      <a:pt x="1723255" y="2457912"/>
                    </a:cubicBezTo>
                    <a:cubicBezTo>
                      <a:pt x="1718906" y="2464373"/>
                      <a:pt x="1713773" y="2475532"/>
                      <a:pt x="1708738" y="2488413"/>
                    </a:cubicBezTo>
                    <a:lnTo>
                      <a:pt x="1709024" y="2424032"/>
                    </a:lnTo>
                    <a:cubicBezTo>
                      <a:pt x="1708660" y="2424305"/>
                      <a:pt x="1708371" y="2424233"/>
                      <a:pt x="1708073" y="2424159"/>
                    </a:cubicBezTo>
                    <a:lnTo>
                      <a:pt x="1680162" y="2412565"/>
                    </a:lnTo>
                    <a:cubicBezTo>
                      <a:pt x="1678315" y="2427967"/>
                      <a:pt x="1676477" y="2443770"/>
                      <a:pt x="1674580" y="2459584"/>
                    </a:cubicBezTo>
                    <a:lnTo>
                      <a:pt x="1670579" y="2408583"/>
                    </a:lnTo>
                    <a:lnTo>
                      <a:pt x="1660667" y="2404189"/>
                    </a:lnTo>
                    <a:cubicBezTo>
                      <a:pt x="1660470" y="2404676"/>
                      <a:pt x="1660193" y="2404710"/>
                      <a:pt x="1659917" y="2404726"/>
                    </a:cubicBezTo>
                    <a:lnTo>
                      <a:pt x="1657760" y="2402899"/>
                    </a:lnTo>
                    <a:cubicBezTo>
                      <a:pt x="1649109" y="2398728"/>
                      <a:pt x="1639968" y="2394653"/>
                      <a:pt x="1630877" y="2390981"/>
                    </a:cubicBezTo>
                    <a:lnTo>
                      <a:pt x="1629825" y="2421363"/>
                    </a:lnTo>
                    <a:cubicBezTo>
                      <a:pt x="1645365" y="2438854"/>
                      <a:pt x="1658889" y="2455111"/>
                      <a:pt x="1654401" y="2461680"/>
                    </a:cubicBezTo>
                    <a:lnTo>
                      <a:pt x="1628488" y="2459874"/>
                    </a:lnTo>
                    <a:lnTo>
                      <a:pt x="1628269" y="2466214"/>
                    </a:lnTo>
                    <a:cubicBezTo>
                      <a:pt x="1629369" y="2467697"/>
                      <a:pt x="1630514" y="2469016"/>
                      <a:pt x="1628081" y="2471652"/>
                    </a:cubicBezTo>
                    <a:cubicBezTo>
                      <a:pt x="1628141" y="2477560"/>
                      <a:pt x="1627819" y="2483344"/>
                      <a:pt x="1627477" y="2488999"/>
                    </a:cubicBezTo>
                    <a:lnTo>
                      <a:pt x="1623617" y="2481966"/>
                    </a:lnTo>
                    <a:lnTo>
                      <a:pt x="1621991" y="2473471"/>
                    </a:lnTo>
                    <a:cubicBezTo>
                      <a:pt x="1611781" y="2471833"/>
                      <a:pt x="1588736" y="2463097"/>
                      <a:pt x="1566178" y="2455707"/>
                    </a:cubicBezTo>
                    <a:cubicBezTo>
                      <a:pt x="1561444" y="2462675"/>
                      <a:pt x="1557081" y="2458537"/>
                      <a:pt x="1552089" y="2451628"/>
                    </a:cubicBezTo>
                    <a:lnTo>
                      <a:pt x="1513052" y="2445641"/>
                    </a:lnTo>
                    <a:cubicBezTo>
                      <a:pt x="1496785" y="2453151"/>
                      <a:pt x="1532529" y="2516115"/>
                      <a:pt x="1525736" y="2518919"/>
                    </a:cubicBezTo>
                    <a:cubicBezTo>
                      <a:pt x="1521581" y="2520630"/>
                      <a:pt x="1509622" y="2506343"/>
                      <a:pt x="1496626" y="2490574"/>
                    </a:cubicBezTo>
                    <a:cubicBezTo>
                      <a:pt x="1496579" y="2495408"/>
                      <a:pt x="1495192" y="2498860"/>
                      <a:pt x="1492079" y="2500413"/>
                    </a:cubicBezTo>
                    <a:lnTo>
                      <a:pt x="1456895" y="2484889"/>
                    </a:lnTo>
                    <a:lnTo>
                      <a:pt x="1454277" y="2487754"/>
                    </a:lnTo>
                    <a:lnTo>
                      <a:pt x="1457149" y="2500240"/>
                    </a:lnTo>
                    <a:cubicBezTo>
                      <a:pt x="1456819" y="2503013"/>
                      <a:pt x="1453901" y="2503450"/>
                      <a:pt x="1444500" y="2498720"/>
                    </a:cubicBezTo>
                    <a:lnTo>
                      <a:pt x="1442695" y="2497500"/>
                    </a:lnTo>
                    <a:cubicBezTo>
                      <a:pt x="1441083" y="2498629"/>
                      <a:pt x="1440207" y="2500693"/>
                      <a:pt x="1439692" y="2503710"/>
                    </a:cubicBezTo>
                    <a:cubicBezTo>
                      <a:pt x="1439005" y="2505335"/>
                      <a:pt x="1438683" y="2505260"/>
                      <a:pt x="1438354" y="2505166"/>
                    </a:cubicBezTo>
                    <a:lnTo>
                      <a:pt x="1438186" y="2506811"/>
                    </a:lnTo>
                    <a:lnTo>
                      <a:pt x="1425738" y="2532535"/>
                    </a:lnTo>
                    <a:cubicBezTo>
                      <a:pt x="1424759" y="2530422"/>
                      <a:pt x="1423824" y="2528119"/>
                      <a:pt x="1422857" y="2525971"/>
                    </a:cubicBezTo>
                    <a:cubicBezTo>
                      <a:pt x="1421379" y="2531779"/>
                      <a:pt x="1419950" y="2539556"/>
                      <a:pt x="1418555" y="2548043"/>
                    </a:cubicBezTo>
                    <a:cubicBezTo>
                      <a:pt x="1418509" y="2549196"/>
                      <a:pt x="1418309" y="2550317"/>
                      <a:pt x="1418033" y="2551329"/>
                    </a:cubicBezTo>
                    <a:lnTo>
                      <a:pt x="1417946" y="2551865"/>
                    </a:lnTo>
                    <a:lnTo>
                      <a:pt x="1401685" y="2605139"/>
                    </a:lnTo>
                    <a:cubicBezTo>
                      <a:pt x="1400291" y="2602330"/>
                      <a:pt x="1399072" y="2598139"/>
                      <a:pt x="1397849" y="2593841"/>
                    </a:cubicBezTo>
                    <a:lnTo>
                      <a:pt x="1426927" y="2496433"/>
                    </a:lnTo>
                    <a:cubicBezTo>
                      <a:pt x="1427036" y="2499352"/>
                      <a:pt x="1425285" y="2499776"/>
                      <a:pt x="1422657" y="2500055"/>
                    </a:cubicBezTo>
                    <a:lnTo>
                      <a:pt x="1398638" y="2497134"/>
                    </a:lnTo>
                    <a:cubicBezTo>
                      <a:pt x="1391283" y="2513917"/>
                      <a:pt x="1383612" y="2531507"/>
                      <a:pt x="1375816" y="2549142"/>
                    </a:cubicBezTo>
                    <a:cubicBezTo>
                      <a:pt x="1369941" y="2554255"/>
                      <a:pt x="1362095" y="2563707"/>
                      <a:pt x="1353899" y="2574847"/>
                    </a:cubicBezTo>
                    <a:lnTo>
                      <a:pt x="1369323" y="2518009"/>
                    </a:lnTo>
                    <a:cubicBezTo>
                      <a:pt x="1363012" y="2519298"/>
                      <a:pt x="1356717" y="2516023"/>
                      <a:pt x="1349911" y="2512041"/>
                    </a:cubicBezTo>
                    <a:cubicBezTo>
                      <a:pt x="1350844" y="2519294"/>
                      <a:pt x="1363479" y="2532008"/>
                      <a:pt x="1345914" y="2525552"/>
                    </a:cubicBezTo>
                    <a:lnTo>
                      <a:pt x="1335514" y="2520167"/>
                    </a:lnTo>
                    <a:lnTo>
                      <a:pt x="1334821" y="2521918"/>
                    </a:lnTo>
                    <a:cubicBezTo>
                      <a:pt x="1340101" y="2540192"/>
                      <a:pt x="1350651" y="2560866"/>
                      <a:pt x="1347448" y="2563358"/>
                    </a:cubicBezTo>
                    <a:cubicBezTo>
                      <a:pt x="1342197" y="2567445"/>
                      <a:pt x="1318072" y="2534771"/>
                      <a:pt x="1301956" y="2520205"/>
                    </a:cubicBezTo>
                    <a:cubicBezTo>
                      <a:pt x="1300092" y="2522683"/>
                      <a:pt x="1288665" y="2545951"/>
                      <a:pt x="1284070" y="2545625"/>
                    </a:cubicBezTo>
                    <a:cubicBezTo>
                      <a:pt x="1281469" y="2545439"/>
                      <a:pt x="1282286" y="2541579"/>
                      <a:pt x="1280946" y="2535567"/>
                    </a:cubicBezTo>
                    <a:cubicBezTo>
                      <a:pt x="1279327" y="2542079"/>
                      <a:pt x="1277281" y="2548312"/>
                      <a:pt x="1275254" y="2554381"/>
                    </a:cubicBezTo>
                    <a:lnTo>
                      <a:pt x="1273345" y="2546588"/>
                    </a:lnTo>
                    <a:lnTo>
                      <a:pt x="1275315" y="2520715"/>
                    </a:lnTo>
                    <a:cubicBezTo>
                      <a:pt x="1275394" y="2519676"/>
                      <a:pt x="1274909" y="2518968"/>
                      <a:pt x="1274382" y="2518253"/>
                    </a:cubicBezTo>
                    <a:lnTo>
                      <a:pt x="1275534" y="2515349"/>
                    </a:lnTo>
                    <a:cubicBezTo>
                      <a:pt x="1274715" y="2515152"/>
                      <a:pt x="1273357" y="2516121"/>
                      <a:pt x="1270581" y="2518406"/>
                    </a:cubicBezTo>
                    <a:cubicBezTo>
                      <a:pt x="1261147" y="2526173"/>
                      <a:pt x="1239853" y="2561980"/>
                      <a:pt x="1217774" y="2564854"/>
                    </a:cubicBezTo>
                    <a:cubicBezTo>
                      <a:pt x="1198750" y="2567329"/>
                      <a:pt x="1187288" y="2548455"/>
                      <a:pt x="1183729" y="2520495"/>
                    </a:cubicBezTo>
                    <a:cubicBezTo>
                      <a:pt x="1166851" y="2532206"/>
                      <a:pt x="1151583" y="2541318"/>
                      <a:pt x="1144150" y="2534819"/>
                    </a:cubicBezTo>
                    <a:cubicBezTo>
                      <a:pt x="1136931" y="2528513"/>
                      <a:pt x="1141869" y="2514426"/>
                      <a:pt x="1147643" y="2498853"/>
                    </a:cubicBezTo>
                    <a:lnTo>
                      <a:pt x="1138550" y="2517219"/>
                    </a:lnTo>
                    <a:cubicBezTo>
                      <a:pt x="1137632" y="2514223"/>
                      <a:pt x="1137112" y="2509888"/>
                      <a:pt x="1136603" y="2505447"/>
                    </a:cubicBezTo>
                    <a:lnTo>
                      <a:pt x="1145335" y="2487565"/>
                    </a:lnTo>
                    <a:cubicBezTo>
                      <a:pt x="1116768" y="2487659"/>
                      <a:pt x="1067672" y="2505301"/>
                      <a:pt x="1055889" y="2493792"/>
                    </a:cubicBezTo>
                    <a:cubicBezTo>
                      <a:pt x="1049782" y="2487823"/>
                      <a:pt x="1057183" y="2472975"/>
                      <a:pt x="1065054" y="2457139"/>
                    </a:cubicBezTo>
                    <a:cubicBezTo>
                      <a:pt x="1063304" y="2454718"/>
                      <a:pt x="1062396" y="2451954"/>
                      <a:pt x="1062327" y="2448975"/>
                    </a:cubicBezTo>
                    <a:cubicBezTo>
                      <a:pt x="1050349" y="2461087"/>
                      <a:pt x="1036346" y="2471626"/>
                      <a:pt x="1022682" y="2472719"/>
                    </a:cubicBezTo>
                    <a:cubicBezTo>
                      <a:pt x="997742" y="2474717"/>
                      <a:pt x="984296" y="2449729"/>
                      <a:pt x="981839" y="2413547"/>
                    </a:cubicBezTo>
                    <a:cubicBezTo>
                      <a:pt x="958972" y="2427558"/>
                      <a:pt x="938405" y="2438320"/>
                      <a:pt x="929234" y="2429500"/>
                    </a:cubicBezTo>
                    <a:cubicBezTo>
                      <a:pt x="918365" y="2419050"/>
                      <a:pt x="931978" y="2394807"/>
                      <a:pt x="942036" y="2370103"/>
                    </a:cubicBezTo>
                    <a:lnTo>
                      <a:pt x="930121" y="2380032"/>
                    </a:lnTo>
                    <a:cubicBezTo>
                      <a:pt x="930103" y="2377702"/>
                      <a:pt x="930202" y="2375222"/>
                      <a:pt x="930205" y="2372868"/>
                    </a:cubicBezTo>
                    <a:lnTo>
                      <a:pt x="919504" y="2387920"/>
                    </a:lnTo>
                    <a:cubicBezTo>
                      <a:pt x="920179" y="2403104"/>
                      <a:pt x="922467" y="2417495"/>
                      <a:pt x="919329" y="2418775"/>
                    </a:cubicBezTo>
                    <a:lnTo>
                      <a:pt x="906805" y="2403790"/>
                    </a:lnTo>
                    <a:lnTo>
                      <a:pt x="878255" y="2436240"/>
                    </a:lnTo>
                    <a:cubicBezTo>
                      <a:pt x="878139" y="2433106"/>
                      <a:pt x="878761" y="2428789"/>
                      <a:pt x="879417" y="2424369"/>
                    </a:cubicBezTo>
                    <a:lnTo>
                      <a:pt x="903028" y="2397203"/>
                    </a:lnTo>
                    <a:cubicBezTo>
                      <a:pt x="898582" y="2388789"/>
                      <a:pt x="893796" y="2379457"/>
                      <a:pt x="889239" y="2372097"/>
                    </a:cubicBezTo>
                    <a:lnTo>
                      <a:pt x="880553" y="2373311"/>
                    </a:lnTo>
                    <a:lnTo>
                      <a:pt x="861500" y="2387325"/>
                    </a:lnTo>
                    <a:lnTo>
                      <a:pt x="861636" y="2382157"/>
                    </a:lnTo>
                    <a:cubicBezTo>
                      <a:pt x="856890" y="2383643"/>
                      <a:pt x="852142" y="2386169"/>
                      <a:pt x="847224" y="2388929"/>
                    </a:cubicBezTo>
                    <a:lnTo>
                      <a:pt x="858290" y="2375607"/>
                    </a:lnTo>
                    <a:lnTo>
                      <a:pt x="836665" y="2375814"/>
                    </a:lnTo>
                    <a:lnTo>
                      <a:pt x="825978" y="2390354"/>
                    </a:lnTo>
                    <a:lnTo>
                      <a:pt x="824733" y="2377422"/>
                    </a:lnTo>
                    <a:lnTo>
                      <a:pt x="820994" y="2378766"/>
                    </a:lnTo>
                    <a:cubicBezTo>
                      <a:pt x="818399" y="2387655"/>
                      <a:pt x="814553" y="2396989"/>
                      <a:pt x="809424" y="2404437"/>
                    </a:cubicBezTo>
                    <a:lnTo>
                      <a:pt x="793405" y="2411300"/>
                    </a:lnTo>
                    <a:lnTo>
                      <a:pt x="793294" y="2408249"/>
                    </a:lnTo>
                    <a:cubicBezTo>
                      <a:pt x="791052" y="2409073"/>
                      <a:pt x="788434" y="2410501"/>
                      <a:pt x="785637" y="2414631"/>
                    </a:cubicBezTo>
                    <a:cubicBezTo>
                      <a:pt x="784346" y="2415828"/>
                      <a:pt x="784084" y="2415625"/>
                      <a:pt x="783821" y="2415405"/>
                    </a:cubicBezTo>
                    <a:lnTo>
                      <a:pt x="782991" y="2416837"/>
                    </a:lnTo>
                    <a:lnTo>
                      <a:pt x="761035" y="2435129"/>
                    </a:lnTo>
                    <a:cubicBezTo>
                      <a:pt x="761017" y="2432802"/>
                      <a:pt x="761112" y="2430320"/>
                      <a:pt x="761122" y="2427962"/>
                    </a:cubicBezTo>
                    <a:cubicBezTo>
                      <a:pt x="757374" y="2432640"/>
                      <a:pt x="752866" y="2439134"/>
                      <a:pt x="748087" y="2446290"/>
                    </a:cubicBezTo>
                    <a:cubicBezTo>
                      <a:pt x="747575" y="2447321"/>
                      <a:pt x="746929" y="2448263"/>
                      <a:pt x="746261" y="2449068"/>
                    </a:cubicBezTo>
                    <a:lnTo>
                      <a:pt x="745959" y="2449518"/>
                    </a:lnTo>
                    <a:lnTo>
                      <a:pt x="709165" y="2491338"/>
                    </a:lnTo>
                    <a:cubicBezTo>
                      <a:pt x="709057" y="2488206"/>
                      <a:pt x="709675" y="2483882"/>
                      <a:pt x="710335" y="2479465"/>
                    </a:cubicBezTo>
                    <a:lnTo>
                      <a:pt x="788954" y="2389003"/>
                    </a:lnTo>
                    <a:cubicBezTo>
                      <a:pt x="779629" y="2388323"/>
                      <a:pt x="773603" y="2382704"/>
                      <a:pt x="770494" y="2374148"/>
                    </a:cubicBezTo>
                    <a:cubicBezTo>
                      <a:pt x="751284" y="2391330"/>
                      <a:pt x="730141" y="2410504"/>
                      <a:pt x="708707" y="2429656"/>
                    </a:cubicBezTo>
                    <a:cubicBezTo>
                      <a:pt x="701247" y="2431892"/>
                      <a:pt x="690199" y="2437266"/>
                      <a:pt x="678141" y="2444026"/>
                    </a:cubicBezTo>
                    <a:lnTo>
                      <a:pt x="762217" y="2342232"/>
                    </a:lnTo>
                    <a:cubicBezTo>
                      <a:pt x="746042" y="2347980"/>
                      <a:pt x="732175" y="2351066"/>
                      <a:pt x="727275" y="2344846"/>
                    </a:cubicBezTo>
                    <a:cubicBezTo>
                      <a:pt x="709121" y="2362355"/>
                      <a:pt x="689652" y="2381253"/>
                      <a:pt x="670019" y="2400075"/>
                    </a:cubicBezTo>
                    <a:lnTo>
                      <a:pt x="735133" y="2306661"/>
                    </a:lnTo>
                    <a:lnTo>
                      <a:pt x="732834" y="2299667"/>
                    </a:lnTo>
                    <a:lnTo>
                      <a:pt x="721088" y="2298508"/>
                    </a:lnTo>
                    <a:cubicBezTo>
                      <a:pt x="719938" y="2301187"/>
                      <a:pt x="718632" y="2302819"/>
                      <a:pt x="716865" y="2302003"/>
                    </a:cubicBezTo>
                    <a:lnTo>
                      <a:pt x="714004" y="2297808"/>
                    </a:lnTo>
                    <a:lnTo>
                      <a:pt x="699615" y="2296389"/>
                    </a:lnTo>
                    <a:cubicBezTo>
                      <a:pt x="671048" y="2330603"/>
                      <a:pt x="641419" y="2364363"/>
                      <a:pt x="614951" y="2392933"/>
                    </a:cubicBezTo>
                    <a:lnTo>
                      <a:pt x="616420" y="2385045"/>
                    </a:lnTo>
                    <a:lnTo>
                      <a:pt x="668373" y="2289879"/>
                    </a:lnTo>
                    <a:lnTo>
                      <a:pt x="666319" y="2289376"/>
                    </a:lnTo>
                    <a:lnTo>
                      <a:pt x="659730" y="2293376"/>
                    </a:lnTo>
                    <a:lnTo>
                      <a:pt x="661886" y="2288301"/>
                    </a:lnTo>
                    <a:cubicBezTo>
                      <a:pt x="655565" y="2290350"/>
                      <a:pt x="651635" y="2288291"/>
                      <a:pt x="649825" y="2285368"/>
                    </a:cubicBezTo>
                    <a:cubicBezTo>
                      <a:pt x="644289" y="2276392"/>
                      <a:pt x="664831" y="2258974"/>
                      <a:pt x="679638" y="2242125"/>
                    </a:cubicBezTo>
                    <a:cubicBezTo>
                      <a:pt x="679642" y="2242096"/>
                      <a:pt x="679654" y="2242075"/>
                      <a:pt x="679667" y="2242052"/>
                    </a:cubicBezTo>
                    <a:lnTo>
                      <a:pt x="676145" y="2242193"/>
                    </a:lnTo>
                    <a:lnTo>
                      <a:pt x="668302" y="2250300"/>
                    </a:lnTo>
                    <a:lnTo>
                      <a:pt x="667894" y="2244317"/>
                    </a:lnTo>
                    <a:lnTo>
                      <a:pt x="653337" y="2248694"/>
                    </a:lnTo>
                    <a:cubicBezTo>
                      <a:pt x="639341" y="2261042"/>
                      <a:pt x="623430" y="2276570"/>
                      <a:pt x="617664" y="2278439"/>
                    </a:cubicBezTo>
                    <a:lnTo>
                      <a:pt x="616619" y="2274418"/>
                    </a:lnTo>
                    <a:lnTo>
                      <a:pt x="615695" y="2273216"/>
                    </a:lnTo>
                    <a:cubicBezTo>
                      <a:pt x="615355" y="2274504"/>
                      <a:pt x="614692" y="2275021"/>
                      <a:pt x="614076" y="2275015"/>
                    </a:cubicBezTo>
                    <a:lnTo>
                      <a:pt x="611900" y="2270792"/>
                    </a:lnTo>
                    <a:cubicBezTo>
                      <a:pt x="608287" y="2277320"/>
                      <a:pt x="603388" y="2283191"/>
                      <a:pt x="598033" y="2287757"/>
                    </a:cubicBezTo>
                    <a:lnTo>
                      <a:pt x="580777" y="2290239"/>
                    </a:lnTo>
                    <a:lnTo>
                      <a:pt x="581463" y="2287266"/>
                    </a:lnTo>
                    <a:cubicBezTo>
                      <a:pt x="579082" y="2287481"/>
                      <a:pt x="576186" y="2288181"/>
                      <a:pt x="572416" y="2291445"/>
                    </a:cubicBezTo>
                    <a:cubicBezTo>
                      <a:pt x="570858" y="2292273"/>
                      <a:pt x="570659" y="2292007"/>
                      <a:pt x="570459" y="2291728"/>
                    </a:cubicBezTo>
                    <a:lnTo>
                      <a:pt x="569288" y="2292888"/>
                    </a:lnTo>
                    <a:lnTo>
                      <a:pt x="543347" y="2304881"/>
                    </a:lnTo>
                    <a:cubicBezTo>
                      <a:pt x="543932" y="2302624"/>
                      <a:pt x="544668" y="2300255"/>
                      <a:pt x="545282" y="2297980"/>
                    </a:cubicBezTo>
                    <a:cubicBezTo>
                      <a:pt x="540454" y="2301527"/>
                      <a:pt x="534421" y="2306634"/>
                      <a:pt x="527954" y="2312310"/>
                    </a:cubicBezTo>
                    <a:cubicBezTo>
                      <a:pt x="527188" y="2313175"/>
                      <a:pt x="526325" y="2313911"/>
                      <a:pt x="525469" y="2314519"/>
                    </a:cubicBezTo>
                    <a:lnTo>
                      <a:pt x="525063" y="2314879"/>
                    </a:lnTo>
                    <a:lnTo>
                      <a:pt x="478698" y="2345751"/>
                    </a:lnTo>
                    <a:cubicBezTo>
                      <a:pt x="479402" y="2342691"/>
                      <a:pt x="481116" y="2338683"/>
                      <a:pt x="482896" y="2334583"/>
                    </a:cubicBezTo>
                    <a:cubicBezTo>
                      <a:pt x="530837" y="2302687"/>
                      <a:pt x="576589" y="2272251"/>
                      <a:pt x="609418" y="2248353"/>
                    </a:cubicBezTo>
                    <a:lnTo>
                      <a:pt x="609437" y="2246094"/>
                    </a:lnTo>
                    <a:lnTo>
                      <a:pt x="604386" y="2241705"/>
                    </a:lnTo>
                    <a:lnTo>
                      <a:pt x="600463" y="2243520"/>
                    </a:lnTo>
                    <a:lnTo>
                      <a:pt x="601641" y="2239321"/>
                    </a:lnTo>
                    <a:lnTo>
                      <a:pt x="600420" y="2238257"/>
                    </a:lnTo>
                    <a:cubicBezTo>
                      <a:pt x="595906" y="2241578"/>
                      <a:pt x="590647" y="2246053"/>
                      <a:pt x="585070" y="2250952"/>
                    </a:cubicBezTo>
                    <a:cubicBezTo>
                      <a:pt x="584305" y="2251814"/>
                      <a:pt x="583442" y="2252556"/>
                      <a:pt x="582585" y="2253158"/>
                    </a:cubicBezTo>
                    <a:lnTo>
                      <a:pt x="582176" y="2253521"/>
                    </a:lnTo>
                    <a:lnTo>
                      <a:pt x="535814" y="2284389"/>
                    </a:lnTo>
                    <a:cubicBezTo>
                      <a:pt x="536515" y="2281333"/>
                      <a:pt x="538233" y="2277322"/>
                      <a:pt x="540013" y="2273222"/>
                    </a:cubicBezTo>
                    <a:lnTo>
                      <a:pt x="598753" y="2234012"/>
                    </a:lnTo>
                    <a:lnTo>
                      <a:pt x="598775" y="2232919"/>
                    </a:lnTo>
                    <a:cubicBezTo>
                      <a:pt x="569066" y="2247759"/>
                      <a:pt x="531939" y="2267016"/>
                      <a:pt x="494221" y="2286050"/>
                    </a:cubicBezTo>
                    <a:cubicBezTo>
                      <a:pt x="486437" y="2286281"/>
                      <a:pt x="474373" y="2288605"/>
                      <a:pt x="460973" y="2292020"/>
                    </a:cubicBezTo>
                    <a:cubicBezTo>
                      <a:pt x="499048" y="2265225"/>
                      <a:pt x="536246" y="2239098"/>
                      <a:pt x="567169" y="2216623"/>
                    </a:cubicBezTo>
                    <a:lnTo>
                      <a:pt x="551335" y="2224688"/>
                    </a:lnTo>
                    <a:cubicBezTo>
                      <a:pt x="543550" y="2224916"/>
                      <a:pt x="531490" y="2227248"/>
                      <a:pt x="518086" y="2230658"/>
                    </a:cubicBezTo>
                    <a:lnTo>
                      <a:pt x="561036" y="2200290"/>
                    </a:lnTo>
                    <a:lnTo>
                      <a:pt x="553631" y="2198343"/>
                    </a:lnTo>
                    <a:cubicBezTo>
                      <a:pt x="526293" y="2213182"/>
                      <a:pt x="495519" y="2230422"/>
                      <a:pt x="464505" y="2247461"/>
                    </a:cubicBezTo>
                    <a:lnTo>
                      <a:pt x="547163" y="2177823"/>
                    </a:lnTo>
                    <a:lnTo>
                      <a:pt x="549343" y="2171099"/>
                    </a:lnTo>
                    <a:lnTo>
                      <a:pt x="547002" y="2175733"/>
                    </a:lnTo>
                    <a:lnTo>
                      <a:pt x="542832" y="2174343"/>
                    </a:lnTo>
                    <a:lnTo>
                      <a:pt x="535132" y="2178612"/>
                    </a:lnTo>
                    <a:cubicBezTo>
                      <a:pt x="524189" y="2195217"/>
                      <a:pt x="513726" y="2208563"/>
                      <a:pt x="505267" y="2210481"/>
                    </a:cubicBezTo>
                    <a:cubicBezTo>
                      <a:pt x="500740" y="2216869"/>
                      <a:pt x="496066" y="2220105"/>
                      <a:pt x="491693" y="2218923"/>
                    </a:cubicBezTo>
                    <a:cubicBezTo>
                      <a:pt x="484417" y="2216954"/>
                      <a:pt x="480376" y="2203596"/>
                      <a:pt x="478036" y="2185826"/>
                    </a:cubicBezTo>
                    <a:lnTo>
                      <a:pt x="476708" y="2184912"/>
                    </a:lnTo>
                    <a:lnTo>
                      <a:pt x="471356" y="2188400"/>
                    </a:lnTo>
                    <a:cubicBezTo>
                      <a:pt x="468549" y="2194031"/>
                      <a:pt x="466055" y="2198968"/>
                      <a:pt x="463011" y="2193835"/>
                    </a:cubicBezTo>
                    <a:cubicBezTo>
                      <a:pt x="445811" y="2205431"/>
                      <a:pt x="428979" y="2216353"/>
                      <a:pt x="413159" y="2226309"/>
                    </a:cubicBezTo>
                    <a:lnTo>
                      <a:pt x="416623" y="2219075"/>
                    </a:lnTo>
                    <a:lnTo>
                      <a:pt x="457387" y="2176207"/>
                    </a:lnTo>
                    <a:cubicBezTo>
                      <a:pt x="454686" y="2161947"/>
                      <a:pt x="452712" y="2138594"/>
                      <a:pt x="449489" y="2115159"/>
                    </a:cubicBezTo>
                    <a:cubicBezTo>
                      <a:pt x="448913" y="2115183"/>
                      <a:pt x="448759" y="2114929"/>
                      <a:pt x="448618" y="2114672"/>
                    </a:cubicBezTo>
                    <a:lnTo>
                      <a:pt x="448897" y="2110385"/>
                    </a:lnTo>
                    <a:cubicBezTo>
                      <a:pt x="448388" y="2103219"/>
                      <a:pt x="447403" y="2096146"/>
                      <a:pt x="446292" y="2089366"/>
                    </a:cubicBezTo>
                    <a:cubicBezTo>
                      <a:pt x="445586" y="2091261"/>
                      <a:pt x="444475" y="2091584"/>
                      <a:pt x="443348" y="2091532"/>
                    </a:cubicBezTo>
                    <a:lnTo>
                      <a:pt x="439348" y="2087621"/>
                    </a:lnTo>
                    <a:cubicBezTo>
                      <a:pt x="436164" y="2089335"/>
                      <a:pt x="432763" y="2091068"/>
                      <a:pt x="429257" y="2092711"/>
                    </a:cubicBezTo>
                    <a:cubicBezTo>
                      <a:pt x="418329" y="2122137"/>
                      <a:pt x="408520" y="2160428"/>
                      <a:pt x="397043" y="2159897"/>
                    </a:cubicBezTo>
                    <a:cubicBezTo>
                      <a:pt x="390718" y="2159605"/>
                      <a:pt x="386233" y="2147827"/>
                      <a:pt x="382414" y="2132429"/>
                    </a:cubicBezTo>
                    <a:cubicBezTo>
                      <a:pt x="377721" y="2138563"/>
                      <a:pt x="377287" y="2156693"/>
                      <a:pt x="369612" y="2140010"/>
                    </a:cubicBezTo>
                    <a:cubicBezTo>
                      <a:pt x="365709" y="2131524"/>
                      <a:pt x="361149" y="2106340"/>
                      <a:pt x="355540" y="2082374"/>
                    </a:cubicBezTo>
                    <a:cubicBezTo>
                      <a:pt x="350997" y="2082175"/>
                      <a:pt x="349183" y="2080516"/>
                      <a:pt x="349086" y="2077872"/>
                    </a:cubicBezTo>
                    <a:lnTo>
                      <a:pt x="338880" y="2081393"/>
                    </a:lnTo>
                    <a:cubicBezTo>
                      <a:pt x="333752" y="2081661"/>
                      <a:pt x="341626" y="2072376"/>
                      <a:pt x="346359" y="2064959"/>
                    </a:cubicBezTo>
                    <a:lnTo>
                      <a:pt x="343611" y="2066525"/>
                    </a:lnTo>
                    <a:cubicBezTo>
                      <a:pt x="335995" y="2073419"/>
                      <a:pt x="326860" y="2080856"/>
                      <a:pt x="317506" y="2085315"/>
                    </a:cubicBezTo>
                    <a:lnTo>
                      <a:pt x="300198" y="2083246"/>
                    </a:lnTo>
                    <a:lnTo>
                      <a:pt x="301628" y="2080550"/>
                    </a:lnTo>
                    <a:cubicBezTo>
                      <a:pt x="299271" y="2080141"/>
                      <a:pt x="296291" y="2080068"/>
                      <a:pt x="291811" y="2082244"/>
                    </a:cubicBezTo>
                    <a:cubicBezTo>
                      <a:pt x="290089" y="2082637"/>
                      <a:pt x="289963" y="2082328"/>
                      <a:pt x="289847" y="2082009"/>
                    </a:cubicBezTo>
                    <a:lnTo>
                      <a:pt x="288416" y="2082830"/>
                    </a:lnTo>
                    <a:lnTo>
                      <a:pt x="260253" y="2087698"/>
                    </a:lnTo>
                    <a:cubicBezTo>
                      <a:pt x="261399" y="2085670"/>
                      <a:pt x="262726" y="2083571"/>
                      <a:pt x="263908" y="2081535"/>
                    </a:cubicBezTo>
                    <a:cubicBezTo>
                      <a:pt x="258327" y="2083711"/>
                      <a:pt x="251173" y="2087081"/>
                      <a:pt x="243460" y="2090892"/>
                    </a:cubicBezTo>
                    <a:cubicBezTo>
                      <a:pt x="242499" y="2091528"/>
                      <a:pt x="241471" y="2092019"/>
                      <a:pt x="240489" y="2092380"/>
                    </a:cubicBezTo>
                    <a:lnTo>
                      <a:pt x="240001" y="2092623"/>
                    </a:lnTo>
                    <a:lnTo>
                      <a:pt x="187229" y="2110442"/>
                    </a:lnTo>
                    <a:cubicBezTo>
                      <a:pt x="188698" y="2107672"/>
                      <a:pt x="191393" y="2104240"/>
                      <a:pt x="194175" y="2100742"/>
                    </a:cubicBezTo>
                    <a:cubicBezTo>
                      <a:pt x="223373" y="2090894"/>
                      <a:pt x="251858" y="2081288"/>
                      <a:pt x="277860" y="2072302"/>
                    </a:cubicBezTo>
                    <a:cubicBezTo>
                      <a:pt x="278651" y="2064711"/>
                      <a:pt x="282766" y="2053685"/>
                      <a:pt x="287191" y="2042027"/>
                    </a:cubicBezTo>
                    <a:cubicBezTo>
                      <a:pt x="265185" y="2046730"/>
                      <a:pt x="241515" y="2051823"/>
                      <a:pt x="217673" y="2056795"/>
                    </a:cubicBezTo>
                    <a:cubicBezTo>
                      <a:pt x="210091" y="2055000"/>
                      <a:pt x="197842" y="2054128"/>
                      <a:pt x="184014" y="2053953"/>
                    </a:cubicBezTo>
                    <a:cubicBezTo>
                      <a:pt x="213795" y="2043036"/>
                      <a:pt x="243106" y="2032310"/>
                      <a:pt x="270019" y="2022194"/>
                    </a:cubicBezTo>
                    <a:cubicBezTo>
                      <a:pt x="269437" y="2016045"/>
                      <a:pt x="269942" y="2008925"/>
                      <a:pt x="270775" y="2001275"/>
                    </a:cubicBezTo>
                    <a:cubicBezTo>
                      <a:pt x="262520" y="2005497"/>
                      <a:pt x="254044" y="2026595"/>
                      <a:pt x="252281" y="2002010"/>
                    </a:cubicBezTo>
                    <a:lnTo>
                      <a:pt x="252500" y="1998509"/>
                    </a:lnTo>
                    <a:cubicBezTo>
                      <a:pt x="235075" y="2002885"/>
                      <a:pt x="217041" y="2007394"/>
                      <a:pt x="198957" y="2011831"/>
                    </a:cubicBezTo>
                    <a:lnTo>
                      <a:pt x="253256" y="1986373"/>
                    </a:lnTo>
                    <a:cubicBezTo>
                      <a:pt x="253167" y="1984425"/>
                      <a:pt x="253388" y="1982404"/>
                      <a:pt x="253634" y="1980294"/>
                    </a:cubicBezTo>
                    <a:cubicBezTo>
                      <a:pt x="252665" y="1979168"/>
                      <a:pt x="251998" y="1977807"/>
                      <a:pt x="251336" y="1976401"/>
                    </a:cubicBezTo>
                    <a:cubicBezTo>
                      <a:pt x="247322" y="1981868"/>
                      <a:pt x="248696" y="1995880"/>
                      <a:pt x="239478" y="1984275"/>
                    </a:cubicBezTo>
                    <a:cubicBezTo>
                      <a:pt x="235905" y="1979777"/>
                      <a:pt x="230995" y="1967883"/>
                      <a:pt x="225322" y="1954736"/>
                    </a:cubicBezTo>
                    <a:cubicBezTo>
                      <a:pt x="200842" y="1963438"/>
                      <a:pt x="176901" y="1971289"/>
                      <a:pt x="154835" y="1978114"/>
                    </a:cubicBezTo>
                    <a:lnTo>
                      <a:pt x="160053" y="1972019"/>
                    </a:lnTo>
                    <a:lnTo>
                      <a:pt x="193093" y="1951815"/>
                    </a:lnTo>
                    <a:cubicBezTo>
                      <a:pt x="190675" y="1946463"/>
                      <a:pt x="190117" y="1938346"/>
                      <a:pt x="190068" y="1929117"/>
                    </a:cubicBezTo>
                    <a:cubicBezTo>
                      <a:pt x="184052" y="1933663"/>
                      <a:pt x="179349" y="1950913"/>
                      <a:pt x="175816" y="1932747"/>
                    </a:cubicBezTo>
                    <a:cubicBezTo>
                      <a:pt x="175238" y="1929778"/>
                      <a:pt x="175003" y="1925136"/>
                      <a:pt x="175019" y="1919390"/>
                    </a:cubicBezTo>
                    <a:cubicBezTo>
                      <a:pt x="160860" y="1933476"/>
                      <a:pt x="146809" y="1955114"/>
                      <a:pt x="142681" y="1953636"/>
                    </a:cubicBezTo>
                    <a:cubicBezTo>
                      <a:pt x="136221" y="1951322"/>
                      <a:pt x="152746" y="1914033"/>
                      <a:pt x="157265" y="1892890"/>
                    </a:cubicBezTo>
                    <a:cubicBezTo>
                      <a:pt x="154048" y="1892604"/>
                      <a:pt x="127086" y="1895021"/>
                      <a:pt x="124935" y="1890976"/>
                    </a:cubicBezTo>
                    <a:cubicBezTo>
                      <a:pt x="122787" y="1886932"/>
                      <a:pt x="136615" y="1885933"/>
                      <a:pt x="144369" y="1868618"/>
                    </a:cubicBezTo>
                    <a:lnTo>
                      <a:pt x="147587" y="1868083"/>
                    </a:lnTo>
                    <a:cubicBezTo>
                      <a:pt x="147332" y="1867290"/>
                      <a:pt x="145741" y="1866646"/>
                      <a:pt x="142211" y="1865489"/>
                    </a:cubicBezTo>
                    <a:cubicBezTo>
                      <a:pt x="130226" y="1861554"/>
                      <a:pt x="86761" y="1862148"/>
                      <a:pt x="72452" y="1845010"/>
                    </a:cubicBezTo>
                    <a:cubicBezTo>
                      <a:pt x="60125" y="1830246"/>
                      <a:pt x="70984" y="1810792"/>
                      <a:pt x="94202" y="1793297"/>
                    </a:cubicBezTo>
                    <a:cubicBezTo>
                      <a:pt x="74718" y="1785132"/>
                      <a:pt x="58426" y="1776971"/>
                      <a:pt x="60312" y="1767332"/>
                    </a:cubicBezTo>
                    <a:cubicBezTo>
                      <a:pt x="62607" y="1755590"/>
                      <a:pt x="86077" y="1753645"/>
                      <a:pt x="107597" y="1748795"/>
                    </a:cubicBezTo>
                    <a:cubicBezTo>
                      <a:pt x="95168" y="1725092"/>
                      <a:pt x="45865" y="1688796"/>
                      <a:pt x="50270" y="1671608"/>
                    </a:cubicBezTo>
                    <a:cubicBezTo>
                      <a:pt x="52385" y="1663365"/>
                      <a:pt x="69650" y="1661909"/>
                      <a:pt x="88052" y="1660344"/>
                    </a:cubicBezTo>
                    <a:cubicBezTo>
                      <a:pt x="89296" y="1657614"/>
                      <a:pt x="91297" y="1655414"/>
                      <a:pt x="93935" y="1653812"/>
                    </a:cubicBezTo>
                    <a:cubicBezTo>
                      <a:pt x="76693" y="1649985"/>
                      <a:pt x="59789" y="1643632"/>
                      <a:pt x="51551" y="1632674"/>
                    </a:cubicBezTo>
                    <a:cubicBezTo>
                      <a:pt x="36510" y="1612666"/>
                      <a:pt x="51804" y="1588372"/>
                      <a:pt x="82991" y="1567546"/>
                    </a:cubicBezTo>
                    <a:cubicBezTo>
                      <a:pt x="58264" y="1555517"/>
                      <a:pt x="37673" y="1543740"/>
                      <a:pt x="40722" y="1531434"/>
                    </a:cubicBezTo>
                    <a:cubicBezTo>
                      <a:pt x="44434" y="1516444"/>
                      <a:pt x="74966" y="1515718"/>
                      <a:pt x="103152" y="1511093"/>
                    </a:cubicBezTo>
                    <a:lnTo>
                      <a:pt x="89449" y="1491044"/>
                    </a:lnTo>
                    <a:cubicBezTo>
                      <a:pt x="71371" y="1499898"/>
                      <a:pt x="49120" y="1520360"/>
                      <a:pt x="45092" y="1517518"/>
                    </a:cubicBezTo>
                    <a:cubicBezTo>
                      <a:pt x="39794" y="1513780"/>
                      <a:pt x="60566" y="1487076"/>
                      <a:pt x="71021" y="1467941"/>
                    </a:cubicBezTo>
                    <a:lnTo>
                      <a:pt x="65320" y="1461244"/>
                    </a:lnTo>
                    <a:cubicBezTo>
                      <a:pt x="56321" y="1459005"/>
                      <a:pt x="43395" y="1455516"/>
                      <a:pt x="42613" y="1452430"/>
                    </a:cubicBezTo>
                    <a:cubicBezTo>
                      <a:pt x="41913" y="1449672"/>
                      <a:pt x="46827" y="1449733"/>
                      <a:pt x="53331" y="1446605"/>
                    </a:cubicBezTo>
                    <a:cubicBezTo>
                      <a:pt x="45069" y="1436686"/>
                      <a:pt x="38332" y="1427239"/>
                      <a:pt x="35629" y="1419099"/>
                    </a:cubicBezTo>
                    <a:cubicBezTo>
                      <a:pt x="21755" y="1412606"/>
                      <a:pt x="7566" y="1404247"/>
                      <a:pt x="2372" y="1393481"/>
                    </a:cubicBezTo>
                    <a:cubicBezTo>
                      <a:pt x="-6143" y="1375834"/>
                      <a:pt x="9023" y="1360273"/>
                      <a:pt x="35758" y="1350099"/>
                    </a:cubicBezTo>
                    <a:cubicBezTo>
                      <a:pt x="25970" y="1342426"/>
                      <a:pt x="17206" y="1335054"/>
                      <a:pt x="13231" y="1327819"/>
                    </a:cubicBezTo>
                    <a:lnTo>
                      <a:pt x="8415" y="1325763"/>
                    </a:lnTo>
                    <a:lnTo>
                      <a:pt x="12202" y="1324916"/>
                    </a:lnTo>
                    <a:cubicBezTo>
                      <a:pt x="8221" y="1322109"/>
                      <a:pt x="7465" y="1318625"/>
                      <a:pt x="8896" y="1315596"/>
                    </a:cubicBezTo>
                    <a:cubicBezTo>
                      <a:pt x="13904" y="1304994"/>
                      <a:pt x="37212" y="1309794"/>
                      <a:pt x="59309" y="1311256"/>
                    </a:cubicBezTo>
                    <a:cubicBezTo>
                      <a:pt x="57601" y="1304365"/>
                      <a:pt x="53624" y="1295921"/>
                      <a:pt x="48812" y="1286953"/>
                    </a:cubicBezTo>
                    <a:cubicBezTo>
                      <a:pt x="47370" y="1284937"/>
                      <a:pt x="45538" y="1283225"/>
                      <a:pt x="43650" y="1281493"/>
                    </a:cubicBezTo>
                    <a:lnTo>
                      <a:pt x="46380" y="1282573"/>
                    </a:lnTo>
                    <a:cubicBezTo>
                      <a:pt x="33194" y="1258369"/>
                      <a:pt x="15926" y="1231588"/>
                      <a:pt x="21725" y="1221010"/>
                    </a:cubicBezTo>
                    <a:cubicBezTo>
                      <a:pt x="26843" y="1211688"/>
                      <a:pt x="53397" y="1219991"/>
                      <a:pt x="76391" y="1223749"/>
                    </a:cubicBezTo>
                    <a:cubicBezTo>
                      <a:pt x="76419" y="1223738"/>
                      <a:pt x="76447" y="1223737"/>
                      <a:pt x="76475" y="1223737"/>
                    </a:cubicBezTo>
                    <a:lnTo>
                      <a:pt x="73699" y="1219710"/>
                    </a:lnTo>
                    <a:cubicBezTo>
                      <a:pt x="56113" y="1210263"/>
                      <a:pt x="38223" y="1198377"/>
                      <a:pt x="32167" y="1184063"/>
                    </a:cubicBezTo>
                    <a:cubicBezTo>
                      <a:pt x="22249" y="1160619"/>
                      <a:pt x="42875" y="1141680"/>
                      <a:pt x="78155" y="1130577"/>
                    </a:cubicBezTo>
                    <a:cubicBezTo>
                      <a:pt x="56922" y="1112029"/>
                      <a:pt x="39658" y="1094897"/>
                      <a:pt x="45531" y="1083970"/>
                    </a:cubicBezTo>
                    <a:cubicBezTo>
                      <a:pt x="51692" y="1072508"/>
                      <a:pt x="74716" y="1076828"/>
                      <a:pt x="99200" y="1080612"/>
                    </a:cubicBezTo>
                    <a:lnTo>
                      <a:pt x="74613" y="1061320"/>
                    </a:lnTo>
                    <a:cubicBezTo>
                      <a:pt x="77732" y="1061031"/>
                      <a:pt x="82081" y="1061409"/>
                      <a:pt x="86532" y="1061814"/>
                    </a:cubicBezTo>
                    <a:lnTo>
                      <a:pt x="110478" y="1080492"/>
                    </a:lnTo>
                    <a:cubicBezTo>
                      <a:pt x="108776" y="1071893"/>
                      <a:pt x="104518" y="1061594"/>
                      <a:pt x="99360" y="1050648"/>
                    </a:cubicBezTo>
                    <a:cubicBezTo>
                      <a:pt x="98047" y="1049297"/>
                      <a:pt x="97378" y="1047727"/>
                      <a:pt x="97146" y="1046152"/>
                    </a:cubicBezTo>
                    <a:cubicBezTo>
                      <a:pt x="81479" y="1013395"/>
                      <a:pt x="59771" y="976283"/>
                      <a:pt x="68121" y="962793"/>
                    </a:cubicBezTo>
                    <a:cubicBezTo>
                      <a:pt x="74968" y="951738"/>
                      <a:pt x="105830" y="962656"/>
                      <a:pt x="134230" y="969381"/>
                    </a:cubicBezTo>
                    <a:lnTo>
                      <a:pt x="125248" y="948408"/>
                    </a:lnTo>
                    <a:cubicBezTo>
                      <a:pt x="116779" y="935391"/>
                      <a:pt x="113063" y="924456"/>
                      <a:pt x="118653" y="918894"/>
                    </a:cubicBezTo>
                    <a:lnTo>
                      <a:pt x="120153" y="918429"/>
                    </a:lnTo>
                    <a:cubicBezTo>
                      <a:pt x="119490" y="917399"/>
                      <a:pt x="119761" y="916857"/>
                      <a:pt x="120077" y="916349"/>
                    </a:cubicBezTo>
                    <a:cubicBezTo>
                      <a:pt x="126574" y="905857"/>
                      <a:pt x="154701" y="915155"/>
                      <a:pt x="181825" y="921870"/>
                    </a:cubicBezTo>
                    <a:cubicBezTo>
                      <a:pt x="181538" y="916648"/>
                      <a:pt x="180574" y="911018"/>
                      <a:pt x="179196" y="905188"/>
                    </a:cubicBezTo>
                    <a:lnTo>
                      <a:pt x="176076" y="899403"/>
                    </a:lnTo>
                    <a:cubicBezTo>
                      <a:pt x="154829" y="897579"/>
                      <a:pt x="132727" y="895730"/>
                      <a:pt x="110388" y="893852"/>
                    </a:cubicBezTo>
                    <a:cubicBezTo>
                      <a:pt x="124436" y="889810"/>
                      <a:pt x="136692" y="885496"/>
                      <a:pt x="143916" y="881546"/>
                    </a:cubicBezTo>
                    <a:lnTo>
                      <a:pt x="161074" y="880544"/>
                    </a:lnTo>
                    <a:lnTo>
                      <a:pt x="156263" y="876266"/>
                    </a:lnTo>
                    <a:cubicBezTo>
                      <a:pt x="157528" y="873086"/>
                      <a:pt x="163236" y="871183"/>
                      <a:pt x="171704" y="870121"/>
                    </a:cubicBezTo>
                    <a:lnTo>
                      <a:pt x="167731" y="846928"/>
                    </a:lnTo>
                    <a:cubicBezTo>
                      <a:pt x="148349" y="845650"/>
                      <a:pt x="128167" y="844482"/>
                      <a:pt x="107670" y="843295"/>
                    </a:cubicBezTo>
                    <a:cubicBezTo>
                      <a:pt x="103857" y="840503"/>
                      <a:pt x="100147" y="837761"/>
                      <a:pt x="97876" y="835347"/>
                    </a:cubicBezTo>
                    <a:lnTo>
                      <a:pt x="156676" y="838769"/>
                    </a:lnTo>
                    <a:lnTo>
                      <a:pt x="157238" y="838880"/>
                    </a:lnTo>
                    <a:cubicBezTo>
                      <a:pt x="158344" y="838972"/>
                      <a:pt x="159528" y="839185"/>
                      <a:pt x="160689" y="839566"/>
                    </a:cubicBezTo>
                    <a:lnTo>
                      <a:pt x="166636" y="840536"/>
                    </a:lnTo>
                    <a:cubicBezTo>
                      <a:pt x="164851" y="828359"/>
                      <a:pt x="165500" y="818793"/>
                      <a:pt x="170324" y="814568"/>
                    </a:cubicBezTo>
                    <a:cubicBezTo>
                      <a:pt x="177113" y="808628"/>
                      <a:pt x="193323" y="816742"/>
                      <a:pt x="211453" y="827331"/>
                    </a:cubicBezTo>
                    <a:cubicBezTo>
                      <a:pt x="213950" y="825381"/>
                      <a:pt x="218239" y="824357"/>
                      <a:pt x="223660" y="823677"/>
                    </a:cubicBezTo>
                    <a:cubicBezTo>
                      <a:pt x="218039" y="798466"/>
                      <a:pt x="213979" y="775391"/>
                      <a:pt x="222281" y="768123"/>
                    </a:cubicBezTo>
                    <a:cubicBezTo>
                      <a:pt x="227594" y="763474"/>
                      <a:pt x="238680" y="767435"/>
                      <a:pt x="252011" y="774283"/>
                    </a:cubicBezTo>
                    <a:lnTo>
                      <a:pt x="251392" y="773120"/>
                    </a:lnTo>
                    <a:cubicBezTo>
                      <a:pt x="253675" y="773576"/>
                      <a:pt x="256083" y="774179"/>
                      <a:pt x="258388" y="774668"/>
                    </a:cubicBezTo>
                    <a:cubicBezTo>
                      <a:pt x="254573" y="770045"/>
                      <a:pt x="249136" y="764307"/>
                      <a:pt x="243105" y="758171"/>
                    </a:cubicBezTo>
                    <a:cubicBezTo>
                      <a:pt x="242196" y="757457"/>
                      <a:pt x="241409" y="756636"/>
                      <a:pt x="240757" y="755814"/>
                    </a:cubicBezTo>
                    <a:lnTo>
                      <a:pt x="240379" y="755429"/>
                    </a:lnTo>
                    <a:lnTo>
                      <a:pt x="206948" y="710876"/>
                    </a:lnTo>
                    <a:lnTo>
                      <a:pt x="218332" y="714441"/>
                    </a:lnTo>
                    <a:cubicBezTo>
                      <a:pt x="236626" y="738836"/>
                      <a:pt x="254476" y="762642"/>
                      <a:pt x="271020" y="784328"/>
                    </a:cubicBezTo>
                    <a:cubicBezTo>
                      <a:pt x="279499" y="789292"/>
                      <a:pt x="288318" y="794169"/>
                      <a:pt x="296677" y="797986"/>
                    </a:cubicBezTo>
                    <a:cubicBezTo>
                      <a:pt x="296547" y="796233"/>
                      <a:pt x="296125" y="794517"/>
                      <a:pt x="295685" y="792779"/>
                    </a:cubicBezTo>
                    <a:lnTo>
                      <a:pt x="294958" y="789987"/>
                    </a:lnTo>
                    <a:lnTo>
                      <a:pt x="297764" y="791396"/>
                    </a:lnTo>
                    <a:lnTo>
                      <a:pt x="299512" y="778151"/>
                    </a:lnTo>
                    <a:cubicBezTo>
                      <a:pt x="289228" y="760524"/>
                      <a:pt x="278302" y="741847"/>
                      <a:pt x="267426" y="723010"/>
                    </a:cubicBezTo>
                    <a:cubicBezTo>
                      <a:pt x="266760" y="715253"/>
                      <a:pt x="263754" y="703339"/>
                      <a:pt x="259596" y="690154"/>
                    </a:cubicBezTo>
                    <a:lnTo>
                      <a:pt x="303963" y="746059"/>
                    </a:lnTo>
                    <a:cubicBezTo>
                      <a:pt x="305974" y="734923"/>
                      <a:pt x="308718" y="727536"/>
                      <a:pt x="313032" y="727391"/>
                    </a:cubicBezTo>
                    <a:cubicBezTo>
                      <a:pt x="320259" y="727151"/>
                      <a:pt x="329673" y="745695"/>
                      <a:pt x="339083" y="768602"/>
                    </a:cubicBezTo>
                    <a:cubicBezTo>
                      <a:pt x="339761" y="769361"/>
                      <a:pt x="340450" y="769308"/>
                      <a:pt x="341073" y="769062"/>
                    </a:cubicBezTo>
                    <a:cubicBezTo>
                      <a:pt x="343922" y="767934"/>
                      <a:pt x="344817" y="762590"/>
                      <a:pt x="344450" y="754901"/>
                    </a:cubicBezTo>
                    <a:cubicBezTo>
                      <a:pt x="331614" y="734601"/>
                      <a:pt x="317898" y="712952"/>
                      <a:pt x="304281" y="691173"/>
                    </a:cubicBezTo>
                    <a:lnTo>
                      <a:pt x="343361" y="732559"/>
                    </a:lnTo>
                    <a:cubicBezTo>
                      <a:pt x="341922" y="719561"/>
                      <a:pt x="340390" y="705204"/>
                      <a:pt x="340592" y="693306"/>
                    </a:cubicBezTo>
                    <a:lnTo>
                      <a:pt x="340825" y="692997"/>
                    </a:lnTo>
                    <a:lnTo>
                      <a:pt x="341513" y="692841"/>
                    </a:lnTo>
                    <a:lnTo>
                      <a:pt x="354685" y="709744"/>
                    </a:lnTo>
                    <a:cubicBezTo>
                      <a:pt x="354802" y="707814"/>
                      <a:pt x="355113" y="705984"/>
                      <a:pt x="355436" y="704225"/>
                    </a:cubicBezTo>
                    <a:lnTo>
                      <a:pt x="353513" y="691870"/>
                    </a:lnTo>
                    <a:cubicBezTo>
                      <a:pt x="335932" y="681442"/>
                      <a:pt x="318434" y="670860"/>
                      <a:pt x="301456" y="660447"/>
                    </a:cubicBezTo>
                    <a:lnTo>
                      <a:pt x="295898" y="654036"/>
                    </a:lnTo>
                    <a:lnTo>
                      <a:pt x="345657" y="669991"/>
                    </a:lnTo>
                    <a:lnTo>
                      <a:pt x="322506" y="638717"/>
                    </a:lnTo>
                    <a:lnTo>
                      <a:pt x="329924" y="641769"/>
                    </a:lnTo>
                    <a:lnTo>
                      <a:pt x="348123" y="657228"/>
                    </a:lnTo>
                    <a:lnTo>
                      <a:pt x="335646" y="577041"/>
                    </a:lnTo>
                    <a:cubicBezTo>
                      <a:pt x="332537" y="575913"/>
                      <a:pt x="329418" y="574790"/>
                      <a:pt x="326294" y="573665"/>
                    </a:cubicBezTo>
                    <a:lnTo>
                      <a:pt x="334999" y="572880"/>
                    </a:lnTo>
                    <a:lnTo>
                      <a:pt x="332320" y="555663"/>
                    </a:lnTo>
                    <a:cubicBezTo>
                      <a:pt x="340134" y="562173"/>
                      <a:pt x="347044" y="565982"/>
                      <a:pt x="351500" y="563508"/>
                    </a:cubicBezTo>
                    <a:cubicBezTo>
                      <a:pt x="357727" y="560050"/>
                      <a:pt x="359424" y="547176"/>
                      <a:pt x="359584" y="531764"/>
                    </a:cubicBezTo>
                    <a:cubicBezTo>
                      <a:pt x="352056" y="529193"/>
                      <a:pt x="344429" y="526669"/>
                      <a:pt x="336756" y="524130"/>
                    </a:cubicBezTo>
                    <a:cubicBezTo>
                      <a:pt x="333795" y="520445"/>
                      <a:pt x="330923" y="516834"/>
                      <a:pt x="329352" y="513912"/>
                    </a:cubicBezTo>
                    <a:lnTo>
                      <a:pt x="360073" y="524091"/>
                    </a:lnTo>
                    <a:cubicBezTo>
                      <a:pt x="360130" y="523750"/>
                      <a:pt x="360134" y="523408"/>
                      <a:pt x="360139" y="523064"/>
                    </a:cubicBezTo>
                    <a:lnTo>
                      <a:pt x="372572" y="520785"/>
                    </a:lnTo>
                    <a:lnTo>
                      <a:pt x="369646" y="516838"/>
                    </a:lnTo>
                    <a:cubicBezTo>
                      <a:pt x="378646" y="524621"/>
                      <a:pt x="386681" y="529696"/>
                      <a:pt x="391656" y="526931"/>
                    </a:cubicBezTo>
                    <a:cubicBezTo>
                      <a:pt x="397771" y="523534"/>
                      <a:pt x="399518" y="511061"/>
                      <a:pt x="399687" y="496038"/>
                    </a:cubicBezTo>
                    <a:lnTo>
                      <a:pt x="407664" y="495192"/>
                    </a:lnTo>
                    <a:cubicBezTo>
                      <a:pt x="410566" y="493341"/>
                      <a:pt x="411539" y="489792"/>
                      <a:pt x="410808" y="485129"/>
                    </a:cubicBezTo>
                    <a:lnTo>
                      <a:pt x="412729" y="484208"/>
                    </a:lnTo>
                    <a:lnTo>
                      <a:pt x="410635" y="481382"/>
                    </a:lnTo>
                    <a:cubicBezTo>
                      <a:pt x="409442" y="474489"/>
                      <a:pt x="406190" y="465839"/>
                      <a:pt x="402302" y="456584"/>
                    </a:cubicBezTo>
                    <a:cubicBezTo>
                      <a:pt x="414162" y="468736"/>
                      <a:pt x="425428" y="481886"/>
                      <a:pt x="431257" y="485128"/>
                    </a:cubicBezTo>
                    <a:lnTo>
                      <a:pt x="437264" y="486937"/>
                    </a:lnTo>
                    <a:cubicBezTo>
                      <a:pt x="440849" y="486031"/>
                      <a:pt x="438317" y="478097"/>
                      <a:pt x="439923" y="473194"/>
                    </a:cubicBezTo>
                    <a:cubicBezTo>
                      <a:pt x="447953" y="481017"/>
                      <a:pt x="455441" y="486142"/>
                      <a:pt x="460967" y="482847"/>
                    </a:cubicBezTo>
                    <a:cubicBezTo>
                      <a:pt x="467508" y="478950"/>
                      <a:pt x="468346" y="464798"/>
                      <a:pt x="468181" y="448496"/>
                    </a:cubicBezTo>
                    <a:lnTo>
                      <a:pt x="468133" y="445616"/>
                    </a:lnTo>
                    <a:lnTo>
                      <a:pt x="471413" y="448549"/>
                    </a:lnTo>
                    <a:lnTo>
                      <a:pt x="471581" y="448600"/>
                    </a:lnTo>
                    <a:cubicBezTo>
                      <a:pt x="467244" y="444210"/>
                      <a:pt x="463012" y="439765"/>
                      <a:pt x="458823" y="435348"/>
                    </a:cubicBezTo>
                    <a:lnTo>
                      <a:pt x="455119" y="427715"/>
                    </a:lnTo>
                    <a:lnTo>
                      <a:pt x="479592" y="443551"/>
                    </a:lnTo>
                    <a:cubicBezTo>
                      <a:pt x="479459" y="441197"/>
                      <a:pt x="479414" y="438646"/>
                      <a:pt x="480080" y="436615"/>
                    </a:cubicBezTo>
                    <a:cubicBezTo>
                      <a:pt x="482340" y="438818"/>
                      <a:pt x="484558" y="440806"/>
                      <a:pt x="486893" y="441965"/>
                    </a:cubicBezTo>
                    <a:lnTo>
                      <a:pt x="490783" y="450792"/>
                    </a:lnTo>
                    <a:lnTo>
                      <a:pt x="493531" y="452569"/>
                    </a:lnTo>
                    <a:lnTo>
                      <a:pt x="496735" y="445967"/>
                    </a:lnTo>
                    <a:lnTo>
                      <a:pt x="501122" y="446269"/>
                    </a:lnTo>
                    <a:cubicBezTo>
                      <a:pt x="505384" y="443730"/>
                      <a:pt x="507226" y="436843"/>
                      <a:pt x="507541" y="427827"/>
                    </a:cubicBezTo>
                    <a:lnTo>
                      <a:pt x="517969" y="438656"/>
                    </a:lnTo>
                    <a:cubicBezTo>
                      <a:pt x="521896" y="438304"/>
                      <a:pt x="524308" y="430291"/>
                      <a:pt x="526056" y="419027"/>
                    </a:cubicBezTo>
                    <a:cubicBezTo>
                      <a:pt x="520377" y="414359"/>
                      <a:pt x="514793" y="409677"/>
                      <a:pt x="509281" y="405044"/>
                    </a:cubicBezTo>
                    <a:lnTo>
                      <a:pt x="526954" y="414697"/>
                    </a:lnTo>
                    <a:cubicBezTo>
                      <a:pt x="528900" y="403409"/>
                      <a:pt x="530504" y="389734"/>
                      <a:pt x="533397" y="377570"/>
                    </a:cubicBezTo>
                    <a:cubicBezTo>
                      <a:pt x="524146" y="371063"/>
                      <a:pt x="514737" y="364526"/>
                      <a:pt x="505278" y="357950"/>
                    </a:cubicBezTo>
                    <a:cubicBezTo>
                      <a:pt x="519468" y="361471"/>
                      <a:pt x="532235" y="363866"/>
                      <a:pt x="540468" y="364060"/>
                    </a:cubicBezTo>
                    <a:lnTo>
                      <a:pt x="567099" y="377432"/>
                    </a:lnTo>
                    <a:cubicBezTo>
                      <a:pt x="568265" y="371852"/>
                      <a:pt x="569127" y="365673"/>
                      <a:pt x="570056" y="359390"/>
                    </a:cubicBezTo>
                    <a:cubicBezTo>
                      <a:pt x="570734" y="359637"/>
                      <a:pt x="571183" y="360298"/>
                      <a:pt x="571655" y="361025"/>
                    </a:cubicBezTo>
                    <a:cubicBezTo>
                      <a:pt x="574434" y="365301"/>
                      <a:pt x="577838" y="373934"/>
                      <a:pt x="581688" y="384757"/>
                    </a:cubicBezTo>
                    <a:cubicBezTo>
                      <a:pt x="605048" y="396474"/>
                      <a:pt x="627244" y="407697"/>
                      <a:pt x="646731" y="417266"/>
                    </a:cubicBezTo>
                    <a:lnTo>
                      <a:pt x="655024" y="397628"/>
                    </a:lnTo>
                    <a:cubicBezTo>
                      <a:pt x="620788" y="373648"/>
                      <a:pt x="575497" y="343891"/>
                      <a:pt x="528204" y="312807"/>
                    </a:cubicBezTo>
                    <a:cubicBezTo>
                      <a:pt x="526296" y="308490"/>
                      <a:pt x="524456" y="304256"/>
                      <a:pt x="523697" y="301026"/>
                    </a:cubicBezTo>
                    <a:lnTo>
                      <a:pt x="572908" y="333389"/>
                    </a:lnTo>
                    <a:lnTo>
                      <a:pt x="573343" y="333769"/>
                    </a:lnTo>
                    <a:cubicBezTo>
                      <a:pt x="574248" y="334401"/>
                      <a:pt x="575166" y="335183"/>
                      <a:pt x="575983" y="336088"/>
                    </a:cubicBezTo>
                    <a:cubicBezTo>
                      <a:pt x="582850" y="342051"/>
                      <a:pt x="589264" y="347415"/>
                      <a:pt x="594394" y="351139"/>
                    </a:cubicBezTo>
                    <a:cubicBezTo>
                      <a:pt x="593726" y="348738"/>
                      <a:pt x="592936" y="346234"/>
                      <a:pt x="592302" y="343853"/>
                    </a:cubicBezTo>
                    <a:lnTo>
                      <a:pt x="619807" y="356373"/>
                    </a:lnTo>
                    <a:lnTo>
                      <a:pt x="621052" y="357600"/>
                    </a:lnTo>
                    <a:cubicBezTo>
                      <a:pt x="621261" y="357301"/>
                      <a:pt x="621467" y="357019"/>
                      <a:pt x="623124" y="357885"/>
                    </a:cubicBezTo>
                    <a:cubicBezTo>
                      <a:pt x="627125" y="361308"/>
                      <a:pt x="630195" y="362035"/>
                      <a:pt x="632712" y="362247"/>
                    </a:cubicBezTo>
                    <a:lnTo>
                      <a:pt x="631970" y="359109"/>
                    </a:lnTo>
                    <a:lnTo>
                      <a:pt x="650234" y="361630"/>
                    </a:lnTo>
                    <a:cubicBezTo>
                      <a:pt x="658606" y="368689"/>
                      <a:pt x="665959" y="378748"/>
                      <a:pt x="671903" y="387839"/>
                    </a:cubicBezTo>
                    <a:lnTo>
                      <a:pt x="674296" y="390174"/>
                    </a:lnTo>
                    <a:lnTo>
                      <a:pt x="671048" y="371364"/>
                    </a:lnTo>
                    <a:cubicBezTo>
                      <a:pt x="674946" y="372605"/>
                      <a:pt x="683246" y="379702"/>
                      <a:pt x="692514" y="388153"/>
                    </a:cubicBezTo>
                    <a:lnTo>
                      <a:pt x="696810" y="382685"/>
                    </a:lnTo>
                    <a:cubicBezTo>
                      <a:pt x="699326" y="382744"/>
                      <a:pt x="700191" y="387366"/>
                      <a:pt x="699857" y="394605"/>
                    </a:cubicBezTo>
                    <a:lnTo>
                      <a:pt x="723583" y="415483"/>
                    </a:lnTo>
                    <a:lnTo>
                      <a:pt x="723662" y="414910"/>
                    </a:lnTo>
                    <a:cubicBezTo>
                      <a:pt x="722089" y="407364"/>
                      <a:pt x="719049" y="398748"/>
                      <a:pt x="724759" y="400812"/>
                    </a:cubicBezTo>
                    <a:lnTo>
                      <a:pt x="725504" y="401573"/>
                    </a:lnTo>
                    <a:cubicBezTo>
                      <a:pt x="725638" y="397661"/>
                      <a:pt x="726406" y="394140"/>
                      <a:pt x="728061" y="391235"/>
                    </a:cubicBezTo>
                    <a:cubicBezTo>
                      <a:pt x="716599" y="383206"/>
                      <a:pt x="704894" y="375074"/>
                      <a:pt x="693110" y="366881"/>
                    </a:cubicBezTo>
                    <a:cubicBezTo>
                      <a:pt x="707304" y="370405"/>
                      <a:pt x="720070" y="372797"/>
                      <a:pt x="728304" y="372994"/>
                    </a:cubicBezTo>
                    <a:lnTo>
                      <a:pt x="737395" y="377547"/>
                    </a:lnTo>
                    <a:lnTo>
                      <a:pt x="737872" y="377641"/>
                    </a:lnTo>
                    <a:cubicBezTo>
                      <a:pt x="741811" y="362357"/>
                      <a:pt x="746838" y="351684"/>
                      <a:pt x="753220" y="350168"/>
                    </a:cubicBezTo>
                    <a:cubicBezTo>
                      <a:pt x="759163" y="348754"/>
                      <a:pt x="764654" y="355536"/>
                      <a:pt x="769214" y="366744"/>
                    </a:cubicBezTo>
                    <a:lnTo>
                      <a:pt x="778222" y="370591"/>
                    </a:lnTo>
                    <a:lnTo>
                      <a:pt x="780027" y="364387"/>
                    </a:lnTo>
                    <a:cubicBezTo>
                      <a:pt x="759890" y="350560"/>
                      <a:pt x="738184" y="336296"/>
                      <a:pt x="716038" y="321742"/>
                    </a:cubicBezTo>
                    <a:cubicBezTo>
                      <a:pt x="714131" y="317420"/>
                      <a:pt x="712291" y="313183"/>
                      <a:pt x="711532" y="309958"/>
                    </a:cubicBezTo>
                    <a:lnTo>
                      <a:pt x="760741" y="342320"/>
                    </a:lnTo>
                    <a:lnTo>
                      <a:pt x="761174" y="342699"/>
                    </a:lnTo>
                    <a:cubicBezTo>
                      <a:pt x="762080" y="343335"/>
                      <a:pt x="763002" y="344110"/>
                      <a:pt x="763816" y="345019"/>
                    </a:cubicBezTo>
                    <a:cubicBezTo>
                      <a:pt x="770686" y="350982"/>
                      <a:pt x="777097" y="356346"/>
                      <a:pt x="782222" y="360070"/>
                    </a:cubicBezTo>
                    <a:cubicBezTo>
                      <a:pt x="781562" y="357665"/>
                      <a:pt x="780768" y="355165"/>
                      <a:pt x="780137" y="352783"/>
                    </a:cubicBezTo>
                    <a:lnTo>
                      <a:pt x="806356" y="364720"/>
                    </a:lnTo>
                    <a:lnTo>
                      <a:pt x="805799" y="363274"/>
                    </a:lnTo>
                    <a:lnTo>
                      <a:pt x="811053" y="366858"/>
                    </a:lnTo>
                    <a:cubicBezTo>
                      <a:pt x="815000" y="370250"/>
                      <a:pt x="818043" y="370968"/>
                      <a:pt x="820548" y="371177"/>
                    </a:cubicBezTo>
                    <a:lnTo>
                      <a:pt x="819806" y="368039"/>
                    </a:lnTo>
                    <a:lnTo>
                      <a:pt x="838066" y="370558"/>
                    </a:lnTo>
                    <a:lnTo>
                      <a:pt x="840097" y="373016"/>
                    </a:lnTo>
                    <a:cubicBezTo>
                      <a:pt x="839216" y="370966"/>
                      <a:pt x="839942" y="370014"/>
                      <a:pt x="840889" y="369876"/>
                    </a:cubicBezTo>
                    <a:lnTo>
                      <a:pt x="841323" y="370102"/>
                    </a:lnTo>
                    <a:cubicBezTo>
                      <a:pt x="848162" y="358000"/>
                      <a:pt x="851415" y="365616"/>
                      <a:pt x="864657" y="375848"/>
                    </a:cubicBezTo>
                    <a:lnTo>
                      <a:pt x="871000" y="352812"/>
                    </a:lnTo>
                    <a:lnTo>
                      <a:pt x="859593" y="340088"/>
                    </a:lnTo>
                    <a:cubicBezTo>
                      <a:pt x="859777" y="337255"/>
                      <a:pt x="861539" y="335223"/>
                      <a:pt x="864781" y="334113"/>
                    </a:cubicBezTo>
                    <a:lnTo>
                      <a:pt x="841639" y="289182"/>
                    </a:lnTo>
                    <a:cubicBezTo>
                      <a:pt x="837246" y="282624"/>
                      <a:pt x="835848" y="277182"/>
                      <a:pt x="838470" y="273758"/>
                    </a:cubicBezTo>
                    <a:lnTo>
                      <a:pt x="860683" y="274348"/>
                    </a:lnTo>
                    <a:cubicBezTo>
                      <a:pt x="859384" y="272108"/>
                      <a:pt x="858152" y="269840"/>
                      <a:pt x="856924" y="267580"/>
                    </a:cubicBezTo>
                    <a:lnTo>
                      <a:pt x="855320" y="259248"/>
                    </a:lnTo>
                    <a:lnTo>
                      <a:pt x="868974" y="274569"/>
                    </a:lnTo>
                    <a:cubicBezTo>
                      <a:pt x="870852" y="273801"/>
                      <a:pt x="872459" y="274240"/>
                      <a:pt x="874097" y="274707"/>
                    </a:cubicBezTo>
                    <a:cubicBezTo>
                      <a:pt x="872794" y="272847"/>
                      <a:pt x="873789" y="271659"/>
                      <a:pt x="877670" y="272475"/>
                    </a:cubicBezTo>
                    <a:lnTo>
                      <a:pt x="871566" y="259573"/>
                    </a:lnTo>
                    <a:cubicBezTo>
                      <a:pt x="872222" y="257568"/>
                      <a:pt x="875419" y="257456"/>
                      <a:pt x="880706" y="258019"/>
                    </a:cubicBezTo>
                    <a:cubicBezTo>
                      <a:pt x="889206" y="258925"/>
                      <a:pt x="906778" y="264423"/>
                      <a:pt x="927069" y="270580"/>
                    </a:cubicBezTo>
                    <a:cubicBezTo>
                      <a:pt x="922450" y="264144"/>
                      <a:pt x="917947" y="257716"/>
                      <a:pt x="913509" y="251366"/>
                    </a:cubicBezTo>
                    <a:lnTo>
                      <a:pt x="936553" y="273353"/>
                    </a:lnTo>
                    <a:cubicBezTo>
                      <a:pt x="949211" y="277497"/>
                      <a:pt x="962581" y="281466"/>
                      <a:pt x="975145" y="284642"/>
                    </a:cubicBezTo>
                    <a:cubicBezTo>
                      <a:pt x="973621" y="283262"/>
                      <a:pt x="973702" y="282146"/>
                      <a:pt x="974144" y="281161"/>
                    </a:cubicBezTo>
                    <a:lnTo>
                      <a:pt x="979180" y="279150"/>
                    </a:lnTo>
                    <a:lnTo>
                      <a:pt x="978381" y="272117"/>
                    </a:lnTo>
                    <a:lnTo>
                      <a:pt x="966921" y="258482"/>
                    </a:lnTo>
                    <a:cubicBezTo>
                      <a:pt x="945435" y="239965"/>
                      <a:pt x="922587" y="221395"/>
                      <a:pt x="926396" y="212878"/>
                    </a:cubicBezTo>
                    <a:lnTo>
                      <a:pt x="928464" y="212734"/>
                    </a:lnTo>
                    <a:cubicBezTo>
                      <a:pt x="926268" y="210098"/>
                      <a:pt x="924052" y="207472"/>
                      <a:pt x="921826" y="204841"/>
                    </a:cubicBezTo>
                    <a:lnTo>
                      <a:pt x="937505" y="212104"/>
                    </a:lnTo>
                    <a:cubicBezTo>
                      <a:pt x="942761" y="208609"/>
                      <a:pt x="949572" y="209437"/>
                      <a:pt x="957111" y="210733"/>
                    </a:cubicBezTo>
                    <a:cubicBezTo>
                      <a:pt x="953013" y="204128"/>
                      <a:pt x="936241" y="196563"/>
                      <a:pt x="954476" y="196336"/>
                    </a:cubicBezTo>
                    <a:cubicBezTo>
                      <a:pt x="960167" y="196266"/>
                      <a:pt x="971810" y="198465"/>
                      <a:pt x="985577" y="201210"/>
                    </a:cubicBezTo>
                    <a:cubicBezTo>
                      <a:pt x="975954" y="189966"/>
                      <a:pt x="965862" y="178636"/>
                      <a:pt x="955655" y="167171"/>
                    </a:cubicBezTo>
                    <a:cubicBezTo>
                      <a:pt x="954933" y="162504"/>
                      <a:pt x="954251" y="157941"/>
                      <a:pt x="954354" y="154625"/>
                    </a:cubicBezTo>
                    <a:lnTo>
                      <a:pt x="993511" y="198621"/>
                    </a:lnTo>
                    <a:lnTo>
                      <a:pt x="993829" y="199098"/>
                    </a:lnTo>
                    <a:cubicBezTo>
                      <a:pt x="994541" y="199946"/>
                      <a:pt x="995230" y="200936"/>
                      <a:pt x="995780" y="202025"/>
                    </a:cubicBezTo>
                    <a:lnTo>
                      <a:pt x="996776" y="203413"/>
                    </a:lnTo>
                    <a:cubicBezTo>
                      <a:pt x="1002143" y="204529"/>
                      <a:pt x="1007666" y="205618"/>
                      <a:pt x="1013152" y="206631"/>
                    </a:cubicBezTo>
                    <a:cubicBezTo>
                      <a:pt x="1016552" y="198976"/>
                      <a:pt x="1021507" y="202524"/>
                      <a:pt x="1027549" y="208772"/>
                    </a:cubicBezTo>
                    <a:lnTo>
                      <a:pt x="1066510" y="209369"/>
                    </a:lnTo>
                    <a:cubicBezTo>
                      <a:pt x="1081024" y="199562"/>
                      <a:pt x="1035447" y="141283"/>
                      <a:pt x="1041567" y="137525"/>
                    </a:cubicBezTo>
                    <a:cubicBezTo>
                      <a:pt x="1045310" y="135227"/>
                      <a:pt x="1059389" y="147915"/>
                      <a:pt x="1074733" y="161953"/>
                    </a:cubicBezTo>
                    <a:cubicBezTo>
                      <a:pt x="1073946" y="157089"/>
                      <a:pt x="1074700" y="153432"/>
                      <a:pt x="1077458" y="151439"/>
                    </a:cubicBezTo>
                    <a:cubicBezTo>
                      <a:pt x="1084114" y="146624"/>
                      <a:pt x="1099806" y="153139"/>
                      <a:pt x="1118253" y="163289"/>
                    </a:cubicBezTo>
                    <a:cubicBezTo>
                      <a:pt x="1117174" y="154270"/>
                      <a:pt x="1100425" y="138371"/>
                      <a:pt x="1123984" y="146539"/>
                    </a:cubicBezTo>
                    <a:cubicBezTo>
                      <a:pt x="1132082" y="149345"/>
                      <a:pt x="1147703" y="158446"/>
                      <a:pt x="1165828" y="168832"/>
                    </a:cubicBezTo>
                    <a:lnTo>
                      <a:pt x="1185810" y="157108"/>
                    </a:lnTo>
                    <a:lnTo>
                      <a:pt x="1184294" y="119125"/>
                    </a:lnTo>
                    <a:cubicBezTo>
                      <a:pt x="1181090" y="117451"/>
                      <a:pt x="1181492" y="115966"/>
                      <a:pt x="1182466" y="114858"/>
                    </a:cubicBezTo>
                    <a:lnTo>
                      <a:pt x="1184135" y="115136"/>
                    </a:lnTo>
                    <a:cubicBezTo>
                      <a:pt x="1183087" y="95579"/>
                      <a:pt x="1182385" y="76027"/>
                      <a:pt x="1181813" y="56956"/>
                    </a:cubicBezTo>
                    <a:lnTo>
                      <a:pt x="1184135" y="48795"/>
                    </a:lnTo>
                    <a:lnTo>
                      <a:pt x="1202395" y="118163"/>
                    </a:lnTo>
                    <a:cubicBezTo>
                      <a:pt x="1206417" y="117111"/>
                      <a:pt x="1209930" y="118485"/>
                      <a:pt x="1213602" y="120022"/>
                    </a:cubicBezTo>
                    <a:cubicBezTo>
                      <a:pt x="1211444" y="112867"/>
                      <a:pt x="1196978" y="101849"/>
                      <a:pt x="1215156" y="105899"/>
                    </a:cubicBezTo>
                    <a:cubicBezTo>
                      <a:pt x="1221206" y="107244"/>
                      <a:pt x="1233217" y="112586"/>
                      <a:pt x="1247204" y="118881"/>
                    </a:cubicBezTo>
                    <a:cubicBezTo>
                      <a:pt x="1244527" y="101663"/>
                      <a:pt x="1242021" y="84589"/>
                      <a:pt x="1239635" y="67970"/>
                    </a:cubicBezTo>
                    <a:lnTo>
                      <a:pt x="1259743" y="124476"/>
                    </a:lnTo>
                    <a:cubicBezTo>
                      <a:pt x="1263275" y="126118"/>
                      <a:pt x="1266878" y="127712"/>
                      <a:pt x="1270472" y="129269"/>
                    </a:cubicBezTo>
                    <a:cubicBezTo>
                      <a:pt x="1276071" y="122880"/>
                      <a:pt x="1279961" y="127370"/>
                      <a:pt x="1284150" y="134642"/>
                    </a:cubicBezTo>
                    <a:lnTo>
                      <a:pt x="1292856" y="136827"/>
                    </a:lnTo>
                    <a:cubicBezTo>
                      <a:pt x="1285622" y="103829"/>
                      <a:pt x="1276890" y="67348"/>
                      <a:pt x="1268020" y="30181"/>
                    </a:cubicBezTo>
                    <a:cubicBezTo>
                      <a:pt x="1276256" y="42264"/>
                      <a:pt x="1284185" y="52552"/>
                      <a:pt x="1290194" y="58181"/>
                    </a:cubicBezTo>
                    <a:lnTo>
                      <a:pt x="1323528" y="142292"/>
                    </a:lnTo>
                    <a:cubicBezTo>
                      <a:pt x="1337989" y="133960"/>
                      <a:pt x="1311821" y="73086"/>
                      <a:pt x="1318736" y="71064"/>
                    </a:cubicBezTo>
                    <a:lnTo>
                      <a:pt x="1335262" y="89146"/>
                    </a:lnTo>
                    <a:cubicBezTo>
                      <a:pt x="1329250" y="64570"/>
                      <a:pt x="1322294" y="38455"/>
                      <a:pt x="1315190" y="11790"/>
                    </a:cubicBezTo>
                    <a:cubicBezTo>
                      <a:pt x="1316648" y="7293"/>
                      <a:pt x="1318093" y="2913"/>
                      <a:pt x="1319679" y="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7" name="十角星 6"/>
              <p:cNvSpPr/>
              <p:nvPr/>
            </p:nvSpPr>
            <p:spPr>
              <a:xfrm>
                <a:off x="4236316" y="4213671"/>
                <a:ext cx="2311306" cy="2274468"/>
              </a:xfrm>
              <a:custGeom>
                <a:avLst/>
                <a:gdLst/>
                <a:ahLst/>
                <a:cxnLst/>
                <a:rect l="l" t="t" r="r" b="b"/>
                <a:pathLst>
                  <a:path w="2645723" h="2605139">
                    <a:moveTo>
                      <a:pt x="1375582" y="2494963"/>
                    </a:moveTo>
                    <a:lnTo>
                      <a:pt x="1375518" y="2495016"/>
                    </a:lnTo>
                    <a:lnTo>
                      <a:pt x="1375537" y="2495123"/>
                    </a:lnTo>
                    <a:close/>
                    <a:moveTo>
                      <a:pt x="1421760" y="2486319"/>
                    </a:moveTo>
                    <a:lnTo>
                      <a:pt x="1427757" y="2493664"/>
                    </a:lnTo>
                    <a:lnTo>
                      <a:pt x="1429303" y="2488470"/>
                    </a:lnTo>
                    <a:cubicBezTo>
                      <a:pt x="1428258" y="2487910"/>
                      <a:pt x="1427288" y="2487189"/>
                      <a:pt x="1426300" y="2486446"/>
                    </a:cubicBezTo>
                    <a:cubicBezTo>
                      <a:pt x="1424834" y="2486657"/>
                      <a:pt x="1423317" y="2486501"/>
                      <a:pt x="1421760" y="2486319"/>
                    </a:cubicBezTo>
                    <a:close/>
                    <a:moveTo>
                      <a:pt x="927891" y="2368588"/>
                    </a:moveTo>
                    <a:lnTo>
                      <a:pt x="918569" y="2368929"/>
                    </a:lnTo>
                    <a:lnTo>
                      <a:pt x="919054" y="2378763"/>
                    </a:lnTo>
                    <a:close/>
                    <a:moveTo>
                      <a:pt x="1741382" y="2356774"/>
                    </a:moveTo>
                    <a:lnTo>
                      <a:pt x="1739507" y="2359477"/>
                    </a:lnTo>
                    <a:lnTo>
                      <a:pt x="1741128" y="2364379"/>
                    </a:lnTo>
                    <a:close/>
                    <a:moveTo>
                      <a:pt x="1747491" y="2350177"/>
                    </a:moveTo>
                    <a:lnTo>
                      <a:pt x="1746774" y="2350998"/>
                    </a:lnTo>
                    <a:cubicBezTo>
                      <a:pt x="1746826" y="2354922"/>
                      <a:pt x="1747208" y="2359182"/>
                      <a:pt x="1747649" y="2363625"/>
                    </a:cubicBezTo>
                    <a:lnTo>
                      <a:pt x="1747775" y="2364830"/>
                    </a:lnTo>
                    <a:cubicBezTo>
                      <a:pt x="1747182" y="2360516"/>
                      <a:pt x="1747242" y="2355576"/>
                      <a:pt x="1747491" y="2350177"/>
                    </a:cubicBezTo>
                    <a:close/>
                    <a:moveTo>
                      <a:pt x="558273" y="2153426"/>
                    </a:moveTo>
                    <a:lnTo>
                      <a:pt x="556699" y="2156541"/>
                    </a:lnTo>
                    <a:lnTo>
                      <a:pt x="558992" y="2154609"/>
                    </a:lnTo>
                    <a:close/>
                    <a:moveTo>
                      <a:pt x="2129321" y="2062852"/>
                    </a:moveTo>
                    <a:lnTo>
                      <a:pt x="2130109" y="2064322"/>
                    </a:lnTo>
                    <a:cubicBezTo>
                      <a:pt x="2129929" y="2063898"/>
                      <a:pt x="2129815" y="2063454"/>
                      <a:pt x="2129702" y="2063009"/>
                    </a:cubicBezTo>
                    <a:close/>
                    <a:moveTo>
                      <a:pt x="336361" y="2032337"/>
                    </a:moveTo>
                    <a:cubicBezTo>
                      <a:pt x="326300" y="2025909"/>
                      <a:pt x="306768" y="2050520"/>
                      <a:pt x="292690" y="2067097"/>
                    </a:cubicBezTo>
                    <a:cubicBezTo>
                      <a:pt x="311490" y="2060717"/>
                      <a:pt x="328667" y="2054635"/>
                      <a:pt x="343467" y="2049011"/>
                    </a:cubicBezTo>
                    <a:close/>
                    <a:moveTo>
                      <a:pt x="2483542" y="1576450"/>
                    </a:moveTo>
                    <a:lnTo>
                      <a:pt x="2488041" y="1593309"/>
                    </a:lnTo>
                    <a:lnTo>
                      <a:pt x="2513707" y="1583878"/>
                    </a:lnTo>
                    <a:cubicBezTo>
                      <a:pt x="2504736" y="1582262"/>
                      <a:pt x="2494052" y="1578948"/>
                      <a:pt x="2483542" y="1576450"/>
                    </a:cubicBezTo>
                    <a:close/>
                    <a:moveTo>
                      <a:pt x="2513786" y="1397137"/>
                    </a:moveTo>
                    <a:lnTo>
                      <a:pt x="2509302" y="1402372"/>
                    </a:lnTo>
                    <a:lnTo>
                      <a:pt x="2521633" y="1421833"/>
                    </a:lnTo>
                    <a:lnTo>
                      <a:pt x="2571130" y="1405044"/>
                    </a:lnTo>
                    <a:cubicBezTo>
                      <a:pt x="2564644" y="1403272"/>
                      <a:pt x="2558015" y="1400813"/>
                      <a:pt x="2551284" y="1398375"/>
                    </a:cubicBezTo>
                    <a:close/>
                    <a:moveTo>
                      <a:pt x="596378" y="421666"/>
                    </a:moveTo>
                    <a:cubicBezTo>
                      <a:pt x="604241" y="432923"/>
                      <a:pt x="612862" y="444258"/>
                      <a:pt x="621019" y="452557"/>
                    </a:cubicBezTo>
                    <a:lnTo>
                      <a:pt x="623243" y="441082"/>
                    </a:lnTo>
                    <a:close/>
                    <a:moveTo>
                      <a:pt x="673387" y="410722"/>
                    </a:moveTo>
                    <a:cubicBezTo>
                      <a:pt x="674136" y="413311"/>
                      <a:pt x="674454" y="416126"/>
                      <a:pt x="674735" y="419086"/>
                    </a:cubicBezTo>
                    <a:cubicBezTo>
                      <a:pt x="675029" y="416724"/>
                      <a:pt x="676121" y="415685"/>
                      <a:pt x="677323" y="414983"/>
                    </a:cubicBezTo>
                    <a:lnTo>
                      <a:pt x="677895" y="415451"/>
                    </a:lnTo>
                    <a:lnTo>
                      <a:pt x="678444" y="414327"/>
                    </a:lnTo>
                    <a:close/>
                    <a:moveTo>
                      <a:pt x="545326" y="385895"/>
                    </a:moveTo>
                    <a:cubicBezTo>
                      <a:pt x="549721" y="395814"/>
                      <a:pt x="554247" y="402424"/>
                      <a:pt x="558127" y="402077"/>
                    </a:cubicBezTo>
                    <a:lnTo>
                      <a:pt x="560937" y="396787"/>
                    </a:lnTo>
                    <a:close/>
                    <a:moveTo>
                      <a:pt x="798756" y="376869"/>
                    </a:moveTo>
                    <a:lnTo>
                      <a:pt x="800801" y="380233"/>
                    </a:lnTo>
                    <a:cubicBezTo>
                      <a:pt x="803607" y="381365"/>
                      <a:pt x="806388" y="382591"/>
                      <a:pt x="809161" y="383802"/>
                    </a:cubicBezTo>
                    <a:close/>
                    <a:moveTo>
                      <a:pt x="1319679" y="0"/>
                    </a:moveTo>
                    <a:lnTo>
                      <a:pt x="1334821" y="56921"/>
                    </a:lnTo>
                    <a:lnTo>
                      <a:pt x="1334890" y="57489"/>
                    </a:lnTo>
                    <a:cubicBezTo>
                      <a:pt x="1335145" y="58567"/>
                      <a:pt x="1335312" y="59760"/>
                      <a:pt x="1335315" y="60979"/>
                    </a:cubicBezTo>
                    <a:cubicBezTo>
                      <a:pt x="1336466" y="70004"/>
                      <a:pt x="1337678" y="78273"/>
                      <a:pt x="1339019" y="84468"/>
                    </a:cubicBezTo>
                    <a:cubicBezTo>
                      <a:pt x="1340123" y="82235"/>
                      <a:pt x="1341196" y="79838"/>
                      <a:pt x="1342312" y="77641"/>
                    </a:cubicBezTo>
                    <a:lnTo>
                      <a:pt x="1354485" y="105306"/>
                    </a:lnTo>
                    <a:lnTo>
                      <a:pt x="1354597" y="107047"/>
                    </a:lnTo>
                    <a:cubicBezTo>
                      <a:pt x="1354950" y="106962"/>
                      <a:pt x="1355291" y="106890"/>
                      <a:pt x="1355954" y="108638"/>
                    </a:cubicBezTo>
                    <a:cubicBezTo>
                      <a:pt x="1356654" y="113860"/>
                      <a:pt x="1358461" y="116443"/>
                      <a:pt x="1360196" y="118278"/>
                    </a:cubicBezTo>
                    <a:lnTo>
                      <a:pt x="1361738" y="115445"/>
                    </a:lnTo>
                    <a:lnTo>
                      <a:pt x="1371357" y="126765"/>
                    </a:lnTo>
                    <a:cubicBezTo>
                      <a:pt x="1378036" y="120696"/>
                      <a:pt x="1388425" y="111563"/>
                      <a:pt x="1392342" y="113039"/>
                    </a:cubicBezTo>
                    <a:cubicBezTo>
                      <a:pt x="1397862" y="115118"/>
                      <a:pt x="1388210" y="124652"/>
                      <a:pt x="1398843" y="144204"/>
                    </a:cubicBezTo>
                    <a:lnTo>
                      <a:pt x="1396885" y="146679"/>
                    </a:lnTo>
                    <a:cubicBezTo>
                      <a:pt x="1397843" y="147191"/>
                      <a:pt x="1399678" y="146738"/>
                      <a:pt x="1403494" y="145501"/>
                    </a:cubicBezTo>
                    <a:cubicBezTo>
                      <a:pt x="1416453" y="141308"/>
                      <a:pt x="1449222" y="113500"/>
                      <a:pt x="1476606" y="119039"/>
                    </a:cubicBezTo>
                    <a:cubicBezTo>
                      <a:pt x="1500196" y="123812"/>
                      <a:pt x="1510494" y="147126"/>
                      <a:pt x="1509437" y="176545"/>
                    </a:cubicBezTo>
                    <a:lnTo>
                      <a:pt x="1541895" y="171790"/>
                    </a:lnTo>
                    <a:cubicBezTo>
                      <a:pt x="1544333" y="160620"/>
                      <a:pt x="1546903" y="149553"/>
                      <a:pt x="1549476" y="138659"/>
                    </a:cubicBezTo>
                    <a:lnTo>
                      <a:pt x="1553828" y="131373"/>
                    </a:lnTo>
                    <a:lnTo>
                      <a:pt x="1553767" y="171335"/>
                    </a:lnTo>
                    <a:cubicBezTo>
                      <a:pt x="1563047" y="172440"/>
                      <a:pt x="1579364" y="177828"/>
                      <a:pt x="1595477" y="182234"/>
                    </a:cubicBezTo>
                    <a:lnTo>
                      <a:pt x="1600283" y="183328"/>
                    </a:lnTo>
                    <a:cubicBezTo>
                      <a:pt x="1600969" y="176909"/>
                      <a:pt x="1601723" y="170550"/>
                      <a:pt x="1602478" y="164259"/>
                    </a:cubicBezTo>
                    <a:lnTo>
                      <a:pt x="1604113" y="184198"/>
                    </a:lnTo>
                    <a:cubicBezTo>
                      <a:pt x="1606130" y="183680"/>
                      <a:pt x="1606448" y="184228"/>
                      <a:pt x="1606771" y="184804"/>
                    </a:cubicBezTo>
                    <a:lnTo>
                      <a:pt x="1638027" y="186891"/>
                    </a:lnTo>
                    <a:lnTo>
                      <a:pt x="1639443" y="142425"/>
                    </a:lnTo>
                    <a:lnTo>
                      <a:pt x="1636277" y="119232"/>
                    </a:lnTo>
                    <a:cubicBezTo>
                      <a:pt x="1642257" y="115992"/>
                      <a:pt x="1660862" y="151091"/>
                      <a:pt x="1674541" y="167480"/>
                    </a:cubicBezTo>
                    <a:cubicBezTo>
                      <a:pt x="1676047" y="166072"/>
                      <a:pt x="1683225" y="156550"/>
                      <a:pt x="1689897" y="151044"/>
                    </a:cubicBezTo>
                    <a:cubicBezTo>
                      <a:pt x="1689977" y="143931"/>
                      <a:pt x="1689988" y="136761"/>
                      <a:pt x="1689998" y="129548"/>
                    </a:cubicBezTo>
                    <a:cubicBezTo>
                      <a:pt x="1692570" y="125585"/>
                      <a:pt x="1695101" y="121729"/>
                      <a:pt x="1697384" y="119326"/>
                    </a:cubicBezTo>
                    <a:lnTo>
                      <a:pt x="1697332" y="148913"/>
                    </a:lnTo>
                    <a:cubicBezTo>
                      <a:pt x="1697963" y="153570"/>
                      <a:pt x="1696050" y="162059"/>
                      <a:pt x="1701901" y="173203"/>
                    </a:cubicBezTo>
                    <a:lnTo>
                      <a:pt x="1700248" y="175864"/>
                    </a:lnTo>
                    <a:cubicBezTo>
                      <a:pt x="1701032" y="176171"/>
                      <a:pt x="1702567" y="175420"/>
                      <a:pt x="1705748" y="173581"/>
                    </a:cubicBezTo>
                    <a:cubicBezTo>
                      <a:pt x="1716562" y="167347"/>
                      <a:pt x="1744121" y="135507"/>
                      <a:pt x="1766792" y="135780"/>
                    </a:cubicBezTo>
                    <a:cubicBezTo>
                      <a:pt x="1786328" y="136017"/>
                      <a:pt x="1794591" y="155949"/>
                      <a:pt x="1793350" y="183612"/>
                    </a:cubicBezTo>
                    <a:cubicBezTo>
                      <a:pt x="1812321" y="174571"/>
                      <a:pt x="1829229" y="167838"/>
                      <a:pt x="1835575" y="175185"/>
                    </a:cubicBezTo>
                    <a:cubicBezTo>
                      <a:pt x="1843310" y="184132"/>
                      <a:pt x="1829705" y="202330"/>
                      <a:pt x="1819636" y="220921"/>
                    </a:cubicBezTo>
                    <a:cubicBezTo>
                      <a:pt x="1846252" y="226631"/>
                      <a:pt x="1906518" y="213451"/>
                      <a:pt x="1917165" y="227306"/>
                    </a:cubicBezTo>
                    <a:cubicBezTo>
                      <a:pt x="1921941" y="233517"/>
                      <a:pt x="1913525" y="245631"/>
                      <a:pt x="1903666" y="258817"/>
                    </a:cubicBezTo>
                    <a:lnTo>
                      <a:pt x="1905304" y="269930"/>
                    </a:lnTo>
                    <a:cubicBezTo>
                      <a:pt x="1918316" y="259228"/>
                      <a:pt x="1933515" y="251585"/>
                      <a:pt x="1946895" y="252388"/>
                    </a:cubicBezTo>
                    <a:lnTo>
                      <a:pt x="1948347" y="253427"/>
                    </a:lnTo>
                    <a:cubicBezTo>
                      <a:pt x="1949128" y="250731"/>
                      <a:pt x="1949861" y="248015"/>
                      <a:pt x="1950595" y="245296"/>
                    </a:cubicBezTo>
                    <a:cubicBezTo>
                      <a:pt x="1954103" y="242131"/>
                      <a:pt x="1957551" y="239063"/>
                      <a:pt x="1960376" y="237329"/>
                    </a:cubicBezTo>
                    <a:lnTo>
                      <a:pt x="1954787" y="258033"/>
                    </a:lnTo>
                    <a:cubicBezTo>
                      <a:pt x="1974508" y="261033"/>
                      <a:pt x="1980996" y="284780"/>
                      <a:pt x="1977732" y="315558"/>
                    </a:cubicBezTo>
                    <a:cubicBezTo>
                      <a:pt x="2003112" y="305119"/>
                      <a:pt x="2025630" y="297517"/>
                      <a:pt x="2033321" y="307361"/>
                    </a:cubicBezTo>
                    <a:cubicBezTo>
                      <a:pt x="2042689" y="319348"/>
                      <a:pt x="2023574" y="341904"/>
                      <a:pt x="2009033" y="365181"/>
                    </a:cubicBezTo>
                    <a:lnTo>
                      <a:pt x="2033600" y="367699"/>
                    </a:lnTo>
                    <a:cubicBezTo>
                      <a:pt x="2038306" y="349117"/>
                      <a:pt x="2036596" y="320311"/>
                      <a:pt x="2041425" y="319158"/>
                    </a:cubicBezTo>
                    <a:cubicBezTo>
                      <a:pt x="2047771" y="317641"/>
                      <a:pt x="2055336" y="349248"/>
                      <a:pt x="2063608" y="368691"/>
                    </a:cubicBezTo>
                    <a:lnTo>
                      <a:pt x="2072543" y="368718"/>
                    </a:lnTo>
                    <a:lnTo>
                      <a:pt x="2094097" y="357745"/>
                    </a:lnTo>
                    <a:cubicBezTo>
                      <a:pt x="2096711" y="358949"/>
                      <a:pt x="2093495" y="362471"/>
                      <a:pt x="2091758" y="369119"/>
                    </a:cubicBezTo>
                    <a:cubicBezTo>
                      <a:pt x="2104868" y="369291"/>
                      <a:pt x="2116624" y="370276"/>
                      <a:pt x="2124756" y="373369"/>
                    </a:cubicBezTo>
                    <a:cubicBezTo>
                      <a:pt x="2138796" y="367351"/>
                      <a:pt x="2154503" y="362264"/>
                      <a:pt x="2166298" y="365184"/>
                    </a:cubicBezTo>
                    <a:cubicBezTo>
                      <a:pt x="2185636" y="369969"/>
                      <a:pt x="2188071" y="390603"/>
                      <a:pt x="2178816" y="416274"/>
                    </a:cubicBezTo>
                    <a:cubicBezTo>
                      <a:pt x="2200282" y="412222"/>
                      <a:pt x="2219033" y="409856"/>
                      <a:pt x="2223212" y="418230"/>
                    </a:cubicBezTo>
                    <a:cubicBezTo>
                      <a:pt x="2228300" y="428433"/>
                      <a:pt x="2209507" y="442333"/>
                      <a:pt x="2194116" y="457422"/>
                    </a:cubicBezTo>
                    <a:cubicBezTo>
                      <a:pt x="2218902" y="468994"/>
                      <a:pt x="2282600" y="470716"/>
                      <a:pt x="2289162" y="486202"/>
                    </a:cubicBezTo>
                    <a:cubicBezTo>
                      <a:pt x="2293178" y="495692"/>
                      <a:pt x="2269543" y="509766"/>
                      <a:pt x="2251768" y="524083"/>
                    </a:cubicBezTo>
                    <a:cubicBezTo>
                      <a:pt x="2251760" y="524109"/>
                      <a:pt x="2251741" y="524131"/>
                      <a:pt x="2251726" y="524151"/>
                    </a:cubicBezTo>
                    <a:lnTo>
                      <a:pt x="2256677" y="524641"/>
                    </a:lnTo>
                    <a:cubicBezTo>
                      <a:pt x="2275426" y="517768"/>
                      <a:pt x="2296285" y="512191"/>
                      <a:pt x="2311423" y="516686"/>
                    </a:cubicBezTo>
                    <a:cubicBezTo>
                      <a:pt x="2336213" y="524049"/>
                      <a:pt x="2337778" y="550734"/>
                      <a:pt x="2323749" y="583165"/>
                    </a:cubicBezTo>
                    <a:cubicBezTo>
                      <a:pt x="2351990" y="579301"/>
                      <a:pt x="2376562" y="577430"/>
                      <a:pt x="2381353" y="588463"/>
                    </a:cubicBezTo>
                    <a:cubicBezTo>
                      <a:pt x="2387184" y="601899"/>
                      <a:pt x="2361655" y="618600"/>
                      <a:pt x="2340458" y="637042"/>
                    </a:cubicBezTo>
                    <a:lnTo>
                      <a:pt x="2356894" y="642667"/>
                    </a:lnTo>
                    <a:lnTo>
                      <a:pt x="2365472" y="637696"/>
                    </a:lnTo>
                    <a:lnTo>
                      <a:pt x="2364805" y="645374"/>
                    </a:lnTo>
                    <a:cubicBezTo>
                      <a:pt x="2367292" y="646668"/>
                      <a:pt x="2370016" y="647395"/>
                      <a:pt x="2372799" y="648109"/>
                    </a:cubicBezTo>
                    <a:cubicBezTo>
                      <a:pt x="2374704" y="647999"/>
                      <a:pt x="2376366" y="648487"/>
                      <a:pt x="2377752" y="649297"/>
                    </a:cubicBezTo>
                    <a:cubicBezTo>
                      <a:pt x="2413559" y="658275"/>
                      <a:pt x="2456678" y="665583"/>
                      <a:pt x="2461877" y="679999"/>
                    </a:cubicBezTo>
                    <a:cubicBezTo>
                      <a:pt x="2466142" y="691815"/>
                      <a:pt x="2437674" y="707386"/>
                      <a:pt x="2414088" y="723776"/>
                    </a:cubicBezTo>
                    <a:lnTo>
                      <a:pt x="2436336" y="730284"/>
                    </a:lnTo>
                    <a:lnTo>
                      <a:pt x="2463748" y="743824"/>
                    </a:lnTo>
                    <a:lnTo>
                      <a:pt x="2463145" y="745196"/>
                    </a:lnTo>
                    <a:cubicBezTo>
                      <a:pt x="2464382" y="745358"/>
                      <a:pt x="2464632" y="745889"/>
                      <a:pt x="2464829" y="746431"/>
                    </a:cubicBezTo>
                    <a:cubicBezTo>
                      <a:pt x="2468874" y="757644"/>
                      <a:pt x="2443442" y="772242"/>
                      <a:pt x="2420687" y="787713"/>
                    </a:cubicBezTo>
                    <a:cubicBezTo>
                      <a:pt x="2424971" y="790746"/>
                      <a:pt x="2430007" y="793540"/>
                      <a:pt x="2435472" y="796159"/>
                    </a:cubicBezTo>
                    <a:lnTo>
                      <a:pt x="2442174" y="797519"/>
                    </a:lnTo>
                    <a:cubicBezTo>
                      <a:pt x="2445886" y="793184"/>
                      <a:pt x="2449534" y="788753"/>
                      <a:pt x="2453201" y="784299"/>
                    </a:cubicBezTo>
                    <a:cubicBezTo>
                      <a:pt x="2457703" y="782866"/>
                      <a:pt x="2462109" y="781491"/>
                      <a:pt x="2465401" y="781079"/>
                    </a:cubicBezTo>
                    <a:lnTo>
                      <a:pt x="2450472" y="799206"/>
                    </a:lnTo>
                    <a:cubicBezTo>
                      <a:pt x="2451835" y="799049"/>
                      <a:pt x="2452969" y="799471"/>
                      <a:pt x="2454033" y="799929"/>
                    </a:cubicBezTo>
                    <a:lnTo>
                      <a:pt x="2472954" y="797502"/>
                    </a:lnTo>
                    <a:cubicBezTo>
                      <a:pt x="2474632" y="800389"/>
                      <a:pt x="2472448" y="805701"/>
                      <a:pt x="2467819" y="812492"/>
                    </a:cubicBezTo>
                    <a:cubicBezTo>
                      <a:pt x="2491228" y="824064"/>
                      <a:pt x="2511953" y="835442"/>
                      <a:pt x="2512303" y="845960"/>
                    </a:cubicBezTo>
                    <a:cubicBezTo>
                      <a:pt x="2512589" y="854561"/>
                      <a:pt x="2495772" y="861261"/>
                      <a:pt x="2475770" y="867817"/>
                    </a:cubicBezTo>
                    <a:cubicBezTo>
                      <a:pt x="2475692" y="870837"/>
                      <a:pt x="2473731" y="874578"/>
                      <a:pt x="2470770" y="878928"/>
                    </a:cubicBezTo>
                    <a:cubicBezTo>
                      <a:pt x="2494176" y="890495"/>
                      <a:pt x="2514900" y="901875"/>
                      <a:pt x="2515252" y="912394"/>
                    </a:cubicBezTo>
                    <a:cubicBezTo>
                      <a:pt x="2515705" y="926056"/>
                      <a:pt x="2472976" y="934936"/>
                      <a:pt x="2443856" y="947732"/>
                    </a:cubicBezTo>
                    <a:cubicBezTo>
                      <a:pt x="2445313" y="948723"/>
                      <a:pt x="2446932" y="949482"/>
                      <a:pt x="2448581" y="950242"/>
                    </a:cubicBezTo>
                    <a:lnTo>
                      <a:pt x="2451240" y="951448"/>
                    </a:lnTo>
                    <a:lnTo>
                      <a:pt x="2448325" y="952604"/>
                    </a:lnTo>
                    <a:lnTo>
                      <a:pt x="2454206" y="958623"/>
                    </a:lnTo>
                    <a:cubicBezTo>
                      <a:pt x="2470199" y="947121"/>
                      <a:pt x="2487028" y="928412"/>
                      <a:pt x="2490899" y="930552"/>
                    </a:cubicBezTo>
                    <a:cubicBezTo>
                      <a:pt x="2496019" y="933383"/>
                      <a:pt x="2481526" y="957811"/>
                      <a:pt x="2472760" y="977612"/>
                    </a:cubicBezTo>
                    <a:cubicBezTo>
                      <a:pt x="2477249" y="981967"/>
                      <a:pt x="2481023" y="986150"/>
                      <a:pt x="2483570" y="990072"/>
                    </a:cubicBezTo>
                    <a:cubicBezTo>
                      <a:pt x="2491222" y="991257"/>
                      <a:pt x="2498909" y="992925"/>
                      <a:pt x="2499723" y="995177"/>
                    </a:cubicBezTo>
                    <a:cubicBezTo>
                      <a:pt x="2501288" y="999517"/>
                      <a:pt x="2487421" y="998167"/>
                      <a:pt x="2477295" y="1013889"/>
                    </a:cubicBezTo>
                    <a:lnTo>
                      <a:pt x="2474027" y="1013874"/>
                    </a:lnTo>
                    <a:cubicBezTo>
                      <a:pt x="2474169" y="1014695"/>
                      <a:pt x="2475657" y="1015597"/>
                      <a:pt x="2478999" y="1017331"/>
                    </a:cubicBezTo>
                    <a:cubicBezTo>
                      <a:pt x="2490343" y="1023222"/>
                      <a:pt x="2533572" y="1029970"/>
                      <a:pt x="2545372" y="1049239"/>
                    </a:cubicBezTo>
                    <a:cubicBezTo>
                      <a:pt x="2552208" y="1060403"/>
                      <a:pt x="2548338" y="1071885"/>
                      <a:pt x="2535958" y="1080807"/>
                    </a:cubicBezTo>
                    <a:lnTo>
                      <a:pt x="2611033" y="1123881"/>
                    </a:lnTo>
                    <a:lnTo>
                      <a:pt x="2592509" y="1132901"/>
                    </a:lnTo>
                    <a:cubicBezTo>
                      <a:pt x="2590968" y="1140778"/>
                      <a:pt x="2603879" y="1152247"/>
                      <a:pt x="2618678" y="1164245"/>
                    </a:cubicBezTo>
                    <a:lnTo>
                      <a:pt x="2612450" y="1174662"/>
                    </a:lnTo>
                    <a:lnTo>
                      <a:pt x="2617433" y="1174994"/>
                    </a:lnTo>
                    <a:lnTo>
                      <a:pt x="2595324" y="1184666"/>
                    </a:lnTo>
                    <a:cubicBezTo>
                      <a:pt x="2594047" y="1191200"/>
                      <a:pt x="2602708" y="1200204"/>
                      <a:pt x="2614389" y="1209649"/>
                    </a:cubicBezTo>
                    <a:lnTo>
                      <a:pt x="2609907" y="1215949"/>
                    </a:lnTo>
                    <a:cubicBezTo>
                      <a:pt x="2609491" y="1219198"/>
                      <a:pt x="2611647" y="1222105"/>
                      <a:pt x="2615779" y="1224469"/>
                    </a:cubicBezTo>
                    <a:lnTo>
                      <a:pt x="2615265" y="1226431"/>
                    </a:lnTo>
                    <a:lnTo>
                      <a:pt x="2618829" y="1226669"/>
                    </a:lnTo>
                    <a:cubicBezTo>
                      <a:pt x="2625009" y="1230080"/>
                      <a:pt x="2633894" y="1233095"/>
                      <a:pt x="2643664" y="1236019"/>
                    </a:cubicBezTo>
                    <a:lnTo>
                      <a:pt x="2602597" y="1239274"/>
                    </a:lnTo>
                    <a:lnTo>
                      <a:pt x="2597305" y="1242501"/>
                    </a:lnTo>
                    <a:cubicBezTo>
                      <a:pt x="2595703" y="1245659"/>
                      <a:pt x="2603562" y="1248748"/>
                      <a:pt x="2606375" y="1252951"/>
                    </a:cubicBezTo>
                    <a:lnTo>
                      <a:pt x="2585234" y="1262200"/>
                    </a:lnTo>
                    <a:cubicBezTo>
                      <a:pt x="2584074" y="1269355"/>
                      <a:pt x="2594638" y="1278742"/>
                      <a:pt x="2607538" y="1288735"/>
                    </a:cubicBezTo>
                    <a:lnTo>
                      <a:pt x="2609830" y="1290485"/>
                    </a:lnTo>
                    <a:lnTo>
                      <a:pt x="2605411" y="1291043"/>
                    </a:lnTo>
                    <a:lnTo>
                      <a:pt x="2600119" y="1294266"/>
                    </a:lnTo>
                    <a:cubicBezTo>
                      <a:pt x="2598515" y="1297427"/>
                      <a:pt x="2606378" y="1300515"/>
                      <a:pt x="2609190" y="1304723"/>
                    </a:cubicBezTo>
                    <a:cubicBezTo>
                      <a:pt x="2606003" y="1304991"/>
                      <a:pt x="2603010" y="1305363"/>
                      <a:pt x="2600598" y="1306336"/>
                    </a:cubicBezTo>
                    <a:lnTo>
                      <a:pt x="2586997" y="1302499"/>
                    </a:lnTo>
                    <a:lnTo>
                      <a:pt x="2591112" y="1310978"/>
                    </a:lnTo>
                    <a:lnTo>
                      <a:pt x="2588045" y="1313968"/>
                    </a:lnTo>
                    <a:cubicBezTo>
                      <a:pt x="2587291" y="1318630"/>
                      <a:pt x="2591510" y="1324235"/>
                      <a:pt x="2598378" y="1330056"/>
                    </a:cubicBezTo>
                    <a:cubicBezTo>
                      <a:pt x="2577787" y="1338183"/>
                      <a:pt x="2612095" y="1366252"/>
                      <a:pt x="2629005" y="1388627"/>
                    </a:cubicBezTo>
                    <a:lnTo>
                      <a:pt x="2628992" y="1388989"/>
                    </a:lnTo>
                    <a:lnTo>
                      <a:pt x="2628500" y="1389471"/>
                    </a:lnTo>
                    <a:cubicBezTo>
                      <a:pt x="2608233" y="1382851"/>
                      <a:pt x="2589549" y="1377809"/>
                      <a:pt x="2585973" y="1382657"/>
                    </a:cubicBezTo>
                    <a:cubicBezTo>
                      <a:pt x="2584017" y="1385316"/>
                      <a:pt x="2587321" y="1390725"/>
                      <a:pt x="2593202" y="1397557"/>
                    </a:cubicBezTo>
                    <a:cubicBezTo>
                      <a:pt x="2599005" y="1395659"/>
                      <a:pt x="2604805" y="1393654"/>
                      <a:pt x="2610620" y="1391645"/>
                    </a:cubicBezTo>
                    <a:lnTo>
                      <a:pt x="2598513" y="1403340"/>
                    </a:lnTo>
                    <a:cubicBezTo>
                      <a:pt x="2602397" y="1407962"/>
                      <a:pt x="2607065" y="1412803"/>
                      <a:pt x="2611782" y="1417778"/>
                    </a:cubicBezTo>
                    <a:cubicBezTo>
                      <a:pt x="2611148" y="1418116"/>
                      <a:pt x="2610341" y="1418030"/>
                      <a:pt x="2609467" y="1417921"/>
                    </a:cubicBezTo>
                    <a:lnTo>
                      <a:pt x="2590141" y="1411431"/>
                    </a:lnTo>
                    <a:cubicBezTo>
                      <a:pt x="2587812" y="1412934"/>
                      <a:pt x="2586224" y="1414776"/>
                      <a:pt x="2584931" y="1416463"/>
                    </a:cubicBezTo>
                    <a:lnTo>
                      <a:pt x="2523000" y="1448353"/>
                    </a:lnTo>
                    <a:cubicBezTo>
                      <a:pt x="2529562" y="1459552"/>
                      <a:pt x="2532355" y="1467664"/>
                      <a:pt x="2528502" y="1469623"/>
                    </a:cubicBezTo>
                    <a:lnTo>
                      <a:pt x="2517983" y="1465187"/>
                    </a:lnTo>
                    <a:cubicBezTo>
                      <a:pt x="2520604" y="1468126"/>
                      <a:pt x="2521629" y="1471371"/>
                      <a:pt x="2522174" y="1474370"/>
                    </a:cubicBezTo>
                    <a:lnTo>
                      <a:pt x="2525153" y="1476727"/>
                    </a:lnTo>
                    <a:cubicBezTo>
                      <a:pt x="2557878" y="1465143"/>
                      <a:pt x="2595122" y="1451183"/>
                      <a:pt x="2633549" y="1436783"/>
                    </a:cubicBezTo>
                    <a:cubicBezTo>
                      <a:pt x="2638166" y="1437794"/>
                      <a:pt x="2642670" y="1438804"/>
                      <a:pt x="2645723" y="1440095"/>
                    </a:cubicBezTo>
                    <a:lnTo>
                      <a:pt x="2590565" y="1460745"/>
                    </a:lnTo>
                    <a:lnTo>
                      <a:pt x="2590007" y="1460873"/>
                    </a:lnTo>
                    <a:cubicBezTo>
                      <a:pt x="2588958" y="1461231"/>
                      <a:pt x="2587785" y="1461516"/>
                      <a:pt x="2586571" y="1461636"/>
                    </a:cubicBezTo>
                    <a:cubicBezTo>
                      <a:pt x="2577705" y="1463668"/>
                      <a:pt x="2569593" y="1465685"/>
                      <a:pt x="2563560" y="1467626"/>
                    </a:cubicBezTo>
                    <a:cubicBezTo>
                      <a:pt x="2565893" y="1468506"/>
                      <a:pt x="2568382" y="1469341"/>
                      <a:pt x="2570676" y="1470236"/>
                    </a:cubicBezTo>
                    <a:lnTo>
                      <a:pt x="2544341" y="1485063"/>
                    </a:lnTo>
                    <a:lnTo>
                      <a:pt x="2542620" y="1485345"/>
                    </a:lnTo>
                    <a:cubicBezTo>
                      <a:pt x="2542738" y="1485687"/>
                      <a:pt x="2542839" y="1486023"/>
                      <a:pt x="2541167" y="1486849"/>
                    </a:cubicBezTo>
                    <a:lnTo>
                      <a:pt x="2539284" y="1487911"/>
                    </a:lnTo>
                    <a:cubicBezTo>
                      <a:pt x="2545126" y="1493261"/>
                      <a:pt x="2549661" y="1499099"/>
                      <a:pt x="2551593" y="1505175"/>
                    </a:cubicBezTo>
                    <a:cubicBezTo>
                      <a:pt x="2557569" y="1523970"/>
                      <a:pt x="2540333" y="1536718"/>
                      <a:pt x="2512367" y="1542215"/>
                    </a:cubicBezTo>
                    <a:cubicBezTo>
                      <a:pt x="2527408" y="1558227"/>
                      <a:pt x="2539493" y="1572818"/>
                      <a:pt x="2534191" y="1580683"/>
                    </a:cubicBezTo>
                    <a:lnTo>
                      <a:pt x="2517184" y="1583646"/>
                    </a:lnTo>
                    <a:cubicBezTo>
                      <a:pt x="2521225" y="1584457"/>
                      <a:pt x="2525037" y="1585376"/>
                      <a:pt x="2527725" y="1586512"/>
                    </a:cubicBezTo>
                    <a:lnTo>
                      <a:pt x="2489996" y="1600637"/>
                    </a:lnTo>
                    <a:cubicBezTo>
                      <a:pt x="2499747" y="1628014"/>
                      <a:pt x="2516015" y="1661366"/>
                      <a:pt x="2508188" y="1671551"/>
                    </a:cubicBezTo>
                    <a:cubicBezTo>
                      <a:pt x="2501800" y="1679858"/>
                      <a:pt x="2476606" y="1667212"/>
                      <a:pt x="2454309" y="1659638"/>
                    </a:cubicBezTo>
                    <a:cubicBezTo>
                      <a:pt x="2454279" y="1659644"/>
                      <a:pt x="2454252" y="1659640"/>
                      <a:pt x="2454225" y="1659636"/>
                    </a:cubicBezTo>
                    <a:lnTo>
                      <a:pt x="2456414" y="1664065"/>
                    </a:lnTo>
                    <a:cubicBezTo>
                      <a:pt x="2472547" y="1676323"/>
                      <a:pt x="2488637" y="1691031"/>
                      <a:pt x="2492640" y="1706132"/>
                    </a:cubicBezTo>
                    <a:cubicBezTo>
                      <a:pt x="2499196" y="1730863"/>
                      <a:pt x="2476065" y="1746012"/>
                      <a:pt x="2439488" y="1750984"/>
                    </a:cubicBezTo>
                    <a:cubicBezTo>
                      <a:pt x="2457962" y="1772808"/>
                      <a:pt x="2472697" y="1792570"/>
                      <a:pt x="2465332" y="1802327"/>
                    </a:cubicBezTo>
                    <a:cubicBezTo>
                      <a:pt x="2456638" y="1813850"/>
                      <a:pt x="2429534" y="1802093"/>
                      <a:pt x="2402534" y="1793791"/>
                    </a:cubicBezTo>
                    <a:lnTo>
                      <a:pt x="2400247" y="1794203"/>
                    </a:lnTo>
                    <a:lnTo>
                      <a:pt x="2406785" y="1824011"/>
                    </a:lnTo>
                    <a:cubicBezTo>
                      <a:pt x="2432871" y="1822289"/>
                      <a:pt x="2460534" y="1820317"/>
                      <a:pt x="2488574" y="1818331"/>
                    </a:cubicBezTo>
                    <a:cubicBezTo>
                      <a:pt x="2475314" y="1824489"/>
                      <a:pt x="2463870" y="1830636"/>
                      <a:pt x="2457337" y="1835650"/>
                    </a:cubicBezTo>
                    <a:lnTo>
                      <a:pt x="2413331" y="1845154"/>
                    </a:lnTo>
                    <a:lnTo>
                      <a:pt x="2422828" y="1875149"/>
                    </a:lnTo>
                    <a:cubicBezTo>
                      <a:pt x="2447051" y="1872911"/>
                      <a:pt x="2472787" y="1870413"/>
                      <a:pt x="2499041" y="1867865"/>
                    </a:cubicBezTo>
                    <a:cubicBezTo>
                      <a:pt x="2503239" y="1870036"/>
                      <a:pt x="2507326" y="1872180"/>
                      <a:pt x="2509940" y="1874213"/>
                    </a:cubicBezTo>
                    <a:lnTo>
                      <a:pt x="2451319" y="1879886"/>
                    </a:lnTo>
                    <a:lnTo>
                      <a:pt x="2450744" y="1879864"/>
                    </a:lnTo>
                    <a:cubicBezTo>
                      <a:pt x="2449640" y="1879940"/>
                      <a:pt x="2448431" y="1879908"/>
                      <a:pt x="2447229" y="1879713"/>
                    </a:cubicBezTo>
                    <a:lnTo>
                      <a:pt x="2424221" y="1879549"/>
                    </a:lnTo>
                    <a:lnTo>
                      <a:pt x="2424439" y="1880238"/>
                    </a:lnTo>
                    <a:cubicBezTo>
                      <a:pt x="2426173" y="1881461"/>
                      <a:pt x="2427983" y="1882681"/>
                      <a:pt x="2429651" y="1883905"/>
                    </a:cubicBezTo>
                    <a:lnTo>
                      <a:pt x="2425645" y="1884932"/>
                    </a:lnTo>
                    <a:cubicBezTo>
                      <a:pt x="2429580" y="1899860"/>
                      <a:pt x="2430786" y="1912027"/>
                      <a:pt x="2425910" y="1917705"/>
                    </a:cubicBezTo>
                    <a:cubicBezTo>
                      <a:pt x="2418912" y="1925853"/>
                      <a:pt x="2397326" y="1915964"/>
                      <a:pt x="2374525" y="1905724"/>
                    </a:cubicBezTo>
                    <a:lnTo>
                      <a:pt x="2373390" y="1906407"/>
                    </a:lnTo>
                    <a:lnTo>
                      <a:pt x="2362309" y="1904141"/>
                    </a:lnTo>
                    <a:lnTo>
                      <a:pt x="2367186" y="1922219"/>
                    </a:lnTo>
                    <a:cubicBezTo>
                      <a:pt x="2373766" y="1936450"/>
                      <a:pt x="2375921" y="1947834"/>
                      <a:pt x="2369592" y="1952361"/>
                    </a:cubicBezTo>
                    <a:lnTo>
                      <a:pt x="2368038" y="1952566"/>
                    </a:lnTo>
                    <a:cubicBezTo>
                      <a:pt x="2368552" y="1953690"/>
                      <a:pt x="2368205" y="1954178"/>
                      <a:pt x="2367823" y="1954625"/>
                    </a:cubicBezTo>
                    <a:cubicBezTo>
                      <a:pt x="2359900" y="1963848"/>
                      <a:pt x="2333286" y="1949959"/>
                      <a:pt x="2307303" y="1938779"/>
                    </a:cubicBezTo>
                    <a:cubicBezTo>
                      <a:pt x="2306856" y="1943964"/>
                      <a:pt x="2307023" y="1949664"/>
                      <a:pt x="2307573" y="1955632"/>
                    </a:cubicBezTo>
                    <a:cubicBezTo>
                      <a:pt x="2311129" y="1961897"/>
                      <a:pt x="2313329" y="1967954"/>
                      <a:pt x="2314048" y="1973244"/>
                    </a:cubicBezTo>
                    <a:lnTo>
                      <a:pt x="2326279" y="1987947"/>
                    </a:lnTo>
                    <a:cubicBezTo>
                      <a:pt x="2324578" y="1990860"/>
                      <a:pt x="2318645" y="1991770"/>
                      <a:pt x="2310089" y="1991385"/>
                    </a:cubicBezTo>
                    <a:cubicBezTo>
                      <a:pt x="2312133" y="2017130"/>
                      <a:pt x="2312925" y="2040511"/>
                      <a:pt x="2303667" y="2046260"/>
                    </a:cubicBezTo>
                    <a:cubicBezTo>
                      <a:pt x="2296095" y="2050958"/>
                      <a:pt x="2281142" y="2040243"/>
                      <a:pt x="2264632" y="2026770"/>
                    </a:cubicBezTo>
                    <a:lnTo>
                      <a:pt x="2264122" y="2026832"/>
                    </a:lnTo>
                    <a:lnTo>
                      <a:pt x="2286495" y="2068861"/>
                    </a:lnTo>
                    <a:cubicBezTo>
                      <a:pt x="2283524" y="2067864"/>
                      <a:pt x="2279700" y="2065760"/>
                      <a:pt x="2275795" y="2063587"/>
                    </a:cubicBezTo>
                    <a:lnTo>
                      <a:pt x="2256351" y="2027777"/>
                    </a:lnTo>
                    <a:cubicBezTo>
                      <a:pt x="2255004" y="2028402"/>
                      <a:pt x="2253545" y="2028375"/>
                      <a:pt x="2252001" y="2028306"/>
                    </a:cubicBezTo>
                    <a:cubicBezTo>
                      <a:pt x="2254044" y="2054049"/>
                      <a:pt x="2254837" y="2077431"/>
                      <a:pt x="2245576" y="2083179"/>
                    </a:cubicBezTo>
                    <a:cubicBezTo>
                      <a:pt x="2242124" y="2085323"/>
                      <a:pt x="2237134" y="2084258"/>
                      <a:pt x="2231264" y="2080975"/>
                    </a:cubicBezTo>
                    <a:cubicBezTo>
                      <a:pt x="2231259" y="2081060"/>
                      <a:pt x="2231272" y="2081145"/>
                      <a:pt x="2231285" y="2081229"/>
                    </a:cubicBezTo>
                    <a:lnTo>
                      <a:pt x="2231073" y="2080856"/>
                    </a:lnTo>
                    <a:cubicBezTo>
                      <a:pt x="2216053" y="2073524"/>
                      <a:pt x="2195050" y="2053990"/>
                      <a:pt x="2175918" y="2041260"/>
                    </a:cubicBezTo>
                    <a:cubicBezTo>
                      <a:pt x="2175800" y="2043006"/>
                      <a:pt x="2175980" y="2044765"/>
                      <a:pt x="2176172" y="2046549"/>
                    </a:cubicBezTo>
                    <a:lnTo>
                      <a:pt x="2176330" y="2047924"/>
                    </a:lnTo>
                    <a:cubicBezTo>
                      <a:pt x="2179993" y="2056333"/>
                      <a:pt x="2183649" y="2064831"/>
                      <a:pt x="2187290" y="2073344"/>
                    </a:cubicBezTo>
                    <a:lnTo>
                      <a:pt x="2172651" y="2052035"/>
                    </a:lnTo>
                    <a:cubicBezTo>
                      <a:pt x="2165834" y="2077055"/>
                      <a:pt x="2160103" y="2101540"/>
                      <a:pt x="2152437" y="2106004"/>
                    </a:cubicBezTo>
                    <a:cubicBezTo>
                      <a:pt x="2155703" y="2111426"/>
                      <a:pt x="2158499" y="2116955"/>
                      <a:pt x="2161204" y="2122369"/>
                    </a:cubicBezTo>
                    <a:lnTo>
                      <a:pt x="2154342" y="2118209"/>
                    </a:lnTo>
                    <a:lnTo>
                      <a:pt x="2121937" y="2080477"/>
                    </a:lnTo>
                    <a:cubicBezTo>
                      <a:pt x="2120159" y="2096378"/>
                      <a:pt x="2120407" y="2119561"/>
                      <a:pt x="2117642" y="2136814"/>
                    </a:cubicBezTo>
                    <a:lnTo>
                      <a:pt x="2117366" y="2137080"/>
                    </a:lnTo>
                    <a:lnTo>
                      <a:pt x="2116661" y="2137116"/>
                    </a:lnTo>
                    <a:lnTo>
                      <a:pt x="2105958" y="2118269"/>
                    </a:lnTo>
                    <a:cubicBezTo>
                      <a:pt x="2105572" y="2120148"/>
                      <a:pt x="2105007" y="2121896"/>
                      <a:pt x="2104439" y="2123572"/>
                    </a:cubicBezTo>
                    <a:lnTo>
                      <a:pt x="2106544" y="2273594"/>
                    </a:lnTo>
                    <a:cubicBezTo>
                      <a:pt x="2099700" y="2265872"/>
                      <a:pt x="2093375" y="2260959"/>
                      <a:pt x="2088605" y="2262642"/>
                    </a:cubicBezTo>
                    <a:cubicBezTo>
                      <a:pt x="2080713" y="2265425"/>
                      <a:pt x="2077271" y="2282263"/>
                      <a:pt x="2074357" y="2300966"/>
                    </a:cubicBezTo>
                    <a:lnTo>
                      <a:pt x="2061695" y="2301110"/>
                    </a:lnTo>
                    <a:lnTo>
                      <a:pt x="2064046" y="2305485"/>
                    </a:lnTo>
                    <a:cubicBezTo>
                      <a:pt x="2056204" y="2296314"/>
                      <a:pt x="2048940" y="2289967"/>
                      <a:pt x="2043614" y="2291846"/>
                    </a:cubicBezTo>
                    <a:cubicBezTo>
                      <a:pt x="2037068" y="2294156"/>
                      <a:pt x="2033584" y="2306129"/>
                      <a:pt x="2031309" y="2320878"/>
                    </a:cubicBezTo>
                    <a:lnTo>
                      <a:pt x="2023271" y="2320364"/>
                    </a:lnTo>
                    <a:cubicBezTo>
                      <a:pt x="2020131" y="2321696"/>
                      <a:pt x="2018668" y="2325021"/>
                      <a:pt x="2018739" y="2329731"/>
                    </a:cubicBezTo>
                    <a:lnTo>
                      <a:pt x="2016703" y="2330314"/>
                    </a:lnTo>
                    <a:lnTo>
                      <a:pt x="2018385" y="2333447"/>
                    </a:lnTo>
                    <a:cubicBezTo>
                      <a:pt x="2018603" y="2340429"/>
                      <a:pt x="2020616" y="2349485"/>
                      <a:pt x="2023178" y="2359243"/>
                    </a:cubicBezTo>
                    <a:cubicBezTo>
                      <a:pt x="2013931" y="2346427"/>
                      <a:pt x="2005299" y="2332868"/>
                      <a:pt x="1999622" y="2327714"/>
                    </a:cubicBezTo>
                    <a:lnTo>
                      <a:pt x="1996152" y="2325164"/>
                    </a:lnTo>
                    <a:lnTo>
                      <a:pt x="1994291" y="2324253"/>
                    </a:lnTo>
                    <a:cubicBezTo>
                      <a:pt x="1995890" y="2329941"/>
                      <a:pt x="1998463" y="2337146"/>
                      <a:pt x="2001388" y="2344910"/>
                    </a:cubicBezTo>
                    <a:cubicBezTo>
                      <a:pt x="2001925" y="2345929"/>
                      <a:pt x="2002313" y="2346999"/>
                      <a:pt x="2002581" y="2348013"/>
                    </a:cubicBezTo>
                    <a:lnTo>
                      <a:pt x="2002772" y="2348522"/>
                    </a:lnTo>
                    <a:lnTo>
                      <a:pt x="2015329" y="2402788"/>
                    </a:lnTo>
                    <a:cubicBezTo>
                      <a:pt x="2012716" y="2401054"/>
                      <a:pt x="2009565" y="2398036"/>
                      <a:pt x="2006358" y="2394926"/>
                    </a:cubicBezTo>
                    <a:lnTo>
                      <a:pt x="1990592" y="2327250"/>
                    </a:lnTo>
                    <a:cubicBezTo>
                      <a:pt x="1989573" y="2330010"/>
                      <a:pt x="1989493" y="2333910"/>
                      <a:pt x="1988164" y="2336560"/>
                    </a:cubicBezTo>
                    <a:cubicBezTo>
                      <a:pt x="1981290" y="2327512"/>
                      <a:pt x="1974578" y="2321208"/>
                      <a:pt x="1968631" y="2323517"/>
                    </a:cubicBezTo>
                    <a:lnTo>
                      <a:pt x="1961250" y="2334148"/>
                    </a:lnTo>
                    <a:cubicBezTo>
                      <a:pt x="1962501" y="2345041"/>
                      <a:pt x="1963727" y="2356119"/>
                      <a:pt x="1964925" y="2367231"/>
                    </a:cubicBezTo>
                    <a:cubicBezTo>
                      <a:pt x="1962398" y="2374598"/>
                      <a:pt x="1960326" y="2386705"/>
                      <a:pt x="1958797" y="2400449"/>
                    </a:cubicBezTo>
                    <a:lnTo>
                      <a:pt x="1946666" y="2354582"/>
                    </a:lnTo>
                    <a:cubicBezTo>
                      <a:pt x="1944519" y="2356792"/>
                      <a:pt x="1944895" y="2362327"/>
                      <a:pt x="1943172" y="2365766"/>
                    </a:cubicBezTo>
                    <a:cubicBezTo>
                      <a:pt x="1941237" y="2363218"/>
                      <a:pt x="1939315" y="2360888"/>
                      <a:pt x="1937158" y="2359355"/>
                    </a:cubicBezTo>
                    <a:lnTo>
                      <a:pt x="1933378" y="2345892"/>
                    </a:lnTo>
                    <a:lnTo>
                      <a:pt x="1927952" y="2353758"/>
                    </a:lnTo>
                    <a:lnTo>
                      <a:pt x="1923639" y="2352721"/>
                    </a:lnTo>
                    <a:lnTo>
                      <a:pt x="1916208" y="2366869"/>
                    </a:lnTo>
                    <a:cubicBezTo>
                      <a:pt x="1916943" y="2371715"/>
                      <a:pt x="1917646" y="2376577"/>
                      <a:pt x="1918344" y="2381444"/>
                    </a:cubicBezTo>
                    <a:lnTo>
                      <a:pt x="1913752" y="2368476"/>
                    </a:lnTo>
                    <a:lnTo>
                      <a:pt x="1905848" y="2357369"/>
                    </a:lnTo>
                    <a:cubicBezTo>
                      <a:pt x="1897056" y="2356666"/>
                      <a:pt x="1890386" y="2394616"/>
                      <a:pt x="1880111" y="2420557"/>
                    </a:cubicBezTo>
                    <a:cubicBezTo>
                      <a:pt x="1880256" y="2421048"/>
                      <a:pt x="1880358" y="2421547"/>
                      <a:pt x="1880461" y="2422046"/>
                    </a:cubicBezTo>
                    <a:lnTo>
                      <a:pt x="1879901" y="2421200"/>
                    </a:lnTo>
                    <a:cubicBezTo>
                      <a:pt x="1879621" y="2422927"/>
                      <a:pt x="1878993" y="2424478"/>
                      <a:pt x="1878352" y="2425971"/>
                    </a:cubicBezTo>
                    <a:lnTo>
                      <a:pt x="1878021" y="2426147"/>
                    </a:lnTo>
                    <a:lnTo>
                      <a:pt x="1877326" y="2425983"/>
                    </a:lnTo>
                    <a:lnTo>
                      <a:pt x="1872032" y="2407268"/>
                    </a:lnTo>
                    <a:lnTo>
                      <a:pt x="1864120" y="2391112"/>
                    </a:lnTo>
                    <a:cubicBezTo>
                      <a:pt x="1863991" y="2387995"/>
                      <a:pt x="1862451" y="2386702"/>
                      <a:pt x="1860855" y="2386574"/>
                    </a:cubicBezTo>
                    <a:cubicBezTo>
                      <a:pt x="1854499" y="2386065"/>
                      <a:pt x="1849251" y="2405761"/>
                      <a:pt x="1843024" y="2426549"/>
                    </a:cubicBezTo>
                    <a:cubicBezTo>
                      <a:pt x="1842387" y="2426191"/>
                      <a:pt x="1842034" y="2425465"/>
                      <a:pt x="1841667" y="2424671"/>
                    </a:cubicBezTo>
                    <a:cubicBezTo>
                      <a:pt x="1837572" y="2415803"/>
                      <a:pt x="1833443" y="2391139"/>
                      <a:pt x="1828312" y="2365454"/>
                    </a:cubicBezTo>
                    <a:cubicBezTo>
                      <a:pt x="1821196" y="2351743"/>
                      <a:pt x="1813331" y="2337078"/>
                      <a:pt x="1805507" y="2326315"/>
                    </a:cubicBezTo>
                    <a:cubicBezTo>
                      <a:pt x="1801270" y="2342924"/>
                      <a:pt x="1795844" y="2354798"/>
                      <a:pt x="1789130" y="2357038"/>
                    </a:cubicBezTo>
                    <a:lnTo>
                      <a:pt x="1778739" y="2350647"/>
                    </a:lnTo>
                    <a:lnTo>
                      <a:pt x="1778691" y="2350725"/>
                    </a:lnTo>
                    <a:cubicBezTo>
                      <a:pt x="1782110" y="2358264"/>
                      <a:pt x="1784451" y="2366642"/>
                      <a:pt x="1785118" y="2374527"/>
                    </a:cubicBezTo>
                    <a:lnTo>
                      <a:pt x="1777084" y="2389997"/>
                    </a:lnTo>
                    <a:lnTo>
                      <a:pt x="1775066" y="2387709"/>
                    </a:lnTo>
                    <a:cubicBezTo>
                      <a:pt x="1773852" y="2389769"/>
                      <a:pt x="1772737" y="2392533"/>
                      <a:pt x="1773194" y="2397497"/>
                    </a:cubicBezTo>
                    <a:cubicBezTo>
                      <a:pt x="1772956" y="2399245"/>
                      <a:pt x="1772625" y="2399251"/>
                      <a:pt x="1772281" y="2399248"/>
                    </a:cubicBezTo>
                    <a:lnTo>
                      <a:pt x="1772545" y="2400878"/>
                    </a:lnTo>
                    <a:lnTo>
                      <a:pt x="1767180" y="2428953"/>
                    </a:lnTo>
                    <a:cubicBezTo>
                      <a:pt x="1765686" y="2427161"/>
                      <a:pt x="1764185" y="2425180"/>
                      <a:pt x="1762696" y="2423356"/>
                    </a:cubicBezTo>
                    <a:cubicBezTo>
                      <a:pt x="1762770" y="2429348"/>
                      <a:pt x="1763406" y="2437228"/>
                      <a:pt x="1764253" y="2445790"/>
                    </a:cubicBezTo>
                    <a:cubicBezTo>
                      <a:pt x="1764510" y="2446915"/>
                      <a:pt x="1764603" y="2448051"/>
                      <a:pt x="1764600" y="2449098"/>
                    </a:cubicBezTo>
                    <a:lnTo>
                      <a:pt x="1764655" y="2449636"/>
                    </a:lnTo>
                    <a:lnTo>
                      <a:pt x="1762738" y="2505306"/>
                    </a:lnTo>
                    <a:cubicBezTo>
                      <a:pt x="1760659" y="2502955"/>
                      <a:pt x="1758400" y="2499220"/>
                      <a:pt x="1756105" y="2495389"/>
                    </a:cubicBezTo>
                    <a:cubicBezTo>
                      <a:pt x="1757560" y="2453540"/>
                      <a:pt x="1758970" y="2413079"/>
                      <a:pt x="1759282" y="2378500"/>
                    </a:cubicBezTo>
                    <a:cubicBezTo>
                      <a:pt x="1757088" y="2382923"/>
                      <a:pt x="1754349" y="2384405"/>
                      <a:pt x="1752230" y="2383158"/>
                    </a:cubicBezTo>
                    <a:cubicBezTo>
                      <a:pt x="1749969" y="2381828"/>
                      <a:pt x="1748560" y="2377755"/>
                      <a:pt x="1747908" y="2371669"/>
                    </a:cubicBezTo>
                    <a:lnTo>
                      <a:pt x="1747497" y="2383625"/>
                    </a:lnTo>
                    <a:cubicBezTo>
                      <a:pt x="1753033" y="2389564"/>
                      <a:pt x="1753966" y="2395366"/>
                      <a:pt x="1752681" y="2399301"/>
                    </a:cubicBezTo>
                    <a:cubicBezTo>
                      <a:pt x="1755965" y="2406285"/>
                      <a:pt x="1756434" y="2411763"/>
                      <a:pt x="1753211" y="2414728"/>
                    </a:cubicBezTo>
                    <a:lnTo>
                      <a:pt x="1746465" y="2413615"/>
                    </a:lnTo>
                    <a:lnTo>
                      <a:pt x="1746136" y="2423137"/>
                    </a:lnTo>
                    <a:cubicBezTo>
                      <a:pt x="1744061" y="2420786"/>
                      <a:pt x="1741799" y="2417055"/>
                      <a:pt x="1739503" y="2413220"/>
                    </a:cubicBezTo>
                    <a:lnTo>
                      <a:pt x="1739527" y="2412475"/>
                    </a:lnTo>
                    <a:lnTo>
                      <a:pt x="1730431" y="2410975"/>
                    </a:lnTo>
                    <a:cubicBezTo>
                      <a:pt x="1728113" y="2426268"/>
                      <a:pt x="1725721" y="2442064"/>
                      <a:pt x="1723255" y="2457912"/>
                    </a:cubicBezTo>
                    <a:cubicBezTo>
                      <a:pt x="1718906" y="2464373"/>
                      <a:pt x="1713773" y="2475532"/>
                      <a:pt x="1708738" y="2488413"/>
                    </a:cubicBezTo>
                    <a:lnTo>
                      <a:pt x="1709024" y="2424032"/>
                    </a:lnTo>
                    <a:cubicBezTo>
                      <a:pt x="1708660" y="2424305"/>
                      <a:pt x="1708371" y="2424233"/>
                      <a:pt x="1708073" y="2424159"/>
                    </a:cubicBezTo>
                    <a:lnTo>
                      <a:pt x="1680162" y="2412565"/>
                    </a:lnTo>
                    <a:cubicBezTo>
                      <a:pt x="1678315" y="2427967"/>
                      <a:pt x="1676477" y="2443770"/>
                      <a:pt x="1674580" y="2459584"/>
                    </a:cubicBezTo>
                    <a:lnTo>
                      <a:pt x="1670579" y="2408583"/>
                    </a:lnTo>
                    <a:lnTo>
                      <a:pt x="1660667" y="2404189"/>
                    </a:lnTo>
                    <a:cubicBezTo>
                      <a:pt x="1660470" y="2404676"/>
                      <a:pt x="1660193" y="2404710"/>
                      <a:pt x="1659917" y="2404726"/>
                    </a:cubicBezTo>
                    <a:lnTo>
                      <a:pt x="1657760" y="2402899"/>
                    </a:lnTo>
                    <a:cubicBezTo>
                      <a:pt x="1649109" y="2398728"/>
                      <a:pt x="1639968" y="2394653"/>
                      <a:pt x="1630877" y="2390981"/>
                    </a:cubicBezTo>
                    <a:lnTo>
                      <a:pt x="1629825" y="2421363"/>
                    </a:lnTo>
                    <a:cubicBezTo>
                      <a:pt x="1645365" y="2438854"/>
                      <a:pt x="1658889" y="2455111"/>
                      <a:pt x="1654401" y="2461680"/>
                    </a:cubicBezTo>
                    <a:lnTo>
                      <a:pt x="1628488" y="2459874"/>
                    </a:lnTo>
                    <a:lnTo>
                      <a:pt x="1628269" y="2466214"/>
                    </a:lnTo>
                    <a:cubicBezTo>
                      <a:pt x="1629369" y="2467697"/>
                      <a:pt x="1630514" y="2469016"/>
                      <a:pt x="1628081" y="2471652"/>
                    </a:cubicBezTo>
                    <a:cubicBezTo>
                      <a:pt x="1628141" y="2477560"/>
                      <a:pt x="1627819" y="2483344"/>
                      <a:pt x="1627477" y="2488999"/>
                    </a:cubicBezTo>
                    <a:lnTo>
                      <a:pt x="1623617" y="2481966"/>
                    </a:lnTo>
                    <a:lnTo>
                      <a:pt x="1621991" y="2473471"/>
                    </a:lnTo>
                    <a:cubicBezTo>
                      <a:pt x="1611781" y="2471833"/>
                      <a:pt x="1588736" y="2463097"/>
                      <a:pt x="1566178" y="2455707"/>
                    </a:cubicBezTo>
                    <a:cubicBezTo>
                      <a:pt x="1561444" y="2462675"/>
                      <a:pt x="1557081" y="2458537"/>
                      <a:pt x="1552089" y="2451628"/>
                    </a:cubicBezTo>
                    <a:lnTo>
                      <a:pt x="1513052" y="2445641"/>
                    </a:lnTo>
                    <a:cubicBezTo>
                      <a:pt x="1496785" y="2453151"/>
                      <a:pt x="1532529" y="2516115"/>
                      <a:pt x="1525736" y="2518919"/>
                    </a:cubicBezTo>
                    <a:cubicBezTo>
                      <a:pt x="1521581" y="2520630"/>
                      <a:pt x="1509622" y="2506343"/>
                      <a:pt x="1496626" y="2490574"/>
                    </a:cubicBezTo>
                    <a:cubicBezTo>
                      <a:pt x="1496579" y="2495408"/>
                      <a:pt x="1495192" y="2498860"/>
                      <a:pt x="1492079" y="2500413"/>
                    </a:cubicBezTo>
                    <a:lnTo>
                      <a:pt x="1456895" y="2484889"/>
                    </a:lnTo>
                    <a:lnTo>
                      <a:pt x="1454277" y="2487754"/>
                    </a:lnTo>
                    <a:lnTo>
                      <a:pt x="1457149" y="2500240"/>
                    </a:lnTo>
                    <a:cubicBezTo>
                      <a:pt x="1456819" y="2503013"/>
                      <a:pt x="1453901" y="2503450"/>
                      <a:pt x="1444500" y="2498720"/>
                    </a:cubicBezTo>
                    <a:lnTo>
                      <a:pt x="1442695" y="2497500"/>
                    </a:lnTo>
                    <a:cubicBezTo>
                      <a:pt x="1441083" y="2498629"/>
                      <a:pt x="1440207" y="2500693"/>
                      <a:pt x="1439692" y="2503710"/>
                    </a:cubicBezTo>
                    <a:cubicBezTo>
                      <a:pt x="1439005" y="2505335"/>
                      <a:pt x="1438683" y="2505260"/>
                      <a:pt x="1438354" y="2505166"/>
                    </a:cubicBezTo>
                    <a:lnTo>
                      <a:pt x="1438186" y="2506811"/>
                    </a:lnTo>
                    <a:lnTo>
                      <a:pt x="1425738" y="2532535"/>
                    </a:lnTo>
                    <a:cubicBezTo>
                      <a:pt x="1424759" y="2530422"/>
                      <a:pt x="1423824" y="2528119"/>
                      <a:pt x="1422857" y="2525971"/>
                    </a:cubicBezTo>
                    <a:cubicBezTo>
                      <a:pt x="1421379" y="2531779"/>
                      <a:pt x="1419950" y="2539556"/>
                      <a:pt x="1418555" y="2548043"/>
                    </a:cubicBezTo>
                    <a:cubicBezTo>
                      <a:pt x="1418509" y="2549196"/>
                      <a:pt x="1418309" y="2550317"/>
                      <a:pt x="1418033" y="2551329"/>
                    </a:cubicBezTo>
                    <a:lnTo>
                      <a:pt x="1417946" y="2551865"/>
                    </a:lnTo>
                    <a:lnTo>
                      <a:pt x="1401685" y="2605139"/>
                    </a:lnTo>
                    <a:cubicBezTo>
                      <a:pt x="1400291" y="2602330"/>
                      <a:pt x="1399072" y="2598139"/>
                      <a:pt x="1397849" y="2593841"/>
                    </a:cubicBezTo>
                    <a:lnTo>
                      <a:pt x="1426927" y="2496433"/>
                    </a:lnTo>
                    <a:cubicBezTo>
                      <a:pt x="1427036" y="2499352"/>
                      <a:pt x="1425285" y="2499776"/>
                      <a:pt x="1422657" y="2500055"/>
                    </a:cubicBezTo>
                    <a:lnTo>
                      <a:pt x="1398638" y="2497134"/>
                    </a:lnTo>
                    <a:cubicBezTo>
                      <a:pt x="1391283" y="2513917"/>
                      <a:pt x="1383612" y="2531507"/>
                      <a:pt x="1375816" y="2549142"/>
                    </a:cubicBezTo>
                    <a:cubicBezTo>
                      <a:pt x="1369941" y="2554255"/>
                      <a:pt x="1362095" y="2563707"/>
                      <a:pt x="1353899" y="2574847"/>
                    </a:cubicBezTo>
                    <a:lnTo>
                      <a:pt x="1369323" y="2518009"/>
                    </a:lnTo>
                    <a:cubicBezTo>
                      <a:pt x="1363012" y="2519298"/>
                      <a:pt x="1356717" y="2516023"/>
                      <a:pt x="1349911" y="2512041"/>
                    </a:cubicBezTo>
                    <a:cubicBezTo>
                      <a:pt x="1350844" y="2519294"/>
                      <a:pt x="1363479" y="2532008"/>
                      <a:pt x="1345914" y="2525552"/>
                    </a:cubicBezTo>
                    <a:lnTo>
                      <a:pt x="1335514" y="2520167"/>
                    </a:lnTo>
                    <a:lnTo>
                      <a:pt x="1334821" y="2521918"/>
                    </a:lnTo>
                    <a:cubicBezTo>
                      <a:pt x="1340101" y="2540192"/>
                      <a:pt x="1350651" y="2560866"/>
                      <a:pt x="1347448" y="2563358"/>
                    </a:cubicBezTo>
                    <a:cubicBezTo>
                      <a:pt x="1342197" y="2567445"/>
                      <a:pt x="1318072" y="2534771"/>
                      <a:pt x="1301956" y="2520205"/>
                    </a:cubicBezTo>
                    <a:cubicBezTo>
                      <a:pt x="1300092" y="2522683"/>
                      <a:pt x="1288665" y="2545951"/>
                      <a:pt x="1284070" y="2545625"/>
                    </a:cubicBezTo>
                    <a:cubicBezTo>
                      <a:pt x="1281469" y="2545439"/>
                      <a:pt x="1282286" y="2541579"/>
                      <a:pt x="1280946" y="2535567"/>
                    </a:cubicBezTo>
                    <a:cubicBezTo>
                      <a:pt x="1279327" y="2542079"/>
                      <a:pt x="1277281" y="2548312"/>
                      <a:pt x="1275254" y="2554381"/>
                    </a:cubicBezTo>
                    <a:lnTo>
                      <a:pt x="1273345" y="2546588"/>
                    </a:lnTo>
                    <a:lnTo>
                      <a:pt x="1275315" y="2520715"/>
                    </a:lnTo>
                    <a:cubicBezTo>
                      <a:pt x="1275394" y="2519676"/>
                      <a:pt x="1274909" y="2518968"/>
                      <a:pt x="1274382" y="2518253"/>
                    </a:cubicBezTo>
                    <a:lnTo>
                      <a:pt x="1275534" y="2515349"/>
                    </a:lnTo>
                    <a:cubicBezTo>
                      <a:pt x="1274715" y="2515152"/>
                      <a:pt x="1273357" y="2516121"/>
                      <a:pt x="1270581" y="2518406"/>
                    </a:cubicBezTo>
                    <a:cubicBezTo>
                      <a:pt x="1261147" y="2526173"/>
                      <a:pt x="1239853" y="2561980"/>
                      <a:pt x="1217774" y="2564854"/>
                    </a:cubicBezTo>
                    <a:cubicBezTo>
                      <a:pt x="1198750" y="2567329"/>
                      <a:pt x="1187288" y="2548455"/>
                      <a:pt x="1183729" y="2520495"/>
                    </a:cubicBezTo>
                    <a:cubicBezTo>
                      <a:pt x="1166851" y="2532206"/>
                      <a:pt x="1151583" y="2541318"/>
                      <a:pt x="1144150" y="2534819"/>
                    </a:cubicBezTo>
                    <a:cubicBezTo>
                      <a:pt x="1136931" y="2528513"/>
                      <a:pt x="1141869" y="2514426"/>
                      <a:pt x="1147643" y="2498853"/>
                    </a:cubicBezTo>
                    <a:lnTo>
                      <a:pt x="1138550" y="2517219"/>
                    </a:lnTo>
                    <a:cubicBezTo>
                      <a:pt x="1137632" y="2514223"/>
                      <a:pt x="1137112" y="2509888"/>
                      <a:pt x="1136603" y="2505447"/>
                    </a:cubicBezTo>
                    <a:lnTo>
                      <a:pt x="1145335" y="2487565"/>
                    </a:lnTo>
                    <a:cubicBezTo>
                      <a:pt x="1116768" y="2487659"/>
                      <a:pt x="1067672" y="2505301"/>
                      <a:pt x="1055889" y="2493792"/>
                    </a:cubicBezTo>
                    <a:cubicBezTo>
                      <a:pt x="1049782" y="2487823"/>
                      <a:pt x="1057183" y="2472975"/>
                      <a:pt x="1065054" y="2457139"/>
                    </a:cubicBezTo>
                    <a:cubicBezTo>
                      <a:pt x="1063304" y="2454718"/>
                      <a:pt x="1062396" y="2451954"/>
                      <a:pt x="1062327" y="2448975"/>
                    </a:cubicBezTo>
                    <a:cubicBezTo>
                      <a:pt x="1050349" y="2461087"/>
                      <a:pt x="1036346" y="2471626"/>
                      <a:pt x="1022682" y="2472719"/>
                    </a:cubicBezTo>
                    <a:cubicBezTo>
                      <a:pt x="997742" y="2474717"/>
                      <a:pt x="984296" y="2449729"/>
                      <a:pt x="981839" y="2413547"/>
                    </a:cubicBezTo>
                    <a:cubicBezTo>
                      <a:pt x="958972" y="2427558"/>
                      <a:pt x="938405" y="2438320"/>
                      <a:pt x="929234" y="2429500"/>
                    </a:cubicBezTo>
                    <a:cubicBezTo>
                      <a:pt x="918365" y="2419050"/>
                      <a:pt x="931978" y="2394807"/>
                      <a:pt x="942036" y="2370103"/>
                    </a:cubicBezTo>
                    <a:lnTo>
                      <a:pt x="930121" y="2380032"/>
                    </a:lnTo>
                    <a:cubicBezTo>
                      <a:pt x="930103" y="2377702"/>
                      <a:pt x="930202" y="2375222"/>
                      <a:pt x="930205" y="2372868"/>
                    </a:cubicBezTo>
                    <a:lnTo>
                      <a:pt x="919504" y="2387920"/>
                    </a:lnTo>
                    <a:cubicBezTo>
                      <a:pt x="920179" y="2403104"/>
                      <a:pt x="922467" y="2417495"/>
                      <a:pt x="919329" y="2418775"/>
                    </a:cubicBezTo>
                    <a:lnTo>
                      <a:pt x="906805" y="2403790"/>
                    </a:lnTo>
                    <a:lnTo>
                      <a:pt x="878255" y="2436240"/>
                    </a:lnTo>
                    <a:cubicBezTo>
                      <a:pt x="878139" y="2433106"/>
                      <a:pt x="878761" y="2428789"/>
                      <a:pt x="879417" y="2424369"/>
                    </a:cubicBezTo>
                    <a:lnTo>
                      <a:pt x="903028" y="2397203"/>
                    </a:lnTo>
                    <a:cubicBezTo>
                      <a:pt x="898582" y="2388789"/>
                      <a:pt x="893796" y="2379457"/>
                      <a:pt x="889239" y="2372097"/>
                    </a:cubicBezTo>
                    <a:lnTo>
                      <a:pt x="880553" y="2373311"/>
                    </a:lnTo>
                    <a:lnTo>
                      <a:pt x="861500" y="2387325"/>
                    </a:lnTo>
                    <a:lnTo>
                      <a:pt x="861636" y="2382157"/>
                    </a:lnTo>
                    <a:cubicBezTo>
                      <a:pt x="856890" y="2383643"/>
                      <a:pt x="852142" y="2386169"/>
                      <a:pt x="847224" y="2388929"/>
                    </a:cubicBezTo>
                    <a:lnTo>
                      <a:pt x="858290" y="2375607"/>
                    </a:lnTo>
                    <a:lnTo>
                      <a:pt x="836665" y="2375814"/>
                    </a:lnTo>
                    <a:lnTo>
                      <a:pt x="825978" y="2390354"/>
                    </a:lnTo>
                    <a:lnTo>
                      <a:pt x="824733" y="2377422"/>
                    </a:lnTo>
                    <a:lnTo>
                      <a:pt x="820994" y="2378766"/>
                    </a:lnTo>
                    <a:cubicBezTo>
                      <a:pt x="818399" y="2387655"/>
                      <a:pt x="814553" y="2396989"/>
                      <a:pt x="809424" y="2404437"/>
                    </a:cubicBezTo>
                    <a:lnTo>
                      <a:pt x="793405" y="2411300"/>
                    </a:lnTo>
                    <a:lnTo>
                      <a:pt x="793294" y="2408249"/>
                    </a:lnTo>
                    <a:cubicBezTo>
                      <a:pt x="791052" y="2409073"/>
                      <a:pt x="788434" y="2410501"/>
                      <a:pt x="785637" y="2414631"/>
                    </a:cubicBezTo>
                    <a:cubicBezTo>
                      <a:pt x="784346" y="2415828"/>
                      <a:pt x="784084" y="2415625"/>
                      <a:pt x="783821" y="2415405"/>
                    </a:cubicBezTo>
                    <a:lnTo>
                      <a:pt x="782991" y="2416837"/>
                    </a:lnTo>
                    <a:lnTo>
                      <a:pt x="761035" y="2435129"/>
                    </a:lnTo>
                    <a:cubicBezTo>
                      <a:pt x="761017" y="2432802"/>
                      <a:pt x="761112" y="2430320"/>
                      <a:pt x="761122" y="2427962"/>
                    </a:cubicBezTo>
                    <a:cubicBezTo>
                      <a:pt x="757374" y="2432640"/>
                      <a:pt x="752866" y="2439134"/>
                      <a:pt x="748087" y="2446290"/>
                    </a:cubicBezTo>
                    <a:cubicBezTo>
                      <a:pt x="747575" y="2447321"/>
                      <a:pt x="746929" y="2448263"/>
                      <a:pt x="746261" y="2449068"/>
                    </a:cubicBezTo>
                    <a:lnTo>
                      <a:pt x="745959" y="2449518"/>
                    </a:lnTo>
                    <a:lnTo>
                      <a:pt x="709165" y="2491338"/>
                    </a:lnTo>
                    <a:cubicBezTo>
                      <a:pt x="709057" y="2488206"/>
                      <a:pt x="709675" y="2483882"/>
                      <a:pt x="710335" y="2479465"/>
                    </a:cubicBezTo>
                    <a:lnTo>
                      <a:pt x="788954" y="2389003"/>
                    </a:lnTo>
                    <a:cubicBezTo>
                      <a:pt x="779629" y="2388323"/>
                      <a:pt x="773603" y="2382704"/>
                      <a:pt x="770494" y="2374148"/>
                    </a:cubicBezTo>
                    <a:cubicBezTo>
                      <a:pt x="751284" y="2391330"/>
                      <a:pt x="730141" y="2410504"/>
                      <a:pt x="708707" y="2429656"/>
                    </a:cubicBezTo>
                    <a:cubicBezTo>
                      <a:pt x="701247" y="2431892"/>
                      <a:pt x="690199" y="2437266"/>
                      <a:pt x="678141" y="2444026"/>
                    </a:cubicBezTo>
                    <a:lnTo>
                      <a:pt x="762217" y="2342232"/>
                    </a:lnTo>
                    <a:cubicBezTo>
                      <a:pt x="746042" y="2347980"/>
                      <a:pt x="732175" y="2351066"/>
                      <a:pt x="727275" y="2344846"/>
                    </a:cubicBezTo>
                    <a:cubicBezTo>
                      <a:pt x="709121" y="2362355"/>
                      <a:pt x="689652" y="2381253"/>
                      <a:pt x="670019" y="2400075"/>
                    </a:cubicBezTo>
                    <a:lnTo>
                      <a:pt x="735133" y="2306661"/>
                    </a:lnTo>
                    <a:lnTo>
                      <a:pt x="732834" y="2299667"/>
                    </a:lnTo>
                    <a:lnTo>
                      <a:pt x="721088" y="2298508"/>
                    </a:lnTo>
                    <a:cubicBezTo>
                      <a:pt x="719938" y="2301187"/>
                      <a:pt x="718632" y="2302819"/>
                      <a:pt x="716865" y="2302003"/>
                    </a:cubicBezTo>
                    <a:lnTo>
                      <a:pt x="714004" y="2297808"/>
                    </a:lnTo>
                    <a:lnTo>
                      <a:pt x="699615" y="2296389"/>
                    </a:lnTo>
                    <a:cubicBezTo>
                      <a:pt x="671048" y="2330603"/>
                      <a:pt x="641419" y="2364363"/>
                      <a:pt x="614951" y="2392933"/>
                    </a:cubicBezTo>
                    <a:lnTo>
                      <a:pt x="616420" y="2385045"/>
                    </a:lnTo>
                    <a:lnTo>
                      <a:pt x="668373" y="2289879"/>
                    </a:lnTo>
                    <a:lnTo>
                      <a:pt x="666319" y="2289376"/>
                    </a:lnTo>
                    <a:lnTo>
                      <a:pt x="659730" y="2293376"/>
                    </a:lnTo>
                    <a:lnTo>
                      <a:pt x="661886" y="2288301"/>
                    </a:lnTo>
                    <a:cubicBezTo>
                      <a:pt x="655565" y="2290350"/>
                      <a:pt x="651635" y="2288291"/>
                      <a:pt x="649825" y="2285368"/>
                    </a:cubicBezTo>
                    <a:cubicBezTo>
                      <a:pt x="644289" y="2276392"/>
                      <a:pt x="664831" y="2258974"/>
                      <a:pt x="679638" y="2242125"/>
                    </a:cubicBezTo>
                    <a:cubicBezTo>
                      <a:pt x="679642" y="2242096"/>
                      <a:pt x="679654" y="2242075"/>
                      <a:pt x="679667" y="2242052"/>
                    </a:cubicBezTo>
                    <a:lnTo>
                      <a:pt x="676145" y="2242193"/>
                    </a:lnTo>
                    <a:lnTo>
                      <a:pt x="668302" y="2250300"/>
                    </a:lnTo>
                    <a:lnTo>
                      <a:pt x="667894" y="2244317"/>
                    </a:lnTo>
                    <a:lnTo>
                      <a:pt x="653337" y="2248694"/>
                    </a:lnTo>
                    <a:cubicBezTo>
                      <a:pt x="639341" y="2261042"/>
                      <a:pt x="623430" y="2276570"/>
                      <a:pt x="617664" y="2278439"/>
                    </a:cubicBezTo>
                    <a:lnTo>
                      <a:pt x="616619" y="2274418"/>
                    </a:lnTo>
                    <a:lnTo>
                      <a:pt x="615695" y="2273216"/>
                    </a:lnTo>
                    <a:cubicBezTo>
                      <a:pt x="615355" y="2274504"/>
                      <a:pt x="614692" y="2275021"/>
                      <a:pt x="614076" y="2275015"/>
                    </a:cubicBezTo>
                    <a:lnTo>
                      <a:pt x="611900" y="2270792"/>
                    </a:lnTo>
                    <a:cubicBezTo>
                      <a:pt x="608287" y="2277320"/>
                      <a:pt x="603388" y="2283191"/>
                      <a:pt x="598033" y="2287757"/>
                    </a:cubicBezTo>
                    <a:lnTo>
                      <a:pt x="580777" y="2290239"/>
                    </a:lnTo>
                    <a:lnTo>
                      <a:pt x="581463" y="2287266"/>
                    </a:lnTo>
                    <a:cubicBezTo>
                      <a:pt x="579082" y="2287481"/>
                      <a:pt x="576186" y="2288181"/>
                      <a:pt x="572416" y="2291445"/>
                    </a:cubicBezTo>
                    <a:cubicBezTo>
                      <a:pt x="570858" y="2292273"/>
                      <a:pt x="570659" y="2292007"/>
                      <a:pt x="570459" y="2291728"/>
                    </a:cubicBezTo>
                    <a:lnTo>
                      <a:pt x="569288" y="2292888"/>
                    </a:lnTo>
                    <a:lnTo>
                      <a:pt x="543347" y="2304881"/>
                    </a:lnTo>
                    <a:cubicBezTo>
                      <a:pt x="543932" y="2302624"/>
                      <a:pt x="544668" y="2300255"/>
                      <a:pt x="545282" y="2297980"/>
                    </a:cubicBezTo>
                    <a:cubicBezTo>
                      <a:pt x="540454" y="2301527"/>
                      <a:pt x="534421" y="2306634"/>
                      <a:pt x="527954" y="2312310"/>
                    </a:cubicBezTo>
                    <a:cubicBezTo>
                      <a:pt x="527188" y="2313175"/>
                      <a:pt x="526325" y="2313911"/>
                      <a:pt x="525469" y="2314519"/>
                    </a:cubicBezTo>
                    <a:lnTo>
                      <a:pt x="525063" y="2314879"/>
                    </a:lnTo>
                    <a:lnTo>
                      <a:pt x="478698" y="2345751"/>
                    </a:lnTo>
                    <a:cubicBezTo>
                      <a:pt x="479402" y="2342691"/>
                      <a:pt x="481116" y="2338683"/>
                      <a:pt x="482896" y="2334583"/>
                    </a:cubicBezTo>
                    <a:cubicBezTo>
                      <a:pt x="530837" y="2302687"/>
                      <a:pt x="576589" y="2272251"/>
                      <a:pt x="609418" y="2248353"/>
                    </a:cubicBezTo>
                    <a:lnTo>
                      <a:pt x="609437" y="2246094"/>
                    </a:lnTo>
                    <a:lnTo>
                      <a:pt x="604386" y="2241705"/>
                    </a:lnTo>
                    <a:lnTo>
                      <a:pt x="600463" y="2243520"/>
                    </a:lnTo>
                    <a:lnTo>
                      <a:pt x="601641" y="2239321"/>
                    </a:lnTo>
                    <a:lnTo>
                      <a:pt x="600420" y="2238257"/>
                    </a:lnTo>
                    <a:cubicBezTo>
                      <a:pt x="595906" y="2241578"/>
                      <a:pt x="590647" y="2246053"/>
                      <a:pt x="585070" y="2250952"/>
                    </a:cubicBezTo>
                    <a:cubicBezTo>
                      <a:pt x="584305" y="2251814"/>
                      <a:pt x="583442" y="2252556"/>
                      <a:pt x="582585" y="2253158"/>
                    </a:cubicBezTo>
                    <a:lnTo>
                      <a:pt x="582176" y="2253521"/>
                    </a:lnTo>
                    <a:lnTo>
                      <a:pt x="535814" y="2284389"/>
                    </a:lnTo>
                    <a:cubicBezTo>
                      <a:pt x="536515" y="2281333"/>
                      <a:pt x="538233" y="2277322"/>
                      <a:pt x="540013" y="2273222"/>
                    </a:cubicBezTo>
                    <a:lnTo>
                      <a:pt x="598753" y="2234012"/>
                    </a:lnTo>
                    <a:lnTo>
                      <a:pt x="598775" y="2232919"/>
                    </a:lnTo>
                    <a:cubicBezTo>
                      <a:pt x="569066" y="2247759"/>
                      <a:pt x="531939" y="2267016"/>
                      <a:pt x="494221" y="2286050"/>
                    </a:cubicBezTo>
                    <a:cubicBezTo>
                      <a:pt x="486437" y="2286281"/>
                      <a:pt x="474373" y="2288605"/>
                      <a:pt x="460973" y="2292020"/>
                    </a:cubicBezTo>
                    <a:cubicBezTo>
                      <a:pt x="499048" y="2265225"/>
                      <a:pt x="536246" y="2239098"/>
                      <a:pt x="567169" y="2216623"/>
                    </a:cubicBezTo>
                    <a:lnTo>
                      <a:pt x="551335" y="2224688"/>
                    </a:lnTo>
                    <a:cubicBezTo>
                      <a:pt x="543550" y="2224916"/>
                      <a:pt x="531490" y="2227248"/>
                      <a:pt x="518086" y="2230658"/>
                    </a:cubicBezTo>
                    <a:lnTo>
                      <a:pt x="561036" y="2200290"/>
                    </a:lnTo>
                    <a:lnTo>
                      <a:pt x="553631" y="2198343"/>
                    </a:lnTo>
                    <a:cubicBezTo>
                      <a:pt x="526293" y="2213182"/>
                      <a:pt x="495519" y="2230422"/>
                      <a:pt x="464505" y="2247461"/>
                    </a:cubicBezTo>
                    <a:lnTo>
                      <a:pt x="547163" y="2177823"/>
                    </a:lnTo>
                    <a:lnTo>
                      <a:pt x="549343" y="2171099"/>
                    </a:lnTo>
                    <a:lnTo>
                      <a:pt x="547002" y="2175733"/>
                    </a:lnTo>
                    <a:lnTo>
                      <a:pt x="542832" y="2174343"/>
                    </a:lnTo>
                    <a:lnTo>
                      <a:pt x="535132" y="2178612"/>
                    </a:lnTo>
                    <a:cubicBezTo>
                      <a:pt x="524189" y="2195217"/>
                      <a:pt x="513726" y="2208563"/>
                      <a:pt x="505267" y="2210481"/>
                    </a:cubicBezTo>
                    <a:cubicBezTo>
                      <a:pt x="500740" y="2216869"/>
                      <a:pt x="496066" y="2220105"/>
                      <a:pt x="491693" y="2218923"/>
                    </a:cubicBezTo>
                    <a:cubicBezTo>
                      <a:pt x="484417" y="2216954"/>
                      <a:pt x="480376" y="2203596"/>
                      <a:pt x="478036" y="2185826"/>
                    </a:cubicBezTo>
                    <a:lnTo>
                      <a:pt x="476708" y="2184912"/>
                    </a:lnTo>
                    <a:lnTo>
                      <a:pt x="471356" y="2188400"/>
                    </a:lnTo>
                    <a:cubicBezTo>
                      <a:pt x="468549" y="2194031"/>
                      <a:pt x="466055" y="2198968"/>
                      <a:pt x="463011" y="2193835"/>
                    </a:cubicBezTo>
                    <a:cubicBezTo>
                      <a:pt x="445811" y="2205431"/>
                      <a:pt x="428979" y="2216353"/>
                      <a:pt x="413159" y="2226309"/>
                    </a:cubicBezTo>
                    <a:lnTo>
                      <a:pt x="416623" y="2219075"/>
                    </a:lnTo>
                    <a:lnTo>
                      <a:pt x="457387" y="2176207"/>
                    </a:lnTo>
                    <a:cubicBezTo>
                      <a:pt x="454686" y="2161947"/>
                      <a:pt x="452712" y="2138594"/>
                      <a:pt x="449489" y="2115159"/>
                    </a:cubicBezTo>
                    <a:cubicBezTo>
                      <a:pt x="448913" y="2115183"/>
                      <a:pt x="448759" y="2114929"/>
                      <a:pt x="448618" y="2114672"/>
                    </a:cubicBezTo>
                    <a:lnTo>
                      <a:pt x="448897" y="2110385"/>
                    </a:lnTo>
                    <a:cubicBezTo>
                      <a:pt x="448388" y="2103219"/>
                      <a:pt x="447403" y="2096146"/>
                      <a:pt x="446292" y="2089366"/>
                    </a:cubicBezTo>
                    <a:cubicBezTo>
                      <a:pt x="445586" y="2091261"/>
                      <a:pt x="444475" y="2091584"/>
                      <a:pt x="443348" y="2091532"/>
                    </a:cubicBezTo>
                    <a:lnTo>
                      <a:pt x="439348" y="2087621"/>
                    </a:lnTo>
                    <a:cubicBezTo>
                      <a:pt x="436164" y="2089335"/>
                      <a:pt x="432763" y="2091068"/>
                      <a:pt x="429257" y="2092711"/>
                    </a:cubicBezTo>
                    <a:cubicBezTo>
                      <a:pt x="418329" y="2122137"/>
                      <a:pt x="408520" y="2160428"/>
                      <a:pt x="397043" y="2159897"/>
                    </a:cubicBezTo>
                    <a:cubicBezTo>
                      <a:pt x="390718" y="2159605"/>
                      <a:pt x="386233" y="2147827"/>
                      <a:pt x="382414" y="2132429"/>
                    </a:cubicBezTo>
                    <a:cubicBezTo>
                      <a:pt x="377721" y="2138563"/>
                      <a:pt x="377287" y="2156693"/>
                      <a:pt x="369612" y="2140010"/>
                    </a:cubicBezTo>
                    <a:cubicBezTo>
                      <a:pt x="365709" y="2131524"/>
                      <a:pt x="361149" y="2106340"/>
                      <a:pt x="355540" y="2082374"/>
                    </a:cubicBezTo>
                    <a:cubicBezTo>
                      <a:pt x="350997" y="2082175"/>
                      <a:pt x="349183" y="2080516"/>
                      <a:pt x="349086" y="2077872"/>
                    </a:cubicBezTo>
                    <a:lnTo>
                      <a:pt x="338880" y="2081393"/>
                    </a:lnTo>
                    <a:cubicBezTo>
                      <a:pt x="333752" y="2081661"/>
                      <a:pt x="341626" y="2072376"/>
                      <a:pt x="346359" y="2064959"/>
                    </a:cubicBezTo>
                    <a:lnTo>
                      <a:pt x="343611" y="2066525"/>
                    </a:lnTo>
                    <a:cubicBezTo>
                      <a:pt x="335995" y="2073419"/>
                      <a:pt x="326860" y="2080856"/>
                      <a:pt x="317506" y="2085315"/>
                    </a:cubicBezTo>
                    <a:lnTo>
                      <a:pt x="300198" y="2083246"/>
                    </a:lnTo>
                    <a:lnTo>
                      <a:pt x="301628" y="2080550"/>
                    </a:lnTo>
                    <a:cubicBezTo>
                      <a:pt x="299271" y="2080141"/>
                      <a:pt x="296291" y="2080068"/>
                      <a:pt x="291811" y="2082244"/>
                    </a:cubicBezTo>
                    <a:cubicBezTo>
                      <a:pt x="290089" y="2082637"/>
                      <a:pt x="289963" y="2082328"/>
                      <a:pt x="289847" y="2082009"/>
                    </a:cubicBezTo>
                    <a:lnTo>
                      <a:pt x="288416" y="2082830"/>
                    </a:lnTo>
                    <a:lnTo>
                      <a:pt x="260253" y="2087698"/>
                    </a:lnTo>
                    <a:cubicBezTo>
                      <a:pt x="261399" y="2085670"/>
                      <a:pt x="262726" y="2083571"/>
                      <a:pt x="263908" y="2081535"/>
                    </a:cubicBezTo>
                    <a:cubicBezTo>
                      <a:pt x="258327" y="2083711"/>
                      <a:pt x="251173" y="2087081"/>
                      <a:pt x="243460" y="2090892"/>
                    </a:cubicBezTo>
                    <a:cubicBezTo>
                      <a:pt x="242499" y="2091528"/>
                      <a:pt x="241471" y="2092019"/>
                      <a:pt x="240489" y="2092380"/>
                    </a:cubicBezTo>
                    <a:lnTo>
                      <a:pt x="240001" y="2092623"/>
                    </a:lnTo>
                    <a:lnTo>
                      <a:pt x="187229" y="2110442"/>
                    </a:lnTo>
                    <a:cubicBezTo>
                      <a:pt x="188698" y="2107672"/>
                      <a:pt x="191393" y="2104240"/>
                      <a:pt x="194175" y="2100742"/>
                    </a:cubicBezTo>
                    <a:cubicBezTo>
                      <a:pt x="223373" y="2090894"/>
                      <a:pt x="251858" y="2081288"/>
                      <a:pt x="277860" y="2072302"/>
                    </a:cubicBezTo>
                    <a:cubicBezTo>
                      <a:pt x="278651" y="2064711"/>
                      <a:pt x="282766" y="2053685"/>
                      <a:pt x="287191" y="2042027"/>
                    </a:cubicBezTo>
                    <a:cubicBezTo>
                      <a:pt x="265185" y="2046730"/>
                      <a:pt x="241515" y="2051823"/>
                      <a:pt x="217673" y="2056795"/>
                    </a:cubicBezTo>
                    <a:cubicBezTo>
                      <a:pt x="210091" y="2055000"/>
                      <a:pt x="197842" y="2054128"/>
                      <a:pt x="184014" y="2053953"/>
                    </a:cubicBezTo>
                    <a:cubicBezTo>
                      <a:pt x="213795" y="2043036"/>
                      <a:pt x="243106" y="2032310"/>
                      <a:pt x="270019" y="2022194"/>
                    </a:cubicBezTo>
                    <a:cubicBezTo>
                      <a:pt x="269437" y="2016045"/>
                      <a:pt x="269942" y="2008925"/>
                      <a:pt x="270775" y="2001275"/>
                    </a:cubicBezTo>
                    <a:cubicBezTo>
                      <a:pt x="262520" y="2005497"/>
                      <a:pt x="254044" y="2026595"/>
                      <a:pt x="252281" y="2002010"/>
                    </a:cubicBezTo>
                    <a:lnTo>
                      <a:pt x="252500" y="1998509"/>
                    </a:lnTo>
                    <a:cubicBezTo>
                      <a:pt x="235075" y="2002885"/>
                      <a:pt x="217041" y="2007394"/>
                      <a:pt x="198957" y="2011831"/>
                    </a:cubicBezTo>
                    <a:lnTo>
                      <a:pt x="253256" y="1986373"/>
                    </a:lnTo>
                    <a:cubicBezTo>
                      <a:pt x="253167" y="1984425"/>
                      <a:pt x="253388" y="1982404"/>
                      <a:pt x="253634" y="1980294"/>
                    </a:cubicBezTo>
                    <a:cubicBezTo>
                      <a:pt x="252665" y="1979168"/>
                      <a:pt x="251998" y="1977807"/>
                      <a:pt x="251336" y="1976401"/>
                    </a:cubicBezTo>
                    <a:cubicBezTo>
                      <a:pt x="247322" y="1981868"/>
                      <a:pt x="248696" y="1995880"/>
                      <a:pt x="239478" y="1984275"/>
                    </a:cubicBezTo>
                    <a:cubicBezTo>
                      <a:pt x="235905" y="1979777"/>
                      <a:pt x="230995" y="1967883"/>
                      <a:pt x="225322" y="1954736"/>
                    </a:cubicBezTo>
                    <a:cubicBezTo>
                      <a:pt x="200842" y="1963438"/>
                      <a:pt x="176901" y="1971289"/>
                      <a:pt x="154835" y="1978114"/>
                    </a:cubicBezTo>
                    <a:lnTo>
                      <a:pt x="160053" y="1972019"/>
                    </a:lnTo>
                    <a:lnTo>
                      <a:pt x="193093" y="1951815"/>
                    </a:lnTo>
                    <a:cubicBezTo>
                      <a:pt x="190675" y="1946463"/>
                      <a:pt x="190117" y="1938346"/>
                      <a:pt x="190068" y="1929117"/>
                    </a:cubicBezTo>
                    <a:cubicBezTo>
                      <a:pt x="184052" y="1933663"/>
                      <a:pt x="179349" y="1950913"/>
                      <a:pt x="175816" y="1932747"/>
                    </a:cubicBezTo>
                    <a:cubicBezTo>
                      <a:pt x="175238" y="1929778"/>
                      <a:pt x="175003" y="1925136"/>
                      <a:pt x="175019" y="1919390"/>
                    </a:cubicBezTo>
                    <a:cubicBezTo>
                      <a:pt x="160860" y="1933476"/>
                      <a:pt x="146809" y="1955114"/>
                      <a:pt x="142681" y="1953636"/>
                    </a:cubicBezTo>
                    <a:cubicBezTo>
                      <a:pt x="136221" y="1951322"/>
                      <a:pt x="152746" y="1914033"/>
                      <a:pt x="157265" y="1892890"/>
                    </a:cubicBezTo>
                    <a:cubicBezTo>
                      <a:pt x="154048" y="1892604"/>
                      <a:pt x="127086" y="1895021"/>
                      <a:pt x="124935" y="1890976"/>
                    </a:cubicBezTo>
                    <a:cubicBezTo>
                      <a:pt x="122787" y="1886932"/>
                      <a:pt x="136615" y="1885933"/>
                      <a:pt x="144369" y="1868618"/>
                    </a:cubicBezTo>
                    <a:lnTo>
                      <a:pt x="147587" y="1868083"/>
                    </a:lnTo>
                    <a:cubicBezTo>
                      <a:pt x="147332" y="1867290"/>
                      <a:pt x="145741" y="1866646"/>
                      <a:pt x="142211" y="1865489"/>
                    </a:cubicBezTo>
                    <a:cubicBezTo>
                      <a:pt x="130226" y="1861554"/>
                      <a:pt x="86761" y="1862148"/>
                      <a:pt x="72452" y="1845010"/>
                    </a:cubicBezTo>
                    <a:cubicBezTo>
                      <a:pt x="60125" y="1830246"/>
                      <a:pt x="70984" y="1810792"/>
                      <a:pt x="94202" y="1793297"/>
                    </a:cubicBezTo>
                    <a:cubicBezTo>
                      <a:pt x="74718" y="1785132"/>
                      <a:pt x="58426" y="1776971"/>
                      <a:pt x="60312" y="1767332"/>
                    </a:cubicBezTo>
                    <a:cubicBezTo>
                      <a:pt x="62607" y="1755590"/>
                      <a:pt x="86077" y="1753645"/>
                      <a:pt x="107597" y="1748795"/>
                    </a:cubicBezTo>
                    <a:cubicBezTo>
                      <a:pt x="95168" y="1725092"/>
                      <a:pt x="45865" y="1688796"/>
                      <a:pt x="50270" y="1671608"/>
                    </a:cubicBezTo>
                    <a:cubicBezTo>
                      <a:pt x="52385" y="1663365"/>
                      <a:pt x="69650" y="1661909"/>
                      <a:pt x="88052" y="1660344"/>
                    </a:cubicBezTo>
                    <a:cubicBezTo>
                      <a:pt x="89296" y="1657614"/>
                      <a:pt x="91297" y="1655414"/>
                      <a:pt x="93935" y="1653812"/>
                    </a:cubicBezTo>
                    <a:cubicBezTo>
                      <a:pt x="76693" y="1649985"/>
                      <a:pt x="59789" y="1643632"/>
                      <a:pt x="51551" y="1632674"/>
                    </a:cubicBezTo>
                    <a:cubicBezTo>
                      <a:pt x="36510" y="1612666"/>
                      <a:pt x="51804" y="1588372"/>
                      <a:pt x="82991" y="1567546"/>
                    </a:cubicBezTo>
                    <a:cubicBezTo>
                      <a:pt x="58264" y="1555517"/>
                      <a:pt x="37673" y="1543740"/>
                      <a:pt x="40722" y="1531434"/>
                    </a:cubicBezTo>
                    <a:cubicBezTo>
                      <a:pt x="44434" y="1516444"/>
                      <a:pt x="74966" y="1515718"/>
                      <a:pt x="103152" y="1511093"/>
                    </a:cubicBezTo>
                    <a:lnTo>
                      <a:pt x="89449" y="1491044"/>
                    </a:lnTo>
                    <a:cubicBezTo>
                      <a:pt x="71371" y="1499898"/>
                      <a:pt x="49120" y="1520360"/>
                      <a:pt x="45092" y="1517518"/>
                    </a:cubicBezTo>
                    <a:cubicBezTo>
                      <a:pt x="39794" y="1513780"/>
                      <a:pt x="60566" y="1487076"/>
                      <a:pt x="71021" y="1467941"/>
                    </a:cubicBezTo>
                    <a:lnTo>
                      <a:pt x="65320" y="1461244"/>
                    </a:lnTo>
                    <a:cubicBezTo>
                      <a:pt x="56321" y="1459005"/>
                      <a:pt x="43395" y="1455516"/>
                      <a:pt x="42613" y="1452430"/>
                    </a:cubicBezTo>
                    <a:cubicBezTo>
                      <a:pt x="41913" y="1449672"/>
                      <a:pt x="46827" y="1449733"/>
                      <a:pt x="53331" y="1446605"/>
                    </a:cubicBezTo>
                    <a:cubicBezTo>
                      <a:pt x="45069" y="1436686"/>
                      <a:pt x="38332" y="1427239"/>
                      <a:pt x="35629" y="1419099"/>
                    </a:cubicBezTo>
                    <a:cubicBezTo>
                      <a:pt x="21755" y="1412606"/>
                      <a:pt x="7566" y="1404247"/>
                      <a:pt x="2372" y="1393481"/>
                    </a:cubicBezTo>
                    <a:cubicBezTo>
                      <a:pt x="-6143" y="1375834"/>
                      <a:pt x="9023" y="1360273"/>
                      <a:pt x="35758" y="1350099"/>
                    </a:cubicBezTo>
                    <a:cubicBezTo>
                      <a:pt x="25970" y="1342426"/>
                      <a:pt x="17206" y="1335054"/>
                      <a:pt x="13231" y="1327819"/>
                    </a:cubicBezTo>
                    <a:lnTo>
                      <a:pt x="8415" y="1325763"/>
                    </a:lnTo>
                    <a:lnTo>
                      <a:pt x="12202" y="1324916"/>
                    </a:lnTo>
                    <a:cubicBezTo>
                      <a:pt x="8221" y="1322109"/>
                      <a:pt x="7465" y="1318625"/>
                      <a:pt x="8896" y="1315596"/>
                    </a:cubicBezTo>
                    <a:cubicBezTo>
                      <a:pt x="13904" y="1304994"/>
                      <a:pt x="37212" y="1309794"/>
                      <a:pt x="59309" y="1311256"/>
                    </a:cubicBezTo>
                    <a:cubicBezTo>
                      <a:pt x="57601" y="1304365"/>
                      <a:pt x="53624" y="1295921"/>
                      <a:pt x="48812" y="1286953"/>
                    </a:cubicBezTo>
                    <a:cubicBezTo>
                      <a:pt x="47370" y="1284937"/>
                      <a:pt x="45538" y="1283225"/>
                      <a:pt x="43650" y="1281493"/>
                    </a:cubicBezTo>
                    <a:lnTo>
                      <a:pt x="46380" y="1282573"/>
                    </a:lnTo>
                    <a:cubicBezTo>
                      <a:pt x="33194" y="1258369"/>
                      <a:pt x="15926" y="1231588"/>
                      <a:pt x="21725" y="1221010"/>
                    </a:cubicBezTo>
                    <a:cubicBezTo>
                      <a:pt x="26843" y="1211688"/>
                      <a:pt x="53397" y="1219991"/>
                      <a:pt x="76391" y="1223749"/>
                    </a:cubicBezTo>
                    <a:cubicBezTo>
                      <a:pt x="76419" y="1223738"/>
                      <a:pt x="76447" y="1223737"/>
                      <a:pt x="76475" y="1223737"/>
                    </a:cubicBezTo>
                    <a:lnTo>
                      <a:pt x="73699" y="1219710"/>
                    </a:lnTo>
                    <a:cubicBezTo>
                      <a:pt x="56113" y="1210263"/>
                      <a:pt x="38223" y="1198377"/>
                      <a:pt x="32167" y="1184063"/>
                    </a:cubicBezTo>
                    <a:cubicBezTo>
                      <a:pt x="22249" y="1160619"/>
                      <a:pt x="42875" y="1141680"/>
                      <a:pt x="78155" y="1130577"/>
                    </a:cubicBezTo>
                    <a:cubicBezTo>
                      <a:pt x="56922" y="1112029"/>
                      <a:pt x="39658" y="1094897"/>
                      <a:pt x="45531" y="1083970"/>
                    </a:cubicBezTo>
                    <a:cubicBezTo>
                      <a:pt x="51692" y="1072508"/>
                      <a:pt x="74716" y="1076828"/>
                      <a:pt x="99200" y="1080612"/>
                    </a:cubicBezTo>
                    <a:lnTo>
                      <a:pt x="74613" y="1061320"/>
                    </a:lnTo>
                    <a:cubicBezTo>
                      <a:pt x="77732" y="1061031"/>
                      <a:pt x="82081" y="1061409"/>
                      <a:pt x="86532" y="1061814"/>
                    </a:cubicBezTo>
                    <a:lnTo>
                      <a:pt x="110478" y="1080492"/>
                    </a:lnTo>
                    <a:cubicBezTo>
                      <a:pt x="108776" y="1071893"/>
                      <a:pt x="104518" y="1061594"/>
                      <a:pt x="99360" y="1050648"/>
                    </a:cubicBezTo>
                    <a:cubicBezTo>
                      <a:pt x="98047" y="1049297"/>
                      <a:pt x="97378" y="1047727"/>
                      <a:pt x="97146" y="1046152"/>
                    </a:cubicBezTo>
                    <a:cubicBezTo>
                      <a:pt x="81479" y="1013395"/>
                      <a:pt x="59771" y="976283"/>
                      <a:pt x="68121" y="962793"/>
                    </a:cubicBezTo>
                    <a:cubicBezTo>
                      <a:pt x="74968" y="951738"/>
                      <a:pt x="105830" y="962656"/>
                      <a:pt x="134230" y="969381"/>
                    </a:cubicBezTo>
                    <a:lnTo>
                      <a:pt x="125248" y="948408"/>
                    </a:lnTo>
                    <a:cubicBezTo>
                      <a:pt x="116779" y="935391"/>
                      <a:pt x="113063" y="924456"/>
                      <a:pt x="118653" y="918894"/>
                    </a:cubicBezTo>
                    <a:lnTo>
                      <a:pt x="120153" y="918429"/>
                    </a:lnTo>
                    <a:cubicBezTo>
                      <a:pt x="119490" y="917399"/>
                      <a:pt x="119761" y="916857"/>
                      <a:pt x="120077" y="916349"/>
                    </a:cubicBezTo>
                    <a:cubicBezTo>
                      <a:pt x="126574" y="905857"/>
                      <a:pt x="154701" y="915155"/>
                      <a:pt x="181825" y="921870"/>
                    </a:cubicBezTo>
                    <a:cubicBezTo>
                      <a:pt x="181538" y="916648"/>
                      <a:pt x="180574" y="911018"/>
                      <a:pt x="179196" y="905188"/>
                    </a:cubicBezTo>
                    <a:lnTo>
                      <a:pt x="176076" y="899403"/>
                    </a:lnTo>
                    <a:cubicBezTo>
                      <a:pt x="154829" y="897579"/>
                      <a:pt x="132727" y="895730"/>
                      <a:pt x="110388" y="893852"/>
                    </a:cubicBezTo>
                    <a:cubicBezTo>
                      <a:pt x="124436" y="889810"/>
                      <a:pt x="136692" y="885496"/>
                      <a:pt x="143916" y="881546"/>
                    </a:cubicBezTo>
                    <a:lnTo>
                      <a:pt x="161074" y="880544"/>
                    </a:lnTo>
                    <a:lnTo>
                      <a:pt x="156263" y="876266"/>
                    </a:lnTo>
                    <a:cubicBezTo>
                      <a:pt x="157528" y="873086"/>
                      <a:pt x="163236" y="871183"/>
                      <a:pt x="171704" y="870121"/>
                    </a:cubicBezTo>
                    <a:lnTo>
                      <a:pt x="167731" y="846928"/>
                    </a:lnTo>
                    <a:cubicBezTo>
                      <a:pt x="148349" y="845650"/>
                      <a:pt x="128167" y="844482"/>
                      <a:pt x="107670" y="843295"/>
                    </a:cubicBezTo>
                    <a:cubicBezTo>
                      <a:pt x="103857" y="840503"/>
                      <a:pt x="100147" y="837761"/>
                      <a:pt x="97876" y="835347"/>
                    </a:cubicBezTo>
                    <a:lnTo>
                      <a:pt x="156676" y="838769"/>
                    </a:lnTo>
                    <a:lnTo>
                      <a:pt x="157238" y="838880"/>
                    </a:lnTo>
                    <a:cubicBezTo>
                      <a:pt x="158344" y="838972"/>
                      <a:pt x="159528" y="839185"/>
                      <a:pt x="160689" y="839566"/>
                    </a:cubicBezTo>
                    <a:lnTo>
                      <a:pt x="166636" y="840536"/>
                    </a:lnTo>
                    <a:cubicBezTo>
                      <a:pt x="164851" y="828359"/>
                      <a:pt x="165500" y="818793"/>
                      <a:pt x="170324" y="814568"/>
                    </a:cubicBezTo>
                    <a:cubicBezTo>
                      <a:pt x="177113" y="808628"/>
                      <a:pt x="193323" y="816742"/>
                      <a:pt x="211453" y="827331"/>
                    </a:cubicBezTo>
                    <a:cubicBezTo>
                      <a:pt x="213950" y="825381"/>
                      <a:pt x="218239" y="824357"/>
                      <a:pt x="223660" y="823677"/>
                    </a:cubicBezTo>
                    <a:cubicBezTo>
                      <a:pt x="218039" y="798466"/>
                      <a:pt x="213979" y="775391"/>
                      <a:pt x="222281" y="768123"/>
                    </a:cubicBezTo>
                    <a:cubicBezTo>
                      <a:pt x="227594" y="763474"/>
                      <a:pt x="238680" y="767435"/>
                      <a:pt x="252011" y="774283"/>
                    </a:cubicBezTo>
                    <a:lnTo>
                      <a:pt x="251392" y="773120"/>
                    </a:lnTo>
                    <a:cubicBezTo>
                      <a:pt x="253675" y="773576"/>
                      <a:pt x="256083" y="774179"/>
                      <a:pt x="258388" y="774668"/>
                    </a:cubicBezTo>
                    <a:cubicBezTo>
                      <a:pt x="254573" y="770045"/>
                      <a:pt x="249136" y="764307"/>
                      <a:pt x="243105" y="758171"/>
                    </a:cubicBezTo>
                    <a:cubicBezTo>
                      <a:pt x="242196" y="757457"/>
                      <a:pt x="241409" y="756636"/>
                      <a:pt x="240757" y="755814"/>
                    </a:cubicBezTo>
                    <a:lnTo>
                      <a:pt x="240379" y="755429"/>
                    </a:lnTo>
                    <a:lnTo>
                      <a:pt x="206948" y="710876"/>
                    </a:lnTo>
                    <a:lnTo>
                      <a:pt x="218332" y="714441"/>
                    </a:lnTo>
                    <a:cubicBezTo>
                      <a:pt x="236626" y="738836"/>
                      <a:pt x="254476" y="762642"/>
                      <a:pt x="271020" y="784328"/>
                    </a:cubicBezTo>
                    <a:cubicBezTo>
                      <a:pt x="279499" y="789292"/>
                      <a:pt x="288318" y="794169"/>
                      <a:pt x="296677" y="797986"/>
                    </a:cubicBezTo>
                    <a:cubicBezTo>
                      <a:pt x="296547" y="796233"/>
                      <a:pt x="296125" y="794517"/>
                      <a:pt x="295685" y="792779"/>
                    </a:cubicBezTo>
                    <a:lnTo>
                      <a:pt x="294958" y="789987"/>
                    </a:lnTo>
                    <a:lnTo>
                      <a:pt x="297764" y="791396"/>
                    </a:lnTo>
                    <a:lnTo>
                      <a:pt x="299512" y="778151"/>
                    </a:lnTo>
                    <a:cubicBezTo>
                      <a:pt x="289228" y="760524"/>
                      <a:pt x="278302" y="741847"/>
                      <a:pt x="267426" y="723010"/>
                    </a:cubicBezTo>
                    <a:cubicBezTo>
                      <a:pt x="266760" y="715253"/>
                      <a:pt x="263754" y="703339"/>
                      <a:pt x="259596" y="690154"/>
                    </a:cubicBezTo>
                    <a:lnTo>
                      <a:pt x="303963" y="746059"/>
                    </a:lnTo>
                    <a:cubicBezTo>
                      <a:pt x="305974" y="734923"/>
                      <a:pt x="308718" y="727536"/>
                      <a:pt x="313032" y="727391"/>
                    </a:cubicBezTo>
                    <a:cubicBezTo>
                      <a:pt x="320259" y="727151"/>
                      <a:pt x="329673" y="745695"/>
                      <a:pt x="339083" y="768602"/>
                    </a:cubicBezTo>
                    <a:cubicBezTo>
                      <a:pt x="339761" y="769361"/>
                      <a:pt x="340450" y="769308"/>
                      <a:pt x="341073" y="769062"/>
                    </a:cubicBezTo>
                    <a:cubicBezTo>
                      <a:pt x="343922" y="767934"/>
                      <a:pt x="344817" y="762590"/>
                      <a:pt x="344450" y="754901"/>
                    </a:cubicBezTo>
                    <a:cubicBezTo>
                      <a:pt x="331614" y="734601"/>
                      <a:pt x="317898" y="712952"/>
                      <a:pt x="304281" y="691173"/>
                    </a:cubicBezTo>
                    <a:lnTo>
                      <a:pt x="343361" y="732559"/>
                    </a:lnTo>
                    <a:cubicBezTo>
                      <a:pt x="341922" y="719561"/>
                      <a:pt x="340390" y="705204"/>
                      <a:pt x="340592" y="693306"/>
                    </a:cubicBezTo>
                    <a:lnTo>
                      <a:pt x="340825" y="692997"/>
                    </a:lnTo>
                    <a:lnTo>
                      <a:pt x="341513" y="692841"/>
                    </a:lnTo>
                    <a:lnTo>
                      <a:pt x="354685" y="709744"/>
                    </a:lnTo>
                    <a:cubicBezTo>
                      <a:pt x="354802" y="707814"/>
                      <a:pt x="355113" y="705984"/>
                      <a:pt x="355436" y="704225"/>
                    </a:cubicBezTo>
                    <a:lnTo>
                      <a:pt x="353513" y="691870"/>
                    </a:lnTo>
                    <a:cubicBezTo>
                      <a:pt x="335932" y="681442"/>
                      <a:pt x="318434" y="670860"/>
                      <a:pt x="301456" y="660447"/>
                    </a:cubicBezTo>
                    <a:lnTo>
                      <a:pt x="295898" y="654036"/>
                    </a:lnTo>
                    <a:lnTo>
                      <a:pt x="345657" y="669991"/>
                    </a:lnTo>
                    <a:lnTo>
                      <a:pt x="322506" y="638717"/>
                    </a:lnTo>
                    <a:lnTo>
                      <a:pt x="329924" y="641769"/>
                    </a:lnTo>
                    <a:lnTo>
                      <a:pt x="348123" y="657228"/>
                    </a:lnTo>
                    <a:lnTo>
                      <a:pt x="335646" y="577041"/>
                    </a:lnTo>
                    <a:cubicBezTo>
                      <a:pt x="332537" y="575913"/>
                      <a:pt x="329418" y="574790"/>
                      <a:pt x="326294" y="573665"/>
                    </a:cubicBezTo>
                    <a:lnTo>
                      <a:pt x="334999" y="572880"/>
                    </a:lnTo>
                    <a:lnTo>
                      <a:pt x="332320" y="555663"/>
                    </a:lnTo>
                    <a:cubicBezTo>
                      <a:pt x="340134" y="562173"/>
                      <a:pt x="347044" y="565982"/>
                      <a:pt x="351500" y="563508"/>
                    </a:cubicBezTo>
                    <a:cubicBezTo>
                      <a:pt x="357727" y="560050"/>
                      <a:pt x="359424" y="547176"/>
                      <a:pt x="359584" y="531764"/>
                    </a:cubicBezTo>
                    <a:cubicBezTo>
                      <a:pt x="352056" y="529193"/>
                      <a:pt x="344429" y="526669"/>
                      <a:pt x="336756" y="524130"/>
                    </a:cubicBezTo>
                    <a:cubicBezTo>
                      <a:pt x="333795" y="520445"/>
                      <a:pt x="330923" y="516834"/>
                      <a:pt x="329352" y="513912"/>
                    </a:cubicBezTo>
                    <a:lnTo>
                      <a:pt x="360073" y="524091"/>
                    </a:lnTo>
                    <a:cubicBezTo>
                      <a:pt x="360130" y="523750"/>
                      <a:pt x="360134" y="523408"/>
                      <a:pt x="360139" y="523064"/>
                    </a:cubicBezTo>
                    <a:lnTo>
                      <a:pt x="372572" y="520785"/>
                    </a:lnTo>
                    <a:lnTo>
                      <a:pt x="369646" y="516838"/>
                    </a:lnTo>
                    <a:cubicBezTo>
                      <a:pt x="378646" y="524621"/>
                      <a:pt x="386681" y="529696"/>
                      <a:pt x="391656" y="526931"/>
                    </a:cubicBezTo>
                    <a:cubicBezTo>
                      <a:pt x="397771" y="523534"/>
                      <a:pt x="399518" y="511061"/>
                      <a:pt x="399687" y="496038"/>
                    </a:cubicBezTo>
                    <a:lnTo>
                      <a:pt x="407664" y="495192"/>
                    </a:lnTo>
                    <a:cubicBezTo>
                      <a:pt x="410566" y="493341"/>
                      <a:pt x="411539" y="489792"/>
                      <a:pt x="410808" y="485129"/>
                    </a:cubicBezTo>
                    <a:lnTo>
                      <a:pt x="412729" y="484208"/>
                    </a:lnTo>
                    <a:lnTo>
                      <a:pt x="410635" y="481382"/>
                    </a:lnTo>
                    <a:cubicBezTo>
                      <a:pt x="409442" y="474489"/>
                      <a:pt x="406190" y="465839"/>
                      <a:pt x="402302" y="456584"/>
                    </a:cubicBezTo>
                    <a:cubicBezTo>
                      <a:pt x="414162" y="468736"/>
                      <a:pt x="425428" y="481886"/>
                      <a:pt x="431257" y="485128"/>
                    </a:cubicBezTo>
                    <a:lnTo>
                      <a:pt x="437264" y="486937"/>
                    </a:lnTo>
                    <a:cubicBezTo>
                      <a:pt x="440849" y="486031"/>
                      <a:pt x="438317" y="478097"/>
                      <a:pt x="439923" y="473194"/>
                    </a:cubicBezTo>
                    <a:cubicBezTo>
                      <a:pt x="447953" y="481017"/>
                      <a:pt x="455441" y="486142"/>
                      <a:pt x="460967" y="482847"/>
                    </a:cubicBezTo>
                    <a:cubicBezTo>
                      <a:pt x="467508" y="478950"/>
                      <a:pt x="468346" y="464798"/>
                      <a:pt x="468181" y="448496"/>
                    </a:cubicBezTo>
                    <a:lnTo>
                      <a:pt x="468133" y="445616"/>
                    </a:lnTo>
                    <a:lnTo>
                      <a:pt x="471413" y="448549"/>
                    </a:lnTo>
                    <a:lnTo>
                      <a:pt x="471581" y="448600"/>
                    </a:lnTo>
                    <a:cubicBezTo>
                      <a:pt x="467244" y="444210"/>
                      <a:pt x="463012" y="439765"/>
                      <a:pt x="458823" y="435348"/>
                    </a:cubicBezTo>
                    <a:lnTo>
                      <a:pt x="455119" y="427715"/>
                    </a:lnTo>
                    <a:lnTo>
                      <a:pt x="479592" y="443551"/>
                    </a:lnTo>
                    <a:cubicBezTo>
                      <a:pt x="479459" y="441197"/>
                      <a:pt x="479414" y="438646"/>
                      <a:pt x="480080" y="436615"/>
                    </a:cubicBezTo>
                    <a:cubicBezTo>
                      <a:pt x="482340" y="438818"/>
                      <a:pt x="484558" y="440806"/>
                      <a:pt x="486893" y="441965"/>
                    </a:cubicBezTo>
                    <a:lnTo>
                      <a:pt x="490783" y="450792"/>
                    </a:lnTo>
                    <a:lnTo>
                      <a:pt x="493531" y="452569"/>
                    </a:lnTo>
                    <a:lnTo>
                      <a:pt x="496735" y="445967"/>
                    </a:lnTo>
                    <a:lnTo>
                      <a:pt x="501122" y="446269"/>
                    </a:lnTo>
                    <a:cubicBezTo>
                      <a:pt x="505384" y="443730"/>
                      <a:pt x="507226" y="436843"/>
                      <a:pt x="507541" y="427827"/>
                    </a:cubicBezTo>
                    <a:lnTo>
                      <a:pt x="517969" y="438656"/>
                    </a:lnTo>
                    <a:cubicBezTo>
                      <a:pt x="521896" y="438304"/>
                      <a:pt x="524308" y="430291"/>
                      <a:pt x="526056" y="419027"/>
                    </a:cubicBezTo>
                    <a:cubicBezTo>
                      <a:pt x="520377" y="414359"/>
                      <a:pt x="514793" y="409677"/>
                      <a:pt x="509281" y="405044"/>
                    </a:cubicBezTo>
                    <a:lnTo>
                      <a:pt x="526954" y="414697"/>
                    </a:lnTo>
                    <a:cubicBezTo>
                      <a:pt x="528900" y="403409"/>
                      <a:pt x="530504" y="389734"/>
                      <a:pt x="533397" y="377570"/>
                    </a:cubicBezTo>
                    <a:cubicBezTo>
                      <a:pt x="524146" y="371063"/>
                      <a:pt x="514737" y="364526"/>
                      <a:pt x="505278" y="357950"/>
                    </a:cubicBezTo>
                    <a:cubicBezTo>
                      <a:pt x="519468" y="361471"/>
                      <a:pt x="532235" y="363866"/>
                      <a:pt x="540468" y="364060"/>
                    </a:cubicBezTo>
                    <a:lnTo>
                      <a:pt x="567099" y="377432"/>
                    </a:lnTo>
                    <a:cubicBezTo>
                      <a:pt x="568265" y="371852"/>
                      <a:pt x="569127" y="365673"/>
                      <a:pt x="570056" y="359390"/>
                    </a:cubicBezTo>
                    <a:cubicBezTo>
                      <a:pt x="570734" y="359637"/>
                      <a:pt x="571183" y="360298"/>
                      <a:pt x="571655" y="361025"/>
                    </a:cubicBezTo>
                    <a:cubicBezTo>
                      <a:pt x="574434" y="365301"/>
                      <a:pt x="577838" y="373934"/>
                      <a:pt x="581688" y="384757"/>
                    </a:cubicBezTo>
                    <a:cubicBezTo>
                      <a:pt x="605048" y="396474"/>
                      <a:pt x="627244" y="407697"/>
                      <a:pt x="646731" y="417266"/>
                    </a:cubicBezTo>
                    <a:lnTo>
                      <a:pt x="655024" y="397628"/>
                    </a:lnTo>
                    <a:cubicBezTo>
                      <a:pt x="620788" y="373648"/>
                      <a:pt x="575497" y="343891"/>
                      <a:pt x="528204" y="312807"/>
                    </a:cubicBezTo>
                    <a:cubicBezTo>
                      <a:pt x="526296" y="308490"/>
                      <a:pt x="524456" y="304256"/>
                      <a:pt x="523697" y="301026"/>
                    </a:cubicBezTo>
                    <a:lnTo>
                      <a:pt x="572908" y="333389"/>
                    </a:lnTo>
                    <a:lnTo>
                      <a:pt x="573343" y="333769"/>
                    </a:lnTo>
                    <a:cubicBezTo>
                      <a:pt x="574248" y="334401"/>
                      <a:pt x="575166" y="335183"/>
                      <a:pt x="575983" y="336088"/>
                    </a:cubicBezTo>
                    <a:cubicBezTo>
                      <a:pt x="582850" y="342051"/>
                      <a:pt x="589264" y="347415"/>
                      <a:pt x="594394" y="351139"/>
                    </a:cubicBezTo>
                    <a:cubicBezTo>
                      <a:pt x="593726" y="348738"/>
                      <a:pt x="592936" y="346234"/>
                      <a:pt x="592302" y="343853"/>
                    </a:cubicBezTo>
                    <a:lnTo>
                      <a:pt x="619807" y="356373"/>
                    </a:lnTo>
                    <a:lnTo>
                      <a:pt x="621052" y="357600"/>
                    </a:lnTo>
                    <a:cubicBezTo>
                      <a:pt x="621261" y="357301"/>
                      <a:pt x="621467" y="357019"/>
                      <a:pt x="623124" y="357885"/>
                    </a:cubicBezTo>
                    <a:cubicBezTo>
                      <a:pt x="627125" y="361308"/>
                      <a:pt x="630195" y="362035"/>
                      <a:pt x="632712" y="362247"/>
                    </a:cubicBezTo>
                    <a:lnTo>
                      <a:pt x="631970" y="359109"/>
                    </a:lnTo>
                    <a:lnTo>
                      <a:pt x="650234" y="361630"/>
                    </a:lnTo>
                    <a:cubicBezTo>
                      <a:pt x="658606" y="368689"/>
                      <a:pt x="665959" y="378748"/>
                      <a:pt x="671903" y="387839"/>
                    </a:cubicBezTo>
                    <a:lnTo>
                      <a:pt x="674296" y="390174"/>
                    </a:lnTo>
                    <a:lnTo>
                      <a:pt x="671048" y="371364"/>
                    </a:lnTo>
                    <a:cubicBezTo>
                      <a:pt x="674946" y="372605"/>
                      <a:pt x="683246" y="379702"/>
                      <a:pt x="692514" y="388153"/>
                    </a:cubicBezTo>
                    <a:lnTo>
                      <a:pt x="696810" y="382685"/>
                    </a:lnTo>
                    <a:cubicBezTo>
                      <a:pt x="699326" y="382744"/>
                      <a:pt x="700191" y="387366"/>
                      <a:pt x="699857" y="394605"/>
                    </a:cubicBezTo>
                    <a:lnTo>
                      <a:pt x="723583" y="415483"/>
                    </a:lnTo>
                    <a:lnTo>
                      <a:pt x="723662" y="414910"/>
                    </a:lnTo>
                    <a:cubicBezTo>
                      <a:pt x="722089" y="407364"/>
                      <a:pt x="719049" y="398748"/>
                      <a:pt x="724759" y="400812"/>
                    </a:cubicBezTo>
                    <a:lnTo>
                      <a:pt x="725504" y="401573"/>
                    </a:lnTo>
                    <a:cubicBezTo>
                      <a:pt x="725638" y="397661"/>
                      <a:pt x="726406" y="394140"/>
                      <a:pt x="728061" y="391235"/>
                    </a:cubicBezTo>
                    <a:cubicBezTo>
                      <a:pt x="716599" y="383206"/>
                      <a:pt x="704894" y="375074"/>
                      <a:pt x="693110" y="366881"/>
                    </a:cubicBezTo>
                    <a:cubicBezTo>
                      <a:pt x="707304" y="370405"/>
                      <a:pt x="720070" y="372797"/>
                      <a:pt x="728304" y="372994"/>
                    </a:cubicBezTo>
                    <a:lnTo>
                      <a:pt x="737395" y="377547"/>
                    </a:lnTo>
                    <a:lnTo>
                      <a:pt x="737872" y="377641"/>
                    </a:lnTo>
                    <a:cubicBezTo>
                      <a:pt x="741811" y="362357"/>
                      <a:pt x="746838" y="351684"/>
                      <a:pt x="753220" y="350168"/>
                    </a:cubicBezTo>
                    <a:cubicBezTo>
                      <a:pt x="759163" y="348754"/>
                      <a:pt x="764654" y="355536"/>
                      <a:pt x="769214" y="366744"/>
                    </a:cubicBezTo>
                    <a:lnTo>
                      <a:pt x="778222" y="370591"/>
                    </a:lnTo>
                    <a:lnTo>
                      <a:pt x="780027" y="364387"/>
                    </a:lnTo>
                    <a:cubicBezTo>
                      <a:pt x="759890" y="350560"/>
                      <a:pt x="738184" y="336296"/>
                      <a:pt x="716038" y="321742"/>
                    </a:cubicBezTo>
                    <a:cubicBezTo>
                      <a:pt x="714131" y="317420"/>
                      <a:pt x="712291" y="313183"/>
                      <a:pt x="711532" y="309958"/>
                    </a:cubicBezTo>
                    <a:lnTo>
                      <a:pt x="760741" y="342320"/>
                    </a:lnTo>
                    <a:lnTo>
                      <a:pt x="761174" y="342699"/>
                    </a:lnTo>
                    <a:cubicBezTo>
                      <a:pt x="762080" y="343335"/>
                      <a:pt x="763002" y="344110"/>
                      <a:pt x="763816" y="345019"/>
                    </a:cubicBezTo>
                    <a:cubicBezTo>
                      <a:pt x="770686" y="350982"/>
                      <a:pt x="777097" y="356346"/>
                      <a:pt x="782222" y="360070"/>
                    </a:cubicBezTo>
                    <a:cubicBezTo>
                      <a:pt x="781562" y="357665"/>
                      <a:pt x="780768" y="355165"/>
                      <a:pt x="780137" y="352783"/>
                    </a:cubicBezTo>
                    <a:lnTo>
                      <a:pt x="806356" y="364720"/>
                    </a:lnTo>
                    <a:lnTo>
                      <a:pt x="805799" y="363274"/>
                    </a:lnTo>
                    <a:lnTo>
                      <a:pt x="811053" y="366858"/>
                    </a:lnTo>
                    <a:cubicBezTo>
                      <a:pt x="815000" y="370250"/>
                      <a:pt x="818043" y="370968"/>
                      <a:pt x="820548" y="371177"/>
                    </a:cubicBezTo>
                    <a:lnTo>
                      <a:pt x="819806" y="368039"/>
                    </a:lnTo>
                    <a:lnTo>
                      <a:pt x="838066" y="370558"/>
                    </a:lnTo>
                    <a:lnTo>
                      <a:pt x="840097" y="373016"/>
                    </a:lnTo>
                    <a:cubicBezTo>
                      <a:pt x="839216" y="370966"/>
                      <a:pt x="839942" y="370014"/>
                      <a:pt x="840889" y="369876"/>
                    </a:cubicBezTo>
                    <a:lnTo>
                      <a:pt x="841323" y="370102"/>
                    </a:lnTo>
                    <a:cubicBezTo>
                      <a:pt x="848162" y="358000"/>
                      <a:pt x="851415" y="365616"/>
                      <a:pt x="864657" y="375848"/>
                    </a:cubicBezTo>
                    <a:lnTo>
                      <a:pt x="871000" y="352812"/>
                    </a:lnTo>
                    <a:lnTo>
                      <a:pt x="859593" y="340088"/>
                    </a:lnTo>
                    <a:cubicBezTo>
                      <a:pt x="859777" y="337255"/>
                      <a:pt x="861539" y="335223"/>
                      <a:pt x="864781" y="334113"/>
                    </a:cubicBezTo>
                    <a:lnTo>
                      <a:pt x="841639" y="289182"/>
                    </a:lnTo>
                    <a:cubicBezTo>
                      <a:pt x="837246" y="282624"/>
                      <a:pt x="835848" y="277182"/>
                      <a:pt x="838470" y="273758"/>
                    </a:cubicBezTo>
                    <a:lnTo>
                      <a:pt x="860683" y="274348"/>
                    </a:lnTo>
                    <a:cubicBezTo>
                      <a:pt x="859384" y="272108"/>
                      <a:pt x="858152" y="269840"/>
                      <a:pt x="856924" y="267580"/>
                    </a:cubicBezTo>
                    <a:lnTo>
                      <a:pt x="855320" y="259248"/>
                    </a:lnTo>
                    <a:lnTo>
                      <a:pt x="868974" y="274569"/>
                    </a:lnTo>
                    <a:cubicBezTo>
                      <a:pt x="870852" y="273801"/>
                      <a:pt x="872459" y="274240"/>
                      <a:pt x="874097" y="274707"/>
                    </a:cubicBezTo>
                    <a:cubicBezTo>
                      <a:pt x="872794" y="272847"/>
                      <a:pt x="873789" y="271659"/>
                      <a:pt x="877670" y="272475"/>
                    </a:cubicBezTo>
                    <a:lnTo>
                      <a:pt x="871566" y="259573"/>
                    </a:lnTo>
                    <a:cubicBezTo>
                      <a:pt x="872222" y="257568"/>
                      <a:pt x="875419" y="257456"/>
                      <a:pt x="880706" y="258019"/>
                    </a:cubicBezTo>
                    <a:cubicBezTo>
                      <a:pt x="889206" y="258925"/>
                      <a:pt x="906778" y="264423"/>
                      <a:pt x="927069" y="270580"/>
                    </a:cubicBezTo>
                    <a:cubicBezTo>
                      <a:pt x="922450" y="264144"/>
                      <a:pt x="917947" y="257716"/>
                      <a:pt x="913509" y="251366"/>
                    </a:cubicBezTo>
                    <a:lnTo>
                      <a:pt x="936553" y="273353"/>
                    </a:lnTo>
                    <a:cubicBezTo>
                      <a:pt x="949211" y="277497"/>
                      <a:pt x="962581" y="281466"/>
                      <a:pt x="975145" y="284642"/>
                    </a:cubicBezTo>
                    <a:cubicBezTo>
                      <a:pt x="973621" y="283262"/>
                      <a:pt x="973702" y="282146"/>
                      <a:pt x="974144" y="281161"/>
                    </a:cubicBezTo>
                    <a:lnTo>
                      <a:pt x="979180" y="279150"/>
                    </a:lnTo>
                    <a:lnTo>
                      <a:pt x="978381" y="272117"/>
                    </a:lnTo>
                    <a:lnTo>
                      <a:pt x="966921" y="258482"/>
                    </a:lnTo>
                    <a:cubicBezTo>
                      <a:pt x="945435" y="239965"/>
                      <a:pt x="922587" y="221395"/>
                      <a:pt x="926396" y="212878"/>
                    </a:cubicBezTo>
                    <a:lnTo>
                      <a:pt x="928464" y="212734"/>
                    </a:lnTo>
                    <a:cubicBezTo>
                      <a:pt x="926268" y="210098"/>
                      <a:pt x="924052" y="207472"/>
                      <a:pt x="921826" y="204841"/>
                    </a:cubicBezTo>
                    <a:lnTo>
                      <a:pt x="937505" y="212104"/>
                    </a:lnTo>
                    <a:cubicBezTo>
                      <a:pt x="942761" y="208609"/>
                      <a:pt x="949572" y="209437"/>
                      <a:pt x="957111" y="210733"/>
                    </a:cubicBezTo>
                    <a:cubicBezTo>
                      <a:pt x="953013" y="204128"/>
                      <a:pt x="936241" y="196563"/>
                      <a:pt x="954476" y="196336"/>
                    </a:cubicBezTo>
                    <a:cubicBezTo>
                      <a:pt x="960167" y="196266"/>
                      <a:pt x="971810" y="198465"/>
                      <a:pt x="985577" y="201210"/>
                    </a:cubicBezTo>
                    <a:cubicBezTo>
                      <a:pt x="975954" y="189966"/>
                      <a:pt x="965862" y="178636"/>
                      <a:pt x="955655" y="167171"/>
                    </a:cubicBezTo>
                    <a:cubicBezTo>
                      <a:pt x="954933" y="162504"/>
                      <a:pt x="954251" y="157941"/>
                      <a:pt x="954354" y="154625"/>
                    </a:cubicBezTo>
                    <a:lnTo>
                      <a:pt x="993511" y="198621"/>
                    </a:lnTo>
                    <a:lnTo>
                      <a:pt x="993829" y="199098"/>
                    </a:lnTo>
                    <a:cubicBezTo>
                      <a:pt x="994541" y="199946"/>
                      <a:pt x="995230" y="200936"/>
                      <a:pt x="995780" y="202025"/>
                    </a:cubicBezTo>
                    <a:lnTo>
                      <a:pt x="996776" y="203413"/>
                    </a:lnTo>
                    <a:cubicBezTo>
                      <a:pt x="1002143" y="204529"/>
                      <a:pt x="1007666" y="205618"/>
                      <a:pt x="1013152" y="206631"/>
                    </a:cubicBezTo>
                    <a:cubicBezTo>
                      <a:pt x="1016552" y="198976"/>
                      <a:pt x="1021507" y="202524"/>
                      <a:pt x="1027549" y="208772"/>
                    </a:cubicBezTo>
                    <a:lnTo>
                      <a:pt x="1066510" y="209369"/>
                    </a:lnTo>
                    <a:cubicBezTo>
                      <a:pt x="1081024" y="199562"/>
                      <a:pt x="1035447" y="141283"/>
                      <a:pt x="1041567" y="137525"/>
                    </a:cubicBezTo>
                    <a:cubicBezTo>
                      <a:pt x="1045310" y="135227"/>
                      <a:pt x="1059389" y="147915"/>
                      <a:pt x="1074733" y="161953"/>
                    </a:cubicBezTo>
                    <a:cubicBezTo>
                      <a:pt x="1073946" y="157089"/>
                      <a:pt x="1074700" y="153432"/>
                      <a:pt x="1077458" y="151439"/>
                    </a:cubicBezTo>
                    <a:cubicBezTo>
                      <a:pt x="1084114" y="146624"/>
                      <a:pt x="1099806" y="153139"/>
                      <a:pt x="1118253" y="163289"/>
                    </a:cubicBezTo>
                    <a:cubicBezTo>
                      <a:pt x="1117174" y="154270"/>
                      <a:pt x="1100425" y="138371"/>
                      <a:pt x="1123984" y="146539"/>
                    </a:cubicBezTo>
                    <a:cubicBezTo>
                      <a:pt x="1132082" y="149345"/>
                      <a:pt x="1147703" y="158446"/>
                      <a:pt x="1165828" y="168832"/>
                    </a:cubicBezTo>
                    <a:lnTo>
                      <a:pt x="1185810" y="157108"/>
                    </a:lnTo>
                    <a:lnTo>
                      <a:pt x="1184294" y="119125"/>
                    </a:lnTo>
                    <a:cubicBezTo>
                      <a:pt x="1181090" y="117451"/>
                      <a:pt x="1181492" y="115966"/>
                      <a:pt x="1182466" y="114858"/>
                    </a:cubicBezTo>
                    <a:lnTo>
                      <a:pt x="1184135" y="115136"/>
                    </a:lnTo>
                    <a:cubicBezTo>
                      <a:pt x="1183087" y="95579"/>
                      <a:pt x="1182385" y="76027"/>
                      <a:pt x="1181813" y="56956"/>
                    </a:cubicBezTo>
                    <a:lnTo>
                      <a:pt x="1184135" y="48795"/>
                    </a:lnTo>
                    <a:lnTo>
                      <a:pt x="1202395" y="118163"/>
                    </a:lnTo>
                    <a:cubicBezTo>
                      <a:pt x="1206417" y="117111"/>
                      <a:pt x="1209930" y="118485"/>
                      <a:pt x="1213602" y="120022"/>
                    </a:cubicBezTo>
                    <a:cubicBezTo>
                      <a:pt x="1211444" y="112867"/>
                      <a:pt x="1196978" y="101849"/>
                      <a:pt x="1215156" y="105899"/>
                    </a:cubicBezTo>
                    <a:cubicBezTo>
                      <a:pt x="1221206" y="107244"/>
                      <a:pt x="1233217" y="112586"/>
                      <a:pt x="1247204" y="118881"/>
                    </a:cubicBezTo>
                    <a:cubicBezTo>
                      <a:pt x="1244527" y="101663"/>
                      <a:pt x="1242021" y="84589"/>
                      <a:pt x="1239635" y="67970"/>
                    </a:cubicBezTo>
                    <a:lnTo>
                      <a:pt x="1259743" y="124476"/>
                    </a:lnTo>
                    <a:cubicBezTo>
                      <a:pt x="1263275" y="126118"/>
                      <a:pt x="1266878" y="127712"/>
                      <a:pt x="1270472" y="129269"/>
                    </a:cubicBezTo>
                    <a:cubicBezTo>
                      <a:pt x="1276071" y="122880"/>
                      <a:pt x="1279961" y="127370"/>
                      <a:pt x="1284150" y="134642"/>
                    </a:cubicBezTo>
                    <a:lnTo>
                      <a:pt x="1292856" y="136827"/>
                    </a:lnTo>
                    <a:cubicBezTo>
                      <a:pt x="1285622" y="103829"/>
                      <a:pt x="1276890" y="67348"/>
                      <a:pt x="1268020" y="30181"/>
                    </a:cubicBezTo>
                    <a:cubicBezTo>
                      <a:pt x="1276256" y="42264"/>
                      <a:pt x="1284185" y="52552"/>
                      <a:pt x="1290194" y="58181"/>
                    </a:cubicBezTo>
                    <a:lnTo>
                      <a:pt x="1323528" y="142292"/>
                    </a:lnTo>
                    <a:cubicBezTo>
                      <a:pt x="1337989" y="133960"/>
                      <a:pt x="1311821" y="73086"/>
                      <a:pt x="1318736" y="71064"/>
                    </a:cubicBezTo>
                    <a:lnTo>
                      <a:pt x="1335262" y="89146"/>
                    </a:lnTo>
                    <a:cubicBezTo>
                      <a:pt x="1329250" y="64570"/>
                      <a:pt x="1322294" y="38455"/>
                      <a:pt x="1315190" y="11790"/>
                    </a:cubicBezTo>
                    <a:cubicBezTo>
                      <a:pt x="1316648" y="7293"/>
                      <a:pt x="1318093" y="2913"/>
                      <a:pt x="1319679" y="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>
                <a:softEdge rad="139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7667273" y="1182098"/>
              <a:ext cx="680713" cy="357026"/>
              <a:chOff x="3780156" y="4118031"/>
              <a:chExt cx="3102916" cy="2465748"/>
            </a:xfrm>
          </p:grpSpPr>
          <p:sp>
            <p:nvSpPr>
              <p:cNvPr id="60" name="十角星 6"/>
              <p:cNvSpPr/>
              <p:nvPr/>
            </p:nvSpPr>
            <p:spPr>
              <a:xfrm>
                <a:off x="3780156" y="4183175"/>
                <a:ext cx="3102916" cy="2223875"/>
              </a:xfrm>
              <a:custGeom>
                <a:avLst/>
                <a:gdLst/>
                <a:ahLst/>
                <a:cxnLst/>
                <a:rect l="l" t="t" r="r" b="b"/>
                <a:pathLst>
                  <a:path w="2645723" h="2605139">
                    <a:moveTo>
                      <a:pt x="1375582" y="2494963"/>
                    </a:moveTo>
                    <a:lnTo>
                      <a:pt x="1375518" y="2495016"/>
                    </a:lnTo>
                    <a:lnTo>
                      <a:pt x="1375537" y="2495123"/>
                    </a:lnTo>
                    <a:close/>
                    <a:moveTo>
                      <a:pt x="1421760" y="2486319"/>
                    </a:moveTo>
                    <a:lnTo>
                      <a:pt x="1427757" y="2493664"/>
                    </a:lnTo>
                    <a:lnTo>
                      <a:pt x="1429303" y="2488470"/>
                    </a:lnTo>
                    <a:cubicBezTo>
                      <a:pt x="1428258" y="2487910"/>
                      <a:pt x="1427288" y="2487189"/>
                      <a:pt x="1426300" y="2486446"/>
                    </a:cubicBezTo>
                    <a:cubicBezTo>
                      <a:pt x="1424834" y="2486657"/>
                      <a:pt x="1423317" y="2486501"/>
                      <a:pt x="1421760" y="2486319"/>
                    </a:cubicBezTo>
                    <a:close/>
                    <a:moveTo>
                      <a:pt x="927891" y="2368588"/>
                    </a:moveTo>
                    <a:lnTo>
                      <a:pt x="918569" y="2368929"/>
                    </a:lnTo>
                    <a:lnTo>
                      <a:pt x="919054" y="2378763"/>
                    </a:lnTo>
                    <a:close/>
                    <a:moveTo>
                      <a:pt x="1741382" y="2356774"/>
                    </a:moveTo>
                    <a:lnTo>
                      <a:pt x="1739507" y="2359477"/>
                    </a:lnTo>
                    <a:lnTo>
                      <a:pt x="1741128" y="2364379"/>
                    </a:lnTo>
                    <a:close/>
                    <a:moveTo>
                      <a:pt x="1747491" y="2350177"/>
                    </a:moveTo>
                    <a:lnTo>
                      <a:pt x="1746774" y="2350998"/>
                    </a:lnTo>
                    <a:cubicBezTo>
                      <a:pt x="1746826" y="2354922"/>
                      <a:pt x="1747208" y="2359182"/>
                      <a:pt x="1747649" y="2363625"/>
                    </a:cubicBezTo>
                    <a:lnTo>
                      <a:pt x="1747775" y="2364830"/>
                    </a:lnTo>
                    <a:cubicBezTo>
                      <a:pt x="1747182" y="2360516"/>
                      <a:pt x="1747242" y="2355576"/>
                      <a:pt x="1747491" y="2350177"/>
                    </a:cubicBezTo>
                    <a:close/>
                    <a:moveTo>
                      <a:pt x="558273" y="2153426"/>
                    </a:moveTo>
                    <a:lnTo>
                      <a:pt x="556699" y="2156541"/>
                    </a:lnTo>
                    <a:lnTo>
                      <a:pt x="558992" y="2154609"/>
                    </a:lnTo>
                    <a:close/>
                    <a:moveTo>
                      <a:pt x="2129321" y="2062852"/>
                    </a:moveTo>
                    <a:lnTo>
                      <a:pt x="2130109" y="2064322"/>
                    </a:lnTo>
                    <a:cubicBezTo>
                      <a:pt x="2129929" y="2063898"/>
                      <a:pt x="2129815" y="2063454"/>
                      <a:pt x="2129702" y="2063009"/>
                    </a:cubicBezTo>
                    <a:close/>
                    <a:moveTo>
                      <a:pt x="336361" y="2032337"/>
                    </a:moveTo>
                    <a:cubicBezTo>
                      <a:pt x="326300" y="2025909"/>
                      <a:pt x="306768" y="2050520"/>
                      <a:pt x="292690" y="2067097"/>
                    </a:cubicBezTo>
                    <a:cubicBezTo>
                      <a:pt x="311490" y="2060717"/>
                      <a:pt x="328667" y="2054635"/>
                      <a:pt x="343467" y="2049011"/>
                    </a:cubicBezTo>
                    <a:close/>
                    <a:moveTo>
                      <a:pt x="2483542" y="1576450"/>
                    </a:moveTo>
                    <a:lnTo>
                      <a:pt x="2488041" y="1593309"/>
                    </a:lnTo>
                    <a:lnTo>
                      <a:pt x="2513707" y="1583878"/>
                    </a:lnTo>
                    <a:cubicBezTo>
                      <a:pt x="2504736" y="1582262"/>
                      <a:pt x="2494052" y="1578948"/>
                      <a:pt x="2483542" y="1576450"/>
                    </a:cubicBezTo>
                    <a:close/>
                    <a:moveTo>
                      <a:pt x="2513786" y="1397137"/>
                    </a:moveTo>
                    <a:lnTo>
                      <a:pt x="2509302" y="1402372"/>
                    </a:lnTo>
                    <a:lnTo>
                      <a:pt x="2521633" y="1421833"/>
                    </a:lnTo>
                    <a:lnTo>
                      <a:pt x="2571130" y="1405044"/>
                    </a:lnTo>
                    <a:cubicBezTo>
                      <a:pt x="2564644" y="1403272"/>
                      <a:pt x="2558015" y="1400813"/>
                      <a:pt x="2551284" y="1398375"/>
                    </a:cubicBezTo>
                    <a:close/>
                    <a:moveTo>
                      <a:pt x="596378" y="421666"/>
                    </a:moveTo>
                    <a:cubicBezTo>
                      <a:pt x="604241" y="432923"/>
                      <a:pt x="612862" y="444258"/>
                      <a:pt x="621019" y="452557"/>
                    </a:cubicBezTo>
                    <a:lnTo>
                      <a:pt x="623243" y="441082"/>
                    </a:lnTo>
                    <a:close/>
                    <a:moveTo>
                      <a:pt x="673387" y="410722"/>
                    </a:moveTo>
                    <a:cubicBezTo>
                      <a:pt x="674136" y="413311"/>
                      <a:pt x="674454" y="416126"/>
                      <a:pt x="674735" y="419086"/>
                    </a:cubicBezTo>
                    <a:cubicBezTo>
                      <a:pt x="675029" y="416724"/>
                      <a:pt x="676121" y="415685"/>
                      <a:pt x="677323" y="414983"/>
                    </a:cubicBezTo>
                    <a:lnTo>
                      <a:pt x="677895" y="415451"/>
                    </a:lnTo>
                    <a:lnTo>
                      <a:pt x="678444" y="414327"/>
                    </a:lnTo>
                    <a:close/>
                    <a:moveTo>
                      <a:pt x="545326" y="385895"/>
                    </a:moveTo>
                    <a:cubicBezTo>
                      <a:pt x="549721" y="395814"/>
                      <a:pt x="554247" y="402424"/>
                      <a:pt x="558127" y="402077"/>
                    </a:cubicBezTo>
                    <a:lnTo>
                      <a:pt x="560937" y="396787"/>
                    </a:lnTo>
                    <a:close/>
                    <a:moveTo>
                      <a:pt x="798756" y="376869"/>
                    </a:moveTo>
                    <a:lnTo>
                      <a:pt x="800801" y="380233"/>
                    </a:lnTo>
                    <a:cubicBezTo>
                      <a:pt x="803607" y="381365"/>
                      <a:pt x="806388" y="382591"/>
                      <a:pt x="809161" y="383802"/>
                    </a:cubicBezTo>
                    <a:close/>
                    <a:moveTo>
                      <a:pt x="1319679" y="0"/>
                    </a:moveTo>
                    <a:lnTo>
                      <a:pt x="1334821" y="56921"/>
                    </a:lnTo>
                    <a:lnTo>
                      <a:pt x="1334890" y="57489"/>
                    </a:lnTo>
                    <a:cubicBezTo>
                      <a:pt x="1335145" y="58567"/>
                      <a:pt x="1335312" y="59760"/>
                      <a:pt x="1335315" y="60979"/>
                    </a:cubicBezTo>
                    <a:cubicBezTo>
                      <a:pt x="1336466" y="70004"/>
                      <a:pt x="1337678" y="78273"/>
                      <a:pt x="1339019" y="84468"/>
                    </a:cubicBezTo>
                    <a:cubicBezTo>
                      <a:pt x="1340123" y="82235"/>
                      <a:pt x="1341196" y="79838"/>
                      <a:pt x="1342312" y="77641"/>
                    </a:cubicBezTo>
                    <a:lnTo>
                      <a:pt x="1354485" y="105306"/>
                    </a:lnTo>
                    <a:lnTo>
                      <a:pt x="1354597" y="107047"/>
                    </a:lnTo>
                    <a:cubicBezTo>
                      <a:pt x="1354950" y="106962"/>
                      <a:pt x="1355291" y="106890"/>
                      <a:pt x="1355954" y="108638"/>
                    </a:cubicBezTo>
                    <a:cubicBezTo>
                      <a:pt x="1356654" y="113860"/>
                      <a:pt x="1358461" y="116443"/>
                      <a:pt x="1360196" y="118278"/>
                    </a:cubicBezTo>
                    <a:lnTo>
                      <a:pt x="1361738" y="115445"/>
                    </a:lnTo>
                    <a:lnTo>
                      <a:pt x="1371357" y="126765"/>
                    </a:lnTo>
                    <a:cubicBezTo>
                      <a:pt x="1378036" y="120696"/>
                      <a:pt x="1388425" y="111563"/>
                      <a:pt x="1392342" y="113039"/>
                    </a:cubicBezTo>
                    <a:cubicBezTo>
                      <a:pt x="1397862" y="115118"/>
                      <a:pt x="1388210" y="124652"/>
                      <a:pt x="1398843" y="144204"/>
                    </a:cubicBezTo>
                    <a:lnTo>
                      <a:pt x="1396885" y="146679"/>
                    </a:lnTo>
                    <a:cubicBezTo>
                      <a:pt x="1397843" y="147191"/>
                      <a:pt x="1399678" y="146738"/>
                      <a:pt x="1403494" y="145501"/>
                    </a:cubicBezTo>
                    <a:cubicBezTo>
                      <a:pt x="1416453" y="141308"/>
                      <a:pt x="1449222" y="113500"/>
                      <a:pt x="1476606" y="119039"/>
                    </a:cubicBezTo>
                    <a:cubicBezTo>
                      <a:pt x="1500196" y="123812"/>
                      <a:pt x="1510494" y="147126"/>
                      <a:pt x="1509437" y="176545"/>
                    </a:cubicBezTo>
                    <a:lnTo>
                      <a:pt x="1541895" y="171790"/>
                    </a:lnTo>
                    <a:cubicBezTo>
                      <a:pt x="1544333" y="160620"/>
                      <a:pt x="1546903" y="149553"/>
                      <a:pt x="1549476" y="138659"/>
                    </a:cubicBezTo>
                    <a:lnTo>
                      <a:pt x="1553828" y="131373"/>
                    </a:lnTo>
                    <a:lnTo>
                      <a:pt x="1553767" y="171335"/>
                    </a:lnTo>
                    <a:cubicBezTo>
                      <a:pt x="1563047" y="172440"/>
                      <a:pt x="1579364" y="177828"/>
                      <a:pt x="1595477" y="182234"/>
                    </a:cubicBezTo>
                    <a:lnTo>
                      <a:pt x="1600283" y="183328"/>
                    </a:lnTo>
                    <a:cubicBezTo>
                      <a:pt x="1600969" y="176909"/>
                      <a:pt x="1601723" y="170550"/>
                      <a:pt x="1602478" y="164259"/>
                    </a:cubicBezTo>
                    <a:lnTo>
                      <a:pt x="1604113" y="184198"/>
                    </a:lnTo>
                    <a:cubicBezTo>
                      <a:pt x="1606130" y="183680"/>
                      <a:pt x="1606448" y="184228"/>
                      <a:pt x="1606771" y="184804"/>
                    </a:cubicBezTo>
                    <a:lnTo>
                      <a:pt x="1638027" y="186891"/>
                    </a:lnTo>
                    <a:lnTo>
                      <a:pt x="1639443" y="142425"/>
                    </a:lnTo>
                    <a:lnTo>
                      <a:pt x="1636277" y="119232"/>
                    </a:lnTo>
                    <a:cubicBezTo>
                      <a:pt x="1642257" y="115992"/>
                      <a:pt x="1660862" y="151091"/>
                      <a:pt x="1674541" y="167480"/>
                    </a:cubicBezTo>
                    <a:cubicBezTo>
                      <a:pt x="1676047" y="166072"/>
                      <a:pt x="1683225" y="156550"/>
                      <a:pt x="1689897" y="151044"/>
                    </a:cubicBezTo>
                    <a:cubicBezTo>
                      <a:pt x="1689977" y="143931"/>
                      <a:pt x="1689988" y="136761"/>
                      <a:pt x="1689998" y="129548"/>
                    </a:cubicBezTo>
                    <a:cubicBezTo>
                      <a:pt x="1692570" y="125585"/>
                      <a:pt x="1695101" y="121729"/>
                      <a:pt x="1697384" y="119326"/>
                    </a:cubicBezTo>
                    <a:lnTo>
                      <a:pt x="1697332" y="148913"/>
                    </a:lnTo>
                    <a:cubicBezTo>
                      <a:pt x="1697963" y="153570"/>
                      <a:pt x="1696050" y="162059"/>
                      <a:pt x="1701901" y="173203"/>
                    </a:cubicBezTo>
                    <a:lnTo>
                      <a:pt x="1700248" y="175864"/>
                    </a:lnTo>
                    <a:cubicBezTo>
                      <a:pt x="1701032" y="176171"/>
                      <a:pt x="1702567" y="175420"/>
                      <a:pt x="1705748" y="173581"/>
                    </a:cubicBezTo>
                    <a:cubicBezTo>
                      <a:pt x="1716562" y="167347"/>
                      <a:pt x="1744121" y="135507"/>
                      <a:pt x="1766792" y="135780"/>
                    </a:cubicBezTo>
                    <a:cubicBezTo>
                      <a:pt x="1786328" y="136017"/>
                      <a:pt x="1794591" y="155949"/>
                      <a:pt x="1793350" y="183612"/>
                    </a:cubicBezTo>
                    <a:cubicBezTo>
                      <a:pt x="1812321" y="174571"/>
                      <a:pt x="1829229" y="167838"/>
                      <a:pt x="1835575" y="175185"/>
                    </a:cubicBezTo>
                    <a:cubicBezTo>
                      <a:pt x="1843310" y="184132"/>
                      <a:pt x="1829705" y="202330"/>
                      <a:pt x="1819636" y="220921"/>
                    </a:cubicBezTo>
                    <a:cubicBezTo>
                      <a:pt x="1846252" y="226631"/>
                      <a:pt x="1906518" y="213451"/>
                      <a:pt x="1917165" y="227306"/>
                    </a:cubicBezTo>
                    <a:cubicBezTo>
                      <a:pt x="1921941" y="233517"/>
                      <a:pt x="1913525" y="245631"/>
                      <a:pt x="1903666" y="258817"/>
                    </a:cubicBezTo>
                    <a:lnTo>
                      <a:pt x="1905304" y="269930"/>
                    </a:lnTo>
                    <a:cubicBezTo>
                      <a:pt x="1918316" y="259228"/>
                      <a:pt x="1933515" y="251585"/>
                      <a:pt x="1946895" y="252388"/>
                    </a:cubicBezTo>
                    <a:lnTo>
                      <a:pt x="1948347" y="253427"/>
                    </a:lnTo>
                    <a:cubicBezTo>
                      <a:pt x="1949128" y="250731"/>
                      <a:pt x="1949861" y="248015"/>
                      <a:pt x="1950595" y="245296"/>
                    </a:cubicBezTo>
                    <a:cubicBezTo>
                      <a:pt x="1954103" y="242131"/>
                      <a:pt x="1957551" y="239063"/>
                      <a:pt x="1960376" y="237329"/>
                    </a:cubicBezTo>
                    <a:lnTo>
                      <a:pt x="1954787" y="258033"/>
                    </a:lnTo>
                    <a:cubicBezTo>
                      <a:pt x="1974508" y="261033"/>
                      <a:pt x="1980996" y="284780"/>
                      <a:pt x="1977732" y="315558"/>
                    </a:cubicBezTo>
                    <a:cubicBezTo>
                      <a:pt x="2003112" y="305119"/>
                      <a:pt x="2025630" y="297517"/>
                      <a:pt x="2033321" y="307361"/>
                    </a:cubicBezTo>
                    <a:cubicBezTo>
                      <a:pt x="2042689" y="319348"/>
                      <a:pt x="2023574" y="341904"/>
                      <a:pt x="2009033" y="365181"/>
                    </a:cubicBezTo>
                    <a:lnTo>
                      <a:pt x="2033600" y="367699"/>
                    </a:lnTo>
                    <a:cubicBezTo>
                      <a:pt x="2038306" y="349117"/>
                      <a:pt x="2036596" y="320311"/>
                      <a:pt x="2041425" y="319158"/>
                    </a:cubicBezTo>
                    <a:cubicBezTo>
                      <a:pt x="2047771" y="317641"/>
                      <a:pt x="2055336" y="349248"/>
                      <a:pt x="2063608" y="368691"/>
                    </a:cubicBezTo>
                    <a:lnTo>
                      <a:pt x="2072543" y="368718"/>
                    </a:lnTo>
                    <a:lnTo>
                      <a:pt x="2094097" y="357745"/>
                    </a:lnTo>
                    <a:cubicBezTo>
                      <a:pt x="2096711" y="358949"/>
                      <a:pt x="2093495" y="362471"/>
                      <a:pt x="2091758" y="369119"/>
                    </a:cubicBezTo>
                    <a:cubicBezTo>
                      <a:pt x="2104868" y="369291"/>
                      <a:pt x="2116624" y="370276"/>
                      <a:pt x="2124756" y="373369"/>
                    </a:cubicBezTo>
                    <a:cubicBezTo>
                      <a:pt x="2138796" y="367351"/>
                      <a:pt x="2154503" y="362264"/>
                      <a:pt x="2166298" y="365184"/>
                    </a:cubicBezTo>
                    <a:cubicBezTo>
                      <a:pt x="2185636" y="369969"/>
                      <a:pt x="2188071" y="390603"/>
                      <a:pt x="2178816" y="416274"/>
                    </a:cubicBezTo>
                    <a:cubicBezTo>
                      <a:pt x="2200282" y="412222"/>
                      <a:pt x="2219033" y="409856"/>
                      <a:pt x="2223212" y="418230"/>
                    </a:cubicBezTo>
                    <a:cubicBezTo>
                      <a:pt x="2228300" y="428433"/>
                      <a:pt x="2209507" y="442333"/>
                      <a:pt x="2194116" y="457422"/>
                    </a:cubicBezTo>
                    <a:cubicBezTo>
                      <a:pt x="2218902" y="468994"/>
                      <a:pt x="2282600" y="470716"/>
                      <a:pt x="2289162" y="486202"/>
                    </a:cubicBezTo>
                    <a:cubicBezTo>
                      <a:pt x="2293178" y="495692"/>
                      <a:pt x="2269543" y="509766"/>
                      <a:pt x="2251768" y="524083"/>
                    </a:cubicBezTo>
                    <a:cubicBezTo>
                      <a:pt x="2251760" y="524109"/>
                      <a:pt x="2251741" y="524131"/>
                      <a:pt x="2251726" y="524151"/>
                    </a:cubicBezTo>
                    <a:lnTo>
                      <a:pt x="2256677" y="524641"/>
                    </a:lnTo>
                    <a:cubicBezTo>
                      <a:pt x="2275426" y="517768"/>
                      <a:pt x="2296285" y="512191"/>
                      <a:pt x="2311423" y="516686"/>
                    </a:cubicBezTo>
                    <a:cubicBezTo>
                      <a:pt x="2336213" y="524049"/>
                      <a:pt x="2337778" y="550734"/>
                      <a:pt x="2323749" y="583165"/>
                    </a:cubicBezTo>
                    <a:cubicBezTo>
                      <a:pt x="2351990" y="579301"/>
                      <a:pt x="2376562" y="577430"/>
                      <a:pt x="2381353" y="588463"/>
                    </a:cubicBezTo>
                    <a:cubicBezTo>
                      <a:pt x="2387184" y="601899"/>
                      <a:pt x="2361655" y="618600"/>
                      <a:pt x="2340458" y="637042"/>
                    </a:cubicBezTo>
                    <a:lnTo>
                      <a:pt x="2356894" y="642667"/>
                    </a:lnTo>
                    <a:lnTo>
                      <a:pt x="2365472" y="637696"/>
                    </a:lnTo>
                    <a:lnTo>
                      <a:pt x="2364805" y="645374"/>
                    </a:lnTo>
                    <a:cubicBezTo>
                      <a:pt x="2367292" y="646668"/>
                      <a:pt x="2370016" y="647395"/>
                      <a:pt x="2372799" y="648109"/>
                    </a:cubicBezTo>
                    <a:cubicBezTo>
                      <a:pt x="2374704" y="647999"/>
                      <a:pt x="2376366" y="648487"/>
                      <a:pt x="2377752" y="649297"/>
                    </a:cubicBezTo>
                    <a:cubicBezTo>
                      <a:pt x="2413559" y="658275"/>
                      <a:pt x="2456678" y="665583"/>
                      <a:pt x="2461877" y="679999"/>
                    </a:cubicBezTo>
                    <a:cubicBezTo>
                      <a:pt x="2466142" y="691815"/>
                      <a:pt x="2437674" y="707386"/>
                      <a:pt x="2414088" y="723776"/>
                    </a:cubicBezTo>
                    <a:lnTo>
                      <a:pt x="2436336" y="730284"/>
                    </a:lnTo>
                    <a:lnTo>
                      <a:pt x="2463748" y="743824"/>
                    </a:lnTo>
                    <a:lnTo>
                      <a:pt x="2463145" y="745196"/>
                    </a:lnTo>
                    <a:cubicBezTo>
                      <a:pt x="2464382" y="745358"/>
                      <a:pt x="2464632" y="745889"/>
                      <a:pt x="2464829" y="746431"/>
                    </a:cubicBezTo>
                    <a:cubicBezTo>
                      <a:pt x="2468874" y="757644"/>
                      <a:pt x="2443442" y="772242"/>
                      <a:pt x="2420687" y="787713"/>
                    </a:cubicBezTo>
                    <a:cubicBezTo>
                      <a:pt x="2424971" y="790746"/>
                      <a:pt x="2430007" y="793540"/>
                      <a:pt x="2435472" y="796159"/>
                    </a:cubicBezTo>
                    <a:lnTo>
                      <a:pt x="2442174" y="797519"/>
                    </a:lnTo>
                    <a:cubicBezTo>
                      <a:pt x="2445886" y="793184"/>
                      <a:pt x="2449534" y="788753"/>
                      <a:pt x="2453201" y="784299"/>
                    </a:cubicBezTo>
                    <a:cubicBezTo>
                      <a:pt x="2457703" y="782866"/>
                      <a:pt x="2462109" y="781491"/>
                      <a:pt x="2465401" y="781079"/>
                    </a:cubicBezTo>
                    <a:lnTo>
                      <a:pt x="2450472" y="799206"/>
                    </a:lnTo>
                    <a:cubicBezTo>
                      <a:pt x="2451835" y="799049"/>
                      <a:pt x="2452969" y="799471"/>
                      <a:pt x="2454033" y="799929"/>
                    </a:cubicBezTo>
                    <a:lnTo>
                      <a:pt x="2472954" y="797502"/>
                    </a:lnTo>
                    <a:cubicBezTo>
                      <a:pt x="2474632" y="800389"/>
                      <a:pt x="2472448" y="805701"/>
                      <a:pt x="2467819" y="812492"/>
                    </a:cubicBezTo>
                    <a:cubicBezTo>
                      <a:pt x="2491228" y="824064"/>
                      <a:pt x="2511953" y="835442"/>
                      <a:pt x="2512303" y="845960"/>
                    </a:cubicBezTo>
                    <a:cubicBezTo>
                      <a:pt x="2512589" y="854561"/>
                      <a:pt x="2495772" y="861261"/>
                      <a:pt x="2475770" y="867817"/>
                    </a:cubicBezTo>
                    <a:cubicBezTo>
                      <a:pt x="2475692" y="870837"/>
                      <a:pt x="2473731" y="874578"/>
                      <a:pt x="2470770" y="878928"/>
                    </a:cubicBezTo>
                    <a:cubicBezTo>
                      <a:pt x="2494176" y="890495"/>
                      <a:pt x="2514900" y="901875"/>
                      <a:pt x="2515252" y="912394"/>
                    </a:cubicBezTo>
                    <a:cubicBezTo>
                      <a:pt x="2515705" y="926056"/>
                      <a:pt x="2472976" y="934936"/>
                      <a:pt x="2443856" y="947732"/>
                    </a:cubicBezTo>
                    <a:cubicBezTo>
                      <a:pt x="2445313" y="948723"/>
                      <a:pt x="2446932" y="949482"/>
                      <a:pt x="2448581" y="950242"/>
                    </a:cubicBezTo>
                    <a:lnTo>
                      <a:pt x="2451240" y="951448"/>
                    </a:lnTo>
                    <a:lnTo>
                      <a:pt x="2448325" y="952604"/>
                    </a:lnTo>
                    <a:lnTo>
                      <a:pt x="2454206" y="958623"/>
                    </a:lnTo>
                    <a:cubicBezTo>
                      <a:pt x="2470199" y="947121"/>
                      <a:pt x="2487028" y="928412"/>
                      <a:pt x="2490899" y="930552"/>
                    </a:cubicBezTo>
                    <a:cubicBezTo>
                      <a:pt x="2496019" y="933383"/>
                      <a:pt x="2481526" y="957811"/>
                      <a:pt x="2472760" y="977612"/>
                    </a:cubicBezTo>
                    <a:cubicBezTo>
                      <a:pt x="2477249" y="981967"/>
                      <a:pt x="2481023" y="986150"/>
                      <a:pt x="2483570" y="990072"/>
                    </a:cubicBezTo>
                    <a:cubicBezTo>
                      <a:pt x="2491222" y="991257"/>
                      <a:pt x="2498909" y="992925"/>
                      <a:pt x="2499723" y="995177"/>
                    </a:cubicBezTo>
                    <a:cubicBezTo>
                      <a:pt x="2501288" y="999517"/>
                      <a:pt x="2487421" y="998167"/>
                      <a:pt x="2477295" y="1013889"/>
                    </a:cubicBezTo>
                    <a:lnTo>
                      <a:pt x="2474027" y="1013874"/>
                    </a:lnTo>
                    <a:cubicBezTo>
                      <a:pt x="2474169" y="1014695"/>
                      <a:pt x="2475657" y="1015597"/>
                      <a:pt x="2478999" y="1017331"/>
                    </a:cubicBezTo>
                    <a:cubicBezTo>
                      <a:pt x="2490343" y="1023222"/>
                      <a:pt x="2533572" y="1029970"/>
                      <a:pt x="2545372" y="1049239"/>
                    </a:cubicBezTo>
                    <a:cubicBezTo>
                      <a:pt x="2552208" y="1060403"/>
                      <a:pt x="2548338" y="1071885"/>
                      <a:pt x="2535958" y="1080807"/>
                    </a:cubicBezTo>
                    <a:lnTo>
                      <a:pt x="2611033" y="1123881"/>
                    </a:lnTo>
                    <a:lnTo>
                      <a:pt x="2592509" y="1132901"/>
                    </a:lnTo>
                    <a:cubicBezTo>
                      <a:pt x="2590968" y="1140778"/>
                      <a:pt x="2603879" y="1152247"/>
                      <a:pt x="2618678" y="1164245"/>
                    </a:cubicBezTo>
                    <a:lnTo>
                      <a:pt x="2612450" y="1174662"/>
                    </a:lnTo>
                    <a:lnTo>
                      <a:pt x="2617433" y="1174994"/>
                    </a:lnTo>
                    <a:lnTo>
                      <a:pt x="2595324" y="1184666"/>
                    </a:lnTo>
                    <a:cubicBezTo>
                      <a:pt x="2594047" y="1191200"/>
                      <a:pt x="2602708" y="1200204"/>
                      <a:pt x="2614389" y="1209649"/>
                    </a:cubicBezTo>
                    <a:lnTo>
                      <a:pt x="2609907" y="1215949"/>
                    </a:lnTo>
                    <a:cubicBezTo>
                      <a:pt x="2609491" y="1219198"/>
                      <a:pt x="2611647" y="1222105"/>
                      <a:pt x="2615779" y="1224469"/>
                    </a:cubicBezTo>
                    <a:lnTo>
                      <a:pt x="2615265" y="1226431"/>
                    </a:lnTo>
                    <a:lnTo>
                      <a:pt x="2618829" y="1226669"/>
                    </a:lnTo>
                    <a:cubicBezTo>
                      <a:pt x="2625009" y="1230080"/>
                      <a:pt x="2633894" y="1233095"/>
                      <a:pt x="2643664" y="1236019"/>
                    </a:cubicBezTo>
                    <a:lnTo>
                      <a:pt x="2602597" y="1239274"/>
                    </a:lnTo>
                    <a:lnTo>
                      <a:pt x="2597305" y="1242501"/>
                    </a:lnTo>
                    <a:cubicBezTo>
                      <a:pt x="2595703" y="1245659"/>
                      <a:pt x="2603562" y="1248748"/>
                      <a:pt x="2606375" y="1252951"/>
                    </a:cubicBezTo>
                    <a:lnTo>
                      <a:pt x="2585234" y="1262200"/>
                    </a:lnTo>
                    <a:cubicBezTo>
                      <a:pt x="2584074" y="1269355"/>
                      <a:pt x="2594638" y="1278742"/>
                      <a:pt x="2607538" y="1288735"/>
                    </a:cubicBezTo>
                    <a:lnTo>
                      <a:pt x="2609830" y="1290485"/>
                    </a:lnTo>
                    <a:lnTo>
                      <a:pt x="2605411" y="1291043"/>
                    </a:lnTo>
                    <a:lnTo>
                      <a:pt x="2600119" y="1294266"/>
                    </a:lnTo>
                    <a:cubicBezTo>
                      <a:pt x="2598515" y="1297427"/>
                      <a:pt x="2606378" y="1300515"/>
                      <a:pt x="2609190" y="1304723"/>
                    </a:cubicBezTo>
                    <a:cubicBezTo>
                      <a:pt x="2606003" y="1304991"/>
                      <a:pt x="2603010" y="1305363"/>
                      <a:pt x="2600598" y="1306336"/>
                    </a:cubicBezTo>
                    <a:lnTo>
                      <a:pt x="2586997" y="1302499"/>
                    </a:lnTo>
                    <a:lnTo>
                      <a:pt x="2591112" y="1310978"/>
                    </a:lnTo>
                    <a:lnTo>
                      <a:pt x="2588045" y="1313968"/>
                    </a:lnTo>
                    <a:cubicBezTo>
                      <a:pt x="2587291" y="1318630"/>
                      <a:pt x="2591510" y="1324235"/>
                      <a:pt x="2598378" y="1330056"/>
                    </a:cubicBezTo>
                    <a:cubicBezTo>
                      <a:pt x="2577787" y="1338183"/>
                      <a:pt x="2612095" y="1366252"/>
                      <a:pt x="2629005" y="1388627"/>
                    </a:cubicBezTo>
                    <a:lnTo>
                      <a:pt x="2628992" y="1388989"/>
                    </a:lnTo>
                    <a:lnTo>
                      <a:pt x="2628500" y="1389471"/>
                    </a:lnTo>
                    <a:cubicBezTo>
                      <a:pt x="2608233" y="1382851"/>
                      <a:pt x="2589549" y="1377809"/>
                      <a:pt x="2585973" y="1382657"/>
                    </a:cubicBezTo>
                    <a:cubicBezTo>
                      <a:pt x="2584017" y="1385316"/>
                      <a:pt x="2587321" y="1390725"/>
                      <a:pt x="2593202" y="1397557"/>
                    </a:cubicBezTo>
                    <a:cubicBezTo>
                      <a:pt x="2599005" y="1395659"/>
                      <a:pt x="2604805" y="1393654"/>
                      <a:pt x="2610620" y="1391645"/>
                    </a:cubicBezTo>
                    <a:lnTo>
                      <a:pt x="2598513" y="1403340"/>
                    </a:lnTo>
                    <a:cubicBezTo>
                      <a:pt x="2602397" y="1407962"/>
                      <a:pt x="2607065" y="1412803"/>
                      <a:pt x="2611782" y="1417778"/>
                    </a:cubicBezTo>
                    <a:cubicBezTo>
                      <a:pt x="2611148" y="1418116"/>
                      <a:pt x="2610341" y="1418030"/>
                      <a:pt x="2609467" y="1417921"/>
                    </a:cubicBezTo>
                    <a:lnTo>
                      <a:pt x="2590141" y="1411431"/>
                    </a:lnTo>
                    <a:cubicBezTo>
                      <a:pt x="2587812" y="1412934"/>
                      <a:pt x="2586224" y="1414776"/>
                      <a:pt x="2584931" y="1416463"/>
                    </a:cubicBezTo>
                    <a:lnTo>
                      <a:pt x="2523000" y="1448353"/>
                    </a:lnTo>
                    <a:cubicBezTo>
                      <a:pt x="2529562" y="1459552"/>
                      <a:pt x="2532355" y="1467664"/>
                      <a:pt x="2528502" y="1469623"/>
                    </a:cubicBezTo>
                    <a:lnTo>
                      <a:pt x="2517983" y="1465187"/>
                    </a:lnTo>
                    <a:cubicBezTo>
                      <a:pt x="2520604" y="1468126"/>
                      <a:pt x="2521629" y="1471371"/>
                      <a:pt x="2522174" y="1474370"/>
                    </a:cubicBezTo>
                    <a:lnTo>
                      <a:pt x="2525153" y="1476727"/>
                    </a:lnTo>
                    <a:cubicBezTo>
                      <a:pt x="2557878" y="1465143"/>
                      <a:pt x="2595122" y="1451183"/>
                      <a:pt x="2633549" y="1436783"/>
                    </a:cubicBezTo>
                    <a:cubicBezTo>
                      <a:pt x="2638166" y="1437794"/>
                      <a:pt x="2642670" y="1438804"/>
                      <a:pt x="2645723" y="1440095"/>
                    </a:cubicBezTo>
                    <a:lnTo>
                      <a:pt x="2590565" y="1460745"/>
                    </a:lnTo>
                    <a:lnTo>
                      <a:pt x="2590007" y="1460873"/>
                    </a:lnTo>
                    <a:cubicBezTo>
                      <a:pt x="2588958" y="1461231"/>
                      <a:pt x="2587785" y="1461516"/>
                      <a:pt x="2586571" y="1461636"/>
                    </a:cubicBezTo>
                    <a:cubicBezTo>
                      <a:pt x="2577705" y="1463668"/>
                      <a:pt x="2569593" y="1465685"/>
                      <a:pt x="2563560" y="1467626"/>
                    </a:cubicBezTo>
                    <a:cubicBezTo>
                      <a:pt x="2565893" y="1468506"/>
                      <a:pt x="2568382" y="1469341"/>
                      <a:pt x="2570676" y="1470236"/>
                    </a:cubicBezTo>
                    <a:lnTo>
                      <a:pt x="2544341" y="1485063"/>
                    </a:lnTo>
                    <a:lnTo>
                      <a:pt x="2542620" y="1485345"/>
                    </a:lnTo>
                    <a:cubicBezTo>
                      <a:pt x="2542738" y="1485687"/>
                      <a:pt x="2542839" y="1486023"/>
                      <a:pt x="2541167" y="1486849"/>
                    </a:cubicBezTo>
                    <a:lnTo>
                      <a:pt x="2539284" y="1487911"/>
                    </a:lnTo>
                    <a:cubicBezTo>
                      <a:pt x="2545126" y="1493261"/>
                      <a:pt x="2549661" y="1499099"/>
                      <a:pt x="2551593" y="1505175"/>
                    </a:cubicBezTo>
                    <a:cubicBezTo>
                      <a:pt x="2557569" y="1523970"/>
                      <a:pt x="2540333" y="1536718"/>
                      <a:pt x="2512367" y="1542215"/>
                    </a:cubicBezTo>
                    <a:cubicBezTo>
                      <a:pt x="2527408" y="1558227"/>
                      <a:pt x="2539493" y="1572818"/>
                      <a:pt x="2534191" y="1580683"/>
                    </a:cubicBezTo>
                    <a:lnTo>
                      <a:pt x="2517184" y="1583646"/>
                    </a:lnTo>
                    <a:cubicBezTo>
                      <a:pt x="2521225" y="1584457"/>
                      <a:pt x="2525037" y="1585376"/>
                      <a:pt x="2527725" y="1586512"/>
                    </a:cubicBezTo>
                    <a:lnTo>
                      <a:pt x="2489996" y="1600637"/>
                    </a:lnTo>
                    <a:cubicBezTo>
                      <a:pt x="2499747" y="1628014"/>
                      <a:pt x="2516015" y="1661366"/>
                      <a:pt x="2508188" y="1671551"/>
                    </a:cubicBezTo>
                    <a:cubicBezTo>
                      <a:pt x="2501800" y="1679858"/>
                      <a:pt x="2476606" y="1667212"/>
                      <a:pt x="2454309" y="1659638"/>
                    </a:cubicBezTo>
                    <a:cubicBezTo>
                      <a:pt x="2454279" y="1659644"/>
                      <a:pt x="2454252" y="1659640"/>
                      <a:pt x="2454225" y="1659636"/>
                    </a:cubicBezTo>
                    <a:lnTo>
                      <a:pt x="2456414" y="1664065"/>
                    </a:lnTo>
                    <a:cubicBezTo>
                      <a:pt x="2472547" y="1676323"/>
                      <a:pt x="2488637" y="1691031"/>
                      <a:pt x="2492640" y="1706132"/>
                    </a:cubicBezTo>
                    <a:cubicBezTo>
                      <a:pt x="2499196" y="1730863"/>
                      <a:pt x="2476065" y="1746012"/>
                      <a:pt x="2439488" y="1750984"/>
                    </a:cubicBezTo>
                    <a:cubicBezTo>
                      <a:pt x="2457962" y="1772808"/>
                      <a:pt x="2472697" y="1792570"/>
                      <a:pt x="2465332" y="1802327"/>
                    </a:cubicBezTo>
                    <a:cubicBezTo>
                      <a:pt x="2456638" y="1813850"/>
                      <a:pt x="2429534" y="1802093"/>
                      <a:pt x="2402534" y="1793791"/>
                    </a:cubicBezTo>
                    <a:lnTo>
                      <a:pt x="2400247" y="1794203"/>
                    </a:lnTo>
                    <a:lnTo>
                      <a:pt x="2406785" y="1824011"/>
                    </a:lnTo>
                    <a:cubicBezTo>
                      <a:pt x="2432871" y="1822289"/>
                      <a:pt x="2460534" y="1820317"/>
                      <a:pt x="2488574" y="1818331"/>
                    </a:cubicBezTo>
                    <a:cubicBezTo>
                      <a:pt x="2475314" y="1824489"/>
                      <a:pt x="2463870" y="1830636"/>
                      <a:pt x="2457337" y="1835650"/>
                    </a:cubicBezTo>
                    <a:lnTo>
                      <a:pt x="2413331" y="1845154"/>
                    </a:lnTo>
                    <a:lnTo>
                      <a:pt x="2422828" y="1875149"/>
                    </a:lnTo>
                    <a:cubicBezTo>
                      <a:pt x="2447051" y="1872911"/>
                      <a:pt x="2472787" y="1870413"/>
                      <a:pt x="2499041" y="1867865"/>
                    </a:cubicBezTo>
                    <a:cubicBezTo>
                      <a:pt x="2503239" y="1870036"/>
                      <a:pt x="2507326" y="1872180"/>
                      <a:pt x="2509940" y="1874213"/>
                    </a:cubicBezTo>
                    <a:lnTo>
                      <a:pt x="2451319" y="1879886"/>
                    </a:lnTo>
                    <a:lnTo>
                      <a:pt x="2450744" y="1879864"/>
                    </a:lnTo>
                    <a:cubicBezTo>
                      <a:pt x="2449640" y="1879940"/>
                      <a:pt x="2448431" y="1879908"/>
                      <a:pt x="2447229" y="1879713"/>
                    </a:cubicBezTo>
                    <a:lnTo>
                      <a:pt x="2424221" y="1879549"/>
                    </a:lnTo>
                    <a:lnTo>
                      <a:pt x="2424439" y="1880238"/>
                    </a:lnTo>
                    <a:cubicBezTo>
                      <a:pt x="2426173" y="1881461"/>
                      <a:pt x="2427983" y="1882681"/>
                      <a:pt x="2429651" y="1883905"/>
                    </a:cubicBezTo>
                    <a:lnTo>
                      <a:pt x="2425645" y="1884932"/>
                    </a:lnTo>
                    <a:cubicBezTo>
                      <a:pt x="2429580" y="1899860"/>
                      <a:pt x="2430786" y="1912027"/>
                      <a:pt x="2425910" y="1917705"/>
                    </a:cubicBezTo>
                    <a:cubicBezTo>
                      <a:pt x="2418912" y="1925853"/>
                      <a:pt x="2397326" y="1915964"/>
                      <a:pt x="2374525" y="1905724"/>
                    </a:cubicBezTo>
                    <a:lnTo>
                      <a:pt x="2373390" y="1906407"/>
                    </a:lnTo>
                    <a:lnTo>
                      <a:pt x="2362309" y="1904141"/>
                    </a:lnTo>
                    <a:lnTo>
                      <a:pt x="2367186" y="1922219"/>
                    </a:lnTo>
                    <a:cubicBezTo>
                      <a:pt x="2373766" y="1936450"/>
                      <a:pt x="2375921" y="1947834"/>
                      <a:pt x="2369592" y="1952361"/>
                    </a:cubicBezTo>
                    <a:lnTo>
                      <a:pt x="2368038" y="1952566"/>
                    </a:lnTo>
                    <a:cubicBezTo>
                      <a:pt x="2368552" y="1953690"/>
                      <a:pt x="2368205" y="1954178"/>
                      <a:pt x="2367823" y="1954625"/>
                    </a:cubicBezTo>
                    <a:cubicBezTo>
                      <a:pt x="2359900" y="1963848"/>
                      <a:pt x="2333286" y="1949959"/>
                      <a:pt x="2307303" y="1938779"/>
                    </a:cubicBezTo>
                    <a:cubicBezTo>
                      <a:pt x="2306856" y="1943964"/>
                      <a:pt x="2307023" y="1949664"/>
                      <a:pt x="2307573" y="1955632"/>
                    </a:cubicBezTo>
                    <a:cubicBezTo>
                      <a:pt x="2311129" y="1961897"/>
                      <a:pt x="2313329" y="1967954"/>
                      <a:pt x="2314048" y="1973244"/>
                    </a:cubicBezTo>
                    <a:lnTo>
                      <a:pt x="2326279" y="1987947"/>
                    </a:lnTo>
                    <a:cubicBezTo>
                      <a:pt x="2324578" y="1990860"/>
                      <a:pt x="2318645" y="1991770"/>
                      <a:pt x="2310089" y="1991385"/>
                    </a:cubicBezTo>
                    <a:cubicBezTo>
                      <a:pt x="2312133" y="2017130"/>
                      <a:pt x="2312925" y="2040511"/>
                      <a:pt x="2303667" y="2046260"/>
                    </a:cubicBezTo>
                    <a:cubicBezTo>
                      <a:pt x="2296095" y="2050958"/>
                      <a:pt x="2281142" y="2040243"/>
                      <a:pt x="2264632" y="2026770"/>
                    </a:cubicBezTo>
                    <a:lnTo>
                      <a:pt x="2264122" y="2026832"/>
                    </a:lnTo>
                    <a:lnTo>
                      <a:pt x="2286495" y="2068861"/>
                    </a:lnTo>
                    <a:cubicBezTo>
                      <a:pt x="2283524" y="2067864"/>
                      <a:pt x="2279700" y="2065760"/>
                      <a:pt x="2275795" y="2063587"/>
                    </a:cubicBezTo>
                    <a:lnTo>
                      <a:pt x="2256351" y="2027777"/>
                    </a:lnTo>
                    <a:cubicBezTo>
                      <a:pt x="2255004" y="2028402"/>
                      <a:pt x="2253545" y="2028375"/>
                      <a:pt x="2252001" y="2028306"/>
                    </a:cubicBezTo>
                    <a:cubicBezTo>
                      <a:pt x="2254044" y="2054049"/>
                      <a:pt x="2254837" y="2077431"/>
                      <a:pt x="2245576" y="2083179"/>
                    </a:cubicBezTo>
                    <a:cubicBezTo>
                      <a:pt x="2242124" y="2085323"/>
                      <a:pt x="2237134" y="2084258"/>
                      <a:pt x="2231264" y="2080975"/>
                    </a:cubicBezTo>
                    <a:cubicBezTo>
                      <a:pt x="2231259" y="2081060"/>
                      <a:pt x="2231272" y="2081145"/>
                      <a:pt x="2231285" y="2081229"/>
                    </a:cubicBezTo>
                    <a:lnTo>
                      <a:pt x="2231073" y="2080856"/>
                    </a:lnTo>
                    <a:cubicBezTo>
                      <a:pt x="2216053" y="2073524"/>
                      <a:pt x="2195050" y="2053990"/>
                      <a:pt x="2175918" y="2041260"/>
                    </a:cubicBezTo>
                    <a:cubicBezTo>
                      <a:pt x="2175800" y="2043006"/>
                      <a:pt x="2175980" y="2044765"/>
                      <a:pt x="2176172" y="2046549"/>
                    </a:cubicBezTo>
                    <a:lnTo>
                      <a:pt x="2176330" y="2047924"/>
                    </a:lnTo>
                    <a:cubicBezTo>
                      <a:pt x="2179993" y="2056333"/>
                      <a:pt x="2183649" y="2064831"/>
                      <a:pt x="2187290" y="2073344"/>
                    </a:cubicBezTo>
                    <a:lnTo>
                      <a:pt x="2172651" y="2052035"/>
                    </a:lnTo>
                    <a:cubicBezTo>
                      <a:pt x="2165834" y="2077055"/>
                      <a:pt x="2160103" y="2101540"/>
                      <a:pt x="2152437" y="2106004"/>
                    </a:cubicBezTo>
                    <a:cubicBezTo>
                      <a:pt x="2155703" y="2111426"/>
                      <a:pt x="2158499" y="2116955"/>
                      <a:pt x="2161204" y="2122369"/>
                    </a:cubicBezTo>
                    <a:lnTo>
                      <a:pt x="2154342" y="2118209"/>
                    </a:lnTo>
                    <a:lnTo>
                      <a:pt x="2121937" y="2080477"/>
                    </a:lnTo>
                    <a:cubicBezTo>
                      <a:pt x="2120159" y="2096378"/>
                      <a:pt x="2120407" y="2119561"/>
                      <a:pt x="2117642" y="2136814"/>
                    </a:cubicBezTo>
                    <a:lnTo>
                      <a:pt x="2117366" y="2137080"/>
                    </a:lnTo>
                    <a:lnTo>
                      <a:pt x="2116661" y="2137116"/>
                    </a:lnTo>
                    <a:lnTo>
                      <a:pt x="2105958" y="2118269"/>
                    </a:lnTo>
                    <a:cubicBezTo>
                      <a:pt x="2105572" y="2120148"/>
                      <a:pt x="2105007" y="2121896"/>
                      <a:pt x="2104439" y="2123572"/>
                    </a:cubicBezTo>
                    <a:lnTo>
                      <a:pt x="2106544" y="2273594"/>
                    </a:lnTo>
                    <a:cubicBezTo>
                      <a:pt x="2099700" y="2265872"/>
                      <a:pt x="2093375" y="2260959"/>
                      <a:pt x="2088605" y="2262642"/>
                    </a:cubicBezTo>
                    <a:cubicBezTo>
                      <a:pt x="2080713" y="2265425"/>
                      <a:pt x="2077271" y="2282263"/>
                      <a:pt x="2074357" y="2300966"/>
                    </a:cubicBezTo>
                    <a:lnTo>
                      <a:pt x="2061695" y="2301110"/>
                    </a:lnTo>
                    <a:lnTo>
                      <a:pt x="2064046" y="2305485"/>
                    </a:lnTo>
                    <a:cubicBezTo>
                      <a:pt x="2056204" y="2296314"/>
                      <a:pt x="2048940" y="2289967"/>
                      <a:pt x="2043614" y="2291846"/>
                    </a:cubicBezTo>
                    <a:cubicBezTo>
                      <a:pt x="2037068" y="2294156"/>
                      <a:pt x="2033584" y="2306129"/>
                      <a:pt x="2031309" y="2320878"/>
                    </a:cubicBezTo>
                    <a:lnTo>
                      <a:pt x="2023271" y="2320364"/>
                    </a:lnTo>
                    <a:cubicBezTo>
                      <a:pt x="2020131" y="2321696"/>
                      <a:pt x="2018668" y="2325021"/>
                      <a:pt x="2018739" y="2329731"/>
                    </a:cubicBezTo>
                    <a:lnTo>
                      <a:pt x="2016703" y="2330314"/>
                    </a:lnTo>
                    <a:lnTo>
                      <a:pt x="2018385" y="2333447"/>
                    </a:lnTo>
                    <a:cubicBezTo>
                      <a:pt x="2018603" y="2340429"/>
                      <a:pt x="2020616" y="2349485"/>
                      <a:pt x="2023178" y="2359243"/>
                    </a:cubicBezTo>
                    <a:cubicBezTo>
                      <a:pt x="2013931" y="2346427"/>
                      <a:pt x="2005299" y="2332868"/>
                      <a:pt x="1999622" y="2327714"/>
                    </a:cubicBezTo>
                    <a:lnTo>
                      <a:pt x="1996152" y="2325164"/>
                    </a:lnTo>
                    <a:lnTo>
                      <a:pt x="1994291" y="2324253"/>
                    </a:lnTo>
                    <a:cubicBezTo>
                      <a:pt x="1995890" y="2329941"/>
                      <a:pt x="1998463" y="2337146"/>
                      <a:pt x="2001388" y="2344910"/>
                    </a:cubicBezTo>
                    <a:cubicBezTo>
                      <a:pt x="2001925" y="2345929"/>
                      <a:pt x="2002313" y="2346999"/>
                      <a:pt x="2002581" y="2348013"/>
                    </a:cubicBezTo>
                    <a:lnTo>
                      <a:pt x="2002772" y="2348522"/>
                    </a:lnTo>
                    <a:lnTo>
                      <a:pt x="2015329" y="2402788"/>
                    </a:lnTo>
                    <a:cubicBezTo>
                      <a:pt x="2012716" y="2401054"/>
                      <a:pt x="2009565" y="2398036"/>
                      <a:pt x="2006358" y="2394926"/>
                    </a:cubicBezTo>
                    <a:lnTo>
                      <a:pt x="1990592" y="2327250"/>
                    </a:lnTo>
                    <a:cubicBezTo>
                      <a:pt x="1989573" y="2330010"/>
                      <a:pt x="1989493" y="2333910"/>
                      <a:pt x="1988164" y="2336560"/>
                    </a:cubicBezTo>
                    <a:cubicBezTo>
                      <a:pt x="1981290" y="2327512"/>
                      <a:pt x="1974578" y="2321208"/>
                      <a:pt x="1968631" y="2323517"/>
                    </a:cubicBezTo>
                    <a:lnTo>
                      <a:pt x="1961250" y="2334148"/>
                    </a:lnTo>
                    <a:cubicBezTo>
                      <a:pt x="1962501" y="2345041"/>
                      <a:pt x="1963727" y="2356119"/>
                      <a:pt x="1964925" y="2367231"/>
                    </a:cubicBezTo>
                    <a:cubicBezTo>
                      <a:pt x="1962398" y="2374598"/>
                      <a:pt x="1960326" y="2386705"/>
                      <a:pt x="1958797" y="2400449"/>
                    </a:cubicBezTo>
                    <a:lnTo>
                      <a:pt x="1946666" y="2354582"/>
                    </a:lnTo>
                    <a:cubicBezTo>
                      <a:pt x="1944519" y="2356792"/>
                      <a:pt x="1944895" y="2362327"/>
                      <a:pt x="1943172" y="2365766"/>
                    </a:cubicBezTo>
                    <a:cubicBezTo>
                      <a:pt x="1941237" y="2363218"/>
                      <a:pt x="1939315" y="2360888"/>
                      <a:pt x="1937158" y="2359355"/>
                    </a:cubicBezTo>
                    <a:lnTo>
                      <a:pt x="1933378" y="2345892"/>
                    </a:lnTo>
                    <a:lnTo>
                      <a:pt x="1927952" y="2353758"/>
                    </a:lnTo>
                    <a:lnTo>
                      <a:pt x="1923639" y="2352721"/>
                    </a:lnTo>
                    <a:lnTo>
                      <a:pt x="1916208" y="2366869"/>
                    </a:lnTo>
                    <a:cubicBezTo>
                      <a:pt x="1916943" y="2371715"/>
                      <a:pt x="1917646" y="2376577"/>
                      <a:pt x="1918344" y="2381444"/>
                    </a:cubicBezTo>
                    <a:lnTo>
                      <a:pt x="1913752" y="2368476"/>
                    </a:lnTo>
                    <a:lnTo>
                      <a:pt x="1905848" y="2357369"/>
                    </a:lnTo>
                    <a:cubicBezTo>
                      <a:pt x="1897056" y="2356666"/>
                      <a:pt x="1890386" y="2394616"/>
                      <a:pt x="1880111" y="2420557"/>
                    </a:cubicBezTo>
                    <a:cubicBezTo>
                      <a:pt x="1880256" y="2421048"/>
                      <a:pt x="1880358" y="2421547"/>
                      <a:pt x="1880461" y="2422046"/>
                    </a:cubicBezTo>
                    <a:lnTo>
                      <a:pt x="1879901" y="2421200"/>
                    </a:lnTo>
                    <a:cubicBezTo>
                      <a:pt x="1879621" y="2422927"/>
                      <a:pt x="1878993" y="2424478"/>
                      <a:pt x="1878352" y="2425971"/>
                    </a:cubicBezTo>
                    <a:lnTo>
                      <a:pt x="1878021" y="2426147"/>
                    </a:lnTo>
                    <a:lnTo>
                      <a:pt x="1877326" y="2425983"/>
                    </a:lnTo>
                    <a:lnTo>
                      <a:pt x="1872032" y="2407268"/>
                    </a:lnTo>
                    <a:lnTo>
                      <a:pt x="1864120" y="2391112"/>
                    </a:lnTo>
                    <a:cubicBezTo>
                      <a:pt x="1863991" y="2387995"/>
                      <a:pt x="1862451" y="2386702"/>
                      <a:pt x="1860855" y="2386574"/>
                    </a:cubicBezTo>
                    <a:cubicBezTo>
                      <a:pt x="1854499" y="2386065"/>
                      <a:pt x="1849251" y="2405761"/>
                      <a:pt x="1843024" y="2426549"/>
                    </a:cubicBezTo>
                    <a:cubicBezTo>
                      <a:pt x="1842387" y="2426191"/>
                      <a:pt x="1842034" y="2425465"/>
                      <a:pt x="1841667" y="2424671"/>
                    </a:cubicBezTo>
                    <a:cubicBezTo>
                      <a:pt x="1837572" y="2415803"/>
                      <a:pt x="1833443" y="2391139"/>
                      <a:pt x="1828312" y="2365454"/>
                    </a:cubicBezTo>
                    <a:cubicBezTo>
                      <a:pt x="1821196" y="2351743"/>
                      <a:pt x="1813331" y="2337078"/>
                      <a:pt x="1805507" y="2326315"/>
                    </a:cubicBezTo>
                    <a:cubicBezTo>
                      <a:pt x="1801270" y="2342924"/>
                      <a:pt x="1795844" y="2354798"/>
                      <a:pt x="1789130" y="2357038"/>
                    </a:cubicBezTo>
                    <a:lnTo>
                      <a:pt x="1778739" y="2350647"/>
                    </a:lnTo>
                    <a:lnTo>
                      <a:pt x="1778691" y="2350725"/>
                    </a:lnTo>
                    <a:cubicBezTo>
                      <a:pt x="1782110" y="2358264"/>
                      <a:pt x="1784451" y="2366642"/>
                      <a:pt x="1785118" y="2374527"/>
                    </a:cubicBezTo>
                    <a:lnTo>
                      <a:pt x="1777084" y="2389997"/>
                    </a:lnTo>
                    <a:lnTo>
                      <a:pt x="1775066" y="2387709"/>
                    </a:lnTo>
                    <a:cubicBezTo>
                      <a:pt x="1773852" y="2389769"/>
                      <a:pt x="1772737" y="2392533"/>
                      <a:pt x="1773194" y="2397497"/>
                    </a:cubicBezTo>
                    <a:cubicBezTo>
                      <a:pt x="1772956" y="2399245"/>
                      <a:pt x="1772625" y="2399251"/>
                      <a:pt x="1772281" y="2399248"/>
                    </a:cubicBezTo>
                    <a:lnTo>
                      <a:pt x="1772545" y="2400878"/>
                    </a:lnTo>
                    <a:lnTo>
                      <a:pt x="1767180" y="2428953"/>
                    </a:lnTo>
                    <a:cubicBezTo>
                      <a:pt x="1765686" y="2427161"/>
                      <a:pt x="1764185" y="2425180"/>
                      <a:pt x="1762696" y="2423356"/>
                    </a:cubicBezTo>
                    <a:cubicBezTo>
                      <a:pt x="1762770" y="2429348"/>
                      <a:pt x="1763406" y="2437228"/>
                      <a:pt x="1764253" y="2445790"/>
                    </a:cubicBezTo>
                    <a:cubicBezTo>
                      <a:pt x="1764510" y="2446915"/>
                      <a:pt x="1764603" y="2448051"/>
                      <a:pt x="1764600" y="2449098"/>
                    </a:cubicBezTo>
                    <a:lnTo>
                      <a:pt x="1764655" y="2449636"/>
                    </a:lnTo>
                    <a:lnTo>
                      <a:pt x="1762738" y="2505306"/>
                    </a:lnTo>
                    <a:cubicBezTo>
                      <a:pt x="1760659" y="2502955"/>
                      <a:pt x="1758400" y="2499220"/>
                      <a:pt x="1756105" y="2495389"/>
                    </a:cubicBezTo>
                    <a:cubicBezTo>
                      <a:pt x="1757560" y="2453540"/>
                      <a:pt x="1758970" y="2413079"/>
                      <a:pt x="1759282" y="2378500"/>
                    </a:cubicBezTo>
                    <a:cubicBezTo>
                      <a:pt x="1757088" y="2382923"/>
                      <a:pt x="1754349" y="2384405"/>
                      <a:pt x="1752230" y="2383158"/>
                    </a:cubicBezTo>
                    <a:cubicBezTo>
                      <a:pt x="1749969" y="2381828"/>
                      <a:pt x="1748560" y="2377755"/>
                      <a:pt x="1747908" y="2371669"/>
                    </a:cubicBezTo>
                    <a:lnTo>
                      <a:pt x="1747497" y="2383625"/>
                    </a:lnTo>
                    <a:cubicBezTo>
                      <a:pt x="1753033" y="2389564"/>
                      <a:pt x="1753966" y="2395366"/>
                      <a:pt x="1752681" y="2399301"/>
                    </a:cubicBezTo>
                    <a:cubicBezTo>
                      <a:pt x="1755965" y="2406285"/>
                      <a:pt x="1756434" y="2411763"/>
                      <a:pt x="1753211" y="2414728"/>
                    </a:cubicBezTo>
                    <a:lnTo>
                      <a:pt x="1746465" y="2413615"/>
                    </a:lnTo>
                    <a:lnTo>
                      <a:pt x="1746136" y="2423137"/>
                    </a:lnTo>
                    <a:cubicBezTo>
                      <a:pt x="1744061" y="2420786"/>
                      <a:pt x="1741799" y="2417055"/>
                      <a:pt x="1739503" y="2413220"/>
                    </a:cubicBezTo>
                    <a:lnTo>
                      <a:pt x="1739527" y="2412475"/>
                    </a:lnTo>
                    <a:lnTo>
                      <a:pt x="1730431" y="2410975"/>
                    </a:lnTo>
                    <a:cubicBezTo>
                      <a:pt x="1728113" y="2426268"/>
                      <a:pt x="1725721" y="2442064"/>
                      <a:pt x="1723255" y="2457912"/>
                    </a:cubicBezTo>
                    <a:cubicBezTo>
                      <a:pt x="1718906" y="2464373"/>
                      <a:pt x="1713773" y="2475532"/>
                      <a:pt x="1708738" y="2488413"/>
                    </a:cubicBezTo>
                    <a:lnTo>
                      <a:pt x="1709024" y="2424032"/>
                    </a:lnTo>
                    <a:cubicBezTo>
                      <a:pt x="1708660" y="2424305"/>
                      <a:pt x="1708371" y="2424233"/>
                      <a:pt x="1708073" y="2424159"/>
                    </a:cubicBezTo>
                    <a:lnTo>
                      <a:pt x="1680162" y="2412565"/>
                    </a:lnTo>
                    <a:cubicBezTo>
                      <a:pt x="1678315" y="2427967"/>
                      <a:pt x="1676477" y="2443770"/>
                      <a:pt x="1674580" y="2459584"/>
                    </a:cubicBezTo>
                    <a:lnTo>
                      <a:pt x="1670579" y="2408583"/>
                    </a:lnTo>
                    <a:lnTo>
                      <a:pt x="1660667" y="2404189"/>
                    </a:lnTo>
                    <a:cubicBezTo>
                      <a:pt x="1660470" y="2404676"/>
                      <a:pt x="1660193" y="2404710"/>
                      <a:pt x="1659917" y="2404726"/>
                    </a:cubicBezTo>
                    <a:lnTo>
                      <a:pt x="1657760" y="2402899"/>
                    </a:lnTo>
                    <a:cubicBezTo>
                      <a:pt x="1649109" y="2398728"/>
                      <a:pt x="1639968" y="2394653"/>
                      <a:pt x="1630877" y="2390981"/>
                    </a:cubicBezTo>
                    <a:lnTo>
                      <a:pt x="1629825" y="2421363"/>
                    </a:lnTo>
                    <a:cubicBezTo>
                      <a:pt x="1645365" y="2438854"/>
                      <a:pt x="1658889" y="2455111"/>
                      <a:pt x="1654401" y="2461680"/>
                    </a:cubicBezTo>
                    <a:lnTo>
                      <a:pt x="1628488" y="2459874"/>
                    </a:lnTo>
                    <a:lnTo>
                      <a:pt x="1628269" y="2466214"/>
                    </a:lnTo>
                    <a:cubicBezTo>
                      <a:pt x="1629369" y="2467697"/>
                      <a:pt x="1630514" y="2469016"/>
                      <a:pt x="1628081" y="2471652"/>
                    </a:cubicBezTo>
                    <a:cubicBezTo>
                      <a:pt x="1628141" y="2477560"/>
                      <a:pt x="1627819" y="2483344"/>
                      <a:pt x="1627477" y="2488999"/>
                    </a:cubicBezTo>
                    <a:lnTo>
                      <a:pt x="1623617" y="2481966"/>
                    </a:lnTo>
                    <a:lnTo>
                      <a:pt x="1621991" y="2473471"/>
                    </a:lnTo>
                    <a:cubicBezTo>
                      <a:pt x="1611781" y="2471833"/>
                      <a:pt x="1588736" y="2463097"/>
                      <a:pt x="1566178" y="2455707"/>
                    </a:cubicBezTo>
                    <a:cubicBezTo>
                      <a:pt x="1561444" y="2462675"/>
                      <a:pt x="1557081" y="2458537"/>
                      <a:pt x="1552089" y="2451628"/>
                    </a:cubicBezTo>
                    <a:lnTo>
                      <a:pt x="1513052" y="2445641"/>
                    </a:lnTo>
                    <a:cubicBezTo>
                      <a:pt x="1496785" y="2453151"/>
                      <a:pt x="1532529" y="2516115"/>
                      <a:pt x="1525736" y="2518919"/>
                    </a:cubicBezTo>
                    <a:cubicBezTo>
                      <a:pt x="1521581" y="2520630"/>
                      <a:pt x="1509622" y="2506343"/>
                      <a:pt x="1496626" y="2490574"/>
                    </a:cubicBezTo>
                    <a:cubicBezTo>
                      <a:pt x="1496579" y="2495408"/>
                      <a:pt x="1495192" y="2498860"/>
                      <a:pt x="1492079" y="2500413"/>
                    </a:cubicBezTo>
                    <a:lnTo>
                      <a:pt x="1456895" y="2484889"/>
                    </a:lnTo>
                    <a:lnTo>
                      <a:pt x="1454277" y="2487754"/>
                    </a:lnTo>
                    <a:lnTo>
                      <a:pt x="1457149" y="2500240"/>
                    </a:lnTo>
                    <a:cubicBezTo>
                      <a:pt x="1456819" y="2503013"/>
                      <a:pt x="1453901" y="2503450"/>
                      <a:pt x="1444500" y="2498720"/>
                    </a:cubicBezTo>
                    <a:lnTo>
                      <a:pt x="1442695" y="2497500"/>
                    </a:lnTo>
                    <a:cubicBezTo>
                      <a:pt x="1441083" y="2498629"/>
                      <a:pt x="1440207" y="2500693"/>
                      <a:pt x="1439692" y="2503710"/>
                    </a:cubicBezTo>
                    <a:cubicBezTo>
                      <a:pt x="1439005" y="2505335"/>
                      <a:pt x="1438683" y="2505260"/>
                      <a:pt x="1438354" y="2505166"/>
                    </a:cubicBezTo>
                    <a:lnTo>
                      <a:pt x="1438186" y="2506811"/>
                    </a:lnTo>
                    <a:lnTo>
                      <a:pt x="1425738" y="2532535"/>
                    </a:lnTo>
                    <a:cubicBezTo>
                      <a:pt x="1424759" y="2530422"/>
                      <a:pt x="1423824" y="2528119"/>
                      <a:pt x="1422857" y="2525971"/>
                    </a:cubicBezTo>
                    <a:cubicBezTo>
                      <a:pt x="1421379" y="2531779"/>
                      <a:pt x="1419950" y="2539556"/>
                      <a:pt x="1418555" y="2548043"/>
                    </a:cubicBezTo>
                    <a:cubicBezTo>
                      <a:pt x="1418509" y="2549196"/>
                      <a:pt x="1418309" y="2550317"/>
                      <a:pt x="1418033" y="2551329"/>
                    </a:cubicBezTo>
                    <a:lnTo>
                      <a:pt x="1417946" y="2551865"/>
                    </a:lnTo>
                    <a:lnTo>
                      <a:pt x="1401685" y="2605139"/>
                    </a:lnTo>
                    <a:cubicBezTo>
                      <a:pt x="1400291" y="2602330"/>
                      <a:pt x="1399072" y="2598139"/>
                      <a:pt x="1397849" y="2593841"/>
                    </a:cubicBezTo>
                    <a:lnTo>
                      <a:pt x="1426927" y="2496433"/>
                    </a:lnTo>
                    <a:cubicBezTo>
                      <a:pt x="1427036" y="2499352"/>
                      <a:pt x="1425285" y="2499776"/>
                      <a:pt x="1422657" y="2500055"/>
                    </a:cubicBezTo>
                    <a:lnTo>
                      <a:pt x="1398638" y="2497134"/>
                    </a:lnTo>
                    <a:cubicBezTo>
                      <a:pt x="1391283" y="2513917"/>
                      <a:pt x="1383612" y="2531507"/>
                      <a:pt x="1375816" y="2549142"/>
                    </a:cubicBezTo>
                    <a:cubicBezTo>
                      <a:pt x="1369941" y="2554255"/>
                      <a:pt x="1362095" y="2563707"/>
                      <a:pt x="1353899" y="2574847"/>
                    </a:cubicBezTo>
                    <a:lnTo>
                      <a:pt x="1369323" y="2518009"/>
                    </a:lnTo>
                    <a:cubicBezTo>
                      <a:pt x="1363012" y="2519298"/>
                      <a:pt x="1356717" y="2516023"/>
                      <a:pt x="1349911" y="2512041"/>
                    </a:cubicBezTo>
                    <a:cubicBezTo>
                      <a:pt x="1350844" y="2519294"/>
                      <a:pt x="1363479" y="2532008"/>
                      <a:pt x="1345914" y="2525552"/>
                    </a:cubicBezTo>
                    <a:lnTo>
                      <a:pt x="1335514" y="2520167"/>
                    </a:lnTo>
                    <a:lnTo>
                      <a:pt x="1334821" y="2521918"/>
                    </a:lnTo>
                    <a:cubicBezTo>
                      <a:pt x="1340101" y="2540192"/>
                      <a:pt x="1350651" y="2560866"/>
                      <a:pt x="1347448" y="2563358"/>
                    </a:cubicBezTo>
                    <a:cubicBezTo>
                      <a:pt x="1342197" y="2567445"/>
                      <a:pt x="1318072" y="2534771"/>
                      <a:pt x="1301956" y="2520205"/>
                    </a:cubicBezTo>
                    <a:cubicBezTo>
                      <a:pt x="1300092" y="2522683"/>
                      <a:pt x="1288665" y="2545951"/>
                      <a:pt x="1284070" y="2545625"/>
                    </a:cubicBezTo>
                    <a:cubicBezTo>
                      <a:pt x="1281469" y="2545439"/>
                      <a:pt x="1282286" y="2541579"/>
                      <a:pt x="1280946" y="2535567"/>
                    </a:cubicBezTo>
                    <a:cubicBezTo>
                      <a:pt x="1279327" y="2542079"/>
                      <a:pt x="1277281" y="2548312"/>
                      <a:pt x="1275254" y="2554381"/>
                    </a:cubicBezTo>
                    <a:lnTo>
                      <a:pt x="1273345" y="2546588"/>
                    </a:lnTo>
                    <a:lnTo>
                      <a:pt x="1275315" y="2520715"/>
                    </a:lnTo>
                    <a:cubicBezTo>
                      <a:pt x="1275394" y="2519676"/>
                      <a:pt x="1274909" y="2518968"/>
                      <a:pt x="1274382" y="2518253"/>
                    </a:cubicBezTo>
                    <a:lnTo>
                      <a:pt x="1275534" y="2515349"/>
                    </a:lnTo>
                    <a:cubicBezTo>
                      <a:pt x="1274715" y="2515152"/>
                      <a:pt x="1273357" y="2516121"/>
                      <a:pt x="1270581" y="2518406"/>
                    </a:cubicBezTo>
                    <a:cubicBezTo>
                      <a:pt x="1261147" y="2526173"/>
                      <a:pt x="1239853" y="2561980"/>
                      <a:pt x="1217774" y="2564854"/>
                    </a:cubicBezTo>
                    <a:cubicBezTo>
                      <a:pt x="1198750" y="2567329"/>
                      <a:pt x="1187288" y="2548455"/>
                      <a:pt x="1183729" y="2520495"/>
                    </a:cubicBezTo>
                    <a:cubicBezTo>
                      <a:pt x="1166851" y="2532206"/>
                      <a:pt x="1151583" y="2541318"/>
                      <a:pt x="1144150" y="2534819"/>
                    </a:cubicBezTo>
                    <a:cubicBezTo>
                      <a:pt x="1136931" y="2528513"/>
                      <a:pt x="1141869" y="2514426"/>
                      <a:pt x="1147643" y="2498853"/>
                    </a:cubicBezTo>
                    <a:lnTo>
                      <a:pt x="1138550" y="2517219"/>
                    </a:lnTo>
                    <a:cubicBezTo>
                      <a:pt x="1137632" y="2514223"/>
                      <a:pt x="1137112" y="2509888"/>
                      <a:pt x="1136603" y="2505447"/>
                    </a:cubicBezTo>
                    <a:lnTo>
                      <a:pt x="1145335" y="2487565"/>
                    </a:lnTo>
                    <a:cubicBezTo>
                      <a:pt x="1116768" y="2487659"/>
                      <a:pt x="1067672" y="2505301"/>
                      <a:pt x="1055889" y="2493792"/>
                    </a:cubicBezTo>
                    <a:cubicBezTo>
                      <a:pt x="1049782" y="2487823"/>
                      <a:pt x="1057183" y="2472975"/>
                      <a:pt x="1065054" y="2457139"/>
                    </a:cubicBezTo>
                    <a:cubicBezTo>
                      <a:pt x="1063304" y="2454718"/>
                      <a:pt x="1062396" y="2451954"/>
                      <a:pt x="1062327" y="2448975"/>
                    </a:cubicBezTo>
                    <a:cubicBezTo>
                      <a:pt x="1050349" y="2461087"/>
                      <a:pt x="1036346" y="2471626"/>
                      <a:pt x="1022682" y="2472719"/>
                    </a:cubicBezTo>
                    <a:cubicBezTo>
                      <a:pt x="997742" y="2474717"/>
                      <a:pt x="984296" y="2449729"/>
                      <a:pt x="981839" y="2413547"/>
                    </a:cubicBezTo>
                    <a:cubicBezTo>
                      <a:pt x="958972" y="2427558"/>
                      <a:pt x="938405" y="2438320"/>
                      <a:pt x="929234" y="2429500"/>
                    </a:cubicBezTo>
                    <a:cubicBezTo>
                      <a:pt x="918365" y="2419050"/>
                      <a:pt x="931978" y="2394807"/>
                      <a:pt x="942036" y="2370103"/>
                    </a:cubicBezTo>
                    <a:lnTo>
                      <a:pt x="930121" y="2380032"/>
                    </a:lnTo>
                    <a:cubicBezTo>
                      <a:pt x="930103" y="2377702"/>
                      <a:pt x="930202" y="2375222"/>
                      <a:pt x="930205" y="2372868"/>
                    </a:cubicBezTo>
                    <a:lnTo>
                      <a:pt x="919504" y="2387920"/>
                    </a:lnTo>
                    <a:cubicBezTo>
                      <a:pt x="920179" y="2403104"/>
                      <a:pt x="922467" y="2417495"/>
                      <a:pt x="919329" y="2418775"/>
                    </a:cubicBezTo>
                    <a:lnTo>
                      <a:pt x="906805" y="2403790"/>
                    </a:lnTo>
                    <a:lnTo>
                      <a:pt x="878255" y="2436240"/>
                    </a:lnTo>
                    <a:cubicBezTo>
                      <a:pt x="878139" y="2433106"/>
                      <a:pt x="878761" y="2428789"/>
                      <a:pt x="879417" y="2424369"/>
                    </a:cubicBezTo>
                    <a:lnTo>
                      <a:pt x="903028" y="2397203"/>
                    </a:lnTo>
                    <a:cubicBezTo>
                      <a:pt x="898582" y="2388789"/>
                      <a:pt x="893796" y="2379457"/>
                      <a:pt x="889239" y="2372097"/>
                    </a:cubicBezTo>
                    <a:lnTo>
                      <a:pt x="880553" y="2373311"/>
                    </a:lnTo>
                    <a:lnTo>
                      <a:pt x="861500" y="2387325"/>
                    </a:lnTo>
                    <a:lnTo>
                      <a:pt x="861636" y="2382157"/>
                    </a:lnTo>
                    <a:cubicBezTo>
                      <a:pt x="856890" y="2383643"/>
                      <a:pt x="852142" y="2386169"/>
                      <a:pt x="847224" y="2388929"/>
                    </a:cubicBezTo>
                    <a:lnTo>
                      <a:pt x="858290" y="2375607"/>
                    </a:lnTo>
                    <a:lnTo>
                      <a:pt x="836665" y="2375814"/>
                    </a:lnTo>
                    <a:lnTo>
                      <a:pt x="825978" y="2390354"/>
                    </a:lnTo>
                    <a:lnTo>
                      <a:pt x="824733" y="2377422"/>
                    </a:lnTo>
                    <a:lnTo>
                      <a:pt x="820994" y="2378766"/>
                    </a:lnTo>
                    <a:cubicBezTo>
                      <a:pt x="818399" y="2387655"/>
                      <a:pt x="814553" y="2396989"/>
                      <a:pt x="809424" y="2404437"/>
                    </a:cubicBezTo>
                    <a:lnTo>
                      <a:pt x="793405" y="2411300"/>
                    </a:lnTo>
                    <a:lnTo>
                      <a:pt x="793294" y="2408249"/>
                    </a:lnTo>
                    <a:cubicBezTo>
                      <a:pt x="791052" y="2409073"/>
                      <a:pt x="788434" y="2410501"/>
                      <a:pt x="785637" y="2414631"/>
                    </a:cubicBezTo>
                    <a:cubicBezTo>
                      <a:pt x="784346" y="2415828"/>
                      <a:pt x="784084" y="2415625"/>
                      <a:pt x="783821" y="2415405"/>
                    </a:cubicBezTo>
                    <a:lnTo>
                      <a:pt x="782991" y="2416837"/>
                    </a:lnTo>
                    <a:lnTo>
                      <a:pt x="761035" y="2435129"/>
                    </a:lnTo>
                    <a:cubicBezTo>
                      <a:pt x="761017" y="2432802"/>
                      <a:pt x="761112" y="2430320"/>
                      <a:pt x="761122" y="2427962"/>
                    </a:cubicBezTo>
                    <a:cubicBezTo>
                      <a:pt x="757374" y="2432640"/>
                      <a:pt x="752866" y="2439134"/>
                      <a:pt x="748087" y="2446290"/>
                    </a:cubicBezTo>
                    <a:cubicBezTo>
                      <a:pt x="747575" y="2447321"/>
                      <a:pt x="746929" y="2448263"/>
                      <a:pt x="746261" y="2449068"/>
                    </a:cubicBezTo>
                    <a:lnTo>
                      <a:pt x="745959" y="2449518"/>
                    </a:lnTo>
                    <a:lnTo>
                      <a:pt x="709165" y="2491338"/>
                    </a:lnTo>
                    <a:cubicBezTo>
                      <a:pt x="709057" y="2488206"/>
                      <a:pt x="709675" y="2483882"/>
                      <a:pt x="710335" y="2479465"/>
                    </a:cubicBezTo>
                    <a:lnTo>
                      <a:pt x="788954" y="2389003"/>
                    </a:lnTo>
                    <a:cubicBezTo>
                      <a:pt x="779629" y="2388323"/>
                      <a:pt x="773603" y="2382704"/>
                      <a:pt x="770494" y="2374148"/>
                    </a:cubicBezTo>
                    <a:cubicBezTo>
                      <a:pt x="751284" y="2391330"/>
                      <a:pt x="730141" y="2410504"/>
                      <a:pt x="708707" y="2429656"/>
                    </a:cubicBezTo>
                    <a:cubicBezTo>
                      <a:pt x="701247" y="2431892"/>
                      <a:pt x="690199" y="2437266"/>
                      <a:pt x="678141" y="2444026"/>
                    </a:cubicBezTo>
                    <a:lnTo>
                      <a:pt x="762217" y="2342232"/>
                    </a:lnTo>
                    <a:cubicBezTo>
                      <a:pt x="746042" y="2347980"/>
                      <a:pt x="732175" y="2351066"/>
                      <a:pt x="727275" y="2344846"/>
                    </a:cubicBezTo>
                    <a:cubicBezTo>
                      <a:pt x="709121" y="2362355"/>
                      <a:pt x="689652" y="2381253"/>
                      <a:pt x="670019" y="2400075"/>
                    </a:cubicBezTo>
                    <a:lnTo>
                      <a:pt x="735133" y="2306661"/>
                    </a:lnTo>
                    <a:lnTo>
                      <a:pt x="732834" y="2299667"/>
                    </a:lnTo>
                    <a:lnTo>
                      <a:pt x="721088" y="2298508"/>
                    </a:lnTo>
                    <a:cubicBezTo>
                      <a:pt x="719938" y="2301187"/>
                      <a:pt x="718632" y="2302819"/>
                      <a:pt x="716865" y="2302003"/>
                    </a:cubicBezTo>
                    <a:lnTo>
                      <a:pt x="714004" y="2297808"/>
                    </a:lnTo>
                    <a:lnTo>
                      <a:pt x="699615" y="2296389"/>
                    </a:lnTo>
                    <a:cubicBezTo>
                      <a:pt x="671048" y="2330603"/>
                      <a:pt x="641419" y="2364363"/>
                      <a:pt x="614951" y="2392933"/>
                    </a:cubicBezTo>
                    <a:lnTo>
                      <a:pt x="616420" y="2385045"/>
                    </a:lnTo>
                    <a:lnTo>
                      <a:pt x="668373" y="2289879"/>
                    </a:lnTo>
                    <a:lnTo>
                      <a:pt x="666319" y="2289376"/>
                    </a:lnTo>
                    <a:lnTo>
                      <a:pt x="659730" y="2293376"/>
                    </a:lnTo>
                    <a:lnTo>
                      <a:pt x="661886" y="2288301"/>
                    </a:lnTo>
                    <a:cubicBezTo>
                      <a:pt x="655565" y="2290350"/>
                      <a:pt x="651635" y="2288291"/>
                      <a:pt x="649825" y="2285368"/>
                    </a:cubicBezTo>
                    <a:cubicBezTo>
                      <a:pt x="644289" y="2276392"/>
                      <a:pt x="664831" y="2258974"/>
                      <a:pt x="679638" y="2242125"/>
                    </a:cubicBezTo>
                    <a:cubicBezTo>
                      <a:pt x="679642" y="2242096"/>
                      <a:pt x="679654" y="2242075"/>
                      <a:pt x="679667" y="2242052"/>
                    </a:cubicBezTo>
                    <a:lnTo>
                      <a:pt x="676145" y="2242193"/>
                    </a:lnTo>
                    <a:lnTo>
                      <a:pt x="668302" y="2250300"/>
                    </a:lnTo>
                    <a:lnTo>
                      <a:pt x="667894" y="2244317"/>
                    </a:lnTo>
                    <a:lnTo>
                      <a:pt x="653337" y="2248694"/>
                    </a:lnTo>
                    <a:cubicBezTo>
                      <a:pt x="639341" y="2261042"/>
                      <a:pt x="623430" y="2276570"/>
                      <a:pt x="617664" y="2278439"/>
                    </a:cubicBezTo>
                    <a:lnTo>
                      <a:pt x="616619" y="2274418"/>
                    </a:lnTo>
                    <a:lnTo>
                      <a:pt x="615695" y="2273216"/>
                    </a:lnTo>
                    <a:cubicBezTo>
                      <a:pt x="615355" y="2274504"/>
                      <a:pt x="614692" y="2275021"/>
                      <a:pt x="614076" y="2275015"/>
                    </a:cubicBezTo>
                    <a:lnTo>
                      <a:pt x="611900" y="2270792"/>
                    </a:lnTo>
                    <a:cubicBezTo>
                      <a:pt x="608287" y="2277320"/>
                      <a:pt x="603388" y="2283191"/>
                      <a:pt x="598033" y="2287757"/>
                    </a:cubicBezTo>
                    <a:lnTo>
                      <a:pt x="580777" y="2290239"/>
                    </a:lnTo>
                    <a:lnTo>
                      <a:pt x="581463" y="2287266"/>
                    </a:lnTo>
                    <a:cubicBezTo>
                      <a:pt x="579082" y="2287481"/>
                      <a:pt x="576186" y="2288181"/>
                      <a:pt x="572416" y="2291445"/>
                    </a:cubicBezTo>
                    <a:cubicBezTo>
                      <a:pt x="570858" y="2292273"/>
                      <a:pt x="570659" y="2292007"/>
                      <a:pt x="570459" y="2291728"/>
                    </a:cubicBezTo>
                    <a:lnTo>
                      <a:pt x="569288" y="2292888"/>
                    </a:lnTo>
                    <a:lnTo>
                      <a:pt x="543347" y="2304881"/>
                    </a:lnTo>
                    <a:cubicBezTo>
                      <a:pt x="543932" y="2302624"/>
                      <a:pt x="544668" y="2300255"/>
                      <a:pt x="545282" y="2297980"/>
                    </a:cubicBezTo>
                    <a:cubicBezTo>
                      <a:pt x="540454" y="2301527"/>
                      <a:pt x="534421" y="2306634"/>
                      <a:pt x="527954" y="2312310"/>
                    </a:cubicBezTo>
                    <a:cubicBezTo>
                      <a:pt x="527188" y="2313175"/>
                      <a:pt x="526325" y="2313911"/>
                      <a:pt x="525469" y="2314519"/>
                    </a:cubicBezTo>
                    <a:lnTo>
                      <a:pt x="525063" y="2314879"/>
                    </a:lnTo>
                    <a:lnTo>
                      <a:pt x="478698" y="2345751"/>
                    </a:lnTo>
                    <a:cubicBezTo>
                      <a:pt x="479402" y="2342691"/>
                      <a:pt x="481116" y="2338683"/>
                      <a:pt x="482896" y="2334583"/>
                    </a:cubicBezTo>
                    <a:cubicBezTo>
                      <a:pt x="530837" y="2302687"/>
                      <a:pt x="576589" y="2272251"/>
                      <a:pt x="609418" y="2248353"/>
                    </a:cubicBezTo>
                    <a:lnTo>
                      <a:pt x="609437" y="2246094"/>
                    </a:lnTo>
                    <a:lnTo>
                      <a:pt x="604386" y="2241705"/>
                    </a:lnTo>
                    <a:lnTo>
                      <a:pt x="600463" y="2243520"/>
                    </a:lnTo>
                    <a:lnTo>
                      <a:pt x="601641" y="2239321"/>
                    </a:lnTo>
                    <a:lnTo>
                      <a:pt x="600420" y="2238257"/>
                    </a:lnTo>
                    <a:cubicBezTo>
                      <a:pt x="595906" y="2241578"/>
                      <a:pt x="590647" y="2246053"/>
                      <a:pt x="585070" y="2250952"/>
                    </a:cubicBezTo>
                    <a:cubicBezTo>
                      <a:pt x="584305" y="2251814"/>
                      <a:pt x="583442" y="2252556"/>
                      <a:pt x="582585" y="2253158"/>
                    </a:cubicBezTo>
                    <a:lnTo>
                      <a:pt x="582176" y="2253521"/>
                    </a:lnTo>
                    <a:lnTo>
                      <a:pt x="535814" y="2284389"/>
                    </a:lnTo>
                    <a:cubicBezTo>
                      <a:pt x="536515" y="2281333"/>
                      <a:pt x="538233" y="2277322"/>
                      <a:pt x="540013" y="2273222"/>
                    </a:cubicBezTo>
                    <a:lnTo>
                      <a:pt x="598753" y="2234012"/>
                    </a:lnTo>
                    <a:lnTo>
                      <a:pt x="598775" y="2232919"/>
                    </a:lnTo>
                    <a:cubicBezTo>
                      <a:pt x="569066" y="2247759"/>
                      <a:pt x="531939" y="2267016"/>
                      <a:pt x="494221" y="2286050"/>
                    </a:cubicBezTo>
                    <a:cubicBezTo>
                      <a:pt x="486437" y="2286281"/>
                      <a:pt x="474373" y="2288605"/>
                      <a:pt x="460973" y="2292020"/>
                    </a:cubicBezTo>
                    <a:cubicBezTo>
                      <a:pt x="499048" y="2265225"/>
                      <a:pt x="536246" y="2239098"/>
                      <a:pt x="567169" y="2216623"/>
                    </a:cubicBezTo>
                    <a:lnTo>
                      <a:pt x="551335" y="2224688"/>
                    </a:lnTo>
                    <a:cubicBezTo>
                      <a:pt x="543550" y="2224916"/>
                      <a:pt x="531490" y="2227248"/>
                      <a:pt x="518086" y="2230658"/>
                    </a:cubicBezTo>
                    <a:lnTo>
                      <a:pt x="561036" y="2200290"/>
                    </a:lnTo>
                    <a:lnTo>
                      <a:pt x="553631" y="2198343"/>
                    </a:lnTo>
                    <a:cubicBezTo>
                      <a:pt x="526293" y="2213182"/>
                      <a:pt x="495519" y="2230422"/>
                      <a:pt x="464505" y="2247461"/>
                    </a:cubicBezTo>
                    <a:lnTo>
                      <a:pt x="547163" y="2177823"/>
                    </a:lnTo>
                    <a:lnTo>
                      <a:pt x="549343" y="2171099"/>
                    </a:lnTo>
                    <a:lnTo>
                      <a:pt x="547002" y="2175733"/>
                    </a:lnTo>
                    <a:lnTo>
                      <a:pt x="542832" y="2174343"/>
                    </a:lnTo>
                    <a:lnTo>
                      <a:pt x="535132" y="2178612"/>
                    </a:lnTo>
                    <a:cubicBezTo>
                      <a:pt x="524189" y="2195217"/>
                      <a:pt x="513726" y="2208563"/>
                      <a:pt x="505267" y="2210481"/>
                    </a:cubicBezTo>
                    <a:cubicBezTo>
                      <a:pt x="500740" y="2216869"/>
                      <a:pt x="496066" y="2220105"/>
                      <a:pt x="491693" y="2218923"/>
                    </a:cubicBezTo>
                    <a:cubicBezTo>
                      <a:pt x="484417" y="2216954"/>
                      <a:pt x="480376" y="2203596"/>
                      <a:pt x="478036" y="2185826"/>
                    </a:cubicBezTo>
                    <a:lnTo>
                      <a:pt x="476708" y="2184912"/>
                    </a:lnTo>
                    <a:lnTo>
                      <a:pt x="471356" y="2188400"/>
                    </a:lnTo>
                    <a:cubicBezTo>
                      <a:pt x="468549" y="2194031"/>
                      <a:pt x="466055" y="2198968"/>
                      <a:pt x="463011" y="2193835"/>
                    </a:cubicBezTo>
                    <a:cubicBezTo>
                      <a:pt x="445811" y="2205431"/>
                      <a:pt x="428979" y="2216353"/>
                      <a:pt x="413159" y="2226309"/>
                    </a:cubicBezTo>
                    <a:lnTo>
                      <a:pt x="416623" y="2219075"/>
                    </a:lnTo>
                    <a:lnTo>
                      <a:pt x="457387" y="2176207"/>
                    </a:lnTo>
                    <a:cubicBezTo>
                      <a:pt x="454686" y="2161947"/>
                      <a:pt x="452712" y="2138594"/>
                      <a:pt x="449489" y="2115159"/>
                    </a:cubicBezTo>
                    <a:cubicBezTo>
                      <a:pt x="448913" y="2115183"/>
                      <a:pt x="448759" y="2114929"/>
                      <a:pt x="448618" y="2114672"/>
                    </a:cubicBezTo>
                    <a:lnTo>
                      <a:pt x="448897" y="2110385"/>
                    </a:lnTo>
                    <a:cubicBezTo>
                      <a:pt x="448388" y="2103219"/>
                      <a:pt x="447403" y="2096146"/>
                      <a:pt x="446292" y="2089366"/>
                    </a:cubicBezTo>
                    <a:cubicBezTo>
                      <a:pt x="445586" y="2091261"/>
                      <a:pt x="444475" y="2091584"/>
                      <a:pt x="443348" y="2091532"/>
                    </a:cubicBezTo>
                    <a:lnTo>
                      <a:pt x="439348" y="2087621"/>
                    </a:lnTo>
                    <a:cubicBezTo>
                      <a:pt x="436164" y="2089335"/>
                      <a:pt x="432763" y="2091068"/>
                      <a:pt x="429257" y="2092711"/>
                    </a:cubicBezTo>
                    <a:cubicBezTo>
                      <a:pt x="418329" y="2122137"/>
                      <a:pt x="408520" y="2160428"/>
                      <a:pt x="397043" y="2159897"/>
                    </a:cubicBezTo>
                    <a:cubicBezTo>
                      <a:pt x="390718" y="2159605"/>
                      <a:pt x="386233" y="2147827"/>
                      <a:pt x="382414" y="2132429"/>
                    </a:cubicBezTo>
                    <a:cubicBezTo>
                      <a:pt x="377721" y="2138563"/>
                      <a:pt x="377287" y="2156693"/>
                      <a:pt x="369612" y="2140010"/>
                    </a:cubicBezTo>
                    <a:cubicBezTo>
                      <a:pt x="365709" y="2131524"/>
                      <a:pt x="361149" y="2106340"/>
                      <a:pt x="355540" y="2082374"/>
                    </a:cubicBezTo>
                    <a:cubicBezTo>
                      <a:pt x="350997" y="2082175"/>
                      <a:pt x="349183" y="2080516"/>
                      <a:pt x="349086" y="2077872"/>
                    </a:cubicBezTo>
                    <a:lnTo>
                      <a:pt x="338880" y="2081393"/>
                    </a:lnTo>
                    <a:cubicBezTo>
                      <a:pt x="333752" y="2081661"/>
                      <a:pt x="341626" y="2072376"/>
                      <a:pt x="346359" y="2064959"/>
                    </a:cubicBezTo>
                    <a:lnTo>
                      <a:pt x="343611" y="2066525"/>
                    </a:lnTo>
                    <a:cubicBezTo>
                      <a:pt x="335995" y="2073419"/>
                      <a:pt x="326860" y="2080856"/>
                      <a:pt x="317506" y="2085315"/>
                    </a:cubicBezTo>
                    <a:lnTo>
                      <a:pt x="300198" y="2083246"/>
                    </a:lnTo>
                    <a:lnTo>
                      <a:pt x="301628" y="2080550"/>
                    </a:lnTo>
                    <a:cubicBezTo>
                      <a:pt x="299271" y="2080141"/>
                      <a:pt x="296291" y="2080068"/>
                      <a:pt x="291811" y="2082244"/>
                    </a:cubicBezTo>
                    <a:cubicBezTo>
                      <a:pt x="290089" y="2082637"/>
                      <a:pt x="289963" y="2082328"/>
                      <a:pt x="289847" y="2082009"/>
                    </a:cubicBezTo>
                    <a:lnTo>
                      <a:pt x="288416" y="2082830"/>
                    </a:lnTo>
                    <a:lnTo>
                      <a:pt x="260253" y="2087698"/>
                    </a:lnTo>
                    <a:cubicBezTo>
                      <a:pt x="261399" y="2085670"/>
                      <a:pt x="262726" y="2083571"/>
                      <a:pt x="263908" y="2081535"/>
                    </a:cubicBezTo>
                    <a:cubicBezTo>
                      <a:pt x="258327" y="2083711"/>
                      <a:pt x="251173" y="2087081"/>
                      <a:pt x="243460" y="2090892"/>
                    </a:cubicBezTo>
                    <a:cubicBezTo>
                      <a:pt x="242499" y="2091528"/>
                      <a:pt x="241471" y="2092019"/>
                      <a:pt x="240489" y="2092380"/>
                    </a:cubicBezTo>
                    <a:lnTo>
                      <a:pt x="240001" y="2092623"/>
                    </a:lnTo>
                    <a:lnTo>
                      <a:pt x="187229" y="2110442"/>
                    </a:lnTo>
                    <a:cubicBezTo>
                      <a:pt x="188698" y="2107672"/>
                      <a:pt x="191393" y="2104240"/>
                      <a:pt x="194175" y="2100742"/>
                    </a:cubicBezTo>
                    <a:cubicBezTo>
                      <a:pt x="223373" y="2090894"/>
                      <a:pt x="251858" y="2081288"/>
                      <a:pt x="277860" y="2072302"/>
                    </a:cubicBezTo>
                    <a:cubicBezTo>
                      <a:pt x="278651" y="2064711"/>
                      <a:pt x="282766" y="2053685"/>
                      <a:pt x="287191" y="2042027"/>
                    </a:cubicBezTo>
                    <a:cubicBezTo>
                      <a:pt x="265185" y="2046730"/>
                      <a:pt x="241515" y="2051823"/>
                      <a:pt x="217673" y="2056795"/>
                    </a:cubicBezTo>
                    <a:cubicBezTo>
                      <a:pt x="210091" y="2055000"/>
                      <a:pt x="197842" y="2054128"/>
                      <a:pt x="184014" y="2053953"/>
                    </a:cubicBezTo>
                    <a:cubicBezTo>
                      <a:pt x="213795" y="2043036"/>
                      <a:pt x="243106" y="2032310"/>
                      <a:pt x="270019" y="2022194"/>
                    </a:cubicBezTo>
                    <a:cubicBezTo>
                      <a:pt x="269437" y="2016045"/>
                      <a:pt x="269942" y="2008925"/>
                      <a:pt x="270775" y="2001275"/>
                    </a:cubicBezTo>
                    <a:cubicBezTo>
                      <a:pt x="262520" y="2005497"/>
                      <a:pt x="254044" y="2026595"/>
                      <a:pt x="252281" y="2002010"/>
                    </a:cubicBezTo>
                    <a:lnTo>
                      <a:pt x="252500" y="1998509"/>
                    </a:lnTo>
                    <a:cubicBezTo>
                      <a:pt x="235075" y="2002885"/>
                      <a:pt x="217041" y="2007394"/>
                      <a:pt x="198957" y="2011831"/>
                    </a:cubicBezTo>
                    <a:lnTo>
                      <a:pt x="253256" y="1986373"/>
                    </a:lnTo>
                    <a:cubicBezTo>
                      <a:pt x="253167" y="1984425"/>
                      <a:pt x="253388" y="1982404"/>
                      <a:pt x="253634" y="1980294"/>
                    </a:cubicBezTo>
                    <a:cubicBezTo>
                      <a:pt x="252665" y="1979168"/>
                      <a:pt x="251998" y="1977807"/>
                      <a:pt x="251336" y="1976401"/>
                    </a:cubicBezTo>
                    <a:cubicBezTo>
                      <a:pt x="247322" y="1981868"/>
                      <a:pt x="248696" y="1995880"/>
                      <a:pt x="239478" y="1984275"/>
                    </a:cubicBezTo>
                    <a:cubicBezTo>
                      <a:pt x="235905" y="1979777"/>
                      <a:pt x="230995" y="1967883"/>
                      <a:pt x="225322" y="1954736"/>
                    </a:cubicBezTo>
                    <a:cubicBezTo>
                      <a:pt x="200842" y="1963438"/>
                      <a:pt x="176901" y="1971289"/>
                      <a:pt x="154835" y="1978114"/>
                    </a:cubicBezTo>
                    <a:lnTo>
                      <a:pt x="160053" y="1972019"/>
                    </a:lnTo>
                    <a:lnTo>
                      <a:pt x="193093" y="1951815"/>
                    </a:lnTo>
                    <a:cubicBezTo>
                      <a:pt x="190675" y="1946463"/>
                      <a:pt x="190117" y="1938346"/>
                      <a:pt x="190068" y="1929117"/>
                    </a:cubicBezTo>
                    <a:cubicBezTo>
                      <a:pt x="184052" y="1933663"/>
                      <a:pt x="179349" y="1950913"/>
                      <a:pt x="175816" y="1932747"/>
                    </a:cubicBezTo>
                    <a:cubicBezTo>
                      <a:pt x="175238" y="1929778"/>
                      <a:pt x="175003" y="1925136"/>
                      <a:pt x="175019" y="1919390"/>
                    </a:cubicBezTo>
                    <a:cubicBezTo>
                      <a:pt x="160860" y="1933476"/>
                      <a:pt x="146809" y="1955114"/>
                      <a:pt x="142681" y="1953636"/>
                    </a:cubicBezTo>
                    <a:cubicBezTo>
                      <a:pt x="136221" y="1951322"/>
                      <a:pt x="152746" y="1914033"/>
                      <a:pt x="157265" y="1892890"/>
                    </a:cubicBezTo>
                    <a:cubicBezTo>
                      <a:pt x="154048" y="1892604"/>
                      <a:pt x="127086" y="1895021"/>
                      <a:pt x="124935" y="1890976"/>
                    </a:cubicBezTo>
                    <a:cubicBezTo>
                      <a:pt x="122787" y="1886932"/>
                      <a:pt x="136615" y="1885933"/>
                      <a:pt x="144369" y="1868618"/>
                    </a:cubicBezTo>
                    <a:lnTo>
                      <a:pt x="147587" y="1868083"/>
                    </a:lnTo>
                    <a:cubicBezTo>
                      <a:pt x="147332" y="1867290"/>
                      <a:pt x="145741" y="1866646"/>
                      <a:pt x="142211" y="1865489"/>
                    </a:cubicBezTo>
                    <a:cubicBezTo>
                      <a:pt x="130226" y="1861554"/>
                      <a:pt x="86761" y="1862148"/>
                      <a:pt x="72452" y="1845010"/>
                    </a:cubicBezTo>
                    <a:cubicBezTo>
                      <a:pt x="60125" y="1830246"/>
                      <a:pt x="70984" y="1810792"/>
                      <a:pt x="94202" y="1793297"/>
                    </a:cubicBezTo>
                    <a:cubicBezTo>
                      <a:pt x="74718" y="1785132"/>
                      <a:pt x="58426" y="1776971"/>
                      <a:pt x="60312" y="1767332"/>
                    </a:cubicBezTo>
                    <a:cubicBezTo>
                      <a:pt x="62607" y="1755590"/>
                      <a:pt x="86077" y="1753645"/>
                      <a:pt x="107597" y="1748795"/>
                    </a:cubicBezTo>
                    <a:cubicBezTo>
                      <a:pt x="95168" y="1725092"/>
                      <a:pt x="45865" y="1688796"/>
                      <a:pt x="50270" y="1671608"/>
                    </a:cubicBezTo>
                    <a:cubicBezTo>
                      <a:pt x="52385" y="1663365"/>
                      <a:pt x="69650" y="1661909"/>
                      <a:pt x="88052" y="1660344"/>
                    </a:cubicBezTo>
                    <a:cubicBezTo>
                      <a:pt x="89296" y="1657614"/>
                      <a:pt x="91297" y="1655414"/>
                      <a:pt x="93935" y="1653812"/>
                    </a:cubicBezTo>
                    <a:cubicBezTo>
                      <a:pt x="76693" y="1649985"/>
                      <a:pt x="59789" y="1643632"/>
                      <a:pt x="51551" y="1632674"/>
                    </a:cubicBezTo>
                    <a:cubicBezTo>
                      <a:pt x="36510" y="1612666"/>
                      <a:pt x="51804" y="1588372"/>
                      <a:pt x="82991" y="1567546"/>
                    </a:cubicBezTo>
                    <a:cubicBezTo>
                      <a:pt x="58264" y="1555517"/>
                      <a:pt x="37673" y="1543740"/>
                      <a:pt x="40722" y="1531434"/>
                    </a:cubicBezTo>
                    <a:cubicBezTo>
                      <a:pt x="44434" y="1516444"/>
                      <a:pt x="74966" y="1515718"/>
                      <a:pt x="103152" y="1511093"/>
                    </a:cubicBezTo>
                    <a:lnTo>
                      <a:pt x="89449" y="1491044"/>
                    </a:lnTo>
                    <a:cubicBezTo>
                      <a:pt x="71371" y="1499898"/>
                      <a:pt x="49120" y="1520360"/>
                      <a:pt x="45092" y="1517518"/>
                    </a:cubicBezTo>
                    <a:cubicBezTo>
                      <a:pt x="39794" y="1513780"/>
                      <a:pt x="60566" y="1487076"/>
                      <a:pt x="71021" y="1467941"/>
                    </a:cubicBezTo>
                    <a:lnTo>
                      <a:pt x="65320" y="1461244"/>
                    </a:lnTo>
                    <a:cubicBezTo>
                      <a:pt x="56321" y="1459005"/>
                      <a:pt x="43395" y="1455516"/>
                      <a:pt x="42613" y="1452430"/>
                    </a:cubicBezTo>
                    <a:cubicBezTo>
                      <a:pt x="41913" y="1449672"/>
                      <a:pt x="46827" y="1449733"/>
                      <a:pt x="53331" y="1446605"/>
                    </a:cubicBezTo>
                    <a:cubicBezTo>
                      <a:pt x="45069" y="1436686"/>
                      <a:pt x="38332" y="1427239"/>
                      <a:pt x="35629" y="1419099"/>
                    </a:cubicBezTo>
                    <a:cubicBezTo>
                      <a:pt x="21755" y="1412606"/>
                      <a:pt x="7566" y="1404247"/>
                      <a:pt x="2372" y="1393481"/>
                    </a:cubicBezTo>
                    <a:cubicBezTo>
                      <a:pt x="-6143" y="1375834"/>
                      <a:pt x="9023" y="1360273"/>
                      <a:pt x="35758" y="1350099"/>
                    </a:cubicBezTo>
                    <a:cubicBezTo>
                      <a:pt x="25970" y="1342426"/>
                      <a:pt x="17206" y="1335054"/>
                      <a:pt x="13231" y="1327819"/>
                    </a:cubicBezTo>
                    <a:lnTo>
                      <a:pt x="8415" y="1325763"/>
                    </a:lnTo>
                    <a:lnTo>
                      <a:pt x="12202" y="1324916"/>
                    </a:lnTo>
                    <a:cubicBezTo>
                      <a:pt x="8221" y="1322109"/>
                      <a:pt x="7465" y="1318625"/>
                      <a:pt x="8896" y="1315596"/>
                    </a:cubicBezTo>
                    <a:cubicBezTo>
                      <a:pt x="13904" y="1304994"/>
                      <a:pt x="37212" y="1309794"/>
                      <a:pt x="59309" y="1311256"/>
                    </a:cubicBezTo>
                    <a:cubicBezTo>
                      <a:pt x="57601" y="1304365"/>
                      <a:pt x="53624" y="1295921"/>
                      <a:pt x="48812" y="1286953"/>
                    </a:cubicBezTo>
                    <a:cubicBezTo>
                      <a:pt x="47370" y="1284937"/>
                      <a:pt x="45538" y="1283225"/>
                      <a:pt x="43650" y="1281493"/>
                    </a:cubicBezTo>
                    <a:lnTo>
                      <a:pt x="46380" y="1282573"/>
                    </a:lnTo>
                    <a:cubicBezTo>
                      <a:pt x="33194" y="1258369"/>
                      <a:pt x="15926" y="1231588"/>
                      <a:pt x="21725" y="1221010"/>
                    </a:cubicBezTo>
                    <a:cubicBezTo>
                      <a:pt x="26843" y="1211688"/>
                      <a:pt x="53397" y="1219991"/>
                      <a:pt x="76391" y="1223749"/>
                    </a:cubicBezTo>
                    <a:cubicBezTo>
                      <a:pt x="76419" y="1223738"/>
                      <a:pt x="76447" y="1223737"/>
                      <a:pt x="76475" y="1223737"/>
                    </a:cubicBezTo>
                    <a:lnTo>
                      <a:pt x="73699" y="1219710"/>
                    </a:lnTo>
                    <a:cubicBezTo>
                      <a:pt x="56113" y="1210263"/>
                      <a:pt x="38223" y="1198377"/>
                      <a:pt x="32167" y="1184063"/>
                    </a:cubicBezTo>
                    <a:cubicBezTo>
                      <a:pt x="22249" y="1160619"/>
                      <a:pt x="42875" y="1141680"/>
                      <a:pt x="78155" y="1130577"/>
                    </a:cubicBezTo>
                    <a:cubicBezTo>
                      <a:pt x="56922" y="1112029"/>
                      <a:pt x="39658" y="1094897"/>
                      <a:pt x="45531" y="1083970"/>
                    </a:cubicBezTo>
                    <a:cubicBezTo>
                      <a:pt x="51692" y="1072508"/>
                      <a:pt x="74716" y="1076828"/>
                      <a:pt x="99200" y="1080612"/>
                    </a:cubicBezTo>
                    <a:lnTo>
                      <a:pt x="74613" y="1061320"/>
                    </a:lnTo>
                    <a:cubicBezTo>
                      <a:pt x="77732" y="1061031"/>
                      <a:pt x="82081" y="1061409"/>
                      <a:pt x="86532" y="1061814"/>
                    </a:cubicBezTo>
                    <a:lnTo>
                      <a:pt x="110478" y="1080492"/>
                    </a:lnTo>
                    <a:cubicBezTo>
                      <a:pt x="108776" y="1071893"/>
                      <a:pt x="104518" y="1061594"/>
                      <a:pt x="99360" y="1050648"/>
                    </a:cubicBezTo>
                    <a:cubicBezTo>
                      <a:pt x="98047" y="1049297"/>
                      <a:pt x="97378" y="1047727"/>
                      <a:pt x="97146" y="1046152"/>
                    </a:cubicBezTo>
                    <a:cubicBezTo>
                      <a:pt x="81479" y="1013395"/>
                      <a:pt x="59771" y="976283"/>
                      <a:pt x="68121" y="962793"/>
                    </a:cubicBezTo>
                    <a:cubicBezTo>
                      <a:pt x="74968" y="951738"/>
                      <a:pt x="105830" y="962656"/>
                      <a:pt x="134230" y="969381"/>
                    </a:cubicBezTo>
                    <a:lnTo>
                      <a:pt x="125248" y="948408"/>
                    </a:lnTo>
                    <a:cubicBezTo>
                      <a:pt x="116779" y="935391"/>
                      <a:pt x="113063" y="924456"/>
                      <a:pt x="118653" y="918894"/>
                    </a:cubicBezTo>
                    <a:lnTo>
                      <a:pt x="120153" y="918429"/>
                    </a:lnTo>
                    <a:cubicBezTo>
                      <a:pt x="119490" y="917399"/>
                      <a:pt x="119761" y="916857"/>
                      <a:pt x="120077" y="916349"/>
                    </a:cubicBezTo>
                    <a:cubicBezTo>
                      <a:pt x="126574" y="905857"/>
                      <a:pt x="154701" y="915155"/>
                      <a:pt x="181825" y="921870"/>
                    </a:cubicBezTo>
                    <a:cubicBezTo>
                      <a:pt x="181538" y="916648"/>
                      <a:pt x="180574" y="911018"/>
                      <a:pt x="179196" y="905188"/>
                    </a:cubicBezTo>
                    <a:lnTo>
                      <a:pt x="176076" y="899403"/>
                    </a:lnTo>
                    <a:cubicBezTo>
                      <a:pt x="154829" y="897579"/>
                      <a:pt x="132727" y="895730"/>
                      <a:pt x="110388" y="893852"/>
                    </a:cubicBezTo>
                    <a:cubicBezTo>
                      <a:pt x="124436" y="889810"/>
                      <a:pt x="136692" y="885496"/>
                      <a:pt x="143916" y="881546"/>
                    </a:cubicBezTo>
                    <a:lnTo>
                      <a:pt x="161074" y="880544"/>
                    </a:lnTo>
                    <a:lnTo>
                      <a:pt x="156263" y="876266"/>
                    </a:lnTo>
                    <a:cubicBezTo>
                      <a:pt x="157528" y="873086"/>
                      <a:pt x="163236" y="871183"/>
                      <a:pt x="171704" y="870121"/>
                    </a:cubicBezTo>
                    <a:lnTo>
                      <a:pt x="167731" y="846928"/>
                    </a:lnTo>
                    <a:cubicBezTo>
                      <a:pt x="148349" y="845650"/>
                      <a:pt x="128167" y="844482"/>
                      <a:pt x="107670" y="843295"/>
                    </a:cubicBezTo>
                    <a:cubicBezTo>
                      <a:pt x="103857" y="840503"/>
                      <a:pt x="100147" y="837761"/>
                      <a:pt x="97876" y="835347"/>
                    </a:cubicBezTo>
                    <a:lnTo>
                      <a:pt x="156676" y="838769"/>
                    </a:lnTo>
                    <a:lnTo>
                      <a:pt x="157238" y="838880"/>
                    </a:lnTo>
                    <a:cubicBezTo>
                      <a:pt x="158344" y="838972"/>
                      <a:pt x="159528" y="839185"/>
                      <a:pt x="160689" y="839566"/>
                    </a:cubicBezTo>
                    <a:lnTo>
                      <a:pt x="166636" y="840536"/>
                    </a:lnTo>
                    <a:cubicBezTo>
                      <a:pt x="164851" y="828359"/>
                      <a:pt x="165500" y="818793"/>
                      <a:pt x="170324" y="814568"/>
                    </a:cubicBezTo>
                    <a:cubicBezTo>
                      <a:pt x="177113" y="808628"/>
                      <a:pt x="193323" y="816742"/>
                      <a:pt x="211453" y="827331"/>
                    </a:cubicBezTo>
                    <a:cubicBezTo>
                      <a:pt x="213950" y="825381"/>
                      <a:pt x="218239" y="824357"/>
                      <a:pt x="223660" y="823677"/>
                    </a:cubicBezTo>
                    <a:cubicBezTo>
                      <a:pt x="218039" y="798466"/>
                      <a:pt x="213979" y="775391"/>
                      <a:pt x="222281" y="768123"/>
                    </a:cubicBezTo>
                    <a:cubicBezTo>
                      <a:pt x="227594" y="763474"/>
                      <a:pt x="238680" y="767435"/>
                      <a:pt x="252011" y="774283"/>
                    </a:cubicBezTo>
                    <a:lnTo>
                      <a:pt x="251392" y="773120"/>
                    </a:lnTo>
                    <a:cubicBezTo>
                      <a:pt x="253675" y="773576"/>
                      <a:pt x="256083" y="774179"/>
                      <a:pt x="258388" y="774668"/>
                    </a:cubicBezTo>
                    <a:cubicBezTo>
                      <a:pt x="254573" y="770045"/>
                      <a:pt x="249136" y="764307"/>
                      <a:pt x="243105" y="758171"/>
                    </a:cubicBezTo>
                    <a:cubicBezTo>
                      <a:pt x="242196" y="757457"/>
                      <a:pt x="241409" y="756636"/>
                      <a:pt x="240757" y="755814"/>
                    </a:cubicBezTo>
                    <a:lnTo>
                      <a:pt x="240379" y="755429"/>
                    </a:lnTo>
                    <a:lnTo>
                      <a:pt x="206948" y="710876"/>
                    </a:lnTo>
                    <a:lnTo>
                      <a:pt x="218332" y="714441"/>
                    </a:lnTo>
                    <a:cubicBezTo>
                      <a:pt x="236626" y="738836"/>
                      <a:pt x="254476" y="762642"/>
                      <a:pt x="271020" y="784328"/>
                    </a:cubicBezTo>
                    <a:cubicBezTo>
                      <a:pt x="279499" y="789292"/>
                      <a:pt x="288318" y="794169"/>
                      <a:pt x="296677" y="797986"/>
                    </a:cubicBezTo>
                    <a:cubicBezTo>
                      <a:pt x="296547" y="796233"/>
                      <a:pt x="296125" y="794517"/>
                      <a:pt x="295685" y="792779"/>
                    </a:cubicBezTo>
                    <a:lnTo>
                      <a:pt x="294958" y="789987"/>
                    </a:lnTo>
                    <a:lnTo>
                      <a:pt x="297764" y="791396"/>
                    </a:lnTo>
                    <a:lnTo>
                      <a:pt x="299512" y="778151"/>
                    </a:lnTo>
                    <a:cubicBezTo>
                      <a:pt x="289228" y="760524"/>
                      <a:pt x="278302" y="741847"/>
                      <a:pt x="267426" y="723010"/>
                    </a:cubicBezTo>
                    <a:cubicBezTo>
                      <a:pt x="266760" y="715253"/>
                      <a:pt x="263754" y="703339"/>
                      <a:pt x="259596" y="690154"/>
                    </a:cubicBezTo>
                    <a:lnTo>
                      <a:pt x="303963" y="746059"/>
                    </a:lnTo>
                    <a:cubicBezTo>
                      <a:pt x="305974" y="734923"/>
                      <a:pt x="308718" y="727536"/>
                      <a:pt x="313032" y="727391"/>
                    </a:cubicBezTo>
                    <a:cubicBezTo>
                      <a:pt x="320259" y="727151"/>
                      <a:pt x="329673" y="745695"/>
                      <a:pt x="339083" y="768602"/>
                    </a:cubicBezTo>
                    <a:cubicBezTo>
                      <a:pt x="339761" y="769361"/>
                      <a:pt x="340450" y="769308"/>
                      <a:pt x="341073" y="769062"/>
                    </a:cubicBezTo>
                    <a:cubicBezTo>
                      <a:pt x="343922" y="767934"/>
                      <a:pt x="344817" y="762590"/>
                      <a:pt x="344450" y="754901"/>
                    </a:cubicBezTo>
                    <a:cubicBezTo>
                      <a:pt x="331614" y="734601"/>
                      <a:pt x="317898" y="712952"/>
                      <a:pt x="304281" y="691173"/>
                    </a:cubicBezTo>
                    <a:lnTo>
                      <a:pt x="343361" y="732559"/>
                    </a:lnTo>
                    <a:cubicBezTo>
                      <a:pt x="341922" y="719561"/>
                      <a:pt x="340390" y="705204"/>
                      <a:pt x="340592" y="693306"/>
                    </a:cubicBezTo>
                    <a:lnTo>
                      <a:pt x="340825" y="692997"/>
                    </a:lnTo>
                    <a:lnTo>
                      <a:pt x="341513" y="692841"/>
                    </a:lnTo>
                    <a:lnTo>
                      <a:pt x="354685" y="709744"/>
                    </a:lnTo>
                    <a:cubicBezTo>
                      <a:pt x="354802" y="707814"/>
                      <a:pt x="355113" y="705984"/>
                      <a:pt x="355436" y="704225"/>
                    </a:cubicBezTo>
                    <a:lnTo>
                      <a:pt x="353513" y="691870"/>
                    </a:lnTo>
                    <a:cubicBezTo>
                      <a:pt x="335932" y="681442"/>
                      <a:pt x="318434" y="670860"/>
                      <a:pt x="301456" y="660447"/>
                    </a:cubicBezTo>
                    <a:lnTo>
                      <a:pt x="295898" y="654036"/>
                    </a:lnTo>
                    <a:lnTo>
                      <a:pt x="345657" y="669991"/>
                    </a:lnTo>
                    <a:lnTo>
                      <a:pt x="322506" y="638717"/>
                    </a:lnTo>
                    <a:lnTo>
                      <a:pt x="329924" y="641769"/>
                    </a:lnTo>
                    <a:lnTo>
                      <a:pt x="348123" y="657228"/>
                    </a:lnTo>
                    <a:lnTo>
                      <a:pt x="335646" y="577041"/>
                    </a:lnTo>
                    <a:cubicBezTo>
                      <a:pt x="332537" y="575913"/>
                      <a:pt x="329418" y="574790"/>
                      <a:pt x="326294" y="573665"/>
                    </a:cubicBezTo>
                    <a:lnTo>
                      <a:pt x="334999" y="572880"/>
                    </a:lnTo>
                    <a:lnTo>
                      <a:pt x="332320" y="555663"/>
                    </a:lnTo>
                    <a:cubicBezTo>
                      <a:pt x="340134" y="562173"/>
                      <a:pt x="347044" y="565982"/>
                      <a:pt x="351500" y="563508"/>
                    </a:cubicBezTo>
                    <a:cubicBezTo>
                      <a:pt x="357727" y="560050"/>
                      <a:pt x="359424" y="547176"/>
                      <a:pt x="359584" y="531764"/>
                    </a:cubicBezTo>
                    <a:cubicBezTo>
                      <a:pt x="352056" y="529193"/>
                      <a:pt x="344429" y="526669"/>
                      <a:pt x="336756" y="524130"/>
                    </a:cubicBezTo>
                    <a:cubicBezTo>
                      <a:pt x="333795" y="520445"/>
                      <a:pt x="330923" y="516834"/>
                      <a:pt x="329352" y="513912"/>
                    </a:cubicBezTo>
                    <a:lnTo>
                      <a:pt x="360073" y="524091"/>
                    </a:lnTo>
                    <a:cubicBezTo>
                      <a:pt x="360130" y="523750"/>
                      <a:pt x="360134" y="523408"/>
                      <a:pt x="360139" y="523064"/>
                    </a:cubicBezTo>
                    <a:lnTo>
                      <a:pt x="372572" y="520785"/>
                    </a:lnTo>
                    <a:lnTo>
                      <a:pt x="369646" y="516838"/>
                    </a:lnTo>
                    <a:cubicBezTo>
                      <a:pt x="378646" y="524621"/>
                      <a:pt x="386681" y="529696"/>
                      <a:pt x="391656" y="526931"/>
                    </a:cubicBezTo>
                    <a:cubicBezTo>
                      <a:pt x="397771" y="523534"/>
                      <a:pt x="399518" y="511061"/>
                      <a:pt x="399687" y="496038"/>
                    </a:cubicBezTo>
                    <a:lnTo>
                      <a:pt x="407664" y="495192"/>
                    </a:lnTo>
                    <a:cubicBezTo>
                      <a:pt x="410566" y="493341"/>
                      <a:pt x="411539" y="489792"/>
                      <a:pt x="410808" y="485129"/>
                    </a:cubicBezTo>
                    <a:lnTo>
                      <a:pt x="412729" y="484208"/>
                    </a:lnTo>
                    <a:lnTo>
                      <a:pt x="410635" y="481382"/>
                    </a:lnTo>
                    <a:cubicBezTo>
                      <a:pt x="409442" y="474489"/>
                      <a:pt x="406190" y="465839"/>
                      <a:pt x="402302" y="456584"/>
                    </a:cubicBezTo>
                    <a:cubicBezTo>
                      <a:pt x="414162" y="468736"/>
                      <a:pt x="425428" y="481886"/>
                      <a:pt x="431257" y="485128"/>
                    </a:cubicBezTo>
                    <a:lnTo>
                      <a:pt x="437264" y="486937"/>
                    </a:lnTo>
                    <a:cubicBezTo>
                      <a:pt x="440849" y="486031"/>
                      <a:pt x="438317" y="478097"/>
                      <a:pt x="439923" y="473194"/>
                    </a:cubicBezTo>
                    <a:cubicBezTo>
                      <a:pt x="447953" y="481017"/>
                      <a:pt x="455441" y="486142"/>
                      <a:pt x="460967" y="482847"/>
                    </a:cubicBezTo>
                    <a:cubicBezTo>
                      <a:pt x="467508" y="478950"/>
                      <a:pt x="468346" y="464798"/>
                      <a:pt x="468181" y="448496"/>
                    </a:cubicBezTo>
                    <a:lnTo>
                      <a:pt x="468133" y="445616"/>
                    </a:lnTo>
                    <a:lnTo>
                      <a:pt x="471413" y="448549"/>
                    </a:lnTo>
                    <a:lnTo>
                      <a:pt x="471581" y="448600"/>
                    </a:lnTo>
                    <a:cubicBezTo>
                      <a:pt x="467244" y="444210"/>
                      <a:pt x="463012" y="439765"/>
                      <a:pt x="458823" y="435348"/>
                    </a:cubicBezTo>
                    <a:lnTo>
                      <a:pt x="455119" y="427715"/>
                    </a:lnTo>
                    <a:lnTo>
                      <a:pt x="479592" y="443551"/>
                    </a:lnTo>
                    <a:cubicBezTo>
                      <a:pt x="479459" y="441197"/>
                      <a:pt x="479414" y="438646"/>
                      <a:pt x="480080" y="436615"/>
                    </a:cubicBezTo>
                    <a:cubicBezTo>
                      <a:pt x="482340" y="438818"/>
                      <a:pt x="484558" y="440806"/>
                      <a:pt x="486893" y="441965"/>
                    </a:cubicBezTo>
                    <a:lnTo>
                      <a:pt x="490783" y="450792"/>
                    </a:lnTo>
                    <a:lnTo>
                      <a:pt x="493531" y="452569"/>
                    </a:lnTo>
                    <a:lnTo>
                      <a:pt x="496735" y="445967"/>
                    </a:lnTo>
                    <a:lnTo>
                      <a:pt x="501122" y="446269"/>
                    </a:lnTo>
                    <a:cubicBezTo>
                      <a:pt x="505384" y="443730"/>
                      <a:pt x="507226" y="436843"/>
                      <a:pt x="507541" y="427827"/>
                    </a:cubicBezTo>
                    <a:lnTo>
                      <a:pt x="517969" y="438656"/>
                    </a:lnTo>
                    <a:cubicBezTo>
                      <a:pt x="521896" y="438304"/>
                      <a:pt x="524308" y="430291"/>
                      <a:pt x="526056" y="419027"/>
                    </a:cubicBezTo>
                    <a:cubicBezTo>
                      <a:pt x="520377" y="414359"/>
                      <a:pt x="514793" y="409677"/>
                      <a:pt x="509281" y="405044"/>
                    </a:cubicBezTo>
                    <a:lnTo>
                      <a:pt x="526954" y="414697"/>
                    </a:lnTo>
                    <a:cubicBezTo>
                      <a:pt x="528900" y="403409"/>
                      <a:pt x="530504" y="389734"/>
                      <a:pt x="533397" y="377570"/>
                    </a:cubicBezTo>
                    <a:cubicBezTo>
                      <a:pt x="524146" y="371063"/>
                      <a:pt x="514737" y="364526"/>
                      <a:pt x="505278" y="357950"/>
                    </a:cubicBezTo>
                    <a:cubicBezTo>
                      <a:pt x="519468" y="361471"/>
                      <a:pt x="532235" y="363866"/>
                      <a:pt x="540468" y="364060"/>
                    </a:cubicBezTo>
                    <a:lnTo>
                      <a:pt x="567099" y="377432"/>
                    </a:lnTo>
                    <a:cubicBezTo>
                      <a:pt x="568265" y="371852"/>
                      <a:pt x="569127" y="365673"/>
                      <a:pt x="570056" y="359390"/>
                    </a:cubicBezTo>
                    <a:cubicBezTo>
                      <a:pt x="570734" y="359637"/>
                      <a:pt x="571183" y="360298"/>
                      <a:pt x="571655" y="361025"/>
                    </a:cubicBezTo>
                    <a:cubicBezTo>
                      <a:pt x="574434" y="365301"/>
                      <a:pt x="577838" y="373934"/>
                      <a:pt x="581688" y="384757"/>
                    </a:cubicBezTo>
                    <a:cubicBezTo>
                      <a:pt x="605048" y="396474"/>
                      <a:pt x="627244" y="407697"/>
                      <a:pt x="646731" y="417266"/>
                    </a:cubicBezTo>
                    <a:lnTo>
                      <a:pt x="655024" y="397628"/>
                    </a:lnTo>
                    <a:cubicBezTo>
                      <a:pt x="620788" y="373648"/>
                      <a:pt x="575497" y="343891"/>
                      <a:pt x="528204" y="312807"/>
                    </a:cubicBezTo>
                    <a:cubicBezTo>
                      <a:pt x="526296" y="308490"/>
                      <a:pt x="524456" y="304256"/>
                      <a:pt x="523697" y="301026"/>
                    </a:cubicBezTo>
                    <a:lnTo>
                      <a:pt x="572908" y="333389"/>
                    </a:lnTo>
                    <a:lnTo>
                      <a:pt x="573343" y="333769"/>
                    </a:lnTo>
                    <a:cubicBezTo>
                      <a:pt x="574248" y="334401"/>
                      <a:pt x="575166" y="335183"/>
                      <a:pt x="575983" y="336088"/>
                    </a:cubicBezTo>
                    <a:cubicBezTo>
                      <a:pt x="582850" y="342051"/>
                      <a:pt x="589264" y="347415"/>
                      <a:pt x="594394" y="351139"/>
                    </a:cubicBezTo>
                    <a:cubicBezTo>
                      <a:pt x="593726" y="348738"/>
                      <a:pt x="592936" y="346234"/>
                      <a:pt x="592302" y="343853"/>
                    </a:cubicBezTo>
                    <a:lnTo>
                      <a:pt x="619807" y="356373"/>
                    </a:lnTo>
                    <a:lnTo>
                      <a:pt x="621052" y="357600"/>
                    </a:lnTo>
                    <a:cubicBezTo>
                      <a:pt x="621261" y="357301"/>
                      <a:pt x="621467" y="357019"/>
                      <a:pt x="623124" y="357885"/>
                    </a:cubicBezTo>
                    <a:cubicBezTo>
                      <a:pt x="627125" y="361308"/>
                      <a:pt x="630195" y="362035"/>
                      <a:pt x="632712" y="362247"/>
                    </a:cubicBezTo>
                    <a:lnTo>
                      <a:pt x="631970" y="359109"/>
                    </a:lnTo>
                    <a:lnTo>
                      <a:pt x="650234" y="361630"/>
                    </a:lnTo>
                    <a:cubicBezTo>
                      <a:pt x="658606" y="368689"/>
                      <a:pt x="665959" y="378748"/>
                      <a:pt x="671903" y="387839"/>
                    </a:cubicBezTo>
                    <a:lnTo>
                      <a:pt x="674296" y="390174"/>
                    </a:lnTo>
                    <a:lnTo>
                      <a:pt x="671048" y="371364"/>
                    </a:lnTo>
                    <a:cubicBezTo>
                      <a:pt x="674946" y="372605"/>
                      <a:pt x="683246" y="379702"/>
                      <a:pt x="692514" y="388153"/>
                    </a:cubicBezTo>
                    <a:lnTo>
                      <a:pt x="696810" y="382685"/>
                    </a:lnTo>
                    <a:cubicBezTo>
                      <a:pt x="699326" y="382744"/>
                      <a:pt x="700191" y="387366"/>
                      <a:pt x="699857" y="394605"/>
                    </a:cubicBezTo>
                    <a:lnTo>
                      <a:pt x="723583" y="415483"/>
                    </a:lnTo>
                    <a:lnTo>
                      <a:pt x="723662" y="414910"/>
                    </a:lnTo>
                    <a:cubicBezTo>
                      <a:pt x="722089" y="407364"/>
                      <a:pt x="719049" y="398748"/>
                      <a:pt x="724759" y="400812"/>
                    </a:cubicBezTo>
                    <a:lnTo>
                      <a:pt x="725504" y="401573"/>
                    </a:lnTo>
                    <a:cubicBezTo>
                      <a:pt x="725638" y="397661"/>
                      <a:pt x="726406" y="394140"/>
                      <a:pt x="728061" y="391235"/>
                    </a:cubicBezTo>
                    <a:cubicBezTo>
                      <a:pt x="716599" y="383206"/>
                      <a:pt x="704894" y="375074"/>
                      <a:pt x="693110" y="366881"/>
                    </a:cubicBezTo>
                    <a:cubicBezTo>
                      <a:pt x="707304" y="370405"/>
                      <a:pt x="720070" y="372797"/>
                      <a:pt x="728304" y="372994"/>
                    </a:cubicBezTo>
                    <a:lnTo>
                      <a:pt x="737395" y="377547"/>
                    </a:lnTo>
                    <a:lnTo>
                      <a:pt x="737872" y="377641"/>
                    </a:lnTo>
                    <a:cubicBezTo>
                      <a:pt x="741811" y="362357"/>
                      <a:pt x="746838" y="351684"/>
                      <a:pt x="753220" y="350168"/>
                    </a:cubicBezTo>
                    <a:cubicBezTo>
                      <a:pt x="759163" y="348754"/>
                      <a:pt x="764654" y="355536"/>
                      <a:pt x="769214" y="366744"/>
                    </a:cubicBezTo>
                    <a:lnTo>
                      <a:pt x="778222" y="370591"/>
                    </a:lnTo>
                    <a:lnTo>
                      <a:pt x="780027" y="364387"/>
                    </a:lnTo>
                    <a:cubicBezTo>
                      <a:pt x="759890" y="350560"/>
                      <a:pt x="738184" y="336296"/>
                      <a:pt x="716038" y="321742"/>
                    </a:cubicBezTo>
                    <a:cubicBezTo>
                      <a:pt x="714131" y="317420"/>
                      <a:pt x="712291" y="313183"/>
                      <a:pt x="711532" y="309958"/>
                    </a:cubicBezTo>
                    <a:lnTo>
                      <a:pt x="760741" y="342320"/>
                    </a:lnTo>
                    <a:lnTo>
                      <a:pt x="761174" y="342699"/>
                    </a:lnTo>
                    <a:cubicBezTo>
                      <a:pt x="762080" y="343335"/>
                      <a:pt x="763002" y="344110"/>
                      <a:pt x="763816" y="345019"/>
                    </a:cubicBezTo>
                    <a:cubicBezTo>
                      <a:pt x="770686" y="350982"/>
                      <a:pt x="777097" y="356346"/>
                      <a:pt x="782222" y="360070"/>
                    </a:cubicBezTo>
                    <a:cubicBezTo>
                      <a:pt x="781562" y="357665"/>
                      <a:pt x="780768" y="355165"/>
                      <a:pt x="780137" y="352783"/>
                    </a:cubicBezTo>
                    <a:lnTo>
                      <a:pt x="806356" y="364720"/>
                    </a:lnTo>
                    <a:lnTo>
                      <a:pt x="805799" y="363274"/>
                    </a:lnTo>
                    <a:lnTo>
                      <a:pt x="811053" y="366858"/>
                    </a:lnTo>
                    <a:cubicBezTo>
                      <a:pt x="815000" y="370250"/>
                      <a:pt x="818043" y="370968"/>
                      <a:pt x="820548" y="371177"/>
                    </a:cubicBezTo>
                    <a:lnTo>
                      <a:pt x="819806" y="368039"/>
                    </a:lnTo>
                    <a:lnTo>
                      <a:pt x="838066" y="370558"/>
                    </a:lnTo>
                    <a:lnTo>
                      <a:pt x="840097" y="373016"/>
                    </a:lnTo>
                    <a:cubicBezTo>
                      <a:pt x="839216" y="370966"/>
                      <a:pt x="839942" y="370014"/>
                      <a:pt x="840889" y="369876"/>
                    </a:cubicBezTo>
                    <a:lnTo>
                      <a:pt x="841323" y="370102"/>
                    </a:lnTo>
                    <a:cubicBezTo>
                      <a:pt x="848162" y="358000"/>
                      <a:pt x="851415" y="365616"/>
                      <a:pt x="864657" y="375848"/>
                    </a:cubicBezTo>
                    <a:lnTo>
                      <a:pt x="871000" y="352812"/>
                    </a:lnTo>
                    <a:lnTo>
                      <a:pt x="859593" y="340088"/>
                    </a:lnTo>
                    <a:cubicBezTo>
                      <a:pt x="859777" y="337255"/>
                      <a:pt x="861539" y="335223"/>
                      <a:pt x="864781" y="334113"/>
                    </a:cubicBezTo>
                    <a:lnTo>
                      <a:pt x="841639" y="289182"/>
                    </a:lnTo>
                    <a:cubicBezTo>
                      <a:pt x="837246" y="282624"/>
                      <a:pt x="835848" y="277182"/>
                      <a:pt x="838470" y="273758"/>
                    </a:cubicBezTo>
                    <a:lnTo>
                      <a:pt x="860683" y="274348"/>
                    </a:lnTo>
                    <a:cubicBezTo>
                      <a:pt x="859384" y="272108"/>
                      <a:pt x="858152" y="269840"/>
                      <a:pt x="856924" y="267580"/>
                    </a:cubicBezTo>
                    <a:lnTo>
                      <a:pt x="855320" y="259248"/>
                    </a:lnTo>
                    <a:lnTo>
                      <a:pt x="868974" y="274569"/>
                    </a:lnTo>
                    <a:cubicBezTo>
                      <a:pt x="870852" y="273801"/>
                      <a:pt x="872459" y="274240"/>
                      <a:pt x="874097" y="274707"/>
                    </a:cubicBezTo>
                    <a:cubicBezTo>
                      <a:pt x="872794" y="272847"/>
                      <a:pt x="873789" y="271659"/>
                      <a:pt x="877670" y="272475"/>
                    </a:cubicBezTo>
                    <a:lnTo>
                      <a:pt x="871566" y="259573"/>
                    </a:lnTo>
                    <a:cubicBezTo>
                      <a:pt x="872222" y="257568"/>
                      <a:pt x="875419" y="257456"/>
                      <a:pt x="880706" y="258019"/>
                    </a:cubicBezTo>
                    <a:cubicBezTo>
                      <a:pt x="889206" y="258925"/>
                      <a:pt x="906778" y="264423"/>
                      <a:pt x="927069" y="270580"/>
                    </a:cubicBezTo>
                    <a:cubicBezTo>
                      <a:pt x="922450" y="264144"/>
                      <a:pt x="917947" y="257716"/>
                      <a:pt x="913509" y="251366"/>
                    </a:cubicBezTo>
                    <a:lnTo>
                      <a:pt x="936553" y="273353"/>
                    </a:lnTo>
                    <a:cubicBezTo>
                      <a:pt x="949211" y="277497"/>
                      <a:pt x="962581" y="281466"/>
                      <a:pt x="975145" y="284642"/>
                    </a:cubicBezTo>
                    <a:cubicBezTo>
                      <a:pt x="973621" y="283262"/>
                      <a:pt x="973702" y="282146"/>
                      <a:pt x="974144" y="281161"/>
                    </a:cubicBezTo>
                    <a:lnTo>
                      <a:pt x="979180" y="279150"/>
                    </a:lnTo>
                    <a:lnTo>
                      <a:pt x="978381" y="272117"/>
                    </a:lnTo>
                    <a:lnTo>
                      <a:pt x="966921" y="258482"/>
                    </a:lnTo>
                    <a:cubicBezTo>
                      <a:pt x="945435" y="239965"/>
                      <a:pt x="922587" y="221395"/>
                      <a:pt x="926396" y="212878"/>
                    </a:cubicBezTo>
                    <a:lnTo>
                      <a:pt x="928464" y="212734"/>
                    </a:lnTo>
                    <a:cubicBezTo>
                      <a:pt x="926268" y="210098"/>
                      <a:pt x="924052" y="207472"/>
                      <a:pt x="921826" y="204841"/>
                    </a:cubicBezTo>
                    <a:lnTo>
                      <a:pt x="937505" y="212104"/>
                    </a:lnTo>
                    <a:cubicBezTo>
                      <a:pt x="942761" y="208609"/>
                      <a:pt x="949572" y="209437"/>
                      <a:pt x="957111" y="210733"/>
                    </a:cubicBezTo>
                    <a:cubicBezTo>
                      <a:pt x="953013" y="204128"/>
                      <a:pt x="936241" y="196563"/>
                      <a:pt x="954476" y="196336"/>
                    </a:cubicBezTo>
                    <a:cubicBezTo>
                      <a:pt x="960167" y="196266"/>
                      <a:pt x="971810" y="198465"/>
                      <a:pt x="985577" y="201210"/>
                    </a:cubicBezTo>
                    <a:cubicBezTo>
                      <a:pt x="975954" y="189966"/>
                      <a:pt x="965862" y="178636"/>
                      <a:pt x="955655" y="167171"/>
                    </a:cubicBezTo>
                    <a:cubicBezTo>
                      <a:pt x="954933" y="162504"/>
                      <a:pt x="954251" y="157941"/>
                      <a:pt x="954354" y="154625"/>
                    </a:cubicBezTo>
                    <a:lnTo>
                      <a:pt x="993511" y="198621"/>
                    </a:lnTo>
                    <a:lnTo>
                      <a:pt x="993829" y="199098"/>
                    </a:lnTo>
                    <a:cubicBezTo>
                      <a:pt x="994541" y="199946"/>
                      <a:pt x="995230" y="200936"/>
                      <a:pt x="995780" y="202025"/>
                    </a:cubicBezTo>
                    <a:lnTo>
                      <a:pt x="996776" y="203413"/>
                    </a:lnTo>
                    <a:cubicBezTo>
                      <a:pt x="1002143" y="204529"/>
                      <a:pt x="1007666" y="205618"/>
                      <a:pt x="1013152" y="206631"/>
                    </a:cubicBezTo>
                    <a:cubicBezTo>
                      <a:pt x="1016552" y="198976"/>
                      <a:pt x="1021507" y="202524"/>
                      <a:pt x="1027549" y="208772"/>
                    </a:cubicBezTo>
                    <a:lnTo>
                      <a:pt x="1066510" y="209369"/>
                    </a:lnTo>
                    <a:cubicBezTo>
                      <a:pt x="1081024" y="199562"/>
                      <a:pt x="1035447" y="141283"/>
                      <a:pt x="1041567" y="137525"/>
                    </a:cubicBezTo>
                    <a:cubicBezTo>
                      <a:pt x="1045310" y="135227"/>
                      <a:pt x="1059389" y="147915"/>
                      <a:pt x="1074733" y="161953"/>
                    </a:cubicBezTo>
                    <a:cubicBezTo>
                      <a:pt x="1073946" y="157089"/>
                      <a:pt x="1074700" y="153432"/>
                      <a:pt x="1077458" y="151439"/>
                    </a:cubicBezTo>
                    <a:cubicBezTo>
                      <a:pt x="1084114" y="146624"/>
                      <a:pt x="1099806" y="153139"/>
                      <a:pt x="1118253" y="163289"/>
                    </a:cubicBezTo>
                    <a:cubicBezTo>
                      <a:pt x="1117174" y="154270"/>
                      <a:pt x="1100425" y="138371"/>
                      <a:pt x="1123984" y="146539"/>
                    </a:cubicBezTo>
                    <a:cubicBezTo>
                      <a:pt x="1132082" y="149345"/>
                      <a:pt x="1147703" y="158446"/>
                      <a:pt x="1165828" y="168832"/>
                    </a:cubicBezTo>
                    <a:lnTo>
                      <a:pt x="1185810" y="157108"/>
                    </a:lnTo>
                    <a:lnTo>
                      <a:pt x="1184294" y="119125"/>
                    </a:lnTo>
                    <a:cubicBezTo>
                      <a:pt x="1181090" y="117451"/>
                      <a:pt x="1181492" y="115966"/>
                      <a:pt x="1182466" y="114858"/>
                    </a:cubicBezTo>
                    <a:lnTo>
                      <a:pt x="1184135" y="115136"/>
                    </a:lnTo>
                    <a:cubicBezTo>
                      <a:pt x="1183087" y="95579"/>
                      <a:pt x="1182385" y="76027"/>
                      <a:pt x="1181813" y="56956"/>
                    </a:cubicBezTo>
                    <a:lnTo>
                      <a:pt x="1184135" y="48795"/>
                    </a:lnTo>
                    <a:lnTo>
                      <a:pt x="1202395" y="118163"/>
                    </a:lnTo>
                    <a:cubicBezTo>
                      <a:pt x="1206417" y="117111"/>
                      <a:pt x="1209930" y="118485"/>
                      <a:pt x="1213602" y="120022"/>
                    </a:cubicBezTo>
                    <a:cubicBezTo>
                      <a:pt x="1211444" y="112867"/>
                      <a:pt x="1196978" y="101849"/>
                      <a:pt x="1215156" y="105899"/>
                    </a:cubicBezTo>
                    <a:cubicBezTo>
                      <a:pt x="1221206" y="107244"/>
                      <a:pt x="1233217" y="112586"/>
                      <a:pt x="1247204" y="118881"/>
                    </a:cubicBezTo>
                    <a:cubicBezTo>
                      <a:pt x="1244527" y="101663"/>
                      <a:pt x="1242021" y="84589"/>
                      <a:pt x="1239635" y="67970"/>
                    </a:cubicBezTo>
                    <a:lnTo>
                      <a:pt x="1259743" y="124476"/>
                    </a:lnTo>
                    <a:cubicBezTo>
                      <a:pt x="1263275" y="126118"/>
                      <a:pt x="1266878" y="127712"/>
                      <a:pt x="1270472" y="129269"/>
                    </a:cubicBezTo>
                    <a:cubicBezTo>
                      <a:pt x="1276071" y="122880"/>
                      <a:pt x="1279961" y="127370"/>
                      <a:pt x="1284150" y="134642"/>
                    </a:cubicBezTo>
                    <a:lnTo>
                      <a:pt x="1292856" y="136827"/>
                    </a:lnTo>
                    <a:cubicBezTo>
                      <a:pt x="1285622" y="103829"/>
                      <a:pt x="1276890" y="67348"/>
                      <a:pt x="1268020" y="30181"/>
                    </a:cubicBezTo>
                    <a:cubicBezTo>
                      <a:pt x="1276256" y="42264"/>
                      <a:pt x="1284185" y="52552"/>
                      <a:pt x="1290194" y="58181"/>
                    </a:cubicBezTo>
                    <a:lnTo>
                      <a:pt x="1323528" y="142292"/>
                    </a:lnTo>
                    <a:cubicBezTo>
                      <a:pt x="1337989" y="133960"/>
                      <a:pt x="1311821" y="73086"/>
                      <a:pt x="1318736" y="71064"/>
                    </a:cubicBezTo>
                    <a:lnTo>
                      <a:pt x="1335262" y="89146"/>
                    </a:lnTo>
                    <a:cubicBezTo>
                      <a:pt x="1329250" y="64570"/>
                      <a:pt x="1322294" y="38455"/>
                      <a:pt x="1315190" y="11790"/>
                    </a:cubicBezTo>
                    <a:cubicBezTo>
                      <a:pt x="1316648" y="7293"/>
                      <a:pt x="1318093" y="2913"/>
                      <a:pt x="131967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16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1" name="十角星 6"/>
              <p:cNvSpPr/>
              <p:nvPr/>
            </p:nvSpPr>
            <p:spPr>
              <a:xfrm>
                <a:off x="4139127" y="4118031"/>
                <a:ext cx="2505684" cy="2465748"/>
              </a:xfrm>
              <a:custGeom>
                <a:avLst/>
                <a:gdLst/>
                <a:ahLst/>
                <a:cxnLst/>
                <a:rect l="l" t="t" r="r" b="b"/>
                <a:pathLst>
                  <a:path w="2645723" h="2605139">
                    <a:moveTo>
                      <a:pt x="1375582" y="2494963"/>
                    </a:moveTo>
                    <a:lnTo>
                      <a:pt x="1375518" y="2495016"/>
                    </a:lnTo>
                    <a:lnTo>
                      <a:pt x="1375537" y="2495123"/>
                    </a:lnTo>
                    <a:close/>
                    <a:moveTo>
                      <a:pt x="1421760" y="2486319"/>
                    </a:moveTo>
                    <a:lnTo>
                      <a:pt x="1427757" y="2493664"/>
                    </a:lnTo>
                    <a:lnTo>
                      <a:pt x="1429303" y="2488470"/>
                    </a:lnTo>
                    <a:cubicBezTo>
                      <a:pt x="1428258" y="2487910"/>
                      <a:pt x="1427288" y="2487189"/>
                      <a:pt x="1426300" y="2486446"/>
                    </a:cubicBezTo>
                    <a:cubicBezTo>
                      <a:pt x="1424834" y="2486657"/>
                      <a:pt x="1423317" y="2486501"/>
                      <a:pt x="1421760" y="2486319"/>
                    </a:cubicBezTo>
                    <a:close/>
                    <a:moveTo>
                      <a:pt x="927891" y="2368588"/>
                    </a:moveTo>
                    <a:lnTo>
                      <a:pt x="918569" y="2368929"/>
                    </a:lnTo>
                    <a:lnTo>
                      <a:pt x="919054" y="2378763"/>
                    </a:lnTo>
                    <a:close/>
                    <a:moveTo>
                      <a:pt x="1741382" y="2356774"/>
                    </a:moveTo>
                    <a:lnTo>
                      <a:pt x="1739507" y="2359477"/>
                    </a:lnTo>
                    <a:lnTo>
                      <a:pt x="1741128" y="2364379"/>
                    </a:lnTo>
                    <a:close/>
                    <a:moveTo>
                      <a:pt x="1747491" y="2350177"/>
                    </a:moveTo>
                    <a:lnTo>
                      <a:pt x="1746774" y="2350998"/>
                    </a:lnTo>
                    <a:cubicBezTo>
                      <a:pt x="1746826" y="2354922"/>
                      <a:pt x="1747208" y="2359182"/>
                      <a:pt x="1747649" y="2363625"/>
                    </a:cubicBezTo>
                    <a:lnTo>
                      <a:pt x="1747775" y="2364830"/>
                    </a:lnTo>
                    <a:cubicBezTo>
                      <a:pt x="1747182" y="2360516"/>
                      <a:pt x="1747242" y="2355576"/>
                      <a:pt x="1747491" y="2350177"/>
                    </a:cubicBezTo>
                    <a:close/>
                    <a:moveTo>
                      <a:pt x="558273" y="2153426"/>
                    </a:moveTo>
                    <a:lnTo>
                      <a:pt x="556699" y="2156541"/>
                    </a:lnTo>
                    <a:lnTo>
                      <a:pt x="558992" y="2154609"/>
                    </a:lnTo>
                    <a:close/>
                    <a:moveTo>
                      <a:pt x="2129321" y="2062852"/>
                    </a:moveTo>
                    <a:lnTo>
                      <a:pt x="2130109" y="2064322"/>
                    </a:lnTo>
                    <a:cubicBezTo>
                      <a:pt x="2129929" y="2063898"/>
                      <a:pt x="2129815" y="2063454"/>
                      <a:pt x="2129702" y="2063009"/>
                    </a:cubicBezTo>
                    <a:close/>
                    <a:moveTo>
                      <a:pt x="336361" y="2032337"/>
                    </a:moveTo>
                    <a:cubicBezTo>
                      <a:pt x="326300" y="2025909"/>
                      <a:pt x="306768" y="2050520"/>
                      <a:pt x="292690" y="2067097"/>
                    </a:cubicBezTo>
                    <a:cubicBezTo>
                      <a:pt x="311490" y="2060717"/>
                      <a:pt x="328667" y="2054635"/>
                      <a:pt x="343467" y="2049011"/>
                    </a:cubicBezTo>
                    <a:close/>
                    <a:moveTo>
                      <a:pt x="2483542" y="1576450"/>
                    </a:moveTo>
                    <a:lnTo>
                      <a:pt x="2488041" y="1593309"/>
                    </a:lnTo>
                    <a:lnTo>
                      <a:pt x="2513707" y="1583878"/>
                    </a:lnTo>
                    <a:cubicBezTo>
                      <a:pt x="2504736" y="1582262"/>
                      <a:pt x="2494052" y="1578948"/>
                      <a:pt x="2483542" y="1576450"/>
                    </a:cubicBezTo>
                    <a:close/>
                    <a:moveTo>
                      <a:pt x="2513786" y="1397137"/>
                    </a:moveTo>
                    <a:lnTo>
                      <a:pt x="2509302" y="1402372"/>
                    </a:lnTo>
                    <a:lnTo>
                      <a:pt x="2521633" y="1421833"/>
                    </a:lnTo>
                    <a:lnTo>
                      <a:pt x="2571130" y="1405044"/>
                    </a:lnTo>
                    <a:cubicBezTo>
                      <a:pt x="2564644" y="1403272"/>
                      <a:pt x="2558015" y="1400813"/>
                      <a:pt x="2551284" y="1398375"/>
                    </a:cubicBezTo>
                    <a:close/>
                    <a:moveTo>
                      <a:pt x="596378" y="421666"/>
                    </a:moveTo>
                    <a:cubicBezTo>
                      <a:pt x="604241" y="432923"/>
                      <a:pt x="612862" y="444258"/>
                      <a:pt x="621019" y="452557"/>
                    </a:cubicBezTo>
                    <a:lnTo>
                      <a:pt x="623243" y="441082"/>
                    </a:lnTo>
                    <a:close/>
                    <a:moveTo>
                      <a:pt x="673387" y="410722"/>
                    </a:moveTo>
                    <a:cubicBezTo>
                      <a:pt x="674136" y="413311"/>
                      <a:pt x="674454" y="416126"/>
                      <a:pt x="674735" y="419086"/>
                    </a:cubicBezTo>
                    <a:cubicBezTo>
                      <a:pt x="675029" y="416724"/>
                      <a:pt x="676121" y="415685"/>
                      <a:pt x="677323" y="414983"/>
                    </a:cubicBezTo>
                    <a:lnTo>
                      <a:pt x="677895" y="415451"/>
                    </a:lnTo>
                    <a:lnTo>
                      <a:pt x="678444" y="414327"/>
                    </a:lnTo>
                    <a:close/>
                    <a:moveTo>
                      <a:pt x="545326" y="385895"/>
                    </a:moveTo>
                    <a:cubicBezTo>
                      <a:pt x="549721" y="395814"/>
                      <a:pt x="554247" y="402424"/>
                      <a:pt x="558127" y="402077"/>
                    </a:cubicBezTo>
                    <a:lnTo>
                      <a:pt x="560937" y="396787"/>
                    </a:lnTo>
                    <a:close/>
                    <a:moveTo>
                      <a:pt x="798756" y="376869"/>
                    </a:moveTo>
                    <a:lnTo>
                      <a:pt x="800801" y="380233"/>
                    </a:lnTo>
                    <a:cubicBezTo>
                      <a:pt x="803607" y="381365"/>
                      <a:pt x="806388" y="382591"/>
                      <a:pt x="809161" y="383802"/>
                    </a:cubicBezTo>
                    <a:close/>
                    <a:moveTo>
                      <a:pt x="1319679" y="0"/>
                    </a:moveTo>
                    <a:lnTo>
                      <a:pt x="1334821" y="56921"/>
                    </a:lnTo>
                    <a:lnTo>
                      <a:pt x="1334890" y="57489"/>
                    </a:lnTo>
                    <a:cubicBezTo>
                      <a:pt x="1335145" y="58567"/>
                      <a:pt x="1335312" y="59760"/>
                      <a:pt x="1335315" y="60979"/>
                    </a:cubicBezTo>
                    <a:cubicBezTo>
                      <a:pt x="1336466" y="70004"/>
                      <a:pt x="1337678" y="78273"/>
                      <a:pt x="1339019" y="84468"/>
                    </a:cubicBezTo>
                    <a:cubicBezTo>
                      <a:pt x="1340123" y="82235"/>
                      <a:pt x="1341196" y="79838"/>
                      <a:pt x="1342312" y="77641"/>
                    </a:cubicBezTo>
                    <a:lnTo>
                      <a:pt x="1354485" y="105306"/>
                    </a:lnTo>
                    <a:lnTo>
                      <a:pt x="1354597" y="107047"/>
                    </a:lnTo>
                    <a:cubicBezTo>
                      <a:pt x="1354950" y="106962"/>
                      <a:pt x="1355291" y="106890"/>
                      <a:pt x="1355954" y="108638"/>
                    </a:cubicBezTo>
                    <a:cubicBezTo>
                      <a:pt x="1356654" y="113860"/>
                      <a:pt x="1358461" y="116443"/>
                      <a:pt x="1360196" y="118278"/>
                    </a:cubicBezTo>
                    <a:lnTo>
                      <a:pt x="1361738" y="115445"/>
                    </a:lnTo>
                    <a:lnTo>
                      <a:pt x="1371357" y="126765"/>
                    </a:lnTo>
                    <a:cubicBezTo>
                      <a:pt x="1378036" y="120696"/>
                      <a:pt x="1388425" y="111563"/>
                      <a:pt x="1392342" y="113039"/>
                    </a:cubicBezTo>
                    <a:cubicBezTo>
                      <a:pt x="1397862" y="115118"/>
                      <a:pt x="1388210" y="124652"/>
                      <a:pt x="1398843" y="144204"/>
                    </a:cubicBezTo>
                    <a:lnTo>
                      <a:pt x="1396885" y="146679"/>
                    </a:lnTo>
                    <a:cubicBezTo>
                      <a:pt x="1397843" y="147191"/>
                      <a:pt x="1399678" y="146738"/>
                      <a:pt x="1403494" y="145501"/>
                    </a:cubicBezTo>
                    <a:cubicBezTo>
                      <a:pt x="1416453" y="141308"/>
                      <a:pt x="1449222" y="113500"/>
                      <a:pt x="1476606" y="119039"/>
                    </a:cubicBezTo>
                    <a:cubicBezTo>
                      <a:pt x="1500196" y="123812"/>
                      <a:pt x="1510494" y="147126"/>
                      <a:pt x="1509437" y="176545"/>
                    </a:cubicBezTo>
                    <a:lnTo>
                      <a:pt x="1541895" y="171790"/>
                    </a:lnTo>
                    <a:cubicBezTo>
                      <a:pt x="1544333" y="160620"/>
                      <a:pt x="1546903" y="149553"/>
                      <a:pt x="1549476" y="138659"/>
                    </a:cubicBezTo>
                    <a:lnTo>
                      <a:pt x="1553828" y="131373"/>
                    </a:lnTo>
                    <a:lnTo>
                      <a:pt x="1553767" y="171335"/>
                    </a:lnTo>
                    <a:cubicBezTo>
                      <a:pt x="1563047" y="172440"/>
                      <a:pt x="1579364" y="177828"/>
                      <a:pt x="1595477" y="182234"/>
                    </a:cubicBezTo>
                    <a:lnTo>
                      <a:pt x="1600283" y="183328"/>
                    </a:lnTo>
                    <a:cubicBezTo>
                      <a:pt x="1600969" y="176909"/>
                      <a:pt x="1601723" y="170550"/>
                      <a:pt x="1602478" y="164259"/>
                    </a:cubicBezTo>
                    <a:lnTo>
                      <a:pt x="1604113" y="184198"/>
                    </a:lnTo>
                    <a:cubicBezTo>
                      <a:pt x="1606130" y="183680"/>
                      <a:pt x="1606448" y="184228"/>
                      <a:pt x="1606771" y="184804"/>
                    </a:cubicBezTo>
                    <a:lnTo>
                      <a:pt x="1638027" y="186891"/>
                    </a:lnTo>
                    <a:lnTo>
                      <a:pt x="1639443" y="142425"/>
                    </a:lnTo>
                    <a:lnTo>
                      <a:pt x="1636277" y="119232"/>
                    </a:lnTo>
                    <a:cubicBezTo>
                      <a:pt x="1642257" y="115992"/>
                      <a:pt x="1660862" y="151091"/>
                      <a:pt x="1674541" y="167480"/>
                    </a:cubicBezTo>
                    <a:cubicBezTo>
                      <a:pt x="1676047" y="166072"/>
                      <a:pt x="1683225" y="156550"/>
                      <a:pt x="1689897" y="151044"/>
                    </a:cubicBezTo>
                    <a:cubicBezTo>
                      <a:pt x="1689977" y="143931"/>
                      <a:pt x="1689988" y="136761"/>
                      <a:pt x="1689998" y="129548"/>
                    </a:cubicBezTo>
                    <a:cubicBezTo>
                      <a:pt x="1692570" y="125585"/>
                      <a:pt x="1695101" y="121729"/>
                      <a:pt x="1697384" y="119326"/>
                    </a:cubicBezTo>
                    <a:lnTo>
                      <a:pt x="1697332" y="148913"/>
                    </a:lnTo>
                    <a:cubicBezTo>
                      <a:pt x="1697963" y="153570"/>
                      <a:pt x="1696050" y="162059"/>
                      <a:pt x="1701901" y="173203"/>
                    </a:cubicBezTo>
                    <a:lnTo>
                      <a:pt x="1700248" y="175864"/>
                    </a:lnTo>
                    <a:cubicBezTo>
                      <a:pt x="1701032" y="176171"/>
                      <a:pt x="1702567" y="175420"/>
                      <a:pt x="1705748" y="173581"/>
                    </a:cubicBezTo>
                    <a:cubicBezTo>
                      <a:pt x="1716562" y="167347"/>
                      <a:pt x="1744121" y="135507"/>
                      <a:pt x="1766792" y="135780"/>
                    </a:cubicBezTo>
                    <a:cubicBezTo>
                      <a:pt x="1786328" y="136017"/>
                      <a:pt x="1794591" y="155949"/>
                      <a:pt x="1793350" y="183612"/>
                    </a:cubicBezTo>
                    <a:cubicBezTo>
                      <a:pt x="1812321" y="174571"/>
                      <a:pt x="1829229" y="167838"/>
                      <a:pt x="1835575" y="175185"/>
                    </a:cubicBezTo>
                    <a:cubicBezTo>
                      <a:pt x="1843310" y="184132"/>
                      <a:pt x="1829705" y="202330"/>
                      <a:pt x="1819636" y="220921"/>
                    </a:cubicBezTo>
                    <a:cubicBezTo>
                      <a:pt x="1846252" y="226631"/>
                      <a:pt x="1906518" y="213451"/>
                      <a:pt x="1917165" y="227306"/>
                    </a:cubicBezTo>
                    <a:cubicBezTo>
                      <a:pt x="1921941" y="233517"/>
                      <a:pt x="1913525" y="245631"/>
                      <a:pt x="1903666" y="258817"/>
                    </a:cubicBezTo>
                    <a:lnTo>
                      <a:pt x="1905304" y="269930"/>
                    </a:lnTo>
                    <a:cubicBezTo>
                      <a:pt x="1918316" y="259228"/>
                      <a:pt x="1933515" y="251585"/>
                      <a:pt x="1946895" y="252388"/>
                    </a:cubicBezTo>
                    <a:lnTo>
                      <a:pt x="1948347" y="253427"/>
                    </a:lnTo>
                    <a:cubicBezTo>
                      <a:pt x="1949128" y="250731"/>
                      <a:pt x="1949861" y="248015"/>
                      <a:pt x="1950595" y="245296"/>
                    </a:cubicBezTo>
                    <a:cubicBezTo>
                      <a:pt x="1954103" y="242131"/>
                      <a:pt x="1957551" y="239063"/>
                      <a:pt x="1960376" y="237329"/>
                    </a:cubicBezTo>
                    <a:lnTo>
                      <a:pt x="1954787" y="258033"/>
                    </a:lnTo>
                    <a:cubicBezTo>
                      <a:pt x="1974508" y="261033"/>
                      <a:pt x="1980996" y="284780"/>
                      <a:pt x="1977732" y="315558"/>
                    </a:cubicBezTo>
                    <a:cubicBezTo>
                      <a:pt x="2003112" y="305119"/>
                      <a:pt x="2025630" y="297517"/>
                      <a:pt x="2033321" y="307361"/>
                    </a:cubicBezTo>
                    <a:cubicBezTo>
                      <a:pt x="2042689" y="319348"/>
                      <a:pt x="2023574" y="341904"/>
                      <a:pt x="2009033" y="365181"/>
                    </a:cubicBezTo>
                    <a:lnTo>
                      <a:pt x="2033600" y="367699"/>
                    </a:lnTo>
                    <a:cubicBezTo>
                      <a:pt x="2038306" y="349117"/>
                      <a:pt x="2036596" y="320311"/>
                      <a:pt x="2041425" y="319158"/>
                    </a:cubicBezTo>
                    <a:cubicBezTo>
                      <a:pt x="2047771" y="317641"/>
                      <a:pt x="2055336" y="349248"/>
                      <a:pt x="2063608" y="368691"/>
                    </a:cubicBezTo>
                    <a:lnTo>
                      <a:pt x="2072543" y="368718"/>
                    </a:lnTo>
                    <a:lnTo>
                      <a:pt x="2094097" y="357745"/>
                    </a:lnTo>
                    <a:cubicBezTo>
                      <a:pt x="2096711" y="358949"/>
                      <a:pt x="2093495" y="362471"/>
                      <a:pt x="2091758" y="369119"/>
                    </a:cubicBezTo>
                    <a:cubicBezTo>
                      <a:pt x="2104868" y="369291"/>
                      <a:pt x="2116624" y="370276"/>
                      <a:pt x="2124756" y="373369"/>
                    </a:cubicBezTo>
                    <a:cubicBezTo>
                      <a:pt x="2138796" y="367351"/>
                      <a:pt x="2154503" y="362264"/>
                      <a:pt x="2166298" y="365184"/>
                    </a:cubicBezTo>
                    <a:cubicBezTo>
                      <a:pt x="2185636" y="369969"/>
                      <a:pt x="2188071" y="390603"/>
                      <a:pt x="2178816" y="416274"/>
                    </a:cubicBezTo>
                    <a:cubicBezTo>
                      <a:pt x="2200282" y="412222"/>
                      <a:pt x="2219033" y="409856"/>
                      <a:pt x="2223212" y="418230"/>
                    </a:cubicBezTo>
                    <a:cubicBezTo>
                      <a:pt x="2228300" y="428433"/>
                      <a:pt x="2209507" y="442333"/>
                      <a:pt x="2194116" y="457422"/>
                    </a:cubicBezTo>
                    <a:cubicBezTo>
                      <a:pt x="2218902" y="468994"/>
                      <a:pt x="2282600" y="470716"/>
                      <a:pt x="2289162" y="486202"/>
                    </a:cubicBezTo>
                    <a:cubicBezTo>
                      <a:pt x="2293178" y="495692"/>
                      <a:pt x="2269543" y="509766"/>
                      <a:pt x="2251768" y="524083"/>
                    </a:cubicBezTo>
                    <a:cubicBezTo>
                      <a:pt x="2251760" y="524109"/>
                      <a:pt x="2251741" y="524131"/>
                      <a:pt x="2251726" y="524151"/>
                    </a:cubicBezTo>
                    <a:lnTo>
                      <a:pt x="2256677" y="524641"/>
                    </a:lnTo>
                    <a:cubicBezTo>
                      <a:pt x="2275426" y="517768"/>
                      <a:pt x="2296285" y="512191"/>
                      <a:pt x="2311423" y="516686"/>
                    </a:cubicBezTo>
                    <a:cubicBezTo>
                      <a:pt x="2336213" y="524049"/>
                      <a:pt x="2337778" y="550734"/>
                      <a:pt x="2323749" y="583165"/>
                    </a:cubicBezTo>
                    <a:cubicBezTo>
                      <a:pt x="2351990" y="579301"/>
                      <a:pt x="2376562" y="577430"/>
                      <a:pt x="2381353" y="588463"/>
                    </a:cubicBezTo>
                    <a:cubicBezTo>
                      <a:pt x="2387184" y="601899"/>
                      <a:pt x="2361655" y="618600"/>
                      <a:pt x="2340458" y="637042"/>
                    </a:cubicBezTo>
                    <a:lnTo>
                      <a:pt x="2356894" y="642667"/>
                    </a:lnTo>
                    <a:lnTo>
                      <a:pt x="2365472" y="637696"/>
                    </a:lnTo>
                    <a:lnTo>
                      <a:pt x="2364805" y="645374"/>
                    </a:lnTo>
                    <a:cubicBezTo>
                      <a:pt x="2367292" y="646668"/>
                      <a:pt x="2370016" y="647395"/>
                      <a:pt x="2372799" y="648109"/>
                    </a:cubicBezTo>
                    <a:cubicBezTo>
                      <a:pt x="2374704" y="647999"/>
                      <a:pt x="2376366" y="648487"/>
                      <a:pt x="2377752" y="649297"/>
                    </a:cubicBezTo>
                    <a:cubicBezTo>
                      <a:pt x="2413559" y="658275"/>
                      <a:pt x="2456678" y="665583"/>
                      <a:pt x="2461877" y="679999"/>
                    </a:cubicBezTo>
                    <a:cubicBezTo>
                      <a:pt x="2466142" y="691815"/>
                      <a:pt x="2437674" y="707386"/>
                      <a:pt x="2414088" y="723776"/>
                    </a:cubicBezTo>
                    <a:lnTo>
                      <a:pt x="2436336" y="730284"/>
                    </a:lnTo>
                    <a:lnTo>
                      <a:pt x="2463748" y="743824"/>
                    </a:lnTo>
                    <a:lnTo>
                      <a:pt x="2463145" y="745196"/>
                    </a:lnTo>
                    <a:cubicBezTo>
                      <a:pt x="2464382" y="745358"/>
                      <a:pt x="2464632" y="745889"/>
                      <a:pt x="2464829" y="746431"/>
                    </a:cubicBezTo>
                    <a:cubicBezTo>
                      <a:pt x="2468874" y="757644"/>
                      <a:pt x="2443442" y="772242"/>
                      <a:pt x="2420687" y="787713"/>
                    </a:cubicBezTo>
                    <a:cubicBezTo>
                      <a:pt x="2424971" y="790746"/>
                      <a:pt x="2430007" y="793540"/>
                      <a:pt x="2435472" y="796159"/>
                    </a:cubicBezTo>
                    <a:lnTo>
                      <a:pt x="2442174" y="797519"/>
                    </a:lnTo>
                    <a:cubicBezTo>
                      <a:pt x="2445886" y="793184"/>
                      <a:pt x="2449534" y="788753"/>
                      <a:pt x="2453201" y="784299"/>
                    </a:cubicBezTo>
                    <a:cubicBezTo>
                      <a:pt x="2457703" y="782866"/>
                      <a:pt x="2462109" y="781491"/>
                      <a:pt x="2465401" y="781079"/>
                    </a:cubicBezTo>
                    <a:lnTo>
                      <a:pt x="2450472" y="799206"/>
                    </a:lnTo>
                    <a:cubicBezTo>
                      <a:pt x="2451835" y="799049"/>
                      <a:pt x="2452969" y="799471"/>
                      <a:pt x="2454033" y="799929"/>
                    </a:cubicBezTo>
                    <a:lnTo>
                      <a:pt x="2472954" y="797502"/>
                    </a:lnTo>
                    <a:cubicBezTo>
                      <a:pt x="2474632" y="800389"/>
                      <a:pt x="2472448" y="805701"/>
                      <a:pt x="2467819" y="812492"/>
                    </a:cubicBezTo>
                    <a:cubicBezTo>
                      <a:pt x="2491228" y="824064"/>
                      <a:pt x="2511953" y="835442"/>
                      <a:pt x="2512303" y="845960"/>
                    </a:cubicBezTo>
                    <a:cubicBezTo>
                      <a:pt x="2512589" y="854561"/>
                      <a:pt x="2495772" y="861261"/>
                      <a:pt x="2475770" y="867817"/>
                    </a:cubicBezTo>
                    <a:cubicBezTo>
                      <a:pt x="2475692" y="870837"/>
                      <a:pt x="2473731" y="874578"/>
                      <a:pt x="2470770" y="878928"/>
                    </a:cubicBezTo>
                    <a:cubicBezTo>
                      <a:pt x="2494176" y="890495"/>
                      <a:pt x="2514900" y="901875"/>
                      <a:pt x="2515252" y="912394"/>
                    </a:cubicBezTo>
                    <a:cubicBezTo>
                      <a:pt x="2515705" y="926056"/>
                      <a:pt x="2472976" y="934936"/>
                      <a:pt x="2443856" y="947732"/>
                    </a:cubicBezTo>
                    <a:cubicBezTo>
                      <a:pt x="2445313" y="948723"/>
                      <a:pt x="2446932" y="949482"/>
                      <a:pt x="2448581" y="950242"/>
                    </a:cubicBezTo>
                    <a:lnTo>
                      <a:pt x="2451240" y="951448"/>
                    </a:lnTo>
                    <a:lnTo>
                      <a:pt x="2448325" y="952604"/>
                    </a:lnTo>
                    <a:lnTo>
                      <a:pt x="2454206" y="958623"/>
                    </a:lnTo>
                    <a:cubicBezTo>
                      <a:pt x="2470199" y="947121"/>
                      <a:pt x="2487028" y="928412"/>
                      <a:pt x="2490899" y="930552"/>
                    </a:cubicBezTo>
                    <a:cubicBezTo>
                      <a:pt x="2496019" y="933383"/>
                      <a:pt x="2481526" y="957811"/>
                      <a:pt x="2472760" y="977612"/>
                    </a:cubicBezTo>
                    <a:cubicBezTo>
                      <a:pt x="2477249" y="981967"/>
                      <a:pt x="2481023" y="986150"/>
                      <a:pt x="2483570" y="990072"/>
                    </a:cubicBezTo>
                    <a:cubicBezTo>
                      <a:pt x="2491222" y="991257"/>
                      <a:pt x="2498909" y="992925"/>
                      <a:pt x="2499723" y="995177"/>
                    </a:cubicBezTo>
                    <a:cubicBezTo>
                      <a:pt x="2501288" y="999517"/>
                      <a:pt x="2487421" y="998167"/>
                      <a:pt x="2477295" y="1013889"/>
                    </a:cubicBezTo>
                    <a:lnTo>
                      <a:pt x="2474027" y="1013874"/>
                    </a:lnTo>
                    <a:cubicBezTo>
                      <a:pt x="2474169" y="1014695"/>
                      <a:pt x="2475657" y="1015597"/>
                      <a:pt x="2478999" y="1017331"/>
                    </a:cubicBezTo>
                    <a:cubicBezTo>
                      <a:pt x="2490343" y="1023222"/>
                      <a:pt x="2533572" y="1029970"/>
                      <a:pt x="2545372" y="1049239"/>
                    </a:cubicBezTo>
                    <a:cubicBezTo>
                      <a:pt x="2552208" y="1060403"/>
                      <a:pt x="2548338" y="1071885"/>
                      <a:pt x="2535958" y="1080807"/>
                    </a:cubicBezTo>
                    <a:lnTo>
                      <a:pt x="2611033" y="1123881"/>
                    </a:lnTo>
                    <a:lnTo>
                      <a:pt x="2592509" y="1132901"/>
                    </a:lnTo>
                    <a:cubicBezTo>
                      <a:pt x="2590968" y="1140778"/>
                      <a:pt x="2603879" y="1152247"/>
                      <a:pt x="2618678" y="1164245"/>
                    </a:cubicBezTo>
                    <a:lnTo>
                      <a:pt x="2612450" y="1174662"/>
                    </a:lnTo>
                    <a:lnTo>
                      <a:pt x="2617433" y="1174994"/>
                    </a:lnTo>
                    <a:lnTo>
                      <a:pt x="2595324" y="1184666"/>
                    </a:lnTo>
                    <a:cubicBezTo>
                      <a:pt x="2594047" y="1191200"/>
                      <a:pt x="2602708" y="1200204"/>
                      <a:pt x="2614389" y="1209649"/>
                    </a:cubicBezTo>
                    <a:lnTo>
                      <a:pt x="2609907" y="1215949"/>
                    </a:lnTo>
                    <a:cubicBezTo>
                      <a:pt x="2609491" y="1219198"/>
                      <a:pt x="2611647" y="1222105"/>
                      <a:pt x="2615779" y="1224469"/>
                    </a:cubicBezTo>
                    <a:lnTo>
                      <a:pt x="2615265" y="1226431"/>
                    </a:lnTo>
                    <a:lnTo>
                      <a:pt x="2618829" y="1226669"/>
                    </a:lnTo>
                    <a:cubicBezTo>
                      <a:pt x="2625009" y="1230080"/>
                      <a:pt x="2633894" y="1233095"/>
                      <a:pt x="2643664" y="1236019"/>
                    </a:cubicBezTo>
                    <a:lnTo>
                      <a:pt x="2602597" y="1239274"/>
                    </a:lnTo>
                    <a:lnTo>
                      <a:pt x="2597305" y="1242501"/>
                    </a:lnTo>
                    <a:cubicBezTo>
                      <a:pt x="2595703" y="1245659"/>
                      <a:pt x="2603562" y="1248748"/>
                      <a:pt x="2606375" y="1252951"/>
                    </a:cubicBezTo>
                    <a:lnTo>
                      <a:pt x="2585234" y="1262200"/>
                    </a:lnTo>
                    <a:cubicBezTo>
                      <a:pt x="2584074" y="1269355"/>
                      <a:pt x="2594638" y="1278742"/>
                      <a:pt x="2607538" y="1288735"/>
                    </a:cubicBezTo>
                    <a:lnTo>
                      <a:pt x="2609830" y="1290485"/>
                    </a:lnTo>
                    <a:lnTo>
                      <a:pt x="2605411" y="1291043"/>
                    </a:lnTo>
                    <a:lnTo>
                      <a:pt x="2600119" y="1294266"/>
                    </a:lnTo>
                    <a:cubicBezTo>
                      <a:pt x="2598515" y="1297427"/>
                      <a:pt x="2606378" y="1300515"/>
                      <a:pt x="2609190" y="1304723"/>
                    </a:cubicBezTo>
                    <a:cubicBezTo>
                      <a:pt x="2606003" y="1304991"/>
                      <a:pt x="2603010" y="1305363"/>
                      <a:pt x="2600598" y="1306336"/>
                    </a:cubicBezTo>
                    <a:lnTo>
                      <a:pt x="2586997" y="1302499"/>
                    </a:lnTo>
                    <a:lnTo>
                      <a:pt x="2591112" y="1310978"/>
                    </a:lnTo>
                    <a:lnTo>
                      <a:pt x="2588045" y="1313968"/>
                    </a:lnTo>
                    <a:cubicBezTo>
                      <a:pt x="2587291" y="1318630"/>
                      <a:pt x="2591510" y="1324235"/>
                      <a:pt x="2598378" y="1330056"/>
                    </a:cubicBezTo>
                    <a:cubicBezTo>
                      <a:pt x="2577787" y="1338183"/>
                      <a:pt x="2612095" y="1366252"/>
                      <a:pt x="2629005" y="1388627"/>
                    </a:cubicBezTo>
                    <a:lnTo>
                      <a:pt x="2628992" y="1388989"/>
                    </a:lnTo>
                    <a:lnTo>
                      <a:pt x="2628500" y="1389471"/>
                    </a:lnTo>
                    <a:cubicBezTo>
                      <a:pt x="2608233" y="1382851"/>
                      <a:pt x="2589549" y="1377809"/>
                      <a:pt x="2585973" y="1382657"/>
                    </a:cubicBezTo>
                    <a:cubicBezTo>
                      <a:pt x="2584017" y="1385316"/>
                      <a:pt x="2587321" y="1390725"/>
                      <a:pt x="2593202" y="1397557"/>
                    </a:cubicBezTo>
                    <a:cubicBezTo>
                      <a:pt x="2599005" y="1395659"/>
                      <a:pt x="2604805" y="1393654"/>
                      <a:pt x="2610620" y="1391645"/>
                    </a:cubicBezTo>
                    <a:lnTo>
                      <a:pt x="2598513" y="1403340"/>
                    </a:lnTo>
                    <a:cubicBezTo>
                      <a:pt x="2602397" y="1407962"/>
                      <a:pt x="2607065" y="1412803"/>
                      <a:pt x="2611782" y="1417778"/>
                    </a:cubicBezTo>
                    <a:cubicBezTo>
                      <a:pt x="2611148" y="1418116"/>
                      <a:pt x="2610341" y="1418030"/>
                      <a:pt x="2609467" y="1417921"/>
                    </a:cubicBezTo>
                    <a:lnTo>
                      <a:pt x="2590141" y="1411431"/>
                    </a:lnTo>
                    <a:cubicBezTo>
                      <a:pt x="2587812" y="1412934"/>
                      <a:pt x="2586224" y="1414776"/>
                      <a:pt x="2584931" y="1416463"/>
                    </a:cubicBezTo>
                    <a:lnTo>
                      <a:pt x="2523000" y="1448353"/>
                    </a:lnTo>
                    <a:cubicBezTo>
                      <a:pt x="2529562" y="1459552"/>
                      <a:pt x="2532355" y="1467664"/>
                      <a:pt x="2528502" y="1469623"/>
                    </a:cubicBezTo>
                    <a:lnTo>
                      <a:pt x="2517983" y="1465187"/>
                    </a:lnTo>
                    <a:cubicBezTo>
                      <a:pt x="2520604" y="1468126"/>
                      <a:pt x="2521629" y="1471371"/>
                      <a:pt x="2522174" y="1474370"/>
                    </a:cubicBezTo>
                    <a:lnTo>
                      <a:pt x="2525153" y="1476727"/>
                    </a:lnTo>
                    <a:cubicBezTo>
                      <a:pt x="2557878" y="1465143"/>
                      <a:pt x="2595122" y="1451183"/>
                      <a:pt x="2633549" y="1436783"/>
                    </a:cubicBezTo>
                    <a:cubicBezTo>
                      <a:pt x="2638166" y="1437794"/>
                      <a:pt x="2642670" y="1438804"/>
                      <a:pt x="2645723" y="1440095"/>
                    </a:cubicBezTo>
                    <a:lnTo>
                      <a:pt x="2590565" y="1460745"/>
                    </a:lnTo>
                    <a:lnTo>
                      <a:pt x="2590007" y="1460873"/>
                    </a:lnTo>
                    <a:cubicBezTo>
                      <a:pt x="2588958" y="1461231"/>
                      <a:pt x="2587785" y="1461516"/>
                      <a:pt x="2586571" y="1461636"/>
                    </a:cubicBezTo>
                    <a:cubicBezTo>
                      <a:pt x="2577705" y="1463668"/>
                      <a:pt x="2569593" y="1465685"/>
                      <a:pt x="2563560" y="1467626"/>
                    </a:cubicBezTo>
                    <a:cubicBezTo>
                      <a:pt x="2565893" y="1468506"/>
                      <a:pt x="2568382" y="1469341"/>
                      <a:pt x="2570676" y="1470236"/>
                    </a:cubicBezTo>
                    <a:lnTo>
                      <a:pt x="2544341" y="1485063"/>
                    </a:lnTo>
                    <a:lnTo>
                      <a:pt x="2542620" y="1485345"/>
                    </a:lnTo>
                    <a:cubicBezTo>
                      <a:pt x="2542738" y="1485687"/>
                      <a:pt x="2542839" y="1486023"/>
                      <a:pt x="2541167" y="1486849"/>
                    </a:cubicBezTo>
                    <a:lnTo>
                      <a:pt x="2539284" y="1487911"/>
                    </a:lnTo>
                    <a:cubicBezTo>
                      <a:pt x="2545126" y="1493261"/>
                      <a:pt x="2549661" y="1499099"/>
                      <a:pt x="2551593" y="1505175"/>
                    </a:cubicBezTo>
                    <a:cubicBezTo>
                      <a:pt x="2557569" y="1523970"/>
                      <a:pt x="2540333" y="1536718"/>
                      <a:pt x="2512367" y="1542215"/>
                    </a:cubicBezTo>
                    <a:cubicBezTo>
                      <a:pt x="2527408" y="1558227"/>
                      <a:pt x="2539493" y="1572818"/>
                      <a:pt x="2534191" y="1580683"/>
                    </a:cubicBezTo>
                    <a:lnTo>
                      <a:pt x="2517184" y="1583646"/>
                    </a:lnTo>
                    <a:cubicBezTo>
                      <a:pt x="2521225" y="1584457"/>
                      <a:pt x="2525037" y="1585376"/>
                      <a:pt x="2527725" y="1586512"/>
                    </a:cubicBezTo>
                    <a:lnTo>
                      <a:pt x="2489996" y="1600637"/>
                    </a:lnTo>
                    <a:cubicBezTo>
                      <a:pt x="2499747" y="1628014"/>
                      <a:pt x="2516015" y="1661366"/>
                      <a:pt x="2508188" y="1671551"/>
                    </a:cubicBezTo>
                    <a:cubicBezTo>
                      <a:pt x="2501800" y="1679858"/>
                      <a:pt x="2476606" y="1667212"/>
                      <a:pt x="2454309" y="1659638"/>
                    </a:cubicBezTo>
                    <a:cubicBezTo>
                      <a:pt x="2454279" y="1659644"/>
                      <a:pt x="2454252" y="1659640"/>
                      <a:pt x="2454225" y="1659636"/>
                    </a:cubicBezTo>
                    <a:lnTo>
                      <a:pt x="2456414" y="1664065"/>
                    </a:lnTo>
                    <a:cubicBezTo>
                      <a:pt x="2472547" y="1676323"/>
                      <a:pt x="2488637" y="1691031"/>
                      <a:pt x="2492640" y="1706132"/>
                    </a:cubicBezTo>
                    <a:cubicBezTo>
                      <a:pt x="2499196" y="1730863"/>
                      <a:pt x="2476065" y="1746012"/>
                      <a:pt x="2439488" y="1750984"/>
                    </a:cubicBezTo>
                    <a:cubicBezTo>
                      <a:pt x="2457962" y="1772808"/>
                      <a:pt x="2472697" y="1792570"/>
                      <a:pt x="2465332" y="1802327"/>
                    </a:cubicBezTo>
                    <a:cubicBezTo>
                      <a:pt x="2456638" y="1813850"/>
                      <a:pt x="2429534" y="1802093"/>
                      <a:pt x="2402534" y="1793791"/>
                    </a:cubicBezTo>
                    <a:lnTo>
                      <a:pt x="2400247" y="1794203"/>
                    </a:lnTo>
                    <a:lnTo>
                      <a:pt x="2406785" y="1824011"/>
                    </a:lnTo>
                    <a:cubicBezTo>
                      <a:pt x="2432871" y="1822289"/>
                      <a:pt x="2460534" y="1820317"/>
                      <a:pt x="2488574" y="1818331"/>
                    </a:cubicBezTo>
                    <a:cubicBezTo>
                      <a:pt x="2475314" y="1824489"/>
                      <a:pt x="2463870" y="1830636"/>
                      <a:pt x="2457337" y="1835650"/>
                    </a:cubicBezTo>
                    <a:lnTo>
                      <a:pt x="2413331" y="1845154"/>
                    </a:lnTo>
                    <a:lnTo>
                      <a:pt x="2422828" y="1875149"/>
                    </a:lnTo>
                    <a:cubicBezTo>
                      <a:pt x="2447051" y="1872911"/>
                      <a:pt x="2472787" y="1870413"/>
                      <a:pt x="2499041" y="1867865"/>
                    </a:cubicBezTo>
                    <a:cubicBezTo>
                      <a:pt x="2503239" y="1870036"/>
                      <a:pt x="2507326" y="1872180"/>
                      <a:pt x="2509940" y="1874213"/>
                    </a:cubicBezTo>
                    <a:lnTo>
                      <a:pt x="2451319" y="1879886"/>
                    </a:lnTo>
                    <a:lnTo>
                      <a:pt x="2450744" y="1879864"/>
                    </a:lnTo>
                    <a:cubicBezTo>
                      <a:pt x="2449640" y="1879940"/>
                      <a:pt x="2448431" y="1879908"/>
                      <a:pt x="2447229" y="1879713"/>
                    </a:cubicBezTo>
                    <a:lnTo>
                      <a:pt x="2424221" y="1879549"/>
                    </a:lnTo>
                    <a:lnTo>
                      <a:pt x="2424439" y="1880238"/>
                    </a:lnTo>
                    <a:cubicBezTo>
                      <a:pt x="2426173" y="1881461"/>
                      <a:pt x="2427983" y="1882681"/>
                      <a:pt x="2429651" y="1883905"/>
                    </a:cubicBezTo>
                    <a:lnTo>
                      <a:pt x="2425645" y="1884932"/>
                    </a:lnTo>
                    <a:cubicBezTo>
                      <a:pt x="2429580" y="1899860"/>
                      <a:pt x="2430786" y="1912027"/>
                      <a:pt x="2425910" y="1917705"/>
                    </a:cubicBezTo>
                    <a:cubicBezTo>
                      <a:pt x="2418912" y="1925853"/>
                      <a:pt x="2397326" y="1915964"/>
                      <a:pt x="2374525" y="1905724"/>
                    </a:cubicBezTo>
                    <a:lnTo>
                      <a:pt x="2373390" y="1906407"/>
                    </a:lnTo>
                    <a:lnTo>
                      <a:pt x="2362309" y="1904141"/>
                    </a:lnTo>
                    <a:lnTo>
                      <a:pt x="2367186" y="1922219"/>
                    </a:lnTo>
                    <a:cubicBezTo>
                      <a:pt x="2373766" y="1936450"/>
                      <a:pt x="2375921" y="1947834"/>
                      <a:pt x="2369592" y="1952361"/>
                    </a:cubicBezTo>
                    <a:lnTo>
                      <a:pt x="2368038" y="1952566"/>
                    </a:lnTo>
                    <a:cubicBezTo>
                      <a:pt x="2368552" y="1953690"/>
                      <a:pt x="2368205" y="1954178"/>
                      <a:pt x="2367823" y="1954625"/>
                    </a:cubicBezTo>
                    <a:cubicBezTo>
                      <a:pt x="2359900" y="1963848"/>
                      <a:pt x="2333286" y="1949959"/>
                      <a:pt x="2307303" y="1938779"/>
                    </a:cubicBezTo>
                    <a:cubicBezTo>
                      <a:pt x="2306856" y="1943964"/>
                      <a:pt x="2307023" y="1949664"/>
                      <a:pt x="2307573" y="1955632"/>
                    </a:cubicBezTo>
                    <a:cubicBezTo>
                      <a:pt x="2311129" y="1961897"/>
                      <a:pt x="2313329" y="1967954"/>
                      <a:pt x="2314048" y="1973244"/>
                    </a:cubicBezTo>
                    <a:lnTo>
                      <a:pt x="2326279" y="1987947"/>
                    </a:lnTo>
                    <a:cubicBezTo>
                      <a:pt x="2324578" y="1990860"/>
                      <a:pt x="2318645" y="1991770"/>
                      <a:pt x="2310089" y="1991385"/>
                    </a:cubicBezTo>
                    <a:cubicBezTo>
                      <a:pt x="2312133" y="2017130"/>
                      <a:pt x="2312925" y="2040511"/>
                      <a:pt x="2303667" y="2046260"/>
                    </a:cubicBezTo>
                    <a:cubicBezTo>
                      <a:pt x="2296095" y="2050958"/>
                      <a:pt x="2281142" y="2040243"/>
                      <a:pt x="2264632" y="2026770"/>
                    </a:cubicBezTo>
                    <a:lnTo>
                      <a:pt x="2264122" y="2026832"/>
                    </a:lnTo>
                    <a:lnTo>
                      <a:pt x="2286495" y="2068861"/>
                    </a:lnTo>
                    <a:cubicBezTo>
                      <a:pt x="2283524" y="2067864"/>
                      <a:pt x="2279700" y="2065760"/>
                      <a:pt x="2275795" y="2063587"/>
                    </a:cubicBezTo>
                    <a:lnTo>
                      <a:pt x="2256351" y="2027777"/>
                    </a:lnTo>
                    <a:cubicBezTo>
                      <a:pt x="2255004" y="2028402"/>
                      <a:pt x="2253545" y="2028375"/>
                      <a:pt x="2252001" y="2028306"/>
                    </a:cubicBezTo>
                    <a:cubicBezTo>
                      <a:pt x="2254044" y="2054049"/>
                      <a:pt x="2254837" y="2077431"/>
                      <a:pt x="2245576" y="2083179"/>
                    </a:cubicBezTo>
                    <a:cubicBezTo>
                      <a:pt x="2242124" y="2085323"/>
                      <a:pt x="2237134" y="2084258"/>
                      <a:pt x="2231264" y="2080975"/>
                    </a:cubicBezTo>
                    <a:cubicBezTo>
                      <a:pt x="2231259" y="2081060"/>
                      <a:pt x="2231272" y="2081145"/>
                      <a:pt x="2231285" y="2081229"/>
                    </a:cubicBezTo>
                    <a:lnTo>
                      <a:pt x="2231073" y="2080856"/>
                    </a:lnTo>
                    <a:cubicBezTo>
                      <a:pt x="2216053" y="2073524"/>
                      <a:pt x="2195050" y="2053990"/>
                      <a:pt x="2175918" y="2041260"/>
                    </a:cubicBezTo>
                    <a:cubicBezTo>
                      <a:pt x="2175800" y="2043006"/>
                      <a:pt x="2175980" y="2044765"/>
                      <a:pt x="2176172" y="2046549"/>
                    </a:cubicBezTo>
                    <a:lnTo>
                      <a:pt x="2176330" y="2047924"/>
                    </a:lnTo>
                    <a:cubicBezTo>
                      <a:pt x="2179993" y="2056333"/>
                      <a:pt x="2183649" y="2064831"/>
                      <a:pt x="2187290" y="2073344"/>
                    </a:cubicBezTo>
                    <a:lnTo>
                      <a:pt x="2172651" y="2052035"/>
                    </a:lnTo>
                    <a:cubicBezTo>
                      <a:pt x="2165834" y="2077055"/>
                      <a:pt x="2160103" y="2101540"/>
                      <a:pt x="2152437" y="2106004"/>
                    </a:cubicBezTo>
                    <a:cubicBezTo>
                      <a:pt x="2155703" y="2111426"/>
                      <a:pt x="2158499" y="2116955"/>
                      <a:pt x="2161204" y="2122369"/>
                    </a:cubicBezTo>
                    <a:lnTo>
                      <a:pt x="2154342" y="2118209"/>
                    </a:lnTo>
                    <a:lnTo>
                      <a:pt x="2121937" y="2080477"/>
                    </a:lnTo>
                    <a:cubicBezTo>
                      <a:pt x="2120159" y="2096378"/>
                      <a:pt x="2120407" y="2119561"/>
                      <a:pt x="2117642" y="2136814"/>
                    </a:cubicBezTo>
                    <a:lnTo>
                      <a:pt x="2117366" y="2137080"/>
                    </a:lnTo>
                    <a:lnTo>
                      <a:pt x="2116661" y="2137116"/>
                    </a:lnTo>
                    <a:lnTo>
                      <a:pt x="2105958" y="2118269"/>
                    </a:lnTo>
                    <a:cubicBezTo>
                      <a:pt x="2105572" y="2120148"/>
                      <a:pt x="2105007" y="2121896"/>
                      <a:pt x="2104439" y="2123572"/>
                    </a:cubicBezTo>
                    <a:lnTo>
                      <a:pt x="2106544" y="2273594"/>
                    </a:lnTo>
                    <a:cubicBezTo>
                      <a:pt x="2099700" y="2265872"/>
                      <a:pt x="2093375" y="2260959"/>
                      <a:pt x="2088605" y="2262642"/>
                    </a:cubicBezTo>
                    <a:cubicBezTo>
                      <a:pt x="2080713" y="2265425"/>
                      <a:pt x="2077271" y="2282263"/>
                      <a:pt x="2074357" y="2300966"/>
                    </a:cubicBezTo>
                    <a:lnTo>
                      <a:pt x="2061695" y="2301110"/>
                    </a:lnTo>
                    <a:lnTo>
                      <a:pt x="2064046" y="2305485"/>
                    </a:lnTo>
                    <a:cubicBezTo>
                      <a:pt x="2056204" y="2296314"/>
                      <a:pt x="2048940" y="2289967"/>
                      <a:pt x="2043614" y="2291846"/>
                    </a:cubicBezTo>
                    <a:cubicBezTo>
                      <a:pt x="2037068" y="2294156"/>
                      <a:pt x="2033584" y="2306129"/>
                      <a:pt x="2031309" y="2320878"/>
                    </a:cubicBezTo>
                    <a:lnTo>
                      <a:pt x="2023271" y="2320364"/>
                    </a:lnTo>
                    <a:cubicBezTo>
                      <a:pt x="2020131" y="2321696"/>
                      <a:pt x="2018668" y="2325021"/>
                      <a:pt x="2018739" y="2329731"/>
                    </a:cubicBezTo>
                    <a:lnTo>
                      <a:pt x="2016703" y="2330314"/>
                    </a:lnTo>
                    <a:lnTo>
                      <a:pt x="2018385" y="2333447"/>
                    </a:lnTo>
                    <a:cubicBezTo>
                      <a:pt x="2018603" y="2340429"/>
                      <a:pt x="2020616" y="2349485"/>
                      <a:pt x="2023178" y="2359243"/>
                    </a:cubicBezTo>
                    <a:cubicBezTo>
                      <a:pt x="2013931" y="2346427"/>
                      <a:pt x="2005299" y="2332868"/>
                      <a:pt x="1999622" y="2327714"/>
                    </a:cubicBezTo>
                    <a:lnTo>
                      <a:pt x="1996152" y="2325164"/>
                    </a:lnTo>
                    <a:lnTo>
                      <a:pt x="1994291" y="2324253"/>
                    </a:lnTo>
                    <a:cubicBezTo>
                      <a:pt x="1995890" y="2329941"/>
                      <a:pt x="1998463" y="2337146"/>
                      <a:pt x="2001388" y="2344910"/>
                    </a:cubicBezTo>
                    <a:cubicBezTo>
                      <a:pt x="2001925" y="2345929"/>
                      <a:pt x="2002313" y="2346999"/>
                      <a:pt x="2002581" y="2348013"/>
                    </a:cubicBezTo>
                    <a:lnTo>
                      <a:pt x="2002772" y="2348522"/>
                    </a:lnTo>
                    <a:lnTo>
                      <a:pt x="2015329" y="2402788"/>
                    </a:lnTo>
                    <a:cubicBezTo>
                      <a:pt x="2012716" y="2401054"/>
                      <a:pt x="2009565" y="2398036"/>
                      <a:pt x="2006358" y="2394926"/>
                    </a:cubicBezTo>
                    <a:lnTo>
                      <a:pt x="1990592" y="2327250"/>
                    </a:lnTo>
                    <a:cubicBezTo>
                      <a:pt x="1989573" y="2330010"/>
                      <a:pt x="1989493" y="2333910"/>
                      <a:pt x="1988164" y="2336560"/>
                    </a:cubicBezTo>
                    <a:cubicBezTo>
                      <a:pt x="1981290" y="2327512"/>
                      <a:pt x="1974578" y="2321208"/>
                      <a:pt x="1968631" y="2323517"/>
                    </a:cubicBezTo>
                    <a:lnTo>
                      <a:pt x="1961250" y="2334148"/>
                    </a:lnTo>
                    <a:cubicBezTo>
                      <a:pt x="1962501" y="2345041"/>
                      <a:pt x="1963727" y="2356119"/>
                      <a:pt x="1964925" y="2367231"/>
                    </a:cubicBezTo>
                    <a:cubicBezTo>
                      <a:pt x="1962398" y="2374598"/>
                      <a:pt x="1960326" y="2386705"/>
                      <a:pt x="1958797" y="2400449"/>
                    </a:cubicBezTo>
                    <a:lnTo>
                      <a:pt x="1946666" y="2354582"/>
                    </a:lnTo>
                    <a:cubicBezTo>
                      <a:pt x="1944519" y="2356792"/>
                      <a:pt x="1944895" y="2362327"/>
                      <a:pt x="1943172" y="2365766"/>
                    </a:cubicBezTo>
                    <a:cubicBezTo>
                      <a:pt x="1941237" y="2363218"/>
                      <a:pt x="1939315" y="2360888"/>
                      <a:pt x="1937158" y="2359355"/>
                    </a:cubicBezTo>
                    <a:lnTo>
                      <a:pt x="1933378" y="2345892"/>
                    </a:lnTo>
                    <a:lnTo>
                      <a:pt x="1927952" y="2353758"/>
                    </a:lnTo>
                    <a:lnTo>
                      <a:pt x="1923639" y="2352721"/>
                    </a:lnTo>
                    <a:lnTo>
                      <a:pt x="1916208" y="2366869"/>
                    </a:lnTo>
                    <a:cubicBezTo>
                      <a:pt x="1916943" y="2371715"/>
                      <a:pt x="1917646" y="2376577"/>
                      <a:pt x="1918344" y="2381444"/>
                    </a:cubicBezTo>
                    <a:lnTo>
                      <a:pt x="1913752" y="2368476"/>
                    </a:lnTo>
                    <a:lnTo>
                      <a:pt x="1905848" y="2357369"/>
                    </a:lnTo>
                    <a:cubicBezTo>
                      <a:pt x="1897056" y="2356666"/>
                      <a:pt x="1890386" y="2394616"/>
                      <a:pt x="1880111" y="2420557"/>
                    </a:cubicBezTo>
                    <a:cubicBezTo>
                      <a:pt x="1880256" y="2421048"/>
                      <a:pt x="1880358" y="2421547"/>
                      <a:pt x="1880461" y="2422046"/>
                    </a:cubicBezTo>
                    <a:lnTo>
                      <a:pt x="1879901" y="2421200"/>
                    </a:lnTo>
                    <a:cubicBezTo>
                      <a:pt x="1879621" y="2422927"/>
                      <a:pt x="1878993" y="2424478"/>
                      <a:pt x="1878352" y="2425971"/>
                    </a:cubicBezTo>
                    <a:lnTo>
                      <a:pt x="1878021" y="2426147"/>
                    </a:lnTo>
                    <a:lnTo>
                      <a:pt x="1877326" y="2425983"/>
                    </a:lnTo>
                    <a:lnTo>
                      <a:pt x="1872032" y="2407268"/>
                    </a:lnTo>
                    <a:lnTo>
                      <a:pt x="1864120" y="2391112"/>
                    </a:lnTo>
                    <a:cubicBezTo>
                      <a:pt x="1863991" y="2387995"/>
                      <a:pt x="1862451" y="2386702"/>
                      <a:pt x="1860855" y="2386574"/>
                    </a:cubicBezTo>
                    <a:cubicBezTo>
                      <a:pt x="1854499" y="2386065"/>
                      <a:pt x="1849251" y="2405761"/>
                      <a:pt x="1843024" y="2426549"/>
                    </a:cubicBezTo>
                    <a:cubicBezTo>
                      <a:pt x="1842387" y="2426191"/>
                      <a:pt x="1842034" y="2425465"/>
                      <a:pt x="1841667" y="2424671"/>
                    </a:cubicBezTo>
                    <a:cubicBezTo>
                      <a:pt x="1837572" y="2415803"/>
                      <a:pt x="1833443" y="2391139"/>
                      <a:pt x="1828312" y="2365454"/>
                    </a:cubicBezTo>
                    <a:cubicBezTo>
                      <a:pt x="1821196" y="2351743"/>
                      <a:pt x="1813331" y="2337078"/>
                      <a:pt x="1805507" y="2326315"/>
                    </a:cubicBezTo>
                    <a:cubicBezTo>
                      <a:pt x="1801270" y="2342924"/>
                      <a:pt x="1795844" y="2354798"/>
                      <a:pt x="1789130" y="2357038"/>
                    </a:cubicBezTo>
                    <a:lnTo>
                      <a:pt x="1778739" y="2350647"/>
                    </a:lnTo>
                    <a:lnTo>
                      <a:pt x="1778691" y="2350725"/>
                    </a:lnTo>
                    <a:cubicBezTo>
                      <a:pt x="1782110" y="2358264"/>
                      <a:pt x="1784451" y="2366642"/>
                      <a:pt x="1785118" y="2374527"/>
                    </a:cubicBezTo>
                    <a:lnTo>
                      <a:pt x="1777084" y="2389997"/>
                    </a:lnTo>
                    <a:lnTo>
                      <a:pt x="1775066" y="2387709"/>
                    </a:lnTo>
                    <a:cubicBezTo>
                      <a:pt x="1773852" y="2389769"/>
                      <a:pt x="1772737" y="2392533"/>
                      <a:pt x="1773194" y="2397497"/>
                    </a:cubicBezTo>
                    <a:cubicBezTo>
                      <a:pt x="1772956" y="2399245"/>
                      <a:pt x="1772625" y="2399251"/>
                      <a:pt x="1772281" y="2399248"/>
                    </a:cubicBezTo>
                    <a:lnTo>
                      <a:pt x="1772545" y="2400878"/>
                    </a:lnTo>
                    <a:lnTo>
                      <a:pt x="1767180" y="2428953"/>
                    </a:lnTo>
                    <a:cubicBezTo>
                      <a:pt x="1765686" y="2427161"/>
                      <a:pt x="1764185" y="2425180"/>
                      <a:pt x="1762696" y="2423356"/>
                    </a:cubicBezTo>
                    <a:cubicBezTo>
                      <a:pt x="1762770" y="2429348"/>
                      <a:pt x="1763406" y="2437228"/>
                      <a:pt x="1764253" y="2445790"/>
                    </a:cubicBezTo>
                    <a:cubicBezTo>
                      <a:pt x="1764510" y="2446915"/>
                      <a:pt x="1764603" y="2448051"/>
                      <a:pt x="1764600" y="2449098"/>
                    </a:cubicBezTo>
                    <a:lnTo>
                      <a:pt x="1764655" y="2449636"/>
                    </a:lnTo>
                    <a:lnTo>
                      <a:pt x="1762738" y="2505306"/>
                    </a:lnTo>
                    <a:cubicBezTo>
                      <a:pt x="1760659" y="2502955"/>
                      <a:pt x="1758400" y="2499220"/>
                      <a:pt x="1756105" y="2495389"/>
                    </a:cubicBezTo>
                    <a:cubicBezTo>
                      <a:pt x="1757560" y="2453540"/>
                      <a:pt x="1758970" y="2413079"/>
                      <a:pt x="1759282" y="2378500"/>
                    </a:cubicBezTo>
                    <a:cubicBezTo>
                      <a:pt x="1757088" y="2382923"/>
                      <a:pt x="1754349" y="2384405"/>
                      <a:pt x="1752230" y="2383158"/>
                    </a:cubicBezTo>
                    <a:cubicBezTo>
                      <a:pt x="1749969" y="2381828"/>
                      <a:pt x="1748560" y="2377755"/>
                      <a:pt x="1747908" y="2371669"/>
                    </a:cubicBezTo>
                    <a:lnTo>
                      <a:pt x="1747497" y="2383625"/>
                    </a:lnTo>
                    <a:cubicBezTo>
                      <a:pt x="1753033" y="2389564"/>
                      <a:pt x="1753966" y="2395366"/>
                      <a:pt x="1752681" y="2399301"/>
                    </a:cubicBezTo>
                    <a:cubicBezTo>
                      <a:pt x="1755965" y="2406285"/>
                      <a:pt x="1756434" y="2411763"/>
                      <a:pt x="1753211" y="2414728"/>
                    </a:cubicBezTo>
                    <a:lnTo>
                      <a:pt x="1746465" y="2413615"/>
                    </a:lnTo>
                    <a:lnTo>
                      <a:pt x="1746136" y="2423137"/>
                    </a:lnTo>
                    <a:cubicBezTo>
                      <a:pt x="1744061" y="2420786"/>
                      <a:pt x="1741799" y="2417055"/>
                      <a:pt x="1739503" y="2413220"/>
                    </a:cubicBezTo>
                    <a:lnTo>
                      <a:pt x="1739527" y="2412475"/>
                    </a:lnTo>
                    <a:lnTo>
                      <a:pt x="1730431" y="2410975"/>
                    </a:lnTo>
                    <a:cubicBezTo>
                      <a:pt x="1728113" y="2426268"/>
                      <a:pt x="1725721" y="2442064"/>
                      <a:pt x="1723255" y="2457912"/>
                    </a:cubicBezTo>
                    <a:cubicBezTo>
                      <a:pt x="1718906" y="2464373"/>
                      <a:pt x="1713773" y="2475532"/>
                      <a:pt x="1708738" y="2488413"/>
                    </a:cubicBezTo>
                    <a:lnTo>
                      <a:pt x="1709024" y="2424032"/>
                    </a:lnTo>
                    <a:cubicBezTo>
                      <a:pt x="1708660" y="2424305"/>
                      <a:pt x="1708371" y="2424233"/>
                      <a:pt x="1708073" y="2424159"/>
                    </a:cubicBezTo>
                    <a:lnTo>
                      <a:pt x="1680162" y="2412565"/>
                    </a:lnTo>
                    <a:cubicBezTo>
                      <a:pt x="1678315" y="2427967"/>
                      <a:pt x="1676477" y="2443770"/>
                      <a:pt x="1674580" y="2459584"/>
                    </a:cubicBezTo>
                    <a:lnTo>
                      <a:pt x="1670579" y="2408583"/>
                    </a:lnTo>
                    <a:lnTo>
                      <a:pt x="1660667" y="2404189"/>
                    </a:lnTo>
                    <a:cubicBezTo>
                      <a:pt x="1660470" y="2404676"/>
                      <a:pt x="1660193" y="2404710"/>
                      <a:pt x="1659917" y="2404726"/>
                    </a:cubicBezTo>
                    <a:lnTo>
                      <a:pt x="1657760" y="2402899"/>
                    </a:lnTo>
                    <a:cubicBezTo>
                      <a:pt x="1649109" y="2398728"/>
                      <a:pt x="1639968" y="2394653"/>
                      <a:pt x="1630877" y="2390981"/>
                    </a:cubicBezTo>
                    <a:lnTo>
                      <a:pt x="1629825" y="2421363"/>
                    </a:lnTo>
                    <a:cubicBezTo>
                      <a:pt x="1645365" y="2438854"/>
                      <a:pt x="1658889" y="2455111"/>
                      <a:pt x="1654401" y="2461680"/>
                    </a:cubicBezTo>
                    <a:lnTo>
                      <a:pt x="1628488" y="2459874"/>
                    </a:lnTo>
                    <a:lnTo>
                      <a:pt x="1628269" y="2466214"/>
                    </a:lnTo>
                    <a:cubicBezTo>
                      <a:pt x="1629369" y="2467697"/>
                      <a:pt x="1630514" y="2469016"/>
                      <a:pt x="1628081" y="2471652"/>
                    </a:cubicBezTo>
                    <a:cubicBezTo>
                      <a:pt x="1628141" y="2477560"/>
                      <a:pt x="1627819" y="2483344"/>
                      <a:pt x="1627477" y="2488999"/>
                    </a:cubicBezTo>
                    <a:lnTo>
                      <a:pt x="1623617" y="2481966"/>
                    </a:lnTo>
                    <a:lnTo>
                      <a:pt x="1621991" y="2473471"/>
                    </a:lnTo>
                    <a:cubicBezTo>
                      <a:pt x="1611781" y="2471833"/>
                      <a:pt x="1588736" y="2463097"/>
                      <a:pt x="1566178" y="2455707"/>
                    </a:cubicBezTo>
                    <a:cubicBezTo>
                      <a:pt x="1561444" y="2462675"/>
                      <a:pt x="1557081" y="2458537"/>
                      <a:pt x="1552089" y="2451628"/>
                    </a:cubicBezTo>
                    <a:lnTo>
                      <a:pt x="1513052" y="2445641"/>
                    </a:lnTo>
                    <a:cubicBezTo>
                      <a:pt x="1496785" y="2453151"/>
                      <a:pt x="1532529" y="2516115"/>
                      <a:pt x="1525736" y="2518919"/>
                    </a:cubicBezTo>
                    <a:cubicBezTo>
                      <a:pt x="1521581" y="2520630"/>
                      <a:pt x="1509622" y="2506343"/>
                      <a:pt x="1496626" y="2490574"/>
                    </a:cubicBezTo>
                    <a:cubicBezTo>
                      <a:pt x="1496579" y="2495408"/>
                      <a:pt x="1495192" y="2498860"/>
                      <a:pt x="1492079" y="2500413"/>
                    </a:cubicBezTo>
                    <a:lnTo>
                      <a:pt x="1456895" y="2484889"/>
                    </a:lnTo>
                    <a:lnTo>
                      <a:pt x="1454277" y="2487754"/>
                    </a:lnTo>
                    <a:lnTo>
                      <a:pt x="1457149" y="2500240"/>
                    </a:lnTo>
                    <a:cubicBezTo>
                      <a:pt x="1456819" y="2503013"/>
                      <a:pt x="1453901" y="2503450"/>
                      <a:pt x="1444500" y="2498720"/>
                    </a:cubicBezTo>
                    <a:lnTo>
                      <a:pt x="1442695" y="2497500"/>
                    </a:lnTo>
                    <a:cubicBezTo>
                      <a:pt x="1441083" y="2498629"/>
                      <a:pt x="1440207" y="2500693"/>
                      <a:pt x="1439692" y="2503710"/>
                    </a:cubicBezTo>
                    <a:cubicBezTo>
                      <a:pt x="1439005" y="2505335"/>
                      <a:pt x="1438683" y="2505260"/>
                      <a:pt x="1438354" y="2505166"/>
                    </a:cubicBezTo>
                    <a:lnTo>
                      <a:pt x="1438186" y="2506811"/>
                    </a:lnTo>
                    <a:lnTo>
                      <a:pt x="1425738" y="2532535"/>
                    </a:lnTo>
                    <a:cubicBezTo>
                      <a:pt x="1424759" y="2530422"/>
                      <a:pt x="1423824" y="2528119"/>
                      <a:pt x="1422857" y="2525971"/>
                    </a:cubicBezTo>
                    <a:cubicBezTo>
                      <a:pt x="1421379" y="2531779"/>
                      <a:pt x="1419950" y="2539556"/>
                      <a:pt x="1418555" y="2548043"/>
                    </a:cubicBezTo>
                    <a:cubicBezTo>
                      <a:pt x="1418509" y="2549196"/>
                      <a:pt x="1418309" y="2550317"/>
                      <a:pt x="1418033" y="2551329"/>
                    </a:cubicBezTo>
                    <a:lnTo>
                      <a:pt x="1417946" y="2551865"/>
                    </a:lnTo>
                    <a:lnTo>
                      <a:pt x="1401685" y="2605139"/>
                    </a:lnTo>
                    <a:cubicBezTo>
                      <a:pt x="1400291" y="2602330"/>
                      <a:pt x="1399072" y="2598139"/>
                      <a:pt x="1397849" y="2593841"/>
                    </a:cubicBezTo>
                    <a:lnTo>
                      <a:pt x="1426927" y="2496433"/>
                    </a:lnTo>
                    <a:cubicBezTo>
                      <a:pt x="1427036" y="2499352"/>
                      <a:pt x="1425285" y="2499776"/>
                      <a:pt x="1422657" y="2500055"/>
                    </a:cubicBezTo>
                    <a:lnTo>
                      <a:pt x="1398638" y="2497134"/>
                    </a:lnTo>
                    <a:cubicBezTo>
                      <a:pt x="1391283" y="2513917"/>
                      <a:pt x="1383612" y="2531507"/>
                      <a:pt x="1375816" y="2549142"/>
                    </a:cubicBezTo>
                    <a:cubicBezTo>
                      <a:pt x="1369941" y="2554255"/>
                      <a:pt x="1362095" y="2563707"/>
                      <a:pt x="1353899" y="2574847"/>
                    </a:cubicBezTo>
                    <a:lnTo>
                      <a:pt x="1369323" y="2518009"/>
                    </a:lnTo>
                    <a:cubicBezTo>
                      <a:pt x="1363012" y="2519298"/>
                      <a:pt x="1356717" y="2516023"/>
                      <a:pt x="1349911" y="2512041"/>
                    </a:cubicBezTo>
                    <a:cubicBezTo>
                      <a:pt x="1350844" y="2519294"/>
                      <a:pt x="1363479" y="2532008"/>
                      <a:pt x="1345914" y="2525552"/>
                    </a:cubicBezTo>
                    <a:lnTo>
                      <a:pt x="1335514" y="2520167"/>
                    </a:lnTo>
                    <a:lnTo>
                      <a:pt x="1334821" y="2521918"/>
                    </a:lnTo>
                    <a:cubicBezTo>
                      <a:pt x="1340101" y="2540192"/>
                      <a:pt x="1350651" y="2560866"/>
                      <a:pt x="1347448" y="2563358"/>
                    </a:cubicBezTo>
                    <a:cubicBezTo>
                      <a:pt x="1342197" y="2567445"/>
                      <a:pt x="1318072" y="2534771"/>
                      <a:pt x="1301956" y="2520205"/>
                    </a:cubicBezTo>
                    <a:cubicBezTo>
                      <a:pt x="1300092" y="2522683"/>
                      <a:pt x="1288665" y="2545951"/>
                      <a:pt x="1284070" y="2545625"/>
                    </a:cubicBezTo>
                    <a:cubicBezTo>
                      <a:pt x="1281469" y="2545439"/>
                      <a:pt x="1282286" y="2541579"/>
                      <a:pt x="1280946" y="2535567"/>
                    </a:cubicBezTo>
                    <a:cubicBezTo>
                      <a:pt x="1279327" y="2542079"/>
                      <a:pt x="1277281" y="2548312"/>
                      <a:pt x="1275254" y="2554381"/>
                    </a:cubicBezTo>
                    <a:lnTo>
                      <a:pt x="1273345" y="2546588"/>
                    </a:lnTo>
                    <a:lnTo>
                      <a:pt x="1275315" y="2520715"/>
                    </a:lnTo>
                    <a:cubicBezTo>
                      <a:pt x="1275394" y="2519676"/>
                      <a:pt x="1274909" y="2518968"/>
                      <a:pt x="1274382" y="2518253"/>
                    </a:cubicBezTo>
                    <a:lnTo>
                      <a:pt x="1275534" y="2515349"/>
                    </a:lnTo>
                    <a:cubicBezTo>
                      <a:pt x="1274715" y="2515152"/>
                      <a:pt x="1273357" y="2516121"/>
                      <a:pt x="1270581" y="2518406"/>
                    </a:cubicBezTo>
                    <a:cubicBezTo>
                      <a:pt x="1261147" y="2526173"/>
                      <a:pt x="1239853" y="2561980"/>
                      <a:pt x="1217774" y="2564854"/>
                    </a:cubicBezTo>
                    <a:cubicBezTo>
                      <a:pt x="1198750" y="2567329"/>
                      <a:pt x="1187288" y="2548455"/>
                      <a:pt x="1183729" y="2520495"/>
                    </a:cubicBezTo>
                    <a:cubicBezTo>
                      <a:pt x="1166851" y="2532206"/>
                      <a:pt x="1151583" y="2541318"/>
                      <a:pt x="1144150" y="2534819"/>
                    </a:cubicBezTo>
                    <a:cubicBezTo>
                      <a:pt x="1136931" y="2528513"/>
                      <a:pt x="1141869" y="2514426"/>
                      <a:pt x="1147643" y="2498853"/>
                    </a:cubicBezTo>
                    <a:lnTo>
                      <a:pt x="1138550" y="2517219"/>
                    </a:lnTo>
                    <a:cubicBezTo>
                      <a:pt x="1137632" y="2514223"/>
                      <a:pt x="1137112" y="2509888"/>
                      <a:pt x="1136603" y="2505447"/>
                    </a:cubicBezTo>
                    <a:lnTo>
                      <a:pt x="1145335" y="2487565"/>
                    </a:lnTo>
                    <a:cubicBezTo>
                      <a:pt x="1116768" y="2487659"/>
                      <a:pt x="1067672" y="2505301"/>
                      <a:pt x="1055889" y="2493792"/>
                    </a:cubicBezTo>
                    <a:cubicBezTo>
                      <a:pt x="1049782" y="2487823"/>
                      <a:pt x="1057183" y="2472975"/>
                      <a:pt x="1065054" y="2457139"/>
                    </a:cubicBezTo>
                    <a:cubicBezTo>
                      <a:pt x="1063304" y="2454718"/>
                      <a:pt x="1062396" y="2451954"/>
                      <a:pt x="1062327" y="2448975"/>
                    </a:cubicBezTo>
                    <a:cubicBezTo>
                      <a:pt x="1050349" y="2461087"/>
                      <a:pt x="1036346" y="2471626"/>
                      <a:pt x="1022682" y="2472719"/>
                    </a:cubicBezTo>
                    <a:cubicBezTo>
                      <a:pt x="997742" y="2474717"/>
                      <a:pt x="984296" y="2449729"/>
                      <a:pt x="981839" y="2413547"/>
                    </a:cubicBezTo>
                    <a:cubicBezTo>
                      <a:pt x="958972" y="2427558"/>
                      <a:pt x="938405" y="2438320"/>
                      <a:pt x="929234" y="2429500"/>
                    </a:cubicBezTo>
                    <a:cubicBezTo>
                      <a:pt x="918365" y="2419050"/>
                      <a:pt x="931978" y="2394807"/>
                      <a:pt x="942036" y="2370103"/>
                    </a:cubicBezTo>
                    <a:lnTo>
                      <a:pt x="930121" y="2380032"/>
                    </a:lnTo>
                    <a:cubicBezTo>
                      <a:pt x="930103" y="2377702"/>
                      <a:pt x="930202" y="2375222"/>
                      <a:pt x="930205" y="2372868"/>
                    </a:cubicBezTo>
                    <a:lnTo>
                      <a:pt x="919504" y="2387920"/>
                    </a:lnTo>
                    <a:cubicBezTo>
                      <a:pt x="920179" y="2403104"/>
                      <a:pt x="922467" y="2417495"/>
                      <a:pt x="919329" y="2418775"/>
                    </a:cubicBezTo>
                    <a:lnTo>
                      <a:pt x="906805" y="2403790"/>
                    </a:lnTo>
                    <a:lnTo>
                      <a:pt x="878255" y="2436240"/>
                    </a:lnTo>
                    <a:cubicBezTo>
                      <a:pt x="878139" y="2433106"/>
                      <a:pt x="878761" y="2428789"/>
                      <a:pt x="879417" y="2424369"/>
                    </a:cubicBezTo>
                    <a:lnTo>
                      <a:pt x="903028" y="2397203"/>
                    </a:lnTo>
                    <a:cubicBezTo>
                      <a:pt x="898582" y="2388789"/>
                      <a:pt x="893796" y="2379457"/>
                      <a:pt x="889239" y="2372097"/>
                    </a:cubicBezTo>
                    <a:lnTo>
                      <a:pt x="880553" y="2373311"/>
                    </a:lnTo>
                    <a:lnTo>
                      <a:pt x="861500" y="2387325"/>
                    </a:lnTo>
                    <a:lnTo>
                      <a:pt x="861636" y="2382157"/>
                    </a:lnTo>
                    <a:cubicBezTo>
                      <a:pt x="856890" y="2383643"/>
                      <a:pt x="852142" y="2386169"/>
                      <a:pt x="847224" y="2388929"/>
                    </a:cubicBezTo>
                    <a:lnTo>
                      <a:pt x="858290" y="2375607"/>
                    </a:lnTo>
                    <a:lnTo>
                      <a:pt x="836665" y="2375814"/>
                    </a:lnTo>
                    <a:lnTo>
                      <a:pt x="825978" y="2390354"/>
                    </a:lnTo>
                    <a:lnTo>
                      <a:pt x="824733" y="2377422"/>
                    </a:lnTo>
                    <a:lnTo>
                      <a:pt x="820994" y="2378766"/>
                    </a:lnTo>
                    <a:cubicBezTo>
                      <a:pt x="818399" y="2387655"/>
                      <a:pt x="814553" y="2396989"/>
                      <a:pt x="809424" y="2404437"/>
                    </a:cubicBezTo>
                    <a:lnTo>
                      <a:pt x="793405" y="2411300"/>
                    </a:lnTo>
                    <a:lnTo>
                      <a:pt x="793294" y="2408249"/>
                    </a:lnTo>
                    <a:cubicBezTo>
                      <a:pt x="791052" y="2409073"/>
                      <a:pt x="788434" y="2410501"/>
                      <a:pt x="785637" y="2414631"/>
                    </a:cubicBezTo>
                    <a:cubicBezTo>
                      <a:pt x="784346" y="2415828"/>
                      <a:pt x="784084" y="2415625"/>
                      <a:pt x="783821" y="2415405"/>
                    </a:cubicBezTo>
                    <a:lnTo>
                      <a:pt x="782991" y="2416837"/>
                    </a:lnTo>
                    <a:lnTo>
                      <a:pt x="761035" y="2435129"/>
                    </a:lnTo>
                    <a:cubicBezTo>
                      <a:pt x="761017" y="2432802"/>
                      <a:pt x="761112" y="2430320"/>
                      <a:pt x="761122" y="2427962"/>
                    </a:cubicBezTo>
                    <a:cubicBezTo>
                      <a:pt x="757374" y="2432640"/>
                      <a:pt x="752866" y="2439134"/>
                      <a:pt x="748087" y="2446290"/>
                    </a:cubicBezTo>
                    <a:cubicBezTo>
                      <a:pt x="747575" y="2447321"/>
                      <a:pt x="746929" y="2448263"/>
                      <a:pt x="746261" y="2449068"/>
                    </a:cubicBezTo>
                    <a:lnTo>
                      <a:pt x="745959" y="2449518"/>
                    </a:lnTo>
                    <a:lnTo>
                      <a:pt x="709165" y="2491338"/>
                    </a:lnTo>
                    <a:cubicBezTo>
                      <a:pt x="709057" y="2488206"/>
                      <a:pt x="709675" y="2483882"/>
                      <a:pt x="710335" y="2479465"/>
                    </a:cubicBezTo>
                    <a:lnTo>
                      <a:pt x="788954" y="2389003"/>
                    </a:lnTo>
                    <a:cubicBezTo>
                      <a:pt x="779629" y="2388323"/>
                      <a:pt x="773603" y="2382704"/>
                      <a:pt x="770494" y="2374148"/>
                    </a:cubicBezTo>
                    <a:cubicBezTo>
                      <a:pt x="751284" y="2391330"/>
                      <a:pt x="730141" y="2410504"/>
                      <a:pt x="708707" y="2429656"/>
                    </a:cubicBezTo>
                    <a:cubicBezTo>
                      <a:pt x="701247" y="2431892"/>
                      <a:pt x="690199" y="2437266"/>
                      <a:pt x="678141" y="2444026"/>
                    </a:cubicBezTo>
                    <a:lnTo>
                      <a:pt x="762217" y="2342232"/>
                    </a:lnTo>
                    <a:cubicBezTo>
                      <a:pt x="746042" y="2347980"/>
                      <a:pt x="732175" y="2351066"/>
                      <a:pt x="727275" y="2344846"/>
                    </a:cubicBezTo>
                    <a:cubicBezTo>
                      <a:pt x="709121" y="2362355"/>
                      <a:pt x="689652" y="2381253"/>
                      <a:pt x="670019" y="2400075"/>
                    </a:cubicBezTo>
                    <a:lnTo>
                      <a:pt x="735133" y="2306661"/>
                    </a:lnTo>
                    <a:lnTo>
                      <a:pt x="732834" y="2299667"/>
                    </a:lnTo>
                    <a:lnTo>
                      <a:pt x="721088" y="2298508"/>
                    </a:lnTo>
                    <a:cubicBezTo>
                      <a:pt x="719938" y="2301187"/>
                      <a:pt x="718632" y="2302819"/>
                      <a:pt x="716865" y="2302003"/>
                    </a:cubicBezTo>
                    <a:lnTo>
                      <a:pt x="714004" y="2297808"/>
                    </a:lnTo>
                    <a:lnTo>
                      <a:pt x="699615" y="2296389"/>
                    </a:lnTo>
                    <a:cubicBezTo>
                      <a:pt x="671048" y="2330603"/>
                      <a:pt x="641419" y="2364363"/>
                      <a:pt x="614951" y="2392933"/>
                    </a:cubicBezTo>
                    <a:lnTo>
                      <a:pt x="616420" y="2385045"/>
                    </a:lnTo>
                    <a:lnTo>
                      <a:pt x="668373" y="2289879"/>
                    </a:lnTo>
                    <a:lnTo>
                      <a:pt x="666319" y="2289376"/>
                    </a:lnTo>
                    <a:lnTo>
                      <a:pt x="659730" y="2293376"/>
                    </a:lnTo>
                    <a:lnTo>
                      <a:pt x="661886" y="2288301"/>
                    </a:lnTo>
                    <a:cubicBezTo>
                      <a:pt x="655565" y="2290350"/>
                      <a:pt x="651635" y="2288291"/>
                      <a:pt x="649825" y="2285368"/>
                    </a:cubicBezTo>
                    <a:cubicBezTo>
                      <a:pt x="644289" y="2276392"/>
                      <a:pt x="664831" y="2258974"/>
                      <a:pt x="679638" y="2242125"/>
                    </a:cubicBezTo>
                    <a:cubicBezTo>
                      <a:pt x="679642" y="2242096"/>
                      <a:pt x="679654" y="2242075"/>
                      <a:pt x="679667" y="2242052"/>
                    </a:cubicBezTo>
                    <a:lnTo>
                      <a:pt x="676145" y="2242193"/>
                    </a:lnTo>
                    <a:lnTo>
                      <a:pt x="668302" y="2250300"/>
                    </a:lnTo>
                    <a:lnTo>
                      <a:pt x="667894" y="2244317"/>
                    </a:lnTo>
                    <a:lnTo>
                      <a:pt x="653337" y="2248694"/>
                    </a:lnTo>
                    <a:cubicBezTo>
                      <a:pt x="639341" y="2261042"/>
                      <a:pt x="623430" y="2276570"/>
                      <a:pt x="617664" y="2278439"/>
                    </a:cubicBezTo>
                    <a:lnTo>
                      <a:pt x="616619" y="2274418"/>
                    </a:lnTo>
                    <a:lnTo>
                      <a:pt x="615695" y="2273216"/>
                    </a:lnTo>
                    <a:cubicBezTo>
                      <a:pt x="615355" y="2274504"/>
                      <a:pt x="614692" y="2275021"/>
                      <a:pt x="614076" y="2275015"/>
                    </a:cubicBezTo>
                    <a:lnTo>
                      <a:pt x="611900" y="2270792"/>
                    </a:lnTo>
                    <a:cubicBezTo>
                      <a:pt x="608287" y="2277320"/>
                      <a:pt x="603388" y="2283191"/>
                      <a:pt x="598033" y="2287757"/>
                    </a:cubicBezTo>
                    <a:lnTo>
                      <a:pt x="580777" y="2290239"/>
                    </a:lnTo>
                    <a:lnTo>
                      <a:pt x="581463" y="2287266"/>
                    </a:lnTo>
                    <a:cubicBezTo>
                      <a:pt x="579082" y="2287481"/>
                      <a:pt x="576186" y="2288181"/>
                      <a:pt x="572416" y="2291445"/>
                    </a:cubicBezTo>
                    <a:cubicBezTo>
                      <a:pt x="570858" y="2292273"/>
                      <a:pt x="570659" y="2292007"/>
                      <a:pt x="570459" y="2291728"/>
                    </a:cubicBezTo>
                    <a:lnTo>
                      <a:pt x="569288" y="2292888"/>
                    </a:lnTo>
                    <a:lnTo>
                      <a:pt x="543347" y="2304881"/>
                    </a:lnTo>
                    <a:cubicBezTo>
                      <a:pt x="543932" y="2302624"/>
                      <a:pt x="544668" y="2300255"/>
                      <a:pt x="545282" y="2297980"/>
                    </a:cubicBezTo>
                    <a:cubicBezTo>
                      <a:pt x="540454" y="2301527"/>
                      <a:pt x="534421" y="2306634"/>
                      <a:pt x="527954" y="2312310"/>
                    </a:cubicBezTo>
                    <a:cubicBezTo>
                      <a:pt x="527188" y="2313175"/>
                      <a:pt x="526325" y="2313911"/>
                      <a:pt x="525469" y="2314519"/>
                    </a:cubicBezTo>
                    <a:lnTo>
                      <a:pt x="525063" y="2314879"/>
                    </a:lnTo>
                    <a:lnTo>
                      <a:pt x="478698" y="2345751"/>
                    </a:lnTo>
                    <a:cubicBezTo>
                      <a:pt x="479402" y="2342691"/>
                      <a:pt x="481116" y="2338683"/>
                      <a:pt x="482896" y="2334583"/>
                    </a:cubicBezTo>
                    <a:cubicBezTo>
                      <a:pt x="530837" y="2302687"/>
                      <a:pt x="576589" y="2272251"/>
                      <a:pt x="609418" y="2248353"/>
                    </a:cubicBezTo>
                    <a:lnTo>
                      <a:pt x="609437" y="2246094"/>
                    </a:lnTo>
                    <a:lnTo>
                      <a:pt x="604386" y="2241705"/>
                    </a:lnTo>
                    <a:lnTo>
                      <a:pt x="600463" y="2243520"/>
                    </a:lnTo>
                    <a:lnTo>
                      <a:pt x="601641" y="2239321"/>
                    </a:lnTo>
                    <a:lnTo>
                      <a:pt x="600420" y="2238257"/>
                    </a:lnTo>
                    <a:cubicBezTo>
                      <a:pt x="595906" y="2241578"/>
                      <a:pt x="590647" y="2246053"/>
                      <a:pt x="585070" y="2250952"/>
                    </a:cubicBezTo>
                    <a:cubicBezTo>
                      <a:pt x="584305" y="2251814"/>
                      <a:pt x="583442" y="2252556"/>
                      <a:pt x="582585" y="2253158"/>
                    </a:cubicBezTo>
                    <a:lnTo>
                      <a:pt x="582176" y="2253521"/>
                    </a:lnTo>
                    <a:lnTo>
                      <a:pt x="535814" y="2284389"/>
                    </a:lnTo>
                    <a:cubicBezTo>
                      <a:pt x="536515" y="2281333"/>
                      <a:pt x="538233" y="2277322"/>
                      <a:pt x="540013" y="2273222"/>
                    </a:cubicBezTo>
                    <a:lnTo>
                      <a:pt x="598753" y="2234012"/>
                    </a:lnTo>
                    <a:lnTo>
                      <a:pt x="598775" y="2232919"/>
                    </a:lnTo>
                    <a:cubicBezTo>
                      <a:pt x="569066" y="2247759"/>
                      <a:pt x="531939" y="2267016"/>
                      <a:pt x="494221" y="2286050"/>
                    </a:cubicBezTo>
                    <a:cubicBezTo>
                      <a:pt x="486437" y="2286281"/>
                      <a:pt x="474373" y="2288605"/>
                      <a:pt x="460973" y="2292020"/>
                    </a:cubicBezTo>
                    <a:cubicBezTo>
                      <a:pt x="499048" y="2265225"/>
                      <a:pt x="536246" y="2239098"/>
                      <a:pt x="567169" y="2216623"/>
                    </a:cubicBezTo>
                    <a:lnTo>
                      <a:pt x="551335" y="2224688"/>
                    </a:lnTo>
                    <a:cubicBezTo>
                      <a:pt x="543550" y="2224916"/>
                      <a:pt x="531490" y="2227248"/>
                      <a:pt x="518086" y="2230658"/>
                    </a:cubicBezTo>
                    <a:lnTo>
                      <a:pt x="561036" y="2200290"/>
                    </a:lnTo>
                    <a:lnTo>
                      <a:pt x="553631" y="2198343"/>
                    </a:lnTo>
                    <a:cubicBezTo>
                      <a:pt x="526293" y="2213182"/>
                      <a:pt x="495519" y="2230422"/>
                      <a:pt x="464505" y="2247461"/>
                    </a:cubicBezTo>
                    <a:lnTo>
                      <a:pt x="547163" y="2177823"/>
                    </a:lnTo>
                    <a:lnTo>
                      <a:pt x="549343" y="2171099"/>
                    </a:lnTo>
                    <a:lnTo>
                      <a:pt x="547002" y="2175733"/>
                    </a:lnTo>
                    <a:lnTo>
                      <a:pt x="542832" y="2174343"/>
                    </a:lnTo>
                    <a:lnTo>
                      <a:pt x="535132" y="2178612"/>
                    </a:lnTo>
                    <a:cubicBezTo>
                      <a:pt x="524189" y="2195217"/>
                      <a:pt x="513726" y="2208563"/>
                      <a:pt x="505267" y="2210481"/>
                    </a:cubicBezTo>
                    <a:cubicBezTo>
                      <a:pt x="500740" y="2216869"/>
                      <a:pt x="496066" y="2220105"/>
                      <a:pt x="491693" y="2218923"/>
                    </a:cubicBezTo>
                    <a:cubicBezTo>
                      <a:pt x="484417" y="2216954"/>
                      <a:pt x="480376" y="2203596"/>
                      <a:pt x="478036" y="2185826"/>
                    </a:cubicBezTo>
                    <a:lnTo>
                      <a:pt x="476708" y="2184912"/>
                    </a:lnTo>
                    <a:lnTo>
                      <a:pt x="471356" y="2188400"/>
                    </a:lnTo>
                    <a:cubicBezTo>
                      <a:pt x="468549" y="2194031"/>
                      <a:pt x="466055" y="2198968"/>
                      <a:pt x="463011" y="2193835"/>
                    </a:cubicBezTo>
                    <a:cubicBezTo>
                      <a:pt x="445811" y="2205431"/>
                      <a:pt x="428979" y="2216353"/>
                      <a:pt x="413159" y="2226309"/>
                    </a:cubicBezTo>
                    <a:lnTo>
                      <a:pt x="416623" y="2219075"/>
                    </a:lnTo>
                    <a:lnTo>
                      <a:pt x="457387" y="2176207"/>
                    </a:lnTo>
                    <a:cubicBezTo>
                      <a:pt x="454686" y="2161947"/>
                      <a:pt x="452712" y="2138594"/>
                      <a:pt x="449489" y="2115159"/>
                    </a:cubicBezTo>
                    <a:cubicBezTo>
                      <a:pt x="448913" y="2115183"/>
                      <a:pt x="448759" y="2114929"/>
                      <a:pt x="448618" y="2114672"/>
                    </a:cubicBezTo>
                    <a:lnTo>
                      <a:pt x="448897" y="2110385"/>
                    </a:lnTo>
                    <a:cubicBezTo>
                      <a:pt x="448388" y="2103219"/>
                      <a:pt x="447403" y="2096146"/>
                      <a:pt x="446292" y="2089366"/>
                    </a:cubicBezTo>
                    <a:cubicBezTo>
                      <a:pt x="445586" y="2091261"/>
                      <a:pt x="444475" y="2091584"/>
                      <a:pt x="443348" y="2091532"/>
                    </a:cubicBezTo>
                    <a:lnTo>
                      <a:pt x="439348" y="2087621"/>
                    </a:lnTo>
                    <a:cubicBezTo>
                      <a:pt x="436164" y="2089335"/>
                      <a:pt x="432763" y="2091068"/>
                      <a:pt x="429257" y="2092711"/>
                    </a:cubicBezTo>
                    <a:cubicBezTo>
                      <a:pt x="418329" y="2122137"/>
                      <a:pt x="408520" y="2160428"/>
                      <a:pt x="397043" y="2159897"/>
                    </a:cubicBezTo>
                    <a:cubicBezTo>
                      <a:pt x="390718" y="2159605"/>
                      <a:pt x="386233" y="2147827"/>
                      <a:pt x="382414" y="2132429"/>
                    </a:cubicBezTo>
                    <a:cubicBezTo>
                      <a:pt x="377721" y="2138563"/>
                      <a:pt x="377287" y="2156693"/>
                      <a:pt x="369612" y="2140010"/>
                    </a:cubicBezTo>
                    <a:cubicBezTo>
                      <a:pt x="365709" y="2131524"/>
                      <a:pt x="361149" y="2106340"/>
                      <a:pt x="355540" y="2082374"/>
                    </a:cubicBezTo>
                    <a:cubicBezTo>
                      <a:pt x="350997" y="2082175"/>
                      <a:pt x="349183" y="2080516"/>
                      <a:pt x="349086" y="2077872"/>
                    </a:cubicBezTo>
                    <a:lnTo>
                      <a:pt x="338880" y="2081393"/>
                    </a:lnTo>
                    <a:cubicBezTo>
                      <a:pt x="333752" y="2081661"/>
                      <a:pt x="341626" y="2072376"/>
                      <a:pt x="346359" y="2064959"/>
                    </a:cubicBezTo>
                    <a:lnTo>
                      <a:pt x="343611" y="2066525"/>
                    </a:lnTo>
                    <a:cubicBezTo>
                      <a:pt x="335995" y="2073419"/>
                      <a:pt x="326860" y="2080856"/>
                      <a:pt x="317506" y="2085315"/>
                    </a:cubicBezTo>
                    <a:lnTo>
                      <a:pt x="300198" y="2083246"/>
                    </a:lnTo>
                    <a:lnTo>
                      <a:pt x="301628" y="2080550"/>
                    </a:lnTo>
                    <a:cubicBezTo>
                      <a:pt x="299271" y="2080141"/>
                      <a:pt x="296291" y="2080068"/>
                      <a:pt x="291811" y="2082244"/>
                    </a:cubicBezTo>
                    <a:cubicBezTo>
                      <a:pt x="290089" y="2082637"/>
                      <a:pt x="289963" y="2082328"/>
                      <a:pt x="289847" y="2082009"/>
                    </a:cubicBezTo>
                    <a:lnTo>
                      <a:pt x="288416" y="2082830"/>
                    </a:lnTo>
                    <a:lnTo>
                      <a:pt x="260253" y="2087698"/>
                    </a:lnTo>
                    <a:cubicBezTo>
                      <a:pt x="261399" y="2085670"/>
                      <a:pt x="262726" y="2083571"/>
                      <a:pt x="263908" y="2081535"/>
                    </a:cubicBezTo>
                    <a:cubicBezTo>
                      <a:pt x="258327" y="2083711"/>
                      <a:pt x="251173" y="2087081"/>
                      <a:pt x="243460" y="2090892"/>
                    </a:cubicBezTo>
                    <a:cubicBezTo>
                      <a:pt x="242499" y="2091528"/>
                      <a:pt x="241471" y="2092019"/>
                      <a:pt x="240489" y="2092380"/>
                    </a:cubicBezTo>
                    <a:lnTo>
                      <a:pt x="240001" y="2092623"/>
                    </a:lnTo>
                    <a:lnTo>
                      <a:pt x="187229" y="2110442"/>
                    </a:lnTo>
                    <a:cubicBezTo>
                      <a:pt x="188698" y="2107672"/>
                      <a:pt x="191393" y="2104240"/>
                      <a:pt x="194175" y="2100742"/>
                    </a:cubicBezTo>
                    <a:cubicBezTo>
                      <a:pt x="223373" y="2090894"/>
                      <a:pt x="251858" y="2081288"/>
                      <a:pt x="277860" y="2072302"/>
                    </a:cubicBezTo>
                    <a:cubicBezTo>
                      <a:pt x="278651" y="2064711"/>
                      <a:pt x="282766" y="2053685"/>
                      <a:pt x="287191" y="2042027"/>
                    </a:cubicBezTo>
                    <a:cubicBezTo>
                      <a:pt x="265185" y="2046730"/>
                      <a:pt x="241515" y="2051823"/>
                      <a:pt x="217673" y="2056795"/>
                    </a:cubicBezTo>
                    <a:cubicBezTo>
                      <a:pt x="210091" y="2055000"/>
                      <a:pt x="197842" y="2054128"/>
                      <a:pt x="184014" y="2053953"/>
                    </a:cubicBezTo>
                    <a:cubicBezTo>
                      <a:pt x="213795" y="2043036"/>
                      <a:pt x="243106" y="2032310"/>
                      <a:pt x="270019" y="2022194"/>
                    </a:cubicBezTo>
                    <a:cubicBezTo>
                      <a:pt x="269437" y="2016045"/>
                      <a:pt x="269942" y="2008925"/>
                      <a:pt x="270775" y="2001275"/>
                    </a:cubicBezTo>
                    <a:cubicBezTo>
                      <a:pt x="262520" y="2005497"/>
                      <a:pt x="254044" y="2026595"/>
                      <a:pt x="252281" y="2002010"/>
                    </a:cubicBezTo>
                    <a:lnTo>
                      <a:pt x="252500" y="1998509"/>
                    </a:lnTo>
                    <a:cubicBezTo>
                      <a:pt x="235075" y="2002885"/>
                      <a:pt x="217041" y="2007394"/>
                      <a:pt x="198957" y="2011831"/>
                    </a:cubicBezTo>
                    <a:lnTo>
                      <a:pt x="253256" y="1986373"/>
                    </a:lnTo>
                    <a:cubicBezTo>
                      <a:pt x="253167" y="1984425"/>
                      <a:pt x="253388" y="1982404"/>
                      <a:pt x="253634" y="1980294"/>
                    </a:cubicBezTo>
                    <a:cubicBezTo>
                      <a:pt x="252665" y="1979168"/>
                      <a:pt x="251998" y="1977807"/>
                      <a:pt x="251336" y="1976401"/>
                    </a:cubicBezTo>
                    <a:cubicBezTo>
                      <a:pt x="247322" y="1981868"/>
                      <a:pt x="248696" y="1995880"/>
                      <a:pt x="239478" y="1984275"/>
                    </a:cubicBezTo>
                    <a:cubicBezTo>
                      <a:pt x="235905" y="1979777"/>
                      <a:pt x="230995" y="1967883"/>
                      <a:pt x="225322" y="1954736"/>
                    </a:cubicBezTo>
                    <a:cubicBezTo>
                      <a:pt x="200842" y="1963438"/>
                      <a:pt x="176901" y="1971289"/>
                      <a:pt x="154835" y="1978114"/>
                    </a:cubicBezTo>
                    <a:lnTo>
                      <a:pt x="160053" y="1972019"/>
                    </a:lnTo>
                    <a:lnTo>
                      <a:pt x="193093" y="1951815"/>
                    </a:lnTo>
                    <a:cubicBezTo>
                      <a:pt x="190675" y="1946463"/>
                      <a:pt x="190117" y="1938346"/>
                      <a:pt x="190068" y="1929117"/>
                    </a:cubicBezTo>
                    <a:cubicBezTo>
                      <a:pt x="184052" y="1933663"/>
                      <a:pt x="179349" y="1950913"/>
                      <a:pt x="175816" y="1932747"/>
                    </a:cubicBezTo>
                    <a:cubicBezTo>
                      <a:pt x="175238" y="1929778"/>
                      <a:pt x="175003" y="1925136"/>
                      <a:pt x="175019" y="1919390"/>
                    </a:cubicBezTo>
                    <a:cubicBezTo>
                      <a:pt x="160860" y="1933476"/>
                      <a:pt x="146809" y="1955114"/>
                      <a:pt x="142681" y="1953636"/>
                    </a:cubicBezTo>
                    <a:cubicBezTo>
                      <a:pt x="136221" y="1951322"/>
                      <a:pt x="152746" y="1914033"/>
                      <a:pt x="157265" y="1892890"/>
                    </a:cubicBezTo>
                    <a:cubicBezTo>
                      <a:pt x="154048" y="1892604"/>
                      <a:pt x="127086" y="1895021"/>
                      <a:pt x="124935" y="1890976"/>
                    </a:cubicBezTo>
                    <a:cubicBezTo>
                      <a:pt x="122787" y="1886932"/>
                      <a:pt x="136615" y="1885933"/>
                      <a:pt x="144369" y="1868618"/>
                    </a:cubicBezTo>
                    <a:lnTo>
                      <a:pt x="147587" y="1868083"/>
                    </a:lnTo>
                    <a:cubicBezTo>
                      <a:pt x="147332" y="1867290"/>
                      <a:pt x="145741" y="1866646"/>
                      <a:pt x="142211" y="1865489"/>
                    </a:cubicBezTo>
                    <a:cubicBezTo>
                      <a:pt x="130226" y="1861554"/>
                      <a:pt x="86761" y="1862148"/>
                      <a:pt x="72452" y="1845010"/>
                    </a:cubicBezTo>
                    <a:cubicBezTo>
                      <a:pt x="60125" y="1830246"/>
                      <a:pt x="70984" y="1810792"/>
                      <a:pt x="94202" y="1793297"/>
                    </a:cubicBezTo>
                    <a:cubicBezTo>
                      <a:pt x="74718" y="1785132"/>
                      <a:pt x="58426" y="1776971"/>
                      <a:pt x="60312" y="1767332"/>
                    </a:cubicBezTo>
                    <a:cubicBezTo>
                      <a:pt x="62607" y="1755590"/>
                      <a:pt x="86077" y="1753645"/>
                      <a:pt x="107597" y="1748795"/>
                    </a:cubicBezTo>
                    <a:cubicBezTo>
                      <a:pt x="95168" y="1725092"/>
                      <a:pt x="45865" y="1688796"/>
                      <a:pt x="50270" y="1671608"/>
                    </a:cubicBezTo>
                    <a:cubicBezTo>
                      <a:pt x="52385" y="1663365"/>
                      <a:pt x="69650" y="1661909"/>
                      <a:pt x="88052" y="1660344"/>
                    </a:cubicBezTo>
                    <a:cubicBezTo>
                      <a:pt x="89296" y="1657614"/>
                      <a:pt x="91297" y="1655414"/>
                      <a:pt x="93935" y="1653812"/>
                    </a:cubicBezTo>
                    <a:cubicBezTo>
                      <a:pt x="76693" y="1649985"/>
                      <a:pt x="59789" y="1643632"/>
                      <a:pt x="51551" y="1632674"/>
                    </a:cubicBezTo>
                    <a:cubicBezTo>
                      <a:pt x="36510" y="1612666"/>
                      <a:pt x="51804" y="1588372"/>
                      <a:pt x="82991" y="1567546"/>
                    </a:cubicBezTo>
                    <a:cubicBezTo>
                      <a:pt x="58264" y="1555517"/>
                      <a:pt x="37673" y="1543740"/>
                      <a:pt x="40722" y="1531434"/>
                    </a:cubicBezTo>
                    <a:cubicBezTo>
                      <a:pt x="44434" y="1516444"/>
                      <a:pt x="74966" y="1515718"/>
                      <a:pt x="103152" y="1511093"/>
                    </a:cubicBezTo>
                    <a:lnTo>
                      <a:pt x="89449" y="1491044"/>
                    </a:lnTo>
                    <a:cubicBezTo>
                      <a:pt x="71371" y="1499898"/>
                      <a:pt x="49120" y="1520360"/>
                      <a:pt x="45092" y="1517518"/>
                    </a:cubicBezTo>
                    <a:cubicBezTo>
                      <a:pt x="39794" y="1513780"/>
                      <a:pt x="60566" y="1487076"/>
                      <a:pt x="71021" y="1467941"/>
                    </a:cubicBezTo>
                    <a:lnTo>
                      <a:pt x="65320" y="1461244"/>
                    </a:lnTo>
                    <a:cubicBezTo>
                      <a:pt x="56321" y="1459005"/>
                      <a:pt x="43395" y="1455516"/>
                      <a:pt x="42613" y="1452430"/>
                    </a:cubicBezTo>
                    <a:cubicBezTo>
                      <a:pt x="41913" y="1449672"/>
                      <a:pt x="46827" y="1449733"/>
                      <a:pt x="53331" y="1446605"/>
                    </a:cubicBezTo>
                    <a:cubicBezTo>
                      <a:pt x="45069" y="1436686"/>
                      <a:pt x="38332" y="1427239"/>
                      <a:pt x="35629" y="1419099"/>
                    </a:cubicBezTo>
                    <a:cubicBezTo>
                      <a:pt x="21755" y="1412606"/>
                      <a:pt x="7566" y="1404247"/>
                      <a:pt x="2372" y="1393481"/>
                    </a:cubicBezTo>
                    <a:cubicBezTo>
                      <a:pt x="-6143" y="1375834"/>
                      <a:pt x="9023" y="1360273"/>
                      <a:pt x="35758" y="1350099"/>
                    </a:cubicBezTo>
                    <a:cubicBezTo>
                      <a:pt x="25970" y="1342426"/>
                      <a:pt x="17206" y="1335054"/>
                      <a:pt x="13231" y="1327819"/>
                    </a:cubicBezTo>
                    <a:lnTo>
                      <a:pt x="8415" y="1325763"/>
                    </a:lnTo>
                    <a:lnTo>
                      <a:pt x="12202" y="1324916"/>
                    </a:lnTo>
                    <a:cubicBezTo>
                      <a:pt x="8221" y="1322109"/>
                      <a:pt x="7465" y="1318625"/>
                      <a:pt x="8896" y="1315596"/>
                    </a:cubicBezTo>
                    <a:cubicBezTo>
                      <a:pt x="13904" y="1304994"/>
                      <a:pt x="37212" y="1309794"/>
                      <a:pt x="59309" y="1311256"/>
                    </a:cubicBezTo>
                    <a:cubicBezTo>
                      <a:pt x="57601" y="1304365"/>
                      <a:pt x="53624" y="1295921"/>
                      <a:pt x="48812" y="1286953"/>
                    </a:cubicBezTo>
                    <a:cubicBezTo>
                      <a:pt x="47370" y="1284937"/>
                      <a:pt x="45538" y="1283225"/>
                      <a:pt x="43650" y="1281493"/>
                    </a:cubicBezTo>
                    <a:lnTo>
                      <a:pt x="46380" y="1282573"/>
                    </a:lnTo>
                    <a:cubicBezTo>
                      <a:pt x="33194" y="1258369"/>
                      <a:pt x="15926" y="1231588"/>
                      <a:pt x="21725" y="1221010"/>
                    </a:cubicBezTo>
                    <a:cubicBezTo>
                      <a:pt x="26843" y="1211688"/>
                      <a:pt x="53397" y="1219991"/>
                      <a:pt x="76391" y="1223749"/>
                    </a:cubicBezTo>
                    <a:cubicBezTo>
                      <a:pt x="76419" y="1223738"/>
                      <a:pt x="76447" y="1223737"/>
                      <a:pt x="76475" y="1223737"/>
                    </a:cubicBezTo>
                    <a:lnTo>
                      <a:pt x="73699" y="1219710"/>
                    </a:lnTo>
                    <a:cubicBezTo>
                      <a:pt x="56113" y="1210263"/>
                      <a:pt x="38223" y="1198377"/>
                      <a:pt x="32167" y="1184063"/>
                    </a:cubicBezTo>
                    <a:cubicBezTo>
                      <a:pt x="22249" y="1160619"/>
                      <a:pt x="42875" y="1141680"/>
                      <a:pt x="78155" y="1130577"/>
                    </a:cubicBezTo>
                    <a:cubicBezTo>
                      <a:pt x="56922" y="1112029"/>
                      <a:pt x="39658" y="1094897"/>
                      <a:pt x="45531" y="1083970"/>
                    </a:cubicBezTo>
                    <a:cubicBezTo>
                      <a:pt x="51692" y="1072508"/>
                      <a:pt x="74716" y="1076828"/>
                      <a:pt x="99200" y="1080612"/>
                    </a:cubicBezTo>
                    <a:lnTo>
                      <a:pt x="74613" y="1061320"/>
                    </a:lnTo>
                    <a:cubicBezTo>
                      <a:pt x="77732" y="1061031"/>
                      <a:pt x="82081" y="1061409"/>
                      <a:pt x="86532" y="1061814"/>
                    </a:cubicBezTo>
                    <a:lnTo>
                      <a:pt x="110478" y="1080492"/>
                    </a:lnTo>
                    <a:cubicBezTo>
                      <a:pt x="108776" y="1071893"/>
                      <a:pt x="104518" y="1061594"/>
                      <a:pt x="99360" y="1050648"/>
                    </a:cubicBezTo>
                    <a:cubicBezTo>
                      <a:pt x="98047" y="1049297"/>
                      <a:pt x="97378" y="1047727"/>
                      <a:pt x="97146" y="1046152"/>
                    </a:cubicBezTo>
                    <a:cubicBezTo>
                      <a:pt x="81479" y="1013395"/>
                      <a:pt x="59771" y="976283"/>
                      <a:pt x="68121" y="962793"/>
                    </a:cubicBezTo>
                    <a:cubicBezTo>
                      <a:pt x="74968" y="951738"/>
                      <a:pt x="105830" y="962656"/>
                      <a:pt x="134230" y="969381"/>
                    </a:cubicBezTo>
                    <a:lnTo>
                      <a:pt x="125248" y="948408"/>
                    </a:lnTo>
                    <a:cubicBezTo>
                      <a:pt x="116779" y="935391"/>
                      <a:pt x="113063" y="924456"/>
                      <a:pt x="118653" y="918894"/>
                    </a:cubicBezTo>
                    <a:lnTo>
                      <a:pt x="120153" y="918429"/>
                    </a:lnTo>
                    <a:cubicBezTo>
                      <a:pt x="119490" y="917399"/>
                      <a:pt x="119761" y="916857"/>
                      <a:pt x="120077" y="916349"/>
                    </a:cubicBezTo>
                    <a:cubicBezTo>
                      <a:pt x="126574" y="905857"/>
                      <a:pt x="154701" y="915155"/>
                      <a:pt x="181825" y="921870"/>
                    </a:cubicBezTo>
                    <a:cubicBezTo>
                      <a:pt x="181538" y="916648"/>
                      <a:pt x="180574" y="911018"/>
                      <a:pt x="179196" y="905188"/>
                    </a:cubicBezTo>
                    <a:lnTo>
                      <a:pt x="176076" y="899403"/>
                    </a:lnTo>
                    <a:cubicBezTo>
                      <a:pt x="154829" y="897579"/>
                      <a:pt x="132727" y="895730"/>
                      <a:pt x="110388" y="893852"/>
                    </a:cubicBezTo>
                    <a:cubicBezTo>
                      <a:pt x="124436" y="889810"/>
                      <a:pt x="136692" y="885496"/>
                      <a:pt x="143916" y="881546"/>
                    </a:cubicBezTo>
                    <a:lnTo>
                      <a:pt x="161074" y="880544"/>
                    </a:lnTo>
                    <a:lnTo>
                      <a:pt x="156263" y="876266"/>
                    </a:lnTo>
                    <a:cubicBezTo>
                      <a:pt x="157528" y="873086"/>
                      <a:pt x="163236" y="871183"/>
                      <a:pt x="171704" y="870121"/>
                    </a:cubicBezTo>
                    <a:lnTo>
                      <a:pt x="167731" y="846928"/>
                    </a:lnTo>
                    <a:cubicBezTo>
                      <a:pt x="148349" y="845650"/>
                      <a:pt x="128167" y="844482"/>
                      <a:pt x="107670" y="843295"/>
                    </a:cubicBezTo>
                    <a:cubicBezTo>
                      <a:pt x="103857" y="840503"/>
                      <a:pt x="100147" y="837761"/>
                      <a:pt x="97876" y="835347"/>
                    </a:cubicBezTo>
                    <a:lnTo>
                      <a:pt x="156676" y="838769"/>
                    </a:lnTo>
                    <a:lnTo>
                      <a:pt x="157238" y="838880"/>
                    </a:lnTo>
                    <a:cubicBezTo>
                      <a:pt x="158344" y="838972"/>
                      <a:pt x="159528" y="839185"/>
                      <a:pt x="160689" y="839566"/>
                    </a:cubicBezTo>
                    <a:lnTo>
                      <a:pt x="166636" y="840536"/>
                    </a:lnTo>
                    <a:cubicBezTo>
                      <a:pt x="164851" y="828359"/>
                      <a:pt x="165500" y="818793"/>
                      <a:pt x="170324" y="814568"/>
                    </a:cubicBezTo>
                    <a:cubicBezTo>
                      <a:pt x="177113" y="808628"/>
                      <a:pt x="193323" y="816742"/>
                      <a:pt x="211453" y="827331"/>
                    </a:cubicBezTo>
                    <a:cubicBezTo>
                      <a:pt x="213950" y="825381"/>
                      <a:pt x="218239" y="824357"/>
                      <a:pt x="223660" y="823677"/>
                    </a:cubicBezTo>
                    <a:cubicBezTo>
                      <a:pt x="218039" y="798466"/>
                      <a:pt x="213979" y="775391"/>
                      <a:pt x="222281" y="768123"/>
                    </a:cubicBezTo>
                    <a:cubicBezTo>
                      <a:pt x="227594" y="763474"/>
                      <a:pt x="238680" y="767435"/>
                      <a:pt x="252011" y="774283"/>
                    </a:cubicBezTo>
                    <a:lnTo>
                      <a:pt x="251392" y="773120"/>
                    </a:lnTo>
                    <a:cubicBezTo>
                      <a:pt x="253675" y="773576"/>
                      <a:pt x="256083" y="774179"/>
                      <a:pt x="258388" y="774668"/>
                    </a:cubicBezTo>
                    <a:cubicBezTo>
                      <a:pt x="254573" y="770045"/>
                      <a:pt x="249136" y="764307"/>
                      <a:pt x="243105" y="758171"/>
                    </a:cubicBezTo>
                    <a:cubicBezTo>
                      <a:pt x="242196" y="757457"/>
                      <a:pt x="241409" y="756636"/>
                      <a:pt x="240757" y="755814"/>
                    </a:cubicBezTo>
                    <a:lnTo>
                      <a:pt x="240379" y="755429"/>
                    </a:lnTo>
                    <a:lnTo>
                      <a:pt x="206948" y="710876"/>
                    </a:lnTo>
                    <a:lnTo>
                      <a:pt x="218332" y="714441"/>
                    </a:lnTo>
                    <a:cubicBezTo>
                      <a:pt x="236626" y="738836"/>
                      <a:pt x="254476" y="762642"/>
                      <a:pt x="271020" y="784328"/>
                    </a:cubicBezTo>
                    <a:cubicBezTo>
                      <a:pt x="279499" y="789292"/>
                      <a:pt x="288318" y="794169"/>
                      <a:pt x="296677" y="797986"/>
                    </a:cubicBezTo>
                    <a:cubicBezTo>
                      <a:pt x="296547" y="796233"/>
                      <a:pt x="296125" y="794517"/>
                      <a:pt x="295685" y="792779"/>
                    </a:cubicBezTo>
                    <a:lnTo>
                      <a:pt x="294958" y="789987"/>
                    </a:lnTo>
                    <a:lnTo>
                      <a:pt x="297764" y="791396"/>
                    </a:lnTo>
                    <a:lnTo>
                      <a:pt x="299512" y="778151"/>
                    </a:lnTo>
                    <a:cubicBezTo>
                      <a:pt x="289228" y="760524"/>
                      <a:pt x="278302" y="741847"/>
                      <a:pt x="267426" y="723010"/>
                    </a:cubicBezTo>
                    <a:cubicBezTo>
                      <a:pt x="266760" y="715253"/>
                      <a:pt x="263754" y="703339"/>
                      <a:pt x="259596" y="690154"/>
                    </a:cubicBezTo>
                    <a:lnTo>
                      <a:pt x="303963" y="746059"/>
                    </a:lnTo>
                    <a:cubicBezTo>
                      <a:pt x="305974" y="734923"/>
                      <a:pt x="308718" y="727536"/>
                      <a:pt x="313032" y="727391"/>
                    </a:cubicBezTo>
                    <a:cubicBezTo>
                      <a:pt x="320259" y="727151"/>
                      <a:pt x="329673" y="745695"/>
                      <a:pt x="339083" y="768602"/>
                    </a:cubicBezTo>
                    <a:cubicBezTo>
                      <a:pt x="339761" y="769361"/>
                      <a:pt x="340450" y="769308"/>
                      <a:pt x="341073" y="769062"/>
                    </a:cubicBezTo>
                    <a:cubicBezTo>
                      <a:pt x="343922" y="767934"/>
                      <a:pt x="344817" y="762590"/>
                      <a:pt x="344450" y="754901"/>
                    </a:cubicBezTo>
                    <a:cubicBezTo>
                      <a:pt x="331614" y="734601"/>
                      <a:pt x="317898" y="712952"/>
                      <a:pt x="304281" y="691173"/>
                    </a:cubicBezTo>
                    <a:lnTo>
                      <a:pt x="343361" y="732559"/>
                    </a:lnTo>
                    <a:cubicBezTo>
                      <a:pt x="341922" y="719561"/>
                      <a:pt x="340390" y="705204"/>
                      <a:pt x="340592" y="693306"/>
                    </a:cubicBezTo>
                    <a:lnTo>
                      <a:pt x="340825" y="692997"/>
                    </a:lnTo>
                    <a:lnTo>
                      <a:pt x="341513" y="692841"/>
                    </a:lnTo>
                    <a:lnTo>
                      <a:pt x="354685" y="709744"/>
                    </a:lnTo>
                    <a:cubicBezTo>
                      <a:pt x="354802" y="707814"/>
                      <a:pt x="355113" y="705984"/>
                      <a:pt x="355436" y="704225"/>
                    </a:cubicBezTo>
                    <a:lnTo>
                      <a:pt x="353513" y="691870"/>
                    </a:lnTo>
                    <a:cubicBezTo>
                      <a:pt x="335932" y="681442"/>
                      <a:pt x="318434" y="670860"/>
                      <a:pt x="301456" y="660447"/>
                    </a:cubicBezTo>
                    <a:lnTo>
                      <a:pt x="295898" y="654036"/>
                    </a:lnTo>
                    <a:lnTo>
                      <a:pt x="345657" y="669991"/>
                    </a:lnTo>
                    <a:lnTo>
                      <a:pt x="322506" y="638717"/>
                    </a:lnTo>
                    <a:lnTo>
                      <a:pt x="329924" y="641769"/>
                    </a:lnTo>
                    <a:lnTo>
                      <a:pt x="348123" y="657228"/>
                    </a:lnTo>
                    <a:lnTo>
                      <a:pt x="335646" y="577041"/>
                    </a:lnTo>
                    <a:cubicBezTo>
                      <a:pt x="332537" y="575913"/>
                      <a:pt x="329418" y="574790"/>
                      <a:pt x="326294" y="573665"/>
                    </a:cubicBezTo>
                    <a:lnTo>
                      <a:pt x="334999" y="572880"/>
                    </a:lnTo>
                    <a:lnTo>
                      <a:pt x="332320" y="555663"/>
                    </a:lnTo>
                    <a:cubicBezTo>
                      <a:pt x="340134" y="562173"/>
                      <a:pt x="347044" y="565982"/>
                      <a:pt x="351500" y="563508"/>
                    </a:cubicBezTo>
                    <a:cubicBezTo>
                      <a:pt x="357727" y="560050"/>
                      <a:pt x="359424" y="547176"/>
                      <a:pt x="359584" y="531764"/>
                    </a:cubicBezTo>
                    <a:cubicBezTo>
                      <a:pt x="352056" y="529193"/>
                      <a:pt x="344429" y="526669"/>
                      <a:pt x="336756" y="524130"/>
                    </a:cubicBezTo>
                    <a:cubicBezTo>
                      <a:pt x="333795" y="520445"/>
                      <a:pt x="330923" y="516834"/>
                      <a:pt x="329352" y="513912"/>
                    </a:cubicBezTo>
                    <a:lnTo>
                      <a:pt x="360073" y="524091"/>
                    </a:lnTo>
                    <a:cubicBezTo>
                      <a:pt x="360130" y="523750"/>
                      <a:pt x="360134" y="523408"/>
                      <a:pt x="360139" y="523064"/>
                    </a:cubicBezTo>
                    <a:lnTo>
                      <a:pt x="372572" y="520785"/>
                    </a:lnTo>
                    <a:lnTo>
                      <a:pt x="369646" y="516838"/>
                    </a:lnTo>
                    <a:cubicBezTo>
                      <a:pt x="378646" y="524621"/>
                      <a:pt x="386681" y="529696"/>
                      <a:pt x="391656" y="526931"/>
                    </a:cubicBezTo>
                    <a:cubicBezTo>
                      <a:pt x="397771" y="523534"/>
                      <a:pt x="399518" y="511061"/>
                      <a:pt x="399687" y="496038"/>
                    </a:cubicBezTo>
                    <a:lnTo>
                      <a:pt x="407664" y="495192"/>
                    </a:lnTo>
                    <a:cubicBezTo>
                      <a:pt x="410566" y="493341"/>
                      <a:pt x="411539" y="489792"/>
                      <a:pt x="410808" y="485129"/>
                    </a:cubicBezTo>
                    <a:lnTo>
                      <a:pt x="412729" y="484208"/>
                    </a:lnTo>
                    <a:lnTo>
                      <a:pt x="410635" y="481382"/>
                    </a:lnTo>
                    <a:cubicBezTo>
                      <a:pt x="409442" y="474489"/>
                      <a:pt x="406190" y="465839"/>
                      <a:pt x="402302" y="456584"/>
                    </a:cubicBezTo>
                    <a:cubicBezTo>
                      <a:pt x="414162" y="468736"/>
                      <a:pt x="425428" y="481886"/>
                      <a:pt x="431257" y="485128"/>
                    </a:cubicBezTo>
                    <a:lnTo>
                      <a:pt x="437264" y="486937"/>
                    </a:lnTo>
                    <a:cubicBezTo>
                      <a:pt x="440849" y="486031"/>
                      <a:pt x="438317" y="478097"/>
                      <a:pt x="439923" y="473194"/>
                    </a:cubicBezTo>
                    <a:cubicBezTo>
                      <a:pt x="447953" y="481017"/>
                      <a:pt x="455441" y="486142"/>
                      <a:pt x="460967" y="482847"/>
                    </a:cubicBezTo>
                    <a:cubicBezTo>
                      <a:pt x="467508" y="478950"/>
                      <a:pt x="468346" y="464798"/>
                      <a:pt x="468181" y="448496"/>
                    </a:cubicBezTo>
                    <a:lnTo>
                      <a:pt x="468133" y="445616"/>
                    </a:lnTo>
                    <a:lnTo>
                      <a:pt x="471413" y="448549"/>
                    </a:lnTo>
                    <a:lnTo>
                      <a:pt x="471581" y="448600"/>
                    </a:lnTo>
                    <a:cubicBezTo>
                      <a:pt x="467244" y="444210"/>
                      <a:pt x="463012" y="439765"/>
                      <a:pt x="458823" y="435348"/>
                    </a:cubicBezTo>
                    <a:lnTo>
                      <a:pt x="455119" y="427715"/>
                    </a:lnTo>
                    <a:lnTo>
                      <a:pt x="479592" y="443551"/>
                    </a:lnTo>
                    <a:cubicBezTo>
                      <a:pt x="479459" y="441197"/>
                      <a:pt x="479414" y="438646"/>
                      <a:pt x="480080" y="436615"/>
                    </a:cubicBezTo>
                    <a:cubicBezTo>
                      <a:pt x="482340" y="438818"/>
                      <a:pt x="484558" y="440806"/>
                      <a:pt x="486893" y="441965"/>
                    </a:cubicBezTo>
                    <a:lnTo>
                      <a:pt x="490783" y="450792"/>
                    </a:lnTo>
                    <a:lnTo>
                      <a:pt x="493531" y="452569"/>
                    </a:lnTo>
                    <a:lnTo>
                      <a:pt x="496735" y="445967"/>
                    </a:lnTo>
                    <a:lnTo>
                      <a:pt x="501122" y="446269"/>
                    </a:lnTo>
                    <a:cubicBezTo>
                      <a:pt x="505384" y="443730"/>
                      <a:pt x="507226" y="436843"/>
                      <a:pt x="507541" y="427827"/>
                    </a:cubicBezTo>
                    <a:lnTo>
                      <a:pt x="517969" y="438656"/>
                    </a:lnTo>
                    <a:cubicBezTo>
                      <a:pt x="521896" y="438304"/>
                      <a:pt x="524308" y="430291"/>
                      <a:pt x="526056" y="419027"/>
                    </a:cubicBezTo>
                    <a:cubicBezTo>
                      <a:pt x="520377" y="414359"/>
                      <a:pt x="514793" y="409677"/>
                      <a:pt x="509281" y="405044"/>
                    </a:cubicBezTo>
                    <a:lnTo>
                      <a:pt x="526954" y="414697"/>
                    </a:lnTo>
                    <a:cubicBezTo>
                      <a:pt x="528900" y="403409"/>
                      <a:pt x="530504" y="389734"/>
                      <a:pt x="533397" y="377570"/>
                    </a:cubicBezTo>
                    <a:cubicBezTo>
                      <a:pt x="524146" y="371063"/>
                      <a:pt x="514737" y="364526"/>
                      <a:pt x="505278" y="357950"/>
                    </a:cubicBezTo>
                    <a:cubicBezTo>
                      <a:pt x="519468" y="361471"/>
                      <a:pt x="532235" y="363866"/>
                      <a:pt x="540468" y="364060"/>
                    </a:cubicBezTo>
                    <a:lnTo>
                      <a:pt x="567099" y="377432"/>
                    </a:lnTo>
                    <a:cubicBezTo>
                      <a:pt x="568265" y="371852"/>
                      <a:pt x="569127" y="365673"/>
                      <a:pt x="570056" y="359390"/>
                    </a:cubicBezTo>
                    <a:cubicBezTo>
                      <a:pt x="570734" y="359637"/>
                      <a:pt x="571183" y="360298"/>
                      <a:pt x="571655" y="361025"/>
                    </a:cubicBezTo>
                    <a:cubicBezTo>
                      <a:pt x="574434" y="365301"/>
                      <a:pt x="577838" y="373934"/>
                      <a:pt x="581688" y="384757"/>
                    </a:cubicBezTo>
                    <a:cubicBezTo>
                      <a:pt x="605048" y="396474"/>
                      <a:pt x="627244" y="407697"/>
                      <a:pt x="646731" y="417266"/>
                    </a:cubicBezTo>
                    <a:lnTo>
                      <a:pt x="655024" y="397628"/>
                    </a:lnTo>
                    <a:cubicBezTo>
                      <a:pt x="620788" y="373648"/>
                      <a:pt x="575497" y="343891"/>
                      <a:pt x="528204" y="312807"/>
                    </a:cubicBezTo>
                    <a:cubicBezTo>
                      <a:pt x="526296" y="308490"/>
                      <a:pt x="524456" y="304256"/>
                      <a:pt x="523697" y="301026"/>
                    </a:cubicBezTo>
                    <a:lnTo>
                      <a:pt x="572908" y="333389"/>
                    </a:lnTo>
                    <a:lnTo>
                      <a:pt x="573343" y="333769"/>
                    </a:lnTo>
                    <a:cubicBezTo>
                      <a:pt x="574248" y="334401"/>
                      <a:pt x="575166" y="335183"/>
                      <a:pt x="575983" y="336088"/>
                    </a:cubicBezTo>
                    <a:cubicBezTo>
                      <a:pt x="582850" y="342051"/>
                      <a:pt x="589264" y="347415"/>
                      <a:pt x="594394" y="351139"/>
                    </a:cubicBezTo>
                    <a:cubicBezTo>
                      <a:pt x="593726" y="348738"/>
                      <a:pt x="592936" y="346234"/>
                      <a:pt x="592302" y="343853"/>
                    </a:cubicBezTo>
                    <a:lnTo>
                      <a:pt x="619807" y="356373"/>
                    </a:lnTo>
                    <a:lnTo>
                      <a:pt x="621052" y="357600"/>
                    </a:lnTo>
                    <a:cubicBezTo>
                      <a:pt x="621261" y="357301"/>
                      <a:pt x="621467" y="357019"/>
                      <a:pt x="623124" y="357885"/>
                    </a:cubicBezTo>
                    <a:cubicBezTo>
                      <a:pt x="627125" y="361308"/>
                      <a:pt x="630195" y="362035"/>
                      <a:pt x="632712" y="362247"/>
                    </a:cubicBezTo>
                    <a:lnTo>
                      <a:pt x="631970" y="359109"/>
                    </a:lnTo>
                    <a:lnTo>
                      <a:pt x="650234" y="361630"/>
                    </a:lnTo>
                    <a:cubicBezTo>
                      <a:pt x="658606" y="368689"/>
                      <a:pt x="665959" y="378748"/>
                      <a:pt x="671903" y="387839"/>
                    </a:cubicBezTo>
                    <a:lnTo>
                      <a:pt x="674296" y="390174"/>
                    </a:lnTo>
                    <a:lnTo>
                      <a:pt x="671048" y="371364"/>
                    </a:lnTo>
                    <a:cubicBezTo>
                      <a:pt x="674946" y="372605"/>
                      <a:pt x="683246" y="379702"/>
                      <a:pt x="692514" y="388153"/>
                    </a:cubicBezTo>
                    <a:lnTo>
                      <a:pt x="696810" y="382685"/>
                    </a:lnTo>
                    <a:cubicBezTo>
                      <a:pt x="699326" y="382744"/>
                      <a:pt x="700191" y="387366"/>
                      <a:pt x="699857" y="394605"/>
                    </a:cubicBezTo>
                    <a:lnTo>
                      <a:pt x="723583" y="415483"/>
                    </a:lnTo>
                    <a:lnTo>
                      <a:pt x="723662" y="414910"/>
                    </a:lnTo>
                    <a:cubicBezTo>
                      <a:pt x="722089" y="407364"/>
                      <a:pt x="719049" y="398748"/>
                      <a:pt x="724759" y="400812"/>
                    </a:cubicBezTo>
                    <a:lnTo>
                      <a:pt x="725504" y="401573"/>
                    </a:lnTo>
                    <a:cubicBezTo>
                      <a:pt x="725638" y="397661"/>
                      <a:pt x="726406" y="394140"/>
                      <a:pt x="728061" y="391235"/>
                    </a:cubicBezTo>
                    <a:cubicBezTo>
                      <a:pt x="716599" y="383206"/>
                      <a:pt x="704894" y="375074"/>
                      <a:pt x="693110" y="366881"/>
                    </a:cubicBezTo>
                    <a:cubicBezTo>
                      <a:pt x="707304" y="370405"/>
                      <a:pt x="720070" y="372797"/>
                      <a:pt x="728304" y="372994"/>
                    </a:cubicBezTo>
                    <a:lnTo>
                      <a:pt x="737395" y="377547"/>
                    </a:lnTo>
                    <a:lnTo>
                      <a:pt x="737872" y="377641"/>
                    </a:lnTo>
                    <a:cubicBezTo>
                      <a:pt x="741811" y="362357"/>
                      <a:pt x="746838" y="351684"/>
                      <a:pt x="753220" y="350168"/>
                    </a:cubicBezTo>
                    <a:cubicBezTo>
                      <a:pt x="759163" y="348754"/>
                      <a:pt x="764654" y="355536"/>
                      <a:pt x="769214" y="366744"/>
                    </a:cubicBezTo>
                    <a:lnTo>
                      <a:pt x="778222" y="370591"/>
                    </a:lnTo>
                    <a:lnTo>
                      <a:pt x="780027" y="364387"/>
                    </a:lnTo>
                    <a:cubicBezTo>
                      <a:pt x="759890" y="350560"/>
                      <a:pt x="738184" y="336296"/>
                      <a:pt x="716038" y="321742"/>
                    </a:cubicBezTo>
                    <a:cubicBezTo>
                      <a:pt x="714131" y="317420"/>
                      <a:pt x="712291" y="313183"/>
                      <a:pt x="711532" y="309958"/>
                    </a:cubicBezTo>
                    <a:lnTo>
                      <a:pt x="760741" y="342320"/>
                    </a:lnTo>
                    <a:lnTo>
                      <a:pt x="761174" y="342699"/>
                    </a:lnTo>
                    <a:cubicBezTo>
                      <a:pt x="762080" y="343335"/>
                      <a:pt x="763002" y="344110"/>
                      <a:pt x="763816" y="345019"/>
                    </a:cubicBezTo>
                    <a:cubicBezTo>
                      <a:pt x="770686" y="350982"/>
                      <a:pt x="777097" y="356346"/>
                      <a:pt x="782222" y="360070"/>
                    </a:cubicBezTo>
                    <a:cubicBezTo>
                      <a:pt x="781562" y="357665"/>
                      <a:pt x="780768" y="355165"/>
                      <a:pt x="780137" y="352783"/>
                    </a:cubicBezTo>
                    <a:lnTo>
                      <a:pt x="806356" y="364720"/>
                    </a:lnTo>
                    <a:lnTo>
                      <a:pt x="805799" y="363274"/>
                    </a:lnTo>
                    <a:lnTo>
                      <a:pt x="811053" y="366858"/>
                    </a:lnTo>
                    <a:cubicBezTo>
                      <a:pt x="815000" y="370250"/>
                      <a:pt x="818043" y="370968"/>
                      <a:pt x="820548" y="371177"/>
                    </a:cubicBezTo>
                    <a:lnTo>
                      <a:pt x="819806" y="368039"/>
                    </a:lnTo>
                    <a:lnTo>
                      <a:pt x="838066" y="370558"/>
                    </a:lnTo>
                    <a:lnTo>
                      <a:pt x="840097" y="373016"/>
                    </a:lnTo>
                    <a:cubicBezTo>
                      <a:pt x="839216" y="370966"/>
                      <a:pt x="839942" y="370014"/>
                      <a:pt x="840889" y="369876"/>
                    </a:cubicBezTo>
                    <a:lnTo>
                      <a:pt x="841323" y="370102"/>
                    </a:lnTo>
                    <a:cubicBezTo>
                      <a:pt x="848162" y="358000"/>
                      <a:pt x="851415" y="365616"/>
                      <a:pt x="864657" y="375848"/>
                    </a:cubicBezTo>
                    <a:lnTo>
                      <a:pt x="871000" y="352812"/>
                    </a:lnTo>
                    <a:lnTo>
                      <a:pt x="859593" y="340088"/>
                    </a:lnTo>
                    <a:cubicBezTo>
                      <a:pt x="859777" y="337255"/>
                      <a:pt x="861539" y="335223"/>
                      <a:pt x="864781" y="334113"/>
                    </a:cubicBezTo>
                    <a:lnTo>
                      <a:pt x="841639" y="289182"/>
                    </a:lnTo>
                    <a:cubicBezTo>
                      <a:pt x="837246" y="282624"/>
                      <a:pt x="835848" y="277182"/>
                      <a:pt x="838470" y="273758"/>
                    </a:cubicBezTo>
                    <a:lnTo>
                      <a:pt x="860683" y="274348"/>
                    </a:lnTo>
                    <a:cubicBezTo>
                      <a:pt x="859384" y="272108"/>
                      <a:pt x="858152" y="269840"/>
                      <a:pt x="856924" y="267580"/>
                    </a:cubicBezTo>
                    <a:lnTo>
                      <a:pt x="855320" y="259248"/>
                    </a:lnTo>
                    <a:lnTo>
                      <a:pt x="868974" y="274569"/>
                    </a:lnTo>
                    <a:cubicBezTo>
                      <a:pt x="870852" y="273801"/>
                      <a:pt x="872459" y="274240"/>
                      <a:pt x="874097" y="274707"/>
                    </a:cubicBezTo>
                    <a:cubicBezTo>
                      <a:pt x="872794" y="272847"/>
                      <a:pt x="873789" y="271659"/>
                      <a:pt x="877670" y="272475"/>
                    </a:cubicBezTo>
                    <a:lnTo>
                      <a:pt x="871566" y="259573"/>
                    </a:lnTo>
                    <a:cubicBezTo>
                      <a:pt x="872222" y="257568"/>
                      <a:pt x="875419" y="257456"/>
                      <a:pt x="880706" y="258019"/>
                    </a:cubicBezTo>
                    <a:cubicBezTo>
                      <a:pt x="889206" y="258925"/>
                      <a:pt x="906778" y="264423"/>
                      <a:pt x="927069" y="270580"/>
                    </a:cubicBezTo>
                    <a:cubicBezTo>
                      <a:pt x="922450" y="264144"/>
                      <a:pt x="917947" y="257716"/>
                      <a:pt x="913509" y="251366"/>
                    </a:cubicBezTo>
                    <a:lnTo>
                      <a:pt x="936553" y="273353"/>
                    </a:lnTo>
                    <a:cubicBezTo>
                      <a:pt x="949211" y="277497"/>
                      <a:pt x="962581" y="281466"/>
                      <a:pt x="975145" y="284642"/>
                    </a:cubicBezTo>
                    <a:cubicBezTo>
                      <a:pt x="973621" y="283262"/>
                      <a:pt x="973702" y="282146"/>
                      <a:pt x="974144" y="281161"/>
                    </a:cubicBezTo>
                    <a:lnTo>
                      <a:pt x="979180" y="279150"/>
                    </a:lnTo>
                    <a:lnTo>
                      <a:pt x="978381" y="272117"/>
                    </a:lnTo>
                    <a:lnTo>
                      <a:pt x="966921" y="258482"/>
                    </a:lnTo>
                    <a:cubicBezTo>
                      <a:pt x="945435" y="239965"/>
                      <a:pt x="922587" y="221395"/>
                      <a:pt x="926396" y="212878"/>
                    </a:cubicBezTo>
                    <a:lnTo>
                      <a:pt x="928464" y="212734"/>
                    </a:lnTo>
                    <a:cubicBezTo>
                      <a:pt x="926268" y="210098"/>
                      <a:pt x="924052" y="207472"/>
                      <a:pt x="921826" y="204841"/>
                    </a:cubicBezTo>
                    <a:lnTo>
                      <a:pt x="937505" y="212104"/>
                    </a:lnTo>
                    <a:cubicBezTo>
                      <a:pt x="942761" y="208609"/>
                      <a:pt x="949572" y="209437"/>
                      <a:pt x="957111" y="210733"/>
                    </a:cubicBezTo>
                    <a:cubicBezTo>
                      <a:pt x="953013" y="204128"/>
                      <a:pt x="936241" y="196563"/>
                      <a:pt x="954476" y="196336"/>
                    </a:cubicBezTo>
                    <a:cubicBezTo>
                      <a:pt x="960167" y="196266"/>
                      <a:pt x="971810" y="198465"/>
                      <a:pt x="985577" y="201210"/>
                    </a:cubicBezTo>
                    <a:cubicBezTo>
                      <a:pt x="975954" y="189966"/>
                      <a:pt x="965862" y="178636"/>
                      <a:pt x="955655" y="167171"/>
                    </a:cubicBezTo>
                    <a:cubicBezTo>
                      <a:pt x="954933" y="162504"/>
                      <a:pt x="954251" y="157941"/>
                      <a:pt x="954354" y="154625"/>
                    </a:cubicBezTo>
                    <a:lnTo>
                      <a:pt x="993511" y="198621"/>
                    </a:lnTo>
                    <a:lnTo>
                      <a:pt x="993829" y="199098"/>
                    </a:lnTo>
                    <a:cubicBezTo>
                      <a:pt x="994541" y="199946"/>
                      <a:pt x="995230" y="200936"/>
                      <a:pt x="995780" y="202025"/>
                    </a:cubicBezTo>
                    <a:lnTo>
                      <a:pt x="996776" y="203413"/>
                    </a:lnTo>
                    <a:cubicBezTo>
                      <a:pt x="1002143" y="204529"/>
                      <a:pt x="1007666" y="205618"/>
                      <a:pt x="1013152" y="206631"/>
                    </a:cubicBezTo>
                    <a:cubicBezTo>
                      <a:pt x="1016552" y="198976"/>
                      <a:pt x="1021507" y="202524"/>
                      <a:pt x="1027549" y="208772"/>
                    </a:cubicBezTo>
                    <a:lnTo>
                      <a:pt x="1066510" y="209369"/>
                    </a:lnTo>
                    <a:cubicBezTo>
                      <a:pt x="1081024" y="199562"/>
                      <a:pt x="1035447" y="141283"/>
                      <a:pt x="1041567" y="137525"/>
                    </a:cubicBezTo>
                    <a:cubicBezTo>
                      <a:pt x="1045310" y="135227"/>
                      <a:pt x="1059389" y="147915"/>
                      <a:pt x="1074733" y="161953"/>
                    </a:cubicBezTo>
                    <a:cubicBezTo>
                      <a:pt x="1073946" y="157089"/>
                      <a:pt x="1074700" y="153432"/>
                      <a:pt x="1077458" y="151439"/>
                    </a:cubicBezTo>
                    <a:cubicBezTo>
                      <a:pt x="1084114" y="146624"/>
                      <a:pt x="1099806" y="153139"/>
                      <a:pt x="1118253" y="163289"/>
                    </a:cubicBezTo>
                    <a:cubicBezTo>
                      <a:pt x="1117174" y="154270"/>
                      <a:pt x="1100425" y="138371"/>
                      <a:pt x="1123984" y="146539"/>
                    </a:cubicBezTo>
                    <a:cubicBezTo>
                      <a:pt x="1132082" y="149345"/>
                      <a:pt x="1147703" y="158446"/>
                      <a:pt x="1165828" y="168832"/>
                    </a:cubicBezTo>
                    <a:lnTo>
                      <a:pt x="1185810" y="157108"/>
                    </a:lnTo>
                    <a:lnTo>
                      <a:pt x="1184294" y="119125"/>
                    </a:lnTo>
                    <a:cubicBezTo>
                      <a:pt x="1181090" y="117451"/>
                      <a:pt x="1181492" y="115966"/>
                      <a:pt x="1182466" y="114858"/>
                    </a:cubicBezTo>
                    <a:lnTo>
                      <a:pt x="1184135" y="115136"/>
                    </a:lnTo>
                    <a:cubicBezTo>
                      <a:pt x="1183087" y="95579"/>
                      <a:pt x="1182385" y="76027"/>
                      <a:pt x="1181813" y="56956"/>
                    </a:cubicBezTo>
                    <a:lnTo>
                      <a:pt x="1184135" y="48795"/>
                    </a:lnTo>
                    <a:lnTo>
                      <a:pt x="1202395" y="118163"/>
                    </a:lnTo>
                    <a:cubicBezTo>
                      <a:pt x="1206417" y="117111"/>
                      <a:pt x="1209930" y="118485"/>
                      <a:pt x="1213602" y="120022"/>
                    </a:cubicBezTo>
                    <a:cubicBezTo>
                      <a:pt x="1211444" y="112867"/>
                      <a:pt x="1196978" y="101849"/>
                      <a:pt x="1215156" y="105899"/>
                    </a:cubicBezTo>
                    <a:cubicBezTo>
                      <a:pt x="1221206" y="107244"/>
                      <a:pt x="1233217" y="112586"/>
                      <a:pt x="1247204" y="118881"/>
                    </a:cubicBezTo>
                    <a:cubicBezTo>
                      <a:pt x="1244527" y="101663"/>
                      <a:pt x="1242021" y="84589"/>
                      <a:pt x="1239635" y="67970"/>
                    </a:cubicBezTo>
                    <a:lnTo>
                      <a:pt x="1259743" y="124476"/>
                    </a:lnTo>
                    <a:cubicBezTo>
                      <a:pt x="1263275" y="126118"/>
                      <a:pt x="1266878" y="127712"/>
                      <a:pt x="1270472" y="129269"/>
                    </a:cubicBezTo>
                    <a:cubicBezTo>
                      <a:pt x="1276071" y="122880"/>
                      <a:pt x="1279961" y="127370"/>
                      <a:pt x="1284150" y="134642"/>
                    </a:cubicBezTo>
                    <a:lnTo>
                      <a:pt x="1292856" y="136827"/>
                    </a:lnTo>
                    <a:cubicBezTo>
                      <a:pt x="1285622" y="103829"/>
                      <a:pt x="1276890" y="67348"/>
                      <a:pt x="1268020" y="30181"/>
                    </a:cubicBezTo>
                    <a:cubicBezTo>
                      <a:pt x="1276256" y="42264"/>
                      <a:pt x="1284185" y="52552"/>
                      <a:pt x="1290194" y="58181"/>
                    </a:cubicBezTo>
                    <a:lnTo>
                      <a:pt x="1323528" y="142292"/>
                    </a:lnTo>
                    <a:cubicBezTo>
                      <a:pt x="1337989" y="133960"/>
                      <a:pt x="1311821" y="73086"/>
                      <a:pt x="1318736" y="71064"/>
                    </a:cubicBezTo>
                    <a:lnTo>
                      <a:pt x="1335262" y="89146"/>
                    </a:lnTo>
                    <a:cubicBezTo>
                      <a:pt x="1329250" y="64570"/>
                      <a:pt x="1322294" y="38455"/>
                      <a:pt x="1315190" y="11790"/>
                    </a:cubicBezTo>
                    <a:cubicBezTo>
                      <a:pt x="1316648" y="7293"/>
                      <a:pt x="1318093" y="2913"/>
                      <a:pt x="1319679" y="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52000"/>
                </a:schemeClr>
              </a:solidFill>
              <a:ln>
                <a:noFill/>
              </a:ln>
              <a:effectLst>
                <a:softEdge rad="101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2" name="十角星 6"/>
              <p:cNvSpPr/>
              <p:nvPr/>
            </p:nvSpPr>
            <p:spPr>
              <a:xfrm>
                <a:off x="4139127" y="4118031"/>
                <a:ext cx="2311306" cy="2274468"/>
              </a:xfrm>
              <a:custGeom>
                <a:avLst/>
                <a:gdLst/>
                <a:ahLst/>
                <a:cxnLst/>
                <a:rect l="l" t="t" r="r" b="b"/>
                <a:pathLst>
                  <a:path w="2645723" h="2605139">
                    <a:moveTo>
                      <a:pt x="1375582" y="2494963"/>
                    </a:moveTo>
                    <a:lnTo>
                      <a:pt x="1375518" y="2495016"/>
                    </a:lnTo>
                    <a:lnTo>
                      <a:pt x="1375537" y="2495123"/>
                    </a:lnTo>
                    <a:close/>
                    <a:moveTo>
                      <a:pt x="1421760" y="2486319"/>
                    </a:moveTo>
                    <a:lnTo>
                      <a:pt x="1427757" y="2493664"/>
                    </a:lnTo>
                    <a:lnTo>
                      <a:pt x="1429303" y="2488470"/>
                    </a:lnTo>
                    <a:cubicBezTo>
                      <a:pt x="1428258" y="2487910"/>
                      <a:pt x="1427288" y="2487189"/>
                      <a:pt x="1426300" y="2486446"/>
                    </a:cubicBezTo>
                    <a:cubicBezTo>
                      <a:pt x="1424834" y="2486657"/>
                      <a:pt x="1423317" y="2486501"/>
                      <a:pt x="1421760" y="2486319"/>
                    </a:cubicBezTo>
                    <a:close/>
                    <a:moveTo>
                      <a:pt x="927891" y="2368588"/>
                    </a:moveTo>
                    <a:lnTo>
                      <a:pt x="918569" y="2368929"/>
                    </a:lnTo>
                    <a:lnTo>
                      <a:pt x="919054" y="2378763"/>
                    </a:lnTo>
                    <a:close/>
                    <a:moveTo>
                      <a:pt x="1741382" y="2356774"/>
                    </a:moveTo>
                    <a:lnTo>
                      <a:pt x="1739507" y="2359477"/>
                    </a:lnTo>
                    <a:lnTo>
                      <a:pt x="1741128" y="2364379"/>
                    </a:lnTo>
                    <a:close/>
                    <a:moveTo>
                      <a:pt x="1747491" y="2350177"/>
                    </a:moveTo>
                    <a:lnTo>
                      <a:pt x="1746774" y="2350998"/>
                    </a:lnTo>
                    <a:cubicBezTo>
                      <a:pt x="1746826" y="2354922"/>
                      <a:pt x="1747208" y="2359182"/>
                      <a:pt x="1747649" y="2363625"/>
                    </a:cubicBezTo>
                    <a:lnTo>
                      <a:pt x="1747775" y="2364830"/>
                    </a:lnTo>
                    <a:cubicBezTo>
                      <a:pt x="1747182" y="2360516"/>
                      <a:pt x="1747242" y="2355576"/>
                      <a:pt x="1747491" y="2350177"/>
                    </a:cubicBezTo>
                    <a:close/>
                    <a:moveTo>
                      <a:pt x="558273" y="2153426"/>
                    </a:moveTo>
                    <a:lnTo>
                      <a:pt x="556699" y="2156541"/>
                    </a:lnTo>
                    <a:lnTo>
                      <a:pt x="558992" y="2154609"/>
                    </a:lnTo>
                    <a:close/>
                    <a:moveTo>
                      <a:pt x="2129321" y="2062852"/>
                    </a:moveTo>
                    <a:lnTo>
                      <a:pt x="2130109" y="2064322"/>
                    </a:lnTo>
                    <a:cubicBezTo>
                      <a:pt x="2129929" y="2063898"/>
                      <a:pt x="2129815" y="2063454"/>
                      <a:pt x="2129702" y="2063009"/>
                    </a:cubicBezTo>
                    <a:close/>
                    <a:moveTo>
                      <a:pt x="336361" y="2032337"/>
                    </a:moveTo>
                    <a:cubicBezTo>
                      <a:pt x="326300" y="2025909"/>
                      <a:pt x="306768" y="2050520"/>
                      <a:pt x="292690" y="2067097"/>
                    </a:cubicBezTo>
                    <a:cubicBezTo>
                      <a:pt x="311490" y="2060717"/>
                      <a:pt x="328667" y="2054635"/>
                      <a:pt x="343467" y="2049011"/>
                    </a:cubicBezTo>
                    <a:close/>
                    <a:moveTo>
                      <a:pt x="2483542" y="1576450"/>
                    </a:moveTo>
                    <a:lnTo>
                      <a:pt x="2488041" y="1593309"/>
                    </a:lnTo>
                    <a:lnTo>
                      <a:pt x="2513707" y="1583878"/>
                    </a:lnTo>
                    <a:cubicBezTo>
                      <a:pt x="2504736" y="1582262"/>
                      <a:pt x="2494052" y="1578948"/>
                      <a:pt x="2483542" y="1576450"/>
                    </a:cubicBezTo>
                    <a:close/>
                    <a:moveTo>
                      <a:pt x="2513786" y="1397137"/>
                    </a:moveTo>
                    <a:lnTo>
                      <a:pt x="2509302" y="1402372"/>
                    </a:lnTo>
                    <a:lnTo>
                      <a:pt x="2521633" y="1421833"/>
                    </a:lnTo>
                    <a:lnTo>
                      <a:pt x="2571130" y="1405044"/>
                    </a:lnTo>
                    <a:cubicBezTo>
                      <a:pt x="2564644" y="1403272"/>
                      <a:pt x="2558015" y="1400813"/>
                      <a:pt x="2551284" y="1398375"/>
                    </a:cubicBezTo>
                    <a:close/>
                    <a:moveTo>
                      <a:pt x="596378" y="421666"/>
                    </a:moveTo>
                    <a:cubicBezTo>
                      <a:pt x="604241" y="432923"/>
                      <a:pt x="612862" y="444258"/>
                      <a:pt x="621019" y="452557"/>
                    </a:cubicBezTo>
                    <a:lnTo>
                      <a:pt x="623243" y="441082"/>
                    </a:lnTo>
                    <a:close/>
                    <a:moveTo>
                      <a:pt x="673387" y="410722"/>
                    </a:moveTo>
                    <a:cubicBezTo>
                      <a:pt x="674136" y="413311"/>
                      <a:pt x="674454" y="416126"/>
                      <a:pt x="674735" y="419086"/>
                    </a:cubicBezTo>
                    <a:cubicBezTo>
                      <a:pt x="675029" y="416724"/>
                      <a:pt x="676121" y="415685"/>
                      <a:pt x="677323" y="414983"/>
                    </a:cubicBezTo>
                    <a:lnTo>
                      <a:pt x="677895" y="415451"/>
                    </a:lnTo>
                    <a:lnTo>
                      <a:pt x="678444" y="414327"/>
                    </a:lnTo>
                    <a:close/>
                    <a:moveTo>
                      <a:pt x="545326" y="385895"/>
                    </a:moveTo>
                    <a:cubicBezTo>
                      <a:pt x="549721" y="395814"/>
                      <a:pt x="554247" y="402424"/>
                      <a:pt x="558127" y="402077"/>
                    </a:cubicBezTo>
                    <a:lnTo>
                      <a:pt x="560937" y="396787"/>
                    </a:lnTo>
                    <a:close/>
                    <a:moveTo>
                      <a:pt x="798756" y="376869"/>
                    </a:moveTo>
                    <a:lnTo>
                      <a:pt x="800801" y="380233"/>
                    </a:lnTo>
                    <a:cubicBezTo>
                      <a:pt x="803607" y="381365"/>
                      <a:pt x="806388" y="382591"/>
                      <a:pt x="809161" y="383802"/>
                    </a:cubicBezTo>
                    <a:close/>
                    <a:moveTo>
                      <a:pt x="1319679" y="0"/>
                    </a:moveTo>
                    <a:lnTo>
                      <a:pt x="1334821" y="56921"/>
                    </a:lnTo>
                    <a:lnTo>
                      <a:pt x="1334890" y="57489"/>
                    </a:lnTo>
                    <a:cubicBezTo>
                      <a:pt x="1335145" y="58567"/>
                      <a:pt x="1335312" y="59760"/>
                      <a:pt x="1335315" y="60979"/>
                    </a:cubicBezTo>
                    <a:cubicBezTo>
                      <a:pt x="1336466" y="70004"/>
                      <a:pt x="1337678" y="78273"/>
                      <a:pt x="1339019" y="84468"/>
                    </a:cubicBezTo>
                    <a:cubicBezTo>
                      <a:pt x="1340123" y="82235"/>
                      <a:pt x="1341196" y="79838"/>
                      <a:pt x="1342312" y="77641"/>
                    </a:cubicBezTo>
                    <a:lnTo>
                      <a:pt x="1354485" y="105306"/>
                    </a:lnTo>
                    <a:lnTo>
                      <a:pt x="1354597" y="107047"/>
                    </a:lnTo>
                    <a:cubicBezTo>
                      <a:pt x="1354950" y="106962"/>
                      <a:pt x="1355291" y="106890"/>
                      <a:pt x="1355954" y="108638"/>
                    </a:cubicBezTo>
                    <a:cubicBezTo>
                      <a:pt x="1356654" y="113860"/>
                      <a:pt x="1358461" y="116443"/>
                      <a:pt x="1360196" y="118278"/>
                    </a:cubicBezTo>
                    <a:lnTo>
                      <a:pt x="1361738" y="115445"/>
                    </a:lnTo>
                    <a:lnTo>
                      <a:pt x="1371357" y="126765"/>
                    </a:lnTo>
                    <a:cubicBezTo>
                      <a:pt x="1378036" y="120696"/>
                      <a:pt x="1388425" y="111563"/>
                      <a:pt x="1392342" y="113039"/>
                    </a:cubicBezTo>
                    <a:cubicBezTo>
                      <a:pt x="1397862" y="115118"/>
                      <a:pt x="1388210" y="124652"/>
                      <a:pt x="1398843" y="144204"/>
                    </a:cubicBezTo>
                    <a:lnTo>
                      <a:pt x="1396885" y="146679"/>
                    </a:lnTo>
                    <a:cubicBezTo>
                      <a:pt x="1397843" y="147191"/>
                      <a:pt x="1399678" y="146738"/>
                      <a:pt x="1403494" y="145501"/>
                    </a:cubicBezTo>
                    <a:cubicBezTo>
                      <a:pt x="1416453" y="141308"/>
                      <a:pt x="1449222" y="113500"/>
                      <a:pt x="1476606" y="119039"/>
                    </a:cubicBezTo>
                    <a:cubicBezTo>
                      <a:pt x="1500196" y="123812"/>
                      <a:pt x="1510494" y="147126"/>
                      <a:pt x="1509437" y="176545"/>
                    </a:cubicBezTo>
                    <a:lnTo>
                      <a:pt x="1541895" y="171790"/>
                    </a:lnTo>
                    <a:cubicBezTo>
                      <a:pt x="1544333" y="160620"/>
                      <a:pt x="1546903" y="149553"/>
                      <a:pt x="1549476" y="138659"/>
                    </a:cubicBezTo>
                    <a:lnTo>
                      <a:pt x="1553828" y="131373"/>
                    </a:lnTo>
                    <a:lnTo>
                      <a:pt x="1553767" y="171335"/>
                    </a:lnTo>
                    <a:cubicBezTo>
                      <a:pt x="1563047" y="172440"/>
                      <a:pt x="1579364" y="177828"/>
                      <a:pt x="1595477" y="182234"/>
                    </a:cubicBezTo>
                    <a:lnTo>
                      <a:pt x="1600283" y="183328"/>
                    </a:lnTo>
                    <a:cubicBezTo>
                      <a:pt x="1600969" y="176909"/>
                      <a:pt x="1601723" y="170550"/>
                      <a:pt x="1602478" y="164259"/>
                    </a:cubicBezTo>
                    <a:lnTo>
                      <a:pt x="1604113" y="184198"/>
                    </a:lnTo>
                    <a:cubicBezTo>
                      <a:pt x="1606130" y="183680"/>
                      <a:pt x="1606448" y="184228"/>
                      <a:pt x="1606771" y="184804"/>
                    </a:cubicBezTo>
                    <a:lnTo>
                      <a:pt x="1638027" y="186891"/>
                    </a:lnTo>
                    <a:lnTo>
                      <a:pt x="1639443" y="142425"/>
                    </a:lnTo>
                    <a:lnTo>
                      <a:pt x="1636277" y="119232"/>
                    </a:lnTo>
                    <a:cubicBezTo>
                      <a:pt x="1642257" y="115992"/>
                      <a:pt x="1660862" y="151091"/>
                      <a:pt x="1674541" y="167480"/>
                    </a:cubicBezTo>
                    <a:cubicBezTo>
                      <a:pt x="1676047" y="166072"/>
                      <a:pt x="1683225" y="156550"/>
                      <a:pt x="1689897" y="151044"/>
                    </a:cubicBezTo>
                    <a:cubicBezTo>
                      <a:pt x="1689977" y="143931"/>
                      <a:pt x="1689988" y="136761"/>
                      <a:pt x="1689998" y="129548"/>
                    </a:cubicBezTo>
                    <a:cubicBezTo>
                      <a:pt x="1692570" y="125585"/>
                      <a:pt x="1695101" y="121729"/>
                      <a:pt x="1697384" y="119326"/>
                    </a:cubicBezTo>
                    <a:lnTo>
                      <a:pt x="1697332" y="148913"/>
                    </a:lnTo>
                    <a:cubicBezTo>
                      <a:pt x="1697963" y="153570"/>
                      <a:pt x="1696050" y="162059"/>
                      <a:pt x="1701901" y="173203"/>
                    </a:cubicBezTo>
                    <a:lnTo>
                      <a:pt x="1700248" y="175864"/>
                    </a:lnTo>
                    <a:cubicBezTo>
                      <a:pt x="1701032" y="176171"/>
                      <a:pt x="1702567" y="175420"/>
                      <a:pt x="1705748" y="173581"/>
                    </a:cubicBezTo>
                    <a:cubicBezTo>
                      <a:pt x="1716562" y="167347"/>
                      <a:pt x="1744121" y="135507"/>
                      <a:pt x="1766792" y="135780"/>
                    </a:cubicBezTo>
                    <a:cubicBezTo>
                      <a:pt x="1786328" y="136017"/>
                      <a:pt x="1794591" y="155949"/>
                      <a:pt x="1793350" y="183612"/>
                    </a:cubicBezTo>
                    <a:cubicBezTo>
                      <a:pt x="1812321" y="174571"/>
                      <a:pt x="1829229" y="167838"/>
                      <a:pt x="1835575" y="175185"/>
                    </a:cubicBezTo>
                    <a:cubicBezTo>
                      <a:pt x="1843310" y="184132"/>
                      <a:pt x="1829705" y="202330"/>
                      <a:pt x="1819636" y="220921"/>
                    </a:cubicBezTo>
                    <a:cubicBezTo>
                      <a:pt x="1846252" y="226631"/>
                      <a:pt x="1906518" y="213451"/>
                      <a:pt x="1917165" y="227306"/>
                    </a:cubicBezTo>
                    <a:cubicBezTo>
                      <a:pt x="1921941" y="233517"/>
                      <a:pt x="1913525" y="245631"/>
                      <a:pt x="1903666" y="258817"/>
                    </a:cubicBezTo>
                    <a:lnTo>
                      <a:pt x="1905304" y="269930"/>
                    </a:lnTo>
                    <a:cubicBezTo>
                      <a:pt x="1918316" y="259228"/>
                      <a:pt x="1933515" y="251585"/>
                      <a:pt x="1946895" y="252388"/>
                    </a:cubicBezTo>
                    <a:lnTo>
                      <a:pt x="1948347" y="253427"/>
                    </a:lnTo>
                    <a:cubicBezTo>
                      <a:pt x="1949128" y="250731"/>
                      <a:pt x="1949861" y="248015"/>
                      <a:pt x="1950595" y="245296"/>
                    </a:cubicBezTo>
                    <a:cubicBezTo>
                      <a:pt x="1954103" y="242131"/>
                      <a:pt x="1957551" y="239063"/>
                      <a:pt x="1960376" y="237329"/>
                    </a:cubicBezTo>
                    <a:lnTo>
                      <a:pt x="1954787" y="258033"/>
                    </a:lnTo>
                    <a:cubicBezTo>
                      <a:pt x="1974508" y="261033"/>
                      <a:pt x="1980996" y="284780"/>
                      <a:pt x="1977732" y="315558"/>
                    </a:cubicBezTo>
                    <a:cubicBezTo>
                      <a:pt x="2003112" y="305119"/>
                      <a:pt x="2025630" y="297517"/>
                      <a:pt x="2033321" y="307361"/>
                    </a:cubicBezTo>
                    <a:cubicBezTo>
                      <a:pt x="2042689" y="319348"/>
                      <a:pt x="2023574" y="341904"/>
                      <a:pt x="2009033" y="365181"/>
                    </a:cubicBezTo>
                    <a:lnTo>
                      <a:pt x="2033600" y="367699"/>
                    </a:lnTo>
                    <a:cubicBezTo>
                      <a:pt x="2038306" y="349117"/>
                      <a:pt x="2036596" y="320311"/>
                      <a:pt x="2041425" y="319158"/>
                    </a:cubicBezTo>
                    <a:cubicBezTo>
                      <a:pt x="2047771" y="317641"/>
                      <a:pt x="2055336" y="349248"/>
                      <a:pt x="2063608" y="368691"/>
                    </a:cubicBezTo>
                    <a:lnTo>
                      <a:pt x="2072543" y="368718"/>
                    </a:lnTo>
                    <a:lnTo>
                      <a:pt x="2094097" y="357745"/>
                    </a:lnTo>
                    <a:cubicBezTo>
                      <a:pt x="2096711" y="358949"/>
                      <a:pt x="2093495" y="362471"/>
                      <a:pt x="2091758" y="369119"/>
                    </a:cubicBezTo>
                    <a:cubicBezTo>
                      <a:pt x="2104868" y="369291"/>
                      <a:pt x="2116624" y="370276"/>
                      <a:pt x="2124756" y="373369"/>
                    </a:cubicBezTo>
                    <a:cubicBezTo>
                      <a:pt x="2138796" y="367351"/>
                      <a:pt x="2154503" y="362264"/>
                      <a:pt x="2166298" y="365184"/>
                    </a:cubicBezTo>
                    <a:cubicBezTo>
                      <a:pt x="2185636" y="369969"/>
                      <a:pt x="2188071" y="390603"/>
                      <a:pt x="2178816" y="416274"/>
                    </a:cubicBezTo>
                    <a:cubicBezTo>
                      <a:pt x="2200282" y="412222"/>
                      <a:pt x="2219033" y="409856"/>
                      <a:pt x="2223212" y="418230"/>
                    </a:cubicBezTo>
                    <a:cubicBezTo>
                      <a:pt x="2228300" y="428433"/>
                      <a:pt x="2209507" y="442333"/>
                      <a:pt x="2194116" y="457422"/>
                    </a:cubicBezTo>
                    <a:cubicBezTo>
                      <a:pt x="2218902" y="468994"/>
                      <a:pt x="2282600" y="470716"/>
                      <a:pt x="2289162" y="486202"/>
                    </a:cubicBezTo>
                    <a:cubicBezTo>
                      <a:pt x="2293178" y="495692"/>
                      <a:pt x="2269543" y="509766"/>
                      <a:pt x="2251768" y="524083"/>
                    </a:cubicBezTo>
                    <a:cubicBezTo>
                      <a:pt x="2251760" y="524109"/>
                      <a:pt x="2251741" y="524131"/>
                      <a:pt x="2251726" y="524151"/>
                    </a:cubicBezTo>
                    <a:lnTo>
                      <a:pt x="2256677" y="524641"/>
                    </a:lnTo>
                    <a:cubicBezTo>
                      <a:pt x="2275426" y="517768"/>
                      <a:pt x="2296285" y="512191"/>
                      <a:pt x="2311423" y="516686"/>
                    </a:cubicBezTo>
                    <a:cubicBezTo>
                      <a:pt x="2336213" y="524049"/>
                      <a:pt x="2337778" y="550734"/>
                      <a:pt x="2323749" y="583165"/>
                    </a:cubicBezTo>
                    <a:cubicBezTo>
                      <a:pt x="2351990" y="579301"/>
                      <a:pt x="2376562" y="577430"/>
                      <a:pt x="2381353" y="588463"/>
                    </a:cubicBezTo>
                    <a:cubicBezTo>
                      <a:pt x="2387184" y="601899"/>
                      <a:pt x="2361655" y="618600"/>
                      <a:pt x="2340458" y="637042"/>
                    </a:cubicBezTo>
                    <a:lnTo>
                      <a:pt x="2356894" y="642667"/>
                    </a:lnTo>
                    <a:lnTo>
                      <a:pt x="2365472" y="637696"/>
                    </a:lnTo>
                    <a:lnTo>
                      <a:pt x="2364805" y="645374"/>
                    </a:lnTo>
                    <a:cubicBezTo>
                      <a:pt x="2367292" y="646668"/>
                      <a:pt x="2370016" y="647395"/>
                      <a:pt x="2372799" y="648109"/>
                    </a:cubicBezTo>
                    <a:cubicBezTo>
                      <a:pt x="2374704" y="647999"/>
                      <a:pt x="2376366" y="648487"/>
                      <a:pt x="2377752" y="649297"/>
                    </a:cubicBezTo>
                    <a:cubicBezTo>
                      <a:pt x="2413559" y="658275"/>
                      <a:pt x="2456678" y="665583"/>
                      <a:pt x="2461877" y="679999"/>
                    </a:cubicBezTo>
                    <a:cubicBezTo>
                      <a:pt x="2466142" y="691815"/>
                      <a:pt x="2437674" y="707386"/>
                      <a:pt x="2414088" y="723776"/>
                    </a:cubicBezTo>
                    <a:lnTo>
                      <a:pt x="2436336" y="730284"/>
                    </a:lnTo>
                    <a:lnTo>
                      <a:pt x="2463748" y="743824"/>
                    </a:lnTo>
                    <a:lnTo>
                      <a:pt x="2463145" y="745196"/>
                    </a:lnTo>
                    <a:cubicBezTo>
                      <a:pt x="2464382" y="745358"/>
                      <a:pt x="2464632" y="745889"/>
                      <a:pt x="2464829" y="746431"/>
                    </a:cubicBezTo>
                    <a:cubicBezTo>
                      <a:pt x="2468874" y="757644"/>
                      <a:pt x="2443442" y="772242"/>
                      <a:pt x="2420687" y="787713"/>
                    </a:cubicBezTo>
                    <a:cubicBezTo>
                      <a:pt x="2424971" y="790746"/>
                      <a:pt x="2430007" y="793540"/>
                      <a:pt x="2435472" y="796159"/>
                    </a:cubicBezTo>
                    <a:lnTo>
                      <a:pt x="2442174" y="797519"/>
                    </a:lnTo>
                    <a:cubicBezTo>
                      <a:pt x="2445886" y="793184"/>
                      <a:pt x="2449534" y="788753"/>
                      <a:pt x="2453201" y="784299"/>
                    </a:cubicBezTo>
                    <a:cubicBezTo>
                      <a:pt x="2457703" y="782866"/>
                      <a:pt x="2462109" y="781491"/>
                      <a:pt x="2465401" y="781079"/>
                    </a:cubicBezTo>
                    <a:lnTo>
                      <a:pt x="2450472" y="799206"/>
                    </a:lnTo>
                    <a:cubicBezTo>
                      <a:pt x="2451835" y="799049"/>
                      <a:pt x="2452969" y="799471"/>
                      <a:pt x="2454033" y="799929"/>
                    </a:cubicBezTo>
                    <a:lnTo>
                      <a:pt x="2472954" y="797502"/>
                    </a:lnTo>
                    <a:cubicBezTo>
                      <a:pt x="2474632" y="800389"/>
                      <a:pt x="2472448" y="805701"/>
                      <a:pt x="2467819" y="812492"/>
                    </a:cubicBezTo>
                    <a:cubicBezTo>
                      <a:pt x="2491228" y="824064"/>
                      <a:pt x="2511953" y="835442"/>
                      <a:pt x="2512303" y="845960"/>
                    </a:cubicBezTo>
                    <a:cubicBezTo>
                      <a:pt x="2512589" y="854561"/>
                      <a:pt x="2495772" y="861261"/>
                      <a:pt x="2475770" y="867817"/>
                    </a:cubicBezTo>
                    <a:cubicBezTo>
                      <a:pt x="2475692" y="870837"/>
                      <a:pt x="2473731" y="874578"/>
                      <a:pt x="2470770" y="878928"/>
                    </a:cubicBezTo>
                    <a:cubicBezTo>
                      <a:pt x="2494176" y="890495"/>
                      <a:pt x="2514900" y="901875"/>
                      <a:pt x="2515252" y="912394"/>
                    </a:cubicBezTo>
                    <a:cubicBezTo>
                      <a:pt x="2515705" y="926056"/>
                      <a:pt x="2472976" y="934936"/>
                      <a:pt x="2443856" y="947732"/>
                    </a:cubicBezTo>
                    <a:cubicBezTo>
                      <a:pt x="2445313" y="948723"/>
                      <a:pt x="2446932" y="949482"/>
                      <a:pt x="2448581" y="950242"/>
                    </a:cubicBezTo>
                    <a:lnTo>
                      <a:pt x="2451240" y="951448"/>
                    </a:lnTo>
                    <a:lnTo>
                      <a:pt x="2448325" y="952604"/>
                    </a:lnTo>
                    <a:lnTo>
                      <a:pt x="2454206" y="958623"/>
                    </a:lnTo>
                    <a:cubicBezTo>
                      <a:pt x="2470199" y="947121"/>
                      <a:pt x="2487028" y="928412"/>
                      <a:pt x="2490899" y="930552"/>
                    </a:cubicBezTo>
                    <a:cubicBezTo>
                      <a:pt x="2496019" y="933383"/>
                      <a:pt x="2481526" y="957811"/>
                      <a:pt x="2472760" y="977612"/>
                    </a:cubicBezTo>
                    <a:cubicBezTo>
                      <a:pt x="2477249" y="981967"/>
                      <a:pt x="2481023" y="986150"/>
                      <a:pt x="2483570" y="990072"/>
                    </a:cubicBezTo>
                    <a:cubicBezTo>
                      <a:pt x="2491222" y="991257"/>
                      <a:pt x="2498909" y="992925"/>
                      <a:pt x="2499723" y="995177"/>
                    </a:cubicBezTo>
                    <a:cubicBezTo>
                      <a:pt x="2501288" y="999517"/>
                      <a:pt x="2487421" y="998167"/>
                      <a:pt x="2477295" y="1013889"/>
                    </a:cubicBezTo>
                    <a:lnTo>
                      <a:pt x="2474027" y="1013874"/>
                    </a:lnTo>
                    <a:cubicBezTo>
                      <a:pt x="2474169" y="1014695"/>
                      <a:pt x="2475657" y="1015597"/>
                      <a:pt x="2478999" y="1017331"/>
                    </a:cubicBezTo>
                    <a:cubicBezTo>
                      <a:pt x="2490343" y="1023222"/>
                      <a:pt x="2533572" y="1029970"/>
                      <a:pt x="2545372" y="1049239"/>
                    </a:cubicBezTo>
                    <a:cubicBezTo>
                      <a:pt x="2552208" y="1060403"/>
                      <a:pt x="2548338" y="1071885"/>
                      <a:pt x="2535958" y="1080807"/>
                    </a:cubicBezTo>
                    <a:lnTo>
                      <a:pt x="2611033" y="1123881"/>
                    </a:lnTo>
                    <a:lnTo>
                      <a:pt x="2592509" y="1132901"/>
                    </a:lnTo>
                    <a:cubicBezTo>
                      <a:pt x="2590968" y="1140778"/>
                      <a:pt x="2603879" y="1152247"/>
                      <a:pt x="2618678" y="1164245"/>
                    </a:cubicBezTo>
                    <a:lnTo>
                      <a:pt x="2612450" y="1174662"/>
                    </a:lnTo>
                    <a:lnTo>
                      <a:pt x="2617433" y="1174994"/>
                    </a:lnTo>
                    <a:lnTo>
                      <a:pt x="2595324" y="1184666"/>
                    </a:lnTo>
                    <a:cubicBezTo>
                      <a:pt x="2594047" y="1191200"/>
                      <a:pt x="2602708" y="1200204"/>
                      <a:pt x="2614389" y="1209649"/>
                    </a:cubicBezTo>
                    <a:lnTo>
                      <a:pt x="2609907" y="1215949"/>
                    </a:lnTo>
                    <a:cubicBezTo>
                      <a:pt x="2609491" y="1219198"/>
                      <a:pt x="2611647" y="1222105"/>
                      <a:pt x="2615779" y="1224469"/>
                    </a:cubicBezTo>
                    <a:lnTo>
                      <a:pt x="2615265" y="1226431"/>
                    </a:lnTo>
                    <a:lnTo>
                      <a:pt x="2618829" y="1226669"/>
                    </a:lnTo>
                    <a:cubicBezTo>
                      <a:pt x="2625009" y="1230080"/>
                      <a:pt x="2633894" y="1233095"/>
                      <a:pt x="2643664" y="1236019"/>
                    </a:cubicBezTo>
                    <a:lnTo>
                      <a:pt x="2602597" y="1239274"/>
                    </a:lnTo>
                    <a:lnTo>
                      <a:pt x="2597305" y="1242501"/>
                    </a:lnTo>
                    <a:cubicBezTo>
                      <a:pt x="2595703" y="1245659"/>
                      <a:pt x="2603562" y="1248748"/>
                      <a:pt x="2606375" y="1252951"/>
                    </a:cubicBezTo>
                    <a:lnTo>
                      <a:pt x="2585234" y="1262200"/>
                    </a:lnTo>
                    <a:cubicBezTo>
                      <a:pt x="2584074" y="1269355"/>
                      <a:pt x="2594638" y="1278742"/>
                      <a:pt x="2607538" y="1288735"/>
                    </a:cubicBezTo>
                    <a:lnTo>
                      <a:pt x="2609830" y="1290485"/>
                    </a:lnTo>
                    <a:lnTo>
                      <a:pt x="2605411" y="1291043"/>
                    </a:lnTo>
                    <a:lnTo>
                      <a:pt x="2600119" y="1294266"/>
                    </a:lnTo>
                    <a:cubicBezTo>
                      <a:pt x="2598515" y="1297427"/>
                      <a:pt x="2606378" y="1300515"/>
                      <a:pt x="2609190" y="1304723"/>
                    </a:cubicBezTo>
                    <a:cubicBezTo>
                      <a:pt x="2606003" y="1304991"/>
                      <a:pt x="2603010" y="1305363"/>
                      <a:pt x="2600598" y="1306336"/>
                    </a:cubicBezTo>
                    <a:lnTo>
                      <a:pt x="2586997" y="1302499"/>
                    </a:lnTo>
                    <a:lnTo>
                      <a:pt x="2591112" y="1310978"/>
                    </a:lnTo>
                    <a:lnTo>
                      <a:pt x="2588045" y="1313968"/>
                    </a:lnTo>
                    <a:cubicBezTo>
                      <a:pt x="2587291" y="1318630"/>
                      <a:pt x="2591510" y="1324235"/>
                      <a:pt x="2598378" y="1330056"/>
                    </a:cubicBezTo>
                    <a:cubicBezTo>
                      <a:pt x="2577787" y="1338183"/>
                      <a:pt x="2612095" y="1366252"/>
                      <a:pt x="2629005" y="1388627"/>
                    </a:cubicBezTo>
                    <a:lnTo>
                      <a:pt x="2628992" y="1388989"/>
                    </a:lnTo>
                    <a:lnTo>
                      <a:pt x="2628500" y="1389471"/>
                    </a:lnTo>
                    <a:cubicBezTo>
                      <a:pt x="2608233" y="1382851"/>
                      <a:pt x="2589549" y="1377809"/>
                      <a:pt x="2585973" y="1382657"/>
                    </a:cubicBezTo>
                    <a:cubicBezTo>
                      <a:pt x="2584017" y="1385316"/>
                      <a:pt x="2587321" y="1390725"/>
                      <a:pt x="2593202" y="1397557"/>
                    </a:cubicBezTo>
                    <a:cubicBezTo>
                      <a:pt x="2599005" y="1395659"/>
                      <a:pt x="2604805" y="1393654"/>
                      <a:pt x="2610620" y="1391645"/>
                    </a:cubicBezTo>
                    <a:lnTo>
                      <a:pt x="2598513" y="1403340"/>
                    </a:lnTo>
                    <a:cubicBezTo>
                      <a:pt x="2602397" y="1407962"/>
                      <a:pt x="2607065" y="1412803"/>
                      <a:pt x="2611782" y="1417778"/>
                    </a:cubicBezTo>
                    <a:cubicBezTo>
                      <a:pt x="2611148" y="1418116"/>
                      <a:pt x="2610341" y="1418030"/>
                      <a:pt x="2609467" y="1417921"/>
                    </a:cubicBezTo>
                    <a:lnTo>
                      <a:pt x="2590141" y="1411431"/>
                    </a:lnTo>
                    <a:cubicBezTo>
                      <a:pt x="2587812" y="1412934"/>
                      <a:pt x="2586224" y="1414776"/>
                      <a:pt x="2584931" y="1416463"/>
                    </a:cubicBezTo>
                    <a:lnTo>
                      <a:pt x="2523000" y="1448353"/>
                    </a:lnTo>
                    <a:cubicBezTo>
                      <a:pt x="2529562" y="1459552"/>
                      <a:pt x="2532355" y="1467664"/>
                      <a:pt x="2528502" y="1469623"/>
                    </a:cubicBezTo>
                    <a:lnTo>
                      <a:pt x="2517983" y="1465187"/>
                    </a:lnTo>
                    <a:cubicBezTo>
                      <a:pt x="2520604" y="1468126"/>
                      <a:pt x="2521629" y="1471371"/>
                      <a:pt x="2522174" y="1474370"/>
                    </a:cubicBezTo>
                    <a:lnTo>
                      <a:pt x="2525153" y="1476727"/>
                    </a:lnTo>
                    <a:cubicBezTo>
                      <a:pt x="2557878" y="1465143"/>
                      <a:pt x="2595122" y="1451183"/>
                      <a:pt x="2633549" y="1436783"/>
                    </a:cubicBezTo>
                    <a:cubicBezTo>
                      <a:pt x="2638166" y="1437794"/>
                      <a:pt x="2642670" y="1438804"/>
                      <a:pt x="2645723" y="1440095"/>
                    </a:cubicBezTo>
                    <a:lnTo>
                      <a:pt x="2590565" y="1460745"/>
                    </a:lnTo>
                    <a:lnTo>
                      <a:pt x="2590007" y="1460873"/>
                    </a:lnTo>
                    <a:cubicBezTo>
                      <a:pt x="2588958" y="1461231"/>
                      <a:pt x="2587785" y="1461516"/>
                      <a:pt x="2586571" y="1461636"/>
                    </a:cubicBezTo>
                    <a:cubicBezTo>
                      <a:pt x="2577705" y="1463668"/>
                      <a:pt x="2569593" y="1465685"/>
                      <a:pt x="2563560" y="1467626"/>
                    </a:cubicBezTo>
                    <a:cubicBezTo>
                      <a:pt x="2565893" y="1468506"/>
                      <a:pt x="2568382" y="1469341"/>
                      <a:pt x="2570676" y="1470236"/>
                    </a:cubicBezTo>
                    <a:lnTo>
                      <a:pt x="2544341" y="1485063"/>
                    </a:lnTo>
                    <a:lnTo>
                      <a:pt x="2542620" y="1485345"/>
                    </a:lnTo>
                    <a:cubicBezTo>
                      <a:pt x="2542738" y="1485687"/>
                      <a:pt x="2542839" y="1486023"/>
                      <a:pt x="2541167" y="1486849"/>
                    </a:cubicBezTo>
                    <a:lnTo>
                      <a:pt x="2539284" y="1487911"/>
                    </a:lnTo>
                    <a:cubicBezTo>
                      <a:pt x="2545126" y="1493261"/>
                      <a:pt x="2549661" y="1499099"/>
                      <a:pt x="2551593" y="1505175"/>
                    </a:cubicBezTo>
                    <a:cubicBezTo>
                      <a:pt x="2557569" y="1523970"/>
                      <a:pt x="2540333" y="1536718"/>
                      <a:pt x="2512367" y="1542215"/>
                    </a:cubicBezTo>
                    <a:cubicBezTo>
                      <a:pt x="2527408" y="1558227"/>
                      <a:pt x="2539493" y="1572818"/>
                      <a:pt x="2534191" y="1580683"/>
                    </a:cubicBezTo>
                    <a:lnTo>
                      <a:pt x="2517184" y="1583646"/>
                    </a:lnTo>
                    <a:cubicBezTo>
                      <a:pt x="2521225" y="1584457"/>
                      <a:pt x="2525037" y="1585376"/>
                      <a:pt x="2527725" y="1586512"/>
                    </a:cubicBezTo>
                    <a:lnTo>
                      <a:pt x="2489996" y="1600637"/>
                    </a:lnTo>
                    <a:cubicBezTo>
                      <a:pt x="2499747" y="1628014"/>
                      <a:pt x="2516015" y="1661366"/>
                      <a:pt x="2508188" y="1671551"/>
                    </a:cubicBezTo>
                    <a:cubicBezTo>
                      <a:pt x="2501800" y="1679858"/>
                      <a:pt x="2476606" y="1667212"/>
                      <a:pt x="2454309" y="1659638"/>
                    </a:cubicBezTo>
                    <a:cubicBezTo>
                      <a:pt x="2454279" y="1659644"/>
                      <a:pt x="2454252" y="1659640"/>
                      <a:pt x="2454225" y="1659636"/>
                    </a:cubicBezTo>
                    <a:lnTo>
                      <a:pt x="2456414" y="1664065"/>
                    </a:lnTo>
                    <a:cubicBezTo>
                      <a:pt x="2472547" y="1676323"/>
                      <a:pt x="2488637" y="1691031"/>
                      <a:pt x="2492640" y="1706132"/>
                    </a:cubicBezTo>
                    <a:cubicBezTo>
                      <a:pt x="2499196" y="1730863"/>
                      <a:pt x="2476065" y="1746012"/>
                      <a:pt x="2439488" y="1750984"/>
                    </a:cubicBezTo>
                    <a:cubicBezTo>
                      <a:pt x="2457962" y="1772808"/>
                      <a:pt x="2472697" y="1792570"/>
                      <a:pt x="2465332" y="1802327"/>
                    </a:cubicBezTo>
                    <a:cubicBezTo>
                      <a:pt x="2456638" y="1813850"/>
                      <a:pt x="2429534" y="1802093"/>
                      <a:pt x="2402534" y="1793791"/>
                    </a:cubicBezTo>
                    <a:lnTo>
                      <a:pt x="2400247" y="1794203"/>
                    </a:lnTo>
                    <a:lnTo>
                      <a:pt x="2406785" y="1824011"/>
                    </a:lnTo>
                    <a:cubicBezTo>
                      <a:pt x="2432871" y="1822289"/>
                      <a:pt x="2460534" y="1820317"/>
                      <a:pt x="2488574" y="1818331"/>
                    </a:cubicBezTo>
                    <a:cubicBezTo>
                      <a:pt x="2475314" y="1824489"/>
                      <a:pt x="2463870" y="1830636"/>
                      <a:pt x="2457337" y="1835650"/>
                    </a:cubicBezTo>
                    <a:lnTo>
                      <a:pt x="2413331" y="1845154"/>
                    </a:lnTo>
                    <a:lnTo>
                      <a:pt x="2422828" y="1875149"/>
                    </a:lnTo>
                    <a:cubicBezTo>
                      <a:pt x="2447051" y="1872911"/>
                      <a:pt x="2472787" y="1870413"/>
                      <a:pt x="2499041" y="1867865"/>
                    </a:cubicBezTo>
                    <a:cubicBezTo>
                      <a:pt x="2503239" y="1870036"/>
                      <a:pt x="2507326" y="1872180"/>
                      <a:pt x="2509940" y="1874213"/>
                    </a:cubicBezTo>
                    <a:lnTo>
                      <a:pt x="2451319" y="1879886"/>
                    </a:lnTo>
                    <a:lnTo>
                      <a:pt x="2450744" y="1879864"/>
                    </a:lnTo>
                    <a:cubicBezTo>
                      <a:pt x="2449640" y="1879940"/>
                      <a:pt x="2448431" y="1879908"/>
                      <a:pt x="2447229" y="1879713"/>
                    </a:cubicBezTo>
                    <a:lnTo>
                      <a:pt x="2424221" y="1879549"/>
                    </a:lnTo>
                    <a:lnTo>
                      <a:pt x="2424439" y="1880238"/>
                    </a:lnTo>
                    <a:cubicBezTo>
                      <a:pt x="2426173" y="1881461"/>
                      <a:pt x="2427983" y="1882681"/>
                      <a:pt x="2429651" y="1883905"/>
                    </a:cubicBezTo>
                    <a:lnTo>
                      <a:pt x="2425645" y="1884932"/>
                    </a:lnTo>
                    <a:cubicBezTo>
                      <a:pt x="2429580" y="1899860"/>
                      <a:pt x="2430786" y="1912027"/>
                      <a:pt x="2425910" y="1917705"/>
                    </a:cubicBezTo>
                    <a:cubicBezTo>
                      <a:pt x="2418912" y="1925853"/>
                      <a:pt x="2397326" y="1915964"/>
                      <a:pt x="2374525" y="1905724"/>
                    </a:cubicBezTo>
                    <a:lnTo>
                      <a:pt x="2373390" y="1906407"/>
                    </a:lnTo>
                    <a:lnTo>
                      <a:pt x="2362309" y="1904141"/>
                    </a:lnTo>
                    <a:lnTo>
                      <a:pt x="2367186" y="1922219"/>
                    </a:lnTo>
                    <a:cubicBezTo>
                      <a:pt x="2373766" y="1936450"/>
                      <a:pt x="2375921" y="1947834"/>
                      <a:pt x="2369592" y="1952361"/>
                    </a:cubicBezTo>
                    <a:lnTo>
                      <a:pt x="2368038" y="1952566"/>
                    </a:lnTo>
                    <a:cubicBezTo>
                      <a:pt x="2368552" y="1953690"/>
                      <a:pt x="2368205" y="1954178"/>
                      <a:pt x="2367823" y="1954625"/>
                    </a:cubicBezTo>
                    <a:cubicBezTo>
                      <a:pt x="2359900" y="1963848"/>
                      <a:pt x="2333286" y="1949959"/>
                      <a:pt x="2307303" y="1938779"/>
                    </a:cubicBezTo>
                    <a:cubicBezTo>
                      <a:pt x="2306856" y="1943964"/>
                      <a:pt x="2307023" y="1949664"/>
                      <a:pt x="2307573" y="1955632"/>
                    </a:cubicBezTo>
                    <a:cubicBezTo>
                      <a:pt x="2311129" y="1961897"/>
                      <a:pt x="2313329" y="1967954"/>
                      <a:pt x="2314048" y="1973244"/>
                    </a:cubicBezTo>
                    <a:lnTo>
                      <a:pt x="2326279" y="1987947"/>
                    </a:lnTo>
                    <a:cubicBezTo>
                      <a:pt x="2324578" y="1990860"/>
                      <a:pt x="2318645" y="1991770"/>
                      <a:pt x="2310089" y="1991385"/>
                    </a:cubicBezTo>
                    <a:cubicBezTo>
                      <a:pt x="2312133" y="2017130"/>
                      <a:pt x="2312925" y="2040511"/>
                      <a:pt x="2303667" y="2046260"/>
                    </a:cubicBezTo>
                    <a:cubicBezTo>
                      <a:pt x="2296095" y="2050958"/>
                      <a:pt x="2281142" y="2040243"/>
                      <a:pt x="2264632" y="2026770"/>
                    </a:cubicBezTo>
                    <a:lnTo>
                      <a:pt x="2264122" y="2026832"/>
                    </a:lnTo>
                    <a:lnTo>
                      <a:pt x="2286495" y="2068861"/>
                    </a:lnTo>
                    <a:cubicBezTo>
                      <a:pt x="2283524" y="2067864"/>
                      <a:pt x="2279700" y="2065760"/>
                      <a:pt x="2275795" y="2063587"/>
                    </a:cubicBezTo>
                    <a:lnTo>
                      <a:pt x="2256351" y="2027777"/>
                    </a:lnTo>
                    <a:cubicBezTo>
                      <a:pt x="2255004" y="2028402"/>
                      <a:pt x="2253545" y="2028375"/>
                      <a:pt x="2252001" y="2028306"/>
                    </a:cubicBezTo>
                    <a:cubicBezTo>
                      <a:pt x="2254044" y="2054049"/>
                      <a:pt x="2254837" y="2077431"/>
                      <a:pt x="2245576" y="2083179"/>
                    </a:cubicBezTo>
                    <a:cubicBezTo>
                      <a:pt x="2242124" y="2085323"/>
                      <a:pt x="2237134" y="2084258"/>
                      <a:pt x="2231264" y="2080975"/>
                    </a:cubicBezTo>
                    <a:cubicBezTo>
                      <a:pt x="2231259" y="2081060"/>
                      <a:pt x="2231272" y="2081145"/>
                      <a:pt x="2231285" y="2081229"/>
                    </a:cubicBezTo>
                    <a:lnTo>
                      <a:pt x="2231073" y="2080856"/>
                    </a:lnTo>
                    <a:cubicBezTo>
                      <a:pt x="2216053" y="2073524"/>
                      <a:pt x="2195050" y="2053990"/>
                      <a:pt x="2175918" y="2041260"/>
                    </a:cubicBezTo>
                    <a:cubicBezTo>
                      <a:pt x="2175800" y="2043006"/>
                      <a:pt x="2175980" y="2044765"/>
                      <a:pt x="2176172" y="2046549"/>
                    </a:cubicBezTo>
                    <a:lnTo>
                      <a:pt x="2176330" y="2047924"/>
                    </a:lnTo>
                    <a:cubicBezTo>
                      <a:pt x="2179993" y="2056333"/>
                      <a:pt x="2183649" y="2064831"/>
                      <a:pt x="2187290" y="2073344"/>
                    </a:cubicBezTo>
                    <a:lnTo>
                      <a:pt x="2172651" y="2052035"/>
                    </a:lnTo>
                    <a:cubicBezTo>
                      <a:pt x="2165834" y="2077055"/>
                      <a:pt x="2160103" y="2101540"/>
                      <a:pt x="2152437" y="2106004"/>
                    </a:cubicBezTo>
                    <a:cubicBezTo>
                      <a:pt x="2155703" y="2111426"/>
                      <a:pt x="2158499" y="2116955"/>
                      <a:pt x="2161204" y="2122369"/>
                    </a:cubicBezTo>
                    <a:lnTo>
                      <a:pt x="2154342" y="2118209"/>
                    </a:lnTo>
                    <a:lnTo>
                      <a:pt x="2121937" y="2080477"/>
                    </a:lnTo>
                    <a:cubicBezTo>
                      <a:pt x="2120159" y="2096378"/>
                      <a:pt x="2120407" y="2119561"/>
                      <a:pt x="2117642" y="2136814"/>
                    </a:cubicBezTo>
                    <a:lnTo>
                      <a:pt x="2117366" y="2137080"/>
                    </a:lnTo>
                    <a:lnTo>
                      <a:pt x="2116661" y="2137116"/>
                    </a:lnTo>
                    <a:lnTo>
                      <a:pt x="2105958" y="2118269"/>
                    </a:lnTo>
                    <a:cubicBezTo>
                      <a:pt x="2105572" y="2120148"/>
                      <a:pt x="2105007" y="2121896"/>
                      <a:pt x="2104439" y="2123572"/>
                    </a:cubicBezTo>
                    <a:lnTo>
                      <a:pt x="2106544" y="2273594"/>
                    </a:lnTo>
                    <a:cubicBezTo>
                      <a:pt x="2099700" y="2265872"/>
                      <a:pt x="2093375" y="2260959"/>
                      <a:pt x="2088605" y="2262642"/>
                    </a:cubicBezTo>
                    <a:cubicBezTo>
                      <a:pt x="2080713" y="2265425"/>
                      <a:pt x="2077271" y="2282263"/>
                      <a:pt x="2074357" y="2300966"/>
                    </a:cubicBezTo>
                    <a:lnTo>
                      <a:pt x="2061695" y="2301110"/>
                    </a:lnTo>
                    <a:lnTo>
                      <a:pt x="2064046" y="2305485"/>
                    </a:lnTo>
                    <a:cubicBezTo>
                      <a:pt x="2056204" y="2296314"/>
                      <a:pt x="2048940" y="2289967"/>
                      <a:pt x="2043614" y="2291846"/>
                    </a:cubicBezTo>
                    <a:cubicBezTo>
                      <a:pt x="2037068" y="2294156"/>
                      <a:pt x="2033584" y="2306129"/>
                      <a:pt x="2031309" y="2320878"/>
                    </a:cubicBezTo>
                    <a:lnTo>
                      <a:pt x="2023271" y="2320364"/>
                    </a:lnTo>
                    <a:cubicBezTo>
                      <a:pt x="2020131" y="2321696"/>
                      <a:pt x="2018668" y="2325021"/>
                      <a:pt x="2018739" y="2329731"/>
                    </a:cubicBezTo>
                    <a:lnTo>
                      <a:pt x="2016703" y="2330314"/>
                    </a:lnTo>
                    <a:lnTo>
                      <a:pt x="2018385" y="2333447"/>
                    </a:lnTo>
                    <a:cubicBezTo>
                      <a:pt x="2018603" y="2340429"/>
                      <a:pt x="2020616" y="2349485"/>
                      <a:pt x="2023178" y="2359243"/>
                    </a:cubicBezTo>
                    <a:cubicBezTo>
                      <a:pt x="2013931" y="2346427"/>
                      <a:pt x="2005299" y="2332868"/>
                      <a:pt x="1999622" y="2327714"/>
                    </a:cubicBezTo>
                    <a:lnTo>
                      <a:pt x="1996152" y="2325164"/>
                    </a:lnTo>
                    <a:lnTo>
                      <a:pt x="1994291" y="2324253"/>
                    </a:lnTo>
                    <a:cubicBezTo>
                      <a:pt x="1995890" y="2329941"/>
                      <a:pt x="1998463" y="2337146"/>
                      <a:pt x="2001388" y="2344910"/>
                    </a:cubicBezTo>
                    <a:cubicBezTo>
                      <a:pt x="2001925" y="2345929"/>
                      <a:pt x="2002313" y="2346999"/>
                      <a:pt x="2002581" y="2348013"/>
                    </a:cubicBezTo>
                    <a:lnTo>
                      <a:pt x="2002772" y="2348522"/>
                    </a:lnTo>
                    <a:lnTo>
                      <a:pt x="2015329" y="2402788"/>
                    </a:lnTo>
                    <a:cubicBezTo>
                      <a:pt x="2012716" y="2401054"/>
                      <a:pt x="2009565" y="2398036"/>
                      <a:pt x="2006358" y="2394926"/>
                    </a:cubicBezTo>
                    <a:lnTo>
                      <a:pt x="1990592" y="2327250"/>
                    </a:lnTo>
                    <a:cubicBezTo>
                      <a:pt x="1989573" y="2330010"/>
                      <a:pt x="1989493" y="2333910"/>
                      <a:pt x="1988164" y="2336560"/>
                    </a:cubicBezTo>
                    <a:cubicBezTo>
                      <a:pt x="1981290" y="2327512"/>
                      <a:pt x="1974578" y="2321208"/>
                      <a:pt x="1968631" y="2323517"/>
                    </a:cubicBezTo>
                    <a:lnTo>
                      <a:pt x="1961250" y="2334148"/>
                    </a:lnTo>
                    <a:cubicBezTo>
                      <a:pt x="1962501" y="2345041"/>
                      <a:pt x="1963727" y="2356119"/>
                      <a:pt x="1964925" y="2367231"/>
                    </a:cubicBezTo>
                    <a:cubicBezTo>
                      <a:pt x="1962398" y="2374598"/>
                      <a:pt x="1960326" y="2386705"/>
                      <a:pt x="1958797" y="2400449"/>
                    </a:cubicBezTo>
                    <a:lnTo>
                      <a:pt x="1946666" y="2354582"/>
                    </a:lnTo>
                    <a:cubicBezTo>
                      <a:pt x="1944519" y="2356792"/>
                      <a:pt x="1944895" y="2362327"/>
                      <a:pt x="1943172" y="2365766"/>
                    </a:cubicBezTo>
                    <a:cubicBezTo>
                      <a:pt x="1941237" y="2363218"/>
                      <a:pt x="1939315" y="2360888"/>
                      <a:pt x="1937158" y="2359355"/>
                    </a:cubicBezTo>
                    <a:lnTo>
                      <a:pt x="1933378" y="2345892"/>
                    </a:lnTo>
                    <a:lnTo>
                      <a:pt x="1927952" y="2353758"/>
                    </a:lnTo>
                    <a:lnTo>
                      <a:pt x="1923639" y="2352721"/>
                    </a:lnTo>
                    <a:lnTo>
                      <a:pt x="1916208" y="2366869"/>
                    </a:lnTo>
                    <a:cubicBezTo>
                      <a:pt x="1916943" y="2371715"/>
                      <a:pt x="1917646" y="2376577"/>
                      <a:pt x="1918344" y="2381444"/>
                    </a:cubicBezTo>
                    <a:lnTo>
                      <a:pt x="1913752" y="2368476"/>
                    </a:lnTo>
                    <a:lnTo>
                      <a:pt x="1905848" y="2357369"/>
                    </a:lnTo>
                    <a:cubicBezTo>
                      <a:pt x="1897056" y="2356666"/>
                      <a:pt x="1890386" y="2394616"/>
                      <a:pt x="1880111" y="2420557"/>
                    </a:cubicBezTo>
                    <a:cubicBezTo>
                      <a:pt x="1880256" y="2421048"/>
                      <a:pt x="1880358" y="2421547"/>
                      <a:pt x="1880461" y="2422046"/>
                    </a:cubicBezTo>
                    <a:lnTo>
                      <a:pt x="1879901" y="2421200"/>
                    </a:lnTo>
                    <a:cubicBezTo>
                      <a:pt x="1879621" y="2422927"/>
                      <a:pt x="1878993" y="2424478"/>
                      <a:pt x="1878352" y="2425971"/>
                    </a:cubicBezTo>
                    <a:lnTo>
                      <a:pt x="1878021" y="2426147"/>
                    </a:lnTo>
                    <a:lnTo>
                      <a:pt x="1877326" y="2425983"/>
                    </a:lnTo>
                    <a:lnTo>
                      <a:pt x="1872032" y="2407268"/>
                    </a:lnTo>
                    <a:lnTo>
                      <a:pt x="1864120" y="2391112"/>
                    </a:lnTo>
                    <a:cubicBezTo>
                      <a:pt x="1863991" y="2387995"/>
                      <a:pt x="1862451" y="2386702"/>
                      <a:pt x="1860855" y="2386574"/>
                    </a:cubicBezTo>
                    <a:cubicBezTo>
                      <a:pt x="1854499" y="2386065"/>
                      <a:pt x="1849251" y="2405761"/>
                      <a:pt x="1843024" y="2426549"/>
                    </a:cubicBezTo>
                    <a:cubicBezTo>
                      <a:pt x="1842387" y="2426191"/>
                      <a:pt x="1842034" y="2425465"/>
                      <a:pt x="1841667" y="2424671"/>
                    </a:cubicBezTo>
                    <a:cubicBezTo>
                      <a:pt x="1837572" y="2415803"/>
                      <a:pt x="1833443" y="2391139"/>
                      <a:pt x="1828312" y="2365454"/>
                    </a:cubicBezTo>
                    <a:cubicBezTo>
                      <a:pt x="1821196" y="2351743"/>
                      <a:pt x="1813331" y="2337078"/>
                      <a:pt x="1805507" y="2326315"/>
                    </a:cubicBezTo>
                    <a:cubicBezTo>
                      <a:pt x="1801270" y="2342924"/>
                      <a:pt x="1795844" y="2354798"/>
                      <a:pt x="1789130" y="2357038"/>
                    </a:cubicBezTo>
                    <a:lnTo>
                      <a:pt x="1778739" y="2350647"/>
                    </a:lnTo>
                    <a:lnTo>
                      <a:pt x="1778691" y="2350725"/>
                    </a:lnTo>
                    <a:cubicBezTo>
                      <a:pt x="1782110" y="2358264"/>
                      <a:pt x="1784451" y="2366642"/>
                      <a:pt x="1785118" y="2374527"/>
                    </a:cubicBezTo>
                    <a:lnTo>
                      <a:pt x="1777084" y="2389997"/>
                    </a:lnTo>
                    <a:lnTo>
                      <a:pt x="1775066" y="2387709"/>
                    </a:lnTo>
                    <a:cubicBezTo>
                      <a:pt x="1773852" y="2389769"/>
                      <a:pt x="1772737" y="2392533"/>
                      <a:pt x="1773194" y="2397497"/>
                    </a:cubicBezTo>
                    <a:cubicBezTo>
                      <a:pt x="1772956" y="2399245"/>
                      <a:pt x="1772625" y="2399251"/>
                      <a:pt x="1772281" y="2399248"/>
                    </a:cubicBezTo>
                    <a:lnTo>
                      <a:pt x="1772545" y="2400878"/>
                    </a:lnTo>
                    <a:lnTo>
                      <a:pt x="1767180" y="2428953"/>
                    </a:lnTo>
                    <a:cubicBezTo>
                      <a:pt x="1765686" y="2427161"/>
                      <a:pt x="1764185" y="2425180"/>
                      <a:pt x="1762696" y="2423356"/>
                    </a:cubicBezTo>
                    <a:cubicBezTo>
                      <a:pt x="1762770" y="2429348"/>
                      <a:pt x="1763406" y="2437228"/>
                      <a:pt x="1764253" y="2445790"/>
                    </a:cubicBezTo>
                    <a:cubicBezTo>
                      <a:pt x="1764510" y="2446915"/>
                      <a:pt x="1764603" y="2448051"/>
                      <a:pt x="1764600" y="2449098"/>
                    </a:cubicBezTo>
                    <a:lnTo>
                      <a:pt x="1764655" y="2449636"/>
                    </a:lnTo>
                    <a:lnTo>
                      <a:pt x="1762738" y="2505306"/>
                    </a:lnTo>
                    <a:cubicBezTo>
                      <a:pt x="1760659" y="2502955"/>
                      <a:pt x="1758400" y="2499220"/>
                      <a:pt x="1756105" y="2495389"/>
                    </a:cubicBezTo>
                    <a:cubicBezTo>
                      <a:pt x="1757560" y="2453540"/>
                      <a:pt x="1758970" y="2413079"/>
                      <a:pt x="1759282" y="2378500"/>
                    </a:cubicBezTo>
                    <a:cubicBezTo>
                      <a:pt x="1757088" y="2382923"/>
                      <a:pt x="1754349" y="2384405"/>
                      <a:pt x="1752230" y="2383158"/>
                    </a:cubicBezTo>
                    <a:cubicBezTo>
                      <a:pt x="1749969" y="2381828"/>
                      <a:pt x="1748560" y="2377755"/>
                      <a:pt x="1747908" y="2371669"/>
                    </a:cubicBezTo>
                    <a:lnTo>
                      <a:pt x="1747497" y="2383625"/>
                    </a:lnTo>
                    <a:cubicBezTo>
                      <a:pt x="1753033" y="2389564"/>
                      <a:pt x="1753966" y="2395366"/>
                      <a:pt x="1752681" y="2399301"/>
                    </a:cubicBezTo>
                    <a:cubicBezTo>
                      <a:pt x="1755965" y="2406285"/>
                      <a:pt x="1756434" y="2411763"/>
                      <a:pt x="1753211" y="2414728"/>
                    </a:cubicBezTo>
                    <a:lnTo>
                      <a:pt x="1746465" y="2413615"/>
                    </a:lnTo>
                    <a:lnTo>
                      <a:pt x="1746136" y="2423137"/>
                    </a:lnTo>
                    <a:cubicBezTo>
                      <a:pt x="1744061" y="2420786"/>
                      <a:pt x="1741799" y="2417055"/>
                      <a:pt x="1739503" y="2413220"/>
                    </a:cubicBezTo>
                    <a:lnTo>
                      <a:pt x="1739527" y="2412475"/>
                    </a:lnTo>
                    <a:lnTo>
                      <a:pt x="1730431" y="2410975"/>
                    </a:lnTo>
                    <a:cubicBezTo>
                      <a:pt x="1728113" y="2426268"/>
                      <a:pt x="1725721" y="2442064"/>
                      <a:pt x="1723255" y="2457912"/>
                    </a:cubicBezTo>
                    <a:cubicBezTo>
                      <a:pt x="1718906" y="2464373"/>
                      <a:pt x="1713773" y="2475532"/>
                      <a:pt x="1708738" y="2488413"/>
                    </a:cubicBezTo>
                    <a:lnTo>
                      <a:pt x="1709024" y="2424032"/>
                    </a:lnTo>
                    <a:cubicBezTo>
                      <a:pt x="1708660" y="2424305"/>
                      <a:pt x="1708371" y="2424233"/>
                      <a:pt x="1708073" y="2424159"/>
                    </a:cubicBezTo>
                    <a:lnTo>
                      <a:pt x="1680162" y="2412565"/>
                    </a:lnTo>
                    <a:cubicBezTo>
                      <a:pt x="1678315" y="2427967"/>
                      <a:pt x="1676477" y="2443770"/>
                      <a:pt x="1674580" y="2459584"/>
                    </a:cubicBezTo>
                    <a:lnTo>
                      <a:pt x="1670579" y="2408583"/>
                    </a:lnTo>
                    <a:lnTo>
                      <a:pt x="1660667" y="2404189"/>
                    </a:lnTo>
                    <a:cubicBezTo>
                      <a:pt x="1660470" y="2404676"/>
                      <a:pt x="1660193" y="2404710"/>
                      <a:pt x="1659917" y="2404726"/>
                    </a:cubicBezTo>
                    <a:lnTo>
                      <a:pt x="1657760" y="2402899"/>
                    </a:lnTo>
                    <a:cubicBezTo>
                      <a:pt x="1649109" y="2398728"/>
                      <a:pt x="1639968" y="2394653"/>
                      <a:pt x="1630877" y="2390981"/>
                    </a:cubicBezTo>
                    <a:lnTo>
                      <a:pt x="1629825" y="2421363"/>
                    </a:lnTo>
                    <a:cubicBezTo>
                      <a:pt x="1645365" y="2438854"/>
                      <a:pt x="1658889" y="2455111"/>
                      <a:pt x="1654401" y="2461680"/>
                    </a:cubicBezTo>
                    <a:lnTo>
                      <a:pt x="1628488" y="2459874"/>
                    </a:lnTo>
                    <a:lnTo>
                      <a:pt x="1628269" y="2466214"/>
                    </a:lnTo>
                    <a:cubicBezTo>
                      <a:pt x="1629369" y="2467697"/>
                      <a:pt x="1630514" y="2469016"/>
                      <a:pt x="1628081" y="2471652"/>
                    </a:cubicBezTo>
                    <a:cubicBezTo>
                      <a:pt x="1628141" y="2477560"/>
                      <a:pt x="1627819" y="2483344"/>
                      <a:pt x="1627477" y="2488999"/>
                    </a:cubicBezTo>
                    <a:lnTo>
                      <a:pt x="1623617" y="2481966"/>
                    </a:lnTo>
                    <a:lnTo>
                      <a:pt x="1621991" y="2473471"/>
                    </a:lnTo>
                    <a:cubicBezTo>
                      <a:pt x="1611781" y="2471833"/>
                      <a:pt x="1588736" y="2463097"/>
                      <a:pt x="1566178" y="2455707"/>
                    </a:cubicBezTo>
                    <a:cubicBezTo>
                      <a:pt x="1561444" y="2462675"/>
                      <a:pt x="1557081" y="2458537"/>
                      <a:pt x="1552089" y="2451628"/>
                    </a:cubicBezTo>
                    <a:lnTo>
                      <a:pt x="1513052" y="2445641"/>
                    </a:lnTo>
                    <a:cubicBezTo>
                      <a:pt x="1496785" y="2453151"/>
                      <a:pt x="1532529" y="2516115"/>
                      <a:pt x="1525736" y="2518919"/>
                    </a:cubicBezTo>
                    <a:cubicBezTo>
                      <a:pt x="1521581" y="2520630"/>
                      <a:pt x="1509622" y="2506343"/>
                      <a:pt x="1496626" y="2490574"/>
                    </a:cubicBezTo>
                    <a:cubicBezTo>
                      <a:pt x="1496579" y="2495408"/>
                      <a:pt x="1495192" y="2498860"/>
                      <a:pt x="1492079" y="2500413"/>
                    </a:cubicBezTo>
                    <a:lnTo>
                      <a:pt x="1456895" y="2484889"/>
                    </a:lnTo>
                    <a:lnTo>
                      <a:pt x="1454277" y="2487754"/>
                    </a:lnTo>
                    <a:lnTo>
                      <a:pt x="1457149" y="2500240"/>
                    </a:lnTo>
                    <a:cubicBezTo>
                      <a:pt x="1456819" y="2503013"/>
                      <a:pt x="1453901" y="2503450"/>
                      <a:pt x="1444500" y="2498720"/>
                    </a:cubicBezTo>
                    <a:lnTo>
                      <a:pt x="1442695" y="2497500"/>
                    </a:lnTo>
                    <a:cubicBezTo>
                      <a:pt x="1441083" y="2498629"/>
                      <a:pt x="1440207" y="2500693"/>
                      <a:pt x="1439692" y="2503710"/>
                    </a:cubicBezTo>
                    <a:cubicBezTo>
                      <a:pt x="1439005" y="2505335"/>
                      <a:pt x="1438683" y="2505260"/>
                      <a:pt x="1438354" y="2505166"/>
                    </a:cubicBezTo>
                    <a:lnTo>
                      <a:pt x="1438186" y="2506811"/>
                    </a:lnTo>
                    <a:lnTo>
                      <a:pt x="1425738" y="2532535"/>
                    </a:lnTo>
                    <a:cubicBezTo>
                      <a:pt x="1424759" y="2530422"/>
                      <a:pt x="1423824" y="2528119"/>
                      <a:pt x="1422857" y="2525971"/>
                    </a:cubicBezTo>
                    <a:cubicBezTo>
                      <a:pt x="1421379" y="2531779"/>
                      <a:pt x="1419950" y="2539556"/>
                      <a:pt x="1418555" y="2548043"/>
                    </a:cubicBezTo>
                    <a:cubicBezTo>
                      <a:pt x="1418509" y="2549196"/>
                      <a:pt x="1418309" y="2550317"/>
                      <a:pt x="1418033" y="2551329"/>
                    </a:cubicBezTo>
                    <a:lnTo>
                      <a:pt x="1417946" y="2551865"/>
                    </a:lnTo>
                    <a:lnTo>
                      <a:pt x="1401685" y="2605139"/>
                    </a:lnTo>
                    <a:cubicBezTo>
                      <a:pt x="1400291" y="2602330"/>
                      <a:pt x="1399072" y="2598139"/>
                      <a:pt x="1397849" y="2593841"/>
                    </a:cubicBezTo>
                    <a:lnTo>
                      <a:pt x="1426927" y="2496433"/>
                    </a:lnTo>
                    <a:cubicBezTo>
                      <a:pt x="1427036" y="2499352"/>
                      <a:pt x="1425285" y="2499776"/>
                      <a:pt x="1422657" y="2500055"/>
                    </a:cubicBezTo>
                    <a:lnTo>
                      <a:pt x="1398638" y="2497134"/>
                    </a:lnTo>
                    <a:cubicBezTo>
                      <a:pt x="1391283" y="2513917"/>
                      <a:pt x="1383612" y="2531507"/>
                      <a:pt x="1375816" y="2549142"/>
                    </a:cubicBezTo>
                    <a:cubicBezTo>
                      <a:pt x="1369941" y="2554255"/>
                      <a:pt x="1362095" y="2563707"/>
                      <a:pt x="1353899" y="2574847"/>
                    </a:cubicBezTo>
                    <a:lnTo>
                      <a:pt x="1369323" y="2518009"/>
                    </a:lnTo>
                    <a:cubicBezTo>
                      <a:pt x="1363012" y="2519298"/>
                      <a:pt x="1356717" y="2516023"/>
                      <a:pt x="1349911" y="2512041"/>
                    </a:cubicBezTo>
                    <a:cubicBezTo>
                      <a:pt x="1350844" y="2519294"/>
                      <a:pt x="1363479" y="2532008"/>
                      <a:pt x="1345914" y="2525552"/>
                    </a:cubicBezTo>
                    <a:lnTo>
                      <a:pt x="1335514" y="2520167"/>
                    </a:lnTo>
                    <a:lnTo>
                      <a:pt x="1334821" y="2521918"/>
                    </a:lnTo>
                    <a:cubicBezTo>
                      <a:pt x="1340101" y="2540192"/>
                      <a:pt x="1350651" y="2560866"/>
                      <a:pt x="1347448" y="2563358"/>
                    </a:cubicBezTo>
                    <a:cubicBezTo>
                      <a:pt x="1342197" y="2567445"/>
                      <a:pt x="1318072" y="2534771"/>
                      <a:pt x="1301956" y="2520205"/>
                    </a:cubicBezTo>
                    <a:cubicBezTo>
                      <a:pt x="1300092" y="2522683"/>
                      <a:pt x="1288665" y="2545951"/>
                      <a:pt x="1284070" y="2545625"/>
                    </a:cubicBezTo>
                    <a:cubicBezTo>
                      <a:pt x="1281469" y="2545439"/>
                      <a:pt x="1282286" y="2541579"/>
                      <a:pt x="1280946" y="2535567"/>
                    </a:cubicBezTo>
                    <a:cubicBezTo>
                      <a:pt x="1279327" y="2542079"/>
                      <a:pt x="1277281" y="2548312"/>
                      <a:pt x="1275254" y="2554381"/>
                    </a:cubicBezTo>
                    <a:lnTo>
                      <a:pt x="1273345" y="2546588"/>
                    </a:lnTo>
                    <a:lnTo>
                      <a:pt x="1275315" y="2520715"/>
                    </a:lnTo>
                    <a:cubicBezTo>
                      <a:pt x="1275394" y="2519676"/>
                      <a:pt x="1274909" y="2518968"/>
                      <a:pt x="1274382" y="2518253"/>
                    </a:cubicBezTo>
                    <a:lnTo>
                      <a:pt x="1275534" y="2515349"/>
                    </a:lnTo>
                    <a:cubicBezTo>
                      <a:pt x="1274715" y="2515152"/>
                      <a:pt x="1273357" y="2516121"/>
                      <a:pt x="1270581" y="2518406"/>
                    </a:cubicBezTo>
                    <a:cubicBezTo>
                      <a:pt x="1261147" y="2526173"/>
                      <a:pt x="1239853" y="2561980"/>
                      <a:pt x="1217774" y="2564854"/>
                    </a:cubicBezTo>
                    <a:cubicBezTo>
                      <a:pt x="1198750" y="2567329"/>
                      <a:pt x="1187288" y="2548455"/>
                      <a:pt x="1183729" y="2520495"/>
                    </a:cubicBezTo>
                    <a:cubicBezTo>
                      <a:pt x="1166851" y="2532206"/>
                      <a:pt x="1151583" y="2541318"/>
                      <a:pt x="1144150" y="2534819"/>
                    </a:cubicBezTo>
                    <a:cubicBezTo>
                      <a:pt x="1136931" y="2528513"/>
                      <a:pt x="1141869" y="2514426"/>
                      <a:pt x="1147643" y="2498853"/>
                    </a:cubicBezTo>
                    <a:lnTo>
                      <a:pt x="1138550" y="2517219"/>
                    </a:lnTo>
                    <a:cubicBezTo>
                      <a:pt x="1137632" y="2514223"/>
                      <a:pt x="1137112" y="2509888"/>
                      <a:pt x="1136603" y="2505447"/>
                    </a:cubicBezTo>
                    <a:lnTo>
                      <a:pt x="1145335" y="2487565"/>
                    </a:lnTo>
                    <a:cubicBezTo>
                      <a:pt x="1116768" y="2487659"/>
                      <a:pt x="1067672" y="2505301"/>
                      <a:pt x="1055889" y="2493792"/>
                    </a:cubicBezTo>
                    <a:cubicBezTo>
                      <a:pt x="1049782" y="2487823"/>
                      <a:pt x="1057183" y="2472975"/>
                      <a:pt x="1065054" y="2457139"/>
                    </a:cubicBezTo>
                    <a:cubicBezTo>
                      <a:pt x="1063304" y="2454718"/>
                      <a:pt x="1062396" y="2451954"/>
                      <a:pt x="1062327" y="2448975"/>
                    </a:cubicBezTo>
                    <a:cubicBezTo>
                      <a:pt x="1050349" y="2461087"/>
                      <a:pt x="1036346" y="2471626"/>
                      <a:pt x="1022682" y="2472719"/>
                    </a:cubicBezTo>
                    <a:cubicBezTo>
                      <a:pt x="997742" y="2474717"/>
                      <a:pt x="984296" y="2449729"/>
                      <a:pt x="981839" y="2413547"/>
                    </a:cubicBezTo>
                    <a:cubicBezTo>
                      <a:pt x="958972" y="2427558"/>
                      <a:pt x="938405" y="2438320"/>
                      <a:pt x="929234" y="2429500"/>
                    </a:cubicBezTo>
                    <a:cubicBezTo>
                      <a:pt x="918365" y="2419050"/>
                      <a:pt x="931978" y="2394807"/>
                      <a:pt x="942036" y="2370103"/>
                    </a:cubicBezTo>
                    <a:lnTo>
                      <a:pt x="930121" y="2380032"/>
                    </a:lnTo>
                    <a:cubicBezTo>
                      <a:pt x="930103" y="2377702"/>
                      <a:pt x="930202" y="2375222"/>
                      <a:pt x="930205" y="2372868"/>
                    </a:cubicBezTo>
                    <a:lnTo>
                      <a:pt x="919504" y="2387920"/>
                    </a:lnTo>
                    <a:cubicBezTo>
                      <a:pt x="920179" y="2403104"/>
                      <a:pt x="922467" y="2417495"/>
                      <a:pt x="919329" y="2418775"/>
                    </a:cubicBezTo>
                    <a:lnTo>
                      <a:pt x="906805" y="2403790"/>
                    </a:lnTo>
                    <a:lnTo>
                      <a:pt x="878255" y="2436240"/>
                    </a:lnTo>
                    <a:cubicBezTo>
                      <a:pt x="878139" y="2433106"/>
                      <a:pt x="878761" y="2428789"/>
                      <a:pt x="879417" y="2424369"/>
                    </a:cubicBezTo>
                    <a:lnTo>
                      <a:pt x="903028" y="2397203"/>
                    </a:lnTo>
                    <a:cubicBezTo>
                      <a:pt x="898582" y="2388789"/>
                      <a:pt x="893796" y="2379457"/>
                      <a:pt x="889239" y="2372097"/>
                    </a:cubicBezTo>
                    <a:lnTo>
                      <a:pt x="880553" y="2373311"/>
                    </a:lnTo>
                    <a:lnTo>
                      <a:pt x="861500" y="2387325"/>
                    </a:lnTo>
                    <a:lnTo>
                      <a:pt x="861636" y="2382157"/>
                    </a:lnTo>
                    <a:cubicBezTo>
                      <a:pt x="856890" y="2383643"/>
                      <a:pt x="852142" y="2386169"/>
                      <a:pt x="847224" y="2388929"/>
                    </a:cubicBezTo>
                    <a:lnTo>
                      <a:pt x="858290" y="2375607"/>
                    </a:lnTo>
                    <a:lnTo>
                      <a:pt x="836665" y="2375814"/>
                    </a:lnTo>
                    <a:lnTo>
                      <a:pt x="825978" y="2390354"/>
                    </a:lnTo>
                    <a:lnTo>
                      <a:pt x="824733" y="2377422"/>
                    </a:lnTo>
                    <a:lnTo>
                      <a:pt x="820994" y="2378766"/>
                    </a:lnTo>
                    <a:cubicBezTo>
                      <a:pt x="818399" y="2387655"/>
                      <a:pt x="814553" y="2396989"/>
                      <a:pt x="809424" y="2404437"/>
                    </a:cubicBezTo>
                    <a:lnTo>
                      <a:pt x="793405" y="2411300"/>
                    </a:lnTo>
                    <a:lnTo>
                      <a:pt x="793294" y="2408249"/>
                    </a:lnTo>
                    <a:cubicBezTo>
                      <a:pt x="791052" y="2409073"/>
                      <a:pt x="788434" y="2410501"/>
                      <a:pt x="785637" y="2414631"/>
                    </a:cubicBezTo>
                    <a:cubicBezTo>
                      <a:pt x="784346" y="2415828"/>
                      <a:pt x="784084" y="2415625"/>
                      <a:pt x="783821" y="2415405"/>
                    </a:cubicBezTo>
                    <a:lnTo>
                      <a:pt x="782991" y="2416837"/>
                    </a:lnTo>
                    <a:lnTo>
                      <a:pt x="761035" y="2435129"/>
                    </a:lnTo>
                    <a:cubicBezTo>
                      <a:pt x="761017" y="2432802"/>
                      <a:pt x="761112" y="2430320"/>
                      <a:pt x="761122" y="2427962"/>
                    </a:cubicBezTo>
                    <a:cubicBezTo>
                      <a:pt x="757374" y="2432640"/>
                      <a:pt x="752866" y="2439134"/>
                      <a:pt x="748087" y="2446290"/>
                    </a:cubicBezTo>
                    <a:cubicBezTo>
                      <a:pt x="747575" y="2447321"/>
                      <a:pt x="746929" y="2448263"/>
                      <a:pt x="746261" y="2449068"/>
                    </a:cubicBezTo>
                    <a:lnTo>
                      <a:pt x="745959" y="2449518"/>
                    </a:lnTo>
                    <a:lnTo>
                      <a:pt x="709165" y="2491338"/>
                    </a:lnTo>
                    <a:cubicBezTo>
                      <a:pt x="709057" y="2488206"/>
                      <a:pt x="709675" y="2483882"/>
                      <a:pt x="710335" y="2479465"/>
                    </a:cubicBezTo>
                    <a:lnTo>
                      <a:pt x="788954" y="2389003"/>
                    </a:lnTo>
                    <a:cubicBezTo>
                      <a:pt x="779629" y="2388323"/>
                      <a:pt x="773603" y="2382704"/>
                      <a:pt x="770494" y="2374148"/>
                    </a:cubicBezTo>
                    <a:cubicBezTo>
                      <a:pt x="751284" y="2391330"/>
                      <a:pt x="730141" y="2410504"/>
                      <a:pt x="708707" y="2429656"/>
                    </a:cubicBezTo>
                    <a:cubicBezTo>
                      <a:pt x="701247" y="2431892"/>
                      <a:pt x="690199" y="2437266"/>
                      <a:pt x="678141" y="2444026"/>
                    </a:cubicBezTo>
                    <a:lnTo>
                      <a:pt x="762217" y="2342232"/>
                    </a:lnTo>
                    <a:cubicBezTo>
                      <a:pt x="746042" y="2347980"/>
                      <a:pt x="732175" y="2351066"/>
                      <a:pt x="727275" y="2344846"/>
                    </a:cubicBezTo>
                    <a:cubicBezTo>
                      <a:pt x="709121" y="2362355"/>
                      <a:pt x="689652" y="2381253"/>
                      <a:pt x="670019" y="2400075"/>
                    </a:cubicBezTo>
                    <a:lnTo>
                      <a:pt x="735133" y="2306661"/>
                    </a:lnTo>
                    <a:lnTo>
                      <a:pt x="732834" y="2299667"/>
                    </a:lnTo>
                    <a:lnTo>
                      <a:pt x="721088" y="2298508"/>
                    </a:lnTo>
                    <a:cubicBezTo>
                      <a:pt x="719938" y="2301187"/>
                      <a:pt x="718632" y="2302819"/>
                      <a:pt x="716865" y="2302003"/>
                    </a:cubicBezTo>
                    <a:lnTo>
                      <a:pt x="714004" y="2297808"/>
                    </a:lnTo>
                    <a:lnTo>
                      <a:pt x="699615" y="2296389"/>
                    </a:lnTo>
                    <a:cubicBezTo>
                      <a:pt x="671048" y="2330603"/>
                      <a:pt x="641419" y="2364363"/>
                      <a:pt x="614951" y="2392933"/>
                    </a:cubicBezTo>
                    <a:lnTo>
                      <a:pt x="616420" y="2385045"/>
                    </a:lnTo>
                    <a:lnTo>
                      <a:pt x="668373" y="2289879"/>
                    </a:lnTo>
                    <a:lnTo>
                      <a:pt x="666319" y="2289376"/>
                    </a:lnTo>
                    <a:lnTo>
                      <a:pt x="659730" y="2293376"/>
                    </a:lnTo>
                    <a:lnTo>
                      <a:pt x="661886" y="2288301"/>
                    </a:lnTo>
                    <a:cubicBezTo>
                      <a:pt x="655565" y="2290350"/>
                      <a:pt x="651635" y="2288291"/>
                      <a:pt x="649825" y="2285368"/>
                    </a:cubicBezTo>
                    <a:cubicBezTo>
                      <a:pt x="644289" y="2276392"/>
                      <a:pt x="664831" y="2258974"/>
                      <a:pt x="679638" y="2242125"/>
                    </a:cubicBezTo>
                    <a:cubicBezTo>
                      <a:pt x="679642" y="2242096"/>
                      <a:pt x="679654" y="2242075"/>
                      <a:pt x="679667" y="2242052"/>
                    </a:cubicBezTo>
                    <a:lnTo>
                      <a:pt x="676145" y="2242193"/>
                    </a:lnTo>
                    <a:lnTo>
                      <a:pt x="668302" y="2250300"/>
                    </a:lnTo>
                    <a:lnTo>
                      <a:pt x="667894" y="2244317"/>
                    </a:lnTo>
                    <a:lnTo>
                      <a:pt x="653337" y="2248694"/>
                    </a:lnTo>
                    <a:cubicBezTo>
                      <a:pt x="639341" y="2261042"/>
                      <a:pt x="623430" y="2276570"/>
                      <a:pt x="617664" y="2278439"/>
                    </a:cubicBezTo>
                    <a:lnTo>
                      <a:pt x="616619" y="2274418"/>
                    </a:lnTo>
                    <a:lnTo>
                      <a:pt x="615695" y="2273216"/>
                    </a:lnTo>
                    <a:cubicBezTo>
                      <a:pt x="615355" y="2274504"/>
                      <a:pt x="614692" y="2275021"/>
                      <a:pt x="614076" y="2275015"/>
                    </a:cubicBezTo>
                    <a:lnTo>
                      <a:pt x="611900" y="2270792"/>
                    </a:lnTo>
                    <a:cubicBezTo>
                      <a:pt x="608287" y="2277320"/>
                      <a:pt x="603388" y="2283191"/>
                      <a:pt x="598033" y="2287757"/>
                    </a:cubicBezTo>
                    <a:lnTo>
                      <a:pt x="580777" y="2290239"/>
                    </a:lnTo>
                    <a:lnTo>
                      <a:pt x="581463" y="2287266"/>
                    </a:lnTo>
                    <a:cubicBezTo>
                      <a:pt x="579082" y="2287481"/>
                      <a:pt x="576186" y="2288181"/>
                      <a:pt x="572416" y="2291445"/>
                    </a:cubicBezTo>
                    <a:cubicBezTo>
                      <a:pt x="570858" y="2292273"/>
                      <a:pt x="570659" y="2292007"/>
                      <a:pt x="570459" y="2291728"/>
                    </a:cubicBezTo>
                    <a:lnTo>
                      <a:pt x="569288" y="2292888"/>
                    </a:lnTo>
                    <a:lnTo>
                      <a:pt x="543347" y="2304881"/>
                    </a:lnTo>
                    <a:cubicBezTo>
                      <a:pt x="543932" y="2302624"/>
                      <a:pt x="544668" y="2300255"/>
                      <a:pt x="545282" y="2297980"/>
                    </a:cubicBezTo>
                    <a:cubicBezTo>
                      <a:pt x="540454" y="2301527"/>
                      <a:pt x="534421" y="2306634"/>
                      <a:pt x="527954" y="2312310"/>
                    </a:cubicBezTo>
                    <a:cubicBezTo>
                      <a:pt x="527188" y="2313175"/>
                      <a:pt x="526325" y="2313911"/>
                      <a:pt x="525469" y="2314519"/>
                    </a:cubicBezTo>
                    <a:lnTo>
                      <a:pt x="525063" y="2314879"/>
                    </a:lnTo>
                    <a:lnTo>
                      <a:pt x="478698" y="2345751"/>
                    </a:lnTo>
                    <a:cubicBezTo>
                      <a:pt x="479402" y="2342691"/>
                      <a:pt x="481116" y="2338683"/>
                      <a:pt x="482896" y="2334583"/>
                    </a:cubicBezTo>
                    <a:cubicBezTo>
                      <a:pt x="530837" y="2302687"/>
                      <a:pt x="576589" y="2272251"/>
                      <a:pt x="609418" y="2248353"/>
                    </a:cubicBezTo>
                    <a:lnTo>
                      <a:pt x="609437" y="2246094"/>
                    </a:lnTo>
                    <a:lnTo>
                      <a:pt x="604386" y="2241705"/>
                    </a:lnTo>
                    <a:lnTo>
                      <a:pt x="600463" y="2243520"/>
                    </a:lnTo>
                    <a:lnTo>
                      <a:pt x="601641" y="2239321"/>
                    </a:lnTo>
                    <a:lnTo>
                      <a:pt x="600420" y="2238257"/>
                    </a:lnTo>
                    <a:cubicBezTo>
                      <a:pt x="595906" y="2241578"/>
                      <a:pt x="590647" y="2246053"/>
                      <a:pt x="585070" y="2250952"/>
                    </a:cubicBezTo>
                    <a:cubicBezTo>
                      <a:pt x="584305" y="2251814"/>
                      <a:pt x="583442" y="2252556"/>
                      <a:pt x="582585" y="2253158"/>
                    </a:cubicBezTo>
                    <a:lnTo>
                      <a:pt x="582176" y="2253521"/>
                    </a:lnTo>
                    <a:lnTo>
                      <a:pt x="535814" y="2284389"/>
                    </a:lnTo>
                    <a:cubicBezTo>
                      <a:pt x="536515" y="2281333"/>
                      <a:pt x="538233" y="2277322"/>
                      <a:pt x="540013" y="2273222"/>
                    </a:cubicBezTo>
                    <a:lnTo>
                      <a:pt x="598753" y="2234012"/>
                    </a:lnTo>
                    <a:lnTo>
                      <a:pt x="598775" y="2232919"/>
                    </a:lnTo>
                    <a:cubicBezTo>
                      <a:pt x="569066" y="2247759"/>
                      <a:pt x="531939" y="2267016"/>
                      <a:pt x="494221" y="2286050"/>
                    </a:cubicBezTo>
                    <a:cubicBezTo>
                      <a:pt x="486437" y="2286281"/>
                      <a:pt x="474373" y="2288605"/>
                      <a:pt x="460973" y="2292020"/>
                    </a:cubicBezTo>
                    <a:cubicBezTo>
                      <a:pt x="499048" y="2265225"/>
                      <a:pt x="536246" y="2239098"/>
                      <a:pt x="567169" y="2216623"/>
                    </a:cubicBezTo>
                    <a:lnTo>
                      <a:pt x="551335" y="2224688"/>
                    </a:lnTo>
                    <a:cubicBezTo>
                      <a:pt x="543550" y="2224916"/>
                      <a:pt x="531490" y="2227248"/>
                      <a:pt x="518086" y="2230658"/>
                    </a:cubicBezTo>
                    <a:lnTo>
                      <a:pt x="561036" y="2200290"/>
                    </a:lnTo>
                    <a:lnTo>
                      <a:pt x="553631" y="2198343"/>
                    </a:lnTo>
                    <a:cubicBezTo>
                      <a:pt x="526293" y="2213182"/>
                      <a:pt x="495519" y="2230422"/>
                      <a:pt x="464505" y="2247461"/>
                    </a:cubicBezTo>
                    <a:lnTo>
                      <a:pt x="547163" y="2177823"/>
                    </a:lnTo>
                    <a:lnTo>
                      <a:pt x="549343" y="2171099"/>
                    </a:lnTo>
                    <a:lnTo>
                      <a:pt x="547002" y="2175733"/>
                    </a:lnTo>
                    <a:lnTo>
                      <a:pt x="542832" y="2174343"/>
                    </a:lnTo>
                    <a:lnTo>
                      <a:pt x="535132" y="2178612"/>
                    </a:lnTo>
                    <a:cubicBezTo>
                      <a:pt x="524189" y="2195217"/>
                      <a:pt x="513726" y="2208563"/>
                      <a:pt x="505267" y="2210481"/>
                    </a:cubicBezTo>
                    <a:cubicBezTo>
                      <a:pt x="500740" y="2216869"/>
                      <a:pt x="496066" y="2220105"/>
                      <a:pt x="491693" y="2218923"/>
                    </a:cubicBezTo>
                    <a:cubicBezTo>
                      <a:pt x="484417" y="2216954"/>
                      <a:pt x="480376" y="2203596"/>
                      <a:pt x="478036" y="2185826"/>
                    </a:cubicBezTo>
                    <a:lnTo>
                      <a:pt x="476708" y="2184912"/>
                    </a:lnTo>
                    <a:lnTo>
                      <a:pt x="471356" y="2188400"/>
                    </a:lnTo>
                    <a:cubicBezTo>
                      <a:pt x="468549" y="2194031"/>
                      <a:pt x="466055" y="2198968"/>
                      <a:pt x="463011" y="2193835"/>
                    </a:cubicBezTo>
                    <a:cubicBezTo>
                      <a:pt x="445811" y="2205431"/>
                      <a:pt x="428979" y="2216353"/>
                      <a:pt x="413159" y="2226309"/>
                    </a:cubicBezTo>
                    <a:lnTo>
                      <a:pt x="416623" y="2219075"/>
                    </a:lnTo>
                    <a:lnTo>
                      <a:pt x="457387" y="2176207"/>
                    </a:lnTo>
                    <a:cubicBezTo>
                      <a:pt x="454686" y="2161947"/>
                      <a:pt x="452712" y="2138594"/>
                      <a:pt x="449489" y="2115159"/>
                    </a:cubicBezTo>
                    <a:cubicBezTo>
                      <a:pt x="448913" y="2115183"/>
                      <a:pt x="448759" y="2114929"/>
                      <a:pt x="448618" y="2114672"/>
                    </a:cubicBezTo>
                    <a:lnTo>
                      <a:pt x="448897" y="2110385"/>
                    </a:lnTo>
                    <a:cubicBezTo>
                      <a:pt x="448388" y="2103219"/>
                      <a:pt x="447403" y="2096146"/>
                      <a:pt x="446292" y="2089366"/>
                    </a:cubicBezTo>
                    <a:cubicBezTo>
                      <a:pt x="445586" y="2091261"/>
                      <a:pt x="444475" y="2091584"/>
                      <a:pt x="443348" y="2091532"/>
                    </a:cubicBezTo>
                    <a:lnTo>
                      <a:pt x="439348" y="2087621"/>
                    </a:lnTo>
                    <a:cubicBezTo>
                      <a:pt x="436164" y="2089335"/>
                      <a:pt x="432763" y="2091068"/>
                      <a:pt x="429257" y="2092711"/>
                    </a:cubicBezTo>
                    <a:cubicBezTo>
                      <a:pt x="418329" y="2122137"/>
                      <a:pt x="408520" y="2160428"/>
                      <a:pt x="397043" y="2159897"/>
                    </a:cubicBezTo>
                    <a:cubicBezTo>
                      <a:pt x="390718" y="2159605"/>
                      <a:pt x="386233" y="2147827"/>
                      <a:pt x="382414" y="2132429"/>
                    </a:cubicBezTo>
                    <a:cubicBezTo>
                      <a:pt x="377721" y="2138563"/>
                      <a:pt x="377287" y="2156693"/>
                      <a:pt x="369612" y="2140010"/>
                    </a:cubicBezTo>
                    <a:cubicBezTo>
                      <a:pt x="365709" y="2131524"/>
                      <a:pt x="361149" y="2106340"/>
                      <a:pt x="355540" y="2082374"/>
                    </a:cubicBezTo>
                    <a:cubicBezTo>
                      <a:pt x="350997" y="2082175"/>
                      <a:pt x="349183" y="2080516"/>
                      <a:pt x="349086" y="2077872"/>
                    </a:cubicBezTo>
                    <a:lnTo>
                      <a:pt x="338880" y="2081393"/>
                    </a:lnTo>
                    <a:cubicBezTo>
                      <a:pt x="333752" y="2081661"/>
                      <a:pt x="341626" y="2072376"/>
                      <a:pt x="346359" y="2064959"/>
                    </a:cubicBezTo>
                    <a:lnTo>
                      <a:pt x="343611" y="2066525"/>
                    </a:lnTo>
                    <a:cubicBezTo>
                      <a:pt x="335995" y="2073419"/>
                      <a:pt x="326860" y="2080856"/>
                      <a:pt x="317506" y="2085315"/>
                    </a:cubicBezTo>
                    <a:lnTo>
                      <a:pt x="300198" y="2083246"/>
                    </a:lnTo>
                    <a:lnTo>
                      <a:pt x="301628" y="2080550"/>
                    </a:lnTo>
                    <a:cubicBezTo>
                      <a:pt x="299271" y="2080141"/>
                      <a:pt x="296291" y="2080068"/>
                      <a:pt x="291811" y="2082244"/>
                    </a:cubicBezTo>
                    <a:cubicBezTo>
                      <a:pt x="290089" y="2082637"/>
                      <a:pt x="289963" y="2082328"/>
                      <a:pt x="289847" y="2082009"/>
                    </a:cubicBezTo>
                    <a:lnTo>
                      <a:pt x="288416" y="2082830"/>
                    </a:lnTo>
                    <a:lnTo>
                      <a:pt x="260253" y="2087698"/>
                    </a:lnTo>
                    <a:cubicBezTo>
                      <a:pt x="261399" y="2085670"/>
                      <a:pt x="262726" y="2083571"/>
                      <a:pt x="263908" y="2081535"/>
                    </a:cubicBezTo>
                    <a:cubicBezTo>
                      <a:pt x="258327" y="2083711"/>
                      <a:pt x="251173" y="2087081"/>
                      <a:pt x="243460" y="2090892"/>
                    </a:cubicBezTo>
                    <a:cubicBezTo>
                      <a:pt x="242499" y="2091528"/>
                      <a:pt x="241471" y="2092019"/>
                      <a:pt x="240489" y="2092380"/>
                    </a:cubicBezTo>
                    <a:lnTo>
                      <a:pt x="240001" y="2092623"/>
                    </a:lnTo>
                    <a:lnTo>
                      <a:pt x="187229" y="2110442"/>
                    </a:lnTo>
                    <a:cubicBezTo>
                      <a:pt x="188698" y="2107672"/>
                      <a:pt x="191393" y="2104240"/>
                      <a:pt x="194175" y="2100742"/>
                    </a:cubicBezTo>
                    <a:cubicBezTo>
                      <a:pt x="223373" y="2090894"/>
                      <a:pt x="251858" y="2081288"/>
                      <a:pt x="277860" y="2072302"/>
                    </a:cubicBezTo>
                    <a:cubicBezTo>
                      <a:pt x="278651" y="2064711"/>
                      <a:pt x="282766" y="2053685"/>
                      <a:pt x="287191" y="2042027"/>
                    </a:cubicBezTo>
                    <a:cubicBezTo>
                      <a:pt x="265185" y="2046730"/>
                      <a:pt x="241515" y="2051823"/>
                      <a:pt x="217673" y="2056795"/>
                    </a:cubicBezTo>
                    <a:cubicBezTo>
                      <a:pt x="210091" y="2055000"/>
                      <a:pt x="197842" y="2054128"/>
                      <a:pt x="184014" y="2053953"/>
                    </a:cubicBezTo>
                    <a:cubicBezTo>
                      <a:pt x="213795" y="2043036"/>
                      <a:pt x="243106" y="2032310"/>
                      <a:pt x="270019" y="2022194"/>
                    </a:cubicBezTo>
                    <a:cubicBezTo>
                      <a:pt x="269437" y="2016045"/>
                      <a:pt x="269942" y="2008925"/>
                      <a:pt x="270775" y="2001275"/>
                    </a:cubicBezTo>
                    <a:cubicBezTo>
                      <a:pt x="262520" y="2005497"/>
                      <a:pt x="254044" y="2026595"/>
                      <a:pt x="252281" y="2002010"/>
                    </a:cubicBezTo>
                    <a:lnTo>
                      <a:pt x="252500" y="1998509"/>
                    </a:lnTo>
                    <a:cubicBezTo>
                      <a:pt x="235075" y="2002885"/>
                      <a:pt x="217041" y="2007394"/>
                      <a:pt x="198957" y="2011831"/>
                    </a:cubicBezTo>
                    <a:lnTo>
                      <a:pt x="253256" y="1986373"/>
                    </a:lnTo>
                    <a:cubicBezTo>
                      <a:pt x="253167" y="1984425"/>
                      <a:pt x="253388" y="1982404"/>
                      <a:pt x="253634" y="1980294"/>
                    </a:cubicBezTo>
                    <a:cubicBezTo>
                      <a:pt x="252665" y="1979168"/>
                      <a:pt x="251998" y="1977807"/>
                      <a:pt x="251336" y="1976401"/>
                    </a:cubicBezTo>
                    <a:cubicBezTo>
                      <a:pt x="247322" y="1981868"/>
                      <a:pt x="248696" y="1995880"/>
                      <a:pt x="239478" y="1984275"/>
                    </a:cubicBezTo>
                    <a:cubicBezTo>
                      <a:pt x="235905" y="1979777"/>
                      <a:pt x="230995" y="1967883"/>
                      <a:pt x="225322" y="1954736"/>
                    </a:cubicBezTo>
                    <a:cubicBezTo>
                      <a:pt x="200842" y="1963438"/>
                      <a:pt x="176901" y="1971289"/>
                      <a:pt x="154835" y="1978114"/>
                    </a:cubicBezTo>
                    <a:lnTo>
                      <a:pt x="160053" y="1972019"/>
                    </a:lnTo>
                    <a:lnTo>
                      <a:pt x="193093" y="1951815"/>
                    </a:lnTo>
                    <a:cubicBezTo>
                      <a:pt x="190675" y="1946463"/>
                      <a:pt x="190117" y="1938346"/>
                      <a:pt x="190068" y="1929117"/>
                    </a:cubicBezTo>
                    <a:cubicBezTo>
                      <a:pt x="184052" y="1933663"/>
                      <a:pt x="179349" y="1950913"/>
                      <a:pt x="175816" y="1932747"/>
                    </a:cubicBezTo>
                    <a:cubicBezTo>
                      <a:pt x="175238" y="1929778"/>
                      <a:pt x="175003" y="1925136"/>
                      <a:pt x="175019" y="1919390"/>
                    </a:cubicBezTo>
                    <a:cubicBezTo>
                      <a:pt x="160860" y="1933476"/>
                      <a:pt x="146809" y="1955114"/>
                      <a:pt x="142681" y="1953636"/>
                    </a:cubicBezTo>
                    <a:cubicBezTo>
                      <a:pt x="136221" y="1951322"/>
                      <a:pt x="152746" y="1914033"/>
                      <a:pt x="157265" y="1892890"/>
                    </a:cubicBezTo>
                    <a:cubicBezTo>
                      <a:pt x="154048" y="1892604"/>
                      <a:pt x="127086" y="1895021"/>
                      <a:pt x="124935" y="1890976"/>
                    </a:cubicBezTo>
                    <a:cubicBezTo>
                      <a:pt x="122787" y="1886932"/>
                      <a:pt x="136615" y="1885933"/>
                      <a:pt x="144369" y="1868618"/>
                    </a:cubicBezTo>
                    <a:lnTo>
                      <a:pt x="147587" y="1868083"/>
                    </a:lnTo>
                    <a:cubicBezTo>
                      <a:pt x="147332" y="1867290"/>
                      <a:pt x="145741" y="1866646"/>
                      <a:pt x="142211" y="1865489"/>
                    </a:cubicBezTo>
                    <a:cubicBezTo>
                      <a:pt x="130226" y="1861554"/>
                      <a:pt x="86761" y="1862148"/>
                      <a:pt x="72452" y="1845010"/>
                    </a:cubicBezTo>
                    <a:cubicBezTo>
                      <a:pt x="60125" y="1830246"/>
                      <a:pt x="70984" y="1810792"/>
                      <a:pt x="94202" y="1793297"/>
                    </a:cubicBezTo>
                    <a:cubicBezTo>
                      <a:pt x="74718" y="1785132"/>
                      <a:pt x="58426" y="1776971"/>
                      <a:pt x="60312" y="1767332"/>
                    </a:cubicBezTo>
                    <a:cubicBezTo>
                      <a:pt x="62607" y="1755590"/>
                      <a:pt x="86077" y="1753645"/>
                      <a:pt x="107597" y="1748795"/>
                    </a:cubicBezTo>
                    <a:cubicBezTo>
                      <a:pt x="95168" y="1725092"/>
                      <a:pt x="45865" y="1688796"/>
                      <a:pt x="50270" y="1671608"/>
                    </a:cubicBezTo>
                    <a:cubicBezTo>
                      <a:pt x="52385" y="1663365"/>
                      <a:pt x="69650" y="1661909"/>
                      <a:pt x="88052" y="1660344"/>
                    </a:cubicBezTo>
                    <a:cubicBezTo>
                      <a:pt x="89296" y="1657614"/>
                      <a:pt x="91297" y="1655414"/>
                      <a:pt x="93935" y="1653812"/>
                    </a:cubicBezTo>
                    <a:cubicBezTo>
                      <a:pt x="76693" y="1649985"/>
                      <a:pt x="59789" y="1643632"/>
                      <a:pt x="51551" y="1632674"/>
                    </a:cubicBezTo>
                    <a:cubicBezTo>
                      <a:pt x="36510" y="1612666"/>
                      <a:pt x="51804" y="1588372"/>
                      <a:pt x="82991" y="1567546"/>
                    </a:cubicBezTo>
                    <a:cubicBezTo>
                      <a:pt x="58264" y="1555517"/>
                      <a:pt x="37673" y="1543740"/>
                      <a:pt x="40722" y="1531434"/>
                    </a:cubicBezTo>
                    <a:cubicBezTo>
                      <a:pt x="44434" y="1516444"/>
                      <a:pt x="74966" y="1515718"/>
                      <a:pt x="103152" y="1511093"/>
                    </a:cubicBezTo>
                    <a:lnTo>
                      <a:pt x="89449" y="1491044"/>
                    </a:lnTo>
                    <a:cubicBezTo>
                      <a:pt x="71371" y="1499898"/>
                      <a:pt x="49120" y="1520360"/>
                      <a:pt x="45092" y="1517518"/>
                    </a:cubicBezTo>
                    <a:cubicBezTo>
                      <a:pt x="39794" y="1513780"/>
                      <a:pt x="60566" y="1487076"/>
                      <a:pt x="71021" y="1467941"/>
                    </a:cubicBezTo>
                    <a:lnTo>
                      <a:pt x="65320" y="1461244"/>
                    </a:lnTo>
                    <a:cubicBezTo>
                      <a:pt x="56321" y="1459005"/>
                      <a:pt x="43395" y="1455516"/>
                      <a:pt x="42613" y="1452430"/>
                    </a:cubicBezTo>
                    <a:cubicBezTo>
                      <a:pt x="41913" y="1449672"/>
                      <a:pt x="46827" y="1449733"/>
                      <a:pt x="53331" y="1446605"/>
                    </a:cubicBezTo>
                    <a:cubicBezTo>
                      <a:pt x="45069" y="1436686"/>
                      <a:pt x="38332" y="1427239"/>
                      <a:pt x="35629" y="1419099"/>
                    </a:cubicBezTo>
                    <a:cubicBezTo>
                      <a:pt x="21755" y="1412606"/>
                      <a:pt x="7566" y="1404247"/>
                      <a:pt x="2372" y="1393481"/>
                    </a:cubicBezTo>
                    <a:cubicBezTo>
                      <a:pt x="-6143" y="1375834"/>
                      <a:pt x="9023" y="1360273"/>
                      <a:pt x="35758" y="1350099"/>
                    </a:cubicBezTo>
                    <a:cubicBezTo>
                      <a:pt x="25970" y="1342426"/>
                      <a:pt x="17206" y="1335054"/>
                      <a:pt x="13231" y="1327819"/>
                    </a:cubicBezTo>
                    <a:lnTo>
                      <a:pt x="8415" y="1325763"/>
                    </a:lnTo>
                    <a:lnTo>
                      <a:pt x="12202" y="1324916"/>
                    </a:lnTo>
                    <a:cubicBezTo>
                      <a:pt x="8221" y="1322109"/>
                      <a:pt x="7465" y="1318625"/>
                      <a:pt x="8896" y="1315596"/>
                    </a:cubicBezTo>
                    <a:cubicBezTo>
                      <a:pt x="13904" y="1304994"/>
                      <a:pt x="37212" y="1309794"/>
                      <a:pt x="59309" y="1311256"/>
                    </a:cubicBezTo>
                    <a:cubicBezTo>
                      <a:pt x="57601" y="1304365"/>
                      <a:pt x="53624" y="1295921"/>
                      <a:pt x="48812" y="1286953"/>
                    </a:cubicBezTo>
                    <a:cubicBezTo>
                      <a:pt x="47370" y="1284937"/>
                      <a:pt x="45538" y="1283225"/>
                      <a:pt x="43650" y="1281493"/>
                    </a:cubicBezTo>
                    <a:lnTo>
                      <a:pt x="46380" y="1282573"/>
                    </a:lnTo>
                    <a:cubicBezTo>
                      <a:pt x="33194" y="1258369"/>
                      <a:pt x="15926" y="1231588"/>
                      <a:pt x="21725" y="1221010"/>
                    </a:cubicBezTo>
                    <a:cubicBezTo>
                      <a:pt x="26843" y="1211688"/>
                      <a:pt x="53397" y="1219991"/>
                      <a:pt x="76391" y="1223749"/>
                    </a:cubicBezTo>
                    <a:cubicBezTo>
                      <a:pt x="76419" y="1223738"/>
                      <a:pt x="76447" y="1223737"/>
                      <a:pt x="76475" y="1223737"/>
                    </a:cubicBezTo>
                    <a:lnTo>
                      <a:pt x="73699" y="1219710"/>
                    </a:lnTo>
                    <a:cubicBezTo>
                      <a:pt x="56113" y="1210263"/>
                      <a:pt x="38223" y="1198377"/>
                      <a:pt x="32167" y="1184063"/>
                    </a:cubicBezTo>
                    <a:cubicBezTo>
                      <a:pt x="22249" y="1160619"/>
                      <a:pt x="42875" y="1141680"/>
                      <a:pt x="78155" y="1130577"/>
                    </a:cubicBezTo>
                    <a:cubicBezTo>
                      <a:pt x="56922" y="1112029"/>
                      <a:pt x="39658" y="1094897"/>
                      <a:pt x="45531" y="1083970"/>
                    </a:cubicBezTo>
                    <a:cubicBezTo>
                      <a:pt x="51692" y="1072508"/>
                      <a:pt x="74716" y="1076828"/>
                      <a:pt x="99200" y="1080612"/>
                    </a:cubicBezTo>
                    <a:lnTo>
                      <a:pt x="74613" y="1061320"/>
                    </a:lnTo>
                    <a:cubicBezTo>
                      <a:pt x="77732" y="1061031"/>
                      <a:pt x="82081" y="1061409"/>
                      <a:pt x="86532" y="1061814"/>
                    </a:cubicBezTo>
                    <a:lnTo>
                      <a:pt x="110478" y="1080492"/>
                    </a:lnTo>
                    <a:cubicBezTo>
                      <a:pt x="108776" y="1071893"/>
                      <a:pt x="104518" y="1061594"/>
                      <a:pt x="99360" y="1050648"/>
                    </a:cubicBezTo>
                    <a:cubicBezTo>
                      <a:pt x="98047" y="1049297"/>
                      <a:pt x="97378" y="1047727"/>
                      <a:pt x="97146" y="1046152"/>
                    </a:cubicBezTo>
                    <a:cubicBezTo>
                      <a:pt x="81479" y="1013395"/>
                      <a:pt x="59771" y="976283"/>
                      <a:pt x="68121" y="962793"/>
                    </a:cubicBezTo>
                    <a:cubicBezTo>
                      <a:pt x="74968" y="951738"/>
                      <a:pt x="105830" y="962656"/>
                      <a:pt x="134230" y="969381"/>
                    </a:cubicBezTo>
                    <a:lnTo>
                      <a:pt x="125248" y="948408"/>
                    </a:lnTo>
                    <a:cubicBezTo>
                      <a:pt x="116779" y="935391"/>
                      <a:pt x="113063" y="924456"/>
                      <a:pt x="118653" y="918894"/>
                    </a:cubicBezTo>
                    <a:lnTo>
                      <a:pt x="120153" y="918429"/>
                    </a:lnTo>
                    <a:cubicBezTo>
                      <a:pt x="119490" y="917399"/>
                      <a:pt x="119761" y="916857"/>
                      <a:pt x="120077" y="916349"/>
                    </a:cubicBezTo>
                    <a:cubicBezTo>
                      <a:pt x="126574" y="905857"/>
                      <a:pt x="154701" y="915155"/>
                      <a:pt x="181825" y="921870"/>
                    </a:cubicBezTo>
                    <a:cubicBezTo>
                      <a:pt x="181538" y="916648"/>
                      <a:pt x="180574" y="911018"/>
                      <a:pt x="179196" y="905188"/>
                    </a:cubicBezTo>
                    <a:lnTo>
                      <a:pt x="176076" y="899403"/>
                    </a:lnTo>
                    <a:cubicBezTo>
                      <a:pt x="154829" y="897579"/>
                      <a:pt x="132727" y="895730"/>
                      <a:pt x="110388" y="893852"/>
                    </a:cubicBezTo>
                    <a:cubicBezTo>
                      <a:pt x="124436" y="889810"/>
                      <a:pt x="136692" y="885496"/>
                      <a:pt x="143916" y="881546"/>
                    </a:cubicBezTo>
                    <a:lnTo>
                      <a:pt x="161074" y="880544"/>
                    </a:lnTo>
                    <a:lnTo>
                      <a:pt x="156263" y="876266"/>
                    </a:lnTo>
                    <a:cubicBezTo>
                      <a:pt x="157528" y="873086"/>
                      <a:pt x="163236" y="871183"/>
                      <a:pt x="171704" y="870121"/>
                    </a:cubicBezTo>
                    <a:lnTo>
                      <a:pt x="167731" y="846928"/>
                    </a:lnTo>
                    <a:cubicBezTo>
                      <a:pt x="148349" y="845650"/>
                      <a:pt x="128167" y="844482"/>
                      <a:pt x="107670" y="843295"/>
                    </a:cubicBezTo>
                    <a:cubicBezTo>
                      <a:pt x="103857" y="840503"/>
                      <a:pt x="100147" y="837761"/>
                      <a:pt x="97876" y="835347"/>
                    </a:cubicBezTo>
                    <a:lnTo>
                      <a:pt x="156676" y="838769"/>
                    </a:lnTo>
                    <a:lnTo>
                      <a:pt x="157238" y="838880"/>
                    </a:lnTo>
                    <a:cubicBezTo>
                      <a:pt x="158344" y="838972"/>
                      <a:pt x="159528" y="839185"/>
                      <a:pt x="160689" y="839566"/>
                    </a:cubicBezTo>
                    <a:lnTo>
                      <a:pt x="166636" y="840536"/>
                    </a:lnTo>
                    <a:cubicBezTo>
                      <a:pt x="164851" y="828359"/>
                      <a:pt x="165500" y="818793"/>
                      <a:pt x="170324" y="814568"/>
                    </a:cubicBezTo>
                    <a:cubicBezTo>
                      <a:pt x="177113" y="808628"/>
                      <a:pt x="193323" y="816742"/>
                      <a:pt x="211453" y="827331"/>
                    </a:cubicBezTo>
                    <a:cubicBezTo>
                      <a:pt x="213950" y="825381"/>
                      <a:pt x="218239" y="824357"/>
                      <a:pt x="223660" y="823677"/>
                    </a:cubicBezTo>
                    <a:cubicBezTo>
                      <a:pt x="218039" y="798466"/>
                      <a:pt x="213979" y="775391"/>
                      <a:pt x="222281" y="768123"/>
                    </a:cubicBezTo>
                    <a:cubicBezTo>
                      <a:pt x="227594" y="763474"/>
                      <a:pt x="238680" y="767435"/>
                      <a:pt x="252011" y="774283"/>
                    </a:cubicBezTo>
                    <a:lnTo>
                      <a:pt x="251392" y="773120"/>
                    </a:lnTo>
                    <a:cubicBezTo>
                      <a:pt x="253675" y="773576"/>
                      <a:pt x="256083" y="774179"/>
                      <a:pt x="258388" y="774668"/>
                    </a:cubicBezTo>
                    <a:cubicBezTo>
                      <a:pt x="254573" y="770045"/>
                      <a:pt x="249136" y="764307"/>
                      <a:pt x="243105" y="758171"/>
                    </a:cubicBezTo>
                    <a:cubicBezTo>
                      <a:pt x="242196" y="757457"/>
                      <a:pt x="241409" y="756636"/>
                      <a:pt x="240757" y="755814"/>
                    </a:cubicBezTo>
                    <a:lnTo>
                      <a:pt x="240379" y="755429"/>
                    </a:lnTo>
                    <a:lnTo>
                      <a:pt x="206948" y="710876"/>
                    </a:lnTo>
                    <a:lnTo>
                      <a:pt x="218332" y="714441"/>
                    </a:lnTo>
                    <a:cubicBezTo>
                      <a:pt x="236626" y="738836"/>
                      <a:pt x="254476" y="762642"/>
                      <a:pt x="271020" y="784328"/>
                    </a:cubicBezTo>
                    <a:cubicBezTo>
                      <a:pt x="279499" y="789292"/>
                      <a:pt x="288318" y="794169"/>
                      <a:pt x="296677" y="797986"/>
                    </a:cubicBezTo>
                    <a:cubicBezTo>
                      <a:pt x="296547" y="796233"/>
                      <a:pt x="296125" y="794517"/>
                      <a:pt x="295685" y="792779"/>
                    </a:cubicBezTo>
                    <a:lnTo>
                      <a:pt x="294958" y="789987"/>
                    </a:lnTo>
                    <a:lnTo>
                      <a:pt x="297764" y="791396"/>
                    </a:lnTo>
                    <a:lnTo>
                      <a:pt x="299512" y="778151"/>
                    </a:lnTo>
                    <a:cubicBezTo>
                      <a:pt x="289228" y="760524"/>
                      <a:pt x="278302" y="741847"/>
                      <a:pt x="267426" y="723010"/>
                    </a:cubicBezTo>
                    <a:cubicBezTo>
                      <a:pt x="266760" y="715253"/>
                      <a:pt x="263754" y="703339"/>
                      <a:pt x="259596" y="690154"/>
                    </a:cubicBezTo>
                    <a:lnTo>
                      <a:pt x="303963" y="746059"/>
                    </a:lnTo>
                    <a:cubicBezTo>
                      <a:pt x="305974" y="734923"/>
                      <a:pt x="308718" y="727536"/>
                      <a:pt x="313032" y="727391"/>
                    </a:cubicBezTo>
                    <a:cubicBezTo>
                      <a:pt x="320259" y="727151"/>
                      <a:pt x="329673" y="745695"/>
                      <a:pt x="339083" y="768602"/>
                    </a:cubicBezTo>
                    <a:cubicBezTo>
                      <a:pt x="339761" y="769361"/>
                      <a:pt x="340450" y="769308"/>
                      <a:pt x="341073" y="769062"/>
                    </a:cubicBezTo>
                    <a:cubicBezTo>
                      <a:pt x="343922" y="767934"/>
                      <a:pt x="344817" y="762590"/>
                      <a:pt x="344450" y="754901"/>
                    </a:cubicBezTo>
                    <a:cubicBezTo>
                      <a:pt x="331614" y="734601"/>
                      <a:pt x="317898" y="712952"/>
                      <a:pt x="304281" y="691173"/>
                    </a:cubicBezTo>
                    <a:lnTo>
                      <a:pt x="343361" y="732559"/>
                    </a:lnTo>
                    <a:cubicBezTo>
                      <a:pt x="341922" y="719561"/>
                      <a:pt x="340390" y="705204"/>
                      <a:pt x="340592" y="693306"/>
                    </a:cubicBezTo>
                    <a:lnTo>
                      <a:pt x="340825" y="692997"/>
                    </a:lnTo>
                    <a:lnTo>
                      <a:pt x="341513" y="692841"/>
                    </a:lnTo>
                    <a:lnTo>
                      <a:pt x="354685" y="709744"/>
                    </a:lnTo>
                    <a:cubicBezTo>
                      <a:pt x="354802" y="707814"/>
                      <a:pt x="355113" y="705984"/>
                      <a:pt x="355436" y="704225"/>
                    </a:cubicBezTo>
                    <a:lnTo>
                      <a:pt x="353513" y="691870"/>
                    </a:lnTo>
                    <a:cubicBezTo>
                      <a:pt x="335932" y="681442"/>
                      <a:pt x="318434" y="670860"/>
                      <a:pt x="301456" y="660447"/>
                    </a:cubicBezTo>
                    <a:lnTo>
                      <a:pt x="295898" y="654036"/>
                    </a:lnTo>
                    <a:lnTo>
                      <a:pt x="345657" y="669991"/>
                    </a:lnTo>
                    <a:lnTo>
                      <a:pt x="322506" y="638717"/>
                    </a:lnTo>
                    <a:lnTo>
                      <a:pt x="329924" y="641769"/>
                    </a:lnTo>
                    <a:lnTo>
                      <a:pt x="348123" y="657228"/>
                    </a:lnTo>
                    <a:lnTo>
                      <a:pt x="335646" y="577041"/>
                    </a:lnTo>
                    <a:cubicBezTo>
                      <a:pt x="332537" y="575913"/>
                      <a:pt x="329418" y="574790"/>
                      <a:pt x="326294" y="573665"/>
                    </a:cubicBezTo>
                    <a:lnTo>
                      <a:pt x="334999" y="572880"/>
                    </a:lnTo>
                    <a:lnTo>
                      <a:pt x="332320" y="555663"/>
                    </a:lnTo>
                    <a:cubicBezTo>
                      <a:pt x="340134" y="562173"/>
                      <a:pt x="347044" y="565982"/>
                      <a:pt x="351500" y="563508"/>
                    </a:cubicBezTo>
                    <a:cubicBezTo>
                      <a:pt x="357727" y="560050"/>
                      <a:pt x="359424" y="547176"/>
                      <a:pt x="359584" y="531764"/>
                    </a:cubicBezTo>
                    <a:cubicBezTo>
                      <a:pt x="352056" y="529193"/>
                      <a:pt x="344429" y="526669"/>
                      <a:pt x="336756" y="524130"/>
                    </a:cubicBezTo>
                    <a:cubicBezTo>
                      <a:pt x="333795" y="520445"/>
                      <a:pt x="330923" y="516834"/>
                      <a:pt x="329352" y="513912"/>
                    </a:cubicBezTo>
                    <a:lnTo>
                      <a:pt x="360073" y="524091"/>
                    </a:lnTo>
                    <a:cubicBezTo>
                      <a:pt x="360130" y="523750"/>
                      <a:pt x="360134" y="523408"/>
                      <a:pt x="360139" y="523064"/>
                    </a:cubicBezTo>
                    <a:lnTo>
                      <a:pt x="372572" y="520785"/>
                    </a:lnTo>
                    <a:lnTo>
                      <a:pt x="369646" y="516838"/>
                    </a:lnTo>
                    <a:cubicBezTo>
                      <a:pt x="378646" y="524621"/>
                      <a:pt x="386681" y="529696"/>
                      <a:pt x="391656" y="526931"/>
                    </a:cubicBezTo>
                    <a:cubicBezTo>
                      <a:pt x="397771" y="523534"/>
                      <a:pt x="399518" y="511061"/>
                      <a:pt x="399687" y="496038"/>
                    </a:cubicBezTo>
                    <a:lnTo>
                      <a:pt x="407664" y="495192"/>
                    </a:lnTo>
                    <a:cubicBezTo>
                      <a:pt x="410566" y="493341"/>
                      <a:pt x="411539" y="489792"/>
                      <a:pt x="410808" y="485129"/>
                    </a:cubicBezTo>
                    <a:lnTo>
                      <a:pt x="412729" y="484208"/>
                    </a:lnTo>
                    <a:lnTo>
                      <a:pt x="410635" y="481382"/>
                    </a:lnTo>
                    <a:cubicBezTo>
                      <a:pt x="409442" y="474489"/>
                      <a:pt x="406190" y="465839"/>
                      <a:pt x="402302" y="456584"/>
                    </a:cubicBezTo>
                    <a:cubicBezTo>
                      <a:pt x="414162" y="468736"/>
                      <a:pt x="425428" y="481886"/>
                      <a:pt x="431257" y="485128"/>
                    </a:cubicBezTo>
                    <a:lnTo>
                      <a:pt x="437264" y="486937"/>
                    </a:lnTo>
                    <a:cubicBezTo>
                      <a:pt x="440849" y="486031"/>
                      <a:pt x="438317" y="478097"/>
                      <a:pt x="439923" y="473194"/>
                    </a:cubicBezTo>
                    <a:cubicBezTo>
                      <a:pt x="447953" y="481017"/>
                      <a:pt x="455441" y="486142"/>
                      <a:pt x="460967" y="482847"/>
                    </a:cubicBezTo>
                    <a:cubicBezTo>
                      <a:pt x="467508" y="478950"/>
                      <a:pt x="468346" y="464798"/>
                      <a:pt x="468181" y="448496"/>
                    </a:cubicBezTo>
                    <a:lnTo>
                      <a:pt x="468133" y="445616"/>
                    </a:lnTo>
                    <a:lnTo>
                      <a:pt x="471413" y="448549"/>
                    </a:lnTo>
                    <a:lnTo>
                      <a:pt x="471581" y="448600"/>
                    </a:lnTo>
                    <a:cubicBezTo>
                      <a:pt x="467244" y="444210"/>
                      <a:pt x="463012" y="439765"/>
                      <a:pt x="458823" y="435348"/>
                    </a:cubicBezTo>
                    <a:lnTo>
                      <a:pt x="455119" y="427715"/>
                    </a:lnTo>
                    <a:lnTo>
                      <a:pt x="479592" y="443551"/>
                    </a:lnTo>
                    <a:cubicBezTo>
                      <a:pt x="479459" y="441197"/>
                      <a:pt x="479414" y="438646"/>
                      <a:pt x="480080" y="436615"/>
                    </a:cubicBezTo>
                    <a:cubicBezTo>
                      <a:pt x="482340" y="438818"/>
                      <a:pt x="484558" y="440806"/>
                      <a:pt x="486893" y="441965"/>
                    </a:cubicBezTo>
                    <a:lnTo>
                      <a:pt x="490783" y="450792"/>
                    </a:lnTo>
                    <a:lnTo>
                      <a:pt x="493531" y="452569"/>
                    </a:lnTo>
                    <a:lnTo>
                      <a:pt x="496735" y="445967"/>
                    </a:lnTo>
                    <a:lnTo>
                      <a:pt x="501122" y="446269"/>
                    </a:lnTo>
                    <a:cubicBezTo>
                      <a:pt x="505384" y="443730"/>
                      <a:pt x="507226" y="436843"/>
                      <a:pt x="507541" y="427827"/>
                    </a:cubicBezTo>
                    <a:lnTo>
                      <a:pt x="517969" y="438656"/>
                    </a:lnTo>
                    <a:cubicBezTo>
                      <a:pt x="521896" y="438304"/>
                      <a:pt x="524308" y="430291"/>
                      <a:pt x="526056" y="419027"/>
                    </a:cubicBezTo>
                    <a:cubicBezTo>
                      <a:pt x="520377" y="414359"/>
                      <a:pt x="514793" y="409677"/>
                      <a:pt x="509281" y="405044"/>
                    </a:cubicBezTo>
                    <a:lnTo>
                      <a:pt x="526954" y="414697"/>
                    </a:lnTo>
                    <a:cubicBezTo>
                      <a:pt x="528900" y="403409"/>
                      <a:pt x="530504" y="389734"/>
                      <a:pt x="533397" y="377570"/>
                    </a:cubicBezTo>
                    <a:cubicBezTo>
                      <a:pt x="524146" y="371063"/>
                      <a:pt x="514737" y="364526"/>
                      <a:pt x="505278" y="357950"/>
                    </a:cubicBezTo>
                    <a:cubicBezTo>
                      <a:pt x="519468" y="361471"/>
                      <a:pt x="532235" y="363866"/>
                      <a:pt x="540468" y="364060"/>
                    </a:cubicBezTo>
                    <a:lnTo>
                      <a:pt x="567099" y="377432"/>
                    </a:lnTo>
                    <a:cubicBezTo>
                      <a:pt x="568265" y="371852"/>
                      <a:pt x="569127" y="365673"/>
                      <a:pt x="570056" y="359390"/>
                    </a:cubicBezTo>
                    <a:cubicBezTo>
                      <a:pt x="570734" y="359637"/>
                      <a:pt x="571183" y="360298"/>
                      <a:pt x="571655" y="361025"/>
                    </a:cubicBezTo>
                    <a:cubicBezTo>
                      <a:pt x="574434" y="365301"/>
                      <a:pt x="577838" y="373934"/>
                      <a:pt x="581688" y="384757"/>
                    </a:cubicBezTo>
                    <a:cubicBezTo>
                      <a:pt x="605048" y="396474"/>
                      <a:pt x="627244" y="407697"/>
                      <a:pt x="646731" y="417266"/>
                    </a:cubicBezTo>
                    <a:lnTo>
                      <a:pt x="655024" y="397628"/>
                    </a:lnTo>
                    <a:cubicBezTo>
                      <a:pt x="620788" y="373648"/>
                      <a:pt x="575497" y="343891"/>
                      <a:pt x="528204" y="312807"/>
                    </a:cubicBezTo>
                    <a:cubicBezTo>
                      <a:pt x="526296" y="308490"/>
                      <a:pt x="524456" y="304256"/>
                      <a:pt x="523697" y="301026"/>
                    </a:cubicBezTo>
                    <a:lnTo>
                      <a:pt x="572908" y="333389"/>
                    </a:lnTo>
                    <a:lnTo>
                      <a:pt x="573343" y="333769"/>
                    </a:lnTo>
                    <a:cubicBezTo>
                      <a:pt x="574248" y="334401"/>
                      <a:pt x="575166" y="335183"/>
                      <a:pt x="575983" y="336088"/>
                    </a:cubicBezTo>
                    <a:cubicBezTo>
                      <a:pt x="582850" y="342051"/>
                      <a:pt x="589264" y="347415"/>
                      <a:pt x="594394" y="351139"/>
                    </a:cubicBezTo>
                    <a:cubicBezTo>
                      <a:pt x="593726" y="348738"/>
                      <a:pt x="592936" y="346234"/>
                      <a:pt x="592302" y="343853"/>
                    </a:cubicBezTo>
                    <a:lnTo>
                      <a:pt x="619807" y="356373"/>
                    </a:lnTo>
                    <a:lnTo>
                      <a:pt x="621052" y="357600"/>
                    </a:lnTo>
                    <a:cubicBezTo>
                      <a:pt x="621261" y="357301"/>
                      <a:pt x="621467" y="357019"/>
                      <a:pt x="623124" y="357885"/>
                    </a:cubicBezTo>
                    <a:cubicBezTo>
                      <a:pt x="627125" y="361308"/>
                      <a:pt x="630195" y="362035"/>
                      <a:pt x="632712" y="362247"/>
                    </a:cubicBezTo>
                    <a:lnTo>
                      <a:pt x="631970" y="359109"/>
                    </a:lnTo>
                    <a:lnTo>
                      <a:pt x="650234" y="361630"/>
                    </a:lnTo>
                    <a:cubicBezTo>
                      <a:pt x="658606" y="368689"/>
                      <a:pt x="665959" y="378748"/>
                      <a:pt x="671903" y="387839"/>
                    </a:cubicBezTo>
                    <a:lnTo>
                      <a:pt x="674296" y="390174"/>
                    </a:lnTo>
                    <a:lnTo>
                      <a:pt x="671048" y="371364"/>
                    </a:lnTo>
                    <a:cubicBezTo>
                      <a:pt x="674946" y="372605"/>
                      <a:pt x="683246" y="379702"/>
                      <a:pt x="692514" y="388153"/>
                    </a:cubicBezTo>
                    <a:lnTo>
                      <a:pt x="696810" y="382685"/>
                    </a:lnTo>
                    <a:cubicBezTo>
                      <a:pt x="699326" y="382744"/>
                      <a:pt x="700191" y="387366"/>
                      <a:pt x="699857" y="394605"/>
                    </a:cubicBezTo>
                    <a:lnTo>
                      <a:pt x="723583" y="415483"/>
                    </a:lnTo>
                    <a:lnTo>
                      <a:pt x="723662" y="414910"/>
                    </a:lnTo>
                    <a:cubicBezTo>
                      <a:pt x="722089" y="407364"/>
                      <a:pt x="719049" y="398748"/>
                      <a:pt x="724759" y="400812"/>
                    </a:cubicBezTo>
                    <a:lnTo>
                      <a:pt x="725504" y="401573"/>
                    </a:lnTo>
                    <a:cubicBezTo>
                      <a:pt x="725638" y="397661"/>
                      <a:pt x="726406" y="394140"/>
                      <a:pt x="728061" y="391235"/>
                    </a:cubicBezTo>
                    <a:cubicBezTo>
                      <a:pt x="716599" y="383206"/>
                      <a:pt x="704894" y="375074"/>
                      <a:pt x="693110" y="366881"/>
                    </a:cubicBezTo>
                    <a:cubicBezTo>
                      <a:pt x="707304" y="370405"/>
                      <a:pt x="720070" y="372797"/>
                      <a:pt x="728304" y="372994"/>
                    </a:cubicBezTo>
                    <a:lnTo>
                      <a:pt x="737395" y="377547"/>
                    </a:lnTo>
                    <a:lnTo>
                      <a:pt x="737872" y="377641"/>
                    </a:lnTo>
                    <a:cubicBezTo>
                      <a:pt x="741811" y="362357"/>
                      <a:pt x="746838" y="351684"/>
                      <a:pt x="753220" y="350168"/>
                    </a:cubicBezTo>
                    <a:cubicBezTo>
                      <a:pt x="759163" y="348754"/>
                      <a:pt x="764654" y="355536"/>
                      <a:pt x="769214" y="366744"/>
                    </a:cubicBezTo>
                    <a:lnTo>
                      <a:pt x="778222" y="370591"/>
                    </a:lnTo>
                    <a:lnTo>
                      <a:pt x="780027" y="364387"/>
                    </a:lnTo>
                    <a:cubicBezTo>
                      <a:pt x="759890" y="350560"/>
                      <a:pt x="738184" y="336296"/>
                      <a:pt x="716038" y="321742"/>
                    </a:cubicBezTo>
                    <a:cubicBezTo>
                      <a:pt x="714131" y="317420"/>
                      <a:pt x="712291" y="313183"/>
                      <a:pt x="711532" y="309958"/>
                    </a:cubicBezTo>
                    <a:lnTo>
                      <a:pt x="760741" y="342320"/>
                    </a:lnTo>
                    <a:lnTo>
                      <a:pt x="761174" y="342699"/>
                    </a:lnTo>
                    <a:cubicBezTo>
                      <a:pt x="762080" y="343335"/>
                      <a:pt x="763002" y="344110"/>
                      <a:pt x="763816" y="345019"/>
                    </a:cubicBezTo>
                    <a:cubicBezTo>
                      <a:pt x="770686" y="350982"/>
                      <a:pt x="777097" y="356346"/>
                      <a:pt x="782222" y="360070"/>
                    </a:cubicBezTo>
                    <a:cubicBezTo>
                      <a:pt x="781562" y="357665"/>
                      <a:pt x="780768" y="355165"/>
                      <a:pt x="780137" y="352783"/>
                    </a:cubicBezTo>
                    <a:lnTo>
                      <a:pt x="806356" y="364720"/>
                    </a:lnTo>
                    <a:lnTo>
                      <a:pt x="805799" y="363274"/>
                    </a:lnTo>
                    <a:lnTo>
                      <a:pt x="811053" y="366858"/>
                    </a:lnTo>
                    <a:cubicBezTo>
                      <a:pt x="815000" y="370250"/>
                      <a:pt x="818043" y="370968"/>
                      <a:pt x="820548" y="371177"/>
                    </a:cubicBezTo>
                    <a:lnTo>
                      <a:pt x="819806" y="368039"/>
                    </a:lnTo>
                    <a:lnTo>
                      <a:pt x="838066" y="370558"/>
                    </a:lnTo>
                    <a:lnTo>
                      <a:pt x="840097" y="373016"/>
                    </a:lnTo>
                    <a:cubicBezTo>
                      <a:pt x="839216" y="370966"/>
                      <a:pt x="839942" y="370014"/>
                      <a:pt x="840889" y="369876"/>
                    </a:cubicBezTo>
                    <a:lnTo>
                      <a:pt x="841323" y="370102"/>
                    </a:lnTo>
                    <a:cubicBezTo>
                      <a:pt x="848162" y="358000"/>
                      <a:pt x="851415" y="365616"/>
                      <a:pt x="864657" y="375848"/>
                    </a:cubicBezTo>
                    <a:lnTo>
                      <a:pt x="871000" y="352812"/>
                    </a:lnTo>
                    <a:lnTo>
                      <a:pt x="859593" y="340088"/>
                    </a:lnTo>
                    <a:cubicBezTo>
                      <a:pt x="859777" y="337255"/>
                      <a:pt x="861539" y="335223"/>
                      <a:pt x="864781" y="334113"/>
                    </a:cubicBezTo>
                    <a:lnTo>
                      <a:pt x="841639" y="289182"/>
                    </a:lnTo>
                    <a:cubicBezTo>
                      <a:pt x="837246" y="282624"/>
                      <a:pt x="835848" y="277182"/>
                      <a:pt x="838470" y="273758"/>
                    </a:cubicBezTo>
                    <a:lnTo>
                      <a:pt x="860683" y="274348"/>
                    </a:lnTo>
                    <a:cubicBezTo>
                      <a:pt x="859384" y="272108"/>
                      <a:pt x="858152" y="269840"/>
                      <a:pt x="856924" y="267580"/>
                    </a:cubicBezTo>
                    <a:lnTo>
                      <a:pt x="855320" y="259248"/>
                    </a:lnTo>
                    <a:lnTo>
                      <a:pt x="868974" y="274569"/>
                    </a:lnTo>
                    <a:cubicBezTo>
                      <a:pt x="870852" y="273801"/>
                      <a:pt x="872459" y="274240"/>
                      <a:pt x="874097" y="274707"/>
                    </a:cubicBezTo>
                    <a:cubicBezTo>
                      <a:pt x="872794" y="272847"/>
                      <a:pt x="873789" y="271659"/>
                      <a:pt x="877670" y="272475"/>
                    </a:cubicBezTo>
                    <a:lnTo>
                      <a:pt x="871566" y="259573"/>
                    </a:lnTo>
                    <a:cubicBezTo>
                      <a:pt x="872222" y="257568"/>
                      <a:pt x="875419" y="257456"/>
                      <a:pt x="880706" y="258019"/>
                    </a:cubicBezTo>
                    <a:cubicBezTo>
                      <a:pt x="889206" y="258925"/>
                      <a:pt x="906778" y="264423"/>
                      <a:pt x="927069" y="270580"/>
                    </a:cubicBezTo>
                    <a:cubicBezTo>
                      <a:pt x="922450" y="264144"/>
                      <a:pt x="917947" y="257716"/>
                      <a:pt x="913509" y="251366"/>
                    </a:cubicBezTo>
                    <a:lnTo>
                      <a:pt x="936553" y="273353"/>
                    </a:lnTo>
                    <a:cubicBezTo>
                      <a:pt x="949211" y="277497"/>
                      <a:pt x="962581" y="281466"/>
                      <a:pt x="975145" y="284642"/>
                    </a:cubicBezTo>
                    <a:cubicBezTo>
                      <a:pt x="973621" y="283262"/>
                      <a:pt x="973702" y="282146"/>
                      <a:pt x="974144" y="281161"/>
                    </a:cubicBezTo>
                    <a:lnTo>
                      <a:pt x="979180" y="279150"/>
                    </a:lnTo>
                    <a:lnTo>
                      <a:pt x="978381" y="272117"/>
                    </a:lnTo>
                    <a:lnTo>
                      <a:pt x="966921" y="258482"/>
                    </a:lnTo>
                    <a:cubicBezTo>
                      <a:pt x="945435" y="239965"/>
                      <a:pt x="922587" y="221395"/>
                      <a:pt x="926396" y="212878"/>
                    </a:cubicBezTo>
                    <a:lnTo>
                      <a:pt x="928464" y="212734"/>
                    </a:lnTo>
                    <a:cubicBezTo>
                      <a:pt x="926268" y="210098"/>
                      <a:pt x="924052" y="207472"/>
                      <a:pt x="921826" y="204841"/>
                    </a:cubicBezTo>
                    <a:lnTo>
                      <a:pt x="937505" y="212104"/>
                    </a:lnTo>
                    <a:cubicBezTo>
                      <a:pt x="942761" y="208609"/>
                      <a:pt x="949572" y="209437"/>
                      <a:pt x="957111" y="210733"/>
                    </a:cubicBezTo>
                    <a:cubicBezTo>
                      <a:pt x="953013" y="204128"/>
                      <a:pt x="936241" y="196563"/>
                      <a:pt x="954476" y="196336"/>
                    </a:cubicBezTo>
                    <a:cubicBezTo>
                      <a:pt x="960167" y="196266"/>
                      <a:pt x="971810" y="198465"/>
                      <a:pt x="985577" y="201210"/>
                    </a:cubicBezTo>
                    <a:cubicBezTo>
                      <a:pt x="975954" y="189966"/>
                      <a:pt x="965862" y="178636"/>
                      <a:pt x="955655" y="167171"/>
                    </a:cubicBezTo>
                    <a:cubicBezTo>
                      <a:pt x="954933" y="162504"/>
                      <a:pt x="954251" y="157941"/>
                      <a:pt x="954354" y="154625"/>
                    </a:cubicBezTo>
                    <a:lnTo>
                      <a:pt x="993511" y="198621"/>
                    </a:lnTo>
                    <a:lnTo>
                      <a:pt x="993829" y="199098"/>
                    </a:lnTo>
                    <a:cubicBezTo>
                      <a:pt x="994541" y="199946"/>
                      <a:pt x="995230" y="200936"/>
                      <a:pt x="995780" y="202025"/>
                    </a:cubicBezTo>
                    <a:lnTo>
                      <a:pt x="996776" y="203413"/>
                    </a:lnTo>
                    <a:cubicBezTo>
                      <a:pt x="1002143" y="204529"/>
                      <a:pt x="1007666" y="205618"/>
                      <a:pt x="1013152" y="206631"/>
                    </a:cubicBezTo>
                    <a:cubicBezTo>
                      <a:pt x="1016552" y="198976"/>
                      <a:pt x="1021507" y="202524"/>
                      <a:pt x="1027549" y="208772"/>
                    </a:cubicBezTo>
                    <a:lnTo>
                      <a:pt x="1066510" y="209369"/>
                    </a:lnTo>
                    <a:cubicBezTo>
                      <a:pt x="1081024" y="199562"/>
                      <a:pt x="1035447" y="141283"/>
                      <a:pt x="1041567" y="137525"/>
                    </a:cubicBezTo>
                    <a:cubicBezTo>
                      <a:pt x="1045310" y="135227"/>
                      <a:pt x="1059389" y="147915"/>
                      <a:pt x="1074733" y="161953"/>
                    </a:cubicBezTo>
                    <a:cubicBezTo>
                      <a:pt x="1073946" y="157089"/>
                      <a:pt x="1074700" y="153432"/>
                      <a:pt x="1077458" y="151439"/>
                    </a:cubicBezTo>
                    <a:cubicBezTo>
                      <a:pt x="1084114" y="146624"/>
                      <a:pt x="1099806" y="153139"/>
                      <a:pt x="1118253" y="163289"/>
                    </a:cubicBezTo>
                    <a:cubicBezTo>
                      <a:pt x="1117174" y="154270"/>
                      <a:pt x="1100425" y="138371"/>
                      <a:pt x="1123984" y="146539"/>
                    </a:cubicBezTo>
                    <a:cubicBezTo>
                      <a:pt x="1132082" y="149345"/>
                      <a:pt x="1147703" y="158446"/>
                      <a:pt x="1165828" y="168832"/>
                    </a:cubicBezTo>
                    <a:lnTo>
                      <a:pt x="1185810" y="157108"/>
                    </a:lnTo>
                    <a:lnTo>
                      <a:pt x="1184294" y="119125"/>
                    </a:lnTo>
                    <a:cubicBezTo>
                      <a:pt x="1181090" y="117451"/>
                      <a:pt x="1181492" y="115966"/>
                      <a:pt x="1182466" y="114858"/>
                    </a:cubicBezTo>
                    <a:lnTo>
                      <a:pt x="1184135" y="115136"/>
                    </a:lnTo>
                    <a:cubicBezTo>
                      <a:pt x="1183087" y="95579"/>
                      <a:pt x="1182385" y="76027"/>
                      <a:pt x="1181813" y="56956"/>
                    </a:cubicBezTo>
                    <a:lnTo>
                      <a:pt x="1184135" y="48795"/>
                    </a:lnTo>
                    <a:lnTo>
                      <a:pt x="1202395" y="118163"/>
                    </a:lnTo>
                    <a:cubicBezTo>
                      <a:pt x="1206417" y="117111"/>
                      <a:pt x="1209930" y="118485"/>
                      <a:pt x="1213602" y="120022"/>
                    </a:cubicBezTo>
                    <a:cubicBezTo>
                      <a:pt x="1211444" y="112867"/>
                      <a:pt x="1196978" y="101849"/>
                      <a:pt x="1215156" y="105899"/>
                    </a:cubicBezTo>
                    <a:cubicBezTo>
                      <a:pt x="1221206" y="107244"/>
                      <a:pt x="1233217" y="112586"/>
                      <a:pt x="1247204" y="118881"/>
                    </a:cubicBezTo>
                    <a:cubicBezTo>
                      <a:pt x="1244527" y="101663"/>
                      <a:pt x="1242021" y="84589"/>
                      <a:pt x="1239635" y="67970"/>
                    </a:cubicBezTo>
                    <a:lnTo>
                      <a:pt x="1259743" y="124476"/>
                    </a:lnTo>
                    <a:cubicBezTo>
                      <a:pt x="1263275" y="126118"/>
                      <a:pt x="1266878" y="127712"/>
                      <a:pt x="1270472" y="129269"/>
                    </a:cubicBezTo>
                    <a:cubicBezTo>
                      <a:pt x="1276071" y="122880"/>
                      <a:pt x="1279961" y="127370"/>
                      <a:pt x="1284150" y="134642"/>
                    </a:cubicBezTo>
                    <a:lnTo>
                      <a:pt x="1292856" y="136827"/>
                    </a:lnTo>
                    <a:cubicBezTo>
                      <a:pt x="1285622" y="103829"/>
                      <a:pt x="1276890" y="67348"/>
                      <a:pt x="1268020" y="30181"/>
                    </a:cubicBezTo>
                    <a:cubicBezTo>
                      <a:pt x="1276256" y="42264"/>
                      <a:pt x="1284185" y="52552"/>
                      <a:pt x="1290194" y="58181"/>
                    </a:cubicBezTo>
                    <a:lnTo>
                      <a:pt x="1323528" y="142292"/>
                    </a:lnTo>
                    <a:cubicBezTo>
                      <a:pt x="1337989" y="133960"/>
                      <a:pt x="1311821" y="73086"/>
                      <a:pt x="1318736" y="71064"/>
                    </a:cubicBezTo>
                    <a:lnTo>
                      <a:pt x="1335262" y="89146"/>
                    </a:lnTo>
                    <a:cubicBezTo>
                      <a:pt x="1329250" y="64570"/>
                      <a:pt x="1322294" y="38455"/>
                      <a:pt x="1315190" y="11790"/>
                    </a:cubicBezTo>
                    <a:cubicBezTo>
                      <a:pt x="1316648" y="7293"/>
                      <a:pt x="1318093" y="2913"/>
                      <a:pt x="1319679" y="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3" name="十角星 6"/>
              <p:cNvSpPr/>
              <p:nvPr/>
            </p:nvSpPr>
            <p:spPr>
              <a:xfrm>
                <a:off x="4236316" y="4213671"/>
                <a:ext cx="2311306" cy="2274468"/>
              </a:xfrm>
              <a:custGeom>
                <a:avLst/>
                <a:gdLst/>
                <a:ahLst/>
                <a:cxnLst/>
                <a:rect l="l" t="t" r="r" b="b"/>
                <a:pathLst>
                  <a:path w="2645723" h="2605139">
                    <a:moveTo>
                      <a:pt x="1375582" y="2494963"/>
                    </a:moveTo>
                    <a:lnTo>
                      <a:pt x="1375518" y="2495016"/>
                    </a:lnTo>
                    <a:lnTo>
                      <a:pt x="1375537" y="2495123"/>
                    </a:lnTo>
                    <a:close/>
                    <a:moveTo>
                      <a:pt x="1421760" y="2486319"/>
                    </a:moveTo>
                    <a:lnTo>
                      <a:pt x="1427757" y="2493664"/>
                    </a:lnTo>
                    <a:lnTo>
                      <a:pt x="1429303" y="2488470"/>
                    </a:lnTo>
                    <a:cubicBezTo>
                      <a:pt x="1428258" y="2487910"/>
                      <a:pt x="1427288" y="2487189"/>
                      <a:pt x="1426300" y="2486446"/>
                    </a:cubicBezTo>
                    <a:cubicBezTo>
                      <a:pt x="1424834" y="2486657"/>
                      <a:pt x="1423317" y="2486501"/>
                      <a:pt x="1421760" y="2486319"/>
                    </a:cubicBezTo>
                    <a:close/>
                    <a:moveTo>
                      <a:pt x="927891" y="2368588"/>
                    </a:moveTo>
                    <a:lnTo>
                      <a:pt x="918569" y="2368929"/>
                    </a:lnTo>
                    <a:lnTo>
                      <a:pt x="919054" y="2378763"/>
                    </a:lnTo>
                    <a:close/>
                    <a:moveTo>
                      <a:pt x="1741382" y="2356774"/>
                    </a:moveTo>
                    <a:lnTo>
                      <a:pt x="1739507" y="2359477"/>
                    </a:lnTo>
                    <a:lnTo>
                      <a:pt x="1741128" y="2364379"/>
                    </a:lnTo>
                    <a:close/>
                    <a:moveTo>
                      <a:pt x="1747491" y="2350177"/>
                    </a:moveTo>
                    <a:lnTo>
                      <a:pt x="1746774" y="2350998"/>
                    </a:lnTo>
                    <a:cubicBezTo>
                      <a:pt x="1746826" y="2354922"/>
                      <a:pt x="1747208" y="2359182"/>
                      <a:pt x="1747649" y="2363625"/>
                    </a:cubicBezTo>
                    <a:lnTo>
                      <a:pt x="1747775" y="2364830"/>
                    </a:lnTo>
                    <a:cubicBezTo>
                      <a:pt x="1747182" y="2360516"/>
                      <a:pt x="1747242" y="2355576"/>
                      <a:pt x="1747491" y="2350177"/>
                    </a:cubicBezTo>
                    <a:close/>
                    <a:moveTo>
                      <a:pt x="558273" y="2153426"/>
                    </a:moveTo>
                    <a:lnTo>
                      <a:pt x="556699" y="2156541"/>
                    </a:lnTo>
                    <a:lnTo>
                      <a:pt x="558992" y="2154609"/>
                    </a:lnTo>
                    <a:close/>
                    <a:moveTo>
                      <a:pt x="2129321" y="2062852"/>
                    </a:moveTo>
                    <a:lnTo>
                      <a:pt x="2130109" y="2064322"/>
                    </a:lnTo>
                    <a:cubicBezTo>
                      <a:pt x="2129929" y="2063898"/>
                      <a:pt x="2129815" y="2063454"/>
                      <a:pt x="2129702" y="2063009"/>
                    </a:cubicBezTo>
                    <a:close/>
                    <a:moveTo>
                      <a:pt x="336361" y="2032337"/>
                    </a:moveTo>
                    <a:cubicBezTo>
                      <a:pt x="326300" y="2025909"/>
                      <a:pt x="306768" y="2050520"/>
                      <a:pt x="292690" y="2067097"/>
                    </a:cubicBezTo>
                    <a:cubicBezTo>
                      <a:pt x="311490" y="2060717"/>
                      <a:pt x="328667" y="2054635"/>
                      <a:pt x="343467" y="2049011"/>
                    </a:cubicBezTo>
                    <a:close/>
                    <a:moveTo>
                      <a:pt x="2483542" y="1576450"/>
                    </a:moveTo>
                    <a:lnTo>
                      <a:pt x="2488041" y="1593309"/>
                    </a:lnTo>
                    <a:lnTo>
                      <a:pt x="2513707" y="1583878"/>
                    </a:lnTo>
                    <a:cubicBezTo>
                      <a:pt x="2504736" y="1582262"/>
                      <a:pt x="2494052" y="1578948"/>
                      <a:pt x="2483542" y="1576450"/>
                    </a:cubicBezTo>
                    <a:close/>
                    <a:moveTo>
                      <a:pt x="2513786" y="1397137"/>
                    </a:moveTo>
                    <a:lnTo>
                      <a:pt x="2509302" y="1402372"/>
                    </a:lnTo>
                    <a:lnTo>
                      <a:pt x="2521633" y="1421833"/>
                    </a:lnTo>
                    <a:lnTo>
                      <a:pt x="2571130" y="1405044"/>
                    </a:lnTo>
                    <a:cubicBezTo>
                      <a:pt x="2564644" y="1403272"/>
                      <a:pt x="2558015" y="1400813"/>
                      <a:pt x="2551284" y="1398375"/>
                    </a:cubicBezTo>
                    <a:close/>
                    <a:moveTo>
                      <a:pt x="596378" y="421666"/>
                    </a:moveTo>
                    <a:cubicBezTo>
                      <a:pt x="604241" y="432923"/>
                      <a:pt x="612862" y="444258"/>
                      <a:pt x="621019" y="452557"/>
                    </a:cubicBezTo>
                    <a:lnTo>
                      <a:pt x="623243" y="441082"/>
                    </a:lnTo>
                    <a:close/>
                    <a:moveTo>
                      <a:pt x="673387" y="410722"/>
                    </a:moveTo>
                    <a:cubicBezTo>
                      <a:pt x="674136" y="413311"/>
                      <a:pt x="674454" y="416126"/>
                      <a:pt x="674735" y="419086"/>
                    </a:cubicBezTo>
                    <a:cubicBezTo>
                      <a:pt x="675029" y="416724"/>
                      <a:pt x="676121" y="415685"/>
                      <a:pt x="677323" y="414983"/>
                    </a:cubicBezTo>
                    <a:lnTo>
                      <a:pt x="677895" y="415451"/>
                    </a:lnTo>
                    <a:lnTo>
                      <a:pt x="678444" y="414327"/>
                    </a:lnTo>
                    <a:close/>
                    <a:moveTo>
                      <a:pt x="545326" y="385895"/>
                    </a:moveTo>
                    <a:cubicBezTo>
                      <a:pt x="549721" y="395814"/>
                      <a:pt x="554247" y="402424"/>
                      <a:pt x="558127" y="402077"/>
                    </a:cubicBezTo>
                    <a:lnTo>
                      <a:pt x="560937" y="396787"/>
                    </a:lnTo>
                    <a:close/>
                    <a:moveTo>
                      <a:pt x="798756" y="376869"/>
                    </a:moveTo>
                    <a:lnTo>
                      <a:pt x="800801" y="380233"/>
                    </a:lnTo>
                    <a:cubicBezTo>
                      <a:pt x="803607" y="381365"/>
                      <a:pt x="806388" y="382591"/>
                      <a:pt x="809161" y="383802"/>
                    </a:cubicBezTo>
                    <a:close/>
                    <a:moveTo>
                      <a:pt x="1319679" y="0"/>
                    </a:moveTo>
                    <a:lnTo>
                      <a:pt x="1334821" y="56921"/>
                    </a:lnTo>
                    <a:lnTo>
                      <a:pt x="1334890" y="57489"/>
                    </a:lnTo>
                    <a:cubicBezTo>
                      <a:pt x="1335145" y="58567"/>
                      <a:pt x="1335312" y="59760"/>
                      <a:pt x="1335315" y="60979"/>
                    </a:cubicBezTo>
                    <a:cubicBezTo>
                      <a:pt x="1336466" y="70004"/>
                      <a:pt x="1337678" y="78273"/>
                      <a:pt x="1339019" y="84468"/>
                    </a:cubicBezTo>
                    <a:cubicBezTo>
                      <a:pt x="1340123" y="82235"/>
                      <a:pt x="1341196" y="79838"/>
                      <a:pt x="1342312" y="77641"/>
                    </a:cubicBezTo>
                    <a:lnTo>
                      <a:pt x="1354485" y="105306"/>
                    </a:lnTo>
                    <a:lnTo>
                      <a:pt x="1354597" y="107047"/>
                    </a:lnTo>
                    <a:cubicBezTo>
                      <a:pt x="1354950" y="106962"/>
                      <a:pt x="1355291" y="106890"/>
                      <a:pt x="1355954" y="108638"/>
                    </a:cubicBezTo>
                    <a:cubicBezTo>
                      <a:pt x="1356654" y="113860"/>
                      <a:pt x="1358461" y="116443"/>
                      <a:pt x="1360196" y="118278"/>
                    </a:cubicBezTo>
                    <a:lnTo>
                      <a:pt x="1361738" y="115445"/>
                    </a:lnTo>
                    <a:lnTo>
                      <a:pt x="1371357" y="126765"/>
                    </a:lnTo>
                    <a:cubicBezTo>
                      <a:pt x="1378036" y="120696"/>
                      <a:pt x="1388425" y="111563"/>
                      <a:pt x="1392342" y="113039"/>
                    </a:cubicBezTo>
                    <a:cubicBezTo>
                      <a:pt x="1397862" y="115118"/>
                      <a:pt x="1388210" y="124652"/>
                      <a:pt x="1398843" y="144204"/>
                    </a:cubicBezTo>
                    <a:lnTo>
                      <a:pt x="1396885" y="146679"/>
                    </a:lnTo>
                    <a:cubicBezTo>
                      <a:pt x="1397843" y="147191"/>
                      <a:pt x="1399678" y="146738"/>
                      <a:pt x="1403494" y="145501"/>
                    </a:cubicBezTo>
                    <a:cubicBezTo>
                      <a:pt x="1416453" y="141308"/>
                      <a:pt x="1449222" y="113500"/>
                      <a:pt x="1476606" y="119039"/>
                    </a:cubicBezTo>
                    <a:cubicBezTo>
                      <a:pt x="1500196" y="123812"/>
                      <a:pt x="1510494" y="147126"/>
                      <a:pt x="1509437" y="176545"/>
                    </a:cubicBezTo>
                    <a:lnTo>
                      <a:pt x="1541895" y="171790"/>
                    </a:lnTo>
                    <a:cubicBezTo>
                      <a:pt x="1544333" y="160620"/>
                      <a:pt x="1546903" y="149553"/>
                      <a:pt x="1549476" y="138659"/>
                    </a:cubicBezTo>
                    <a:lnTo>
                      <a:pt x="1553828" y="131373"/>
                    </a:lnTo>
                    <a:lnTo>
                      <a:pt x="1553767" y="171335"/>
                    </a:lnTo>
                    <a:cubicBezTo>
                      <a:pt x="1563047" y="172440"/>
                      <a:pt x="1579364" y="177828"/>
                      <a:pt x="1595477" y="182234"/>
                    </a:cubicBezTo>
                    <a:lnTo>
                      <a:pt x="1600283" y="183328"/>
                    </a:lnTo>
                    <a:cubicBezTo>
                      <a:pt x="1600969" y="176909"/>
                      <a:pt x="1601723" y="170550"/>
                      <a:pt x="1602478" y="164259"/>
                    </a:cubicBezTo>
                    <a:lnTo>
                      <a:pt x="1604113" y="184198"/>
                    </a:lnTo>
                    <a:cubicBezTo>
                      <a:pt x="1606130" y="183680"/>
                      <a:pt x="1606448" y="184228"/>
                      <a:pt x="1606771" y="184804"/>
                    </a:cubicBezTo>
                    <a:lnTo>
                      <a:pt x="1638027" y="186891"/>
                    </a:lnTo>
                    <a:lnTo>
                      <a:pt x="1639443" y="142425"/>
                    </a:lnTo>
                    <a:lnTo>
                      <a:pt x="1636277" y="119232"/>
                    </a:lnTo>
                    <a:cubicBezTo>
                      <a:pt x="1642257" y="115992"/>
                      <a:pt x="1660862" y="151091"/>
                      <a:pt x="1674541" y="167480"/>
                    </a:cubicBezTo>
                    <a:cubicBezTo>
                      <a:pt x="1676047" y="166072"/>
                      <a:pt x="1683225" y="156550"/>
                      <a:pt x="1689897" y="151044"/>
                    </a:cubicBezTo>
                    <a:cubicBezTo>
                      <a:pt x="1689977" y="143931"/>
                      <a:pt x="1689988" y="136761"/>
                      <a:pt x="1689998" y="129548"/>
                    </a:cubicBezTo>
                    <a:cubicBezTo>
                      <a:pt x="1692570" y="125585"/>
                      <a:pt x="1695101" y="121729"/>
                      <a:pt x="1697384" y="119326"/>
                    </a:cubicBezTo>
                    <a:lnTo>
                      <a:pt x="1697332" y="148913"/>
                    </a:lnTo>
                    <a:cubicBezTo>
                      <a:pt x="1697963" y="153570"/>
                      <a:pt x="1696050" y="162059"/>
                      <a:pt x="1701901" y="173203"/>
                    </a:cubicBezTo>
                    <a:lnTo>
                      <a:pt x="1700248" y="175864"/>
                    </a:lnTo>
                    <a:cubicBezTo>
                      <a:pt x="1701032" y="176171"/>
                      <a:pt x="1702567" y="175420"/>
                      <a:pt x="1705748" y="173581"/>
                    </a:cubicBezTo>
                    <a:cubicBezTo>
                      <a:pt x="1716562" y="167347"/>
                      <a:pt x="1744121" y="135507"/>
                      <a:pt x="1766792" y="135780"/>
                    </a:cubicBezTo>
                    <a:cubicBezTo>
                      <a:pt x="1786328" y="136017"/>
                      <a:pt x="1794591" y="155949"/>
                      <a:pt x="1793350" y="183612"/>
                    </a:cubicBezTo>
                    <a:cubicBezTo>
                      <a:pt x="1812321" y="174571"/>
                      <a:pt x="1829229" y="167838"/>
                      <a:pt x="1835575" y="175185"/>
                    </a:cubicBezTo>
                    <a:cubicBezTo>
                      <a:pt x="1843310" y="184132"/>
                      <a:pt x="1829705" y="202330"/>
                      <a:pt x="1819636" y="220921"/>
                    </a:cubicBezTo>
                    <a:cubicBezTo>
                      <a:pt x="1846252" y="226631"/>
                      <a:pt x="1906518" y="213451"/>
                      <a:pt x="1917165" y="227306"/>
                    </a:cubicBezTo>
                    <a:cubicBezTo>
                      <a:pt x="1921941" y="233517"/>
                      <a:pt x="1913525" y="245631"/>
                      <a:pt x="1903666" y="258817"/>
                    </a:cubicBezTo>
                    <a:lnTo>
                      <a:pt x="1905304" y="269930"/>
                    </a:lnTo>
                    <a:cubicBezTo>
                      <a:pt x="1918316" y="259228"/>
                      <a:pt x="1933515" y="251585"/>
                      <a:pt x="1946895" y="252388"/>
                    </a:cubicBezTo>
                    <a:lnTo>
                      <a:pt x="1948347" y="253427"/>
                    </a:lnTo>
                    <a:cubicBezTo>
                      <a:pt x="1949128" y="250731"/>
                      <a:pt x="1949861" y="248015"/>
                      <a:pt x="1950595" y="245296"/>
                    </a:cubicBezTo>
                    <a:cubicBezTo>
                      <a:pt x="1954103" y="242131"/>
                      <a:pt x="1957551" y="239063"/>
                      <a:pt x="1960376" y="237329"/>
                    </a:cubicBezTo>
                    <a:lnTo>
                      <a:pt x="1954787" y="258033"/>
                    </a:lnTo>
                    <a:cubicBezTo>
                      <a:pt x="1974508" y="261033"/>
                      <a:pt x="1980996" y="284780"/>
                      <a:pt x="1977732" y="315558"/>
                    </a:cubicBezTo>
                    <a:cubicBezTo>
                      <a:pt x="2003112" y="305119"/>
                      <a:pt x="2025630" y="297517"/>
                      <a:pt x="2033321" y="307361"/>
                    </a:cubicBezTo>
                    <a:cubicBezTo>
                      <a:pt x="2042689" y="319348"/>
                      <a:pt x="2023574" y="341904"/>
                      <a:pt x="2009033" y="365181"/>
                    </a:cubicBezTo>
                    <a:lnTo>
                      <a:pt x="2033600" y="367699"/>
                    </a:lnTo>
                    <a:cubicBezTo>
                      <a:pt x="2038306" y="349117"/>
                      <a:pt x="2036596" y="320311"/>
                      <a:pt x="2041425" y="319158"/>
                    </a:cubicBezTo>
                    <a:cubicBezTo>
                      <a:pt x="2047771" y="317641"/>
                      <a:pt x="2055336" y="349248"/>
                      <a:pt x="2063608" y="368691"/>
                    </a:cubicBezTo>
                    <a:lnTo>
                      <a:pt x="2072543" y="368718"/>
                    </a:lnTo>
                    <a:lnTo>
                      <a:pt x="2094097" y="357745"/>
                    </a:lnTo>
                    <a:cubicBezTo>
                      <a:pt x="2096711" y="358949"/>
                      <a:pt x="2093495" y="362471"/>
                      <a:pt x="2091758" y="369119"/>
                    </a:cubicBezTo>
                    <a:cubicBezTo>
                      <a:pt x="2104868" y="369291"/>
                      <a:pt x="2116624" y="370276"/>
                      <a:pt x="2124756" y="373369"/>
                    </a:cubicBezTo>
                    <a:cubicBezTo>
                      <a:pt x="2138796" y="367351"/>
                      <a:pt x="2154503" y="362264"/>
                      <a:pt x="2166298" y="365184"/>
                    </a:cubicBezTo>
                    <a:cubicBezTo>
                      <a:pt x="2185636" y="369969"/>
                      <a:pt x="2188071" y="390603"/>
                      <a:pt x="2178816" y="416274"/>
                    </a:cubicBezTo>
                    <a:cubicBezTo>
                      <a:pt x="2200282" y="412222"/>
                      <a:pt x="2219033" y="409856"/>
                      <a:pt x="2223212" y="418230"/>
                    </a:cubicBezTo>
                    <a:cubicBezTo>
                      <a:pt x="2228300" y="428433"/>
                      <a:pt x="2209507" y="442333"/>
                      <a:pt x="2194116" y="457422"/>
                    </a:cubicBezTo>
                    <a:cubicBezTo>
                      <a:pt x="2218902" y="468994"/>
                      <a:pt x="2282600" y="470716"/>
                      <a:pt x="2289162" y="486202"/>
                    </a:cubicBezTo>
                    <a:cubicBezTo>
                      <a:pt x="2293178" y="495692"/>
                      <a:pt x="2269543" y="509766"/>
                      <a:pt x="2251768" y="524083"/>
                    </a:cubicBezTo>
                    <a:cubicBezTo>
                      <a:pt x="2251760" y="524109"/>
                      <a:pt x="2251741" y="524131"/>
                      <a:pt x="2251726" y="524151"/>
                    </a:cubicBezTo>
                    <a:lnTo>
                      <a:pt x="2256677" y="524641"/>
                    </a:lnTo>
                    <a:cubicBezTo>
                      <a:pt x="2275426" y="517768"/>
                      <a:pt x="2296285" y="512191"/>
                      <a:pt x="2311423" y="516686"/>
                    </a:cubicBezTo>
                    <a:cubicBezTo>
                      <a:pt x="2336213" y="524049"/>
                      <a:pt x="2337778" y="550734"/>
                      <a:pt x="2323749" y="583165"/>
                    </a:cubicBezTo>
                    <a:cubicBezTo>
                      <a:pt x="2351990" y="579301"/>
                      <a:pt x="2376562" y="577430"/>
                      <a:pt x="2381353" y="588463"/>
                    </a:cubicBezTo>
                    <a:cubicBezTo>
                      <a:pt x="2387184" y="601899"/>
                      <a:pt x="2361655" y="618600"/>
                      <a:pt x="2340458" y="637042"/>
                    </a:cubicBezTo>
                    <a:lnTo>
                      <a:pt x="2356894" y="642667"/>
                    </a:lnTo>
                    <a:lnTo>
                      <a:pt x="2365472" y="637696"/>
                    </a:lnTo>
                    <a:lnTo>
                      <a:pt x="2364805" y="645374"/>
                    </a:lnTo>
                    <a:cubicBezTo>
                      <a:pt x="2367292" y="646668"/>
                      <a:pt x="2370016" y="647395"/>
                      <a:pt x="2372799" y="648109"/>
                    </a:cubicBezTo>
                    <a:cubicBezTo>
                      <a:pt x="2374704" y="647999"/>
                      <a:pt x="2376366" y="648487"/>
                      <a:pt x="2377752" y="649297"/>
                    </a:cubicBezTo>
                    <a:cubicBezTo>
                      <a:pt x="2413559" y="658275"/>
                      <a:pt x="2456678" y="665583"/>
                      <a:pt x="2461877" y="679999"/>
                    </a:cubicBezTo>
                    <a:cubicBezTo>
                      <a:pt x="2466142" y="691815"/>
                      <a:pt x="2437674" y="707386"/>
                      <a:pt x="2414088" y="723776"/>
                    </a:cubicBezTo>
                    <a:lnTo>
                      <a:pt x="2436336" y="730284"/>
                    </a:lnTo>
                    <a:lnTo>
                      <a:pt x="2463748" y="743824"/>
                    </a:lnTo>
                    <a:lnTo>
                      <a:pt x="2463145" y="745196"/>
                    </a:lnTo>
                    <a:cubicBezTo>
                      <a:pt x="2464382" y="745358"/>
                      <a:pt x="2464632" y="745889"/>
                      <a:pt x="2464829" y="746431"/>
                    </a:cubicBezTo>
                    <a:cubicBezTo>
                      <a:pt x="2468874" y="757644"/>
                      <a:pt x="2443442" y="772242"/>
                      <a:pt x="2420687" y="787713"/>
                    </a:cubicBezTo>
                    <a:cubicBezTo>
                      <a:pt x="2424971" y="790746"/>
                      <a:pt x="2430007" y="793540"/>
                      <a:pt x="2435472" y="796159"/>
                    </a:cubicBezTo>
                    <a:lnTo>
                      <a:pt x="2442174" y="797519"/>
                    </a:lnTo>
                    <a:cubicBezTo>
                      <a:pt x="2445886" y="793184"/>
                      <a:pt x="2449534" y="788753"/>
                      <a:pt x="2453201" y="784299"/>
                    </a:cubicBezTo>
                    <a:cubicBezTo>
                      <a:pt x="2457703" y="782866"/>
                      <a:pt x="2462109" y="781491"/>
                      <a:pt x="2465401" y="781079"/>
                    </a:cubicBezTo>
                    <a:lnTo>
                      <a:pt x="2450472" y="799206"/>
                    </a:lnTo>
                    <a:cubicBezTo>
                      <a:pt x="2451835" y="799049"/>
                      <a:pt x="2452969" y="799471"/>
                      <a:pt x="2454033" y="799929"/>
                    </a:cubicBezTo>
                    <a:lnTo>
                      <a:pt x="2472954" y="797502"/>
                    </a:lnTo>
                    <a:cubicBezTo>
                      <a:pt x="2474632" y="800389"/>
                      <a:pt x="2472448" y="805701"/>
                      <a:pt x="2467819" y="812492"/>
                    </a:cubicBezTo>
                    <a:cubicBezTo>
                      <a:pt x="2491228" y="824064"/>
                      <a:pt x="2511953" y="835442"/>
                      <a:pt x="2512303" y="845960"/>
                    </a:cubicBezTo>
                    <a:cubicBezTo>
                      <a:pt x="2512589" y="854561"/>
                      <a:pt x="2495772" y="861261"/>
                      <a:pt x="2475770" y="867817"/>
                    </a:cubicBezTo>
                    <a:cubicBezTo>
                      <a:pt x="2475692" y="870837"/>
                      <a:pt x="2473731" y="874578"/>
                      <a:pt x="2470770" y="878928"/>
                    </a:cubicBezTo>
                    <a:cubicBezTo>
                      <a:pt x="2494176" y="890495"/>
                      <a:pt x="2514900" y="901875"/>
                      <a:pt x="2515252" y="912394"/>
                    </a:cubicBezTo>
                    <a:cubicBezTo>
                      <a:pt x="2515705" y="926056"/>
                      <a:pt x="2472976" y="934936"/>
                      <a:pt x="2443856" y="947732"/>
                    </a:cubicBezTo>
                    <a:cubicBezTo>
                      <a:pt x="2445313" y="948723"/>
                      <a:pt x="2446932" y="949482"/>
                      <a:pt x="2448581" y="950242"/>
                    </a:cubicBezTo>
                    <a:lnTo>
                      <a:pt x="2451240" y="951448"/>
                    </a:lnTo>
                    <a:lnTo>
                      <a:pt x="2448325" y="952604"/>
                    </a:lnTo>
                    <a:lnTo>
                      <a:pt x="2454206" y="958623"/>
                    </a:lnTo>
                    <a:cubicBezTo>
                      <a:pt x="2470199" y="947121"/>
                      <a:pt x="2487028" y="928412"/>
                      <a:pt x="2490899" y="930552"/>
                    </a:cubicBezTo>
                    <a:cubicBezTo>
                      <a:pt x="2496019" y="933383"/>
                      <a:pt x="2481526" y="957811"/>
                      <a:pt x="2472760" y="977612"/>
                    </a:cubicBezTo>
                    <a:cubicBezTo>
                      <a:pt x="2477249" y="981967"/>
                      <a:pt x="2481023" y="986150"/>
                      <a:pt x="2483570" y="990072"/>
                    </a:cubicBezTo>
                    <a:cubicBezTo>
                      <a:pt x="2491222" y="991257"/>
                      <a:pt x="2498909" y="992925"/>
                      <a:pt x="2499723" y="995177"/>
                    </a:cubicBezTo>
                    <a:cubicBezTo>
                      <a:pt x="2501288" y="999517"/>
                      <a:pt x="2487421" y="998167"/>
                      <a:pt x="2477295" y="1013889"/>
                    </a:cubicBezTo>
                    <a:lnTo>
                      <a:pt x="2474027" y="1013874"/>
                    </a:lnTo>
                    <a:cubicBezTo>
                      <a:pt x="2474169" y="1014695"/>
                      <a:pt x="2475657" y="1015597"/>
                      <a:pt x="2478999" y="1017331"/>
                    </a:cubicBezTo>
                    <a:cubicBezTo>
                      <a:pt x="2490343" y="1023222"/>
                      <a:pt x="2533572" y="1029970"/>
                      <a:pt x="2545372" y="1049239"/>
                    </a:cubicBezTo>
                    <a:cubicBezTo>
                      <a:pt x="2552208" y="1060403"/>
                      <a:pt x="2548338" y="1071885"/>
                      <a:pt x="2535958" y="1080807"/>
                    </a:cubicBezTo>
                    <a:lnTo>
                      <a:pt x="2611033" y="1123881"/>
                    </a:lnTo>
                    <a:lnTo>
                      <a:pt x="2592509" y="1132901"/>
                    </a:lnTo>
                    <a:cubicBezTo>
                      <a:pt x="2590968" y="1140778"/>
                      <a:pt x="2603879" y="1152247"/>
                      <a:pt x="2618678" y="1164245"/>
                    </a:cubicBezTo>
                    <a:lnTo>
                      <a:pt x="2612450" y="1174662"/>
                    </a:lnTo>
                    <a:lnTo>
                      <a:pt x="2617433" y="1174994"/>
                    </a:lnTo>
                    <a:lnTo>
                      <a:pt x="2595324" y="1184666"/>
                    </a:lnTo>
                    <a:cubicBezTo>
                      <a:pt x="2594047" y="1191200"/>
                      <a:pt x="2602708" y="1200204"/>
                      <a:pt x="2614389" y="1209649"/>
                    </a:cubicBezTo>
                    <a:lnTo>
                      <a:pt x="2609907" y="1215949"/>
                    </a:lnTo>
                    <a:cubicBezTo>
                      <a:pt x="2609491" y="1219198"/>
                      <a:pt x="2611647" y="1222105"/>
                      <a:pt x="2615779" y="1224469"/>
                    </a:cubicBezTo>
                    <a:lnTo>
                      <a:pt x="2615265" y="1226431"/>
                    </a:lnTo>
                    <a:lnTo>
                      <a:pt x="2618829" y="1226669"/>
                    </a:lnTo>
                    <a:cubicBezTo>
                      <a:pt x="2625009" y="1230080"/>
                      <a:pt x="2633894" y="1233095"/>
                      <a:pt x="2643664" y="1236019"/>
                    </a:cubicBezTo>
                    <a:lnTo>
                      <a:pt x="2602597" y="1239274"/>
                    </a:lnTo>
                    <a:lnTo>
                      <a:pt x="2597305" y="1242501"/>
                    </a:lnTo>
                    <a:cubicBezTo>
                      <a:pt x="2595703" y="1245659"/>
                      <a:pt x="2603562" y="1248748"/>
                      <a:pt x="2606375" y="1252951"/>
                    </a:cubicBezTo>
                    <a:lnTo>
                      <a:pt x="2585234" y="1262200"/>
                    </a:lnTo>
                    <a:cubicBezTo>
                      <a:pt x="2584074" y="1269355"/>
                      <a:pt x="2594638" y="1278742"/>
                      <a:pt x="2607538" y="1288735"/>
                    </a:cubicBezTo>
                    <a:lnTo>
                      <a:pt x="2609830" y="1290485"/>
                    </a:lnTo>
                    <a:lnTo>
                      <a:pt x="2605411" y="1291043"/>
                    </a:lnTo>
                    <a:lnTo>
                      <a:pt x="2600119" y="1294266"/>
                    </a:lnTo>
                    <a:cubicBezTo>
                      <a:pt x="2598515" y="1297427"/>
                      <a:pt x="2606378" y="1300515"/>
                      <a:pt x="2609190" y="1304723"/>
                    </a:cubicBezTo>
                    <a:cubicBezTo>
                      <a:pt x="2606003" y="1304991"/>
                      <a:pt x="2603010" y="1305363"/>
                      <a:pt x="2600598" y="1306336"/>
                    </a:cubicBezTo>
                    <a:lnTo>
                      <a:pt x="2586997" y="1302499"/>
                    </a:lnTo>
                    <a:lnTo>
                      <a:pt x="2591112" y="1310978"/>
                    </a:lnTo>
                    <a:lnTo>
                      <a:pt x="2588045" y="1313968"/>
                    </a:lnTo>
                    <a:cubicBezTo>
                      <a:pt x="2587291" y="1318630"/>
                      <a:pt x="2591510" y="1324235"/>
                      <a:pt x="2598378" y="1330056"/>
                    </a:cubicBezTo>
                    <a:cubicBezTo>
                      <a:pt x="2577787" y="1338183"/>
                      <a:pt x="2612095" y="1366252"/>
                      <a:pt x="2629005" y="1388627"/>
                    </a:cubicBezTo>
                    <a:lnTo>
                      <a:pt x="2628992" y="1388989"/>
                    </a:lnTo>
                    <a:lnTo>
                      <a:pt x="2628500" y="1389471"/>
                    </a:lnTo>
                    <a:cubicBezTo>
                      <a:pt x="2608233" y="1382851"/>
                      <a:pt x="2589549" y="1377809"/>
                      <a:pt x="2585973" y="1382657"/>
                    </a:cubicBezTo>
                    <a:cubicBezTo>
                      <a:pt x="2584017" y="1385316"/>
                      <a:pt x="2587321" y="1390725"/>
                      <a:pt x="2593202" y="1397557"/>
                    </a:cubicBezTo>
                    <a:cubicBezTo>
                      <a:pt x="2599005" y="1395659"/>
                      <a:pt x="2604805" y="1393654"/>
                      <a:pt x="2610620" y="1391645"/>
                    </a:cubicBezTo>
                    <a:lnTo>
                      <a:pt x="2598513" y="1403340"/>
                    </a:lnTo>
                    <a:cubicBezTo>
                      <a:pt x="2602397" y="1407962"/>
                      <a:pt x="2607065" y="1412803"/>
                      <a:pt x="2611782" y="1417778"/>
                    </a:cubicBezTo>
                    <a:cubicBezTo>
                      <a:pt x="2611148" y="1418116"/>
                      <a:pt x="2610341" y="1418030"/>
                      <a:pt x="2609467" y="1417921"/>
                    </a:cubicBezTo>
                    <a:lnTo>
                      <a:pt x="2590141" y="1411431"/>
                    </a:lnTo>
                    <a:cubicBezTo>
                      <a:pt x="2587812" y="1412934"/>
                      <a:pt x="2586224" y="1414776"/>
                      <a:pt x="2584931" y="1416463"/>
                    </a:cubicBezTo>
                    <a:lnTo>
                      <a:pt x="2523000" y="1448353"/>
                    </a:lnTo>
                    <a:cubicBezTo>
                      <a:pt x="2529562" y="1459552"/>
                      <a:pt x="2532355" y="1467664"/>
                      <a:pt x="2528502" y="1469623"/>
                    </a:cubicBezTo>
                    <a:lnTo>
                      <a:pt x="2517983" y="1465187"/>
                    </a:lnTo>
                    <a:cubicBezTo>
                      <a:pt x="2520604" y="1468126"/>
                      <a:pt x="2521629" y="1471371"/>
                      <a:pt x="2522174" y="1474370"/>
                    </a:cubicBezTo>
                    <a:lnTo>
                      <a:pt x="2525153" y="1476727"/>
                    </a:lnTo>
                    <a:cubicBezTo>
                      <a:pt x="2557878" y="1465143"/>
                      <a:pt x="2595122" y="1451183"/>
                      <a:pt x="2633549" y="1436783"/>
                    </a:cubicBezTo>
                    <a:cubicBezTo>
                      <a:pt x="2638166" y="1437794"/>
                      <a:pt x="2642670" y="1438804"/>
                      <a:pt x="2645723" y="1440095"/>
                    </a:cubicBezTo>
                    <a:lnTo>
                      <a:pt x="2590565" y="1460745"/>
                    </a:lnTo>
                    <a:lnTo>
                      <a:pt x="2590007" y="1460873"/>
                    </a:lnTo>
                    <a:cubicBezTo>
                      <a:pt x="2588958" y="1461231"/>
                      <a:pt x="2587785" y="1461516"/>
                      <a:pt x="2586571" y="1461636"/>
                    </a:cubicBezTo>
                    <a:cubicBezTo>
                      <a:pt x="2577705" y="1463668"/>
                      <a:pt x="2569593" y="1465685"/>
                      <a:pt x="2563560" y="1467626"/>
                    </a:cubicBezTo>
                    <a:cubicBezTo>
                      <a:pt x="2565893" y="1468506"/>
                      <a:pt x="2568382" y="1469341"/>
                      <a:pt x="2570676" y="1470236"/>
                    </a:cubicBezTo>
                    <a:lnTo>
                      <a:pt x="2544341" y="1485063"/>
                    </a:lnTo>
                    <a:lnTo>
                      <a:pt x="2542620" y="1485345"/>
                    </a:lnTo>
                    <a:cubicBezTo>
                      <a:pt x="2542738" y="1485687"/>
                      <a:pt x="2542839" y="1486023"/>
                      <a:pt x="2541167" y="1486849"/>
                    </a:cubicBezTo>
                    <a:lnTo>
                      <a:pt x="2539284" y="1487911"/>
                    </a:lnTo>
                    <a:cubicBezTo>
                      <a:pt x="2545126" y="1493261"/>
                      <a:pt x="2549661" y="1499099"/>
                      <a:pt x="2551593" y="1505175"/>
                    </a:cubicBezTo>
                    <a:cubicBezTo>
                      <a:pt x="2557569" y="1523970"/>
                      <a:pt x="2540333" y="1536718"/>
                      <a:pt x="2512367" y="1542215"/>
                    </a:cubicBezTo>
                    <a:cubicBezTo>
                      <a:pt x="2527408" y="1558227"/>
                      <a:pt x="2539493" y="1572818"/>
                      <a:pt x="2534191" y="1580683"/>
                    </a:cubicBezTo>
                    <a:lnTo>
                      <a:pt x="2517184" y="1583646"/>
                    </a:lnTo>
                    <a:cubicBezTo>
                      <a:pt x="2521225" y="1584457"/>
                      <a:pt x="2525037" y="1585376"/>
                      <a:pt x="2527725" y="1586512"/>
                    </a:cubicBezTo>
                    <a:lnTo>
                      <a:pt x="2489996" y="1600637"/>
                    </a:lnTo>
                    <a:cubicBezTo>
                      <a:pt x="2499747" y="1628014"/>
                      <a:pt x="2516015" y="1661366"/>
                      <a:pt x="2508188" y="1671551"/>
                    </a:cubicBezTo>
                    <a:cubicBezTo>
                      <a:pt x="2501800" y="1679858"/>
                      <a:pt x="2476606" y="1667212"/>
                      <a:pt x="2454309" y="1659638"/>
                    </a:cubicBezTo>
                    <a:cubicBezTo>
                      <a:pt x="2454279" y="1659644"/>
                      <a:pt x="2454252" y="1659640"/>
                      <a:pt x="2454225" y="1659636"/>
                    </a:cubicBezTo>
                    <a:lnTo>
                      <a:pt x="2456414" y="1664065"/>
                    </a:lnTo>
                    <a:cubicBezTo>
                      <a:pt x="2472547" y="1676323"/>
                      <a:pt x="2488637" y="1691031"/>
                      <a:pt x="2492640" y="1706132"/>
                    </a:cubicBezTo>
                    <a:cubicBezTo>
                      <a:pt x="2499196" y="1730863"/>
                      <a:pt x="2476065" y="1746012"/>
                      <a:pt x="2439488" y="1750984"/>
                    </a:cubicBezTo>
                    <a:cubicBezTo>
                      <a:pt x="2457962" y="1772808"/>
                      <a:pt x="2472697" y="1792570"/>
                      <a:pt x="2465332" y="1802327"/>
                    </a:cubicBezTo>
                    <a:cubicBezTo>
                      <a:pt x="2456638" y="1813850"/>
                      <a:pt x="2429534" y="1802093"/>
                      <a:pt x="2402534" y="1793791"/>
                    </a:cubicBezTo>
                    <a:lnTo>
                      <a:pt x="2400247" y="1794203"/>
                    </a:lnTo>
                    <a:lnTo>
                      <a:pt x="2406785" y="1824011"/>
                    </a:lnTo>
                    <a:cubicBezTo>
                      <a:pt x="2432871" y="1822289"/>
                      <a:pt x="2460534" y="1820317"/>
                      <a:pt x="2488574" y="1818331"/>
                    </a:cubicBezTo>
                    <a:cubicBezTo>
                      <a:pt x="2475314" y="1824489"/>
                      <a:pt x="2463870" y="1830636"/>
                      <a:pt x="2457337" y="1835650"/>
                    </a:cubicBezTo>
                    <a:lnTo>
                      <a:pt x="2413331" y="1845154"/>
                    </a:lnTo>
                    <a:lnTo>
                      <a:pt x="2422828" y="1875149"/>
                    </a:lnTo>
                    <a:cubicBezTo>
                      <a:pt x="2447051" y="1872911"/>
                      <a:pt x="2472787" y="1870413"/>
                      <a:pt x="2499041" y="1867865"/>
                    </a:cubicBezTo>
                    <a:cubicBezTo>
                      <a:pt x="2503239" y="1870036"/>
                      <a:pt x="2507326" y="1872180"/>
                      <a:pt x="2509940" y="1874213"/>
                    </a:cubicBezTo>
                    <a:lnTo>
                      <a:pt x="2451319" y="1879886"/>
                    </a:lnTo>
                    <a:lnTo>
                      <a:pt x="2450744" y="1879864"/>
                    </a:lnTo>
                    <a:cubicBezTo>
                      <a:pt x="2449640" y="1879940"/>
                      <a:pt x="2448431" y="1879908"/>
                      <a:pt x="2447229" y="1879713"/>
                    </a:cubicBezTo>
                    <a:lnTo>
                      <a:pt x="2424221" y="1879549"/>
                    </a:lnTo>
                    <a:lnTo>
                      <a:pt x="2424439" y="1880238"/>
                    </a:lnTo>
                    <a:cubicBezTo>
                      <a:pt x="2426173" y="1881461"/>
                      <a:pt x="2427983" y="1882681"/>
                      <a:pt x="2429651" y="1883905"/>
                    </a:cubicBezTo>
                    <a:lnTo>
                      <a:pt x="2425645" y="1884932"/>
                    </a:lnTo>
                    <a:cubicBezTo>
                      <a:pt x="2429580" y="1899860"/>
                      <a:pt x="2430786" y="1912027"/>
                      <a:pt x="2425910" y="1917705"/>
                    </a:cubicBezTo>
                    <a:cubicBezTo>
                      <a:pt x="2418912" y="1925853"/>
                      <a:pt x="2397326" y="1915964"/>
                      <a:pt x="2374525" y="1905724"/>
                    </a:cubicBezTo>
                    <a:lnTo>
                      <a:pt x="2373390" y="1906407"/>
                    </a:lnTo>
                    <a:lnTo>
                      <a:pt x="2362309" y="1904141"/>
                    </a:lnTo>
                    <a:lnTo>
                      <a:pt x="2367186" y="1922219"/>
                    </a:lnTo>
                    <a:cubicBezTo>
                      <a:pt x="2373766" y="1936450"/>
                      <a:pt x="2375921" y="1947834"/>
                      <a:pt x="2369592" y="1952361"/>
                    </a:cubicBezTo>
                    <a:lnTo>
                      <a:pt x="2368038" y="1952566"/>
                    </a:lnTo>
                    <a:cubicBezTo>
                      <a:pt x="2368552" y="1953690"/>
                      <a:pt x="2368205" y="1954178"/>
                      <a:pt x="2367823" y="1954625"/>
                    </a:cubicBezTo>
                    <a:cubicBezTo>
                      <a:pt x="2359900" y="1963848"/>
                      <a:pt x="2333286" y="1949959"/>
                      <a:pt x="2307303" y="1938779"/>
                    </a:cubicBezTo>
                    <a:cubicBezTo>
                      <a:pt x="2306856" y="1943964"/>
                      <a:pt x="2307023" y="1949664"/>
                      <a:pt x="2307573" y="1955632"/>
                    </a:cubicBezTo>
                    <a:cubicBezTo>
                      <a:pt x="2311129" y="1961897"/>
                      <a:pt x="2313329" y="1967954"/>
                      <a:pt x="2314048" y="1973244"/>
                    </a:cubicBezTo>
                    <a:lnTo>
                      <a:pt x="2326279" y="1987947"/>
                    </a:lnTo>
                    <a:cubicBezTo>
                      <a:pt x="2324578" y="1990860"/>
                      <a:pt x="2318645" y="1991770"/>
                      <a:pt x="2310089" y="1991385"/>
                    </a:cubicBezTo>
                    <a:cubicBezTo>
                      <a:pt x="2312133" y="2017130"/>
                      <a:pt x="2312925" y="2040511"/>
                      <a:pt x="2303667" y="2046260"/>
                    </a:cubicBezTo>
                    <a:cubicBezTo>
                      <a:pt x="2296095" y="2050958"/>
                      <a:pt x="2281142" y="2040243"/>
                      <a:pt x="2264632" y="2026770"/>
                    </a:cubicBezTo>
                    <a:lnTo>
                      <a:pt x="2264122" y="2026832"/>
                    </a:lnTo>
                    <a:lnTo>
                      <a:pt x="2286495" y="2068861"/>
                    </a:lnTo>
                    <a:cubicBezTo>
                      <a:pt x="2283524" y="2067864"/>
                      <a:pt x="2279700" y="2065760"/>
                      <a:pt x="2275795" y="2063587"/>
                    </a:cubicBezTo>
                    <a:lnTo>
                      <a:pt x="2256351" y="2027777"/>
                    </a:lnTo>
                    <a:cubicBezTo>
                      <a:pt x="2255004" y="2028402"/>
                      <a:pt x="2253545" y="2028375"/>
                      <a:pt x="2252001" y="2028306"/>
                    </a:cubicBezTo>
                    <a:cubicBezTo>
                      <a:pt x="2254044" y="2054049"/>
                      <a:pt x="2254837" y="2077431"/>
                      <a:pt x="2245576" y="2083179"/>
                    </a:cubicBezTo>
                    <a:cubicBezTo>
                      <a:pt x="2242124" y="2085323"/>
                      <a:pt x="2237134" y="2084258"/>
                      <a:pt x="2231264" y="2080975"/>
                    </a:cubicBezTo>
                    <a:cubicBezTo>
                      <a:pt x="2231259" y="2081060"/>
                      <a:pt x="2231272" y="2081145"/>
                      <a:pt x="2231285" y="2081229"/>
                    </a:cubicBezTo>
                    <a:lnTo>
                      <a:pt x="2231073" y="2080856"/>
                    </a:lnTo>
                    <a:cubicBezTo>
                      <a:pt x="2216053" y="2073524"/>
                      <a:pt x="2195050" y="2053990"/>
                      <a:pt x="2175918" y="2041260"/>
                    </a:cubicBezTo>
                    <a:cubicBezTo>
                      <a:pt x="2175800" y="2043006"/>
                      <a:pt x="2175980" y="2044765"/>
                      <a:pt x="2176172" y="2046549"/>
                    </a:cubicBezTo>
                    <a:lnTo>
                      <a:pt x="2176330" y="2047924"/>
                    </a:lnTo>
                    <a:cubicBezTo>
                      <a:pt x="2179993" y="2056333"/>
                      <a:pt x="2183649" y="2064831"/>
                      <a:pt x="2187290" y="2073344"/>
                    </a:cubicBezTo>
                    <a:lnTo>
                      <a:pt x="2172651" y="2052035"/>
                    </a:lnTo>
                    <a:cubicBezTo>
                      <a:pt x="2165834" y="2077055"/>
                      <a:pt x="2160103" y="2101540"/>
                      <a:pt x="2152437" y="2106004"/>
                    </a:cubicBezTo>
                    <a:cubicBezTo>
                      <a:pt x="2155703" y="2111426"/>
                      <a:pt x="2158499" y="2116955"/>
                      <a:pt x="2161204" y="2122369"/>
                    </a:cubicBezTo>
                    <a:lnTo>
                      <a:pt x="2154342" y="2118209"/>
                    </a:lnTo>
                    <a:lnTo>
                      <a:pt x="2121937" y="2080477"/>
                    </a:lnTo>
                    <a:cubicBezTo>
                      <a:pt x="2120159" y="2096378"/>
                      <a:pt x="2120407" y="2119561"/>
                      <a:pt x="2117642" y="2136814"/>
                    </a:cubicBezTo>
                    <a:lnTo>
                      <a:pt x="2117366" y="2137080"/>
                    </a:lnTo>
                    <a:lnTo>
                      <a:pt x="2116661" y="2137116"/>
                    </a:lnTo>
                    <a:lnTo>
                      <a:pt x="2105958" y="2118269"/>
                    </a:lnTo>
                    <a:cubicBezTo>
                      <a:pt x="2105572" y="2120148"/>
                      <a:pt x="2105007" y="2121896"/>
                      <a:pt x="2104439" y="2123572"/>
                    </a:cubicBezTo>
                    <a:lnTo>
                      <a:pt x="2106544" y="2273594"/>
                    </a:lnTo>
                    <a:cubicBezTo>
                      <a:pt x="2099700" y="2265872"/>
                      <a:pt x="2093375" y="2260959"/>
                      <a:pt x="2088605" y="2262642"/>
                    </a:cubicBezTo>
                    <a:cubicBezTo>
                      <a:pt x="2080713" y="2265425"/>
                      <a:pt x="2077271" y="2282263"/>
                      <a:pt x="2074357" y="2300966"/>
                    </a:cubicBezTo>
                    <a:lnTo>
                      <a:pt x="2061695" y="2301110"/>
                    </a:lnTo>
                    <a:lnTo>
                      <a:pt x="2064046" y="2305485"/>
                    </a:lnTo>
                    <a:cubicBezTo>
                      <a:pt x="2056204" y="2296314"/>
                      <a:pt x="2048940" y="2289967"/>
                      <a:pt x="2043614" y="2291846"/>
                    </a:cubicBezTo>
                    <a:cubicBezTo>
                      <a:pt x="2037068" y="2294156"/>
                      <a:pt x="2033584" y="2306129"/>
                      <a:pt x="2031309" y="2320878"/>
                    </a:cubicBezTo>
                    <a:lnTo>
                      <a:pt x="2023271" y="2320364"/>
                    </a:lnTo>
                    <a:cubicBezTo>
                      <a:pt x="2020131" y="2321696"/>
                      <a:pt x="2018668" y="2325021"/>
                      <a:pt x="2018739" y="2329731"/>
                    </a:cubicBezTo>
                    <a:lnTo>
                      <a:pt x="2016703" y="2330314"/>
                    </a:lnTo>
                    <a:lnTo>
                      <a:pt x="2018385" y="2333447"/>
                    </a:lnTo>
                    <a:cubicBezTo>
                      <a:pt x="2018603" y="2340429"/>
                      <a:pt x="2020616" y="2349485"/>
                      <a:pt x="2023178" y="2359243"/>
                    </a:cubicBezTo>
                    <a:cubicBezTo>
                      <a:pt x="2013931" y="2346427"/>
                      <a:pt x="2005299" y="2332868"/>
                      <a:pt x="1999622" y="2327714"/>
                    </a:cubicBezTo>
                    <a:lnTo>
                      <a:pt x="1996152" y="2325164"/>
                    </a:lnTo>
                    <a:lnTo>
                      <a:pt x="1994291" y="2324253"/>
                    </a:lnTo>
                    <a:cubicBezTo>
                      <a:pt x="1995890" y="2329941"/>
                      <a:pt x="1998463" y="2337146"/>
                      <a:pt x="2001388" y="2344910"/>
                    </a:cubicBezTo>
                    <a:cubicBezTo>
                      <a:pt x="2001925" y="2345929"/>
                      <a:pt x="2002313" y="2346999"/>
                      <a:pt x="2002581" y="2348013"/>
                    </a:cubicBezTo>
                    <a:lnTo>
                      <a:pt x="2002772" y="2348522"/>
                    </a:lnTo>
                    <a:lnTo>
                      <a:pt x="2015329" y="2402788"/>
                    </a:lnTo>
                    <a:cubicBezTo>
                      <a:pt x="2012716" y="2401054"/>
                      <a:pt x="2009565" y="2398036"/>
                      <a:pt x="2006358" y="2394926"/>
                    </a:cubicBezTo>
                    <a:lnTo>
                      <a:pt x="1990592" y="2327250"/>
                    </a:lnTo>
                    <a:cubicBezTo>
                      <a:pt x="1989573" y="2330010"/>
                      <a:pt x="1989493" y="2333910"/>
                      <a:pt x="1988164" y="2336560"/>
                    </a:cubicBezTo>
                    <a:cubicBezTo>
                      <a:pt x="1981290" y="2327512"/>
                      <a:pt x="1974578" y="2321208"/>
                      <a:pt x="1968631" y="2323517"/>
                    </a:cubicBezTo>
                    <a:lnTo>
                      <a:pt x="1961250" y="2334148"/>
                    </a:lnTo>
                    <a:cubicBezTo>
                      <a:pt x="1962501" y="2345041"/>
                      <a:pt x="1963727" y="2356119"/>
                      <a:pt x="1964925" y="2367231"/>
                    </a:cubicBezTo>
                    <a:cubicBezTo>
                      <a:pt x="1962398" y="2374598"/>
                      <a:pt x="1960326" y="2386705"/>
                      <a:pt x="1958797" y="2400449"/>
                    </a:cubicBezTo>
                    <a:lnTo>
                      <a:pt x="1946666" y="2354582"/>
                    </a:lnTo>
                    <a:cubicBezTo>
                      <a:pt x="1944519" y="2356792"/>
                      <a:pt x="1944895" y="2362327"/>
                      <a:pt x="1943172" y="2365766"/>
                    </a:cubicBezTo>
                    <a:cubicBezTo>
                      <a:pt x="1941237" y="2363218"/>
                      <a:pt x="1939315" y="2360888"/>
                      <a:pt x="1937158" y="2359355"/>
                    </a:cubicBezTo>
                    <a:lnTo>
                      <a:pt x="1933378" y="2345892"/>
                    </a:lnTo>
                    <a:lnTo>
                      <a:pt x="1927952" y="2353758"/>
                    </a:lnTo>
                    <a:lnTo>
                      <a:pt x="1923639" y="2352721"/>
                    </a:lnTo>
                    <a:lnTo>
                      <a:pt x="1916208" y="2366869"/>
                    </a:lnTo>
                    <a:cubicBezTo>
                      <a:pt x="1916943" y="2371715"/>
                      <a:pt x="1917646" y="2376577"/>
                      <a:pt x="1918344" y="2381444"/>
                    </a:cubicBezTo>
                    <a:lnTo>
                      <a:pt x="1913752" y="2368476"/>
                    </a:lnTo>
                    <a:lnTo>
                      <a:pt x="1905848" y="2357369"/>
                    </a:lnTo>
                    <a:cubicBezTo>
                      <a:pt x="1897056" y="2356666"/>
                      <a:pt x="1890386" y="2394616"/>
                      <a:pt x="1880111" y="2420557"/>
                    </a:cubicBezTo>
                    <a:cubicBezTo>
                      <a:pt x="1880256" y="2421048"/>
                      <a:pt x="1880358" y="2421547"/>
                      <a:pt x="1880461" y="2422046"/>
                    </a:cubicBezTo>
                    <a:lnTo>
                      <a:pt x="1879901" y="2421200"/>
                    </a:lnTo>
                    <a:cubicBezTo>
                      <a:pt x="1879621" y="2422927"/>
                      <a:pt x="1878993" y="2424478"/>
                      <a:pt x="1878352" y="2425971"/>
                    </a:cubicBezTo>
                    <a:lnTo>
                      <a:pt x="1878021" y="2426147"/>
                    </a:lnTo>
                    <a:lnTo>
                      <a:pt x="1877326" y="2425983"/>
                    </a:lnTo>
                    <a:lnTo>
                      <a:pt x="1872032" y="2407268"/>
                    </a:lnTo>
                    <a:lnTo>
                      <a:pt x="1864120" y="2391112"/>
                    </a:lnTo>
                    <a:cubicBezTo>
                      <a:pt x="1863991" y="2387995"/>
                      <a:pt x="1862451" y="2386702"/>
                      <a:pt x="1860855" y="2386574"/>
                    </a:cubicBezTo>
                    <a:cubicBezTo>
                      <a:pt x="1854499" y="2386065"/>
                      <a:pt x="1849251" y="2405761"/>
                      <a:pt x="1843024" y="2426549"/>
                    </a:cubicBezTo>
                    <a:cubicBezTo>
                      <a:pt x="1842387" y="2426191"/>
                      <a:pt x="1842034" y="2425465"/>
                      <a:pt x="1841667" y="2424671"/>
                    </a:cubicBezTo>
                    <a:cubicBezTo>
                      <a:pt x="1837572" y="2415803"/>
                      <a:pt x="1833443" y="2391139"/>
                      <a:pt x="1828312" y="2365454"/>
                    </a:cubicBezTo>
                    <a:cubicBezTo>
                      <a:pt x="1821196" y="2351743"/>
                      <a:pt x="1813331" y="2337078"/>
                      <a:pt x="1805507" y="2326315"/>
                    </a:cubicBezTo>
                    <a:cubicBezTo>
                      <a:pt x="1801270" y="2342924"/>
                      <a:pt x="1795844" y="2354798"/>
                      <a:pt x="1789130" y="2357038"/>
                    </a:cubicBezTo>
                    <a:lnTo>
                      <a:pt x="1778739" y="2350647"/>
                    </a:lnTo>
                    <a:lnTo>
                      <a:pt x="1778691" y="2350725"/>
                    </a:lnTo>
                    <a:cubicBezTo>
                      <a:pt x="1782110" y="2358264"/>
                      <a:pt x="1784451" y="2366642"/>
                      <a:pt x="1785118" y="2374527"/>
                    </a:cubicBezTo>
                    <a:lnTo>
                      <a:pt x="1777084" y="2389997"/>
                    </a:lnTo>
                    <a:lnTo>
                      <a:pt x="1775066" y="2387709"/>
                    </a:lnTo>
                    <a:cubicBezTo>
                      <a:pt x="1773852" y="2389769"/>
                      <a:pt x="1772737" y="2392533"/>
                      <a:pt x="1773194" y="2397497"/>
                    </a:cubicBezTo>
                    <a:cubicBezTo>
                      <a:pt x="1772956" y="2399245"/>
                      <a:pt x="1772625" y="2399251"/>
                      <a:pt x="1772281" y="2399248"/>
                    </a:cubicBezTo>
                    <a:lnTo>
                      <a:pt x="1772545" y="2400878"/>
                    </a:lnTo>
                    <a:lnTo>
                      <a:pt x="1767180" y="2428953"/>
                    </a:lnTo>
                    <a:cubicBezTo>
                      <a:pt x="1765686" y="2427161"/>
                      <a:pt x="1764185" y="2425180"/>
                      <a:pt x="1762696" y="2423356"/>
                    </a:cubicBezTo>
                    <a:cubicBezTo>
                      <a:pt x="1762770" y="2429348"/>
                      <a:pt x="1763406" y="2437228"/>
                      <a:pt x="1764253" y="2445790"/>
                    </a:cubicBezTo>
                    <a:cubicBezTo>
                      <a:pt x="1764510" y="2446915"/>
                      <a:pt x="1764603" y="2448051"/>
                      <a:pt x="1764600" y="2449098"/>
                    </a:cubicBezTo>
                    <a:lnTo>
                      <a:pt x="1764655" y="2449636"/>
                    </a:lnTo>
                    <a:lnTo>
                      <a:pt x="1762738" y="2505306"/>
                    </a:lnTo>
                    <a:cubicBezTo>
                      <a:pt x="1760659" y="2502955"/>
                      <a:pt x="1758400" y="2499220"/>
                      <a:pt x="1756105" y="2495389"/>
                    </a:cubicBezTo>
                    <a:cubicBezTo>
                      <a:pt x="1757560" y="2453540"/>
                      <a:pt x="1758970" y="2413079"/>
                      <a:pt x="1759282" y="2378500"/>
                    </a:cubicBezTo>
                    <a:cubicBezTo>
                      <a:pt x="1757088" y="2382923"/>
                      <a:pt x="1754349" y="2384405"/>
                      <a:pt x="1752230" y="2383158"/>
                    </a:cubicBezTo>
                    <a:cubicBezTo>
                      <a:pt x="1749969" y="2381828"/>
                      <a:pt x="1748560" y="2377755"/>
                      <a:pt x="1747908" y="2371669"/>
                    </a:cubicBezTo>
                    <a:lnTo>
                      <a:pt x="1747497" y="2383625"/>
                    </a:lnTo>
                    <a:cubicBezTo>
                      <a:pt x="1753033" y="2389564"/>
                      <a:pt x="1753966" y="2395366"/>
                      <a:pt x="1752681" y="2399301"/>
                    </a:cubicBezTo>
                    <a:cubicBezTo>
                      <a:pt x="1755965" y="2406285"/>
                      <a:pt x="1756434" y="2411763"/>
                      <a:pt x="1753211" y="2414728"/>
                    </a:cubicBezTo>
                    <a:lnTo>
                      <a:pt x="1746465" y="2413615"/>
                    </a:lnTo>
                    <a:lnTo>
                      <a:pt x="1746136" y="2423137"/>
                    </a:lnTo>
                    <a:cubicBezTo>
                      <a:pt x="1744061" y="2420786"/>
                      <a:pt x="1741799" y="2417055"/>
                      <a:pt x="1739503" y="2413220"/>
                    </a:cubicBezTo>
                    <a:lnTo>
                      <a:pt x="1739527" y="2412475"/>
                    </a:lnTo>
                    <a:lnTo>
                      <a:pt x="1730431" y="2410975"/>
                    </a:lnTo>
                    <a:cubicBezTo>
                      <a:pt x="1728113" y="2426268"/>
                      <a:pt x="1725721" y="2442064"/>
                      <a:pt x="1723255" y="2457912"/>
                    </a:cubicBezTo>
                    <a:cubicBezTo>
                      <a:pt x="1718906" y="2464373"/>
                      <a:pt x="1713773" y="2475532"/>
                      <a:pt x="1708738" y="2488413"/>
                    </a:cubicBezTo>
                    <a:lnTo>
                      <a:pt x="1709024" y="2424032"/>
                    </a:lnTo>
                    <a:cubicBezTo>
                      <a:pt x="1708660" y="2424305"/>
                      <a:pt x="1708371" y="2424233"/>
                      <a:pt x="1708073" y="2424159"/>
                    </a:cubicBezTo>
                    <a:lnTo>
                      <a:pt x="1680162" y="2412565"/>
                    </a:lnTo>
                    <a:cubicBezTo>
                      <a:pt x="1678315" y="2427967"/>
                      <a:pt x="1676477" y="2443770"/>
                      <a:pt x="1674580" y="2459584"/>
                    </a:cubicBezTo>
                    <a:lnTo>
                      <a:pt x="1670579" y="2408583"/>
                    </a:lnTo>
                    <a:lnTo>
                      <a:pt x="1660667" y="2404189"/>
                    </a:lnTo>
                    <a:cubicBezTo>
                      <a:pt x="1660470" y="2404676"/>
                      <a:pt x="1660193" y="2404710"/>
                      <a:pt x="1659917" y="2404726"/>
                    </a:cubicBezTo>
                    <a:lnTo>
                      <a:pt x="1657760" y="2402899"/>
                    </a:lnTo>
                    <a:cubicBezTo>
                      <a:pt x="1649109" y="2398728"/>
                      <a:pt x="1639968" y="2394653"/>
                      <a:pt x="1630877" y="2390981"/>
                    </a:cubicBezTo>
                    <a:lnTo>
                      <a:pt x="1629825" y="2421363"/>
                    </a:lnTo>
                    <a:cubicBezTo>
                      <a:pt x="1645365" y="2438854"/>
                      <a:pt x="1658889" y="2455111"/>
                      <a:pt x="1654401" y="2461680"/>
                    </a:cubicBezTo>
                    <a:lnTo>
                      <a:pt x="1628488" y="2459874"/>
                    </a:lnTo>
                    <a:lnTo>
                      <a:pt x="1628269" y="2466214"/>
                    </a:lnTo>
                    <a:cubicBezTo>
                      <a:pt x="1629369" y="2467697"/>
                      <a:pt x="1630514" y="2469016"/>
                      <a:pt x="1628081" y="2471652"/>
                    </a:cubicBezTo>
                    <a:cubicBezTo>
                      <a:pt x="1628141" y="2477560"/>
                      <a:pt x="1627819" y="2483344"/>
                      <a:pt x="1627477" y="2488999"/>
                    </a:cubicBezTo>
                    <a:lnTo>
                      <a:pt x="1623617" y="2481966"/>
                    </a:lnTo>
                    <a:lnTo>
                      <a:pt x="1621991" y="2473471"/>
                    </a:lnTo>
                    <a:cubicBezTo>
                      <a:pt x="1611781" y="2471833"/>
                      <a:pt x="1588736" y="2463097"/>
                      <a:pt x="1566178" y="2455707"/>
                    </a:cubicBezTo>
                    <a:cubicBezTo>
                      <a:pt x="1561444" y="2462675"/>
                      <a:pt x="1557081" y="2458537"/>
                      <a:pt x="1552089" y="2451628"/>
                    </a:cubicBezTo>
                    <a:lnTo>
                      <a:pt x="1513052" y="2445641"/>
                    </a:lnTo>
                    <a:cubicBezTo>
                      <a:pt x="1496785" y="2453151"/>
                      <a:pt x="1532529" y="2516115"/>
                      <a:pt x="1525736" y="2518919"/>
                    </a:cubicBezTo>
                    <a:cubicBezTo>
                      <a:pt x="1521581" y="2520630"/>
                      <a:pt x="1509622" y="2506343"/>
                      <a:pt x="1496626" y="2490574"/>
                    </a:cubicBezTo>
                    <a:cubicBezTo>
                      <a:pt x="1496579" y="2495408"/>
                      <a:pt x="1495192" y="2498860"/>
                      <a:pt x="1492079" y="2500413"/>
                    </a:cubicBezTo>
                    <a:lnTo>
                      <a:pt x="1456895" y="2484889"/>
                    </a:lnTo>
                    <a:lnTo>
                      <a:pt x="1454277" y="2487754"/>
                    </a:lnTo>
                    <a:lnTo>
                      <a:pt x="1457149" y="2500240"/>
                    </a:lnTo>
                    <a:cubicBezTo>
                      <a:pt x="1456819" y="2503013"/>
                      <a:pt x="1453901" y="2503450"/>
                      <a:pt x="1444500" y="2498720"/>
                    </a:cubicBezTo>
                    <a:lnTo>
                      <a:pt x="1442695" y="2497500"/>
                    </a:lnTo>
                    <a:cubicBezTo>
                      <a:pt x="1441083" y="2498629"/>
                      <a:pt x="1440207" y="2500693"/>
                      <a:pt x="1439692" y="2503710"/>
                    </a:cubicBezTo>
                    <a:cubicBezTo>
                      <a:pt x="1439005" y="2505335"/>
                      <a:pt x="1438683" y="2505260"/>
                      <a:pt x="1438354" y="2505166"/>
                    </a:cubicBezTo>
                    <a:lnTo>
                      <a:pt x="1438186" y="2506811"/>
                    </a:lnTo>
                    <a:lnTo>
                      <a:pt x="1425738" y="2532535"/>
                    </a:lnTo>
                    <a:cubicBezTo>
                      <a:pt x="1424759" y="2530422"/>
                      <a:pt x="1423824" y="2528119"/>
                      <a:pt x="1422857" y="2525971"/>
                    </a:cubicBezTo>
                    <a:cubicBezTo>
                      <a:pt x="1421379" y="2531779"/>
                      <a:pt x="1419950" y="2539556"/>
                      <a:pt x="1418555" y="2548043"/>
                    </a:cubicBezTo>
                    <a:cubicBezTo>
                      <a:pt x="1418509" y="2549196"/>
                      <a:pt x="1418309" y="2550317"/>
                      <a:pt x="1418033" y="2551329"/>
                    </a:cubicBezTo>
                    <a:lnTo>
                      <a:pt x="1417946" y="2551865"/>
                    </a:lnTo>
                    <a:lnTo>
                      <a:pt x="1401685" y="2605139"/>
                    </a:lnTo>
                    <a:cubicBezTo>
                      <a:pt x="1400291" y="2602330"/>
                      <a:pt x="1399072" y="2598139"/>
                      <a:pt x="1397849" y="2593841"/>
                    </a:cubicBezTo>
                    <a:lnTo>
                      <a:pt x="1426927" y="2496433"/>
                    </a:lnTo>
                    <a:cubicBezTo>
                      <a:pt x="1427036" y="2499352"/>
                      <a:pt x="1425285" y="2499776"/>
                      <a:pt x="1422657" y="2500055"/>
                    </a:cubicBezTo>
                    <a:lnTo>
                      <a:pt x="1398638" y="2497134"/>
                    </a:lnTo>
                    <a:cubicBezTo>
                      <a:pt x="1391283" y="2513917"/>
                      <a:pt x="1383612" y="2531507"/>
                      <a:pt x="1375816" y="2549142"/>
                    </a:cubicBezTo>
                    <a:cubicBezTo>
                      <a:pt x="1369941" y="2554255"/>
                      <a:pt x="1362095" y="2563707"/>
                      <a:pt x="1353899" y="2574847"/>
                    </a:cubicBezTo>
                    <a:lnTo>
                      <a:pt x="1369323" y="2518009"/>
                    </a:lnTo>
                    <a:cubicBezTo>
                      <a:pt x="1363012" y="2519298"/>
                      <a:pt x="1356717" y="2516023"/>
                      <a:pt x="1349911" y="2512041"/>
                    </a:cubicBezTo>
                    <a:cubicBezTo>
                      <a:pt x="1350844" y="2519294"/>
                      <a:pt x="1363479" y="2532008"/>
                      <a:pt x="1345914" y="2525552"/>
                    </a:cubicBezTo>
                    <a:lnTo>
                      <a:pt x="1335514" y="2520167"/>
                    </a:lnTo>
                    <a:lnTo>
                      <a:pt x="1334821" y="2521918"/>
                    </a:lnTo>
                    <a:cubicBezTo>
                      <a:pt x="1340101" y="2540192"/>
                      <a:pt x="1350651" y="2560866"/>
                      <a:pt x="1347448" y="2563358"/>
                    </a:cubicBezTo>
                    <a:cubicBezTo>
                      <a:pt x="1342197" y="2567445"/>
                      <a:pt x="1318072" y="2534771"/>
                      <a:pt x="1301956" y="2520205"/>
                    </a:cubicBezTo>
                    <a:cubicBezTo>
                      <a:pt x="1300092" y="2522683"/>
                      <a:pt x="1288665" y="2545951"/>
                      <a:pt x="1284070" y="2545625"/>
                    </a:cubicBezTo>
                    <a:cubicBezTo>
                      <a:pt x="1281469" y="2545439"/>
                      <a:pt x="1282286" y="2541579"/>
                      <a:pt x="1280946" y="2535567"/>
                    </a:cubicBezTo>
                    <a:cubicBezTo>
                      <a:pt x="1279327" y="2542079"/>
                      <a:pt x="1277281" y="2548312"/>
                      <a:pt x="1275254" y="2554381"/>
                    </a:cubicBezTo>
                    <a:lnTo>
                      <a:pt x="1273345" y="2546588"/>
                    </a:lnTo>
                    <a:lnTo>
                      <a:pt x="1275315" y="2520715"/>
                    </a:lnTo>
                    <a:cubicBezTo>
                      <a:pt x="1275394" y="2519676"/>
                      <a:pt x="1274909" y="2518968"/>
                      <a:pt x="1274382" y="2518253"/>
                    </a:cubicBezTo>
                    <a:lnTo>
                      <a:pt x="1275534" y="2515349"/>
                    </a:lnTo>
                    <a:cubicBezTo>
                      <a:pt x="1274715" y="2515152"/>
                      <a:pt x="1273357" y="2516121"/>
                      <a:pt x="1270581" y="2518406"/>
                    </a:cubicBezTo>
                    <a:cubicBezTo>
                      <a:pt x="1261147" y="2526173"/>
                      <a:pt x="1239853" y="2561980"/>
                      <a:pt x="1217774" y="2564854"/>
                    </a:cubicBezTo>
                    <a:cubicBezTo>
                      <a:pt x="1198750" y="2567329"/>
                      <a:pt x="1187288" y="2548455"/>
                      <a:pt x="1183729" y="2520495"/>
                    </a:cubicBezTo>
                    <a:cubicBezTo>
                      <a:pt x="1166851" y="2532206"/>
                      <a:pt x="1151583" y="2541318"/>
                      <a:pt x="1144150" y="2534819"/>
                    </a:cubicBezTo>
                    <a:cubicBezTo>
                      <a:pt x="1136931" y="2528513"/>
                      <a:pt x="1141869" y="2514426"/>
                      <a:pt x="1147643" y="2498853"/>
                    </a:cubicBezTo>
                    <a:lnTo>
                      <a:pt x="1138550" y="2517219"/>
                    </a:lnTo>
                    <a:cubicBezTo>
                      <a:pt x="1137632" y="2514223"/>
                      <a:pt x="1137112" y="2509888"/>
                      <a:pt x="1136603" y="2505447"/>
                    </a:cubicBezTo>
                    <a:lnTo>
                      <a:pt x="1145335" y="2487565"/>
                    </a:lnTo>
                    <a:cubicBezTo>
                      <a:pt x="1116768" y="2487659"/>
                      <a:pt x="1067672" y="2505301"/>
                      <a:pt x="1055889" y="2493792"/>
                    </a:cubicBezTo>
                    <a:cubicBezTo>
                      <a:pt x="1049782" y="2487823"/>
                      <a:pt x="1057183" y="2472975"/>
                      <a:pt x="1065054" y="2457139"/>
                    </a:cubicBezTo>
                    <a:cubicBezTo>
                      <a:pt x="1063304" y="2454718"/>
                      <a:pt x="1062396" y="2451954"/>
                      <a:pt x="1062327" y="2448975"/>
                    </a:cubicBezTo>
                    <a:cubicBezTo>
                      <a:pt x="1050349" y="2461087"/>
                      <a:pt x="1036346" y="2471626"/>
                      <a:pt x="1022682" y="2472719"/>
                    </a:cubicBezTo>
                    <a:cubicBezTo>
                      <a:pt x="997742" y="2474717"/>
                      <a:pt x="984296" y="2449729"/>
                      <a:pt x="981839" y="2413547"/>
                    </a:cubicBezTo>
                    <a:cubicBezTo>
                      <a:pt x="958972" y="2427558"/>
                      <a:pt x="938405" y="2438320"/>
                      <a:pt x="929234" y="2429500"/>
                    </a:cubicBezTo>
                    <a:cubicBezTo>
                      <a:pt x="918365" y="2419050"/>
                      <a:pt x="931978" y="2394807"/>
                      <a:pt x="942036" y="2370103"/>
                    </a:cubicBezTo>
                    <a:lnTo>
                      <a:pt x="930121" y="2380032"/>
                    </a:lnTo>
                    <a:cubicBezTo>
                      <a:pt x="930103" y="2377702"/>
                      <a:pt x="930202" y="2375222"/>
                      <a:pt x="930205" y="2372868"/>
                    </a:cubicBezTo>
                    <a:lnTo>
                      <a:pt x="919504" y="2387920"/>
                    </a:lnTo>
                    <a:cubicBezTo>
                      <a:pt x="920179" y="2403104"/>
                      <a:pt x="922467" y="2417495"/>
                      <a:pt x="919329" y="2418775"/>
                    </a:cubicBezTo>
                    <a:lnTo>
                      <a:pt x="906805" y="2403790"/>
                    </a:lnTo>
                    <a:lnTo>
                      <a:pt x="878255" y="2436240"/>
                    </a:lnTo>
                    <a:cubicBezTo>
                      <a:pt x="878139" y="2433106"/>
                      <a:pt x="878761" y="2428789"/>
                      <a:pt x="879417" y="2424369"/>
                    </a:cubicBezTo>
                    <a:lnTo>
                      <a:pt x="903028" y="2397203"/>
                    </a:lnTo>
                    <a:cubicBezTo>
                      <a:pt x="898582" y="2388789"/>
                      <a:pt x="893796" y="2379457"/>
                      <a:pt x="889239" y="2372097"/>
                    </a:cubicBezTo>
                    <a:lnTo>
                      <a:pt x="880553" y="2373311"/>
                    </a:lnTo>
                    <a:lnTo>
                      <a:pt x="861500" y="2387325"/>
                    </a:lnTo>
                    <a:lnTo>
                      <a:pt x="861636" y="2382157"/>
                    </a:lnTo>
                    <a:cubicBezTo>
                      <a:pt x="856890" y="2383643"/>
                      <a:pt x="852142" y="2386169"/>
                      <a:pt x="847224" y="2388929"/>
                    </a:cubicBezTo>
                    <a:lnTo>
                      <a:pt x="858290" y="2375607"/>
                    </a:lnTo>
                    <a:lnTo>
                      <a:pt x="836665" y="2375814"/>
                    </a:lnTo>
                    <a:lnTo>
                      <a:pt x="825978" y="2390354"/>
                    </a:lnTo>
                    <a:lnTo>
                      <a:pt x="824733" y="2377422"/>
                    </a:lnTo>
                    <a:lnTo>
                      <a:pt x="820994" y="2378766"/>
                    </a:lnTo>
                    <a:cubicBezTo>
                      <a:pt x="818399" y="2387655"/>
                      <a:pt x="814553" y="2396989"/>
                      <a:pt x="809424" y="2404437"/>
                    </a:cubicBezTo>
                    <a:lnTo>
                      <a:pt x="793405" y="2411300"/>
                    </a:lnTo>
                    <a:lnTo>
                      <a:pt x="793294" y="2408249"/>
                    </a:lnTo>
                    <a:cubicBezTo>
                      <a:pt x="791052" y="2409073"/>
                      <a:pt x="788434" y="2410501"/>
                      <a:pt x="785637" y="2414631"/>
                    </a:cubicBezTo>
                    <a:cubicBezTo>
                      <a:pt x="784346" y="2415828"/>
                      <a:pt x="784084" y="2415625"/>
                      <a:pt x="783821" y="2415405"/>
                    </a:cubicBezTo>
                    <a:lnTo>
                      <a:pt x="782991" y="2416837"/>
                    </a:lnTo>
                    <a:lnTo>
                      <a:pt x="761035" y="2435129"/>
                    </a:lnTo>
                    <a:cubicBezTo>
                      <a:pt x="761017" y="2432802"/>
                      <a:pt x="761112" y="2430320"/>
                      <a:pt x="761122" y="2427962"/>
                    </a:cubicBezTo>
                    <a:cubicBezTo>
                      <a:pt x="757374" y="2432640"/>
                      <a:pt x="752866" y="2439134"/>
                      <a:pt x="748087" y="2446290"/>
                    </a:cubicBezTo>
                    <a:cubicBezTo>
                      <a:pt x="747575" y="2447321"/>
                      <a:pt x="746929" y="2448263"/>
                      <a:pt x="746261" y="2449068"/>
                    </a:cubicBezTo>
                    <a:lnTo>
                      <a:pt x="745959" y="2449518"/>
                    </a:lnTo>
                    <a:lnTo>
                      <a:pt x="709165" y="2491338"/>
                    </a:lnTo>
                    <a:cubicBezTo>
                      <a:pt x="709057" y="2488206"/>
                      <a:pt x="709675" y="2483882"/>
                      <a:pt x="710335" y="2479465"/>
                    </a:cubicBezTo>
                    <a:lnTo>
                      <a:pt x="788954" y="2389003"/>
                    </a:lnTo>
                    <a:cubicBezTo>
                      <a:pt x="779629" y="2388323"/>
                      <a:pt x="773603" y="2382704"/>
                      <a:pt x="770494" y="2374148"/>
                    </a:cubicBezTo>
                    <a:cubicBezTo>
                      <a:pt x="751284" y="2391330"/>
                      <a:pt x="730141" y="2410504"/>
                      <a:pt x="708707" y="2429656"/>
                    </a:cubicBezTo>
                    <a:cubicBezTo>
                      <a:pt x="701247" y="2431892"/>
                      <a:pt x="690199" y="2437266"/>
                      <a:pt x="678141" y="2444026"/>
                    </a:cubicBezTo>
                    <a:lnTo>
                      <a:pt x="762217" y="2342232"/>
                    </a:lnTo>
                    <a:cubicBezTo>
                      <a:pt x="746042" y="2347980"/>
                      <a:pt x="732175" y="2351066"/>
                      <a:pt x="727275" y="2344846"/>
                    </a:cubicBezTo>
                    <a:cubicBezTo>
                      <a:pt x="709121" y="2362355"/>
                      <a:pt x="689652" y="2381253"/>
                      <a:pt x="670019" y="2400075"/>
                    </a:cubicBezTo>
                    <a:lnTo>
                      <a:pt x="735133" y="2306661"/>
                    </a:lnTo>
                    <a:lnTo>
                      <a:pt x="732834" y="2299667"/>
                    </a:lnTo>
                    <a:lnTo>
                      <a:pt x="721088" y="2298508"/>
                    </a:lnTo>
                    <a:cubicBezTo>
                      <a:pt x="719938" y="2301187"/>
                      <a:pt x="718632" y="2302819"/>
                      <a:pt x="716865" y="2302003"/>
                    </a:cubicBezTo>
                    <a:lnTo>
                      <a:pt x="714004" y="2297808"/>
                    </a:lnTo>
                    <a:lnTo>
                      <a:pt x="699615" y="2296389"/>
                    </a:lnTo>
                    <a:cubicBezTo>
                      <a:pt x="671048" y="2330603"/>
                      <a:pt x="641419" y="2364363"/>
                      <a:pt x="614951" y="2392933"/>
                    </a:cubicBezTo>
                    <a:lnTo>
                      <a:pt x="616420" y="2385045"/>
                    </a:lnTo>
                    <a:lnTo>
                      <a:pt x="668373" y="2289879"/>
                    </a:lnTo>
                    <a:lnTo>
                      <a:pt x="666319" y="2289376"/>
                    </a:lnTo>
                    <a:lnTo>
                      <a:pt x="659730" y="2293376"/>
                    </a:lnTo>
                    <a:lnTo>
                      <a:pt x="661886" y="2288301"/>
                    </a:lnTo>
                    <a:cubicBezTo>
                      <a:pt x="655565" y="2290350"/>
                      <a:pt x="651635" y="2288291"/>
                      <a:pt x="649825" y="2285368"/>
                    </a:cubicBezTo>
                    <a:cubicBezTo>
                      <a:pt x="644289" y="2276392"/>
                      <a:pt x="664831" y="2258974"/>
                      <a:pt x="679638" y="2242125"/>
                    </a:cubicBezTo>
                    <a:cubicBezTo>
                      <a:pt x="679642" y="2242096"/>
                      <a:pt x="679654" y="2242075"/>
                      <a:pt x="679667" y="2242052"/>
                    </a:cubicBezTo>
                    <a:lnTo>
                      <a:pt x="676145" y="2242193"/>
                    </a:lnTo>
                    <a:lnTo>
                      <a:pt x="668302" y="2250300"/>
                    </a:lnTo>
                    <a:lnTo>
                      <a:pt x="667894" y="2244317"/>
                    </a:lnTo>
                    <a:lnTo>
                      <a:pt x="653337" y="2248694"/>
                    </a:lnTo>
                    <a:cubicBezTo>
                      <a:pt x="639341" y="2261042"/>
                      <a:pt x="623430" y="2276570"/>
                      <a:pt x="617664" y="2278439"/>
                    </a:cubicBezTo>
                    <a:lnTo>
                      <a:pt x="616619" y="2274418"/>
                    </a:lnTo>
                    <a:lnTo>
                      <a:pt x="615695" y="2273216"/>
                    </a:lnTo>
                    <a:cubicBezTo>
                      <a:pt x="615355" y="2274504"/>
                      <a:pt x="614692" y="2275021"/>
                      <a:pt x="614076" y="2275015"/>
                    </a:cubicBezTo>
                    <a:lnTo>
                      <a:pt x="611900" y="2270792"/>
                    </a:lnTo>
                    <a:cubicBezTo>
                      <a:pt x="608287" y="2277320"/>
                      <a:pt x="603388" y="2283191"/>
                      <a:pt x="598033" y="2287757"/>
                    </a:cubicBezTo>
                    <a:lnTo>
                      <a:pt x="580777" y="2290239"/>
                    </a:lnTo>
                    <a:lnTo>
                      <a:pt x="581463" y="2287266"/>
                    </a:lnTo>
                    <a:cubicBezTo>
                      <a:pt x="579082" y="2287481"/>
                      <a:pt x="576186" y="2288181"/>
                      <a:pt x="572416" y="2291445"/>
                    </a:cubicBezTo>
                    <a:cubicBezTo>
                      <a:pt x="570858" y="2292273"/>
                      <a:pt x="570659" y="2292007"/>
                      <a:pt x="570459" y="2291728"/>
                    </a:cubicBezTo>
                    <a:lnTo>
                      <a:pt x="569288" y="2292888"/>
                    </a:lnTo>
                    <a:lnTo>
                      <a:pt x="543347" y="2304881"/>
                    </a:lnTo>
                    <a:cubicBezTo>
                      <a:pt x="543932" y="2302624"/>
                      <a:pt x="544668" y="2300255"/>
                      <a:pt x="545282" y="2297980"/>
                    </a:cubicBezTo>
                    <a:cubicBezTo>
                      <a:pt x="540454" y="2301527"/>
                      <a:pt x="534421" y="2306634"/>
                      <a:pt x="527954" y="2312310"/>
                    </a:cubicBezTo>
                    <a:cubicBezTo>
                      <a:pt x="527188" y="2313175"/>
                      <a:pt x="526325" y="2313911"/>
                      <a:pt x="525469" y="2314519"/>
                    </a:cubicBezTo>
                    <a:lnTo>
                      <a:pt x="525063" y="2314879"/>
                    </a:lnTo>
                    <a:lnTo>
                      <a:pt x="478698" y="2345751"/>
                    </a:lnTo>
                    <a:cubicBezTo>
                      <a:pt x="479402" y="2342691"/>
                      <a:pt x="481116" y="2338683"/>
                      <a:pt x="482896" y="2334583"/>
                    </a:cubicBezTo>
                    <a:cubicBezTo>
                      <a:pt x="530837" y="2302687"/>
                      <a:pt x="576589" y="2272251"/>
                      <a:pt x="609418" y="2248353"/>
                    </a:cubicBezTo>
                    <a:lnTo>
                      <a:pt x="609437" y="2246094"/>
                    </a:lnTo>
                    <a:lnTo>
                      <a:pt x="604386" y="2241705"/>
                    </a:lnTo>
                    <a:lnTo>
                      <a:pt x="600463" y="2243520"/>
                    </a:lnTo>
                    <a:lnTo>
                      <a:pt x="601641" y="2239321"/>
                    </a:lnTo>
                    <a:lnTo>
                      <a:pt x="600420" y="2238257"/>
                    </a:lnTo>
                    <a:cubicBezTo>
                      <a:pt x="595906" y="2241578"/>
                      <a:pt x="590647" y="2246053"/>
                      <a:pt x="585070" y="2250952"/>
                    </a:cubicBezTo>
                    <a:cubicBezTo>
                      <a:pt x="584305" y="2251814"/>
                      <a:pt x="583442" y="2252556"/>
                      <a:pt x="582585" y="2253158"/>
                    </a:cubicBezTo>
                    <a:lnTo>
                      <a:pt x="582176" y="2253521"/>
                    </a:lnTo>
                    <a:lnTo>
                      <a:pt x="535814" y="2284389"/>
                    </a:lnTo>
                    <a:cubicBezTo>
                      <a:pt x="536515" y="2281333"/>
                      <a:pt x="538233" y="2277322"/>
                      <a:pt x="540013" y="2273222"/>
                    </a:cubicBezTo>
                    <a:lnTo>
                      <a:pt x="598753" y="2234012"/>
                    </a:lnTo>
                    <a:lnTo>
                      <a:pt x="598775" y="2232919"/>
                    </a:lnTo>
                    <a:cubicBezTo>
                      <a:pt x="569066" y="2247759"/>
                      <a:pt x="531939" y="2267016"/>
                      <a:pt x="494221" y="2286050"/>
                    </a:cubicBezTo>
                    <a:cubicBezTo>
                      <a:pt x="486437" y="2286281"/>
                      <a:pt x="474373" y="2288605"/>
                      <a:pt x="460973" y="2292020"/>
                    </a:cubicBezTo>
                    <a:cubicBezTo>
                      <a:pt x="499048" y="2265225"/>
                      <a:pt x="536246" y="2239098"/>
                      <a:pt x="567169" y="2216623"/>
                    </a:cubicBezTo>
                    <a:lnTo>
                      <a:pt x="551335" y="2224688"/>
                    </a:lnTo>
                    <a:cubicBezTo>
                      <a:pt x="543550" y="2224916"/>
                      <a:pt x="531490" y="2227248"/>
                      <a:pt x="518086" y="2230658"/>
                    </a:cubicBezTo>
                    <a:lnTo>
                      <a:pt x="561036" y="2200290"/>
                    </a:lnTo>
                    <a:lnTo>
                      <a:pt x="553631" y="2198343"/>
                    </a:lnTo>
                    <a:cubicBezTo>
                      <a:pt x="526293" y="2213182"/>
                      <a:pt x="495519" y="2230422"/>
                      <a:pt x="464505" y="2247461"/>
                    </a:cubicBezTo>
                    <a:lnTo>
                      <a:pt x="547163" y="2177823"/>
                    </a:lnTo>
                    <a:lnTo>
                      <a:pt x="549343" y="2171099"/>
                    </a:lnTo>
                    <a:lnTo>
                      <a:pt x="547002" y="2175733"/>
                    </a:lnTo>
                    <a:lnTo>
                      <a:pt x="542832" y="2174343"/>
                    </a:lnTo>
                    <a:lnTo>
                      <a:pt x="535132" y="2178612"/>
                    </a:lnTo>
                    <a:cubicBezTo>
                      <a:pt x="524189" y="2195217"/>
                      <a:pt x="513726" y="2208563"/>
                      <a:pt x="505267" y="2210481"/>
                    </a:cubicBezTo>
                    <a:cubicBezTo>
                      <a:pt x="500740" y="2216869"/>
                      <a:pt x="496066" y="2220105"/>
                      <a:pt x="491693" y="2218923"/>
                    </a:cubicBezTo>
                    <a:cubicBezTo>
                      <a:pt x="484417" y="2216954"/>
                      <a:pt x="480376" y="2203596"/>
                      <a:pt x="478036" y="2185826"/>
                    </a:cubicBezTo>
                    <a:lnTo>
                      <a:pt x="476708" y="2184912"/>
                    </a:lnTo>
                    <a:lnTo>
                      <a:pt x="471356" y="2188400"/>
                    </a:lnTo>
                    <a:cubicBezTo>
                      <a:pt x="468549" y="2194031"/>
                      <a:pt x="466055" y="2198968"/>
                      <a:pt x="463011" y="2193835"/>
                    </a:cubicBezTo>
                    <a:cubicBezTo>
                      <a:pt x="445811" y="2205431"/>
                      <a:pt x="428979" y="2216353"/>
                      <a:pt x="413159" y="2226309"/>
                    </a:cubicBezTo>
                    <a:lnTo>
                      <a:pt x="416623" y="2219075"/>
                    </a:lnTo>
                    <a:lnTo>
                      <a:pt x="457387" y="2176207"/>
                    </a:lnTo>
                    <a:cubicBezTo>
                      <a:pt x="454686" y="2161947"/>
                      <a:pt x="452712" y="2138594"/>
                      <a:pt x="449489" y="2115159"/>
                    </a:cubicBezTo>
                    <a:cubicBezTo>
                      <a:pt x="448913" y="2115183"/>
                      <a:pt x="448759" y="2114929"/>
                      <a:pt x="448618" y="2114672"/>
                    </a:cubicBezTo>
                    <a:lnTo>
                      <a:pt x="448897" y="2110385"/>
                    </a:lnTo>
                    <a:cubicBezTo>
                      <a:pt x="448388" y="2103219"/>
                      <a:pt x="447403" y="2096146"/>
                      <a:pt x="446292" y="2089366"/>
                    </a:cubicBezTo>
                    <a:cubicBezTo>
                      <a:pt x="445586" y="2091261"/>
                      <a:pt x="444475" y="2091584"/>
                      <a:pt x="443348" y="2091532"/>
                    </a:cubicBezTo>
                    <a:lnTo>
                      <a:pt x="439348" y="2087621"/>
                    </a:lnTo>
                    <a:cubicBezTo>
                      <a:pt x="436164" y="2089335"/>
                      <a:pt x="432763" y="2091068"/>
                      <a:pt x="429257" y="2092711"/>
                    </a:cubicBezTo>
                    <a:cubicBezTo>
                      <a:pt x="418329" y="2122137"/>
                      <a:pt x="408520" y="2160428"/>
                      <a:pt x="397043" y="2159897"/>
                    </a:cubicBezTo>
                    <a:cubicBezTo>
                      <a:pt x="390718" y="2159605"/>
                      <a:pt x="386233" y="2147827"/>
                      <a:pt x="382414" y="2132429"/>
                    </a:cubicBezTo>
                    <a:cubicBezTo>
                      <a:pt x="377721" y="2138563"/>
                      <a:pt x="377287" y="2156693"/>
                      <a:pt x="369612" y="2140010"/>
                    </a:cubicBezTo>
                    <a:cubicBezTo>
                      <a:pt x="365709" y="2131524"/>
                      <a:pt x="361149" y="2106340"/>
                      <a:pt x="355540" y="2082374"/>
                    </a:cubicBezTo>
                    <a:cubicBezTo>
                      <a:pt x="350997" y="2082175"/>
                      <a:pt x="349183" y="2080516"/>
                      <a:pt x="349086" y="2077872"/>
                    </a:cubicBezTo>
                    <a:lnTo>
                      <a:pt x="338880" y="2081393"/>
                    </a:lnTo>
                    <a:cubicBezTo>
                      <a:pt x="333752" y="2081661"/>
                      <a:pt x="341626" y="2072376"/>
                      <a:pt x="346359" y="2064959"/>
                    </a:cubicBezTo>
                    <a:lnTo>
                      <a:pt x="343611" y="2066525"/>
                    </a:lnTo>
                    <a:cubicBezTo>
                      <a:pt x="335995" y="2073419"/>
                      <a:pt x="326860" y="2080856"/>
                      <a:pt x="317506" y="2085315"/>
                    </a:cubicBezTo>
                    <a:lnTo>
                      <a:pt x="300198" y="2083246"/>
                    </a:lnTo>
                    <a:lnTo>
                      <a:pt x="301628" y="2080550"/>
                    </a:lnTo>
                    <a:cubicBezTo>
                      <a:pt x="299271" y="2080141"/>
                      <a:pt x="296291" y="2080068"/>
                      <a:pt x="291811" y="2082244"/>
                    </a:cubicBezTo>
                    <a:cubicBezTo>
                      <a:pt x="290089" y="2082637"/>
                      <a:pt x="289963" y="2082328"/>
                      <a:pt x="289847" y="2082009"/>
                    </a:cubicBezTo>
                    <a:lnTo>
                      <a:pt x="288416" y="2082830"/>
                    </a:lnTo>
                    <a:lnTo>
                      <a:pt x="260253" y="2087698"/>
                    </a:lnTo>
                    <a:cubicBezTo>
                      <a:pt x="261399" y="2085670"/>
                      <a:pt x="262726" y="2083571"/>
                      <a:pt x="263908" y="2081535"/>
                    </a:cubicBezTo>
                    <a:cubicBezTo>
                      <a:pt x="258327" y="2083711"/>
                      <a:pt x="251173" y="2087081"/>
                      <a:pt x="243460" y="2090892"/>
                    </a:cubicBezTo>
                    <a:cubicBezTo>
                      <a:pt x="242499" y="2091528"/>
                      <a:pt x="241471" y="2092019"/>
                      <a:pt x="240489" y="2092380"/>
                    </a:cubicBezTo>
                    <a:lnTo>
                      <a:pt x="240001" y="2092623"/>
                    </a:lnTo>
                    <a:lnTo>
                      <a:pt x="187229" y="2110442"/>
                    </a:lnTo>
                    <a:cubicBezTo>
                      <a:pt x="188698" y="2107672"/>
                      <a:pt x="191393" y="2104240"/>
                      <a:pt x="194175" y="2100742"/>
                    </a:cubicBezTo>
                    <a:cubicBezTo>
                      <a:pt x="223373" y="2090894"/>
                      <a:pt x="251858" y="2081288"/>
                      <a:pt x="277860" y="2072302"/>
                    </a:cubicBezTo>
                    <a:cubicBezTo>
                      <a:pt x="278651" y="2064711"/>
                      <a:pt x="282766" y="2053685"/>
                      <a:pt x="287191" y="2042027"/>
                    </a:cubicBezTo>
                    <a:cubicBezTo>
                      <a:pt x="265185" y="2046730"/>
                      <a:pt x="241515" y="2051823"/>
                      <a:pt x="217673" y="2056795"/>
                    </a:cubicBezTo>
                    <a:cubicBezTo>
                      <a:pt x="210091" y="2055000"/>
                      <a:pt x="197842" y="2054128"/>
                      <a:pt x="184014" y="2053953"/>
                    </a:cubicBezTo>
                    <a:cubicBezTo>
                      <a:pt x="213795" y="2043036"/>
                      <a:pt x="243106" y="2032310"/>
                      <a:pt x="270019" y="2022194"/>
                    </a:cubicBezTo>
                    <a:cubicBezTo>
                      <a:pt x="269437" y="2016045"/>
                      <a:pt x="269942" y="2008925"/>
                      <a:pt x="270775" y="2001275"/>
                    </a:cubicBezTo>
                    <a:cubicBezTo>
                      <a:pt x="262520" y="2005497"/>
                      <a:pt x="254044" y="2026595"/>
                      <a:pt x="252281" y="2002010"/>
                    </a:cubicBezTo>
                    <a:lnTo>
                      <a:pt x="252500" y="1998509"/>
                    </a:lnTo>
                    <a:cubicBezTo>
                      <a:pt x="235075" y="2002885"/>
                      <a:pt x="217041" y="2007394"/>
                      <a:pt x="198957" y="2011831"/>
                    </a:cubicBezTo>
                    <a:lnTo>
                      <a:pt x="253256" y="1986373"/>
                    </a:lnTo>
                    <a:cubicBezTo>
                      <a:pt x="253167" y="1984425"/>
                      <a:pt x="253388" y="1982404"/>
                      <a:pt x="253634" y="1980294"/>
                    </a:cubicBezTo>
                    <a:cubicBezTo>
                      <a:pt x="252665" y="1979168"/>
                      <a:pt x="251998" y="1977807"/>
                      <a:pt x="251336" y="1976401"/>
                    </a:cubicBezTo>
                    <a:cubicBezTo>
                      <a:pt x="247322" y="1981868"/>
                      <a:pt x="248696" y="1995880"/>
                      <a:pt x="239478" y="1984275"/>
                    </a:cubicBezTo>
                    <a:cubicBezTo>
                      <a:pt x="235905" y="1979777"/>
                      <a:pt x="230995" y="1967883"/>
                      <a:pt x="225322" y="1954736"/>
                    </a:cubicBezTo>
                    <a:cubicBezTo>
                      <a:pt x="200842" y="1963438"/>
                      <a:pt x="176901" y="1971289"/>
                      <a:pt x="154835" y="1978114"/>
                    </a:cubicBezTo>
                    <a:lnTo>
                      <a:pt x="160053" y="1972019"/>
                    </a:lnTo>
                    <a:lnTo>
                      <a:pt x="193093" y="1951815"/>
                    </a:lnTo>
                    <a:cubicBezTo>
                      <a:pt x="190675" y="1946463"/>
                      <a:pt x="190117" y="1938346"/>
                      <a:pt x="190068" y="1929117"/>
                    </a:cubicBezTo>
                    <a:cubicBezTo>
                      <a:pt x="184052" y="1933663"/>
                      <a:pt x="179349" y="1950913"/>
                      <a:pt x="175816" y="1932747"/>
                    </a:cubicBezTo>
                    <a:cubicBezTo>
                      <a:pt x="175238" y="1929778"/>
                      <a:pt x="175003" y="1925136"/>
                      <a:pt x="175019" y="1919390"/>
                    </a:cubicBezTo>
                    <a:cubicBezTo>
                      <a:pt x="160860" y="1933476"/>
                      <a:pt x="146809" y="1955114"/>
                      <a:pt x="142681" y="1953636"/>
                    </a:cubicBezTo>
                    <a:cubicBezTo>
                      <a:pt x="136221" y="1951322"/>
                      <a:pt x="152746" y="1914033"/>
                      <a:pt x="157265" y="1892890"/>
                    </a:cubicBezTo>
                    <a:cubicBezTo>
                      <a:pt x="154048" y="1892604"/>
                      <a:pt x="127086" y="1895021"/>
                      <a:pt x="124935" y="1890976"/>
                    </a:cubicBezTo>
                    <a:cubicBezTo>
                      <a:pt x="122787" y="1886932"/>
                      <a:pt x="136615" y="1885933"/>
                      <a:pt x="144369" y="1868618"/>
                    </a:cubicBezTo>
                    <a:lnTo>
                      <a:pt x="147587" y="1868083"/>
                    </a:lnTo>
                    <a:cubicBezTo>
                      <a:pt x="147332" y="1867290"/>
                      <a:pt x="145741" y="1866646"/>
                      <a:pt x="142211" y="1865489"/>
                    </a:cubicBezTo>
                    <a:cubicBezTo>
                      <a:pt x="130226" y="1861554"/>
                      <a:pt x="86761" y="1862148"/>
                      <a:pt x="72452" y="1845010"/>
                    </a:cubicBezTo>
                    <a:cubicBezTo>
                      <a:pt x="60125" y="1830246"/>
                      <a:pt x="70984" y="1810792"/>
                      <a:pt x="94202" y="1793297"/>
                    </a:cubicBezTo>
                    <a:cubicBezTo>
                      <a:pt x="74718" y="1785132"/>
                      <a:pt x="58426" y="1776971"/>
                      <a:pt x="60312" y="1767332"/>
                    </a:cubicBezTo>
                    <a:cubicBezTo>
                      <a:pt x="62607" y="1755590"/>
                      <a:pt x="86077" y="1753645"/>
                      <a:pt x="107597" y="1748795"/>
                    </a:cubicBezTo>
                    <a:cubicBezTo>
                      <a:pt x="95168" y="1725092"/>
                      <a:pt x="45865" y="1688796"/>
                      <a:pt x="50270" y="1671608"/>
                    </a:cubicBezTo>
                    <a:cubicBezTo>
                      <a:pt x="52385" y="1663365"/>
                      <a:pt x="69650" y="1661909"/>
                      <a:pt x="88052" y="1660344"/>
                    </a:cubicBezTo>
                    <a:cubicBezTo>
                      <a:pt x="89296" y="1657614"/>
                      <a:pt x="91297" y="1655414"/>
                      <a:pt x="93935" y="1653812"/>
                    </a:cubicBezTo>
                    <a:cubicBezTo>
                      <a:pt x="76693" y="1649985"/>
                      <a:pt x="59789" y="1643632"/>
                      <a:pt x="51551" y="1632674"/>
                    </a:cubicBezTo>
                    <a:cubicBezTo>
                      <a:pt x="36510" y="1612666"/>
                      <a:pt x="51804" y="1588372"/>
                      <a:pt x="82991" y="1567546"/>
                    </a:cubicBezTo>
                    <a:cubicBezTo>
                      <a:pt x="58264" y="1555517"/>
                      <a:pt x="37673" y="1543740"/>
                      <a:pt x="40722" y="1531434"/>
                    </a:cubicBezTo>
                    <a:cubicBezTo>
                      <a:pt x="44434" y="1516444"/>
                      <a:pt x="74966" y="1515718"/>
                      <a:pt x="103152" y="1511093"/>
                    </a:cubicBezTo>
                    <a:lnTo>
                      <a:pt x="89449" y="1491044"/>
                    </a:lnTo>
                    <a:cubicBezTo>
                      <a:pt x="71371" y="1499898"/>
                      <a:pt x="49120" y="1520360"/>
                      <a:pt x="45092" y="1517518"/>
                    </a:cubicBezTo>
                    <a:cubicBezTo>
                      <a:pt x="39794" y="1513780"/>
                      <a:pt x="60566" y="1487076"/>
                      <a:pt x="71021" y="1467941"/>
                    </a:cubicBezTo>
                    <a:lnTo>
                      <a:pt x="65320" y="1461244"/>
                    </a:lnTo>
                    <a:cubicBezTo>
                      <a:pt x="56321" y="1459005"/>
                      <a:pt x="43395" y="1455516"/>
                      <a:pt x="42613" y="1452430"/>
                    </a:cubicBezTo>
                    <a:cubicBezTo>
                      <a:pt x="41913" y="1449672"/>
                      <a:pt x="46827" y="1449733"/>
                      <a:pt x="53331" y="1446605"/>
                    </a:cubicBezTo>
                    <a:cubicBezTo>
                      <a:pt x="45069" y="1436686"/>
                      <a:pt x="38332" y="1427239"/>
                      <a:pt x="35629" y="1419099"/>
                    </a:cubicBezTo>
                    <a:cubicBezTo>
                      <a:pt x="21755" y="1412606"/>
                      <a:pt x="7566" y="1404247"/>
                      <a:pt x="2372" y="1393481"/>
                    </a:cubicBezTo>
                    <a:cubicBezTo>
                      <a:pt x="-6143" y="1375834"/>
                      <a:pt x="9023" y="1360273"/>
                      <a:pt x="35758" y="1350099"/>
                    </a:cubicBezTo>
                    <a:cubicBezTo>
                      <a:pt x="25970" y="1342426"/>
                      <a:pt x="17206" y="1335054"/>
                      <a:pt x="13231" y="1327819"/>
                    </a:cubicBezTo>
                    <a:lnTo>
                      <a:pt x="8415" y="1325763"/>
                    </a:lnTo>
                    <a:lnTo>
                      <a:pt x="12202" y="1324916"/>
                    </a:lnTo>
                    <a:cubicBezTo>
                      <a:pt x="8221" y="1322109"/>
                      <a:pt x="7465" y="1318625"/>
                      <a:pt x="8896" y="1315596"/>
                    </a:cubicBezTo>
                    <a:cubicBezTo>
                      <a:pt x="13904" y="1304994"/>
                      <a:pt x="37212" y="1309794"/>
                      <a:pt x="59309" y="1311256"/>
                    </a:cubicBezTo>
                    <a:cubicBezTo>
                      <a:pt x="57601" y="1304365"/>
                      <a:pt x="53624" y="1295921"/>
                      <a:pt x="48812" y="1286953"/>
                    </a:cubicBezTo>
                    <a:cubicBezTo>
                      <a:pt x="47370" y="1284937"/>
                      <a:pt x="45538" y="1283225"/>
                      <a:pt x="43650" y="1281493"/>
                    </a:cubicBezTo>
                    <a:lnTo>
                      <a:pt x="46380" y="1282573"/>
                    </a:lnTo>
                    <a:cubicBezTo>
                      <a:pt x="33194" y="1258369"/>
                      <a:pt x="15926" y="1231588"/>
                      <a:pt x="21725" y="1221010"/>
                    </a:cubicBezTo>
                    <a:cubicBezTo>
                      <a:pt x="26843" y="1211688"/>
                      <a:pt x="53397" y="1219991"/>
                      <a:pt x="76391" y="1223749"/>
                    </a:cubicBezTo>
                    <a:cubicBezTo>
                      <a:pt x="76419" y="1223738"/>
                      <a:pt x="76447" y="1223737"/>
                      <a:pt x="76475" y="1223737"/>
                    </a:cubicBezTo>
                    <a:lnTo>
                      <a:pt x="73699" y="1219710"/>
                    </a:lnTo>
                    <a:cubicBezTo>
                      <a:pt x="56113" y="1210263"/>
                      <a:pt x="38223" y="1198377"/>
                      <a:pt x="32167" y="1184063"/>
                    </a:cubicBezTo>
                    <a:cubicBezTo>
                      <a:pt x="22249" y="1160619"/>
                      <a:pt x="42875" y="1141680"/>
                      <a:pt x="78155" y="1130577"/>
                    </a:cubicBezTo>
                    <a:cubicBezTo>
                      <a:pt x="56922" y="1112029"/>
                      <a:pt x="39658" y="1094897"/>
                      <a:pt x="45531" y="1083970"/>
                    </a:cubicBezTo>
                    <a:cubicBezTo>
                      <a:pt x="51692" y="1072508"/>
                      <a:pt x="74716" y="1076828"/>
                      <a:pt x="99200" y="1080612"/>
                    </a:cubicBezTo>
                    <a:lnTo>
                      <a:pt x="74613" y="1061320"/>
                    </a:lnTo>
                    <a:cubicBezTo>
                      <a:pt x="77732" y="1061031"/>
                      <a:pt x="82081" y="1061409"/>
                      <a:pt x="86532" y="1061814"/>
                    </a:cubicBezTo>
                    <a:lnTo>
                      <a:pt x="110478" y="1080492"/>
                    </a:lnTo>
                    <a:cubicBezTo>
                      <a:pt x="108776" y="1071893"/>
                      <a:pt x="104518" y="1061594"/>
                      <a:pt x="99360" y="1050648"/>
                    </a:cubicBezTo>
                    <a:cubicBezTo>
                      <a:pt x="98047" y="1049297"/>
                      <a:pt x="97378" y="1047727"/>
                      <a:pt x="97146" y="1046152"/>
                    </a:cubicBezTo>
                    <a:cubicBezTo>
                      <a:pt x="81479" y="1013395"/>
                      <a:pt x="59771" y="976283"/>
                      <a:pt x="68121" y="962793"/>
                    </a:cubicBezTo>
                    <a:cubicBezTo>
                      <a:pt x="74968" y="951738"/>
                      <a:pt x="105830" y="962656"/>
                      <a:pt x="134230" y="969381"/>
                    </a:cubicBezTo>
                    <a:lnTo>
                      <a:pt x="125248" y="948408"/>
                    </a:lnTo>
                    <a:cubicBezTo>
                      <a:pt x="116779" y="935391"/>
                      <a:pt x="113063" y="924456"/>
                      <a:pt x="118653" y="918894"/>
                    </a:cubicBezTo>
                    <a:lnTo>
                      <a:pt x="120153" y="918429"/>
                    </a:lnTo>
                    <a:cubicBezTo>
                      <a:pt x="119490" y="917399"/>
                      <a:pt x="119761" y="916857"/>
                      <a:pt x="120077" y="916349"/>
                    </a:cubicBezTo>
                    <a:cubicBezTo>
                      <a:pt x="126574" y="905857"/>
                      <a:pt x="154701" y="915155"/>
                      <a:pt x="181825" y="921870"/>
                    </a:cubicBezTo>
                    <a:cubicBezTo>
                      <a:pt x="181538" y="916648"/>
                      <a:pt x="180574" y="911018"/>
                      <a:pt x="179196" y="905188"/>
                    </a:cubicBezTo>
                    <a:lnTo>
                      <a:pt x="176076" y="899403"/>
                    </a:lnTo>
                    <a:cubicBezTo>
                      <a:pt x="154829" y="897579"/>
                      <a:pt x="132727" y="895730"/>
                      <a:pt x="110388" y="893852"/>
                    </a:cubicBezTo>
                    <a:cubicBezTo>
                      <a:pt x="124436" y="889810"/>
                      <a:pt x="136692" y="885496"/>
                      <a:pt x="143916" y="881546"/>
                    </a:cubicBezTo>
                    <a:lnTo>
                      <a:pt x="161074" y="880544"/>
                    </a:lnTo>
                    <a:lnTo>
                      <a:pt x="156263" y="876266"/>
                    </a:lnTo>
                    <a:cubicBezTo>
                      <a:pt x="157528" y="873086"/>
                      <a:pt x="163236" y="871183"/>
                      <a:pt x="171704" y="870121"/>
                    </a:cubicBezTo>
                    <a:lnTo>
                      <a:pt x="167731" y="846928"/>
                    </a:lnTo>
                    <a:cubicBezTo>
                      <a:pt x="148349" y="845650"/>
                      <a:pt x="128167" y="844482"/>
                      <a:pt x="107670" y="843295"/>
                    </a:cubicBezTo>
                    <a:cubicBezTo>
                      <a:pt x="103857" y="840503"/>
                      <a:pt x="100147" y="837761"/>
                      <a:pt x="97876" y="835347"/>
                    </a:cubicBezTo>
                    <a:lnTo>
                      <a:pt x="156676" y="838769"/>
                    </a:lnTo>
                    <a:lnTo>
                      <a:pt x="157238" y="838880"/>
                    </a:lnTo>
                    <a:cubicBezTo>
                      <a:pt x="158344" y="838972"/>
                      <a:pt x="159528" y="839185"/>
                      <a:pt x="160689" y="839566"/>
                    </a:cubicBezTo>
                    <a:lnTo>
                      <a:pt x="166636" y="840536"/>
                    </a:lnTo>
                    <a:cubicBezTo>
                      <a:pt x="164851" y="828359"/>
                      <a:pt x="165500" y="818793"/>
                      <a:pt x="170324" y="814568"/>
                    </a:cubicBezTo>
                    <a:cubicBezTo>
                      <a:pt x="177113" y="808628"/>
                      <a:pt x="193323" y="816742"/>
                      <a:pt x="211453" y="827331"/>
                    </a:cubicBezTo>
                    <a:cubicBezTo>
                      <a:pt x="213950" y="825381"/>
                      <a:pt x="218239" y="824357"/>
                      <a:pt x="223660" y="823677"/>
                    </a:cubicBezTo>
                    <a:cubicBezTo>
                      <a:pt x="218039" y="798466"/>
                      <a:pt x="213979" y="775391"/>
                      <a:pt x="222281" y="768123"/>
                    </a:cubicBezTo>
                    <a:cubicBezTo>
                      <a:pt x="227594" y="763474"/>
                      <a:pt x="238680" y="767435"/>
                      <a:pt x="252011" y="774283"/>
                    </a:cubicBezTo>
                    <a:lnTo>
                      <a:pt x="251392" y="773120"/>
                    </a:lnTo>
                    <a:cubicBezTo>
                      <a:pt x="253675" y="773576"/>
                      <a:pt x="256083" y="774179"/>
                      <a:pt x="258388" y="774668"/>
                    </a:cubicBezTo>
                    <a:cubicBezTo>
                      <a:pt x="254573" y="770045"/>
                      <a:pt x="249136" y="764307"/>
                      <a:pt x="243105" y="758171"/>
                    </a:cubicBezTo>
                    <a:cubicBezTo>
                      <a:pt x="242196" y="757457"/>
                      <a:pt x="241409" y="756636"/>
                      <a:pt x="240757" y="755814"/>
                    </a:cubicBezTo>
                    <a:lnTo>
                      <a:pt x="240379" y="755429"/>
                    </a:lnTo>
                    <a:lnTo>
                      <a:pt x="206948" y="710876"/>
                    </a:lnTo>
                    <a:lnTo>
                      <a:pt x="218332" y="714441"/>
                    </a:lnTo>
                    <a:cubicBezTo>
                      <a:pt x="236626" y="738836"/>
                      <a:pt x="254476" y="762642"/>
                      <a:pt x="271020" y="784328"/>
                    </a:cubicBezTo>
                    <a:cubicBezTo>
                      <a:pt x="279499" y="789292"/>
                      <a:pt x="288318" y="794169"/>
                      <a:pt x="296677" y="797986"/>
                    </a:cubicBezTo>
                    <a:cubicBezTo>
                      <a:pt x="296547" y="796233"/>
                      <a:pt x="296125" y="794517"/>
                      <a:pt x="295685" y="792779"/>
                    </a:cubicBezTo>
                    <a:lnTo>
                      <a:pt x="294958" y="789987"/>
                    </a:lnTo>
                    <a:lnTo>
                      <a:pt x="297764" y="791396"/>
                    </a:lnTo>
                    <a:lnTo>
                      <a:pt x="299512" y="778151"/>
                    </a:lnTo>
                    <a:cubicBezTo>
                      <a:pt x="289228" y="760524"/>
                      <a:pt x="278302" y="741847"/>
                      <a:pt x="267426" y="723010"/>
                    </a:cubicBezTo>
                    <a:cubicBezTo>
                      <a:pt x="266760" y="715253"/>
                      <a:pt x="263754" y="703339"/>
                      <a:pt x="259596" y="690154"/>
                    </a:cubicBezTo>
                    <a:lnTo>
                      <a:pt x="303963" y="746059"/>
                    </a:lnTo>
                    <a:cubicBezTo>
                      <a:pt x="305974" y="734923"/>
                      <a:pt x="308718" y="727536"/>
                      <a:pt x="313032" y="727391"/>
                    </a:cubicBezTo>
                    <a:cubicBezTo>
                      <a:pt x="320259" y="727151"/>
                      <a:pt x="329673" y="745695"/>
                      <a:pt x="339083" y="768602"/>
                    </a:cubicBezTo>
                    <a:cubicBezTo>
                      <a:pt x="339761" y="769361"/>
                      <a:pt x="340450" y="769308"/>
                      <a:pt x="341073" y="769062"/>
                    </a:cubicBezTo>
                    <a:cubicBezTo>
                      <a:pt x="343922" y="767934"/>
                      <a:pt x="344817" y="762590"/>
                      <a:pt x="344450" y="754901"/>
                    </a:cubicBezTo>
                    <a:cubicBezTo>
                      <a:pt x="331614" y="734601"/>
                      <a:pt x="317898" y="712952"/>
                      <a:pt x="304281" y="691173"/>
                    </a:cubicBezTo>
                    <a:lnTo>
                      <a:pt x="343361" y="732559"/>
                    </a:lnTo>
                    <a:cubicBezTo>
                      <a:pt x="341922" y="719561"/>
                      <a:pt x="340390" y="705204"/>
                      <a:pt x="340592" y="693306"/>
                    </a:cubicBezTo>
                    <a:lnTo>
                      <a:pt x="340825" y="692997"/>
                    </a:lnTo>
                    <a:lnTo>
                      <a:pt x="341513" y="692841"/>
                    </a:lnTo>
                    <a:lnTo>
                      <a:pt x="354685" y="709744"/>
                    </a:lnTo>
                    <a:cubicBezTo>
                      <a:pt x="354802" y="707814"/>
                      <a:pt x="355113" y="705984"/>
                      <a:pt x="355436" y="704225"/>
                    </a:cubicBezTo>
                    <a:lnTo>
                      <a:pt x="353513" y="691870"/>
                    </a:lnTo>
                    <a:cubicBezTo>
                      <a:pt x="335932" y="681442"/>
                      <a:pt x="318434" y="670860"/>
                      <a:pt x="301456" y="660447"/>
                    </a:cubicBezTo>
                    <a:lnTo>
                      <a:pt x="295898" y="654036"/>
                    </a:lnTo>
                    <a:lnTo>
                      <a:pt x="345657" y="669991"/>
                    </a:lnTo>
                    <a:lnTo>
                      <a:pt x="322506" y="638717"/>
                    </a:lnTo>
                    <a:lnTo>
                      <a:pt x="329924" y="641769"/>
                    </a:lnTo>
                    <a:lnTo>
                      <a:pt x="348123" y="657228"/>
                    </a:lnTo>
                    <a:lnTo>
                      <a:pt x="335646" y="577041"/>
                    </a:lnTo>
                    <a:cubicBezTo>
                      <a:pt x="332537" y="575913"/>
                      <a:pt x="329418" y="574790"/>
                      <a:pt x="326294" y="573665"/>
                    </a:cubicBezTo>
                    <a:lnTo>
                      <a:pt x="334999" y="572880"/>
                    </a:lnTo>
                    <a:lnTo>
                      <a:pt x="332320" y="555663"/>
                    </a:lnTo>
                    <a:cubicBezTo>
                      <a:pt x="340134" y="562173"/>
                      <a:pt x="347044" y="565982"/>
                      <a:pt x="351500" y="563508"/>
                    </a:cubicBezTo>
                    <a:cubicBezTo>
                      <a:pt x="357727" y="560050"/>
                      <a:pt x="359424" y="547176"/>
                      <a:pt x="359584" y="531764"/>
                    </a:cubicBezTo>
                    <a:cubicBezTo>
                      <a:pt x="352056" y="529193"/>
                      <a:pt x="344429" y="526669"/>
                      <a:pt x="336756" y="524130"/>
                    </a:cubicBezTo>
                    <a:cubicBezTo>
                      <a:pt x="333795" y="520445"/>
                      <a:pt x="330923" y="516834"/>
                      <a:pt x="329352" y="513912"/>
                    </a:cubicBezTo>
                    <a:lnTo>
                      <a:pt x="360073" y="524091"/>
                    </a:lnTo>
                    <a:cubicBezTo>
                      <a:pt x="360130" y="523750"/>
                      <a:pt x="360134" y="523408"/>
                      <a:pt x="360139" y="523064"/>
                    </a:cubicBezTo>
                    <a:lnTo>
                      <a:pt x="372572" y="520785"/>
                    </a:lnTo>
                    <a:lnTo>
                      <a:pt x="369646" y="516838"/>
                    </a:lnTo>
                    <a:cubicBezTo>
                      <a:pt x="378646" y="524621"/>
                      <a:pt x="386681" y="529696"/>
                      <a:pt x="391656" y="526931"/>
                    </a:cubicBezTo>
                    <a:cubicBezTo>
                      <a:pt x="397771" y="523534"/>
                      <a:pt x="399518" y="511061"/>
                      <a:pt x="399687" y="496038"/>
                    </a:cubicBezTo>
                    <a:lnTo>
                      <a:pt x="407664" y="495192"/>
                    </a:lnTo>
                    <a:cubicBezTo>
                      <a:pt x="410566" y="493341"/>
                      <a:pt x="411539" y="489792"/>
                      <a:pt x="410808" y="485129"/>
                    </a:cubicBezTo>
                    <a:lnTo>
                      <a:pt x="412729" y="484208"/>
                    </a:lnTo>
                    <a:lnTo>
                      <a:pt x="410635" y="481382"/>
                    </a:lnTo>
                    <a:cubicBezTo>
                      <a:pt x="409442" y="474489"/>
                      <a:pt x="406190" y="465839"/>
                      <a:pt x="402302" y="456584"/>
                    </a:cubicBezTo>
                    <a:cubicBezTo>
                      <a:pt x="414162" y="468736"/>
                      <a:pt x="425428" y="481886"/>
                      <a:pt x="431257" y="485128"/>
                    </a:cubicBezTo>
                    <a:lnTo>
                      <a:pt x="437264" y="486937"/>
                    </a:lnTo>
                    <a:cubicBezTo>
                      <a:pt x="440849" y="486031"/>
                      <a:pt x="438317" y="478097"/>
                      <a:pt x="439923" y="473194"/>
                    </a:cubicBezTo>
                    <a:cubicBezTo>
                      <a:pt x="447953" y="481017"/>
                      <a:pt x="455441" y="486142"/>
                      <a:pt x="460967" y="482847"/>
                    </a:cubicBezTo>
                    <a:cubicBezTo>
                      <a:pt x="467508" y="478950"/>
                      <a:pt x="468346" y="464798"/>
                      <a:pt x="468181" y="448496"/>
                    </a:cubicBezTo>
                    <a:lnTo>
                      <a:pt x="468133" y="445616"/>
                    </a:lnTo>
                    <a:lnTo>
                      <a:pt x="471413" y="448549"/>
                    </a:lnTo>
                    <a:lnTo>
                      <a:pt x="471581" y="448600"/>
                    </a:lnTo>
                    <a:cubicBezTo>
                      <a:pt x="467244" y="444210"/>
                      <a:pt x="463012" y="439765"/>
                      <a:pt x="458823" y="435348"/>
                    </a:cubicBezTo>
                    <a:lnTo>
                      <a:pt x="455119" y="427715"/>
                    </a:lnTo>
                    <a:lnTo>
                      <a:pt x="479592" y="443551"/>
                    </a:lnTo>
                    <a:cubicBezTo>
                      <a:pt x="479459" y="441197"/>
                      <a:pt x="479414" y="438646"/>
                      <a:pt x="480080" y="436615"/>
                    </a:cubicBezTo>
                    <a:cubicBezTo>
                      <a:pt x="482340" y="438818"/>
                      <a:pt x="484558" y="440806"/>
                      <a:pt x="486893" y="441965"/>
                    </a:cubicBezTo>
                    <a:lnTo>
                      <a:pt x="490783" y="450792"/>
                    </a:lnTo>
                    <a:lnTo>
                      <a:pt x="493531" y="452569"/>
                    </a:lnTo>
                    <a:lnTo>
                      <a:pt x="496735" y="445967"/>
                    </a:lnTo>
                    <a:lnTo>
                      <a:pt x="501122" y="446269"/>
                    </a:lnTo>
                    <a:cubicBezTo>
                      <a:pt x="505384" y="443730"/>
                      <a:pt x="507226" y="436843"/>
                      <a:pt x="507541" y="427827"/>
                    </a:cubicBezTo>
                    <a:lnTo>
                      <a:pt x="517969" y="438656"/>
                    </a:lnTo>
                    <a:cubicBezTo>
                      <a:pt x="521896" y="438304"/>
                      <a:pt x="524308" y="430291"/>
                      <a:pt x="526056" y="419027"/>
                    </a:cubicBezTo>
                    <a:cubicBezTo>
                      <a:pt x="520377" y="414359"/>
                      <a:pt x="514793" y="409677"/>
                      <a:pt x="509281" y="405044"/>
                    </a:cubicBezTo>
                    <a:lnTo>
                      <a:pt x="526954" y="414697"/>
                    </a:lnTo>
                    <a:cubicBezTo>
                      <a:pt x="528900" y="403409"/>
                      <a:pt x="530504" y="389734"/>
                      <a:pt x="533397" y="377570"/>
                    </a:cubicBezTo>
                    <a:cubicBezTo>
                      <a:pt x="524146" y="371063"/>
                      <a:pt x="514737" y="364526"/>
                      <a:pt x="505278" y="357950"/>
                    </a:cubicBezTo>
                    <a:cubicBezTo>
                      <a:pt x="519468" y="361471"/>
                      <a:pt x="532235" y="363866"/>
                      <a:pt x="540468" y="364060"/>
                    </a:cubicBezTo>
                    <a:lnTo>
                      <a:pt x="567099" y="377432"/>
                    </a:lnTo>
                    <a:cubicBezTo>
                      <a:pt x="568265" y="371852"/>
                      <a:pt x="569127" y="365673"/>
                      <a:pt x="570056" y="359390"/>
                    </a:cubicBezTo>
                    <a:cubicBezTo>
                      <a:pt x="570734" y="359637"/>
                      <a:pt x="571183" y="360298"/>
                      <a:pt x="571655" y="361025"/>
                    </a:cubicBezTo>
                    <a:cubicBezTo>
                      <a:pt x="574434" y="365301"/>
                      <a:pt x="577838" y="373934"/>
                      <a:pt x="581688" y="384757"/>
                    </a:cubicBezTo>
                    <a:cubicBezTo>
                      <a:pt x="605048" y="396474"/>
                      <a:pt x="627244" y="407697"/>
                      <a:pt x="646731" y="417266"/>
                    </a:cubicBezTo>
                    <a:lnTo>
                      <a:pt x="655024" y="397628"/>
                    </a:lnTo>
                    <a:cubicBezTo>
                      <a:pt x="620788" y="373648"/>
                      <a:pt x="575497" y="343891"/>
                      <a:pt x="528204" y="312807"/>
                    </a:cubicBezTo>
                    <a:cubicBezTo>
                      <a:pt x="526296" y="308490"/>
                      <a:pt x="524456" y="304256"/>
                      <a:pt x="523697" y="301026"/>
                    </a:cubicBezTo>
                    <a:lnTo>
                      <a:pt x="572908" y="333389"/>
                    </a:lnTo>
                    <a:lnTo>
                      <a:pt x="573343" y="333769"/>
                    </a:lnTo>
                    <a:cubicBezTo>
                      <a:pt x="574248" y="334401"/>
                      <a:pt x="575166" y="335183"/>
                      <a:pt x="575983" y="336088"/>
                    </a:cubicBezTo>
                    <a:cubicBezTo>
                      <a:pt x="582850" y="342051"/>
                      <a:pt x="589264" y="347415"/>
                      <a:pt x="594394" y="351139"/>
                    </a:cubicBezTo>
                    <a:cubicBezTo>
                      <a:pt x="593726" y="348738"/>
                      <a:pt x="592936" y="346234"/>
                      <a:pt x="592302" y="343853"/>
                    </a:cubicBezTo>
                    <a:lnTo>
                      <a:pt x="619807" y="356373"/>
                    </a:lnTo>
                    <a:lnTo>
                      <a:pt x="621052" y="357600"/>
                    </a:lnTo>
                    <a:cubicBezTo>
                      <a:pt x="621261" y="357301"/>
                      <a:pt x="621467" y="357019"/>
                      <a:pt x="623124" y="357885"/>
                    </a:cubicBezTo>
                    <a:cubicBezTo>
                      <a:pt x="627125" y="361308"/>
                      <a:pt x="630195" y="362035"/>
                      <a:pt x="632712" y="362247"/>
                    </a:cubicBezTo>
                    <a:lnTo>
                      <a:pt x="631970" y="359109"/>
                    </a:lnTo>
                    <a:lnTo>
                      <a:pt x="650234" y="361630"/>
                    </a:lnTo>
                    <a:cubicBezTo>
                      <a:pt x="658606" y="368689"/>
                      <a:pt x="665959" y="378748"/>
                      <a:pt x="671903" y="387839"/>
                    </a:cubicBezTo>
                    <a:lnTo>
                      <a:pt x="674296" y="390174"/>
                    </a:lnTo>
                    <a:lnTo>
                      <a:pt x="671048" y="371364"/>
                    </a:lnTo>
                    <a:cubicBezTo>
                      <a:pt x="674946" y="372605"/>
                      <a:pt x="683246" y="379702"/>
                      <a:pt x="692514" y="388153"/>
                    </a:cubicBezTo>
                    <a:lnTo>
                      <a:pt x="696810" y="382685"/>
                    </a:lnTo>
                    <a:cubicBezTo>
                      <a:pt x="699326" y="382744"/>
                      <a:pt x="700191" y="387366"/>
                      <a:pt x="699857" y="394605"/>
                    </a:cubicBezTo>
                    <a:lnTo>
                      <a:pt x="723583" y="415483"/>
                    </a:lnTo>
                    <a:lnTo>
                      <a:pt x="723662" y="414910"/>
                    </a:lnTo>
                    <a:cubicBezTo>
                      <a:pt x="722089" y="407364"/>
                      <a:pt x="719049" y="398748"/>
                      <a:pt x="724759" y="400812"/>
                    </a:cubicBezTo>
                    <a:lnTo>
                      <a:pt x="725504" y="401573"/>
                    </a:lnTo>
                    <a:cubicBezTo>
                      <a:pt x="725638" y="397661"/>
                      <a:pt x="726406" y="394140"/>
                      <a:pt x="728061" y="391235"/>
                    </a:cubicBezTo>
                    <a:cubicBezTo>
                      <a:pt x="716599" y="383206"/>
                      <a:pt x="704894" y="375074"/>
                      <a:pt x="693110" y="366881"/>
                    </a:cubicBezTo>
                    <a:cubicBezTo>
                      <a:pt x="707304" y="370405"/>
                      <a:pt x="720070" y="372797"/>
                      <a:pt x="728304" y="372994"/>
                    </a:cubicBezTo>
                    <a:lnTo>
                      <a:pt x="737395" y="377547"/>
                    </a:lnTo>
                    <a:lnTo>
                      <a:pt x="737872" y="377641"/>
                    </a:lnTo>
                    <a:cubicBezTo>
                      <a:pt x="741811" y="362357"/>
                      <a:pt x="746838" y="351684"/>
                      <a:pt x="753220" y="350168"/>
                    </a:cubicBezTo>
                    <a:cubicBezTo>
                      <a:pt x="759163" y="348754"/>
                      <a:pt x="764654" y="355536"/>
                      <a:pt x="769214" y="366744"/>
                    </a:cubicBezTo>
                    <a:lnTo>
                      <a:pt x="778222" y="370591"/>
                    </a:lnTo>
                    <a:lnTo>
                      <a:pt x="780027" y="364387"/>
                    </a:lnTo>
                    <a:cubicBezTo>
                      <a:pt x="759890" y="350560"/>
                      <a:pt x="738184" y="336296"/>
                      <a:pt x="716038" y="321742"/>
                    </a:cubicBezTo>
                    <a:cubicBezTo>
                      <a:pt x="714131" y="317420"/>
                      <a:pt x="712291" y="313183"/>
                      <a:pt x="711532" y="309958"/>
                    </a:cubicBezTo>
                    <a:lnTo>
                      <a:pt x="760741" y="342320"/>
                    </a:lnTo>
                    <a:lnTo>
                      <a:pt x="761174" y="342699"/>
                    </a:lnTo>
                    <a:cubicBezTo>
                      <a:pt x="762080" y="343335"/>
                      <a:pt x="763002" y="344110"/>
                      <a:pt x="763816" y="345019"/>
                    </a:cubicBezTo>
                    <a:cubicBezTo>
                      <a:pt x="770686" y="350982"/>
                      <a:pt x="777097" y="356346"/>
                      <a:pt x="782222" y="360070"/>
                    </a:cubicBezTo>
                    <a:cubicBezTo>
                      <a:pt x="781562" y="357665"/>
                      <a:pt x="780768" y="355165"/>
                      <a:pt x="780137" y="352783"/>
                    </a:cubicBezTo>
                    <a:lnTo>
                      <a:pt x="806356" y="364720"/>
                    </a:lnTo>
                    <a:lnTo>
                      <a:pt x="805799" y="363274"/>
                    </a:lnTo>
                    <a:lnTo>
                      <a:pt x="811053" y="366858"/>
                    </a:lnTo>
                    <a:cubicBezTo>
                      <a:pt x="815000" y="370250"/>
                      <a:pt x="818043" y="370968"/>
                      <a:pt x="820548" y="371177"/>
                    </a:cubicBezTo>
                    <a:lnTo>
                      <a:pt x="819806" y="368039"/>
                    </a:lnTo>
                    <a:lnTo>
                      <a:pt x="838066" y="370558"/>
                    </a:lnTo>
                    <a:lnTo>
                      <a:pt x="840097" y="373016"/>
                    </a:lnTo>
                    <a:cubicBezTo>
                      <a:pt x="839216" y="370966"/>
                      <a:pt x="839942" y="370014"/>
                      <a:pt x="840889" y="369876"/>
                    </a:cubicBezTo>
                    <a:lnTo>
                      <a:pt x="841323" y="370102"/>
                    </a:lnTo>
                    <a:cubicBezTo>
                      <a:pt x="848162" y="358000"/>
                      <a:pt x="851415" y="365616"/>
                      <a:pt x="864657" y="375848"/>
                    </a:cubicBezTo>
                    <a:lnTo>
                      <a:pt x="871000" y="352812"/>
                    </a:lnTo>
                    <a:lnTo>
                      <a:pt x="859593" y="340088"/>
                    </a:lnTo>
                    <a:cubicBezTo>
                      <a:pt x="859777" y="337255"/>
                      <a:pt x="861539" y="335223"/>
                      <a:pt x="864781" y="334113"/>
                    </a:cubicBezTo>
                    <a:lnTo>
                      <a:pt x="841639" y="289182"/>
                    </a:lnTo>
                    <a:cubicBezTo>
                      <a:pt x="837246" y="282624"/>
                      <a:pt x="835848" y="277182"/>
                      <a:pt x="838470" y="273758"/>
                    </a:cubicBezTo>
                    <a:lnTo>
                      <a:pt x="860683" y="274348"/>
                    </a:lnTo>
                    <a:cubicBezTo>
                      <a:pt x="859384" y="272108"/>
                      <a:pt x="858152" y="269840"/>
                      <a:pt x="856924" y="267580"/>
                    </a:cubicBezTo>
                    <a:lnTo>
                      <a:pt x="855320" y="259248"/>
                    </a:lnTo>
                    <a:lnTo>
                      <a:pt x="868974" y="274569"/>
                    </a:lnTo>
                    <a:cubicBezTo>
                      <a:pt x="870852" y="273801"/>
                      <a:pt x="872459" y="274240"/>
                      <a:pt x="874097" y="274707"/>
                    </a:cubicBezTo>
                    <a:cubicBezTo>
                      <a:pt x="872794" y="272847"/>
                      <a:pt x="873789" y="271659"/>
                      <a:pt x="877670" y="272475"/>
                    </a:cubicBezTo>
                    <a:lnTo>
                      <a:pt x="871566" y="259573"/>
                    </a:lnTo>
                    <a:cubicBezTo>
                      <a:pt x="872222" y="257568"/>
                      <a:pt x="875419" y="257456"/>
                      <a:pt x="880706" y="258019"/>
                    </a:cubicBezTo>
                    <a:cubicBezTo>
                      <a:pt x="889206" y="258925"/>
                      <a:pt x="906778" y="264423"/>
                      <a:pt x="927069" y="270580"/>
                    </a:cubicBezTo>
                    <a:cubicBezTo>
                      <a:pt x="922450" y="264144"/>
                      <a:pt x="917947" y="257716"/>
                      <a:pt x="913509" y="251366"/>
                    </a:cubicBezTo>
                    <a:lnTo>
                      <a:pt x="936553" y="273353"/>
                    </a:lnTo>
                    <a:cubicBezTo>
                      <a:pt x="949211" y="277497"/>
                      <a:pt x="962581" y="281466"/>
                      <a:pt x="975145" y="284642"/>
                    </a:cubicBezTo>
                    <a:cubicBezTo>
                      <a:pt x="973621" y="283262"/>
                      <a:pt x="973702" y="282146"/>
                      <a:pt x="974144" y="281161"/>
                    </a:cubicBezTo>
                    <a:lnTo>
                      <a:pt x="979180" y="279150"/>
                    </a:lnTo>
                    <a:lnTo>
                      <a:pt x="978381" y="272117"/>
                    </a:lnTo>
                    <a:lnTo>
                      <a:pt x="966921" y="258482"/>
                    </a:lnTo>
                    <a:cubicBezTo>
                      <a:pt x="945435" y="239965"/>
                      <a:pt x="922587" y="221395"/>
                      <a:pt x="926396" y="212878"/>
                    </a:cubicBezTo>
                    <a:lnTo>
                      <a:pt x="928464" y="212734"/>
                    </a:lnTo>
                    <a:cubicBezTo>
                      <a:pt x="926268" y="210098"/>
                      <a:pt x="924052" y="207472"/>
                      <a:pt x="921826" y="204841"/>
                    </a:cubicBezTo>
                    <a:lnTo>
                      <a:pt x="937505" y="212104"/>
                    </a:lnTo>
                    <a:cubicBezTo>
                      <a:pt x="942761" y="208609"/>
                      <a:pt x="949572" y="209437"/>
                      <a:pt x="957111" y="210733"/>
                    </a:cubicBezTo>
                    <a:cubicBezTo>
                      <a:pt x="953013" y="204128"/>
                      <a:pt x="936241" y="196563"/>
                      <a:pt x="954476" y="196336"/>
                    </a:cubicBezTo>
                    <a:cubicBezTo>
                      <a:pt x="960167" y="196266"/>
                      <a:pt x="971810" y="198465"/>
                      <a:pt x="985577" y="201210"/>
                    </a:cubicBezTo>
                    <a:cubicBezTo>
                      <a:pt x="975954" y="189966"/>
                      <a:pt x="965862" y="178636"/>
                      <a:pt x="955655" y="167171"/>
                    </a:cubicBezTo>
                    <a:cubicBezTo>
                      <a:pt x="954933" y="162504"/>
                      <a:pt x="954251" y="157941"/>
                      <a:pt x="954354" y="154625"/>
                    </a:cubicBezTo>
                    <a:lnTo>
                      <a:pt x="993511" y="198621"/>
                    </a:lnTo>
                    <a:lnTo>
                      <a:pt x="993829" y="199098"/>
                    </a:lnTo>
                    <a:cubicBezTo>
                      <a:pt x="994541" y="199946"/>
                      <a:pt x="995230" y="200936"/>
                      <a:pt x="995780" y="202025"/>
                    </a:cubicBezTo>
                    <a:lnTo>
                      <a:pt x="996776" y="203413"/>
                    </a:lnTo>
                    <a:cubicBezTo>
                      <a:pt x="1002143" y="204529"/>
                      <a:pt x="1007666" y="205618"/>
                      <a:pt x="1013152" y="206631"/>
                    </a:cubicBezTo>
                    <a:cubicBezTo>
                      <a:pt x="1016552" y="198976"/>
                      <a:pt x="1021507" y="202524"/>
                      <a:pt x="1027549" y="208772"/>
                    </a:cubicBezTo>
                    <a:lnTo>
                      <a:pt x="1066510" y="209369"/>
                    </a:lnTo>
                    <a:cubicBezTo>
                      <a:pt x="1081024" y="199562"/>
                      <a:pt x="1035447" y="141283"/>
                      <a:pt x="1041567" y="137525"/>
                    </a:cubicBezTo>
                    <a:cubicBezTo>
                      <a:pt x="1045310" y="135227"/>
                      <a:pt x="1059389" y="147915"/>
                      <a:pt x="1074733" y="161953"/>
                    </a:cubicBezTo>
                    <a:cubicBezTo>
                      <a:pt x="1073946" y="157089"/>
                      <a:pt x="1074700" y="153432"/>
                      <a:pt x="1077458" y="151439"/>
                    </a:cubicBezTo>
                    <a:cubicBezTo>
                      <a:pt x="1084114" y="146624"/>
                      <a:pt x="1099806" y="153139"/>
                      <a:pt x="1118253" y="163289"/>
                    </a:cubicBezTo>
                    <a:cubicBezTo>
                      <a:pt x="1117174" y="154270"/>
                      <a:pt x="1100425" y="138371"/>
                      <a:pt x="1123984" y="146539"/>
                    </a:cubicBezTo>
                    <a:cubicBezTo>
                      <a:pt x="1132082" y="149345"/>
                      <a:pt x="1147703" y="158446"/>
                      <a:pt x="1165828" y="168832"/>
                    </a:cubicBezTo>
                    <a:lnTo>
                      <a:pt x="1185810" y="157108"/>
                    </a:lnTo>
                    <a:lnTo>
                      <a:pt x="1184294" y="119125"/>
                    </a:lnTo>
                    <a:cubicBezTo>
                      <a:pt x="1181090" y="117451"/>
                      <a:pt x="1181492" y="115966"/>
                      <a:pt x="1182466" y="114858"/>
                    </a:cubicBezTo>
                    <a:lnTo>
                      <a:pt x="1184135" y="115136"/>
                    </a:lnTo>
                    <a:cubicBezTo>
                      <a:pt x="1183087" y="95579"/>
                      <a:pt x="1182385" y="76027"/>
                      <a:pt x="1181813" y="56956"/>
                    </a:cubicBezTo>
                    <a:lnTo>
                      <a:pt x="1184135" y="48795"/>
                    </a:lnTo>
                    <a:lnTo>
                      <a:pt x="1202395" y="118163"/>
                    </a:lnTo>
                    <a:cubicBezTo>
                      <a:pt x="1206417" y="117111"/>
                      <a:pt x="1209930" y="118485"/>
                      <a:pt x="1213602" y="120022"/>
                    </a:cubicBezTo>
                    <a:cubicBezTo>
                      <a:pt x="1211444" y="112867"/>
                      <a:pt x="1196978" y="101849"/>
                      <a:pt x="1215156" y="105899"/>
                    </a:cubicBezTo>
                    <a:cubicBezTo>
                      <a:pt x="1221206" y="107244"/>
                      <a:pt x="1233217" y="112586"/>
                      <a:pt x="1247204" y="118881"/>
                    </a:cubicBezTo>
                    <a:cubicBezTo>
                      <a:pt x="1244527" y="101663"/>
                      <a:pt x="1242021" y="84589"/>
                      <a:pt x="1239635" y="67970"/>
                    </a:cubicBezTo>
                    <a:lnTo>
                      <a:pt x="1259743" y="124476"/>
                    </a:lnTo>
                    <a:cubicBezTo>
                      <a:pt x="1263275" y="126118"/>
                      <a:pt x="1266878" y="127712"/>
                      <a:pt x="1270472" y="129269"/>
                    </a:cubicBezTo>
                    <a:cubicBezTo>
                      <a:pt x="1276071" y="122880"/>
                      <a:pt x="1279961" y="127370"/>
                      <a:pt x="1284150" y="134642"/>
                    </a:cubicBezTo>
                    <a:lnTo>
                      <a:pt x="1292856" y="136827"/>
                    </a:lnTo>
                    <a:cubicBezTo>
                      <a:pt x="1285622" y="103829"/>
                      <a:pt x="1276890" y="67348"/>
                      <a:pt x="1268020" y="30181"/>
                    </a:cubicBezTo>
                    <a:cubicBezTo>
                      <a:pt x="1276256" y="42264"/>
                      <a:pt x="1284185" y="52552"/>
                      <a:pt x="1290194" y="58181"/>
                    </a:cubicBezTo>
                    <a:lnTo>
                      <a:pt x="1323528" y="142292"/>
                    </a:lnTo>
                    <a:cubicBezTo>
                      <a:pt x="1337989" y="133960"/>
                      <a:pt x="1311821" y="73086"/>
                      <a:pt x="1318736" y="71064"/>
                    </a:cubicBezTo>
                    <a:lnTo>
                      <a:pt x="1335262" y="89146"/>
                    </a:lnTo>
                    <a:cubicBezTo>
                      <a:pt x="1329250" y="64570"/>
                      <a:pt x="1322294" y="38455"/>
                      <a:pt x="1315190" y="11790"/>
                    </a:cubicBezTo>
                    <a:cubicBezTo>
                      <a:pt x="1316648" y="7293"/>
                      <a:pt x="1318093" y="2913"/>
                      <a:pt x="1319679" y="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>
                <a:softEdge rad="139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8540689" y="1320448"/>
              <a:ext cx="353066" cy="205107"/>
              <a:chOff x="3780156" y="4118031"/>
              <a:chExt cx="3102916" cy="2465748"/>
            </a:xfrm>
          </p:grpSpPr>
          <p:sp>
            <p:nvSpPr>
              <p:cNvPr id="56" name="十角星 6"/>
              <p:cNvSpPr/>
              <p:nvPr/>
            </p:nvSpPr>
            <p:spPr>
              <a:xfrm>
                <a:off x="3780156" y="4183175"/>
                <a:ext cx="3102916" cy="2223875"/>
              </a:xfrm>
              <a:custGeom>
                <a:avLst/>
                <a:gdLst/>
                <a:ahLst/>
                <a:cxnLst/>
                <a:rect l="l" t="t" r="r" b="b"/>
                <a:pathLst>
                  <a:path w="2645723" h="2605139">
                    <a:moveTo>
                      <a:pt x="1375582" y="2494963"/>
                    </a:moveTo>
                    <a:lnTo>
                      <a:pt x="1375518" y="2495016"/>
                    </a:lnTo>
                    <a:lnTo>
                      <a:pt x="1375537" y="2495123"/>
                    </a:lnTo>
                    <a:close/>
                    <a:moveTo>
                      <a:pt x="1421760" y="2486319"/>
                    </a:moveTo>
                    <a:lnTo>
                      <a:pt x="1427757" y="2493664"/>
                    </a:lnTo>
                    <a:lnTo>
                      <a:pt x="1429303" y="2488470"/>
                    </a:lnTo>
                    <a:cubicBezTo>
                      <a:pt x="1428258" y="2487910"/>
                      <a:pt x="1427288" y="2487189"/>
                      <a:pt x="1426300" y="2486446"/>
                    </a:cubicBezTo>
                    <a:cubicBezTo>
                      <a:pt x="1424834" y="2486657"/>
                      <a:pt x="1423317" y="2486501"/>
                      <a:pt x="1421760" y="2486319"/>
                    </a:cubicBezTo>
                    <a:close/>
                    <a:moveTo>
                      <a:pt x="927891" y="2368588"/>
                    </a:moveTo>
                    <a:lnTo>
                      <a:pt x="918569" y="2368929"/>
                    </a:lnTo>
                    <a:lnTo>
                      <a:pt x="919054" y="2378763"/>
                    </a:lnTo>
                    <a:close/>
                    <a:moveTo>
                      <a:pt x="1741382" y="2356774"/>
                    </a:moveTo>
                    <a:lnTo>
                      <a:pt x="1739507" y="2359477"/>
                    </a:lnTo>
                    <a:lnTo>
                      <a:pt x="1741128" y="2364379"/>
                    </a:lnTo>
                    <a:close/>
                    <a:moveTo>
                      <a:pt x="1747491" y="2350177"/>
                    </a:moveTo>
                    <a:lnTo>
                      <a:pt x="1746774" y="2350998"/>
                    </a:lnTo>
                    <a:cubicBezTo>
                      <a:pt x="1746826" y="2354922"/>
                      <a:pt x="1747208" y="2359182"/>
                      <a:pt x="1747649" y="2363625"/>
                    </a:cubicBezTo>
                    <a:lnTo>
                      <a:pt x="1747775" y="2364830"/>
                    </a:lnTo>
                    <a:cubicBezTo>
                      <a:pt x="1747182" y="2360516"/>
                      <a:pt x="1747242" y="2355576"/>
                      <a:pt x="1747491" y="2350177"/>
                    </a:cubicBezTo>
                    <a:close/>
                    <a:moveTo>
                      <a:pt x="558273" y="2153426"/>
                    </a:moveTo>
                    <a:lnTo>
                      <a:pt x="556699" y="2156541"/>
                    </a:lnTo>
                    <a:lnTo>
                      <a:pt x="558992" y="2154609"/>
                    </a:lnTo>
                    <a:close/>
                    <a:moveTo>
                      <a:pt x="2129321" y="2062852"/>
                    </a:moveTo>
                    <a:lnTo>
                      <a:pt x="2130109" y="2064322"/>
                    </a:lnTo>
                    <a:cubicBezTo>
                      <a:pt x="2129929" y="2063898"/>
                      <a:pt x="2129815" y="2063454"/>
                      <a:pt x="2129702" y="2063009"/>
                    </a:cubicBezTo>
                    <a:close/>
                    <a:moveTo>
                      <a:pt x="336361" y="2032337"/>
                    </a:moveTo>
                    <a:cubicBezTo>
                      <a:pt x="326300" y="2025909"/>
                      <a:pt x="306768" y="2050520"/>
                      <a:pt x="292690" y="2067097"/>
                    </a:cubicBezTo>
                    <a:cubicBezTo>
                      <a:pt x="311490" y="2060717"/>
                      <a:pt x="328667" y="2054635"/>
                      <a:pt x="343467" y="2049011"/>
                    </a:cubicBezTo>
                    <a:close/>
                    <a:moveTo>
                      <a:pt x="2483542" y="1576450"/>
                    </a:moveTo>
                    <a:lnTo>
                      <a:pt x="2488041" y="1593309"/>
                    </a:lnTo>
                    <a:lnTo>
                      <a:pt x="2513707" y="1583878"/>
                    </a:lnTo>
                    <a:cubicBezTo>
                      <a:pt x="2504736" y="1582262"/>
                      <a:pt x="2494052" y="1578948"/>
                      <a:pt x="2483542" y="1576450"/>
                    </a:cubicBezTo>
                    <a:close/>
                    <a:moveTo>
                      <a:pt x="2513786" y="1397137"/>
                    </a:moveTo>
                    <a:lnTo>
                      <a:pt x="2509302" y="1402372"/>
                    </a:lnTo>
                    <a:lnTo>
                      <a:pt x="2521633" y="1421833"/>
                    </a:lnTo>
                    <a:lnTo>
                      <a:pt x="2571130" y="1405044"/>
                    </a:lnTo>
                    <a:cubicBezTo>
                      <a:pt x="2564644" y="1403272"/>
                      <a:pt x="2558015" y="1400813"/>
                      <a:pt x="2551284" y="1398375"/>
                    </a:cubicBezTo>
                    <a:close/>
                    <a:moveTo>
                      <a:pt x="596378" y="421666"/>
                    </a:moveTo>
                    <a:cubicBezTo>
                      <a:pt x="604241" y="432923"/>
                      <a:pt x="612862" y="444258"/>
                      <a:pt x="621019" y="452557"/>
                    </a:cubicBezTo>
                    <a:lnTo>
                      <a:pt x="623243" y="441082"/>
                    </a:lnTo>
                    <a:close/>
                    <a:moveTo>
                      <a:pt x="673387" y="410722"/>
                    </a:moveTo>
                    <a:cubicBezTo>
                      <a:pt x="674136" y="413311"/>
                      <a:pt x="674454" y="416126"/>
                      <a:pt x="674735" y="419086"/>
                    </a:cubicBezTo>
                    <a:cubicBezTo>
                      <a:pt x="675029" y="416724"/>
                      <a:pt x="676121" y="415685"/>
                      <a:pt x="677323" y="414983"/>
                    </a:cubicBezTo>
                    <a:lnTo>
                      <a:pt x="677895" y="415451"/>
                    </a:lnTo>
                    <a:lnTo>
                      <a:pt x="678444" y="414327"/>
                    </a:lnTo>
                    <a:close/>
                    <a:moveTo>
                      <a:pt x="545326" y="385895"/>
                    </a:moveTo>
                    <a:cubicBezTo>
                      <a:pt x="549721" y="395814"/>
                      <a:pt x="554247" y="402424"/>
                      <a:pt x="558127" y="402077"/>
                    </a:cubicBezTo>
                    <a:lnTo>
                      <a:pt x="560937" y="396787"/>
                    </a:lnTo>
                    <a:close/>
                    <a:moveTo>
                      <a:pt x="798756" y="376869"/>
                    </a:moveTo>
                    <a:lnTo>
                      <a:pt x="800801" y="380233"/>
                    </a:lnTo>
                    <a:cubicBezTo>
                      <a:pt x="803607" y="381365"/>
                      <a:pt x="806388" y="382591"/>
                      <a:pt x="809161" y="383802"/>
                    </a:cubicBezTo>
                    <a:close/>
                    <a:moveTo>
                      <a:pt x="1319679" y="0"/>
                    </a:moveTo>
                    <a:lnTo>
                      <a:pt x="1334821" y="56921"/>
                    </a:lnTo>
                    <a:lnTo>
                      <a:pt x="1334890" y="57489"/>
                    </a:lnTo>
                    <a:cubicBezTo>
                      <a:pt x="1335145" y="58567"/>
                      <a:pt x="1335312" y="59760"/>
                      <a:pt x="1335315" y="60979"/>
                    </a:cubicBezTo>
                    <a:cubicBezTo>
                      <a:pt x="1336466" y="70004"/>
                      <a:pt x="1337678" y="78273"/>
                      <a:pt x="1339019" y="84468"/>
                    </a:cubicBezTo>
                    <a:cubicBezTo>
                      <a:pt x="1340123" y="82235"/>
                      <a:pt x="1341196" y="79838"/>
                      <a:pt x="1342312" y="77641"/>
                    </a:cubicBezTo>
                    <a:lnTo>
                      <a:pt x="1354485" y="105306"/>
                    </a:lnTo>
                    <a:lnTo>
                      <a:pt x="1354597" y="107047"/>
                    </a:lnTo>
                    <a:cubicBezTo>
                      <a:pt x="1354950" y="106962"/>
                      <a:pt x="1355291" y="106890"/>
                      <a:pt x="1355954" y="108638"/>
                    </a:cubicBezTo>
                    <a:cubicBezTo>
                      <a:pt x="1356654" y="113860"/>
                      <a:pt x="1358461" y="116443"/>
                      <a:pt x="1360196" y="118278"/>
                    </a:cubicBezTo>
                    <a:lnTo>
                      <a:pt x="1361738" y="115445"/>
                    </a:lnTo>
                    <a:lnTo>
                      <a:pt x="1371357" y="126765"/>
                    </a:lnTo>
                    <a:cubicBezTo>
                      <a:pt x="1378036" y="120696"/>
                      <a:pt x="1388425" y="111563"/>
                      <a:pt x="1392342" y="113039"/>
                    </a:cubicBezTo>
                    <a:cubicBezTo>
                      <a:pt x="1397862" y="115118"/>
                      <a:pt x="1388210" y="124652"/>
                      <a:pt x="1398843" y="144204"/>
                    </a:cubicBezTo>
                    <a:lnTo>
                      <a:pt x="1396885" y="146679"/>
                    </a:lnTo>
                    <a:cubicBezTo>
                      <a:pt x="1397843" y="147191"/>
                      <a:pt x="1399678" y="146738"/>
                      <a:pt x="1403494" y="145501"/>
                    </a:cubicBezTo>
                    <a:cubicBezTo>
                      <a:pt x="1416453" y="141308"/>
                      <a:pt x="1449222" y="113500"/>
                      <a:pt x="1476606" y="119039"/>
                    </a:cubicBezTo>
                    <a:cubicBezTo>
                      <a:pt x="1500196" y="123812"/>
                      <a:pt x="1510494" y="147126"/>
                      <a:pt x="1509437" y="176545"/>
                    </a:cubicBezTo>
                    <a:lnTo>
                      <a:pt x="1541895" y="171790"/>
                    </a:lnTo>
                    <a:cubicBezTo>
                      <a:pt x="1544333" y="160620"/>
                      <a:pt x="1546903" y="149553"/>
                      <a:pt x="1549476" y="138659"/>
                    </a:cubicBezTo>
                    <a:lnTo>
                      <a:pt x="1553828" y="131373"/>
                    </a:lnTo>
                    <a:lnTo>
                      <a:pt x="1553767" y="171335"/>
                    </a:lnTo>
                    <a:cubicBezTo>
                      <a:pt x="1563047" y="172440"/>
                      <a:pt x="1579364" y="177828"/>
                      <a:pt x="1595477" y="182234"/>
                    </a:cubicBezTo>
                    <a:lnTo>
                      <a:pt x="1600283" y="183328"/>
                    </a:lnTo>
                    <a:cubicBezTo>
                      <a:pt x="1600969" y="176909"/>
                      <a:pt x="1601723" y="170550"/>
                      <a:pt x="1602478" y="164259"/>
                    </a:cubicBezTo>
                    <a:lnTo>
                      <a:pt x="1604113" y="184198"/>
                    </a:lnTo>
                    <a:cubicBezTo>
                      <a:pt x="1606130" y="183680"/>
                      <a:pt x="1606448" y="184228"/>
                      <a:pt x="1606771" y="184804"/>
                    </a:cubicBezTo>
                    <a:lnTo>
                      <a:pt x="1638027" y="186891"/>
                    </a:lnTo>
                    <a:lnTo>
                      <a:pt x="1639443" y="142425"/>
                    </a:lnTo>
                    <a:lnTo>
                      <a:pt x="1636277" y="119232"/>
                    </a:lnTo>
                    <a:cubicBezTo>
                      <a:pt x="1642257" y="115992"/>
                      <a:pt x="1660862" y="151091"/>
                      <a:pt x="1674541" y="167480"/>
                    </a:cubicBezTo>
                    <a:cubicBezTo>
                      <a:pt x="1676047" y="166072"/>
                      <a:pt x="1683225" y="156550"/>
                      <a:pt x="1689897" y="151044"/>
                    </a:cubicBezTo>
                    <a:cubicBezTo>
                      <a:pt x="1689977" y="143931"/>
                      <a:pt x="1689988" y="136761"/>
                      <a:pt x="1689998" y="129548"/>
                    </a:cubicBezTo>
                    <a:cubicBezTo>
                      <a:pt x="1692570" y="125585"/>
                      <a:pt x="1695101" y="121729"/>
                      <a:pt x="1697384" y="119326"/>
                    </a:cubicBezTo>
                    <a:lnTo>
                      <a:pt x="1697332" y="148913"/>
                    </a:lnTo>
                    <a:cubicBezTo>
                      <a:pt x="1697963" y="153570"/>
                      <a:pt x="1696050" y="162059"/>
                      <a:pt x="1701901" y="173203"/>
                    </a:cubicBezTo>
                    <a:lnTo>
                      <a:pt x="1700248" y="175864"/>
                    </a:lnTo>
                    <a:cubicBezTo>
                      <a:pt x="1701032" y="176171"/>
                      <a:pt x="1702567" y="175420"/>
                      <a:pt x="1705748" y="173581"/>
                    </a:cubicBezTo>
                    <a:cubicBezTo>
                      <a:pt x="1716562" y="167347"/>
                      <a:pt x="1744121" y="135507"/>
                      <a:pt x="1766792" y="135780"/>
                    </a:cubicBezTo>
                    <a:cubicBezTo>
                      <a:pt x="1786328" y="136017"/>
                      <a:pt x="1794591" y="155949"/>
                      <a:pt x="1793350" y="183612"/>
                    </a:cubicBezTo>
                    <a:cubicBezTo>
                      <a:pt x="1812321" y="174571"/>
                      <a:pt x="1829229" y="167838"/>
                      <a:pt x="1835575" y="175185"/>
                    </a:cubicBezTo>
                    <a:cubicBezTo>
                      <a:pt x="1843310" y="184132"/>
                      <a:pt x="1829705" y="202330"/>
                      <a:pt x="1819636" y="220921"/>
                    </a:cubicBezTo>
                    <a:cubicBezTo>
                      <a:pt x="1846252" y="226631"/>
                      <a:pt x="1906518" y="213451"/>
                      <a:pt x="1917165" y="227306"/>
                    </a:cubicBezTo>
                    <a:cubicBezTo>
                      <a:pt x="1921941" y="233517"/>
                      <a:pt x="1913525" y="245631"/>
                      <a:pt x="1903666" y="258817"/>
                    </a:cubicBezTo>
                    <a:lnTo>
                      <a:pt x="1905304" y="269930"/>
                    </a:lnTo>
                    <a:cubicBezTo>
                      <a:pt x="1918316" y="259228"/>
                      <a:pt x="1933515" y="251585"/>
                      <a:pt x="1946895" y="252388"/>
                    </a:cubicBezTo>
                    <a:lnTo>
                      <a:pt x="1948347" y="253427"/>
                    </a:lnTo>
                    <a:cubicBezTo>
                      <a:pt x="1949128" y="250731"/>
                      <a:pt x="1949861" y="248015"/>
                      <a:pt x="1950595" y="245296"/>
                    </a:cubicBezTo>
                    <a:cubicBezTo>
                      <a:pt x="1954103" y="242131"/>
                      <a:pt x="1957551" y="239063"/>
                      <a:pt x="1960376" y="237329"/>
                    </a:cubicBezTo>
                    <a:lnTo>
                      <a:pt x="1954787" y="258033"/>
                    </a:lnTo>
                    <a:cubicBezTo>
                      <a:pt x="1974508" y="261033"/>
                      <a:pt x="1980996" y="284780"/>
                      <a:pt x="1977732" y="315558"/>
                    </a:cubicBezTo>
                    <a:cubicBezTo>
                      <a:pt x="2003112" y="305119"/>
                      <a:pt x="2025630" y="297517"/>
                      <a:pt x="2033321" y="307361"/>
                    </a:cubicBezTo>
                    <a:cubicBezTo>
                      <a:pt x="2042689" y="319348"/>
                      <a:pt x="2023574" y="341904"/>
                      <a:pt x="2009033" y="365181"/>
                    </a:cubicBezTo>
                    <a:lnTo>
                      <a:pt x="2033600" y="367699"/>
                    </a:lnTo>
                    <a:cubicBezTo>
                      <a:pt x="2038306" y="349117"/>
                      <a:pt x="2036596" y="320311"/>
                      <a:pt x="2041425" y="319158"/>
                    </a:cubicBezTo>
                    <a:cubicBezTo>
                      <a:pt x="2047771" y="317641"/>
                      <a:pt x="2055336" y="349248"/>
                      <a:pt x="2063608" y="368691"/>
                    </a:cubicBezTo>
                    <a:lnTo>
                      <a:pt x="2072543" y="368718"/>
                    </a:lnTo>
                    <a:lnTo>
                      <a:pt x="2094097" y="357745"/>
                    </a:lnTo>
                    <a:cubicBezTo>
                      <a:pt x="2096711" y="358949"/>
                      <a:pt x="2093495" y="362471"/>
                      <a:pt x="2091758" y="369119"/>
                    </a:cubicBezTo>
                    <a:cubicBezTo>
                      <a:pt x="2104868" y="369291"/>
                      <a:pt x="2116624" y="370276"/>
                      <a:pt x="2124756" y="373369"/>
                    </a:cubicBezTo>
                    <a:cubicBezTo>
                      <a:pt x="2138796" y="367351"/>
                      <a:pt x="2154503" y="362264"/>
                      <a:pt x="2166298" y="365184"/>
                    </a:cubicBezTo>
                    <a:cubicBezTo>
                      <a:pt x="2185636" y="369969"/>
                      <a:pt x="2188071" y="390603"/>
                      <a:pt x="2178816" y="416274"/>
                    </a:cubicBezTo>
                    <a:cubicBezTo>
                      <a:pt x="2200282" y="412222"/>
                      <a:pt x="2219033" y="409856"/>
                      <a:pt x="2223212" y="418230"/>
                    </a:cubicBezTo>
                    <a:cubicBezTo>
                      <a:pt x="2228300" y="428433"/>
                      <a:pt x="2209507" y="442333"/>
                      <a:pt x="2194116" y="457422"/>
                    </a:cubicBezTo>
                    <a:cubicBezTo>
                      <a:pt x="2218902" y="468994"/>
                      <a:pt x="2282600" y="470716"/>
                      <a:pt x="2289162" y="486202"/>
                    </a:cubicBezTo>
                    <a:cubicBezTo>
                      <a:pt x="2293178" y="495692"/>
                      <a:pt x="2269543" y="509766"/>
                      <a:pt x="2251768" y="524083"/>
                    </a:cubicBezTo>
                    <a:cubicBezTo>
                      <a:pt x="2251760" y="524109"/>
                      <a:pt x="2251741" y="524131"/>
                      <a:pt x="2251726" y="524151"/>
                    </a:cubicBezTo>
                    <a:lnTo>
                      <a:pt x="2256677" y="524641"/>
                    </a:lnTo>
                    <a:cubicBezTo>
                      <a:pt x="2275426" y="517768"/>
                      <a:pt x="2296285" y="512191"/>
                      <a:pt x="2311423" y="516686"/>
                    </a:cubicBezTo>
                    <a:cubicBezTo>
                      <a:pt x="2336213" y="524049"/>
                      <a:pt x="2337778" y="550734"/>
                      <a:pt x="2323749" y="583165"/>
                    </a:cubicBezTo>
                    <a:cubicBezTo>
                      <a:pt x="2351990" y="579301"/>
                      <a:pt x="2376562" y="577430"/>
                      <a:pt x="2381353" y="588463"/>
                    </a:cubicBezTo>
                    <a:cubicBezTo>
                      <a:pt x="2387184" y="601899"/>
                      <a:pt x="2361655" y="618600"/>
                      <a:pt x="2340458" y="637042"/>
                    </a:cubicBezTo>
                    <a:lnTo>
                      <a:pt x="2356894" y="642667"/>
                    </a:lnTo>
                    <a:lnTo>
                      <a:pt x="2365472" y="637696"/>
                    </a:lnTo>
                    <a:lnTo>
                      <a:pt x="2364805" y="645374"/>
                    </a:lnTo>
                    <a:cubicBezTo>
                      <a:pt x="2367292" y="646668"/>
                      <a:pt x="2370016" y="647395"/>
                      <a:pt x="2372799" y="648109"/>
                    </a:cubicBezTo>
                    <a:cubicBezTo>
                      <a:pt x="2374704" y="647999"/>
                      <a:pt x="2376366" y="648487"/>
                      <a:pt x="2377752" y="649297"/>
                    </a:cubicBezTo>
                    <a:cubicBezTo>
                      <a:pt x="2413559" y="658275"/>
                      <a:pt x="2456678" y="665583"/>
                      <a:pt x="2461877" y="679999"/>
                    </a:cubicBezTo>
                    <a:cubicBezTo>
                      <a:pt x="2466142" y="691815"/>
                      <a:pt x="2437674" y="707386"/>
                      <a:pt x="2414088" y="723776"/>
                    </a:cubicBezTo>
                    <a:lnTo>
                      <a:pt x="2436336" y="730284"/>
                    </a:lnTo>
                    <a:lnTo>
                      <a:pt x="2463748" y="743824"/>
                    </a:lnTo>
                    <a:lnTo>
                      <a:pt x="2463145" y="745196"/>
                    </a:lnTo>
                    <a:cubicBezTo>
                      <a:pt x="2464382" y="745358"/>
                      <a:pt x="2464632" y="745889"/>
                      <a:pt x="2464829" y="746431"/>
                    </a:cubicBezTo>
                    <a:cubicBezTo>
                      <a:pt x="2468874" y="757644"/>
                      <a:pt x="2443442" y="772242"/>
                      <a:pt x="2420687" y="787713"/>
                    </a:cubicBezTo>
                    <a:cubicBezTo>
                      <a:pt x="2424971" y="790746"/>
                      <a:pt x="2430007" y="793540"/>
                      <a:pt x="2435472" y="796159"/>
                    </a:cubicBezTo>
                    <a:lnTo>
                      <a:pt x="2442174" y="797519"/>
                    </a:lnTo>
                    <a:cubicBezTo>
                      <a:pt x="2445886" y="793184"/>
                      <a:pt x="2449534" y="788753"/>
                      <a:pt x="2453201" y="784299"/>
                    </a:cubicBezTo>
                    <a:cubicBezTo>
                      <a:pt x="2457703" y="782866"/>
                      <a:pt x="2462109" y="781491"/>
                      <a:pt x="2465401" y="781079"/>
                    </a:cubicBezTo>
                    <a:lnTo>
                      <a:pt x="2450472" y="799206"/>
                    </a:lnTo>
                    <a:cubicBezTo>
                      <a:pt x="2451835" y="799049"/>
                      <a:pt x="2452969" y="799471"/>
                      <a:pt x="2454033" y="799929"/>
                    </a:cubicBezTo>
                    <a:lnTo>
                      <a:pt x="2472954" y="797502"/>
                    </a:lnTo>
                    <a:cubicBezTo>
                      <a:pt x="2474632" y="800389"/>
                      <a:pt x="2472448" y="805701"/>
                      <a:pt x="2467819" y="812492"/>
                    </a:cubicBezTo>
                    <a:cubicBezTo>
                      <a:pt x="2491228" y="824064"/>
                      <a:pt x="2511953" y="835442"/>
                      <a:pt x="2512303" y="845960"/>
                    </a:cubicBezTo>
                    <a:cubicBezTo>
                      <a:pt x="2512589" y="854561"/>
                      <a:pt x="2495772" y="861261"/>
                      <a:pt x="2475770" y="867817"/>
                    </a:cubicBezTo>
                    <a:cubicBezTo>
                      <a:pt x="2475692" y="870837"/>
                      <a:pt x="2473731" y="874578"/>
                      <a:pt x="2470770" y="878928"/>
                    </a:cubicBezTo>
                    <a:cubicBezTo>
                      <a:pt x="2494176" y="890495"/>
                      <a:pt x="2514900" y="901875"/>
                      <a:pt x="2515252" y="912394"/>
                    </a:cubicBezTo>
                    <a:cubicBezTo>
                      <a:pt x="2515705" y="926056"/>
                      <a:pt x="2472976" y="934936"/>
                      <a:pt x="2443856" y="947732"/>
                    </a:cubicBezTo>
                    <a:cubicBezTo>
                      <a:pt x="2445313" y="948723"/>
                      <a:pt x="2446932" y="949482"/>
                      <a:pt x="2448581" y="950242"/>
                    </a:cubicBezTo>
                    <a:lnTo>
                      <a:pt x="2451240" y="951448"/>
                    </a:lnTo>
                    <a:lnTo>
                      <a:pt x="2448325" y="952604"/>
                    </a:lnTo>
                    <a:lnTo>
                      <a:pt x="2454206" y="958623"/>
                    </a:lnTo>
                    <a:cubicBezTo>
                      <a:pt x="2470199" y="947121"/>
                      <a:pt x="2487028" y="928412"/>
                      <a:pt x="2490899" y="930552"/>
                    </a:cubicBezTo>
                    <a:cubicBezTo>
                      <a:pt x="2496019" y="933383"/>
                      <a:pt x="2481526" y="957811"/>
                      <a:pt x="2472760" y="977612"/>
                    </a:cubicBezTo>
                    <a:cubicBezTo>
                      <a:pt x="2477249" y="981967"/>
                      <a:pt x="2481023" y="986150"/>
                      <a:pt x="2483570" y="990072"/>
                    </a:cubicBezTo>
                    <a:cubicBezTo>
                      <a:pt x="2491222" y="991257"/>
                      <a:pt x="2498909" y="992925"/>
                      <a:pt x="2499723" y="995177"/>
                    </a:cubicBezTo>
                    <a:cubicBezTo>
                      <a:pt x="2501288" y="999517"/>
                      <a:pt x="2487421" y="998167"/>
                      <a:pt x="2477295" y="1013889"/>
                    </a:cubicBezTo>
                    <a:lnTo>
                      <a:pt x="2474027" y="1013874"/>
                    </a:lnTo>
                    <a:cubicBezTo>
                      <a:pt x="2474169" y="1014695"/>
                      <a:pt x="2475657" y="1015597"/>
                      <a:pt x="2478999" y="1017331"/>
                    </a:cubicBezTo>
                    <a:cubicBezTo>
                      <a:pt x="2490343" y="1023222"/>
                      <a:pt x="2533572" y="1029970"/>
                      <a:pt x="2545372" y="1049239"/>
                    </a:cubicBezTo>
                    <a:cubicBezTo>
                      <a:pt x="2552208" y="1060403"/>
                      <a:pt x="2548338" y="1071885"/>
                      <a:pt x="2535958" y="1080807"/>
                    </a:cubicBezTo>
                    <a:lnTo>
                      <a:pt x="2611033" y="1123881"/>
                    </a:lnTo>
                    <a:lnTo>
                      <a:pt x="2592509" y="1132901"/>
                    </a:lnTo>
                    <a:cubicBezTo>
                      <a:pt x="2590968" y="1140778"/>
                      <a:pt x="2603879" y="1152247"/>
                      <a:pt x="2618678" y="1164245"/>
                    </a:cubicBezTo>
                    <a:lnTo>
                      <a:pt x="2612450" y="1174662"/>
                    </a:lnTo>
                    <a:lnTo>
                      <a:pt x="2617433" y="1174994"/>
                    </a:lnTo>
                    <a:lnTo>
                      <a:pt x="2595324" y="1184666"/>
                    </a:lnTo>
                    <a:cubicBezTo>
                      <a:pt x="2594047" y="1191200"/>
                      <a:pt x="2602708" y="1200204"/>
                      <a:pt x="2614389" y="1209649"/>
                    </a:cubicBezTo>
                    <a:lnTo>
                      <a:pt x="2609907" y="1215949"/>
                    </a:lnTo>
                    <a:cubicBezTo>
                      <a:pt x="2609491" y="1219198"/>
                      <a:pt x="2611647" y="1222105"/>
                      <a:pt x="2615779" y="1224469"/>
                    </a:cubicBezTo>
                    <a:lnTo>
                      <a:pt x="2615265" y="1226431"/>
                    </a:lnTo>
                    <a:lnTo>
                      <a:pt x="2618829" y="1226669"/>
                    </a:lnTo>
                    <a:cubicBezTo>
                      <a:pt x="2625009" y="1230080"/>
                      <a:pt x="2633894" y="1233095"/>
                      <a:pt x="2643664" y="1236019"/>
                    </a:cubicBezTo>
                    <a:lnTo>
                      <a:pt x="2602597" y="1239274"/>
                    </a:lnTo>
                    <a:lnTo>
                      <a:pt x="2597305" y="1242501"/>
                    </a:lnTo>
                    <a:cubicBezTo>
                      <a:pt x="2595703" y="1245659"/>
                      <a:pt x="2603562" y="1248748"/>
                      <a:pt x="2606375" y="1252951"/>
                    </a:cubicBezTo>
                    <a:lnTo>
                      <a:pt x="2585234" y="1262200"/>
                    </a:lnTo>
                    <a:cubicBezTo>
                      <a:pt x="2584074" y="1269355"/>
                      <a:pt x="2594638" y="1278742"/>
                      <a:pt x="2607538" y="1288735"/>
                    </a:cubicBezTo>
                    <a:lnTo>
                      <a:pt x="2609830" y="1290485"/>
                    </a:lnTo>
                    <a:lnTo>
                      <a:pt x="2605411" y="1291043"/>
                    </a:lnTo>
                    <a:lnTo>
                      <a:pt x="2600119" y="1294266"/>
                    </a:lnTo>
                    <a:cubicBezTo>
                      <a:pt x="2598515" y="1297427"/>
                      <a:pt x="2606378" y="1300515"/>
                      <a:pt x="2609190" y="1304723"/>
                    </a:cubicBezTo>
                    <a:cubicBezTo>
                      <a:pt x="2606003" y="1304991"/>
                      <a:pt x="2603010" y="1305363"/>
                      <a:pt x="2600598" y="1306336"/>
                    </a:cubicBezTo>
                    <a:lnTo>
                      <a:pt x="2586997" y="1302499"/>
                    </a:lnTo>
                    <a:lnTo>
                      <a:pt x="2591112" y="1310978"/>
                    </a:lnTo>
                    <a:lnTo>
                      <a:pt x="2588045" y="1313968"/>
                    </a:lnTo>
                    <a:cubicBezTo>
                      <a:pt x="2587291" y="1318630"/>
                      <a:pt x="2591510" y="1324235"/>
                      <a:pt x="2598378" y="1330056"/>
                    </a:cubicBezTo>
                    <a:cubicBezTo>
                      <a:pt x="2577787" y="1338183"/>
                      <a:pt x="2612095" y="1366252"/>
                      <a:pt x="2629005" y="1388627"/>
                    </a:cubicBezTo>
                    <a:lnTo>
                      <a:pt x="2628992" y="1388989"/>
                    </a:lnTo>
                    <a:lnTo>
                      <a:pt x="2628500" y="1389471"/>
                    </a:lnTo>
                    <a:cubicBezTo>
                      <a:pt x="2608233" y="1382851"/>
                      <a:pt x="2589549" y="1377809"/>
                      <a:pt x="2585973" y="1382657"/>
                    </a:cubicBezTo>
                    <a:cubicBezTo>
                      <a:pt x="2584017" y="1385316"/>
                      <a:pt x="2587321" y="1390725"/>
                      <a:pt x="2593202" y="1397557"/>
                    </a:cubicBezTo>
                    <a:cubicBezTo>
                      <a:pt x="2599005" y="1395659"/>
                      <a:pt x="2604805" y="1393654"/>
                      <a:pt x="2610620" y="1391645"/>
                    </a:cubicBezTo>
                    <a:lnTo>
                      <a:pt x="2598513" y="1403340"/>
                    </a:lnTo>
                    <a:cubicBezTo>
                      <a:pt x="2602397" y="1407962"/>
                      <a:pt x="2607065" y="1412803"/>
                      <a:pt x="2611782" y="1417778"/>
                    </a:cubicBezTo>
                    <a:cubicBezTo>
                      <a:pt x="2611148" y="1418116"/>
                      <a:pt x="2610341" y="1418030"/>
                      <a:pt x="2609467" y="1417921"/>
                    </a:cubicBezTo>
                    <a:lnTo>
                      <a:pt x="2590141" y="1411431"/>
                    </a:lnTo>
                    <a:cubicBezTo>
                      <a:pt x="2587812" y="1412934"/>
                      <a:pt x="2586224" y="1414776"/>
                      <a:pt x="2584931" y="1416463"/>
                    </a:cubicBezTo>
                    <a:lnTo>
                      <a:pt x="2523000" y="1448353"/>
                    </a:lnTo>
                    <a:cubicBezTo>
                      <a:pt x="2529562" y="1459552"/>
                      <a:pt x="2532355" y="1467664"/>
                      <a:pt x="2528502" y="1469623"/>
                    </a:cubicBezTo>
                    <a:lnTo>
                      <a:pt x="2517983" y="1465187"/>
                    </a:lnTo>
                    <a:cubicBezTo>
                      <a:pt x="2520604" y="1468126"/>
                      <a:pt x="2521629" y="1471371"/>
                      <a:pt x="2522174" y="1474370"/>
                    </a:cubicBezTo>
                    <a:lnTo>
                      <a:pt x="2525153" y="1476727"/>
                    </a:lnTo>
                    <a:cubicBezTo>
                      <a:pt x="2557878" y="1465143"/>
                      <a:pt x="2595122" y="1451183"/>
                      <a:pt x="2633549" y="1436783"/>
                    </a:cubicBezTo>
                    <a:cubicBezTo>
                      <a:pt x="2638166" y="1437794"/>
                      <a:pt x="2642670" y="1438804"/>
                      <a:pt x="2645723" y="1440095"/>
                    </a:cubicBezTo>
                    <a:lnTo>
                      <a:pt x="2590565" y="1460745"/>
                    </a:lnTo>
                    <a:lnTo>
                      <a:pt x="2590007" y="1460873"/>
                    </a:lnTo>
                    <a:cubicBezTo>
                      <a:pt x="2588958" y="1461231"/>
                      <a:pt x="2587785" y="1461516"/>
                      <a:pt x="2586571" y="1461636"/>
                    </a:cubicBezTo>
                    <a:cubicBezTo>
                      <a:pt x="2577705" y="1463668"/>
                      <a:pt x="2569593" y="1465685"/>
                      <a:pt x="2563560" y="1467626"/>
                    </a:cubicBezTo>
                    <a:cubicBezTo>
                      <a:pt x="2565893" y="1468506"/>
                      <a:pt x="2568382" y="1469341"/>
                      <a:pt x="2570676" y="1470236"/>
                    </a:cubicBezTo>
                    <a:lnTo>
                      <a:pt x="2544341" y="1485063"/>
                    </a:lnTo>
                    <a:lnTo>
                      <a:pt x="2542620" y="1485345"/>
                    </a:lnTo>
                    <a:cubicBezTo>
                      <a:pt x="2542738" y="1485687"/>
                      <a:pt x="2542839" y="1486023"/>
                      <a:pt x="2541167" y="1486849"/>
                    </a:cubicBezTo>
                    <a:lnTo>
                      <a:pt x="2539284" y="1487911"/>
                    </a:lnTo>
                    <a:cubicBezTo>
                      <a:pt x="2545126" y="1493261"/>
                      <a:pt x="2549661" y="1499099"/>
                      <a:pt x="2551593" y="1505175"/>
                    </a:cubicBezTo>
                    <a:cubicBezTo>
                      <a:pt x="2557569" y="1523970"/>
                      <a:pt x="2540333" y="1536718"/>
                      <a:pt x="2512367" y="1542215"/>
                    </a:cubicBezTo>
                    <a:cubicBezTo>
                      <a:pt x="2527408" y="1558227"/>
                      <a:pt x="2539493" y="1572818"/>
                      <a:pt x="2534191" y="1580683"/>
                    </a:cubicBezTo>
                    <a:lnTo>
                      <a:pt x="2517184" y="1583646"/>
                    </a:lnTo>
                    <a:cubicBezTo>
                      <a:pt x="2521225" y="1584457"/>
                      <a:pt x="2525037" y="1585376"/>
                      <a:pt x="2527725" y="1586512"/>
                    </a:cubicBezTo>
                    <a:lnTo>
                      <a:pt x="2489996" y="1600637"/>
                    </a:lnTo>
                    <a:cubicBezTo>
                      <a:pt x="2499747" y="1628014"/>
                      <a:pt x="2516015" y="1661366"/>
                      <a:pt x="2508188" y="1671551"/>
                    </a:cubicBezTo>
                    <a:cubicBezTo>
                      <a:pt x="2501800" y="1679858"/>
                      <a:pt x="2476606" y="1667212"/>
                      <a:pt x="2454309" y="1659638"/>
                    </a:cubicBezTo>
                    <a:cubicBezTo>
                      <a:pt x="2454279" y="1659644"/>
                      <a:pt x="2454252" y="1659640"/>
                      <a:pt x="2454225" y="1659636"/>
                    </a:cubicBezTo>
                    <a:lnTo>
                      <a:pt x="2456414" y="1664065"/>
                    </a:lnTo>
                    <a:cubicBezTo>
                      <a:pt x="2472547" y="1676323"/>
                      <a:pt x="2488637" y="1691031"/>
                      <a:pt x="2492640" y="1706132"/>
                    </a:cubicBezTo>
                    <a:cubicBezTo>
                      <a:pt x="2499196" y="1730863"/>
                      <a:pt x="2476065" y="1746012"/>
                      <a:pt x="2439488" y="1750984"/>
                    </a:cubicBezTo>
                    <a:cubicBezTo>
                      <a:pt x="2457962" y="1772808"/>
                      <a:pt x="2472697" y="1792570"/>
                      <a:pt x="2465332" y="1802327"/>
                    </a:cubicBezTo>
                    <a:cubicBezTo>
                      <a:pt x="2456638" y="1813850"/>
                      <a:pt x="2429534" y="1802093"/>
                      <a:pt x="2402534" y="1793791"/>
                    </a:cubicBezTo>
                    <a:lnTo>
                      <a:pt x="2400247" y="1794203"/>
                    </a:lnTo>
                    <a:lnTo>
                      <a:pt x="2406785" y="1824011"/>
                    </a:lnTo>
                    <a:cubicBezTo>
                      <a:pt x="2432871" y="1822289"/>
                      <a:pt x="2460534" y="1820317"/>
                      <a:pt x="2488574" y="1818331"/>
                    </a:cubicBezTo>
                    <a:cubicBezTo>
                      <a:pt x="2475314" y="1824489"/>
                      <a:pt x="2463870" y="1830636"/>
                      <a:pt x="2457337" y="1835650"/>
                    </a:cubicBezTo>
                    <a:lnTo>
                      <a:pt x="2413331" y="1845154"/>
                    </a:lnTo>
                    <a:lnTo>
                      <a:pt x="2422828" y="1875149"/>
                    </a:lnTo>
                    <a:cubicBezTo>
                      <a:pt x="2447051" y="1872911"/>
                      <a:pt x="2472787" y="1870413"/>
                      <a:pt x="2499041" y="1867865"/>
                    </a:cubicBezTo>
                    <a:cubicBezTo>
                      <a:pt x="2503239" y="1870036"/>
                      <a:pt x="2507326" y="1872180"/>
                      <a:pt x="2509940" y="1874213"/>
                    </a:cubicBezTo>
                    <a:lnTo>
                      <a:pt x="2451319" y="1879886"/>
                    </a:lnTo>
                    <a:lnTo>
                      <a:pt x="2450744" y="1879864"/>
                    </a:lnTo>
                    <a:cubicBezTo>
                      <a:pt x="2449640" y="1879940"/>
                      <a:pt x="2448431" y="1879908"/>
                      <a:pt x="2447229" y="1879713"/>
                    </a:cubicBezTo>
                    <a:lnTo>
                      <a:pt x="2424221" y="1879549"/>
                    </a:lnTo>
                    <a:lnTo>
                      <a:pt x="2424439" y="1880238"/>
                    </a:lnTo>
                    <a:cubicBezTo>
                      <a:pt x="2426173" y="1881461"/>
                      <a:pt x="2427983" y="1882681"/>
                      <a:pt x="2429651" y="1883905"/>
                    </a:cubicBezTo>
                    <a:lnTo>
                      <a:pt x="2425645" y="1884932"/>
                    </a:lnTo>
                    <a:cubicBezTo>
                      <a:pt x="2429580" y="1899860"/>
                      <a:pt x="2430786" y="1912027"/>
                      <a:pt x="2425910" y="1917705"/>
                    </a:cubicBezTo>
                    <a:cubicBezTo>
                      <a:pt x="2418912" y="1925853"/>
                      <a:pt x="2397326" y="1915964"/>
                      <a:pt x="2374525" y="1905724"/>
                    </a:cubicBezTo>
                    <a:lnTo>
                      <a:pt x="2373390" y="1906407"/>
                    </a:lnTo>
                    <a:lnTo>
                      <a:pt x="2362309" y="1904141"/>
                    </a:lnTo>
                    <a:lnTo>
                      <a:pt x="2367186" y="1922219"/>
                    </a:lnTo>
                    <a:cubicBezTo>
                      <a:pt x="2373766" y="1936450"/>
                      <a:pt x="2375921" y="1947834"/>
                      <a:pt x="2369592" y="1952361"/>
                    </a:cubicBezTo>
                    <a:lnTo>
                      <a:pt x="2368038" y="1952566"/>
                    </a:lnTo>
                    <a:cubicBezTo>
                      <a:pt x="2368552" y="1953690"/>
                      <a:pt x="2368205" y="1954178"/>
                      <a:pt x="2367823" y="1954625"/>
                    </a:cubicBezTo>
                    <a:cubicBezTo>
                      <a:pt x="2359900" y="1963848"/>
                      <a:pt x="2333286" y="1949959"/>
                      <a:pt x="2307303" y="1938779"/>
                    </a:cubicBezTo>
                    <a:cubicBezTo>
                      <a:pt x="2306856" y="1943964"/>
                      <a:pt x="2307023" y="1949664"/>
                      <a:pt x="2307573" y="1955632"/>
                    </a:cubicBezTo>
                    <a:cubicBezTo>
                      <a:pt x="2311129" y="1961897"/>
                      <a:pt x="2313329" y="1967954"/>
                      <a:pt x="2314048" y="1973244"/>
                    </a:cubicBezTo>
                    <a:lnTo>
                      <a:pt x="2326279" y="1987947"/>
                    </a:lnTo>
                    <a:cubicBezTo>
                      <a:pt x="2324578" y="1990860"/>
                      <a:pt x="2318645" y="1991770"/>
                      <a:pt x="2310089" y="1991385"/>
                    </a:cubicBezTo>
                    <a:cubicBezTo>
                      <a:pt x="2312133" y="2017130"/>
                      <a:pt x="2312925" y="2040511"/>
                      <a:pt x="2303667" y="2046260"/>
                    </a:cubicBezTo>
                    <a:cubicBezTo>
                      <a:pt x="2296095" y="2050958"/>
                      <a:pt x="2281142" y="2040243"/>
                      <a:pt x="2264632" y="2026770"/>
                    </a:cubicBezTo>
                    <a:lnTo>
                      <a:pt x="2264122" y="2026832"/>
                    </a:lnTo>
                    <a:lnTo>
                      <a:pt x="2286495" y="2068861"/>
                    </a:lnTo>
                    <a:cubicBezTo>
                      <a:pt x="2283524" y="2067864"/>
                      <a:pt x="2279700" y="2065760"/>
                      <a:pt x="2275795" y="2063587"/>
                    </a:cubicBezTo>
                    <a:lnTo>
                      <a:pt x="2256351" y="2027777"/>
                    </a:lnTo>
                    <a:cubicBezTo>
                      <a:pt x="2255004" y="2028402"/>
                      <a:pt x="2253545" y="2028375"/>
                      <a:pt x="2252001" y="2028306"/>
                    </a:cubicBezTo>
                    <a:cubicBezTo>
                      <a:pt x="2254044" y="2054049"/>
                      <a:pt x="2254837" y="2077431"/>
                      <a:pt x="2245576" y="2083179"/>
                    </a:cubicBezTo>
                    <a:cubicBezTo>
                      <a:pt x="2242124" y="2085323"/>
                      <a:pt x="2237134" y="2084258"/>
                      <a:pt x="2231264" y="2080975"/>
                    </a:cubicBezTo>
                    <a:cubicBezTo>
                      <a:pt x="2231259" y="2081060"/>
                      <a:pt x="2231272" y="2081145"/>
                      <a:pt x="2231285" y="2081229"/>
                    </a:cubicBezTo>
                    <a:lnTo>
                      <a:pt x="2231073" y="2080856"/>
                    </a:lnTo>
                    <a:cubicBezTo>
                      <a:pt x="2216053" y="2073524"/>
                      <a:pt x="2195050" y="2053990"/>
                      <a:pt x="2175918" y="2041260"/>
                    </a:cubicBezTo>
                    <a:cubicBezTo>
                      <a:pt x="2175800" y="2043006"/>
                      <a:pt x="2175980" y="2044765"/>
                      <a:pt x="2176172" y="2046549"/>
                    </a:cubicBezTo>
                    <a:lnTo>
                      <a:pt x="2176330" y="2047924"/>
                    </a:lnTo>
                    <a:cubicBezTo>
                      <a:pt x="2179993" y="2056333"/>
                      <a:pt x="2183649" y="2064831"/>
                      <a:pt x="2187290" y="2073344"/>
                    </a:cubicBezTo>
                    <a:lnTo>
                      <a:pt x="2172651" y="2052035"/>
                    </a:lnTo>
                    <a:cubicBezTo>
                      <a:pt x="2165834" y="2077055"/>
                      <a:pt x="2160103" y="2101540"/>
                      <a:pt x="2152437" y="2106004"/>
                    </a:cubicBezTo>
                    <a:cubicBezTo>
                      <a:pt x="2155703" y="2111426"/>
                      <a:pt x="2158499" y="2116955"/>
                      <a:pt x="2161204" y="2122369"/>
                    </a:cubicBezTo>
                    <a:lnTo>
                      <a:pt x="2154342" y="2118209"/>
                    </a:lnTo>
                    <a:lnTo>
                      <a:pt x="2121937" y="2080477"/>
                    </a:lnTo>
                    <a:cubicBezTo>
                      <a:pt x="2120159" y="2096378"/>
                      <a:pt x="2120407" y="2119561"/>
                      <a:pt x="2117642" y="2136814"/>
                    </a:cubicBezTo>
                    <a:lnTo>
                      <a:pt x="2117366" y="2137080"/>
                    </a:lnTo>
                    <a:lnTo>
                      <a:pt x="2116661" y="2137116"/>
                    </a:lnTo>
                    <a:lnTo>
                      <a:pt x="2105958" y="2118269"/>
                    </a:lnTo>
                    <a:cubicBezTo>
                      <a:pt x="2105572" y="2120148"/>
                      <a:pt x="2105007" y="2121896"/>
                      <a:pt x="2104439" y="2123572"/>
                    </a:cubicBezTo>
                    <a:lnTo>
                      <a:pt x="2106544" y="2273594"/>
                    </a:lnTo>
                    <a:cubicBezTo>
                      <a:pt x="2099700" y="2265872"/>
                      <a:pt x="2093375" y="2260959"/>
                      <a:pt x="2088605" y="2262642"/>
                    </a:cubicBezTo>
                    <a:cubicBezTo>
                      <a:pt x="2080713" y="2265425"/>
                      <a:pt x="2077271" y="2282263"/>
                      <a:pt x="2074357" y="2300966"/>
                    </a:cubicBezTo>
                    <a:lnTo>
                      <a:pt x="2061695" y="2301110"/>
                    </a:lnTo>
                    <a:lnTo>
                      <a:pt x="2064046" y="2305485"/>
                    </a:lnTo>
                    <a:cubicBezTo>
                      <a:pt x="2056204" y="2296314"/>
                      <a:pt x="2048940" y="2289967"/>
                      <a:pt x="2043614" y="2291846"/>
                    </a:cubicBezTo>
                    <a:cubicBezTo>
                      <a:pt x="2037068" y="2294156"/>
                      <a:pt x="2033584" y="2306129"/>
                      <a:pt x="2031309" y="2320878"/>
                    </a:cubicBezTo>
                    <a:lnTo>
                      <a:pt x="2023271" y="2320364"/>
                    </a:lnTo>
                    <a:cubicBezTo>
                      <a:pt x="2020131" y="2321696"/>
                      <a:pt x="2018668" y="2325021"/>
                      <a:pt x="2018739" y="2329731"/>
                    </a:cubicBezTo>
                    <a:lnTo>
                      <a:pt x="2016703" y="2330314"/>
                    </a:lnTo>
                    <a:lnTo>
                      <a:pt x="2018385" y="2333447"/>
                    </a:lnTo>
                    <a:cubicBezTo>
                      <a:pt x="2018603" y="2340429"/>
                      <a:pt x="2020616" y="2349485"/>
                      <a:pt x="2023178" y="2359243"/>
                    </a:cubicBezTo>
                    <a:cubicBezTo>
                      <a:pt x="2013931" y="2346427"/>
                      <a:pt x="2005299" y="2332868"/>
                      <a:pt x="1999622" y="2327714"/>
                    </a:cubicBezTo>
                    <a:lnTo>
                      <a:pt x="1996152" y="2325164"/>
                    </a:lnTo>
                    <a:lnTo>
                      <a:pt x="1994291" y="2324253"/>
                    </a:lnTo>
                    <a:cubicBezTo>
                      <a:pt x="1995890" y="2329941"/>
                      <a:pt x="1998463" y="2337146"/>
                      <a:pt x="2001388" y="2344910"/>
                    </a:cubicBezTo>
                    <a:cubicBezTo>
                      <a:pt x="2001925" y="2345929"/>
                      <a:pt x="2002313" y="2346999"/>
                      <a:pt x="2002581" y="2348013"/>
                    </a:cubicBezTo>
                    <a:lnTo>
                      <a:pt x="2002772" y="2348522"/>
                    </a:lnTo>
                    <a:lnTo>
                      <a:pt x="2015329" y="2402788"/>
                    </a:lnTo>
                    <a:cubicBezTo>
                      <a:pt x="2012716" y="2401054"/>
                      <a:pt x="2009565" y="2398036"/>
                      <a:pt x="2006358" y="2394926"/>
                    </a:cubicBezTo>
                    <a:lnTo>
                      <a:pt x="1990592" y="2327250"/>
                    </a:lnTo>
                    <a:cubicBezTo>
                      <a:pt x="1989573" y="2330010"/>
                      <a:pt x="1989493" y="2333910"/>
                      <a:pt x="1988164" y="2336560"/>
                    </a:cubicBezTo>
                    <a:cubicBezTo>
                      <a:pt x="1981290" y="2327512"/>
                      <a:pt x="1974578" y="2321208"/>
                      <a:pt x="1968631" y="2323517"/>
                    </a:cubicBezTo>
                    <a:lnTo>
                      <a:pt x="1961250" y="2334148"/>
                    </a:lnTo>
                    <a:cubicBezTo>
                      <a:pt x="1962501" y="2345041"/>
                      <a:pt x="1963727" y="2356119"/>
                      <a:pt x="1964925" y="2367231"/>
                    </a:cubicBezTo>
                    <a:cubicBezTo>
                      <a:pt x="1962398" y="2374598"/>
                      <a:pt x="1960326" y="2386705"/>
                      <a:pt x="1958797" y="2400449"/>
                    </a:cubicBezTo>
                    <a:lnTo>
                      <a:pt x="1946666" y="2354582"/>
                    </a:lnTo>
                    <a:cubicBezTo>
                      <a:pt x="1944519" y="2356792"/>
                      <a:pt x="1944895" y="2362327"/>
                      <a:pt x="1943172" y="2365766"/>
                    </a:cubicBezTo>
                    <a:cubicBezTo>
                      <a:pt x="1941237" y="2363218"/>
                      <a:pt x="1939315" y="2360888"/>
                      <a:pt x="1937158" y="2359355"/>
                    </a:cubicBezTo>
                    <a:lnTo>
                      <a:pt x="1933378" y="2345892"/>
                    </a:lnTo>
                    <a:lnTo>
                      <a:pt x="1927952" y="2353758"/>
                    </a:lnTo>
                    <a:lnTo>
                      <a:pt x="1923639" y="2352721"/>
                    </a:lnTo>
                    <a:lnTo>
                      <a:pt x="1916208" y="2366869"/>
                    </a:lnTo>
                    <a:cubicBezTo>
                      <a:pt x="1916943" y="2371715"/>
                      <a:pt x="1917646" y="2376577"/>
                      <a:pt x="1918344" y="2381444"/>
                    </a:cubicBezTo>
                    <a:lnTo>
                      <a:pt x="1913752" y="2368476"/>
                    </a:lnTo>
                    <a:lnTo>
                      <a:pt x="1905848" y="2357369"/>
                    </a:lnTo>
                    <a:cubicBezTo>
                      <a:pt x="1897056" y="2356666"/>
                      <a:pt x="1890386" y="2394616"/>
                      <a:pt x="1880111" y="2420557"/>
                    </a:cubicBezTo>
                    <a:cubicBezTo>
                      <a:pt x="1880256" y="2421048"/>
                      <a:pt x="1880358" y="2421547"/>
                      <a:pt x="1880461" y="2422046"/>
                    </a:cubicBezTo>
                    <a:lnTo>
                      <a:pt x="1879901" y="2421200"/>
                    </a:lnTo>
                    <a:cubicBezTo>
                      <a:pt x="1879621" y="2422927"/>
                      <a:pt x="1878993" y="2424478"/>
                      <a:pt x="1878352" y="2425971"/>
                    </a:cubicBezTo>
                    <a:lnTo>
                      <a:pt x="1878021" y="2426147"/>
                    </a:lnTo>
                    <a:lnTo>
                      <a:pt x="1877326" y="2425983"/>
                    </a:lnTo>
                    <a:lnTo>
                      <a:pt x="1872032" y="2407268"/>
                    </a:lnTo>
                    <a:lnTo>
                      <a:pt x="1864120" y="2391112"/>
                    </a:lnTo>
                    <a:cubicBezTo>
                      <a:pt x="1863991" y="2387995"/>
                      <a:pt x="1862451" y="2386702"/>
                      <a:pt x="1860855" y="2386574"/>
                    </a:cubicBezTo>
                    <a:cubicBezTo>
                      <a:pt x="1854499" y="2386065"/>
                      <a:pt x="1849251" y="2405761"/>
                      <a:pt x="1843024" y="2426549"/>
                    </a:cubicBezTo>
                    <a:cubicBezTo>
                      <a:pt x="1842387" y="2426191"/>
                      <a:pt x="1842034" y="2425465"/>
                      <a:pt x="1841667" y="2424671"/>
                    </a:cubicBezTo>
                    <a:cubicBezTo>
                      <a:pt x="1837572" y="2415803"/>
                      <a:pt x="1833443" y="2391139"/>
                      <a:pt x="1828312" y="2365454"/>
                    </a:cubicBezTo>
                    <a:cubicBezTo>
                      <a:pt x="1821196" y="2351743"/>
                      <a:pt x="1813331" y="2337078"/>
                      <a:pt x="1805507" y="2326315"/>
                    </a:cubicBezTo>
                    <a:cubicBezTo>
                      <a:pt x="1801270" y="2342924"/>
                      <a:pt x="1795844" y="2354798"/>
                      <a:pt x="1789130" y="2357038"/>
                    </a:cubicBezTo>
                    <a:lnTo>
                      <a:pt x="1778739" y="2350647"/>
                    </a:lnTo>
                    <a:lnTo>
                      <a:pt x="1778691" y="2350725"/>
                    </a:lnTo>
                    <a:cubicBezTo>
                      <a:pt x="1782110" y="2358264"/>
                      <a:pt x="1784451" y="2366642"/>
                      <a:pt x="1785118" y="2374527"/>
                    </a:cubicBezTo>
                    <a:lnTo>
                      <a:pt x="1777084" y="2389997"/>
                    </a:lnTo>
                    <a:lnTo>
                      <a:pt x="1775066" y="2387709"/>
                    </a:lnTo>
                    <a:cubicBezTo>
                      <a:pt x="1773852" y="2389769"/>
                      <a:pt x="1772737" y="2392533"/>
                      <a:pt x="1773194" y="2397497"/>
                    </a:cubicBezTo>
                    <a:cubicBezTo>
                      <a:pt x="1772956" y="2399245"/>
                      <a:pt x="1772625" y="2399251"/>
                      <a:pt x="1772281" y="2399248"/>
                    </a:cubicBezTo>
                    <a:lnTo>
                      <a:pt x="1772545" y="2400878"/>
                    </a:lnTo>
                    <a:lnTo>
                      <a:pt x="1767180" y="2428953"/>
                    </a:lnTo>
                    <a:cubicBezTo>
                      <a:pt x="1765686" y="2427161"/>
                      <a:pt x="1764185" y="2425180"/>
                      <a:pt x="1762696" y="2423356"/>
                    </a:cubicBezTo>
                    <a:cubicBezTo>
                      <a:pt x="1762770" y="2429348"/>
                      <a:pt x="1763406" y="2437228"/>
                      <a:pt x="1764253" y="2445790"/>
                    </a:cubicBezTo>
                    <a:cubicBezTo>
                      <a:pt x="1764510" y="2446915"/>
                      <a:pt x="1764603" y="2448051"/>
                      <a:pt x="1764600" y="2449098"/>
                    </a:cubicBezTo>
                    <a:lnTo>
                      <a:pt x="1764655" y="2449636"/>
                    </a:lnTo>
                    <a:lnTo>
                      <a:pt x="1762738" y="2505306"/>
                    </a:lnTo>
                    <a:cubicBezTo>
                      <a:pt x="1760659" y="2502955"/>
                      <a:pt x="1758400" y="2499220"/>
                      <a:pt x="1756105" y="2495389"/>
                    </a:cubicBezTo>
                    <a:cubicBezTo>
                      <a:pt x="1757560" y="2453540"/>
                      <a:pt x="1758970" y="2413079"/>
                      <a:pt x="1759282" y="2378500"/>
                    </a:cubicBezTo>
                    <a:cubicBezTo>
                      <a:pt x="1757088" y="2382923"/>
                      <a:pt x="1754349" y="2384405"/>
                      <a:pt x="1752230" y="2383158"/>
                    </a:cubicBezTo>
                    <a:cubicBezTo>
                      <a:pt x="1749969" y="2381828"/>
                      <a:pt x="1748560" y="2377755"/>
                      <a:pt x="1747908" y="2371669"/>
                    </a:cubicBezTo>
                    <a:lnTo>
                      <a:pt x="1747497" y="2383625"/>
                    </a:lnTo>
                    <a:cubicBezTo>
                      <a:pt x="1753033" y="2389564"/>
                      <a:pt x="1753966" y="2395366"/>
                      <a:pt x="1752681" y="2399301"/>
                    </a:cubicBezTo>
                    <a:cubicBezTo>
                      <a:pt x="1755965" y="2406285"/>
                      <a:pt x="1756434" y="2411763"/>
                      <a:pt x="1753211" y="2414728"/>
                    </a:cubicBezTo>
                    <a:lnTo>
                      <a:pt x="1746465" y="2413615"/>
                    </a:lnTo>
                    <a:lnTo>
                      <a:pt x="1746136" y="2423137"/>
                    </a:lnTo>
                    <a:cubicBezTo>
                      <a:pt x="1744061" y="2420786"/>
                      <a:pt x="1741799" y="2417055"/>
                      <a:pt x="1739503" y="2413220"/>
                    </a:cubicBezTo>
                    <a:lnTo>
                      <a:pt x="1739527" y="2412475"/>
                    </a:lnTo>
                    <a:lnTo>
                      <a:pt x="1730431" y="2410975"/>
                    </a:lnTo>
                    <a:cubicBezTo>
                      <a:pt x="1728113" y="2426268"/>
                      <a:pt x="1725721" y="2442064"/>
                      <a:pt x="1723255" y="2457912"/>
                    </a:cubicBezTo>
                    <a:cubicBezTo>
                      <a:pt x="1718906" y="2464373"/>
                      <a:pt x="1713773" y="2475532"/>
                      <a:pt x="1708738" y="2488413"/>
                    </a:cubicBezTo>
                    <a:lnTo>
                      <a:pt x="1709024" y="2424032"/>
                    </a:lnTo>
                    <a:cubicBezTo>
                      <a:pt x="1708660" y="2424305"/>
                      <a:pt x="1708371" y="2424233"/>
                      <a:pt x="1708073" y="2424159"/>
                    </a:cubicBezTo>
                    <a:lnTo>
                      <a:pt x="1680162" y="2412565"/>
                    </a:lnTo>
                    <a:cubicBezTo>
                      <a:pt x="1678315" y="2427967"/>
                      <a:pt x="1676477" y="2443770"/>
                      <a:pt x="1674580" y="2459584"/>
                    </a:cubicBezTo>
                    <a:lnTo>
                      <a:pt x="1670579" y="2408583"/>
                    </a:lnTo>
                    <a:lnTo>
                      <a:pt x="1660667" y="2404189"/>
                    </a:lnTo>
                    <a:cubicBezTo>
                      <a:pt x="1660470" y="2404676"/>
                      <a:pt x="1660193" y="2404710"/>
                      <a:pt x="1659917" y="2404726"/>
                    </a:cubicBezTo>
                    <a:lnTo>
                      <a:pt x="1657760" y="2402899"/>
                    </a:lnTo>
                    <a:cubicBezTo>
                      <a:pt x="1649109" y="2398728"/>
                      <a:pt x="1639968" y="2394653"/>
                      <a:pt x="1630877" y="2390981"/>
                    </a:cubicBezTo>
                    <a:lnTo>
                      <a:pt x="1629825" y="2421363"/>
                    </a:lnTo>
                    <a:cubicBezTo>
                      <a:pt x="1645365" y="2438854"/>
                      <a:pt x="1658889" y="2455111"/>
                      <a:pt x="1654401" y="2461680"/>
                    </a:cubicBezTo>
                    <a:lnTo>
                      <a:pt x="1628488" y="2459874"/>
                    </a:lnTo>
                    <a:lnTo>
                      <a:pt x="1628269" y="2466214"/>
                    </a:lnTo>
                    <a:cubicBezTo>
                      <a:pt x="1629369" y="2467697"/>
                      <a:pt x="1630514" y="2469016"/>
                      <a:pt x="1628081" y="2471652"/>
                    </a:cubicBezTo>
                    <a:cubicBezTo>
                      <a:pt x="1628141" y="2477560"/>
                      <a:pt x="1627819" y="2483344"/>
                      <a:pt x="1627477" y="2488999"/>
                    </a:cubicBezTo>
                    <a:lnTo>
                      <a:pt x="1623617" y="2481966"/>
                    </a:lnTo>
                    <a:lnTo>
                      <a:pt x="1621991" y="2473471"/>
                    </a:lnTo>
                    <a:cubicBezTo>
                      <a:pt x="1611781" y="2471833"/>
                      <a:pt x="1588736" y="2463097"/>
                      <a:pt x="1566178" y="2455707"/>
                    </a:cubicBezTo>
                    <a:cubicBezTo>
                      <a:pt x="1561444" y="2462675"/>
                      <a:pt x="1557081" y="2458537"/>
                      <a:pt x="1552089" y="2451628"/>
                    </a:cubicBezTo>
                    <a:lnTo>
                      <a:pt x="1513052" y="2445641"/>
                    </a:lnTo>
                    <a:cubicBezTo>
                      <a:pt x="1496785" y="2453151"/>
                      <a:pt x="1532529" y="2516115"/>
                      <a:pt x="1525736" y="2518919"/>
                    </a:cubicBezTo>
                    <a:cubicBezTo>
                      <a:pt x="1521581" y="2520630"/>
                      <a:pt x="1509622" y="2506343"/>
                      <a:pt x="1496626" y="2490574"/>
                    </a:cubicBezTo>
                    <a:cubicBezTo>
                      <a:pt x="1496579" y="2495408"/>
                      <a:pt x="1495192" y="2498860"/>
                      <a:pt x="1492079" y="2500413"/>
                    </a:cubicBezTo>
                    <a:lnTo>
                      <a:pt x="1456895" y="2484889"/>
                    </a:lnTo>
                    <a:lnTo>
                      <a:pt x="1454277" y="2487754"/>
                    </a:lnTo>
                    <a:lnTo>
                      <a:pt x="1457149" y="2500240"/>
                    </a:lnTo>
                    <a:cubicBezTo>
                      <a:pt x="1456819" y="2503013"/>
                      <a:pt x="1453901" y="2503450"/>
                      <a:pt x="1444500" y="2498720"/>
                    </a:cubicBezTo>
                    <a:lnTo>
                      <a:pt x="1442695" y="2497500"/>
                    </a:lnTo>
                    <a:cubicBezTo>
                      <a:pt x="1441083" y="2498629"/>
                      <a:pt x="1440207" y="2500693"/>
                      <a:pt x="1439692" y="2503710"/>
                    </a:cubicBezTo>
                    <a:cubicBezTo>
                      <a:pt x="1439005" y="2505335"/>
                      <a:pt x="1438683" y="2505260"/>
                      <a:pt x="1438354" y="2505166"/>
                    </a:cubicBezTo>
                    <a:lnTo>
                      <a:pt x="1438186" y="2506811"/>
                    </a:lnTo>
                    <a:lnTo>
                      <a:pt x="1425738" y="2532535"/>
                    </a:lnTo>
                    <a:cubicBezTo>
                      <a:pt x="1424759" y="2530422"/>
                      <a:pt x="1423824" y="2528119"/>
                      <a:pt x="1422857" y="2525971"/>
                    </a:cubicBezTo>
                    <a:cubicBezTo>
                      <a:pt x="1421379" y="2531779"/>
                      <a:pt x="1419950" y="2539556"/>
                      <a:pt x="1418555" y="2548043"/>
                    </a:cubicBezTo>
                    <a:cubicBezTo>
                      <a:pt x="1418509" y="2549196"/>
                      <a:pt x="1418309" y="2550317"/>
                      <a:pt x="1418033" y="2551329"/>
                    </a:cubicBezTo>
                    <a:lnTo>
                      <a:pt x="1417946" y="2551865"/>
                    </a:lnTo>
                    <a:lnTo>
                      <a:pt x="1401685" y="2605139"/>
                    </a:lnTo>
                    <a:cubicBezTo>
                      <a:pt x="1400291" y="2602330"/>
                      <a:pt x="1399072" y="2598139"/>
                      <a:pt x="1397849" y="2593841"/>
                    </a:cubicBezTo>
                    <a:lnTo>
                      <a:pt x="1426927" y="2496433"/>
                    </a:lnTo>
                    <a:cubicBezTo>
                      <a:pt x="1427036" y="2499352"/>
                      <a:pt x="1425285" y="2499776"/>
                      <a:pt x="1422657" y="2500055"/>
                    </a:cubicBezTo>
                    <a:lnTo>
                      <a:pt x="1398638" y="2497134"/>
                    </a:lnTo>
                    <a:cubicBezTo>
                      <a:pt x="1391283" y="2513917"/>
                      <a:pt x="1383612" y="2531507"/>
                      <a:pt x="1375816" y="2549142"/>
                    </a:cubicBezTo>
                    <a:cubicBezTo>
                      <a:pt x="1369941" y="2554255"/>
                      <a:pt x="1362095" y="2563707"/>
                      <a:pt x="1353899" y="2574847"/>
                    </a:cubicBezTo>
                    <a:lnTo>
                      <a:pt x="1369323" y="2518009"/>
                    </a:lnTo>
                    <a:cubicBezTo>
                      <a:pt x="1363012" y="2519298"/>
                      <a:pt x="1356717" y="2516023"/>
                      <a:pt x="1349911" y="2512041"/>
                    </a:cubicBezTo>
                    <a:cubicBezTo>
                      <a:pt x="1350844" y="2519294"/>
                      <a:pt x="1363479" y="2532008"/>
                      <a:pt x="1345914" y="2525552"/>
                    </a:cubicBezTo>
                    <a:lnTo>
                      <a:pt x="1335514" y="2520167"/>
                    </a:lnTo>
                    <a:lnTo>
                      <a:pt x="1334821" y="2521918"/>
                    </a:lnTo>
                    <a:cubicBezTo>
                      <a:pt x="1340101" y="2540192"/>
                      <a:pt x="1350651" y="2560866"/>
                      <a:pt x="1347448" y="2563358"/>
                    </a:cubicBezTo>
                    <a:cubicBezTo>
                      <a:pt x="1342197" y="2567445"/>
                      <a:pt x="1318072" y="2534771"/>
                      <a:pt x="1301956" y="2520205"/>
                    </a:cubicBezTo>
                    <a:cubicBezTo>
                      <a:pt x="1300092" y="2522683"/>
                      <a:pt x="1288665" y="2545951"/>
                      <a:pt x="1284070" y="2545625"/>
                    </a:cubicBezTo>
                    <a:cubicBezTo>
                      <a:pt x="1281469" y="2545439"/>
                      <a:pt x="1282286" y="2541579"/>
                      <a:pt x="1280946" y="2535567"/>
                    </a:cubicBezTo>
                    <a:cubicBezTo>
                      <a:pt x="1279327" y="2542079"/>
                      <a:pt x="1277281" y="2548312"/>
                      <a:pt x="1275254" y="2554381"/>
                    </a:cubicBezTo>
                    <a:lnTo>
                      <a:pt x="1273345" y="2546588"/>
                    </a:lnTo>
                    <a:lnTo>
                      <a:pt x="1275315" y="2520715"/>
                    </a:lnTo>
                    <a:cubicBezTo>
                      <a:pt x="1275394" y="2519676"/>
                      <a:pt x="1274909" y="2518968"/>
                      <a:pt x="1274382" y="2518253"/>
                    </a:cubicBezTo>
                    <a:lnTo>
                      <a:pt x="1275534" y="2515349"/>
                    </a:lnTo>
                    <a:cubicBezTo>
                      <a:pt x="1274715" y="2515152"/>
                      <a:pt x="1273357" y="2516121"/>
                      <a:pt x="1270581" y="2518406"/>
                    </a:cubicBezTo>
                    <a:cubicBezTo>
                      <a:pt x="1261147" y="2526173"/>
                      <a:pt x="1239853" y="2561980"/>
                      <a:pt x="1217774" y="2564854"/>
                    </a:cubicBezTo>
                    <a:cubicBezTo>
                      <a:pt x="1198750" y="2567329"/>
                      <a:pt x="1187288" y="2548455"/>
                      <a:pt x="1183729" y="2520495"/>
                    </a:cubicBezTo>
                    <a:cubicBezTo>
                      <a:pt x="1166851" y="2532206"/>
                      <a:pt x="1151583" y="2541318"/>
                      <a:pt x="1144150" y="2534819"/>
                    </a:cubicBezTo>
                    <a:cubicBezTo>
                      <a:pt x="1136931" y="2528513"/>
                      <a:pt x="1141869" y="2514426"/>
                      <a:pt x="1147643" y="2498853"/>
                    </a:cubicBezTo>
                    <a:lnTo>
                      <a:pt x="1138550" y="2517219"/>
                    </a:lnTo>
                    <a:cubicBezTo>
                      <a:pt x="1137632" y="2514223"/>
                      <a:pt x="1137112" y="2509888"/>
                      <a:pt x="1136603" y="2505447"/>
                    </a:cubicBezTo>
                    <a:lnTo>
                      <a:pt x="1145335" y="2487565"/>
                    </a:lnTo>
                    <a:cubicBezTo>
                      <a:pt x="1116768" y="2487659"/>
                      <a:pt x="1067672" y="2505301"/>
                      <a:pt x="1055889" y="2493792"/>
                    </a:cubicBezTo>
                    <a:cubicBezTo>
                      <a:pt x="1049782" y="2487823"/>
                      <a:pt x="1057183" y="2472975"/>
                      <a:pt x="1065054" y="2457139"/>
                    </a:cubicBezTo>
                    <a:cubicBezTo>
                      <a:pt x="1063304" y="2454718"/>
                      <a:pt x="1062396" y="2451954"/>
                      <a:pt x="1062327" y="2448975"/>
                    </a:cubicBezTo>
                    <a:cubicBezTo>
                      <a:pt x="1050349" y="2461087"/>
                      <a:pt x="1036346" y="2471626"/>
                      <a:pt x="1022682" y="2472719"/>
                    </a:cubicBezTo>
                    <a:cubicBezTo>
                      <a:pt x="997742" y="2474717"/>
                      <a:pt x="984296" y="2449729"/>
                      <a:pt x="981839" y="2413547"/>
                    </a:cubicBezTo>
                    <a:cubicBezTo>
                      <a:pt x="958972" y="2427558"/>
                      <a:pt x="938405" y="2438320"/>
                      <a:pt x="929234" y="2429500"/>
                    </a:cubicBezTo>
                    <a:cubicBezTo>
                      <a:pt x="918365" y="2419050"/>
                      <a:pt x="931978" y="2394807"/>
                      <a:pt x="942036" y="2370103"/>
                    </a:cubicBezTo>
                    <a:lnTo>
                      <a:pt x="930121" y="2380032"/>
                    </a:lnTo>
                    <a:cubicBezTo>
                      <a:pt x="930103" y="2377702"/>
                      <a:pt x="930202" y="2375222"/>
                      <a:pt x="930205" y="2372868"/>
                    </a:cubicBezTo>
                    <a:lnTo>
                      <a:pt x="919504" y="2387920"/>
                    </a:lnTo>
                    <a:cubicBezTo>
                      <a:pt x="920179" y="2403104"/>
                      <a:pt x="922467" y="2417495"/>
                      <a:pt x="919329" y="2418775"/>
                    </a:cubicBezTo>
                    <a:lnTo>
                      <a:pt x="906805" y="2403790"/>
                    </a:lnTo>
                    <a:lnTo>
                      <a:pt x="878255" y="2436240"/>
                    </a:lnTo>
                    <a:cubicBezTo>
                      <a:pt x="878139" y="2433106"/>
                      <a:pt x="878761" y="2428789"/>
                      <a:pt x="879417" y="2424369"/>
                    </a:cubicBezTo>
                    <a:lnTo>
                      <a:pt x="903028" y="2397203"/>
                    </a:lnTo>
                    <a:cubicBezTo>
                      <a:pt x="898582" y="2388789"/>
                      <a:pt x="893796" y="2379457"/>
                      <a:pt x="889239" y="2372097"/>
                    </a:cubicBezTo>
                    <a:lnTo>
                      <a:pt x="880553" y="2373311"/>
                    </a:lnTo>
                    <a:lnTo>
                      <a:pt x="861500" y="2387325"/>
                    </a:lnTo>
                    <a:lnTo>
                      <a:pt x="861636" y="2382157"/>
                    </a:lnTo>
                    <a:cubicBezTo>
                      <a:pt x="856890" y="2383643"/>
                      <a:pt x="852142" y="2386169"/>
                      <a:pt x="847224" y="2388929"/>
                    </a:cubicBezTo>
                    <a:lnTo>
                      <a:pt x="858290" y="2375607"/>
                    </a:lnTo>
                    <a:lnTo>
                      <a:pt x="836665" y="2375814"/>
                    </a:lnTo>
                    <a:lnTo>
                      <a:pt x="825978" y="2390354"/>
                    </a:lnTo>
                    <a:lnTo>
                      <a:pt x="824733" y="2377422"/>
                    </a:lnTo>
                    <a:lnTo>
                      <a:pt x="820994" y="2378766"/>
                    </a:lnTo>
                    <a:cubicBezTo>
                      <a:pt x="818399" y="2387655"/>
                      <a:pt x="814553" y="2396989"/>
                      <a:pt x="809424" y="2404437"/>
                    </a:cubicBezTo>
                    <a:lnTo>
                      <a:pt x="793405" y="2411300"/>
                    </a:lnTo>
                    <a:lnTo>
                      <a:pt x="793294" y="2408249"/>
                    </a:lnTo>
                    <a:cubicBezTo>
                      <a:pt x="791052" y="2409073"/>
                      <a:pt x="788434" y="2410501"/>
                      <a:pt x="785637" y="2414631"/>
                    </a:cubicBezTo>
                    <a:cubicBezTo>
                      <a:pt x="784346" y="2415828"/>
                      <a:pt x="784084" y="2415625"/>
                      <a:pt x="783821" y="2415405"/>
                    </a:cubicBezTo>
                    <a:lnTo>
                      <a:pt x="782991" y="2416837"/>
                    </a:lnTo>
                    <a:lnTo>
                      <a:pt x="761035" y="2435129"/>
                    </a:lnTo>
                    <a:cubicBezTo>
                      <a:pt x="761017" y="2432802"/>
                      <a:pt x="761112" y="2430320"/>
                      <a:pt x="761122" y="2427962"/>
                    </a:cubicBezTo>
                    <a:cubicBezTo>
                      <a:pt x="757374" y="2432640"/>
                      <a:pt x="752866" y="2439134"/>
                      <a:pt x="748087" y="2446290"/>
                    </a:cubicBezTo>
                    <a:cubicBezTo>
                      <a:pt x="747575" y="2447321"/>
                      <a:pt x="746929" y="2448263"/>
                      <a:pt x="746261" y="2449068"/>
                    </a:cubicBezTo>
                    <a:lnTo>
                      <a:pt x="745959" y="2449518"/>
                    </a:lnTo>
                    <a:lnTo>
                      <a:pt x="709165" y="2491338"/>
                    </a:lnTo>
                    <a:cubicBezTo>
                      <a:pt x="709057" y="2488206"/>
                      <a:pt x="709675" y="2483882"/>
                      <a:pt x="710335" y="2479465"/>
                    </a:cubicBezTo>
                    <a:lnTo>
                      <a:pt x="788954" y="2389003"/>
                    </a:lnTo>
                    <a:cubicBezTo>
                      <a:pt x="779629" y="2388323"/>
                      <a:pt x="773603" y="2382704"/>
                      <a:pt x="770494" y="2374148"/>
                    </a:cubicBezTo>
                    <a:cubicBezTo>
                      <a:pt x="751284" y="2391330"/>
                      <a:pt x="730141" y="2410504"/>
                      <a:pt x="708707" y="2429656"/>
                    </a:cubicBezTo>
                    <a:cubicBezTo>
                      <a:pt x="701247" y="2431892"/>
                      <a:pt x="690199" y="2437266"/>
                      <a:pt x="678141" y="2444026"/>
                    </a:cubicBezTo>
                    <a:lnTo>
                      <a:pt x="762217" y="2342232"/>
                    </a:lnTo>
                    <a:cubicBezTo>
                      <a:pt x="746042" y="2347980"/>
                      <a:pt x="732175" y="2351066"/>
                      <a:pt x="727275" y="2344846"/>
                    </a:cubicBezTo>
                    <a:cubicBezTo>
                      <a:pt x="709121" y="2362355"/>
                      <a:pt x="689652" y="2381253"/>
                      <a:pt x="670019" y="2400075"/>
                    </a:cubicBezTo>
                    <a:lnTo>
                      <a:pt x="735133" y="2306661"/>
                    </a:lnTo>
                    <a:lnTo>
                      <a:pt x="732834" y="2299667"/>
                    </a:lnTo>
                    <a:lnTo>
                      <a:pt x="721088" y="2298508"/>
                    </a:lnTo>
                    <a:cubicBezTo>
                      <a:pt x="719938" y="2301187"/>
                      <a:pt x="718632" y="2302819"/>
                      <a:pt x="716865" y="2302003"/>
                    </a:cubicBezTo>
                    <a:lnTo>
                      <a:pt x="714004" y="2297808"/>
                    </a:lnTo>
                    <a:lnTo>
                      <a:pt x="699615" y="2296389"/>
                    </a:lnTo>
                    <a:cubicBezTo>
                      <a:pt x="671048" y="2330603"/>
                      <a:pt x="641419" y="2364363"/>
                      <a:pt x="614951" y="2392933"/>
                    </a:cubicBezTo>
                    <a:lnTo>
                      <a:pt x="616420" y="2385045"/>
                    </a:lnTo>
                    <a:lnTo>
                      <a:pt x="668373" y="2289879"/>
                    </a:lnTo>
                    <a:lnTo>
                      <a:pt x="666319" y="2289376"/>
                    </a:lnTo>
                    <a:lnTo>
                      <a:pt x="659730" y="2293376"/>
                    </a:lnTo>
                    <a:lnTo>
                      <a:pt x="661886" y="2288301"/>
                    </a:lnTo>
                    <a:cubicBezTo>
                      <a:pt x="655565" y="2290350"/>
                      <a:pt x="651635" y="2288291"/>
                      <a:pt x="649825" y="2285368"/>
                    </a:cubicBezTo>
                    <a:cubicBezTo>
                      <a:pt x="644289" y="2276392"/>
                      <a:pt x="664831" y="2258974"/>
                      <a:pt x="679638" y="2242125"/>
                    </a:cubicBezTo>
                    <a:cubicBezTo>
                      <a:pt x="679642" y="2242096"/>
                      <a:pt x="679654" y="2242075"/>
                      <a:pt x="679667" y="2242052"/>
                    </a:cubicBezTo>
                    <a:lnTo>
                      <a:pt x="676145" y="2242193"/>
                    </a:lnTo>
                    <a:lnTo>
                      <a:pt x="668302" y="2250300"/>
                    </a:lnTo>
                    <a:lnTo>
                      <a:pt x="667894" y="2244317"/>
                    </a:lnTo>
                    <a:lnTo>
                      <a:pt x="653337" y="2248694"/>
                    </a:lnTo>
                    <a:cubicBezTo>
                      <a:pt x="639341" y="2261042"/>
                      <a:pt x="623430" y="2276570"/>
                      <a:pt x="617664" y="2278439"/>
                    </a:cubicBezTo>
                    <a:lnTo>
                      <a:pt x="616619" y="2274418"/>
                    </a:lnTo>
                    <a:lnTo>
                      <a:pt x="615695" y="2273216"/>
                    </a:lnTo>
                    <a:cubicBezTo>
                      <a:pt x="615355" y="2274504"/>
                      <a:pt x="614692" y="2275021"/>
                      <a:pt x="614076" y="2275015"/>
                    </a:cubicBezTo>
                    <a:lnTo>
                      <a:pt x="611900" y="2270792"/>
                    </a:lnTo>
                    <a:cubicBezTo>
                      <a:pt x="608287" y="2277320"/>
                      <a:pt x="603388" y="2283191"/>
                      <a:pt x="598033" y="2287757"/>
                    </a:cubicBezTo>
                    <a:lnTo>
                      <a:pt x="580777" y="2290239"/>
                    </a:lnTo>
                    <a:lnTo>
                      <a:pt x="581463" y="2287266"/>
                    </a:lnTo>
                    <a:cubicBezTo>
                      <a:pt x="579082" y="2287481"/>
                      <a:pt x="576186" y="2288181"/>
                      <a:pt x="572416" y="2291445"/>
                    </a:cubicBezTo>
                    <a:cubicBezTo>
                      <a:pt x="570858" y="2292273"/>
                      <a:pt x="570659" y="2292007"/>
                      <a:pt x="570459" y="2291728"/>
                    </a:cubicBezTo>
                    <a:lnTo>
                      <a:pt x="569288" y="2292888"/>
                    </a:lnTo>
                    <a:lnTo>
                      <a:pt x="543347" y="2304881"/>
                    </a:lnTo>
                    <a:cubicBezTo>
                      <a:pt x="543932" y="2302624"/>
                      <a:pt x="544668" y="2300255"/>
                      <a:pt x="545282" y="2297980"/>
                    </a:cubicBezTo>
                    <a:cubicBezTo>
                      <a:pt x="540454" y="2301527"/>
                      <a:pt x="534421" y="2306634"/>
                      <a:pt x="527954" y="2312310"/>
                    </a:cubicBezTo>
                    <a:cubicBezTo>
                      <a:pt x="527188" y="2313175"/>
                      <a:pt x="526325" y="2313911"/>
                      <a:pt x="525469" y="2314519"/>
                    </a:cubicBezTo>
                    <a:lnTo>
                      <a:pt x="525063" y="2314879"/>
                    </a:lnTo>
                    <a:lnTo>
                      <a:pt x="478698" y="2345751"/>
                    </a:lnTo>
                    <a:cubicBezTo>
                      <a:pt x="479402" y="2342691"/>
                      <a:pt x="481116" y="2338683"/>
                      <a:pt x="482896" y="2334583"/>
                    </a:cubicBezTo>
                    <a:cubicBezTo>
                      <a:pt x="530837" y="2302687"/>
                      <a:pt x="576589" y="2272251"/>
                      <a:pt x="609418" y="2248353"/>
                    </a:cubicBezTo>
                    <a:lnTo>
                      <a:pt x="609437" y="2246094"/>
                    </a:lnTo>
                    <a:lnTo>
                      <a:pt x="604386" y="2241705"/>
                    </a:lnTo>
                    <a:lnTo>
                      <a:pt x="600463" y="2243520"/>
                    </a:lnTo>
                    <a:lnTo>
                      <a:pt x="601641" y="2239321"/>
                    </a:lnTo>
                    <a:lnTo>
                      <a:pt x="600420" y="2238257"/>
                    </a:lnTo>
                    <a:cubicBezTo>
                      <a:pt x="595906" y="2241578"/>
                      <a:pt x="590647" y="2246053"/>
                      <a:pt x="585070" y="2250952"/>
                    </a:cubicBezTo>
                    <a:cubicBezTo>
                      <a:pt x="584305" y="2251814"/>
                      <a:pt x="583442" y="2252556"/>
                      <a:pt x="582585" y="2253158"/>
                    </a:cubicBezTo>
                    <a:lnTo>
                      <a:pt x="582176" y="2253521"/>
                    </a:lnTo>
                    <a:lnTo>
                      <a:pt x="535814" y="2284389"/>
                    </a:lnTo>
                    <a:cubicBezTo>
                      <a:pt x="536515" y="2281333"/>
                      <a:pt x="538233" y="2277322"/>
                      <a:pt x="540013" y="2273222"/>
                    </a:cubicBezTo>
                    <a:lnTo>
                      <a:pt x="598753" y="2234012"/>
                    </a:lnTo>
                    <a:lnTo>
                      <a:pt x="598775" y="2232919"/>
                    </a:lnTo>
                    <a:cubicBezTo>
                      <a:pt x="569066" y="2247759"/>
                      <a:pt x="531939" y="2267016"/>
                      <a:pt x="494221" y="2286050"/>
                    </a:cubicBezTo>
                    <a:cubicBezTo>
                      <a:pt x="486437" y="2286281"/>
                      <a:pt x="474373" y="2288605"/>
                      <a:pt x="460973" y="2292020"/>
                    </a:cubicBezTo>
                    <a:cubicBezTo>
                      <a:pt x="499048" y="2265225"/>
                      <a:pt x="536246" y="2239098"/>
                      <a:pt x="567169" y="2216623"/>
                    </a:cubicBezTo>
                    <a:lnTo>
                      <a:pt x="551335" y="2224688"/>
                    </a:lnTo>
                    <a:cubicBezTo>
                      <a:pt x="543550" y="2224916"/>
                      <a:pt x="531490" y="2227248"/>
                      <a:pt x="518086" y="2230658"/>
                    </a:cubicBezTo>
                    <a:lnTo>
                      <a:pt x="561036" y="2200290"/>
                    </a:lnTo>
                    <a:lnTo>
                      <a:pt x="553631" y="2198343"/>
                    </a:lnTo>
                    <a:cubicBezTo>
                      <a:pt x="526293" y="2213182"/>
                      <a:pt x="495519" y="2230422"/>
                      <a:pt x="464505" y="2247461"/>
                    </a:cubicBezTo>
                    <a:lnTo>
                      <a:pt x="547163" y="2177823"/>
                    </a:lnTo>
                    <a:lnTo>
                      <a:pt x="549343" y="2171099"/>
                    </a:lnTo>
                    <a:lnTo>
                      <a:pt x="547002" y="2175733"/>
                    </a:lnTo>
                    <a:lnTo>
                      <a:pt x="542832" y="2174343"/>
                    </a:lnTo>
                    <a:lnTo>
                      <a:pt x="535132" y="2178612"/>
                    </a:lnTo>
                    <a:cubicBezTo>
                      <a:pt x="524189" y="2195217"/>
                      <a:pt x="513726" y="2208563"/>
                      <a:pt x="505267" y="2210481"/>
                    </a:cubicBezTo>
                    <a:cubicBezTo>
                      <a:pt x="500740" y="2216869"/>
                      <a:pt x="496066" y="2220105"/>
                      <a:pt x="491693" y="2218923"/>
                    </a:cubicBezTo>
                    <a:cubicBezTo>
                      <a:pt x="484417" y="2216954"/>
                      <a:pt x="480376" y="2203596"/>
                      <a:pt x="478036" y="2185826"/>
                    </a:cubicBezTo>
                    <a:lnTo>
                      <a:pt x="476708" y="2184912"/>
                    </a:lnTo>
                    <a:lnTo>
                      <a:pt x="471356" y="2188400"/>
                    </a:lnTo>
                    <a:cubicBezTo>
                      <a:pt x="468549" y="2194031"/>
                      <a:pt x="466055" y="2198968"/>
                      <a:pt x="463011" y="2193835"/>
                    </a:cubicBezTo>
                    <a:cubicBezTo>
                      <a:pt x="445811" y="2205431"/>
                      <a:pt x="428979" y="2216353"/>
                      <a:pt x="413159" y="2226309"/>
                    </a:cubicBezTo>
                    <a:lnTo>
                      <a:pt x="416623" y="2219075"/>
                    </a:lnTo>
                    <a:lnTo>
                      <a:pt x="457387" y="2176207"/>
                    </a:lnTo>
                    <a:cubicBezTo>
                      <a:pt x="454686" y="2161947"/>
                      <a:pt x="452712" y="2138594"/>
                      <a:pt x="449489" y="2115159"/>
                    </a:cubicBezTo>
                    <a:cubicBezTo>
                      <a:pt x="448913" y="2115183"/>
                      <a:pt x="448759" y="2114929"/>
                      <a:pt x="448618" y="2114672"/>
                    </a:cubicBezTo>
                    <a:lnTo>
                      <a:pt x="448897" y="2110385"/>
                    </a:lnTo>
                    <a:cubicBezTo>
                      <a:pt x="448388" y="2103219"/>
                      <a:pt x="447403" y="2096146"/>
                      <a:pt x="446292" y="2089366"/>
                    </a:cubicBezTo>
                    <a:cubicBezTo>
                      <a:pt x="445586" y="2091261"/>
                      <a:pt x="444475" y="2091584"/>
                      <a:pt x="443348" y="2091532"/>
                    </a:cubicBezTo>
                    <a:lnTo>
                      <a:pt x="439348" y="2087621"/>
                    </a:lnTo>
                    <a:cubicBezTo>
                      <a:pt x="436164" y="2089335"/>
                      <a:pt x="432763" y="2091068"/>
                      <a:pt x="429257" y="2092711"/>
                    </a:cubicBezTo>
                    <a:cubicBezTo>
                      <a:pt x="418329" y="2122137"/>
                      <a:pt x="408520" y="2160428"/>
                      <a:pt x="397043" y="2159897"/>
                    </a:cubicBezTo>
                    <a:cubicBezTo>
                      <a:pt x="390718" y="2159605"/>
                      <a:pt x="386233" y="2147827"/>
                      <a:pt x="382414" y="2132429"/>
                    </a:cubicBezTo>
                    <a:cubicBezTo>
                      <a:pt x="377721" y="2138563"/>
                      <a:pt x="377287" y="2156693"/>
                      <a:pt x="369612" y="2140010"/>
                    </a:cubicBezTo>
                    <a:cubicBezTo>
                      <a:pt x="365709" y="2131524"/>
                      <a:pt x="361149" y="2106340"/>
                      <a:pt x="355540" y="2082374"/>
                    </a:cubicBezTo>
                    <a:cubicBezTo>
                      <a:pt x="350997" y="2082175"/>
                      <a:pt x="349183" y="2080516"/>
                      <a:pt x="349086" y="2077872"/>
                    </a:cubicBezTo>
                    <a:lnTo>
                      <a:pt x="338880" y="2081393"/>
                    </a:lnTo>
                    <a:cubicBezTo>
                      <a:pt x="333752" y="2081661"/>
                      <a:pt x="341626" y="2072376"/>
                      <a:pt x="346359" y="2064959"/>
                    </a:cubicBezTo>
                    <a:lnTo>
                      <a:pt x="343611" y="2066525"/>
                    </a:lnTo>
                    <a:cubicBezTo>
                      <a:pt x="335995" y="2073419"/>
                      <a:pt x="326860" y="2080856"/>
                      <a:pt x="317506" y="2085315"/>
                    </a:cubicBezTo>
                    <a:lnTo>
                      <a:pt x="300198" y="2083246"/>
                    </a:lnTo>
                    <a:lnTo>
                      <a:pt x="301628" y="2080550"/>
                    </a:lnTo>
                    <a:cubicBezTo>
                      <a:pt x="299271" y="2080141"/>
                      <a:pt x="296291" y="2080068"/>
                      <a:pt x="291811" y="2082244"/>
                    </a:cubicBezTo>
                    <a:cubicBezTo>
                      <a:pt x="290089" y="2082637"/>
                      <a:pt x="289963" y="2082328"/>
                      <a:pt x="289847" y="2082009"/>
                    </a:cubicBezTo>
                    <a:lnTo>
                      <a:pt x="288416" y="2082830"/>
                    </a:lnTo>
                    <a:lnTo>
                      <a:pt x="260253" y="2087698"/>
                    </a:lnTo>
                    <a:cubicBezTo>
                      <a:pt x="261399" y="2085670"/>
                      <a:pt x="262726" y="2083571"/>
                      <a:pt x="263908" y="2081535"/>
                    </a:cubicBezTo>
                    <a:cubicBezTo>
                      <a:pt x="258327" y="2083711"/>
                      <a:pt x="251173" y="2087081"/>
                      <a:pt x="243460" y="2090892"/>
                    </a:cubicBezTo>
                    <a:cubicBezTo>
                      <a:pt x="242499" y="2091528"/>
                      <a:pt x="241471" y="2092019"/>
                      <a:pt x="240489" y="2092380"/>
                    </a:cubicBezTo>
                    <a:lnTo>
                      <a:pt x="240001" y="2092623"/>
                    </a:lnTo>
                    <a:lnTo>
                      <a:pt x="187229" y="2110442"/>
                    </a:lnTo>
                    <a:cubicBezTo>
                      <a:pt x="188698" y="2107672"/>
                      <a:pt x="191393" y="2104240"/>
                      <a:pt x="194175" y="2100742"/>
                    </a:cubicBezTo>
                    <a:cubicBezTo>
                      <a:pt x="223373" y="2090894"/>
                      <a:pt x="251858" y="2081288"/>
                      <a:pt x="277860" y="2072302"/>
                    </a:cubicBezTo>
                    <a:cubicBezTo>
                      <a:pt x="278651" y="2064711"/>
                      <a:pt x="282766" y="2053685"/>
                      <a:pt x="287191" y="2042027"/>
                    </a:cubicBezTo>
                    <a:cubicBezTo>
                      <a:pt x="265185" y="2046730"/>
                      <a:pt x="241515" y="2051823"/>
                      <a:pt x="217673" y="2056795"/>
                    </a:cubicBezTo>
                    <a:cubicBezTo>
                      <a:pt x="210091" y="2055000"/>
                      <a:pt x="197842" y="2054128"/>
                      <a:pt x="184014" y="2053953"/>
                    </a:cubicBezTo>
                    <a:cubicBezTo>
                      <a:pt x="213795" y="2043036"/>
                      <a:pt x="243106" y="2032310"/>
                      <a:pt x="270019" y="2022194"/>
                    </a:cubicBezTo>
                    <a:cubicBezTo>
                      <a:pt x="269437" y="2016045"/>
                      <a:pt x="269942" y="2008925"/>
                      <a:pt x="270775" y="2001275"/>
                    </a:cubicBezTo>
                    <a:cubicBezTo>
                      <a:pt x="262520" y="2005497"/>
                      <a:pt x="254044" y="2026595"/>
                      <a:pt x="252281" y="2002010"/>
                    </a:cubicBezTo>
                    <a:lnTo>
                      <a:pt x="252500" y="1998509"/>
                    </a:lnTo>
                    <a:cubicBezTo>
                      <a:pt x="235075" y="2002885"/>
                      <a:pt x="217041" y="2007394"/>
                      <a:pt x="198957" y="2011831"/>
                    </a:cubicBezTo>
                    <a:lnTo>
                      <a:pt x="253256" y="1986373"/>
                    </a:lnTo>
                    <a:cubicBezTo>
                      <a:pt x="253167" y="1984425"/>
                      <a:pt x="253388" y="1982404"/>
                      <a:pt x="253634" y="1980294"/>
                    </a:cubicBezTo>
                    <a:cubicBezTo>
                      <a:pt x="252665" y="1979168"/>
                      <a:pt x="251998" y="1977807"/>
                      <a:pt x="251336" y="1976401"/>
                    </a:cubicBezTo>
                    <a:cubicBezTo>
                      <a:pt x="247322" y="1981868"/>
                      <a:pt x="248696" y="1995880"/>
                      <a:pt x="239478" y="1984275"/>
                    </a:cubicBezTo>
                    <a:cubicBezTo>
                      <a:pt x="235905" y="1979777"/>
                      <a:pt x="230995" y="1967883"/>
                      <a:pt x="225322" y="1954736"/>
                    </a:cubicBezTo>
                    <a:cubicBezTo>
                      <a:pt x="200842" y="1963438"/>
                      <a:pt x="176901" y="1971289"/>
                      <a:pt x="154835" y="1978114"/>
                    </a:cubicBezTo>
                    <a:lnTo>
                      <a:pt x="160053" y="1972019"/>
                    </a:lnTo>
                    <a:lnTo>
                      <a:pt x="193093" y="1951815"/>
                    </a:lnTo>
                    <a:cubicBezTo>
                      <a:pt x="190675" y="1946463"/>
                      <a:pt x="190117" y="1938346"/>
                      <a:pt x="190068" y="1929117"/>
                    </a:cubicBezTo>
                    <a:cubicBezTo>
                      <a:pt x="184052" y="1933663"/>
                      <a:pt x="179349" y="1950913"/>
                      <a:pt x="175816" y="1932747"/>
                    </a:cubicBezTo>
                    <a:cubicBezTo>
                      <a:pt x="175238" y="1929778"/>
                      <a:pt x="175003" y="1925136"/>
                      <a:pt x="175019" y="1919390"/>
                    </a:cubicBezTo>
                    <a:cubicBezTo>
                      <a:pt x="160860" y="1933476"/>
                      <a:pt x="146809" y="1955114"/>
                      <a:pt x="142681" y="1953636"/>
                    </a:cubicBezTo>
                    <a:cubicBezTo>
                      <a:pt x="136221" y="1951322"/>
                      <a:pt x="152746" y="1914033"/>
                      <a:pt x="157265" y="1892890"/>
                    </a:cubicBezTo>
                    <a:cubicBezTo>
                      <a:pt x="154048" y="1892604"/>
                      <a:pt x="127086" y="1895021"/>
                      <a:pt x="124935" y="1890976"/>
                    </a:cubicBezTo>
                    <a:cubicBezTo>
                      <a:pt x="122787" y="1886932"/>
                      <a:pt x="136615" y="1885933"/>
                      <a:pt x="144369" y="1868618"/>
                    </a:cubicBezTo>
                    <a:lnTo>
                      <a:pt x="147587" y="1868083"/>
                    </a:lnTo>
                    <a:cubicBezTo>
                      <a:pt x="147332" y="1867290"/>
                      <a:pt x="145741" y="1866646"/>
                      <a:pt x="142211" y="1865489"/>
                    </a:cubicBezTo>
                    <a:cubicBezTo>
                      <a:pt x="130226" y="1861554"/>
                      <a:pt x="86761" y="1862148"/>
                      <a:pt x="72452" y="1845010"/>
                    </a:cubicBezTo>
                    <a:cubicBezTo>
                      <a:pt x="60125" y="1830246"/>
                      <a:pt x="70984" y="1810792"/>
                      <a:pt x="94202" y="1793297"/>
                    </a:cubicBezTo>
                    <a:cubicBezTo>
                      <a:pt x="74718" y="1785132"/>
                      <a:pt x="58426" y="1776971"/>
                      <a:pt x="60312" y="1767332"/>
                    </a:cubicBezTo>
                    <a:cubicBezTo>
                      <a:pt x="62607" y="1755590"/>
                      <a:pt x="86077" y="1753645"/>
                      <a:pt x="107597" y="1748795"/>
                    </a:cubicBezTo>
                    <a:cubicBezTo>
                      <a:pt x="95168" y="1725092"/>
                      <a:pt x="45865" y="1688796"/>
                      <a:pt x="50270" y="1671608"/>
                    </a:cubicBezTo>
                    <a:cubicBezTo>
                      <a:pt x="52385" y="1663365"/>
                      <a:pt x="69650" y="1661909"/>
                      <a:pt x="88052" y="1660344"/>
                    </a:cubicBezTo>
                    <a:cubicBezTo>
                      <a:pt x="89296" y="1657614"/>
                      <a:pt x="91297" y="1655414"/>
                      <a:pt x="93935" y="1653812"/>
                    </a:cubicBezTo>
                    <a:cubicBezTo>
                      <a:pt x="76693" y="1649985"/>
                      <a:pt x="59789" y="1643632"/>
                      <a:pt x="51551" y="1632674"/>
                    </a:cubicBezTo>
                    <a:cubicBezTo>
                      <a:pt x="36510" y="1612666"/>
                      <a:pt x="51804" y="1588372"/>
                      <a:pt x="82991" y="1567546"/>
                    </a:cubicBezTo>
                    <a:cubicBezTo>
                      <a:pt x="58264" y="1555517"/>
                      <a:pt x="37673" y="1543740"/>
                      <a:pt x="40722" y="1531434"/>
                    </a:cubicBezTo>
                    <a:cubicBezTo>
                      <a:pt x="44434" y="1516444"/>
                      <a:pt x="74966" y="1515718"/>
                      <a:pt x="103152" y="1511093"/>
                    </a:cubicBezTo>
                    <a:lnTo>
                      <a:pt x="89449" y="1491044"/>
                    </a:lnTo>
                    <a:cubicBezTo>
                      <a:pt x="71371" y="1499898"/>
                      <a:pt x="49120" y="1520360"/>
                      <a:pt x="45092" y="1517518"/>
                    </a:cubicBezTo>
                    <a:cubicBezTo>
                      <a:pt x="39794" y="1513780"/>
                      <a:pt x="60566" y="1487076"/>
                      <a:pt x="71021" y="1467941"/>
                    </a:cubicBezTo>
                    <a:lnTo>
                      <a:pt x="65320" y="1461244"/>
                    </a:lnTo>
                    <a:cubicBezTo>
                      <a:pt x="56321" y="1459005"/>
                      <a:pt x="43395" y="1455516"/>
                      <a:pt x="42613" y="1452430"/>
                    </a:cubicBezTo>
                    <a:cubicBezTo>
                      <a:pt x="41913" y="1449672"/>
                      <a:pt x="46827" y="1449733"/>
                      <a:pt x="53331" y="1446605"/>
                    </a:cubicBezTo>
                    <a:cubicBezTo>
                      <a:pt x="45069" y="1436686"/>
                      <a:pt x="38332" y="1427239"/>
                      <a:pt x="35629" y="1419099"/>
                    </a:cubicBezTo>
                    <a:cubicBezTo>
                      <a:pt x="21755" y="1412606"/>
                      <a:pt x="7566" y="1404247"/>
                      <a:pt x="2372" y="1393481"/>
                    </a:cubicBezTo>
                    <a:cubicBezTo>
                      <a:pt x="-6143" y="1375834"/>
                      <a:pt x="9023" y="1360273"/>
                      <a:pt x="35758" y="1350099"/>
                    </a:cubicBezTo>
                    <a:cubicBezTo>
                      <a:pt x="25970" y="1342426"/>
                      <a:pt x="17206" y="1335054"/>
                      <a:pt x="13231" y="1327819"/>
                    </a:cubicBezTo>
                    <a:lnTo>
                      <a:pt x="8415" y="1325763"/>
                    </a:lnTo>
                    <a:lnTo>
                      <a:pt x="12202" y="1324916"/>
                    </a:lnTo>
                    <a:cubicBezTo>
                      <a:pt x="8221" y="1322109"/>
                      <a:pt x="7465" y="1318625"/>
                      <a:pt x="8896" y="1315596"/>
                    </a:cubicBezTo>
                    <a:cubicBezTo>
                      <a:pt x="13904" y="1304994"/>
                      <a:pt x="37212" y="1309794"/>
                      <a:pt x="59309" y="1311256"/>
                    </a:cubicBezTo>
                    <a:cubicBezTo>
                      <a:pt x="57601" y="1304365"/>
                      <a:pt x="53624" y="1295921"/>
                      <a:pt x="48812" y="1286953"/>
                    </a:cubicBezTo>
                    <a:cubicBezTo>
                      <a:pt x="47370" y="1284937"/>
                      <a:pt x="45538" y="1283225"/>
                      <a:pt x="43650" y="1281493"/>
                    </a:cubicBezTo>
                    <a:lnTo>
                      <a:pt x="46380" y="1282573"/>
                    </a:lnTo>
                    <a:cubicBezTo>
                      <a:pt x="33194" y="1258369"/>
                      <a:pt x="15926" y="1231588"/>
                      <a:pt x="21725" y="1221010"/>
                    </a:cubicBezTo>
                    <a:cubicBezTo>
                      <a:pt x="26843" y="1211688"/>
                      <a:pt x="53397" y="1219991"/>
                      <a:pt x="76391" y="1223749"/>
                    </a:cubicBezTo>
                    <a:cubicBezTo>
                      <a:pt x="76419" y="1223738"/>
                      <a:pt x="76447" y="1223737"/>
                      <a:pt x="76475" y="1223737"/>
                    </a:cubicBezTo>
                    <a:lnTo>
                      <a:pt x="73699" y="1219710"/>
                    </a:lnTo>
                    <a:cubicBezTo>
                      <a:pt x="56113" y="1210263"/>
                      <a:pt x="38223" y="1198377"/>
                      <a:pt x="32167" y="1184063"/>
                    </a:cubicBezTo>
                    <a:cubicBezTo>
                      <a:pt x="22249" y="1160619"/>
                      <a:pt x="42875" y="1141680"/>
                      <a:pt x="78155" y="1130577"/>
                    </a:cubicBezTo>
                    <a:cubicBezTo>
                      <a:pt x="56922" y="1112029"/>
                      <a:pt x="39658" y="1094897"/>
                      <a:pt x="45531" y="1083970"/>
                    </a:cubicBezTo>
                    <a:cubicBezTo>
                      <a:pt x="51692" y="1072508"/>
                      <a:pt x="74716" y="1076828"/>
                      <a:pt x="99200" y="1080612"/>
                    </a:cubicBezTo>
                    <a:lnTo>
                      <a:pt x="74613" y="1061320"/>
                    </a:lnTo>
                    <a:cubicBezTo>
                      <a:pt x="77732" y="1061031"/>
                      <a:pt x="82081" y="1061409"/>
                      <a:pt x="86532" y="1061814"/>
                    </a:cubicBezTo>
                    <a:lnTo>
                      <a:pt x="110478" y="1080492"/>
                    </a:lnTo>
                    <a:cubicBezTo>
                      <a:pt x="108776" y="1071893"/>
                      <a:pt x="104518" y="1061594"/>
                      <a:pt x="99360" y="1050648"/>
                    </a:cubicBezTo>
                    <a:cubicBezTo>
                      <a:pt x="98047" y="1049297"/>
                      <a:pt x="97378" y="1047727"/>
                      <a:pt x="97146" y="1046152"/>
                    </a:cubicBezTo>
                    <a:cubicBezTo>
                      <a:pt x="81479" y="1013395"/>
                      <a:pt x="59771" y="976283"/>
                      <a:pt x="68121" y="962793"/>
                    </a:cubicBezTo>
                    <a:cubicBezTo>
                      <a:pt x="74968" y="951738"/>
                      <a:pt x="105830" y="962656"/>
                      <a:pt x="134230" y="969381"/>
                    </a:cubicBezTo>
                    <a:lnTo>
                      <a:pt x="125248" y="948408"/>
                    </a:lnTo>
                    <a:cubicBezTo>
                      <a:pt x="116779" y="935391"/>
                      <a:pt x="113063" y="924456"/>
                      <a:pt x="118653" y="918894"/>
                    </a:cubicBezTo>
                    <a:lnTo>
                      <a:pt x="120153" y="918429"/>
                    </a:lnTo>
                    <a:cubicBezTo>
                      <a:pt x="119490" y="917399"/>
                      <a:pt x="119761" y="916857"/>
                      <a:pt x="120077" y="916349"/>
                    </a:cubicBezTo>
                    <a:cubicBezTo>
                      <a:pt x="126574" y="905857"/>
                      <a:pt x="154701" y="915155"/>
                      <a:pt x="181825" y="921870"/>
                    </a:cubicBezTo>
                    <a:cubicBezTo>
                      <a:pt x="181538" y="916648"/>
                      <a:pt x="180574" y="911018"/>
                      <a:pt x="179196" y="905188"/>
                    </a:cubicBezTo>
                    <a:lnTo>
                      <a:pt x="176076" y="899403"/>
                    </a:lnTo>
                    <a:cubicBezTo>
                      <a:pt x="154829" y="897579"/>
                      <a:pt x="132727" y="895730"/>
                      <a:pt x="110388" y="893852"/>
                    </a:cubicBezTo>
                    <a:cubicBezTo>
                      <a:pt x="124436" y="889810"/>
                      <a:pt x="136692" y="885496"/>
                      <a:pt x="143916" y="881546"/>
                    </a:cubicBezTo>
                    <a:lnTo>
                      <a:pt x="161074" y="880544"/>
                    </a:lnTo>
                    <a:lnTo>
                      <a:pt x="156263" y="876266"/>
                    </a:lnTo>
                    <a:cubicBezTo>
                      <a:pt x="157528" y="873086"/>
                      <a:pt x="163236" y="871183"/>
                      <a:pt x="171704" y="870121"/>
                    </a:cubicBezTo>
                    <a:lnTo>
                      <a:pt x="167731" y="846928"/>
                    </a:lnTo>
                    <a:cubicBezTo>
                      <a:pt x="148349" y="845650"/>
                      <a:pt x="128167" y="844482"/>
                      <a:pt x="107670" y="843295"/>
                    </a:cubicBezTo>
                    <a:cubicBezTo>
                      <a:pt x="103857" y="840503"/>
                      <a:pt x="100147" y="837761"/>
                      <a:pt x="97876" y="835347"/>
                    </a:cubicBezTo>
                    <a:lnTo>
                      <a:pt x="156676" y="838769"/>
                    </a:lnTo>
                    <a:lnTo>
                      <a:pt x="157238" y="838880"/>
                    </a:lnTo>
                    <a:cubicBezTo>
                      <a:pt x="158344" y="838972"/>
                      <a:pt x="159528" y="839185"/>
                      <a:pt x="160689" y="839566"/>
                    </a:cubicBezTo>
                    <a:lnTo>
                      <a:pt x="166636" y="840536"/>
                    </a:lnTo>
                    <a:cubicBezTo>
                      <a:pt x="164851" y="828359"/>
                      <a:pt x="165500" y="818793"/>
                      <a:pt x="170324" y="814568"/>
                    </a:cubicBezTo>
                    <a:cubicBezTo>
                      <a:pt x="177113" y="808628"/>
                      <a:pt x="193323" y="816742"/>
                      <a:pt x="211453" y="827331"/>
                    </a:cubicBezTo>
                    <a:cubicBezTo>
                      <a:pt x="213950" y="825381"/>
                      <a:pt x="218239" y="824357"/>
                      <a:pt x="223660" y="823677"/>
                    </a:cubicBezTo>
                    <a:cubicBezTo>
                      <a:pt x="218039" y="798466"/>
                      <a:pt x="213979" y="775391"/>
                      <a:pt x="222281" y="768123"/>
                    </a:cubicBezTo>
                    <a:cubicBezTo>
                      <a:pt x="227594" y="763474"/>
                      <a:pt x="238680" y="767435"/>
                      <a:pt x="252011" y="774283"/>
                    </a:cubicBezTo>
                    <a:lnTo>
                      <a:pt x="251392" y="773120"/>
                    </a:lnTo>
                    <a:cubicBezTo>
                      <a:pt x="253675" y="773576"/>
                      <a:pt x="256083" y="774179"/>
                      <a:pt x="258388" y="774668"/>
                    </a:cubicBezTo>
                    <a:cubicBezTo>
                      <a:pt x="254573" y="770045"/>
                      <a:pt x="249136" y="764307"/>
                      <a:pt x="243105" y="758171"/>
                    </a:cubicBezTo>
                    <a:cubicBezTo>
                      <a:pt x="242196" y="757457"/>
                      <a:pt x="241409" y="756636"/>
                      <a:pt x="240757" y="755814"/>
                    </a:cubicBezTo>
                    <a:lnTo>
                      <a:pt x="240379" y="755429"/>
                    </a:lnTo>
                    <a:lnTo>
                      <a:pt x="206948" y="710876"/>
                    </a:lnTo>
                    <a:lnTo>
                      <a:pt x="218332" y="714441"/>
                    </a:lnTo>
                    <a:cubicBezTo>
                      <a:pt x="236626" y="738836"/>
                      <a:pt x="254476" y="762642"/>
                      <a:pt x="271020" y="784328"/>
                    </a:cubicBezTo>
                    <a:cubicBezTo>
                      <a:pt x="279499" y="789292"/>
                      <a:pt x="288318" y="794169"/>
                      <a:pt x="296677" y="797986"/>
                    </a:cubicBezTo>
                    <a:cubicBezTo>
                      <a:pt x="296547" y="796233"/>
                      <a:pt x="296125" y="794517"/>
                      <a:pt x="295685" y="792779"/>
                    </a:cubicBezTo>
                    <a:lnTo>
                      <a:pt x="294958" y="789987"/>
                    </a:lnTo>
                    <a:lnTo>
                      <a:pt x="297764" y="791396"/>
                    </a:lnTo>
                    <a:lnTo>
                      <a:pt x="299512" y="778151"/>
                    </a:lnTo>
                    <a:cubicBezTo>
                      <a:pt x="289228" y="760524"/>
                      <a:pt x="278302" y="741847"/>
                      <a:pt x="267426" y="723010"/>
                    </a:cubicBezTo>
                    <a:cubicBezTo>
                      <a:pt x="266760" y="715253"/>
                      <a:pt x="263754" y="703339"/>
                      <a:pt x="259596" y="690154"/>
                    </a:cubicBezTo>
                    <a:lnTo>
                      <a:pt x="303963" y="746059"/>
                    </a:lnTo>
                    <a:cubicBezTo>
                      <a:pt x="305974" y="734923"/>
                      <a:pt x="308718" y="727536"/>
                      <a:pt x="313032" y="727391"/>
                    </a:cubicBezTo>
                    <a:cubicBezTo>
                      <a:pt x="320259" y="727151"/>
                      <a:pt x="329673" y="745695"/>
                      <a:pt x="339083" y="768602"/>
                    </a:cubicBezTo>
                    <a:cubicBezTo>
                      <a:pt x="339761" y="769361"/>
                      <a:pt x="340450" y="769308"/>
                      <a:pt x="341073" y="769062"/>
                    </a:cubicBezTo>
                    <a:cubicBezTo>
                      <a:pt x="343922" y="767934"/>
                      <a:pt x="344817" y="762590"/>
                      <a:pt x="344450" y="754901"/>
                    </a:cubicBezTo>
                    <a:cubicBezTo>
                      <a:pt x="331614" y="734601"/>
                      <a:pt x="317898" y="712952"/>
                      <a:pt x="304281" y="691173"/>
                    </a:cubicBezTo>
                    <a:lnTo>
                      <a:pt x="343361" y="732559"/>
                    </a:lnTo>
                    <a:cubicBezTo>
                      <a:pt x="341922" y="719561"/>
                      <a:pt x="340390" y="705204"/>
                      <a:pt x="340592" y="693306"/>
                    </a:cubicBezTo>
                    <a:lnTo>
                      <a:pt x="340825" y="692997"/>
                    </a:lnTo>
                    <a:lnTo>
                      <a:pt x="341513" y="692841"/>
                    </a:lnTo>
                    <a:lnTo>
                      <a:pt x="354685" y="709744"/>
                    </a:lnTo>
                    <a:cubicBezTo>
                      <a:pt x="354802" y="707814"/>
                      <a:pt x="355113" y="705984"/>
                      <a:pt x="355436" y="704225"/>
                    </a:cubicBezTo>
                    <a:lnTo>
                      <a:pt x="353513" y="691870"/>
                    </a:lnTo>
                    <a:cubicBezTo>
                      <a:pt x="335932" y="681442"/>
                      <a:pt x="318434" y="670860"/>
                      <a:pt x="301456" y="660447"/>
                    </a:cubicBezTo>
                    <a:lnTo>
                      <a:pt x="295898" y="654036"/>
                    </a:lnTo>
                    <a:lnTo>
                      <a:pt x="345657" y="669991"/>
                    </a:lnTo>
                    <a:lnTo>
                      <a:pt x="322506" y="638717"/>
                    </a:lnTo>
                    <a:lnTo>
                      <a:pt x="329924" y="641769"/>
                    </a:lnTo>
                    <a:lnTo>
                      <a:pt x="348123" y="657228"/>
                    </a:lnTo>
                    <a:lnTo>
                      <a:pt x="335646" y="577041"/>
                    </a:lnTo>
                    <a:cubicBezTo>
                      <a:pt x="332537" y="575913"/>
                      <a:pt x="329418" y="574790"/>
                      <a:pt x="326294" y="573665"/>
                    </a:cubicBezTo>
                    <a:lnTo>
                      <a:pt x="334999" y="572880"/>
                    </a:lnTo>
                    <a:lnTo>
                      <a:pt x="332320" y="555663"/>
                    </a:lnTo>
                    <a:cubicBezTo>
                      <a:pt x="340134" y="562173"/>
                      <a:pt x="347044" y="565982"/>
                      <a:pt x="351500" y="563508"/>
                    </a:cubicBezTo>
                    <a:cubicBezTo>
                      <a:pt x="357727" y="560050"/>
                      <a:pt x="359424" y="547176"/>
                      <a:pt x="359584" y="531764"/>
                    </a:cubicBezTo>
                    <a:cubicBezTo>
                      <a:pt x="352056" y="529193"/>
                      <a:pt x="344429" y="526669"/>
                      <a:pt x="336756" y="524130"/>
                    </a:cubicBezTo>
                    <a:cubicBezTo>
                      <a:pt x="333795" y="520445"/>
                      <a:pt x="330923" y="516834"/>
                      <a:pt x="329352" y="513912"/>
                    </a:cubicBezTo>
                    <a:lnTo>
                      <a:pt x="360073" y="524091"/>
                    </a:lnTo>
                    <a:cubicBezTo>
                      <a:pt x="360130" y="523750"/>
                      <a:pt x="360134" y="523408"/>
                      <a:pt x="360139" y="523064"/>
                    </a:cubicBezTo>
                    <a:lnTo>
                      <a:pt x="372572" y="520785"/>
                    </a:lnTo>
                    <a:lnTo>
                      <a:pt x="369646" y="516838"/>
                    </a:lnTo>
                    <a:cubicBezTo>
                      <a:pt x="378646" y="524621"/>
                      <a:pt x="386681" y="529696"/>
                      <a:pt x="391656" y="526931"/>
                    </a:cubicBezTo>
                    <a:cubicBezTo>
                      <a:pt x="397771" y="523534"/>
                      <a:pt x="399518" y="511061"/>
                      <a:pt x="399687" y="496038"/>
                    </a:cubicBezTo>
                    <a:lnTo>
                      <a:pt x="407664" y="495192"/>
                    </a:lnTo>
                    <a:cubicBezTo>
                      <a:pt x="410566" y="493341"/>
                      <a:pt x="411539" y="489792"/>
                      <a:pt x="410808" y="485129"/>
                    </a:cubicBezTo>
                    <a:lnTo>
                      <a:pt x="412729" y="484208"/>
                    </a:lnTo>
                    <a:lnTo>
                      <a:pt x="410635" y="481382"/>
                    </a:lnTo>
                    <a:cubicBezTo>
                      <a:pt x="409442" y="474489"/>
                      <a:pt x="406190" y="465839"/>
                      <a:pt x="402302" y="456584"/>
                    </a:cubicBezTo>
                    <a:cubicBezTo>
                      <a:pt x="414162" y="468736"/>
                      <a:pt x="425428" y="481886"/>
                      <a:pt x="431257" y="485128"/>
                    </a:cubicBezTo>
                    <a:lnTo>
                      <a:pt x="437264" y="486937"/>
                    </a:lnTo>
                    <a:cubicBezTo>
                      <a:pt x="440849" y="486031"/>
                      <a:pt x="438317" y="478097"/>
                      <a:pt x="439923" y="473194"/>
                    </a:cubicBezTo>
                    <a:cubicBezTo>
                      <a:pt x="447953" y="481017"/>
                      <a:pt x="455441" y="486142"/>
                      <a:pt x="460967" y="482847"/>
                    </a:cubicBezTo>
                    <a:cubicBezTo>
                      <a:pt x="467508" y="478950"/>
                      <a:pt x="468346" y="464798"/>
                      <a:pt x="468181" y="448496"/>
                    </a:cubicBezTo>
                    <a:lnTo>
                      <a:pt x="468133" y="445616"/>
                    </a:lnTo>
                    <a:lnTo>
                      <a:pt x="471413" y="448549"/>
                    </a:lnTo>
                    <a:lnTo>
                      <a:pt x="471581" y="448600"/>
                    </a:lnTo>
                    <a:cubicBezTo>
                      <a:pt x="467244" y="444210"/>
                      <a:pt x="463012" y="439765"/>
                      <a:pt x="458823" y="435348"/>
                    </a:cubicBezTo>
                    <a:lnTo>
                      <a:pt x="455119" y="427715"/>
                    </a:lnTo>
                    <a:lnTo>
                      <a:pt x="479592" y="443551"/>
                    </a:lnTo>
                    <a:cubicBezTo>
                      <a:pt x="479459" y="441197"/>
                      <a:pt x="479414" y="438646"/>
                      <a:pt x="480080" y="436615"/>
                    </a:cubicBezTo>
                    <a:cubicBezTo>
                      <a:pt x="482340" y="438818"/>
                      <a:pt x="484558" y="440806"/>
                      <a:pt x="486893" y="441965"/>
                    </a:cubicBezTo>
                    <a:lnTo>
                      <a:pt x="490783" y="450792"/>
                    </a:lnTo>
                    <a:lnTo>
                      <a:pt x="493531" y="452569"/>
                    </a:lnTo>
                    <a:lnTo>
                      <a:pt x="496735" y="445967"/>
                    </a:lnTo>
                    <a:lnTo>
                      <a:pt x="501122" y="446269"/>
                    </a:lnTo>
                    <a:cubicBezTo>
                      <a:pt x="505384" y="443730"/>
                      <a:pt x="507226" y="436843"/>
                      <a:pt x="507541" y="427827"/>
                    </a:cubicBezTo>
                    <a:lnTo>
                      <a:pt x="517969" y="438656"/>
                    </a:lnTo>
                    <a:cubicBezTo>
                      <a:pt x="521896" y="438304"/>
                      <a:pt x="524308" y="430291"/>
                      <a:pt x="526056" y="419027"/>
                    </a:cubicBezTo>
                    <a:cubicBezTo>
                      <a:pt x="520377" y="414359"/>
                      <a:pt x="514793" y="409677"/>
                      <a:pt x="509281" y="405044"/>
                    </a:cubicBezTo>
                    <a:lnTo>
                      <a:pt x="526954" y="414697"/>
                    </a:lnTo>
                    <a:cubicBezTo>
                      <a:pt x="528900" y="403409"/>
                      <a:pt x="530504" y="389734"/>
                      <a:pt x="533397" y="377570"/>
                    </a:cubicBezTo>
                    <a:cubicBezTo>
                      <a:pt x="524146" y="371063"/>
                      <a:pt x="514737" y="364526"/>
                      <a:pt x="505278" y="357950"/>
                    </a:cubicBezTo>
                    <a:cubicBezTo>
                      <a:pt x="519468" y="361471"/>
                      <a:pt x="532235" y="363866"/>
                      <a:pt x="540468" y="364060"/>
                    </a:cubicBezTo>
                    <a:lnTo>
                      <a:pt x="567099" y="377432"/>
                    </a:lnTo>
                    <a:cubicBezTo>
                      <a:pt x="568265" y="371852"/>
                      <a:pt x="569127" y="365673"/>
                      <a:pt x="570056" y="359390"/>
                    </a:cubicBezTo>
                    <a:cubicBezTo>
                      <a:pt x="570734" y="359637"/>
                      <a:pt x="571183" y="360298"/>
                      <a:pt x="571655" y="361025"/>
                    </a:cubicBezTo>
                    <a:cubicBezTo>
                      <a:pt x="574434" y="365301"/>
                      <a:pt x="577838" y="373934"/>
                      <a:pt x="581688" y="384757"/>
                    </a:cubicBezTo>
                    <a:cubicBezTo>
                      <a:pt x="605048" y="396474"/>
                      <a:pt x="627244" y="407697"/>
                      <a:pt x="646731" y="417266"/>
                    </a:cubicBezTo>
                    <a:lnTo>
                      <a:pt x="655024" y="397628"/>
                    </a:lnTo>
                    <a:cubicBezTo>
                      <a:pt x="620788" y="373648"/>
                      <a:pt x="575497" y="343891"/>
                      <a:pt x="528204" y="312807"/>
                    </a:cubicBezTo>
                    <a:cubicBezTo>
                      <a:pt x="526296" y="308490"/>
                      <a:pt x="524456" y="304256"/>
                      <a:pt x="523697" y="301026"/>
                    </a:cubicBezTo>
                    <a:lnTo>
                      <a:pt x="572908" y="333389"/>
                    </a:lnTo>
                    <a:lnTo>
                      <a:pt x="573343" y="333769"/>
                    </a:lnTo>
                    <a:cubicBezTo>
                      <a:pt x="574248" y="334401"/>
                      <a:pt x="575166" y="335183"/>
                      <a:pt x="575983" y="336088"/>
                    </a:cubicBezTo>
                    <a:cubicBezTo>
                      <a:pt x="582850" y="342051"/>
                      <a:pt x="589264" y="347415"/>
                      <a:pt x="594394" y="351139"/>
                    </a:cubicBezTo>
                    <a:cubicBezTo>
                      <a:pt x="593726" y="348738"/>
                      <a:pt x="592936" y="346234"/>
                      <a:pt x="592302" y="343853"/>
                    </a:cubicBezTo>
                    <a:lnTo>
                      <a:pt x="619807" y="356373"/>
                    </a:lnTo>
                    <a:lnTo>
                      <a:pt x="621052" y="357600"/>
                    </a:lnTo>
                    <a:cubicBezTo>
                      <a:pt x="621261" y="357301"/>
                      <a:pt x="621467" y="357019"/>
                      <a:pt x="623124" y="357885"/>
                    </a:cubicBezTo>
                    <a:cubicBezTo>
                      <a:pt x="627125" y="361308"/>
                      <a:pt x="630195" y="362035"/>
                      <a:pt x="632712" y="362247"/>
                    </a:cubicBezTo>
                    <a:lnTo>
                      <a:pt x="631970" y="359109"/>
                    </a:lnTo>
                    <a:lnTo>
                      <a:pt x="650234" y="361630"/>
                    </a:lnTo>
                    <a:cubicBezTo>
                      <a:pt x="658606" y="368689"/>
                      <a:pt x="665959" y="378748"/>
                      <a:pt x="671903" y="387839"/>
                    </a:cubicBezTo>
                    <a:lnTo>
                      <a:pt x="674296" y="390174"/>
                    </a:lnTo>
                    <a:lnTo>
                      <a:pt x="671048" y="371364"/>
                    </a:lnTo>
                    <a:cubicBezTo>
                      <a:pt x="674946" y="372605"/>
                      <a:pt x="683246" y="379702"/>
                      <a:pt x="692514" y="388153"/>
                    </a:cubicBezTo>
                    <a:lnTo>
                      <a:pt x="696810" y="382685"/>
                    </a:lnTo>
                    <a:cubicBezTo>
                      <a:pt x="699326" y="382744"/>
                      <a:pt x="700191" y="387366"/>
                      <a:pt x="699857" y="394605"/>
                    </a:cubicBezTo>
                    <a:lnTo>
                      <a:pt x="723583" y="415483"/>
                    </a:lnTo>
                    <a:lnTo>
                      <a:pt x="723662" y="414910"/>
                    </a:lnTo>
                    <a:cubicBezTo>
                      <a:pt x="722089" y="407364"/>
                      <a:pt x="719049" y="398748"/>
                      <a:pt x="724759" y="400812"/>
                    </a:cubicBezTo>
                    <a:lnTo>
                      <a:pt x="725504" y="401573"/>
                    </a:lnTo>
                    <a:cubicBezTo>
                      <a:pt x="725638" y="397661"/>
                      <a:pt x="726406" y="394140"/>
                      <a:pt x="728061" y="391235"/>
                    </a:cubicBezTo>
                    <a:cubicBezTo>
                      <a:pt x="716599" y="383206"/>
                      <a:pt x="704894" y="375074"/>
                      <a:pt x="693110" y="366881"/>
                    </a:cubicBezTo>
                    <a:cubicBezTo>
                      <a:pt x="707304" y="370405"/>
                      <a:pt x="720070" y="372797"/>
                      <a:pt x="728304" y="372994"/>
                    </a:cubicBezTo>
                    <a:lnTo>
                      <a:pt x="737395" y="377547"/>
                    </a:lnTo>
                    <a:lnTo>
                      <a:pt x="737872" y="377641"/>
                    </a:lnTo>
                    <a:cubicBezTo>
                      <a:pt x="741811" y="362357"/>
                      <a:pt x="746838" y="351684"/>
                      <a:pt x="753220" y="350168"/>
                    </a:cubicBezTo>
                    <a:cubicBezTo>
                      <a:pt x="759163" y="348754"/>
                      <a:pt x="764654" y="355536"/>
                      <a:pt x="769214" y="366744"/>
                    </a:cubicBezTo>
                    <a:lnTo>
                      <a:pt x="778222" y="370591"/>
                    </a:lnTo>
                    <a:lnTo>
                      <a:pt x="780027" y="364387"/>
                    </a:lnTo>
                    <a:cubicBezTo>
                      <a:pt x="759890" y="350560"/>
                      <a:pt x="738184" y="336296"/>
                      <a:pt x="716038" y="321742"/>
                    </a:cubicBezTo>
                    <a:cubicBezTo>
                      <a:pt x="714131" y="317420"/>
                      <a:pt x="712291" y="313183"/>
                      <a:pt x="711532" y="309958"/>
                    </a:cubicBezTo>
                    <a:lnTo>
                      <a:pt x="760741" y="342320"/>
                    </a:lnTo>
                    <a:lnTo>
                      <a:pt x="761174" y="342699"/>
                    </a:lnTo>
                    <a:cubicBezTo>
                      <a:pt x="762080" y="343335"/>
                      <a:pt x="763002" y="344110"/>
                      <a:pt x="763816" y="345019"/>
                    </a:cubicBezTo>
                    <a:cubicBezTo>
                      <a:pt x="770686" y="350982"/>
                      <a:pt x="777097" y="356346"/>
                      <a:pt x="782222" y="360070"/>
                    </a:cubicBezTo>
                    <a:cubicBezTo>
                      <a:pt x="781562" y="357665"/>
                      <a:pt x="780768" y="355165"/>
                      <a:pt x="780137" y="352783"/>
                    </a:cubicBezTo>
                    <a:lnTo>
                      <a:pt x="806356" y="364720"/>
                    </a:lnTo>
                    <a:lnTo>
                      <a:pt x="805799" y="363274"/>
                    </a:lnTo>
                    <a:lnTo>
                      <a:pt x="811053" y="366858"/>
                    </a:lnTo>
                    <a:cubicBezTo>
                      <a:pt x="815000" y="370250"/>
                      <a:pt x="818043" y="370968"/>
                      <a:pt x="820548" y="371177"/>
                    </a:cubicBezTo>
                    <a:lnTo>
                      <a:pt x="819806" y="368039"/>
                    </a:lnTo>
                    <a:lnTo>
                      <a:pt x="838066" y="370558"/>
                    </a:lnTo>
                    <a:lnTo>
                      <a:pt x="840097" y="373016"/>
                    </a:lnTo>
                    <a:cubicBezTo>
                      <a:pt x="839216" y="370966"/>
                      <a:pt x="839942" y="370014"/>
                      <a:pt x="840889" y="369876"/>
                    </a:cubicBezTo>
                    <a:lnTo>
                      <a:pt x="841323" y="370102"/>
                    </a:lnTo>
                    <a:cubicBezTo>
                      <a:pt x="848162" y="358000"/>
                      <a:pt x="851415" y="365616"/>
                      <a:pt x="864657" y="375848"/>
                    </a:cubicBezTo>
                    <a:lnTo>
                      <a:pt x="871000" y="352812"/>
                    </a:lnTo>
                    <a:lnTo>
                      <a:pt x="859593" y="340088"/>
                    </a:lnTo>
                    <a:cubicBezTo>
                      <a:pt x="859777" y="337255"/>
                      <a:pt x="861539" y="335223"/>
                      <a:pt x="864781" y="334113"/>
                    </a:cubicBezTo>
                    <a:lnTo>
                      <a:pt x="841639" y="289182"/>
                    </a:lnTo>
                    <a:cubicBezTo>
                      <a:pt x="837246" y="282624"/>
                      <a:pt x="835848" y="277182"/>
                      <a:pt x="838470" y="273758"/>
                    </a:cubicBezTo>
                    <a:lnTo>
                      <a:pt x="860683" y="274348"/>
                    </a:lnTo>
                    <a:cubicBezTo>
                      <a:pt x="859384" y="272108"/>
                      <a:pt x="858152" y="269840"/>
                      <a:pt x="856924" y="267580"/>
                    </a:cubicBezTo>
                    <a:lnTo>
                      <a:pt x="855320" y="259248"/>
                    </a:lnTo>
                    <a:lnTo>
                      <a:pt x="868974" y="274569"/>
                    </a:lnTo>
                    <a:cubicBezTo>
                      <a:pt x="870852" y="273801"/>
                      <a:pt x="872459" y="274240"/>
                      <a:pt x="874097" y="274707"/>
                    </a:cubicBezTo>
                    <a:cubicBezTo>
                      <a:pt x="872794" y="272847"/>
                      <a:pt x="873789" y="271659"/>
                      <a:pt x="877670" y="272475"/>
                    </a:cubicBezTo>
                    <a:lnTo>
                      <a:pt x="871566" y="259573"/>
                    </a:lnTo>
                    <a:cubicBezTo>
                      <a:pt x="872222" y="257568"/>
                      <a:pt x="875419" y="257456"/>
                      <a:pt x="880706" y="258019"/>
                    </a:cubicBezTo>
                    <a:cubicBezTo>
                      <a:pt x="889206" y="258925"/>
                      <a:pt x="906778" y="264423"/>
                      <a:pt x="927069" y="270580"/>
                    </a:cubicBezTo>
                    <a:cubicBezTo>
                      <a:pt x="922450" y="264144"/>
                      <a:pt x="917947" y="257716"/>
                      <a:pt x="913509" y="251366"/>
                    </a:cubicBezTo>
                    <a:lnTo>
                      <a:pt x="936553" y="273353"/>
                    </a:lnTo>
                    <a:cubicBezTo>
                      <a:pt x="949211" y="277497"/>
                      <a:pt x="962581" y="281466"/>
                      <a:pt x="975145" y="284642"/>
                    </a:cubicBezTo>
                    <a:cubicBezTo>
                      <a:pt x="973621" y="283262"/>
                      <a:pt x="973702" y="282146"/>
                      <a:pt x="974144" y="281161"/>
                    </a:cubicBezTo>
                    <a:lnTo>
                      <a:pt x="979180" y="279150"/>
                    </a:lnTo>
                    <a:lnTo>
                      <a:pt x="978381" y="272117"/>
                    </a:lnTo>
                    <a:lnTo>
                      <a:pt x="966921" y="258482"/>
                    </a:lnTo>
                    <a:cubicBezTo>
                      <a:pt x="945435" y="239965"/>
                      <a:pt x="922587" y="221395"/>
                      <a:pt x="926396" y="212878"/>
                    </a:cubicBezTo>
                    <a:lnTo>
                      <a:pt x="928464" y="212734"/>
                    </a:lnTo>
                    <a:cubicBezTo>
                      <a:pt x="926268" y="210098"/>
                      <a:pt x="924052" y="207472"/>
                      <a:pt x="921826" y="204841"/>
                    </a:cubicBezTo>
                    <a:lnTo>
                      <a:pt x="937505" y="212104"/>
                    </a:lnTo>
                    <a:cubicBezTo>
                      <a:pt x="942761" y="208609"/>
                      <a:pt x="949572" y="209437"/>
                      <a:pt x="957111" y="210733"/>
                    </a:cubicBezTo>
                    <a:cubicBezTo>
                      <a:pt x="953013" y="204128"/>
                      <a:pt x="936241" y="196563"/>
                      <a:pt x="954476" y="196336"/>
                    </a:cubicBezTo>
                    <a:cubicBezTo>
                      <a:pt x="960167" y="196266"/>
                      <a:pt x="971810" y="198465"/>
                      <a:pt x="985577" y="201210"/>
                    </a:cubicBezTo>
                    <a:cubicBezTo>
                      <a:pt x="975954" y="189966"/>
                      <a:pt x="965862" y="178636"/>
                      <a:pt x="955655" y="167171"/>
                    </a:cubicBezTo>
                    <a:cubicBezTo>
                      <a:pt x="954933" y="162504"/>
                      <a:pt x="954251" y="157941"/>
                      <a:pt x="954354" y="154625"/>
                    </a:cubicBezTo>
                    <a:lnTo>
                      <a:pt x="993511" y="198621"/>
                    </a:lnTo>
                    <a:lnTo>
                      <a:pt x="993829" y="199098"/>
                    </a:lnTo>
                    <a:cubicBezTo>
                      <a:pt x="994541" y="199946"/>
                      <a:pt x="995230" y="200936"/>
                      <a:pt x="995780" y="202025"/>
                    </a:cubicBezTo>
                    <a:lnTo>
                      <a:pt x="996776" y="203413"/>
                    </a:lnTo>
                    <a:cubicBezTo>
                      <a:pt x="1002143" y="204529"/>
                      <a:pt x="1007666" y="205618"/>
                      <a:pt x="1013152" y="206631"/>
                    </a:cubicBezTo>
                    <a:cubicBezTo>
                      <a:pt x="1016552" y="198976"/>
                      <a:pt x="1021507" y="202524"/>
                      <a:pt x="1027549" y="208772"/>
                    </a:cubicBezTo>
                    <a:lnTo>
                      <a:pt x="1066510" y="209369"/>
                    </a:lnTo>
                    <a:cubicBezTo>
                      <a:pt x="1081024" y="199562"/>
                      <a:pt x="1035447" y="141283"/>
                      <a:pt x="1041567" y="137525"/>
                    </a:cubicBezTo>
                    <a:cubicBezTo>
                      <a:pt x="1045310" y="135227"/>
                      <a:pt x="1059389" y="147915"/>
                      <a:pt x="1074733" y="161953"/>
                    </a:cubicBezTo>
                    <a:cubicBezTo>
                      <a:pt x="1073946" y="157089"/>
                      <a:pt x="1074700" y="153432"/>
                      <a:pt x="1077458" y="151439"/>
                    </a:cubicBezTo>
                    <a:cubicBezTo>
                      <a:pt x="1084114" y="146624"/>
                      <a:pt x="1099806" y="153139"/>
                      <a:pt x="1118253" y="163289"/>
                    </a:cubicBezTo>
                    <a:cubicBezTo>
                      <a:pt x="1117174" y="154270"/>
                      <a:pt x="1100425" y="138371"/>
                      <a:pt x="1123984" y="146539"/>
                    </a:cubicBezTo>
                    <a:cubicBezTo>
                      <a:pt x="1132082" y="149345"/>
                      <a:pt x="1147703" y="158446"/>
                      <a:pt x="1165828" y="168832"/>
                    </a:cubicBezTo>
                    <a:lnTo>
                      <a:pt x="1185810" y="157108"/>
                    </a:lnTo>
                    <a:lnTo>
                      <a:pt x="1184294" y="119125"/>
                    </a:lnTo>
                    <a:cubicBezTo>
                      <a:pt x="1181090" y="117451"/>
                      <a:pt x="1181492" y="115966"/>
                      <a:pt x="1182466" y="114858"/>
                    </a:cubicBezTo>
                    <a:lnTo>
                      <a:pt x="1184135" y="115136"/>
                    </a:lnTo>
                    <a:cubicBezTo>
                      <a:pt x="1183087" y="95579"/>
                      <a:pt x="1182385" y="76027"/>
                      <a:pt x="1181813" y="56956"/>
                    </a:cubicBezTo>
                    <a:lnTo>
                      <a:pt x="1184135" y="48795"/>
                    </a:lnTo>
                    <a:lnTo>
                      <a:pt x="1202395" y="118163"/>
                    </a:lnTo>
                    <a:cubicBezTo>
                      <a:pt x="1206417" y="117111"/>
                      <a:pt x="1209930" y="118485"/>
                      <a:pt x="1213602" y="120022"/>
                    </a:cubicBezTo>
                    <a:cubicBezTo>
                      <a:pt x="1211444" y="112867"/>
                      <a:pt x="1196978" y="101849"/>
                      <a:pt x="1215156" y="105899"/>
                    </a:cubicBezTo>
                    <a:cubicBezTo>
                      <a:pt x="1221206" y="107244"/>
                      <a:pt x="1233217" y="112586"/>
                      <a:pt x="1247204" y="118881"/>
                    </a:cubicBezTo>
                    <a:cubicBezTo>
                      <a:pt x="1244527" y="101663"/>
                      <a:pt x="1242021" y="84589"/>
                      <a:pt x="1239635" y="67970"/>
                    </a:cubicBezTo>
                    <a:lnTo>
                      <a:pt x="1259743" y="124476"/>
                    </a:lnTo>
                    <a:cubicBezTo>
                      <a:pt x="1263275" y="126118"/>
                      <a:pt x="1266878" y="127712"/>
                      <a:pt x="1270472" y="129269"/>
                    </a:cubicBezTo>
                    <a:cubicBezTo>
                      <a:pt x="1276071" y="122880"/>
                      <a:pt x="1279961" y="127370"/>
                      <a:pt x="1284150" y="134642"/>
                    </a:cubicBezTo>
                    <a:lnTo>
                      <a:pt x="1292856" y="136827"/>
                    </a:lnTo>
                    <a:cubicBezTo>
                      <a:pt x="1285622" y="103829"/>
                      <a:pt x="1276890" y="67348"/>
                      <a:pt x="1268020" y="30181"/>
                    </a:cubicBezTo>
                    <a:cubicBezTo>
                      <a:pt x="1276256" y="42264"/>
                      <a:pt x="1284185" y="52552"/>
                      <a:pt x="1290194" y="58181"/>
                    </a:cubicBezTo>
                    <a:lnTo>
                      <a:pt x="1323528" y="142292"/>
                    </a:lnTo>
                    <a:cubicBezTo>
                      <a:pt x="1337989" y="133960"/>
                      <a:pt x="1311821" y="73086"/>
                      <a:pt x="1318736" y="71064"/>
                    </a:cubicBezTo>
                    <a:lnTo>
                      <a:pt x="1335262" y="89146"/>
                    </a:lnTo>
                    <a:cubicBezTo>
                      <a:pt x="1329250" y="64570"/>
                      <a:pt x="1322294" y="38455"/>
                      <a:pt x="1315190" y="11790"/>
                    </a:cubicBezTo>
                    <a:cubicBezTo>
                      <a:pt x="1316648" y="7293"/>
                      <a:pt x="1318093" y="2913"/>
                      <a:pt x="131967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16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7" name="十角星 6"/>
              <p:cNvSpPr/>
              <p:nvPr/>
            </p:nvSpPr>
            <p:spPr>
              <a:xfrm>
                <a:off x="4139127" y="4118031"/>
                <a:ext cx="2505684" cy="2465748"/>
              </a:xfrm>
              <a:custGeom>
                <a:avLst/>
                <a:gdLst/>
                <a:ahLst/>
                <a:cxnLst/>
                <a:rect l="l" t="t" r="r" b="b"/>
                <a:pathLst>
                  <a:path w="2645723" h="2605139">
                    <a:moveTo>
                      <a:pt x="1375582" y="2494963"/>
                    </a:moveTo>
                    <a:lnTo>
                      <a:pt x="1375518" y="2495016"/>
                    </a:lnTo>
                    <a:lnTo>
                      <a:pt x="1375537" y="2495123"/>
                    </a:lnTo>
                    <a:close/>
                    <a:moveTo>
                      <a:pt x="1421760" y="2486319"/>
                    </a:moveTo>
                    <a:lnTo>
                      <a:pt x="1427757" y="2493664"/>
                    </a:lnTo>
                    <a:lnTo>
                      <a:pt x="1429303" y="2488470"/>
                    </a:lnTo>
                    <a:cubicBezTo>
                      <a:pt x="1428258" y="2487910"/>
                      <a:pt x="1427288" y="2487189"/>
                      <a:pt x="1426300" y="2486446"/>
                    </a:cubicBezTo>
                    <a:cubicBezTo>
                      <a:pt x="1424834" y="2486657"/>
                      <a:pt x="1423317" y="2486501"/>
                      <a:pt x="1421760" y="2486319"/>
                    </a:cubicBezTo>
                    <a:close/>
                    <a:moveTo>
                      <a:pt x="927891" y="2368588"/>
                    </a:moveTo>
                    <a:lnTo>
                      <a:pt x="918569" y="2368929"/>
                    </a:lnTo>
                    <a:lnTo>
                      <a:pt x="919054" y="2378763"/>
                    </a:lnTo>
                    <a:close/>
                    <a:moveTo>
                      <a:pt x="1741382" y="2356774"/>
                    </a:moveTo>
                    <a:lnTo>
                      <a:pt x="1739507" y="2359477"/>
                    </a:lnTo>
                    <a:lnTo>
                      <a:pt x="1741128" y="2364379"/>
                    </a:lnTo>
                    <a:close/>
                    <a:moveTo>
                      <a:pt x="1747491" y="2350177"/>
                    </a:moveTo>
                    <a:lnTo>
                      <a:pt x="1746774" y="2350998"/>
                    </a:lnTo>
                    <a:cubicBezTo>
                      <a:pt x="1746826" y="2354922"/>
                      <a:pt x="1747208" y="2359182"/>
                      <a:pt x="1747649" y="2363625"/>
                    </a:cubicBezTo>
                    <a:lnTo>
                      <a:pt x="1747775" y="2364830"/>
                    </a:lnTo>
                    <a:cubicBezTo>
                      <a:pt x="1747182" y="2360516"/>
                      <a:pt x="1747242" y="2355576"/>
                      <a:pt x="1747491" y="2350177"/>
                    </a:cubicBezTo>
                    <a:close/>
                    <a:moveTo>
                      <a:pt x="558273" y="2153426"/>
                    </a:moveTo>
                    <a:lnTo>
                      <a:pt x="556699" y="2156541"/>
                    </a:lnTo>
                    <a:lnTo>
                      <a:pt x="558992" y="2154609"/>
                    </a:lnTo>
                    <a:close/>
                    <a:moveTo>
                      <a:pt x="2129321" y="2062852"/>
                    </a:moveTo>
                    <a:lnTo>
                      <a:pt x="2130109" y="2064322"/>
                    </a:lnTo>
                    <a:cubicBezTo>
                      <a:pt x="2129929" y="2063898"/>
                      <a:pt x="2129815" y="2063454"/>
                      <a:pt x="2129702" y="2063009"/>
                    </a:cubicBezTo>
                    <a:close/>
                    <a:moveTo>
                      <a:pt x="336361" y="2032337"/>
                    </a:moveTo>
                    <a:cubicBezTo>
                      <a:pt x="326300" y="2025909"/>
                      <a:pt x="306768" y="2050520"/>
                      <a:pt x="292690" y="2067097"/>
                    </a:cubicBezTo>
                    <a:cubicBezTo>
                      <a:pt x="311490" y="2060717"/>
                      <a:pt x="328667" y="2054635"/>
                      <a:pt x="343467" y="2049011"/>
                    </a:cubicBezTo>
                    <a:close/>
                    <a:moveTo>
                      <a:pt x="2483542" y="1576450"/>
                    </a:moveTo>
                    <a:lnTo>
                      <a:pt x="2488041" y="1593309"/>
                    </a:lnTo>
                    <a:lnTo>
                      <a:pt x="2513707" y="1583878"/>
                    </a:lnTo>
                    <a:cubicBezTo>
                      <a:pt x="2504736" y="1582262"/>
                      <a:pt x="2494052" y="1578948"/>
                      <a:pt x="2483542" y="1576450"/>
                    </a:cubicBezTo>
                    <a:close/>
                    <a:moveTo>
                      <a:pt x="2513786" y="1397137"/>
                    </a:moveTo>
                    <a:lnTo>
                      <a:pt x="2509302" y="1402372"/>
                    </a:lnTo>
                    <a:lnTo>
                      <a:pt x="2521633" y="1421833"/>
                    </a:lnTo>
                    <a:lnTo>
                      <a:pt x="2571130" y="1405044"/>
                    </a:lnTo>
                    <a:cubicBezTo>
                      <a:pt x="2564644" y="1403272"/>
                      <a:pt x="2558015" y="1400813"/>
                      <a:pt x="2551284" y="1398375"/>
                    </a:cubicBezTo>
                    <a:close/>
                    <a:moveTo>
                      <a:pt x="596378" y="421666"/>
                    </a:moveTo>
                    <a:cubicBezTo>
                      <a:pt x="604241" y="432923"/>
                      <a:pt x="612862" y="444258"/>
                      <a:pt x="621019" y="452557"/>
                    </a:cubicBezTo>
                    <a:lnTo>
                      <a:pt x="623243" y="441082"/>
                    </a:lnTo>
                    <a:close/>
                    <a:moveTo>
                      <a:pt x="673387" y="410722"/>
                    </a:moveTo>
                    <a:cubicBezTo>
                      <a:pt x="674136" y="413311"/>
                      <a:pt x="674454" y="416126"/>
                      <a:pt x="674735" y="419086"/>
                    </a:cubicBezTo>
                    <a:cubicBezTo>
                      <a:pt x="675029" y="416724"/>
                      <a:pt x="676121" y="415685"/>
                      <a:pt x="677323" y="414983"/>
                    </a:cubicBezTo>
                    <a:lnTo>
                      <a:pt x="677895" y="415451"/>
                    </a:lnTo>
                    <a:lnTo>
                      <a:pt x="678444" y="414327"/>
                    </a:lnTo>
                    <a:close/>
                    <a:moveTo>
                      <a:pt x="545326" y="385895"/>
                    </a:moveTo>
                    <a:cubicBezTo>
                      <a:pt x="549721" y="395814"/>
                      <a:pt x="554247" y="402424"/>
                      <a:pt x="558127" y="402077"/>
                    </a:cubicBezTo>
                    <a:lnTo>
                      <a:pt x="560937" y="396787"/>
                    </a:lnTo>
                    <a:close/>
                    <a:moveTo>
                      <a:pt x="798756" y="376869"/>
                    </a:moveTo>
                    <a:lnTo>
                      <a:pt x="800801" y="380233"/>
                    </a:lnTo>
                    <a:cubicBezTo>
                      <a:pt x="803607" y="381365"/>
                      <a:pt x="806388" y="382591"/>
                      <a:pt x="809161" y="383802"/>
                    </a:cubicBezTo>
                    <a:close/>
                    <a:moveTo>
                      <a:pt x="1319679" y="0"/>
                    </a:moveTo>
                    <a:lnTo>
                      <a:pt x="1334821" y="56921"/>
                    </a:lnTo>
                    <a:lnTo>
                      <a:pt x="1334890" y="57489"/>
                    </a:lnTo>
                    <a:cubicBezTo>
                      <a:pt x="1335145" y="58567"/>
                      <a:pt x="1335312" y="59760"/>
                      <a:pt x="1335315" y="60979"/>
                    </a:cubicBezTo>
                    <a:cubicBezTo>
                      <a:pt x="1336466" y="70004"/>
                      <a:pt x="1337678" y="78273"/>
                      <a:pt x="1339019" y="84468"/>
                    </a:cubicBezTo>
                    <a:cubicBezTo>
                      <a:pt x="1340123" y="82235"/>
                      <a:pt x="1341196" y="79838"/>
                      <a:pt x="1342312" y="77641"/>
                    </a:cubicBezTo>
                    <a:lnTo>
                      <a:pt x="1354485" y="105306"/>
                    </a:lnTo>
                    <a:lnTo>
                      <a:pt x="1354597" y="107047"/>
                    </a:lnTo>
                    <a:cubicBezTo>
                      <a:pt x="1354950" y="106962"/>
                      <a:pt x="1355291" y="106890"/>
                      <a:pt x="1355954" y="108638"/>
                    </a:cubicBezTo>
                    <a:cubicBezTo>
                      <a:pt x="1356654" y="113860"/>
                      <a:pt x="1358461" y="116443"/>
                      <a:pt x="1360196" y="118278"/>
                    </a:cubicBezTo>
                    <a:lnTo>
                      <a:pt x="1361738" y="115445"/>
                    </a:lnTo>
                    <a:lnTo>
                      <a:pt x="1371357" y="126765"/>
                    </a:lnTo>
                    <a:cubicBezTo>
                      <a:pt x="1378036" y="120696"/>
                      <a:pt x="1388425" y="111563"/>
                      <a:pt x="1392342" y="113039"/>
                    </a:cubicBezTo>
                    <a:cubicBezTo>
                      <a:pt x="1397862" y="115118"/>
                      <a:pt x="1388210" y="124652"/>
                      <a:pt x="1398843" y="144204"/>
                    </a:cubicBezTo>
                    <a:lnTo>
                      <a:pt x="1396885" y="146679"/>
                    </a:lnTo>
                    <a:cubicBezTo>
                      <a:pt x="1397843" y="147191"/>
                      <a:pt x="1399678" y="146738"/>
                      <a:pt x="1403494" y="145501"/>
                    </a:cubicBezTo>
                    <a:cubicBezTo>
                      <a:pt x="1416453" y="141308"/>
                      <a:pt x="1449222" y="113500"/>
                      <a:pt x="1476606" y="119039"/>
                    </a:cubicBezTo>
                    <a:cubicBezTo>
                      <a:pt x="1500196" y="123812"/>
                      <a:pt x="1510494" y="147126"/>
                      <a:pt x="1509437" y="176545"/>
                    </a:cubicBezTo>
                    <a:lnTo>
                      <a:pt x="1541895" y="171790"/>
                    </a:lnTo>
                    <a:cubicBezTo>
                      <a:pt x="1544333" y="160620"/>
                      <a:pt x="1546903" y="149553"/>
                      <a:pt x="1549476" y="138659"/>
                    </a:cubicBezTo>
                    <a:lnTo>
                      <a:pt x="1553828" y="131373"/>
                    </a:lnTo>
                    <a:lnTo>
                      <a:pt x="1553767" y="171335"/>
                    </a:lnTo>
                    <a:cubicBezTo>
                      <a:pt x="1563047" y="172440"/>
                      <a:pt x="1579364" y="177828"/>
                      <a:pt x="1595477" y="182234"/>
                    </a:cubicBezTo>
                    <a:lnTo>
                      <a:pt x="1600283" y="183328"/>
                    </a:lnTo>
                    <a:cubicBezTo>
                      <a:pt x="1600969" y="176909"/>
                      <a:pt x="1601723" y="170550"/>
                      <a:pt x="1602478" y="164259"/>
                    </a:cubicBezTo>
                    <a:lnTo>
                      <a:pt x="1604113" y="184198"/>
                    </a:lnTo>
                    <a:cubicBezTo>
                      <a:pt x="1606130" y="183680"/>
                      <a:pt x="1606448" y="184228"/>
                      <a:pt x="1606771" y="184804"/>
                    </a:cubicBezTo>
                    <a:lnTo>
                      <a:pt x="1638027" y="186891"/>
                    </a:lnTo>
                    <a:lnTo>
                      <a:pt x="1639443" y="142425"/>
                    </a:lnTo>
                    <a:lnTo>
                      <a:pt x="1636277" y="119232"/>
                    </a:lnTo>
                    <a:cubicBezTo>
                      <a:pt x="1642257" y="115992"/>
                      <a:pt x="1660862" y="151091"/>
                      <a:pt x="1674541" y="167480"/>
                    </a:cubicBezTo>
                    <a:cubicBezTo>
                      <a:pt x="1676047" y="166072"/>
                      <a:pt x="1683225" y="156550"/>
                      <a:pt x="1689897" y="151044"/>
                    </a:cubicBezTo>
                    <a:cubicBezTo>
                      <a:pt x="1689977" y="143931"/>
                      <a:pt x="1689988" y="136761"/>
                      <a:pt x="1689998" y="129548"/>
                    </a:cubicBezTo>
                    <a:cubicBezTo>
                      <a:pt x="1692570" y="125585"/>
                      <a:pt x="1695101" y="121729"/>
                      <a:pt x="1697384" y="119326"/>
                    </a:cubicBezTo>
                    <a:lnTo>
                      <a:pt x="1697332" y="148913"/>
                    </a:lnTo>
                    <a:cubicBezTo>
                      <a:pt x="1697963" y="153570"/>
                      <a:pt x="1696050" y="162059"/>
                      <a:pt x="1701901" y="173203"/>
                    </a:cubicBezTo>
                    <a:lnTo>
                      <a:pt x="1700248" y="175864"/>
                    </a:lnTo>
                    <a:cubicBezTo>
                      <a:pt x="1701032" y="176171"/>
                      <a:pt x="1702567" y="175420"/>
                      <a:pt x="1705748" y="173581"/>
                    </a:cubicBezTo>
                    <a:cubicBezTo>
                      <a:pt x="1716562" y="167347"/>
                      <a:pt x="1744121" y="135507"/>
                      <a:pt x="1766792" y="135780"/>
                    </a:cubicBezTo>
                    <a:cubicBezTo>
                      <a:pt x="1786328" y="136017"/>
                      <a:pt x="1794591" y="155949"/>
                      <a:pt x="1793350" y="183612"/>
                    </a:cubicBezTo>
                    <a:cubicBezTo>
                      <a:pt x="1812321" y="174571"/>
                      <a:pt x="1829229" y="167838"/>
                      <a:pt x="1835575" y="175185"/>
                    </a:cubicBezTo>
                    <a:cubicBezTo>
                      <a:pt x="1843310" y="184132"/>
                      <a:pt x="1829705" y="202330"/>
                      <a:pt x="1819636" y="220921"/>
                    </a:cubicBezTo>
                    <a:cubicBezTo>
                      <a:pt x="1846252" y="226631"/>
                      <a:pt x="1906518" y="213451"/>
                      <a:pt x="1917165" y="227306"/>
                    </a:cubicBezTo>
                    <a:cubicBezTo>
                      <a:pt x="1921941" y="233517"/>
                      <a:pt x="1913525" y="245631"/>
                      <a:pt x="1903666" y="258817"/>
                    </a:cubicBezTo>
                    <a:lnTo>
                      <a:pt x="1905304" y="269930"/>
                    </a:lnTo>
                    <a:cubicBezTo>
                      <a:pt x="1918316" y="259228"/>
                      <a:pt x="1933515" y="251585"/>
                      <a:pt x="1946895" y="252388"/>
                    </a:cubicBezTo>
                    <a:lnTo>
                      <a:pt x="1948347" y="253427"/>
                    </a:lnTo>
                    <a:cubicBezTo>
                      <a:pt x="1949128" y="250731"/>
                      <a:pt x="1949861" y="248015"/>
                      <a:pt x="1950595" y="245296"/>
                    </a:cubicBezTo>
                    <a:cubicBezTo>
                      <a:pt x="1954103" y="242131"/>
                      <a:pt x="1957551" y="239063"/>
                      <a:pt x="1960376" y="237329"/>
                    </a:cubicBezTo>
                    <a:lnTo>
                      <a:pt x="1954787" y="258033"/>
                    </a:lnTo>
                    <a:cubicBezTo>
                      <a:pt x="1974508" y="261033"/>
                      <a:pt x="1980996" y="284780"/>
                      <a:pt x="1977732" y="315558"/>
                    </a:cubicBezTo>
                    <a:cubicBezTo>
                      <a:pt x="2003112" y="305119"/>
                      <a:pt x="2025630" y="297517"/>
                      <a:pt x="2033321" y="307361"/>
                    </a:cubicBezTo>
                    <a:cubicBezTo>
                      <a:pt x="2042689" y="319348"/>
                      <a:pt x="2023574" y="341904"/>
                      <a:pt x="2009033" y="365181"/>
                    </a:cubicBezTo>
                    <a:lnTo>
                      <a:pt x="2033600" y="367699"/>
                    </a:lnTo>
                    <a:cubicBezTo>
                      <a:pt x="2038306" y="349117"/>
                      <a:pt x="2036596" y="320311"/>
                      <a:pt x="2041425" y="319158"/>
                    </a:cubicBezTo>
                    <a:cubicBezTo>
                      <a:pt x="2047771" y="317641"/>
                      <a:pt x="2055336" y="349248"/>
                      <a:pt x="2063608" y="368691"/>
                    </a:cubicBezTo>
                    <a:lnTo>
                      <a:pt x="2072543" y="368718"/>
                    </a:lnTo>
                    <a:lnTo>
                      <a:pt x="2094097" y="357745"/>
                    </a:lnTo>
                    <a:cubicBezTo>
                      <a:pt x="2096711" y="358949"/>
                      <a:pt x="2093495" y="362471"/>
                      <a:pt x="2091758" y="369119"/>
                    </a:cubicBezTo>
                    <a:cubicBezTo>
                      <a:pt x="2104868" y="369291"/>
                      <a:pt x="2116624" y="370276"/>
                      <a:pt x="2124756" y="373369"/>
                    </a:cubicBezTo>
                    <a:cubicBezTo>
                      <a:pt x="2138796" y="367351"/>
                      <a:pt x="2154503" y="362264"/>
                      <a:pt x="2166298" y="365184"/>
                    </a:cubicBezTo>
                    <a:cubicBezTo>
                      <a:pt x="2185636" y="369969"/>
                      <a:pt x="2188071" y="390603"/>
                      <a:pt x="2178816" y="416274"/>
                    </a:cubicBezTo>
                    <a:cubicBezTo>
                      <a:pt x="2200282" y="412222"/>
                      <a:pt x="2219033" y="409856"/>
                      <a:pt x="2223212" y="418230"/>
                    </a:cubicBezTo>
                    <a:cubicBezTo>
                      <a:pt x="2228300" y="428433"/>
                      <a:pt x="2209507" y="442333"/>
                      <a:pt x="2194116" y="457422"/>
                    </a:cubicBezTo>
                    <a:cubicBezTo>
                      <a:pt x="2218902" y="468994"/>
                      <a:pt x="2282600" y="470716"/>
                      <a:pt x="2289162" y="486202"/>
                    </a:cubicBezTo>
                    <a:cubicBezTo>
                      <a:pt x="2293178" y="495692"/>
                      <a:pt x="2269543" y="509766"/>
                      <a:pt x="2251768" y="524083"/>
                    </a:cubicBezTo>
                    <a:cubicBezTo>
                      <a:pt x="2251760" y="524109"/>
                      <a:pt x="2251741" y="524131"/>
                      <a:pt x="2251726" y="524151"/>
                    </a:cubicBezTo>
                    <a:lnTo>
                      <a:pt x="2256677" y="524641"/>
                    </a:lnTo>
                    <a:cubicBezTo>
                      <a:pt x="2275426" y="517768"/>
                      <a:pt x="2296285" y="512191"/>
                      <a:pt x="2311423" y="516686"/>
                    </a:cubicBezTo>
                    <a:cubicBezTo>
                      <a:pt x="2336213" y="524049"/>
                      <a:pt x="2337778" y="550734"/>
                      <a:pt x="2323749" y="583165"/>
                    </a:cubicBezTo>
                    <a:cubicBezTo>
                      <a:pt x="2351990" y="579301"/>
                      <a:pt x="2376562" y="577430"/>
                      <a:pt x="2381353" y="588463"/>
                    </a:cubicBezTo>
                    <a:cubicBezTo>
                      <a:pt x="2387184" y="601899"/>
                      <a:pt x="2361655" y="618600"/>
                      <a:pt x="2340458" y="637042"/>
                    </a:cubicBezTo>
                    <a:lnTo>
                      <a:pt x="2356894" y="642667"/>
                    </a:lnTo>
                    <a:lnTo>
                      <a:pt x="2365472" y="637696"/>
                    </a:lnTo>
                    <a:lnTo>
                      <a:pt x="2364805" y="645374"/>
                    </a:lnTo>
                    <a:cubicBezTo>
                      <a:pt x="2367292" y="646668"/>
                      <a:pt x="2370016" y="647395"/>
                      <a:pt x="2372799" y="648109"/>
                    </a:cubicBezTo>
                    <a:cubicBezTo>
                      <a:pt x="2374704" y="647999"/>
                      <a:pt x="2376366" y="648487"/>
                      <a:pt x="2377752" y="649297"/>
                    </a:cubicBezTo>
                    <a:cubicBezTo>
                      <a:pt x="2413559" y="658275"/>
                      <a:pt x="2456678" y="665583"/>
                      <a:pt x="2461877" y="679999"/>
                    </a:cubicBezTo>
                    <a:cubicBezTo>
                      <a:pt x="2466142" y="691815"/>
                      <a:pt x="2437674" y="707386"/>
                      <a:pt x="2414088" y="723776"/>
                    </a:cubicBezTo>
                    <a:lnTo>
                      <a:pt x="2436336" y="730284"/>
                    </a:lnTo>
                    <a:lnTo>
                      <a:pt x="2463748" y="743824"/>
                    </a:lnTo>
                    <a:lnTo>
                      <a:pt x="2463145" y="745196"/>
                    </a:lnTo>
                    <a:cubicBezTo>
                      <a:pt x="2464382" y="745358"/>
                      <a:pt x="2464632" y="745889"/>
                      <a:pt x="2464829" y="746431"/>
                    </a:cubicBezTo>
                    <a:cubicBezTo>
                      <a:pt x="2468874" y="757644"/>
                      <a:pt x="2443442" y="772242"/>
                      <a:pt x="2420687" y="787713"/>
                    </a:cubicBezTo>
                    <a:cubicBezTo>
                      <a:pt x="2424971" y="790746"/>
                      <a:pt x="2430007" y="793540"/>
                      <a:pt x="2435472" y="796159"/>
                    </a:cubicBezTo>
                    <a:lnTo>
                      <a:pt x="2442174" y="797519"/>
                    </a:lnTo>
                    <a:cubicBezTo>
                      <a:pt x="2445886" y="793184"/>
                      <a:pt x="2449534" y="788753"/>
                      <a:pt x="2453201" y="784299"/>
                    </a:cubicBezTo>
                    <a:cubicBezTo>
                      <a:pt x="2457703" y="782866"/>
                      <a:pt x="2462109" y="781491"/>
                      <a:pt x="2465401" y="781079"/>
                    </a:cubicBezTo>
                    <a:lnTo>
                      <a:pt x="2450472" y="799206"/>
                    </a:lnTo>
                    <a:cubicBezTo>
                      <a:pt x="2451835" y="799049"/>
                      <a:pt x="2452969" y="799471"/>
                      <a:pt x="2454033" y="799929"/>
                    </a:cubicBezTo>
                    <a:lnTo>
                      <a:pt x="2472954" y="797502"/>
                    </a:lnTo>
                    <a:cubicBezTo>
                      <a:pt x="2474632" y="800389"/>
                      <a:pt x="2472448" y="805701"/>
                      <a:pt x="2467819" y="812492"/>
                    </a:cubicBezTo>
                    <a:cubicBezTo>
                      <a:pt x="2491228" y="824064"/>
                      <a:pt x="2511953" y="835442"/>
                      <a:pt x="2512303" y="845960"/>
                    </a:cubicBezTo>
                    <a:cubicBezTo>
                      <a:pt x="2512589" y="854561"/>
                      <a:pt x="2495772" y="861261"/>
                      <a:pt x="2475770" y="867817"/>
                    </a:cubicBezTo>
                    <a:cubicBezTo>
                      <a:pt x="2475692" y="870837"/>
                      <a:pt x="2473731" y="874578"/>
                      <a:pt x="2470770" y="878928"/>
                    </a:cubicBezTo>
                    <a:cubicBezTo>
                      <a:pt x="2494176" y="890495"/>
                      <a:pt x="2514900" y="901875"/>
                      <a:pt x="2515252" y="912394"/>
                    </a:cubicBezTo>
                    <a:cubicBezTo>
                      <a:pt x="2515705" y="926056"/>
                      <a:pt x="2472976" y="934936"/>
                      <a:pt x="2443856" y="947732"/>
                    </a:cubicBezTo>
                    <a:cubicBezTo>
                      <a:pt x="2445313" y="948723"/>
                      <a:pt x="2446932" y="949482"/>
                      <a:pt x="2448581" y="950242"/>
                    </a:cubicBezTo>
                    <a:lnTo>
                      <a:pt x="2451240" y="951448"/>
                    </a:lnTo>
                    <a:lnTo>
                      <a:pt x="2448325" y="952604"/>
                    </a:lnTo>
                    <a:lnTo>
                      <a:pt x="2454206" y="958623"/>
                    </a:lnTo>
                    <a:cubicBezTo>
                      <a:pt x="2470199" y="947121"/>
                      <a:pt x="2487028" y="928412"/>
                      <a:pt x="2490899" y="930552"/>
                    </a:cubicBezTo>
                    <a:cubicBezTo>
                      <a:pt x="2496019" y="933383"/>
                      <a:pt x="2481526" y="957811"/>
                      <a:pt x="2472760" y="977612"/>
                    </a:cubicBezTo>
                    <a:cubicBezTo>
                      <a:pt x="2477249" y="981967"/>
                      <a:pt x="2481023" y="986150"/>
                      <a:pt x="2483570" y="990072"/>
                    </a:cubicBezTo>
                    <a:cubicBezTo>
                      <a:pt x="2491222" y="991257"/>
                      <a:pt x="2498909" y="992925"/>
                      <a:pt x="2499723" y="995177"/>
                    </a:cubicBezTo>
                    <a:cubicBezTo>
                      <a:pt x="2501288" y="999517"/>
                      <a:pt x="2487421" y="998167"/>
                      <a:pt x="2477295" y="1013889"/>
                    </a:cubicBezTo>
                    <a:lnTo>
                      <a:pt x="2474027" y="1013874"/>
                    </a:lnTo>
                    <a:cubicBezTo>
                      <a:pt x="2474169" y="1014695"/>
                      <a:pt x="2475657" y="1015597"/>
                      <a:pt x="2478999" y="1017331"/>
                    </a:cubicBezTo>
                    <a:cubicBezTo>
                      <a:pt x="2490343" y="1023222"/>
                      <a:pt x="2533572" y="1029970"/>
                      <a:pt x="2545372" y="1049239"/>
                    </a:cubicBezTo>
                    <a:cubicBezTo>
                      <a:pt x="2552208" y="1060403"/>
                      <a:pt x="2548338" y="1071885"/>
                      <a:pt x="2535958" y="1080807"/>
                    </a:cubicBezTo>
                    <a:lnTo>
                      <a:pt x="2611033" y="1123881"/>
                    </a:lnTo>
                    <a:lnTo>
                      <a:pt x="2592509" y="1132901"/>
                    </a:lnTo>
                    <a:cubicBezTo>
                      <a:pt x="2590968" y="1140778"/>
                      <a:pt x="2603879" y="1152247"/>
                      <a:pt x="2618678" y="1164245"/>
                    </a:cubicBezTo>
                    <a:lnTo>
                      <a:pt x="2612450" y="1174662"/>
                    </a:lnTo>
                    <a:lnTo>
                      <a:pt x="2617433" y="1174994"/>
                    </a:lnTo>
                    <a:lnTo>
                      <a:pt x="2595324" y="1184666"/>
                    </a:lnTo>
                    <a:cubicBezTo>
                      <a:pt x="2594047" y="1191200"/>
                      <a:pt x="2602708" y="1200204"/>
                      <a:pt x="2614389" y="1209649"/>
                    </a:cubicBezTo>
                    <a:lnTo>
                      <a:pt x="2609907" y="1215949"/>
                    </a:lnTo>
                    <a:cubicBezTo>
                      <a:pt x="2609491" y="1219198"/>
                      <a:pt x="2611647" y="1222105"/>
                      <a:pt x="2615779" y="1224469"/>
                    </a:cubicBezTo>
                    <a:lnTo>
                      <a:pt x="2615265" y="1226431"/>
                    </a:lnTo>
                    <a:lnTo>
                      <a:pt x="2618829" y="1226669"/>
                    </a:lnTo>
                    <a:cubicBezTo>
                      <a:pt x="2625009" y="1230080"/>
                      <a:pt x="2633894" y="1233095"/>
                      <a:pt x="2643664" y="1236019"/>
                    </a:cubicBezTo>
                    <a:lnTo>
                      <a:pt x="2602597" y="1239274"/>
                    </a:lnTo>
                    <a:lnTo>
                      <a:pt x="2597305" y="1242501"/>
                    </a:lnTo>
                    <a:cubicBezTo>
                      <a:pt x="2595703" y="1245659"/>
                      <a:pt x="2603562" y="1248748"/>
                      <a:pt x="2606375" y="1252951"/>
                    </a:cubicBezTo>
                    <a:lnTo>
                      <a:pt x="2585234" y="1262200"/>
                    </a:lnTo>
                    <a:cubicBezTo>
                      <a:pt x="2584074" y="1269355"/>
                      <a:pt x="2594638" y="1278742"/>
                      <a:pt x="2607538" y="1288735"/>
                    </a:cubicBezTo>
                    <a:lnTo>
                      <a:pt x="2609830" y="1290485"/>
                    </a:lnTo>
                    <a:lnTo>
                      <a:pt x="2605411" y="1291043"/>
                    </a:lnTo>
                    <a:lnTo>
                      <a:pt x="2600119" y="1294266"/>
                    </a:lnTo>
                    <a:cubicBezTo>
                      <a:pt x="2598515" y="1297427"/>
                      <a:pt x="2606378" y="1300515"/>
                      <a:pt x="2609190" y="1304723"/>
                    </a:cubicBezTo>
                    <a:cubicBezTo>
                      <a:pt x="2606003" y="1304991"/>
                      <a:pt x="2603010" y="1305363"/>
                      <a:pt x="2600598" y="1306336"/>
                    </a:cubicBezTo>
                    <a:lnTo>
                      <a:pt x="2586997" y="1302499"/>
                    </a:lnTo>
                    <a:lnTo>
                      <a:pt x="2591112" y="1310978"/>
                    </a:lnTo>
                    <a:lnTo>
                      <a:pt x="2588045" y="1313968"/>
                    </a:lnTo>
                    <a:cubicBezTo>
                      <a:pt x="2587291" y="1318630"/>
                      <a:pt x="2591510" y="1324235"/>
                      <a:pt x="2598378" y="1330056"/>
                    </a:cubicBezTo>
                    <a:cubicBezTo>
                      <a:pt x="2577787" y="1338183"/>
                      <a:pt x="2612095" y="1366252"/>
                      <a:pt x="2629005" y="1388627"/>
                    </a:cubicBezTo>
                    <a:lnTo>
                      <a:pt x="2628992" y="1388989"/>
                    </a:lnTo>
                    <a:lnTo>
                      <a:pt x="2628500" y="1389471"/>
                    </a:lnTo>
                    <a:cubicBezTo>
                      <a:pt x="2608233" y="1382851"/>
                      <a:pt x="2589549" y="1377809"/>
                      <a:pt x="2585973" y="1382657"/>
                    </a:cubicBezTo>
                    <a:cubicBezTo>
                      <a:pt x="2584017" y="1385316"/>
                      <a:pt x="2587321" y="1390725"/>
                      <a:pt x="2593202" y="1397557"/>
                    </a:cubicBezTo>
                    <a:cubicBezTo>
                      <a:pt x="2599005" y="1395659"/>
                      <a:pt x="2604805" y="1393654"/>
                      <a:pt x="2610620" y="1391645"/>
                    </a:cubicBezTo>
                    <a:lnTo>
                      <a:pt x="2598513" y="1403340"/>
                    </a:lnTo>
                    <a:cubicBezTo>
                      <a:pt x="2602397" y="1407962"/>
                      <a:pt x="2607065" y="1412803"/>
                      <a:pt x="2611782" y="1417778"/>
                    </a:cubicBezTo>
                    <a:cubicBezTo>
                      <a:pt x="2611148" y="1418116"/>
                      <a:pt x="2610341" y="1418030"/>
                      <a:pt x="2609467" y="1417921"/>
                    </a:cubicBezTo>
                    <a:lnTo>
                      <a:pt x="2590141" y="1411431"/>
                    </a:lnTo>
                    <a:cubicBezTo>
                      <a:pt x="2587812" y="1412934"/>
                      <a:pt x="2586224" y="1414776"/>
                      <a:pt x="2584931" y="1416463"/>
                    </a:cubicBezTo>
                    <a:lnTo>
                      <a:pt x="2523000" y="1448353"/>
                    </a:lnTo>
                    <a:cubicBezTo>
                      <a:pt x="2529562" y="1459552"/>
                      <a:pt x="2532355" y="1467664"/>
                      <a:pt x="2528502" y="1469623"/>
                    </a:cubicBezTo>
                    <a:lnTo>
                      <a:pt x="2517983" y="1465187"/>
                    </a:lnTo>
                    <a:cubicBezTo>
                      <a:pt x="2520604" y="1468126"/>
                      <a:pt x="2521629" y="1471371"/>
                      <a:pt x="2522174" y="1474370"/>
                    </a:cubicBezTo>
                    <a:lnTo>
                      <a:pt x="2525153" y="1476727"/>
                    </a:lnTo>
                    <a:cubicBezTo>
                      <a:pt x="2557878" y="1465143"/>
                      <a:pt x="2595122" y="1451183"/>
                      <a:pt x="2633549" y="1436783"/>
                    </a:cubicBezTo>
                    <a:cubicBezTo>
                      <a:pt x="2638166" y="1437794"/>
                      <a:pt x="2642670" y="1438804"/>
                      <a:pt x="2645723" y="1440095"/>
                    </a:cubicBezTo>
                    <a:lnTo>
                      <a:pt x="2590565" y="1460745"/>
                    </a:lnTo>
                    <a:lnTo>
                      <a:pt x="2590007" y="1460873"/>
                    </a:lnTo>
                    <a:cubicBezTo>
                      <a:pt x="2588958" y="1461231"/>
                      <a:pt x="2587785" y="1461516"/>
                      <a:pt x="2586571" y="1461636"/>
                    </a:cubicBezTo>
                    <a:cubicBezTo>
                      <a:pt x="2577705" y="1463668"/>
                      <a:pt x="2569593" y="1465685"/>
                      <a:pt x="2563560" y="1467626"/>
                    </a:cubicBezTo>
                    <a:cubicBezTo>
                      <a:pt x="2565893" y="1468506"/>
                      <a:pt x="2568382" y="1469341"/>
                      <a:pt x="2570676" y="1470236"/>
                    </a:cubicBezTo>
                    <a:lnTo>
                      <a:pt x="2544341" y="1485063"/>
                    </a:lnTo>
                    <a:lnTo>
                      <a:pt x="2542620" y="1485345"/>
                    </a:lnTo>
                    <a:cubicBezTo>
                      <a:pt x="2542738" y="1485687"/>
                      <a:pt x="2542839" y="1486023"/>
                      <a:pt x="2541167" y="1486849"/>
                    </a:cubicBezTo>
                    <a:lnTo>
                      <a:pt x="2539284" y="1487911"/>
                    </a:lnTo>
                    <a:cubicBezTo>
                      <a:pt x="2545126" y="1493261"/>
                      <a:pt x="2549661" y="1499099"/>
                      <a:pt x="2551593" y="1505175"/>
                    </a:cubicBezTo>
                    <a:cubicBezTo>
                      <a:pt x="2557569" y="1523970"/>
                      <a:pt x="2540333" y="1536718"/>
                      <a:pt x="2512367" y="1542215"/>
                    </a:cubicBezTo>
                    <a:cubicBezTo>
                      <a:pt x="2527408" y="1558227"/>
                      <a:pt x="2539493" y="1572818"/>
                      <a:pt x="2534191" y="1580683"/>
                    </a:cubicBezTo>
                    <a:lnTo>
                      <a:pt x="2517184" y="1583646"/>
                    </a:lnTo>
                    <a:cubicBezTo>
                      <a:pt x="2521225" y="1584457"/>
                      <a:pt x="2525037" y="1585376"/>
                      <a:pt x="2527725" y="1586512"/>
                    </a:cubicBezTo>
                    <a:lnTo>
                      <a:pt x="2489996" y="1600637"/>
                    </a:lnTo>
                    <a:cubicBezTo>
                      <a:pt x="2499747" y="1628014"/>
                      <a:pt x="2516015" y="1661366"/>
                      <a:pt x="2508188" y="1671551"/>
                    </a:cubicBezTo>
                    <a:cubicBezTo>
                      <a:pt x="2501800" y="1679858"/>
                      <a:pt x="2476606" y="1667212"/>
                      <a:pt x="2454309" y="1659638"/>
                    </a:cubicBezTo>
                    <a:cubicBezTo>
                      <a:pt x="2454279" y="1659644"/>
                      <a:pt x="2454252" y="1659640"/>
                      <a:pt x="2454225" y="1659636"/>
                    </a:cubicBezTo>
                    <a:lnTo>
                      <a:pt x="2456414" y="1664065"/>
                    </a:lnTo>
                    <a:cubicBezTo>
                      <a:pt x="2472547" y="1676323"/>
                      <a:pt x="2488637" y="1691031"/>
                      <a:pt x="2492640" y="1706132"/>
                    </a:cubicBezTo>
                    <a:cubicBezTo>
                      <a:pt x="2499196" y="1730863"/>
                      <a:pt x="2476065" y="1746012"/>
                      <a:pt x="2439488" y="1750984"/>
                    </a:cubicBezTo>
                    <a:cubicBezTo>
                      <a:pt x="2457962" y="1772808"/>
                      <a:pt x="2472697" y="1792570"/>
                      <a:pt x="2465332" y="1802327"/>
                    </a:cubicBezTo>
                    <a:cubicBezTo>
                      <a:pt x="2456638" y="1813850"/>
                      <a:pt x="2429534" y="1802093"/>
                      <a:pt x="2402534" y="1793791"/>
                    </a:cubicBezTo>
                    <a:lnTo>
                      <a:pt x="2400247" y="1794203"/>
                    </a:lnTo>
                    <a:lnTo>
                      <a:pt x="2406785" y="1824011"/>
                    </a:lnTo>
                    <a:cubicBezTo>
                      <a:pt x="2432871" y="1822289"/>
                      <a:pt x="2460534" y="1820317"/>
                      <a:pt x="2488574" y="1818331"/>
                    </a:cubicBezTo>
                    <a:cubicBezTo>
                      <a:pt x="2475314" y="1824489"/>
                      <a:pt x="2463870" y="1830636"/>
                      <a:pt x="2457337" y="1835650"/>
                    </a:cubicBezTo>
                    <a:lnTo>
                      <a:pt x="2413331" y="1845154"/>
                    </a:lnTo>
                    <a:lnTo>
                      <a:pt x="2422828" y="1875149"/>
                    </a:lnTo>
                    <a:cubicBezTo>
                      <a:pt x="2447051" y="1872911"/>
                      <a:pt x="2472787" y="1870413"/>
                      <a:pt x="2499041" y="1867865"/>
                    </a:cubicBezTo>
                    <a:cubicBezTo>
                      <a:pt x="2503239" y="1870036"/>
                      <a:pt x="2507326" y="1872180"/>
                      <a:pt x="2509940" y="1874213"/>
                    </a:cubicBezTo>
                    <a:lnTo>
                      <a:pt x="2451319" y="1879886"/>
                    </a:lnTo>
                    <a:lnTo>
                      <a:pt x="2450744" y="1879864"/>
                    </a:lnTo>
                    <a:cubicBezTo>
                      <a:pt x="2449640" y="1879940"/>
                      <a:pt x="2448431" y="1879908"/>
                      <a:pt x="2447229" y="1879713"/>
                    </a:cubicBezTo>
                    <a:lnTo>
                      <a:pt x="2424221" y="1879549"/>
                    </a:lnTo>
                    <a:lnTo>
                      <a:pt x="2424439" y="1880238"/>
                    </a:lnTo>
                    <a:cubicBezTo>
                      <a:pt x="2426173" y="1881461"/>
                      <a:pt x="2427983" y="1882681"/>
                      <a:pt x="2429651" y="1883905"/>
                    </a:cubicBezTo>
                    <a:lnTo>
                      <a:pt x="2425645" y="1884932"/>
                    </a:lnTo>
                    <a:cubicBezTo>
                      <a:pt x="2429580" y="1899860"/>
                      <a:pt x="2430786" y="1912027"/>
                      <a:pt x="2425910" y="1917705"/>
                    </a:cubicBezTo>
                    <a:cubicBezTo>
                      <a:pt x="2418912" y="1925853"/>
                      <a:pt x="2397326" y="1915964"/>
                      <a:pt x="2374525" y="1905724"/>
                    </a:cubicBezTo>
                    <a:lnTo>
                      <a:pt x="2373390" y="1906407"/>
                    </a:lnTo>
                    <a:lnTo>
                      <a:pt x="2362309" y="1904141"/>
                    </a:lnTo>
                    <a:lnTo>
                      <a:pt x="2367186" y="1922219"/>
                    </a:lnTo>
                    <a:cubicBezTo>
                      <a:pt x="2373766" y="1936450"/>
                      <a:pt x="2375921" y="1947834"/>
                      <a:pt x="2369592" y="1952361"/>
                    </a:cubicBezTo>
                    <a:lnTo>
                      <a:pt x="2368038" y="1952566"/>
                    </a:lnTo>
                    <a:cubicBezTo>
                      <a:pt x="2368552" y="1953690"/>
                      <a:pt x="2368205" y="1954178"/>
                      <a:pt x="2367823" y="1954625"/>
                    </a:cubicBezTo>
                    <a:cubicBezTo>
                      <a:pt x="2359900" y="1963848"/>
                      <a:pt x="2333286" y="1949959"/>
                      <a:pt x="2307303" y="1938779"/>
                    </a:cubicBezTo>
                    <a:cubicBezTo>
                      <a:pt x="2306856" y="1943964"/>
                      <a:pt x="2307023" y="1949664"/>
                      <a:pt x="2307573" y="1955632"/>
                    </a:cubicBezTo>
                    <a:cubicBezTo>
                      <a:pt x="2311129" y="1961897"/>
                      <a:pt x="2313329" y="1967954"/>
                      <a:pt x="2314048" y="1973244"/>
                    </a:cubicBezTo>
                    <a:lnTo>
                      <a:pt x="2326279" y="1987947"/>
                    </a:lnTo>
                    <a:cubicBezTo>
                      <a:pt x="2324578" y="1990860"/>
                      <a:pt x="2318645" y="1991770"/>
                      <a:pt x="2310089" y="1991385"/>
                    </a:cubicBezTo>
                    <a:cubicBezTo>
                      <a:pt x="2312133" y="2017130"/>
                      <a:pt x="2312925" y="2040511"/>
                      <a:pt x="2303667" y="2046260"/>
                    </a:cubicBezTo>
                    <a:cubicBezTo>
                      <a:pt x="2296095" y="2050958"/>
                      <a:pt x="2281142" y="2040243"/>
                      <a:pt x="2264632" y="2026770"/>
                    </a:cubicBezTo>
                    <a:lnTo>
                      <a:pt x="2264122" y="2026832"/>
                    </a:lnTo>
                    <a:lnTo>
                      <a:pt x="2286495" y="2068861"/>
                    </a:lnTo>
                    <a:cubicBezTo>
                      <a:pt x="2283524" y="2067864"/>
                      <a:pt x="2279700" y="2065760"/>
                      <a:pt x="2275795" y="2063587"/>
                    </a:cubicBezTo>
                    <a:lnTo>
                      <a:pt x="2256351" y="2027777"/>
                    </a:lnTo>
                    <a:cubicBezTo>
                      <a:pt x="2255004" y="2028402"/>
                      <a:pt x="2253545" y="2028375"/>
                      <a:pt x="2252001" y="2028306"/>
                    </a:cubicBezTo>
                    <a:cubicBezTo>
                      <a:pt x="2254044" y="2054049"/>
                      <a:pt x="2254837" y="2077431"/>
                      <a:pt x="2245576" y="2083179"/>
                    </a:cubicBezTo>
                    <a:cubicBezTo>
                      <a:pt x="2242124" y="2085323"/>
                      <a:pt x="2237134" y="2084258"/>
                      <a:pt x="2231264" y="2080975"/>
                    </a:cubicBezTo>
                    <a:cubicBezTo>
                      <a:pt x="2231259" y="2081060"/>
                      <a:pt x="2231272" y="2081145"/>
                      <a:pt x="2231285" y="2081229"/>
                    </a:cubicBezTo>
                    <a:lnTo>
                      <a:pt x="2231073" y="2080856"/>
                    </a:lnTo>
                    <a:cubicBezTo>
                      <a:pt x="2216053" y="2073524"/>
                      <a:pt x="2195050" y="2053990"/>
                      <a:pt x="2175918" y="2041260"/>
                    </a:cubicBezTo>
                    <a:cubicBezTo>
                      <a:pt x="2175800" y="2043006"/>
                      <a:pt x="2175980" y="2044765"/>
                      <a:pt x="2176172" y="2046549"/>
                    </a:cubicBezTo>
                    <a:lnTo>
                      <a:pt x="2176330" y="2047924"/>
                    </a:lnTo>
                    <a:cubicBezTo>
                      <a:pt x="2179993" y="2056333"/>
                      <a:pt x="2183649" y="2064831"/>
                      <a:pt x="2187290" y="2073344"/>
                    </a:cubicBezTo>
                    <a:lnTo>
                      <a:pt x="2172651" y="2052035"/>
                    </a:lnTo>
                    <a:cubicBezTo>
                      <a:pt x="2165834" y="2077055"/>
                      <a:pt x="2160103" y="2101540"/>
                      <a:pt x="2152437" y="2106004"/>
                    </a:cubicBezTo>
                    <a:cubicBezTo>
                      <a:pt x="2155703" y="2111426"/>
                      <a:pt x="2158499" y="2116955"/>
                      <a:pt x="2161204" y="2122369"/>
                    </a:cubicBezTo>
                    <a:lnTo>
                      <a:pt x="2154342" y="2118209"/>
                    </a:lnTo>
                    <a:lnTo>
                      <a:pt x="2121937" y="2080477"/>
                    </a:lnTo>
                    <a:cubicBezTo>
                      <a:pt x="2120159" y="2096378"/>
                      <a:pt x="2120407" y="2119561"/>
                      <a:pt x="2117642" y="2136814"/>
                    </a:cubicBezTo>
                    <a:lnTo>
                      <a:pt x="2117366" y="2137080"/>
                    </a:lnTo>
                    <a:lnTo>
                      <a:pt x="2116661" y="2137116"/>
                    </a:lnTo>
                    <a:lnTo>
                      <a:pt x="2105958" y="2118269"/>
                    </a:lnTo>
                    <a:cubicBezTo>
                      <a:pt x="2105572" y="2120148"/>
                      <a:pt x="2105007" y="2121896"/>
                      <a:pt x="2104439" y="2123572"/>
                    </a:cubicBezTo>
                    <a:lnTo>
                      <a:pt x="2106544" y="2273594"/>
                    </a:lnTo>
                    <a:cubicBezTo>
                      <a:pt x="2099700" y="2265872"/>
                      <a:pt x="2093375" y="2260959"/>
                      <a:pt x="2088605" y="2262642"/>
                    </a:cubicBezTo>
                    <a:cubicBezTo>
                      <a:pt x="2080713" y="2265425"/>
                      <a:pt x="2077271" y="2282263"/>
                      <a:pt x="2074357" y="2300966"/>
                    </a:cubicBezTo>
                    <a:lnTo>
                      <a:pt x="2061695" y="2301110"/>
                    </a:lnTo>
                    <a:lnTo>
                      <a:pt x="2064046" y="2305485"/>
                    </a:lnTo>
                    <a:cubicBezTo>
                      <a:pt x="2056204" y="2296314"/>
                      <a:pt x="2048940" y="2289967"/>
                      <a:pt x="2043614" y="2291846"/>
                    </a:cubicBezTo>
                    <a:cubicBezTo>
                      <a:pt x="2037068" y="2294156"/>
                      <a:pt x="2033584" y="2306129"/>
                      <a:pt x="2031309" y="2320878"/>
                    </a:cubicBezTo>
                    <a:lnTo>
                      <a:pt x="2023271" y="2320364"/>
                    </a:lnTo>
                    <a:cubicBezTo>
                      <a:pt x="2020131" y="2321696"/>
                      <a:pt x="2018668" y="2325021"/>
                      <a:pt x="2018739" y="2329731"/>
                    </a:cubicBezTo>
                    <a:lnTo>
                      <a:pt x="2016703" y="2330314"/>
                    </a:lnTo>
                    <a:lnTo>
                      <a:pt x="2018385" y="2333447"/>
                    </a:lnTo>
                    <a:cubicBezTo>
                      <a:pt x="2018603" y="2340429"/>
                      <a:pt x="2020616" y="2349485"/>
                      <a:pt x="2023178" y="2359243"/>
                    </a:cubicBezTo>
                    <a:cubicBezTo>
                      <a:pt x="2013931" y="2346427"/>
                      <a:pt x="2005299" y="2332868"/>
                      <a:pt x="1999622" y="2327714"/>
                    </a:cubicBezTo>
                    <a:lnTo>
                      <a:pt x="1996152" y="2325164"/>
                    </a:lnTo>
                    <a:lnTo>
                      <a:pt x="1994291" y="2324253"/>
                    </a:lnTo>
                    <a:cubicBezTo>
                      <a:pt x="1995890" y="2329941"/>
                      <a:pt x="1998463" y="2337146"/>
                      <a:pt x="2001388" y="2344910"/>
                    </a:cubicBezTo>
                    <a:cubicBezTo>
                      <a:pt x="2001925" y="2345929"/>
                      <a:pt x="2002313" y="2346999"/>
                      <a:pt x="2002581" y="2348013"/>
                    </a:cubicBezTo>
                    <a:lnTo>
                      <a:pt x="2002772" y="2348522"/>
                    </a:lnTo>
                    <a:lnTo>
                      <a:pt x="2015329" y="2402788"/>
                    </a:lnTo>
                    <a:cubicBezTo>
                      <a:pt x="2012716" y="2401054"/>
                      <a:pt x="2009565" y="2398036"/>
                      <a:pt x="2006358" y="2394926"/>
                    </a:cubicBezTo>
                    <a:lnTo>
                      <a:pt x="1990592" y="2327250"/>
                    </a:lnTo>
                    <a:cubicBezTo>
                      <a:pt x="1989573" y="2330010"/>
                      <a:pt x="1989493" y="2333910"/>
                      <a:pt x="1988164" y="2336560"/>
                    </a:cubicBezTo>
                    <a:cubicBezTo>
                      <a:pt x="1981290" y="2327512"/>
                      <a:pt x="1974578" y="2321208"/>
                      <a:pt x="1968631" y="2323517"/>
                    </a:cubicBezTo>
                    <a:lnTo>
                      <a:pt x="1961250" y="2334148"/>
                    </a:lnTo>
                    <a:cubicBezTo>
                      <a:pt x="1962501" y="2345041"/>
                      <a:pt x="1963727" y="2356119"/>
                      <a:pt x="1964925" y="2367231"/>
                    </a:cubicBezTo>
                    <a:cubicBezTo>
                      <a:pt x="1962398" y="2374598"/>
                      <a:pt x="1960326" y="2386705"/>
                      <a:pt x="1958797" y="2400449"/>
                    </a:cubicBezTo>
                    <a:lnTo>
                      <a:pt x="1946666" y="2354582"/>
                    </a:lnTo>
                    <a:cubicBezTo>
                      <a:pt x="1944519" y="2356792"/>
                      <a:pt x="1944895" y="2362327"/>
                      <a:pt x="1943172" y="2365766"/>
                    </a:cubicBezTo>
                    <a:cubicBezTo>
                      <a:pt x="1941237" y="2363218"/>
                      <a:pt x="1939315" y="2360888"/>
                      <a:pt x="1937158" y="2359355"/>
                    </a:cubicBezTo>
                    <a:lnTo>
                      <a:pt x="1933378" y="2345892"/>
                    </a:lnTo>
                    <a:lnTo>
                      <a:pt x="1927952" y="2353758"/>
                    </a:lnTo>
                    <a:lnTo>
                      <a:pt x="1923639" y="2352721"/>
                    </a:lnTo>
                    <a:lnTo>
                      <a:pt x="1916208" y="2366869"/>
                    </a:lnTo>
                    <a:cubicBezTo>
                      <a:pt x="1916943" y="2371715"/>
                      <a:pt x="1917646" y="2376577"/>
                      <a:pt x="1918344" y="2381444"/>
                    </a:cubicBezTo>
                    <a:lnTo>
                      <a:pt x="1913752" y="2368476"/>
                    </a:lnTo>
                    <a:lnTo>
                      <a:pt x="1905848" y="2357369"/>
                    </a:lnTo>
                    <a:cubicBezTo>
                      <a:pt x="1897056" y="2356666"/>
                      <a:pt x="1890386" y="2394616"/>
                      <a:pt x="1880111" y="2420557"/>
                    </a:cubicBezTo>
                    <a:cubicBezTo>
                      <a:pt x="1880256" y="2421048"/>
                      <a:pt x="1880358" y="2421547"/>
                      <a:pt x="1880461" y="2422046"/>
                    </a:cubicBezTo>
                    <a:lnTo>
                      <a:pt x="1879901" y="2421200"/>
                    </a:lnTo>
                    <a:cubicBezTo>
                      <a:pt x="1879621" y="2422927"/>
                      <a:pt x="1878993" y="2424478"/>
                      <a:pt x="1878352" y="2425971"/>
                    </a:cubicBezTo>
                    <a:lnTo>
                      <a:pt x="1878021" y="2426147"/>
                    </a:lnTo>
                    <a:lnTo>
                      <a:pt x="1877326" y="2425983"/>
                    </a:lnTo>
                    <a:lnTo>
                      <a:pt x="1872032" y="2407268"/>
                    </a:lnTo>
                    <a:lnTo>
                      <a:pt x="1864120" y="2391112"/>
                    </a:lnTo>
                    <a:cubicBezTo>
                      <a:pt x="1863991" y="2387995"/>
                      <a:pt x="1862451" y="2386702"/>
                      <a:pt x="1860855" y="2386574"/>
                    </a:cubicBezTo>
                    <a:cubicBezTo>
                      <a:pt x="1854499" y="2386065"/>
                      <a:pt x="1849251" y="2405761"/>
                      <a:pt x="1843024" y="2426549"/>
                    </a:cubicBezTo>
                    <a:cubicBezTo>
                      <a:pt x="1842387" y="2426191"/>
                      <a:pt x="1842034" y="2425465"/>
                      <a:pt x="1841667" y="2424671"/>
                    </a:cubicBezTo>
                    <a:cubicBezTo>
                      <a:pt x="1837572" y="2415803"/>
                      <a:pt x="1833443" y="2391139"/>
                      <a:pt x="1828312" y="2365454"/>
                    </a:cubicBezTo>
                    <a:cubicBezTo>
                      <a:pt x="1821196" y="2351743"/>
                      <a:pt x="1813331" y="2337078"/>
                      <a:pt x="1805507" y="2326315"/>
                    </a:cubicBezTo>
                    <a:cubicBezTo>
                      <a:pt x="1801270" y="2342924"/>
                      <a:pt x="1795844" y="2354798"/>
                      <a:pt x="1789130" y="2357038"/>
                    </a:cubicBezTo>
                    <a:lnTo>
                      <a:pt x="1778739" y="2350647"/>
                    </a:lnTo>
                    <a:lnTo>
                      <a:pt x="1778691" y="2350725"/>
                    </a:lnTo>
                    <a:cubicBezTo>
                      <a:pt x="1782110" y="2358264"/>
                      <a:pt x="1784451" y="2366642"/>
                      <a:pt x="1785118" y="2374527"/>
                    </a:cubicBezTo>
                    <a:lnTo>
                      <a:pt x="1777084" y="2389997"/>
                    </a:lnTo>
                    <a:lnTo>
                      <a:pt x="1775066" y="2387709"/>
                    </a:lnTo>
                    <a:cubicBezTo>
                      <a:pt x="1773852" y="2389769"/>
                      <a:pt x="1772737" y="2392533"/>
                      <a:pt x="1773194" y="2397497"/>
                    </a:cubicBezTo>
                    <a:cubicBezTo>
                      <a:pt x="1772956" y="2399245"/>
                      <a:pt x="1772625" y="2399251"/>
                      <a:pt x="1772281" y="2399248"/>
                    </a:cubicBezTo>
                    <a:lnTo>
                      <a:pt x="1772545" y="2400878"/>
                    </a:lnTo>
                    <a:lnTo>
                      <a:pt x="1767180" y="2428953"/>
                    </a:lnTo>
                    <a:cubicBezTo>
                      <a:pt x="1765686" y="2427161"/>
                      <a:pt x="1764185" y="2425180"/>
                      <a:pt x="1762696" y="2423356"/>
                    </a:cubicBezTo>
                    <a:cubicBezTo>
                      <a:pt x="1762770" y="2429348"/>
                      <a:pt x="1763406" y="2437228"/>
                      <a:pt x="1764253" y="2445790"/>
                    </a:cubicBezTo>
                    <a:cubicBezTo>
                      <a:pt x="1764510" y="2446915"/>
                      <a:pt x="1764603" y="2448051"/>
                      <a:pt x="1764600" y="2449098"/>
                    </a:cubicBezTo>
                    <a:lnTo>
                      <a:pt x="1764655" y="2449636"/>
                    </a:lnTo>
                    <a:lnTo>
                      <a:pt x="1762738" y="2505306"/>
                    </a:lnTo>
                    <a:cubicBezTo>
                      <a:pt x="1760659" y="2502955"/>
                      <a:pt x="1758400" y="2499220"/>
                      <a:pt x="1756105" y="2495389"/>
                    </a:cubicBezTo>
                    <a:cubicBezTo>
                      <a:pt x="1757560" y="2453540"/>
                      <a:pt x="1758970" y="2413079"/>
                      <a:pt x="1759282" y="2378500"/>
                    </a:cubicBezTo>
                    <a:cubicBezTo>
                      <a:pt x="1757088" y="2382923"/>
                      <a:pt x="1754349" y="2384405"/>
                      <a:pt x="1752230" y="2383158"/>
                    </a:cubicBezTo>
                    <a:cubicBezTo>
                      <a:pt x="1749969" y="2381828"/>
                      <a:pt x="1748560" y="2377755"/>
                      <a:pt x="1747908" y="2371669"/>
                    </a:cubicBezTo>
                    <a:lnTo>
                      <a:pt x="1747497" y="2383625"/>
                    </a:lnTo>
                    <a:cubicBezTo>
                      <a:pt x="1753033" y="2389564"/>
                      <a:pt x="1753966" y="2395366"/>
                      <a:pt x="1752681" y="2399301"/>
                    </a:cubicBezTo>
                    <a:cubicBezTo>
                      <a:pt x="1755965" y="2406285"/>
                      <a:pt x="1756434" y="2411763"/>
                      <a:pt x="1753211" y="2414728"/>
                    </a:cubicBezTo>
                    <a:lnTo>
                      <a:pt x="1746465" y="2413615"/>
                    </a:lnTo>
                    <a:lnTo>
                      <a:pt x="1746136" y="2423137"/>
                    </a:lnTo>
                    <a:cubicBezTo>
                      <a:pt x="1744061" y="2420786"/>
                      <a:pt x="1741799" y="2417055"/>
                      <a:pt x="1739503" y="2413220"/>
                    </a:cubicBezTo>
                    <a:lnTo>
                      <a:pt x="1739527" y="2412475"/>
                    </a:lnTo>
                    <a:lnTo>
                      <a:pt x="1730431" y="2410975"/>
                    </a:lnTo>
                    <a:cubicBezTo>
                      <a:pt x="1728113" y="2426268"/>
                      <a:pt x="1725721" y="2442064"/>
                      <a:pt x="1723255" y="2457912"/>
                    </a:cubicBezTo>
                    <a:cubicBezTo>
                      <a:pt x="1718906" y="2464373"/>
                      <a:pt x="1713773" y="2475532"/>
                      <a:pt x="1708738" y="2488413"/>
                    </a:cubicBezTo>
                    <a:lnTo>
                      <a:pt x="1709024" y="2424032"/>
                    </a:lnTo>
                    <a:cubicBezTo>
                      <a:pt x="1708660" y="2424305"/>
                      <a:pt x="1708371" y="2424233"/>
                      <a:pt x="1708073" y="2424159"/>
                    </a:cubicBezTo>
                    <a:lnTo>
                      <a:pt x="1680162" y="2412565"/>
                    </a:lnTo>
                    <a:cubicBezTo>
                      <a:pt x="1678315" y="2427967"/>
                      <a:pt x="1676477" y="2443770"/>
                      <a:pt x="1674580" y="2459584"/>
                    </a:cubicBezTo>
                    <a:lnTo>
                      <a:pt x="1670579" y="2408583"/>
                    </a:lnTo>
                    <a:lnTo>
                      <a:pt x="1660667" y="2404189"/>
                    </a:lnTo>
                    <a:cubicBezTo>
                      <a:pt x="1660470" y="2404676"/>
                      <a:pt x="1660193" y="2404710"/>
                      <a:pt x="1659917" y="2404726"/>
                    </a:cubicBezTo>
                    <a:lnTo>
                      <a:pt x="1657760" y="2402899"/>
                    </a:lnTo>
                    <a:cubicBezTo>
                      <a:pt x="1649109" y="2398728"/>
                      <a:pt x="1639968" y="2394653"/>
                      <a:pt x="1630877" y="2390981"/>
                    </a:cubicBezTo>
                    <a:lnTo>
                      <a:pt x="1629825" y="2421363"/>
                    </a:lnTo>
                    <a:cubicBezTo>
                      <a:pt x="1645365" y="2438854"/>
                      <a:pt x="1658889" y="2455111"/>
                      <a:pt x="1654401" y="2461680"/>
                    </a:cubicBezTo>
                    <a:lnTo>
                      <a:pt x="1628488" y="2459874"/>
                    </a:lnTo>
                    <a:lnTo>
                      <a:pt x="1628269" y="2466214"/>
                    </a:lnTo>
                    <a:cubicBezTo>
                      <a:pt x="1629369" y="2467697"/>
                      <a:pt x="1630514" y="2469016"/>
                      <a:pt x="1628081" y="2471652"/>
                    </a:cubicBezTo>
                    <a:cubicBezTo>
                      <a:pt x="1628141" y="2477560"/>
                      <a:pt x="1627819" y="2483344"/>
                      <a:pt x="1627477" y="2488999"/>
                    </a:cubicBezTo>
                    <a:lnTo>
                      <a:pt x="1623617" y="2481966"/>
                    </a:lnTo>
                    <a:lnTo>
                      <a:pt x="1621991" y="2473471"/>
                    </a:lnTo>
                    <a:cubicBezTo>
                      <a:pt x="1611781" y="2471833"/>
                      <a:pt x="1588736" y="2463097"/>
                      <a:pt x="1566178" y="2455707"/>
                    </a:cubicBezTo>
                    <a:cubicBezTo>
                      <a:pt x="1561444" y="2462675"/>
                      <a:pt x="1557081" y="2458537"/>
                      <a:pt x="1552089" y="2451628"/>
                    </a:cubicBezTo>
                    <a:lnTo>
                      <a:pt x="1513052" y="2445641"/>
                    </a:lnTo>
                    <a:cubicBezTo>
                      <a:pt x="1496785" y="2453151"/>
                      <a:pt x="1532529" y="2516115"/>
                      <a:pt x="1525736" y="2518919"/>
                    </a:cubicBezTo>
                    <a:cubicBezTo>
                      <a:pt x="1521581" y="2520630"/>
                      <a:pt x="1509622" y="2506343"/>
                      <a:pt x="1496626" y="2490574"/>
                    </a:cubicBezTo>
                    <a:cubicBezTo>
                      <a:pt x="1496579" y="2495408"/>
                      <a:pt x="1495192" y="2498860"/>
                      <a:pt x="1492079" y="2500413"/>
                    </a:cubicBezTo>
                    <a:lnTo>
                      <a:pt x="1456895" y="2484889"/>
                    </a:lnTo>
                    <a:lnTo>
                      <a:pt x="1454277" y="2487754"/>
                    </a:lnTo>
                    <a:lnTo>
                      <a:pt x="1457149" y="2500240"/>
                    </a:lnTo>
                    <a:cubicBezTo>
                      <a:pt x="1456819" y="2503013"/>
                      <a:pt x="1453901" y="2503450"/>
                      <a:pt x="1444500" y="2498720"/>
                    </a:cubicBezTo>
                    <a:lnTo>
                      <a:pt x="1442695" y="2497500"/>
                    </a:lnTo>
                    <a:cubicBezTo>
                      <a:pt x="1441083" y="2498629"/>
                      <a:pt x="1440207" y="2500693"/>
                      <a:pt x="1439692" y="2503710"/>
                    </a:cubicBezTo>
                    <a:cubicBezTo>
                      <a:pt x="1439005" y="2505335"/>
                      <a:pt x="1438683" y="2505260"/>
                      <a:pt x="1438354" y="2505166"/>
                    </a:cubicBezTo>
                    <a:lnTo>
                      <a:pt x="1438186" y="2506811"/>
                    </a:lnTo>
                    <a:lnTo>
                      <a:pt x="1425738" y="2532535"/>
                    </a:lnTo>
                    <a:cubicBezTo>
                      <a:pt x="1424759" y="2530422"/>
                      <a:pt x="1423824" y="2528119"/>
                      <a:pt x="1422857" y="2525971"/>
                    </a:cubicBezTo>
                    <a:cubicBezTo>
                      <a:pt x="1421379" y="2531779"/>
                      <a:pt x="1419950" y="2539556"/>
                      <a:pt x="1418555" y="2548043"/>
                    </a:cubicBezTo>
                    <a:cubicBezTo>
                      <a:pt x="1418509" y="2549196"/>
                      <a:pt x="1418309" y="2550317"/>
                      <a:pt x="1418033" y="2551329"/>
                    </a:cubicBezTo>
                    <a:lnTo>
                      <a:pt x="1417946" y="2551865"/>
                    </a:lnTo>
                    <a:lnTo>
                      <a:pt x="1401685" y="2605139"/>
                    </a:lnTo>
                    <a:cubicBezTo>
                      <a:pt x="1400291" y="2602330"/>
                      <a:pt x="1399072" y="2598139"/>
                      <a:pt x="1397849" y="2593841"/>
                    </a:cubicBezTo>
                    <a:lnTo>
                      <a:pt x="1426927" y="2496433"/>
                    </a:lnTo>
                    <a:cubicBezTo>
                      <a:pt x="1427036" y="2499352"/>
                      <a:pt x="1425285" y="2499776"/>
                      <a:pt x="1422657" y="2500055"/>
                    </a:cubicBezTo>
                    <a:lnTo>
                      <a:pt x="1398638" y="2497134"/>
                    </a:lnTo>
                    <a:cubicBezTo>
                      <a:pt x="1391283" y="2513917"/>
                      <a:pt x="1383612" y="2531507"/>
                      <a:pt x="1375816" y="2549142"/>
                    </a:cubicBezTo>
                    <a:cubicBezTo>
                      <a:pt x="1369941" y="2554255"/>
                      <a:pt x="1362095" y="2563707"/>
                      <a:pt x="1353899" y="2574847"/>
                    </a:cubicBezTo>
                    <a:lnTo>
                      <a:pt x="1369323" y="2518009"/>
                    </a:lnTo>
                    <a:cubicBezTo>
                      <a:pt x="1363012" y="2519298"/>
                      <a:pt x="1356717" y="2516023"/>
                      <a:pt x="1349911" y="2512041"/>
                    </a:cubicBezTo>
                    <a:cubicBezTo>
                      <a:pt x="1350844" y="2519294"/>
                      <a:pt x="1363479" y="2532008"/>
                      <a:pt x="1345914" y="2525552"/>
                    </a:cubicBezTo>
                    <a:lnTo>
                      <a:pt x="1335514" y="2520167"/>
                    </a:lnTo>
                    <a:lnTo>
                      <a:pt x="1334821" y="2521918"/>
                    </a:lnTo>
                    <a:cubicBezTo>
                      <a:pt x="1340101" y="2540192"/>
                      <a:pt x="1350651" y="2560866"/>
                      <a:pt x="1347448" y="2563358"/>
                    </a:cubicBezTo>
                    <a:cubicBezTo>
                      <a:pt x="1342197" y="2567445"/>
                      <a:pt x="1318072" y="2534771"/>
                      <a:pt x="1301956" y="2520205"/>
                    </a:cubicBezTo>
                    <a:cubicBezTo>
                      <a:pt x="1300092" y="2522683"/>
                      <a:pt x="1288665" y="2545951"/>
                      <a:pt x="1284070" y="2545625"/>
                    </a:cubicBezTo>
                    <a:cubicBezTo>
                      <a:pt x="1281469" y="2545439"/>
                      <a:pt x="1282286" y="2541579"/>
                      <a:pt x="1280946" y="2535567"/>
                    </a:cubicBezTo>
                    <a:cubicBezTo>
                      <a:pt x="1279327" y="2542079"/>
                      <a:pt x="1277281" y="2548312"/>
                      <a:pt x="1275254" y="2554381"/>
                    </a:cubicBezTo>
                    <a:lnTo>
                      <a:pt x="1273345" y="2546588"/>
                    </a:lnTo>
                    <a:lnTo>
                      <a:pt x="1275315" y="2520715"/>
                    </a:lnTo>
                    <a:cubicBezTo>
                      <a:pt x="1275394" y="2519676"/>
                      <a:pt x="1274909" y="2518968"/>
                      <a:pt x="1274382" y="2518253"/>
                    </a:cubicBezTo>
                    <a:lnTo>
                      <a:pt x="1275534" y="2515349"/>
                    </a:lnTo>
                    <a:cubicBezTo>
                      <a:pt x="1274715" y="2515152"/>
                      <a:pt x="1273357" y="2516121"/>
                      <a:pt x="1270581" y="2518406"/>
                    </a:cubicBezTo>
                    <a:cubicBezTo>
                      <a:pt x="1261147" y="2526173"/>
                      <a:pt x="1239853" y="2561980"/>
                      <a:pt x="1217774" y="2564854"/>
                    </a:cubicBezTo>
                    <a:cubicBezTo>
                      <a:pt x="1198750" y="2567329"/>
                      <a:pt x="1187288" y="2548455"/>
                      <a:pt x="1183729" y="2520495"/>
                    </a:cubicBezTo>
                    <a:cubicBezTo>
                      <a:pt x="1166851" y="2532206"/>
                      <a:pt x="1151583" y="2541318"/>
                      <a:pt x="1144150" y="2534819"/>
                    </a:cubicBezTo>
                    <a:cubicBezTo>
                      <a:pt x="1136931" y="2528513"/>
                      <a:pt x="1141869" y="2514426"/>
                      <a:pt x="1147643" y="2498853"/>
                    </a:cubicBezTo>
                    <a:lnTo>
                      <a:pt x="1138550" y="2517219"/>
                    </a:lnTo>
                    <a:cubicBezTo>
                      <a:pt x="1137632" y="2514223"/>
                      <a:pt x="1137112" y="2509888"/>
                      <a:pt x="1136603" y="2505447"/>
                    </a:cubicBezTo>
                    <a:lnTo>
                      <a:pt x="1145335" y="2487565"/>
                    </a:lnTo>
                    <a:cubicBezTo>
                      <a:pt x="1116768" y="2487659"/>
                      <a:pt x="1067672" y="2505301"/>
                      <a:pt x="1055889" y="2493792"/>
                    </a:cubicBezTo>
                    <a:cubicBezTo>
                      <a:pt x="1049782" y="2487823"/>
                      <a:pt x="1057183" y="2472975"/>
                      <a:pt x="1065054" y="2457139"/>
                    </a:cubicBezTo>
                    <a:cubicBezTo>
                      <a:pt x="1063304" y="2454718"/>
                      <a:pt x="1062396" y="2451954"/>
                      <a:pt x="1062327" y="2448975"/>
                    </a:cubicBezTo>
                    <a:cubicBezTo>
                      <a:pt x="1050349" y="2461087"/>
                      <a:pt x="1036346" y="2471626"/>
                      <a:pt x="1022682" y="2472719"/>
                    </a:cubicBezTo>
                    <a:cubicBezTo>
                      <a:pt x="997742" y="2474717"/>
                      <a:pt x="984296" y="2449729"/>
                      <a:pt x="981839" y="2413547"/>
                    </a:cubicBezTo>
                    <a:cubicBezTo>
                      <a:pt x="958972" y="2427558"/>
                      <a:pt x="938405" y="2438320"/>
                      <a:pt x="929234" y="2429500"/>
                    </a:cubicBezTo>
                    <a:cubicBezTo>
                      <a:pt x="918365" y="2419050"/>
                      <a:pt x="931978" y="2394807"/>
                      <a:pt x="942036" y="2370103"/>
                    </a:cubicBezTo>
                    <a:lnTo>
                      <a:pt x="930121" y="2380032"/>
                    </a:lnTo>
                    <a:cubicBezTo>
                      <a:pt x="930103" y="2377702"/>
                      <a:pt x="930202" y="2375222"/>
                      <a:pt x="930205" y="2372868"/>
                    </a:cubicBezTo>
                    <a:lnTo>
                      <a:pt x="919504" y="2387920"/>
                    </a:lnTo>
                    <a:cubicBezTo>
                      <a:pt x="920179" y="2403104"/>
                      <a:pt x="922467" y="2417495"/>
                      <a:pt x="919329" y="2418775"/>
                    </a:cubicBezTo>
                    <a:lnTo>
                      <a:pt x="906805" y="2403790"/>
                    </a:lnTo>
                    <a:lnTo>
                      <a:pt x="878255" y="2436240"/>
                    </a:lnTo>
                    <a:cubicBezTo>
                      <a:pt x="878139" y="2433106"/>
                      <a:pt x="878761" y="2428789"/>
                      <a:pt x="879417" y="2424369"/>
                    </a:cubicBezTo>
                    <a:lnTo>
                      <a:pt x="903028" y="2397203"/>
                    </a:lnTo>
                    <a:cubicBezTo>
                      <a:pt x="898582" y="2388789"/>
                      <a:pt x="893796" y="2379457"/>
                      <a:pt x="889239" y="2372097"/>
                    </a:cubicBezTo>
                    <a:lnTo>
                      <a:pt x="880553" y="2373311"/>
                    </a:lnTo>
                    <a:lnTo>
                      <a:pt x="861500" y="2387325"/>
                    </a:lnTo>
                    <a:lnTo>
                      <a:pt x="861636" y="2382157"/>
                    </a:lnTo>
                    <a:cubicBezTo>
                      <a:pt x="856890" y="2383643"/>
                      <a:pt x="852142" y="2386169"/>
                      <a:pt x="847224" y="2388929"/>
                    </a:cubicBezTo>
                    <a:lnTo>
                      <a:pt x="858290" y="2375607"/>
                    </a:lnTo>
                    <a:lnTo>
                      <a:pt x="836665" y="2375814"/>
                    </a:lnTo>
                    <a:lnTo>
                      <a:pt x="825978" y="2390354"/>
                    </a:lnTo>
                    <a:lnTo>
                      <a:pt x="824733" y="2377422"/>
                    </a:lnTo>
                    <a:lnTo>
                      <a:pt x="820994" y="2378766"/>
                    </a:lnTo>
                    <a:cubicBezTo>
                      <a:pt x="818399" y="2387655"/>
                      <a:pt x="814553" y="2396989"/>
                      <a:pt x="809424" y="2404437"/>
                    </a:cubicBezTo>
                    <a:lnTo>
                      <a:pt x="793405" y="2411300"/>
                    </a:lnTo>
                    <a:lnTo>
                      <a:pt x="793294" y="2408249"/>
                    </a:lnTo>
                    <a:cubicBezTo>
                      <a:pt x="791052" y="2409073"/>
                      <a:pt x="788434" y="2410501"/>
                      <a:pt x="785637" y="2414631"/>
                    </a:cubicBezTo>
                    <a:cubicBezTo>
                      <a:pt x="784346" y="2415828"/>
                      <a:pt x="784084" y="2415625"/>
                      <a:pt x="783821" y="2415405"/>
                    </a:cubicBezTo>
                    <a:lnTo>
                      <a:pt x="782991" y="2416837"/>
                    </a:lnTo>
                    <a:lnTo>
                      <a:pt x="761035" y="2435129"/>
                    </a:lnTo>
                    <a:cubicBezTo>
                      <a:pt x="761017" y="2432802"/>
                      <a:pt x="761112" y="2430320"/>
                      <a:pt x="761122" y="2427962"/>
                    </a:cubicBezTo>
                    <a:cubicBezTo>
                      <a:pt x="757374" y="2432640"/>
                      <a:pt x="752866" y="2439134"/>
                      <a:pt x="748087" y="2446290"/>
                    </a:cubicBezTo>
                    <a:cubicBezTo>
                      <a:pt x="747575" y="2447321"/>
                      <a:pt x="746929" y="2448263"/>
                      <a:pt x="746261" y="2449068"/>
                    </a:cubicBezTo>
                    <a:lnTo>
                      <a:pt x="745959" y="2449518"/>
                    </a:lnTo>
                    <a:lnTo>
                      <a:pt x="709165" y="2491338"/>
                    </a:lnTo>
                    <a:cubicBezTo>
                      <a:pt x="709057" y="2488206"/>
                      <a:pt x="709675" y="2483882"/>
                      <a:pt x="710335" y="2479465"/>
                    </a:cubicBezTo>
                    <a:lnTo>
                      <a:pt x="788954" y="2389003"/>
                    </a:lnTo>
                    <a:cubicBezTo>
                      <a:pt x="779629" y="2388323"/>
                      <a:pt x="773603" y="2382704"/>
                      <a:pt x="770494" y="2374148"/>
                    </a:cubicBezTo>
                    <a:cubicBezTo>
                      <a:pt x="751284" y="2391330"/>
                      <a:pt x="730141" y="2410504"/>
                      <a:pt x="708707" y="2429656"/>
                    </a:cubicBezTo>
                    <a:cubicBezTo>
                      <a:pt x="701247" y="2431892"/>
                      <a:pt x="690199" y="2437266"/>
                      <a:pt x="678141" y="2444026"/>
                    </a:cubicBezTo>
                    <a:lnTo>
                      <a:pt x="762217" y="2342232"/>
                    </a:lnTo>
                    <a:cubicBezTo>
                      <a:pt x="746042" y="2347980"/>
                      <a:pt x="732175" y="2351066"/>
                      <a:pt x="727275" y="2344846"/>
                    </a:cubicBezTo>
                    <a:cubicBezTo>
                      <a:pt x="709121" y="2362355"/>
                      <a:pt x="689652" y="2381253"/>
                      <a:pt x="670019" y="2400075"/>
                    </a:cubicBezTo>
                    <a:lnTo>
                      <a:pt x="735133" y="2306661"/>
                    </a:lnTo>
                    <a:lnTo>
                      <a:pt x="732834" y="2299667"/>
                    </a:lnTo>
                    <a:lnTo>
                      <a:pt x="721088" y="2298508"/>
                    </a:lnTo>
                    <a:cubicBezTo>
                      <a:pt x="719938" y="2301187"/>
                      <a:pt x="718632" y="2302819"/>
                      <a:pt x="716865" y="2302003"/>
                    </a:cubicBezTo>
                    <a:lnTo>
                      <a:pt x="714004" y="2297808"/>
                    </a:lnTo>
                    <a:lnTo>
                      <a:pt x="699615" y="2296389"/>
                    </a:lnTo>
                    <a:cubicBezTo>
                      <a:pt x="671048" y="2330603"/>
                      <a:pt x="641419" y="2364363"/>
                      <a:pt x="614951" y="2392933"/>
                    </a:cubicBezTo>
                    <a:lnTo>
                      <a:pt x="616420" y="2385045"/>
                    </a:lnTo>
                    <a:lnTo>
                      <a:pt x="668373" y="2289879"/>
                    </a:lnTo>
                    <a:lnTo>
                      <a:pt x="666319" y="2289376"/>
                    </a:lnTo>
                    <a:lnTo>
                      <a:pt x="659730" y="2293376"/>
                    </a:lnTo>
                    <a:lnTo>
                      <a:pt x="661886" y="2288301"/>
                    </a:lnTo>
                    <a:cubicBezTo>
                      <a:pt x="655565" y="2290350"/>
                      <a:pt x="651635" y="2288291"/>
                      <a:pt x="649825" y="2285368"/>
                    </a:cubicBezTo>
                    <a:cubicBezTo>
                      <a:pt x="644289" y="2276392"/>
                      <a:pt x="664831" y="2258974"/>
                      <a:pt x="679638" y="2242125"/>
                    </a:cubicBezTo>
                    <a:cubicBezTo>
                      <a:pt x="679642" y="2242096"/>
                      <a:pt x="679654" y="2242075"/>
                      <a:pt x="679667" y="2242052"/>
                    </a:cubicBezTo>
                    <a:lnTo>
                      <a:pt x="676145" y="2242193"/>
                    </a:lnTo>
                    <a:lnTo>
                      <a:pt x="668302" y="2250300"/>
                    </a:lnTo>
                    <a:lnTo>
                      <a:pt x="667894" y="2244317"/>
                    </a:lnTo>
                    <a:lnTo>
                      <a:pt x="653337" y="2248694"/>
                    </a:lnTo>
                    <a:cubicBezTo>
                      <a:pt x="639341" y="2261042"/>
                      <a:pt x="623430" y="2276570"/>
                      <a:pt x="617664" y="2278439"/>
                    </a:cubicBezTo>
                    <a:lnTo>
                      <a:pt x="616619" y="2274418"/>
                    </a:lnTo>
                    <a:lnTo>
                      <a:pt x="615695" y="2273216"/>
                    </a:lnTo>
                    <a:cubicBezTo>
                      <a:pt x="615355" y="2274504"/>
                      <a:pt x="614692" y="2275021"/>
                      <a:pt x="614076" y="2275015"/>
                    </a:cubicBezTo>
                    <a:lnTo>
                      <a:pt x="611900" y="2270792"/>
                    </a:lnTo>
                    <a:cubicBezTo>
                      <a:pt x="608287" y="2277320"/>
                      <a:pt x="603388" y="2283191"/>
                      <a:pt x="598033" y="2287757"/>
                    </a:cubicBezTo>
                    <a:lnTo>
                      <a:pt x="580777" y="2290239"/>
                    </a:lnTo>
                    <a:lnTo>
                      <a:pt x="581463" y="2287266"/>
                    </a:lnTo>
                    <a:cubicBezTo>
                      <a:pt x="579082" y="2287481"/>
                      <a:pt x="576186" y="2288181"/>
                      <a:pt x="572416" y="2291445"/>
                    </a:cubicBezTo>
                    <a:cubicBezTo>
                      <a:pt x="570858" y="2292273"/>
                      <a:pt x="570659" y="2292007"/>
                      <a:pt x="570459" y="2291728"/>
                    </a:cubicBezTo>
                    <a:lnTo>
                      <a:pt x="569288" y="2292888"/>
                    </a:lnTo>
                    <a:lnTo>
                      <a:pt x="543347" y="2304881"/>
                    </a:lnTo>
                    <a:cubicBezTo>
                      <a:pt x="543932" y="2302624"/>
                      <a:pt x="544668" y="2300255"/>
                      <a:pt x="545282" y="2297980"/>
                    </a:cubicBezTo>
                    <a:cubicBezTo>
                      <a:pt x="540454" y="2301527"/>
                      <a:pt x="534421" y="2306634"/>
                      <a:pt x="527954" y="2312310"/>
                    </a:cubicBezTo>
                    <a:cubicBezTo>
                      <a:pt x="527188" y="2313175"/>
                      <a:pt x="526325" y="2313911"/>
                      <a:pt x="525469" y="2314519"/>
                    </a:cubicBezTo>
                    <a:lnTo>
                      <a:pt x="525063" y="2314879"/>
                    </a:lnTo>
                    <a:lnTo>
                      <a:pt x="478698" y="2345751"/>
                    </a:lnTo>
                    <a:cubicBezTo>
                      <a:pt x="479402" y="2342691"/>
                      <a:pt x="481116" y="2338683"/>
                      <a:pt x="482896" y="2334583"/>
                    </a:cubicBezTo>
                    <a:cubicBezTo>
                      <a:pt x="530837" y="2302687"/>
                      <a:pt x="576589" y="2272251"/>
                      <a:pt x="609418" y="2248353"/>
                    </a:cubicBezTo>
                    <a:lnTo>
                      <a:pt x="609437" y="2246094"/>
                    </a:lnTo>
                    <a:lnTo>
                      <a:pt x="604386" y="2241705"/>
                    </a:lnTo>
                    <a:lnTo>
                      <a:pt x="600463" y="2243520"/>
                    </a:lnTo>
                    <a:lnTo>
                      <a:pt x="601641" y="2239321"/>
                    </a:lnTo>
                    <a:lnTo>
                      <a:pt x="600420" y="2238257"/>
                    </a:lnTo>
                    <a:cubicBezTo>
                      <a:pt x="595906" y="2241578"/>
                      <a:pt x="590647" y="2246053"/>
                      <a:pt x="585070" y="2250952"/>
                    </a:cubicBezTo>
                    <a:cubicBezTo>
                      <a:pt x="584305" y="2251814"/>
                      <a:pt x="583442" y="2252556"/>
                      <a:pt x="582585" y="2253158"/>
                    </a:cubicBezTo>
                    <a:lnTo>
                      <a:pt x="582176" y="2253521"/>
                    </a:lnTo>
                    <a:lnTo>
                      <a:pt x="535814" y="2284389"/>
                    </a:lnTo>
                    <a:cubicBezTo>
                      <a:pt x="536515" y="2281333"/>
                      <a:pt x="538233" y="2277322"/>
                      <a:pt x="540013" y="2273222"/>
                    </a:cubicBezTo>
                    <a:lnTo>
                      <a:pt x="598753" y="2234012"/>
                    </a:lnTo>
                    <a:lnTo>
                      <a:pt x="598775" y="2232919"/>
                    </a:lnTo>
                    <a:cubicBezTo>
                      <a:pt x="569066" y="2247759"/>
                      <a:pt x="531939" y="2267016"/>
                      <a:pt x="494221" y="2286050"/>
                    </a:cubicBezTo>
                    <a:cubicBezTo>
                      <a:pt x="486437" y="2286281"/>
                      <a:pt x="474373" y="2288605"/>
                      <a:pt x="460973" y="2292020"/>
                    </a:cubicBezTo>
                    <a:cubicBezTo>
                      <a:pt x="499048" y="2265225"/>
                      <a:pt x="536246" y="2239098"/>
                      <a:pt x="567169" y="2216623"/>
                    </a:cubicBezTo>
                    <a:lnTo>
                      <a:pt x="551335" y="2224688"/>
                    </a:lnTo>
                    <a:cubicBezTo>
                      <a:pt x="543550" y="2224916"/>
                      <a:pt x="531490" y="2227248"/>
                      <a:pt x="518086" y="2230658"/>
                    </a:cubicBezTo>
                    <a:lnTo>
                      <a:pt x="561036" y="2200290"/>
                    </a:lnTo>
                    <a:lnTo>
                      <a:pt x="553631" y="2198343"/>
                    </a:lnTo>
                    <a:cubicBezTo>
                      <a:pt x="526293" y="2213182"/>
                      <a:pt x="495519" y="2230422"/>
                      <a:pt x="464505" y="2247461"/>
                    </a:cubicBezTo>
                    <a:lnTo>
                      <a:pt x="547163" y="2177823"/>
                    </a:lnTo>
                    <a:lnTo>
                      <a:pt x="549343" y="2171099"/>
                    </a:lnTo>
                    <a:lnTo>
                      <a:pt x="547002" y="2175733"/>
                    </a:lnTo>
                    <a:lnTo>
                      <a:pt x="542832" y="2174343"/>
                    </a:lnTo>
                    <a:lnTo>
                      <a:pt x="535132" y="2178612"/>
                    </a:lnTo>
                    <a:cubicBezTo>
                      <a:pt x="524189" y="2195217"/>
                      <a:pt x="513726" y="2208563"/>
                      <a:pt x="505267" y="2210481"/>
                    </a:cubicBezTo>
                    <a:cubicBezTo>
                      <a:pt x="500740" y="2216869"/>
                      <a:pt x="496066" y="2220105"/>
                      <a:pt x="491693" y="2218923"/>
                    </a:cubicBezTo>
                    <a:cubicBezTo>
                      <a:pt x="484417" y="2216954"/>
                      <a:pt x="480376" y="2203596"/>
                      <a:pt x="478036" y="2185826"/>
                    </a:cubicBezTo>
                    <a:lnTo>
                      <a:pt x="476708" y="2184912"/>
                    </a:lnTo>
                    <a:lnTo>
                      <a:pt x="471356" y="2188400"/>
                    </a:lnTo>
                    <a:cubicBezTo>
                      <a:pt x="468549" y="2194031"/>
                      <a:pt x="466055" y="2198968"/>
                      <a:pt x="463011" y="2193835"/>
                    </a:cubicBezTo>
                    <a:cubicBezTo>
                      <a:pt x="445811" y="2205431"/>
                      <a:pt x="428979" y="2216353"/>
                      <a:pt x="413159" y="2226309"/>
                    </a:cubicBezTo>
                    <a:lnTo>
                      <a:pt x="416623" y="2219075"/>
                    </a:lnTo>
                    <a:lnTo>
                      <a:pt x="457387" y="2176207"/>
                    </a:lnTo>
                    <a:cubicBezTo>
                      <a:pt x="454686" y="2161947"/>
                      <a:pt x="452712" y="2138594"/>
                      <a:pt x="449489" y="2115159"/>
                    </a:cubicBezTo>
                    <a:cubicBezTo>
                      <a:pt x="448913" y="2115183"/>
                      <a:pt x="448759" y="2114929"/>
                      <a:pt x="448618" y="2114672"/>
                    </a:cubicBezTo>
                    <a:lnTo>
                      <a:pt x="448897" y="2110385"/>
                    </a:lnTo>
                    <a:cubicBezTo>
                      <a:pt x="448388" y="2103219"/>
                      <a:pt x="447403" y="2096146"/>
                      <a:pt x="446292" y="2089366"/>
                    </a:cubicBezTo>
                    <a:cubicBezTo>
                      <a:pt x="445586" y="2091261"/>
                      <a:pt x="444475" y="2091584"/>
                      <a:pt x="443348" y="2091532"/>
                    </a:cubicBezTo>
                    <a:lnTo>
                      <a:pt x="439348" y="2087621"/>
                    </a:lnTo>
                    <a:cubicBezTo>
                      <a:pt x="436164" y="2089335"/>
                      <a:pt x="432763" y="2091068"/>
                      <a:pt x="429257" y="2092711"/>
                    </a:cubicBezTo>
                    <a:cubicBezTo>
                      <a:pt x="418329" y="2122137"/>
                      <a:pt x="408520" y="2160428"/>
                      <a:pt x="397043" y="2159897"/>
                    </a:cubicBezTo>
                    <a:cubicBezTo>
                      <a:pt x="390718" y="2159605"/>
                      <a:pt x="386233" y="2147827"/>
                      <a:pt x="382414" y="2132429"/>
                    </a:cubicBezTo>
                    <a:cubicBezTo>
                      <a:pt x="377721" y="2138563"/>
                      <a:pt x="377287" y="2156693"/>
                      <a:pt x="369612" y="2140010"/>
                    </a:cubicBezTo>
                    <a:cubicBezTo>
                      <a:pt x="365709" y="2131524"/>
                      <a:pt x="361149" y="2106340"/>
                      <a:pt x="355540" y="2082374"/>
                    </a:cubicBezTo>
                    <a:cubicBezTo>
                      <a:pt x="350997" y="2082175"/>
                      <a:pt x="349183" y="2080516"/>
                      <a:pt x="349086" y="2077872"/>
                    </a:cubicBezTo>
                    <a:lnTo>
                      <a:pt x="338880" y="2081393"/>
                    </a:lnTo>
                    <a:cubicBezTo>
                      <a:pt x="333752" y="2081661"/>
                      <a:pt x="341626" y="2072376"/>
                      <a:pt x="346359" y="2064959"/>
                    </a:cubicBezTo>
                    <a:lnTo>
                      <a:pt x="343611" y="2066525"/>
                    </a:lnTo>
                    <a:cubicBezTo>
                      <a:pt x="335995" y="2073419"/>
                      <a:pt x="326860" y="2080856"/>
                      <a:pt x="317506" y="2085315"/>
                    </a:cubicBezTo>
                    <a:lnTo>
                      <a:pt x="300198" y="2083246"/>
                    </a:lnTo>
                    <a:lnTo>
                      <a:pt x="301628" y="2080550"/>
                    </a:lnTo>
                    <a:cubicBezTo>
                      <a:pt x="299271" y="2080141"/>
                      <a:pt x="296291" y="2080068"/>
                      <a:pt x="291811" y="2082244"/>
                    </a:cubicBezTo>
                    <a:cubicBezTo>
                      <a:pt x="290089" y="2082637"/>
                      <a:pt x="289963" y="2082328"/>
                      <a:pt x="289847" y="2082009"/>
                    </a:cubicBezTo>
                    <a:lnTo>
                      <a:pt x="288416" y="2082830"/>
                    </a:lnTo>
                    <a:lnTo>
                      <a:pt x="260253" y="2087698"/>
                    </a:lnTo>
                    <a:cubicBezTo>
                      <a:pt x="261399" y="2085670"/>
                      <a:pt x="262726" y="2083571"/>
                      <a:pt x="263908" y="2081535"/>
                    </a:cubicBezTo>
                    <a:cubicBezTo>
                      <a:pt x="258327" y="2083711"/>
                      <a:pt x="251173" y="2087081"/>
                      <a:pt x="243460" y="2090892"/>
                    </a:cubicBezTo>
                    <a:cubicBezTo>
                      <a:pt x="242499" y="2091528"/>
                      <a:pt x="241471" y="2092019"/>
                      <a:pt x="240489" y="2092380"/>
                    </a:cubicBezTo>
                    <a:lnTo>
                      <a:pt x="240001" y="2092623"/>
                    </a:lnTo>
                    <a:lnTo>
                      <a:pt x="187229" y="2110442"/>
                    </a:lnTo>
                    <a:cubicBezTo>
                      <a:pt x="188698" y="2107672"/>
                      <a:pt x="191393" y="2104240"/>
                      <a:pt x="194175" y="2100742"/>
                    </a:cubicBezTo>
                    <a:cubicBezTo>
                      <a:pt x="223373" y="2090894"/>
                      <a:pt x="251858" y="2081288"/>
                      <a:pt x="277860" y="2072302"/>
                    </a:cubicBezTo>
                    <a:cubicBezTo>
                      <a:pt x="278651" y="2064711"/>
                      <a:pt x="282766" y="2053685"/>
                      <a:pt x="287191" y="2042027"/>
                    </a:cubicBezTo>
                    <a:cubicBezTo>
                      <a:pt x="265185" y="2046730"/>
                      <a:pt x="241515" y="2051823"/>
                      <a:pt x="217673" y="2056795"/>
                    </a:cubicBezTo>
                    <a:cubicBezTo>
                      <a:pt x="210091" y="2055000"/>
                      <a:pt x="197842" y="2054128"/>
                      <a:pt x="184014" y="2053953"/>
                    </a:cubicBezTo>
                    <a:cubicBezTo>
                      <a:pt x="213795" y="2043036"/>
                      <a:pt x="243106" y="2032310"/>
                      <a:pt x="270019" y="2022194"/>
                    </a:cubicBezTo>
                    <a:cubicBezTo>
                      <a:pt x="269437" y="2016045"/>
                      <a:pt x="269942" y="2008925"/>
                      <a:pt x="270775" y="2001275"/>
                    </a:cubicBezTo>
                    <a:cubicBezTo>
                      <a:pt x="262520" y="2005497"/>
                      <a:pt x="254044" y="2026595"/>
                      <a:pt x="252281" y="2002010"/>
                    </a:cubicBezTo>
                    <a:lnTo>
                      <a:pt x="252500" y="1998509"/>
                    </a:lnTo>
                    <a:cubicBezTo>
                      <a:pt x="235075" y="2002885"/>
                      <a:pt x="217041" y="2007394"/>
                      <a:pt x="198957" y="2011831"/>
                    </a:cubicBezTo>
                    <a:lnTo>
                      <a:pt x="253256" y="1986373"/>
                    </a:lnTo>
                    <a:cubicBezTo>
                      <a:pt x="253167" y="1984425"/>
                      <a:pt x="253388" y="1982404"/>
                      <a:pt x="253634" y="1980294"/>
                    </a:cubicBezTo>
                    <a:cubicBezTo>
                      <a:pt x="252665" y="1979168"/>
                      <a:pt x="251998" y="1977807"/>
                      <a:pt x="251336" y="1976401"/>
                    </a:cubicBezTo>
                    <a:cubicBezTo>
                      <a:pt x="247322" y="1981868"/>
                      <a:pt x="248696" y="1995880"/>
                      <a:pt x="239478" y="1984275"/>
                    </a:cubicBezTo>
                    <a:cubicBezTo>
                      <a:pt x="235905" y="1979777"/>
                      <a:pt x="230995" y="1967883"/>
                      <a:pt x="225322" y="1954736"/>
                    </a:cubicBezTo>
                    <a:cubicBezTo>
                      <a:pt x="200842" y="1963438"/>
                      <a:pt x="176901" y="1971289"/>
                      <a:pt x="154835" y="1978114"/>
                    </a:cubicBezTo>
                    <a:lnTo>
                      <a:pt x="160053" y="1972019"/>
                    </a:lnTo>
                    <a:lnTo>
                      <a:pt x="193093" y="1951815"/>
                    </a:lnTo>
                    <a:cubicBezTo>
                      <a:pt x="190675" y="1946463"/>
                      <a:pt x="190117" y="1938346"/>
                      <a:pt x="190068" y="1929117"/>
                    </a:cubicBezTo>
                    <a:cubicBezTo>
                      <a:pt x="184052" y="1933663"/>
                      <a:pt x="179349" y="1950913"/>
                      <a:pt x="175816" y="1932747"/>
                    </a:cubicBezTo>
                    <a:cubicBezTo>
                      <a:pt x="175238" y="1929778"/>
                      <a:pt x="175003" y="1925136"/>
                      <a:pt x="175019" y="1919390"/>
                    </a:cubicBezTo>
                    <a:cubicBezTo>
                      <a:pt x="160860" y="1933476"/>
                      <a:pt x="146809" y="1955114"/>
                      <a:pt x="142681" y="1953636"/>
                    </a:cubicBezTo>
                    <a:cubicBezTo>
                      <a:pt x="136221" y="1951322"/>
                      <a:pt x="152746" y="1914033"/>
                      <a:pt x="157265" y="1892890"/>
                    </a:cubicBezTo>
                    <a:cubicBezTo>
                      <a:pt x="154048" y="1892604"/>
                      <a:pt x="127086" y="1895021"/>
                      <a:pt x="124935" y="1890976"/>
                    </a:cubicBezTo>
                    <a:cubicBezTo>
                      <a:pt x="122787" y="1886932"/>
                      <a:pt x="136615" y="1885933"/>
                      <a:pt x="144369" y="1868618"/>
                    </a:cubicBezTo>
                    <a:lnTo>
                      <a:pt x="147587" y="1868083"/>
                    </a:lnTo>
                    <a:cubicBezTo>
                      <a:pt x="147332" y="1867290"/>
                      <a:pt x="145741" y="1866646"/>
                      <a:pt x="142211" y="1865489"/>
                    </a:cubicBezTo>
                    <a:cubicBezTo>
                      <a:pt x="130226" y="1861554"/>
                      <a:pt x="86761" y="1862148"/>
                      <a:pt x="72452" y="1845010"/>
                    </a:cubicBezTo>
                    <a:cubicBezTo>
                      <a:pt x="60125" y="1830246"/>
                      <a:pt x="70984" y="1810792"/>
                      <a:pt x="94202" y="1793297"/>
                    </a:cubicBezTo>
                    <a:cubicBezTo>
                      <a:pt x="74718" y="1785132"/>
                      <a:pt x="58426" y="1776971"/>
                      <a:pt x="60312" y="1767332"/>
                    </a:cubicBezTo>
                    <a:cubicBezTo>
                      <a:pt x="62607" y="1755590"/>
                      <a:pt x="86077" y="1753645"/>
                      <a:pt x="107597" y="1748795"/>
                    </a:cubicBezTo>
                    <a:cubicBezTo>
                      <a:pt x="95168" y="1725092"/>
                      <a:pt x="45865" y="1688796"/>
                      <a:pt x="50270" y="1671608"/>
                    </a:cubicBezTo>
                    <a:cubicBezTo>
                      <a:pt x="52385" y="1663365"/>
                      <a:pt x="69650" y="1661909"/>
                      <a:pt x="88052" y="1660344"/>
                    </a:cubicBezTo>
                    <a:cubicBezTo>
                      <a:pt x="89296" y="1657614"/>
                      <a:pt x="91297" y="1655414"/>
                      <a:pt x="93935" y="1653812"/>
                    </a:cubicBezTo>
                    <a:cubicBezTo>
                      <a:pt x="76693" y="1649985"/>
                      <a:pt x="59789" y="1643632"/>
                      <a:pt x="51551" y="1632674"/>
                    </a:cubicBezTo>
                    <a:cubicBezTo>
                      <a:pt x="36510" y="1612666"/>
                      <a:pt x="51804" y="1588372"/>
                      <a:pt x="82991" y="1567546"/>
                    </a:cubicBezTo>
                    <a:cubicBezTo>
                      <a:pt x="58264" y="1555517"/>
                      <a:pt x="37673" y="1543740"/>
                      <a:pt x="40722" y="1531434"/>
                    </a:cubicBezTo>
                    <a:cubicBezTo>
                      <a:pt x="44434" y="1516444"/>
                      <a:pt x="74966" y="1515718"/>
                      <a:pt x="103152" y="1511093"/>
                    </a:cubicBezTo>
                    <a:lnTo>
                      <a:pt x="89449" y="1491044"/>
                    </a:lnTo>
                    <a:cubicBezTo>
                      <a:pt x="71371" y="1499898"/>
                      <a:pt x="49120" y="1520360"/>
                      <a:pt x="45092" y="1517518"/>
                    </a:cubicBezTo>
                    <a:cubicBezTo>
                      <a:pt x="39794" y="1513780"/>
                      <a:pt x="60566" y="1487076"/>
                      <a:pt x="71021" y="1467941"/>
                    </a:cubicBezTo>
                    <a:lnTo>
                      <a:pt x="65320" y="1461244"/>
                    </a:lnTo>
                    <a:cubicBezTo>
                      <a:pt x="56321" y="1459005"/>
                      <a:pt x="43395" y="1455516"/>
                      <a:pt x="42613" y="1452430"/>
                    </a:cubicBezTo>
                    <a:cubicBezTo>
                      <a:pt x="41913" y="1449672"/>
                      <a:pt x="46827" y="1449733"/>
                      <a:pt x="53331" y="1446605"/>
                    </a:cubicBezTo>
                    <a:cubicBezTo>
                      <a:pt x="45069" y="1436686"/>
                      <a:pt x="38332" y="1427239"/>
                      <a:pt x="35629" y="1419099"/>
                    </a:cubicBezTo>
                    <a:cubicBezTo>
                      <a:pt x="21755" y="1412606"/>
                      <a:pt x="7566" y="1404247"/>
                      <a:pt x="2372" y="1393481"/>
                    </a:cubicBezTo>
                    <a:cubicBezTo>
                      <a:pt x="-6143" y="1375834"/>
                      <a:pt x="9023" y="1360273"/>
                      <a:pt x="35758" y="1350099"/>
                    </a:cubicBezTo>
                    <a:cubicBezTo>
                      <a:pt x="25970" y="1342426"/>
                      <a:pt x="17206" y="1335054"/>
                      <a:pt x="13231" y="1327819"/>
                    </a:cubicBezTo>
                    <a:lnTo>
                      <a:pt x="8415" y="1325763"/>
                    </a:lnTo>
                    <a:lnTo>
                      <a:pt x="12202" y="1324916"/>
                    </a:lnTo>
                    <a:cubicBezTo>
                      <a:pt x="8221" y="1322109"/>
                      <a:pt x="7465" y="1318625"/>
                      <a:pt x="8896" y="1315596"/>
                    </a:cubicBezTo>
                    <a:cubicBezTo>
                      <a:pt x="13904" y="1304994"/>
                      <a:pt x="37212" y="1309794"/>
                      <a:pt x="59309" y="1311256"/>
                    </a:cubicBezTo>
                    <a:cubicBezTo>
                      <a:pt x="57601" y="1304365"/>
                      <a:pt x="53624" y="1295921"/>
                      <a:pt x="48812" y="1286953"/>
                    </a:cubicBezTo>
                    <a:cubicBezTo>
                      <a:pt x="47370" y="1284937"/>
                      <a:pt x="45538" y="1283225"/>
                      <a:pt x="43650" y="1281493"/>
                    </a:cubicBezTo>
                    <a:lnTo>
                      <a:pt x="46380" y="1282573"/>
                    </a:lnTo>
                    <a:cubicBezTo>
                      <a:pt x="33194" y="1258369"/>
                      <a:pt x="15926" y="1231588"/>
                      <a:pt x="21725" y="1221010"/>
                    </a:cubicBezTo>
                    <a:cubicBezTo>
                      <a:pt x="26843" y="1211688"/>
                      <a:pt x="53397" y="1219991"/>
                      <a:pt x="76391" y="1223749"/>
                    </a:cubicBezTo>
                    <a:cubicBezTo>
                      <a:pt x="76419" y="1223738"/>
                      <a:pt x="76447" y="1223737"/>
                      <a:pt x="76475" y="1223737"/>
                    </a:cubicBezTo>
                    <a:lnTo>
                      <a:pt x="73699" y="1219710"/>
                    </a:lnTo>
                    <a:cubicBezTo>
                      <a:pt x="56113" y="1210263"/>
                      <a:pt x="38223" y="1198377"/>
                      <a:pt x="32167" y="1184063"/>
                    </a:cubicBezTo>
                    <a:cubicBezTo>
                      <a:pt x="22249" y="1160619"/>
                      <a:pt x="42875" y="1141680"/>
                      <a:pt x="78155" y="1130577"/>
                    </a:cubicBezTo>
                    <a:cubicBezTo>
                      <a:pt x="56922" y="1112029"/>
                      <a:pt x="39658" y="1094897"/>
                      <a:pt x="45531" y="1083970"/>
                    </a:cubicBezTo>
                    <a:cubicBezTo>
                      <a:pt x="51692" y="1072508"/>
                      <a:pt x="74716" y="1076828"/>
                      <a:pt x="99200" y="1080612"/>
                    </a:cubicBezTo>
                    <a:lnTo>
                      <a:pt x="74613" y="1061320"/>
                    </a:lnTo>
                    <a:cubicBezTo>
                      <a:pt x="77732" y="1061031"/>
                      <a:pt x="82081" y="1061409"/>
                      <a:pt x="86532" y="1061814"/>
                    </a:cubicBezTo>
                    <a:lnTo>
                      <a:pt x="110478" y="1080492"/>
                    </a:lnTo>
                    <a:cubicBezTo>
                      <a:pt x="108776" y="1071893"/>
                      <a:pt x="104518" y="1061594"/>
                      <a:pt x="99360" y="1050648"/>
                    </a:cubicBezTo>
                    <a:cubicBezTo>
                      <a:pt x="98047" y="1049297"/>
                      <a:pt x="97378" y="1047727"/>
                      <a:pt x="97146" y="1046152"/>
                    </a:cubicBezTo>
                    <a:cubicBezTo>
                      <a:pt x="81479" y="1013395"/>
                      <a:pt x="59771" y="976283"/>
                      <a:pt x="68121" y="962793"/>
                    </a:cubicBezTo>
                    <a:cubicBezTo>
                      <a:pt x="74968" y="951738"/>
                      <a:pt x="105830" y="962656"/>
                      <a:pt x="134230" y="969381"/>
                    </a:cubicBezTo>
                    <a:lnTo>
                      <a:pt x="125248" y="948408"/>
                    </a:lnTo>
                    <a:cubicBezTo>
                      <a:pt x="116779" y="935391"/>
                      <a:pt x="113063" y="924456"/>
                      <a:pt x="118653" y="918894"/>
                    </a:cubicBezTo>
                    <a:lnTo>
                      <a:pt x="120153" y="918429"/>
                    </a:lnTo>
                    <a:cubicBezTo>
                      <a:pt x="119490" y="917399"/>
                      <a:pt x="119761" y="916857"/>
                      <a:pt x="120077" y="916349"/>
                    </a:cubicBezTo>
                    <a:cubicBezTo>
                      <a:pt x="126574" y="905857"/>
                      <a:pt x="154701" y="915155"/>
                      <a:pt x="181825" y="921870"/>
                    </a:cubicBezTo>
                    <a:cubicBezTo>
                      <a:pt x="181538" y="916648"/>
                      <a:pt x="180574" y="911018"/>
                      <a:pt x="179196" y="905188"/>
                    </a:cubicBezTo>
                    <a:lnTo>
                      <a:pt x="176076" y="899403"/>
                    </a:lnTo>
                    <a:cubicBezTo>
                      <a:pt x="154829" y="897579"/>
                      <a:pt x="132727" y="895730"/>
                      <a:pt x="110388" y="893852"/>
                    </a:cubicBezTo>
                    <a:cubicBezTo>
                      <a:pt x="124436" y="889810"/>
                      <a:pt x="136692" y="885496"/>
                      <a:pt x="143916" y="881546"/>
                    </a:cubicBezTo>
                    <a:lnTo>
                      <a:pt x="161074" y="880544"/>
                    </a:lnTo>
                    <a:lnTo>
                      <a:pt x="156263" y="876266"/>
                    </a:lnTo>
                    <a:cubicBezTo>
                      <a:pt x="157528" y="873086"/>
                      <a:pt x="163236" y="871183"/>
                      <a:pt x="171704" y="870121"/>
                    </a:cubicBezTo>
                    <a:lnTo>
                      <a:pt x="167731" y="846928"/>
                    </a:lnTo>
                    <a:cubicBezTo>
                      <a:pt x="148349" y="845650"/>
                      <a:pt x="128167" y="844482"/>
                      <a:pt x="107670" y="843295"/>
                    </a:cubicBezTo>
                    <a:cubicBezTo>
                      <a:pt x="103857" y="840503"/>
                      <a:pt x="100147" y="837761"/>
                      <a:pt x="97876" y="835347"/>
                    </a:cubicBezTo>
                    <a:lnTo>
                      <a:pt x="156676" y="838769"/>
                    </a:lnTo>
                    <a:lnTo>
                      <a:pt x="157238" y="838880"/>
                    </a:lnTo>
                    <a:cubicBezTo>
                      <a:pt x="158344" y="838972"/>
                      <a:pt x="159528" y="839185"/>
                      <a:pt x="160689" y="839566"/>
                    </a:cubicBezTo>
                    <a:lnTo>
                      <a:pt x="166636" y="840536"/>
                    </a:lnTo>
                    <a:cubicBezTo>
                      <a:pt x="164851" y="828359"/>
                      <a:pt x="165500" y="818793"/>
                      <a:pt x="170324" y="814568"/>
                    </a:cubicBezTo>
                    <a:cubicBezTo>
                      <a:pt x="177113" y="808628"/>
                      <a:pt x="193323" y="816742"/>
                      <a:pt x="211453" y="827331"/>
                    </a:cubicBezTo>
                    <a:cubicBezTo>
                      <a:pt x="213950" y="825381"/>
                      <a:pt x="218239" y="824357"/>
                      <a:pt x="223660" y="823677"/>
                    </a:cubicBezTo>
                    <a:cubicBezTo>
                      <a:pt x="218039" y="798466"/>
                      <a:pt x="213979" y="775391"/>
                      <a:pt x="222281" y="768123"/>
                    </a:cubicBezTo>
                    <a:cubicBezTo>
                      <a:pt x="227594" y="763474"/>
                      <a:pt x="238680" y="767435"/>
                      <a:pt x="252011" y="774283"/>
                    </a:cubicBezTo>
                    <a:lnTo>
                      <a:pt x="251392" y="773120"/>
                    </a:lnTo>
                    <a:cubicBezTo>
                      <a:pt x="253675" y="773576"/>
                      <a:pt x="256083" y="774179"/>
                      <a:pt x="258388" y="774668"/>
                    </a:cubicBezTo>
                    <a:cubicBezTo>
                      <a:pt x="254573" y="770045"/>
                      <a:pt x="249136" y="764307"/>
                      <a:pt x="243105" y="758171"/>
                    </a:cubicBezTo>
                    <a:cubicBezTo>
                      <a:pt x="242196" y="757457"/>
                      <a:pt x="241409" y="756636"/>
                      <a:pt x="240757" y="755814"/>
                    </a:cubicBezTo>
                    <a:lnTo>
                      <a:pt x="240379" y="755429"/>
                    </a:lnTo>
                    <a:lnTo>
                      <a:pt x="206948" y="710876"/>
                    </a:lnTo>
                    <a:lnTo>
                      <a:pt x="218332" y="714441"/>
                    </a:lnTo>
                    <a:cubicBezTo>
                      <a:pt x="236626" y="738836"/>
                      <a:pt x="254476" y="762642"/>
                      <a:pt x="271020" y="784328"/>
                    </a:cubicBezTo>
                    <a:cubicBezTo>
                      <a:pt x="279499" y="789292"/>
                      <a:pt x="288318" y="794169"/>
                      <a:pt x="296677" y="797986"/>
                    </a:cubicBezTo>
                    <a:cubicBezTo>
                      <a:pt x="296547" y="796233"/>
                      <a:pt x="296125" y="794517"/>
                      <a:pt x="295685" y="792779"/>
                    </a:cubicBezTo>
                    <a:lnTo>
                      <a:pt x="294958" y="789987"/>
                    </a:lnTo>
                    <a:lnTo>
                      <a:pt x="297764" y="791396"/>
                    </a:lnTo>
                    <a:lnTo>
                      <a:pt x="299512" y="778151"/>
                    </a:lnTo>
                    <a:cubicBezTo>
                      <a:pt x="289228" y="760524"/>
                      <a:pt x="278302" y="741847"/>
                      <a:pt x="267426" y="723010"/>
                    </a:cubicBezTo>
                    <a:cubicBezTo>
                      <a:pt x="266760" y="715253"/>
                      <a:pt x="263754" y="703339"/>
                      <a:pt x="259596" y="690154"/>
                    </a:cubicBezTo>
                    <a:lnTo>
                      <a:pt x="303963" y="746059"/>
                    </a:lnTo>
                    <a:cubicBezTo>
                      <a:pt x="305974" y="734923"/>
                      <a:pt x="308718" y="727536"/>
                      <a:pt x="313032" y="727391"/>
                    </a:cubicBezTo>
                    <a:cubicBezTo>
                      <a:pt x="320259" y="727151"/>
                      <a:pt x="329673" y="745695"/>
                      <a:pt x="339083" y="768602"/>
                    </a:cubicBezTo>
                    <a:cubicBezTo>
                      <a:pt x="339761" y="769361"/>
                      <a:pt x="340450" y="769308"/>
                      <a:pt x="341073" y="769062"/>
                    </a:cubicBezTo>
                    <a:cubicBezTo>
                      <a:pt x="343922" y="767934"/>
                      <a:pt x="344817" y="762590"/>
                      <a:pt x="344450" y="754901"/>
                    </a:cubicBezTo>
                    <a:cubicBezTo>
                      <a:pt x="331614" y="734601"/>
                      <a:pt x="317898" y="712952"/>
                      <a:pt x="304281" y="691173"/>
                    </a:cubicBezTo>
                    <a:lnTo>
                      <a:pt x="343361" y="732559"/>
                    </a:lnTo>
                    <a:cubicBezTo>
                      <a:pt x="341922" y="719561"/>
                      <a:pt x="340390" y="705204"/>
                      <a:pt x="340592" y="693306"/>
                    </a:cubicBezTo>
                    <a:lnTo>
                      <a:pt x="340825" y="692997"/>
                    </a:lnTo>
                    <a:lnTo>
                      <a:pt x="341513" y="692841"/>
                    </a:lnTo>
                    <a:lnTo>
                      <a:pt x="354685" y="709744"/>
                    </a:lnTo>
                    <a:cubicBezTo>
                      <a:pt x="354802" y="707814"/>
                      <a:pt x="355113" y="705984"/>
                      <a:pt x="355436" y="704225"/>
                    </a:cubicBezTo>
                    <a:lnTo>
                      <a:pt x="353513" y="691870"/>
                    </a:lnTo>
                    <a:cubicBezTo>
                      <a:pt x="335932" y="681442"/>
                      <a:pt x="318434" y="670860"/>
                      <a:pt x="301456" y="660447"/>
                    </a:cubicBezTo>
                    <a:lnTo>
                      <a:pt x="295898" y="654036"/>
                    </a:lnTo>
                    <a:lnTo>
                      <a:pt x="345657" y="669991"/>
                    </a:lnTo>
                    <a:lnTo>
                      <a:pt x="322506" y="638717"/>
                    </a:lnTo>
                    <a:lnTo>
                      <a:pt x="329924" y="641769"/>
                    </a:lnTo>
                    <a:lnTo>
                      <a:pt x="348123" y="657228"/>
                    </a:lnTo>
                    <a:lnTo>
                      <a:pt x="335646" y="577041"/>
                    </a:lnTo>
                    <a:cubicBezTo>
                      <a:pt x="332537" y="575913"/>
                      <a:pt x="329418" y="574790"/>
                      <a:pt x="326294" y="573665"/>
                    </a:cubicBezTo>
                    <a:lnTo>
                      <a:pt x="334999" y="572880"/>
                    </a:lnTo>
                    <a:lnTo>
                      <a:pt x="332320" y="555663"/>
                    </a:lnTo>
                    <a:cubicBezTo>
                      <a:pt x="340134" y="562173"/>
                      <a:pt x="347044" y="565982"/>
                      <a:pt x="351500" y="563508"/>
                    </a:cubicBezTo>
                    <a:cubicBezTo>
                      <a:pt x="357727" y="560050"/>
                      <a:pt x="359424" y="547176"/>
                      <a:pt x="359584" y="531764"/>
                    </a:cubicBezTo>
                    <a:cubicBezTo>
                      <a:pt x="352056" y="529193"/>
                      <a:pt x="344429" y="526669"/>
                      <a:pt x="336756" y="524130"/>
                    </a:cubicBezTo>
                    <a:cubicBezTo>
                      <a:pt x="333795" y="520445"/>
                      <a:pt x="330923" y="516834"/>
                      <a:pt x="329352" y="513912"/>
                    </a:cubicBezTo>
                    <a:lnTo>
                      <a:pt x="360073" y="524091"/>
                    </a:lnTo>
                    <a:cubicBezTo>
                      <a:pt x="360130" y="523750"/>
                      <a:pt x="360134" y="523408"/>
                      <a:pt x="360139" y="523064"/>
                    </a:cubicBezTo>
                    <a:lnTo>
                      <a:pt x="372572" y="520785"/>
                    </a:lnTo>
                    <a:lnTo>
                      <a:pt x="369646" y="516838"/>
                    </a:lnTo>
                    <a:cubicBezTo>
                      <a:pt x="378646" y="524621"/>
                      <a:pt x="386681" y="529696"/>
                      <a:pt x="391656" y="526931"/>
                    </a:cubicBezTo>
                    <a:cubicBezTo>
                      <a:pt x="397771" y="523534"/>
                      <a:pt x="399518" y="511061"/>
                      <a:pt x="399687" y="496038"/>
                    </a:cubicBezTo>
                    <a:lnTo>
                      <a:pt x="407664" y="495192"/>
                    </a:lnTo>
                    <a:cubicBezTo>
                      <a:pt x="410566" y="493341"/>
                      <a:pt x="411539" y="489792"/>
                      <a:pt x="410808" y="485129"/>
                    </a:cubicBezTo>
                    <a:lnTo>
                      <a:pt x="412729" y="484208"/>
                    </a:lnTo>
                    <a:lnTo>
                      <a:pt x="410635" y="481382"/>
                    </a:lnTo>
                    <a:cubicBezTo>
                      <a:pt x="409442" y="474489"/>
                      <a:pt x="406190" y="465839"/>
                      <a:pt x="402302" y="456584"/>
                    </a:cubicBezTo>
                    <a:cubicBezTo>
                      <a:pt x="414162" y="468736"/>
                      <a:pt x="425428" y="481886"/>
                      <a:pt x="431257" y="485128"/>
                    </a:cubicBezTo>
                    <a:lnTo>
                      <a:pt x="437264" y="486937"/>
                    </a:lnTo>
                    <a:cubicBezTo>
                      <a:pt x="440849" y="486031"/>
                      <a:pt x="438317" y="478097"/>
                      <a:pt x="439923" y="473194"/>
                    </a:cubicBezTo>
                    <a:cubicBezTo>
                      <a:pt x="447953" y="481017"/>
                      <a:pt x="455441" y="486142"/>
                      <a:pt x="460967" y="482847"/>
                    </a:cubicBezTo>
                    <a:cubicBezTo>
                      <a:pt x="467508" y="478950"/>
                      <a:pt x="468346" y="464798"/>
                      <a:pt x="468181" y="448496"/>
                    </a:cubicBezTo>
                    <a:lnTo>
                      <a:pt x="468133" y="445616"/>
                    </a:lnTo>
                    <a:lnTo>
                      <a:pt x="471413" y="448549"/>
                    </a:lnTo>
                    <a:lnTo>
                      <a:pt x="471581" y="448600"/>
                    </a:lnTo>
                    <a:cubicBezTo>
                      <a:pt x="467244" y="444210"/>
                      <a:pt x="463012" y="439765"/>
                      <a:pt x="458823" y="435348"/>
                    </a:cubicBezTo>
                    <a:lnTo>
                      <a:pt x="455119" y="427715"/>
                    </a:lnTo>
                    <a:lnTo>
                      <a:pt x="479592" y="443551"/>
                    </a:lnTo>
                    <a:cubicBezTo>
                      <a:pt x="479459" y="441197"/>
                      <a:pt x="479414" y="438646"/>
                      <a:pt x="480080" y="436615"/>
                    </a:cubicBezTo>
                    <a:cubicBezTo>
                      <a:pt x="482340" y="438818"/>
                      <a:pt x="484558" y="440806"/>
                      <a:pt x="486893" y="441965"/>
                    </a:cubicBezTo>
                    <a:lnTo>
                      <a:pt x="490783" y="450792"/>
                    </a:lnTo>
                    <a:lnTo>
                      <a:pt x="493531" y="452569"/>
                    </a:lnTo>
                    <a:lnTo>
                      <a:pt x="496735" y="445967"/>
                    </a:lnTo>
                    <a:lnTo>
                      <a:pt x="501122" y="446269"/>
                    </a:lnTo>
                    <a:cubicBezTo>
                      <a:pt x="505384" y="443730"/>
                      <a:pt x="507226" y="436843"/>
                      <a:pt x="507541" y="427827"/>
                    </a:cubicBezTo>
                    <a:lnTo>
                      <a:pt x="517969" y="438656"/>
                    </a:lnTo>
                    <a:cubicBezTo>
                      <a:pt x="521896" y="438304"/>
                      <a:pt x="524308" y="430291"/>
                      <a:pt x="526056" y="419027"/>
                    </a:cubicBezTo>
                    <a:cubicBezTo>
                      <a:pt x="520377" y="414359"/>
                      <a:pt x="514793" y="409677"/>
                      <a:pt x="509281" y="405044"/>
                    </a:cubicBezTo>
                    <a:lnTo>
                      <a:pt x="526954" y="414697"/>
                    </a:lnTo>
                    <a:cubicBezTo>
                      <a:pt x="528900" y="403409"/>
                      <a:pt x="530504" y="389734"/>
                      <a:pt x="533397" y="377570"/>
                    </a:cubicBezTo>
                    <a:cubicBezTo>
                      <a:pt x="524146" y="371063"/>
                      <a:pt x="514737" y="364526"/>
                      <a:pt x="505278" y="357950"/>
                    </a:cubicBezTo>
                    <a:cubicBezTo>
                      <a:pt x="519468" y="361471"/>
                      <a:pt x="532235" y="363866"/>
                      <a:pt x="540468" y="364060"/>
                    </a:cubicBezTo>
                    <a:lnTo>
                      <a:pt x="567099" y="377432"/>
                    </a:lnTo>
                    <a:cubicBezTo>
                      <a:pt x="568265" y="371852"/>
                      <a:pt x="569127" y="365673"/>
                      <a:pt x="570056" y="359390"/>
                    </a:cubicBezTo>
                    <a:cubicBezTo>
                      <a:pt x="570734" y="359637"/>
                      <a:pt x="571183" y="360298"/>
                      <a:pt x="571655" y="361025"/>
                    </a:cubicBezTo>
                    <a:cubicBezTo>
                      <a:pt x="574434" y="365301"/>
                      <a:pt x="577838" y="373934"/>
                      <a:pt x="581688" y="384757"/>
                    </a:cubicBezTo>
                    <a:cubicBezTo>
                      <a:pt x="605048" y="396474"/>
                      <a:pt x="627244" y="407697"/>
                      <a:pt x="646731" y="417266"/>
                    </a:cubicBezTo>
                    <a:lnTo>
                      <a:pt x="655024" y="397628"/>
                    </a:lnTo>
                    <a:cubicBezTo>
                      <a:pt x="620788" y="373648"/>
                      <a:pt x="575497" y="343891"/>
                      <a:pt x="528204" y="312807"/>
                    </a:cubicBezTo>
                    <a:cubicBezTo>
                      <a:pt x="526296" y="308490"/>
                      <a:pt x="524456" y="304256"/>
                      <a:pt x="523697" y="301026"/>
                    </a:cubicBezTo>
                    <a:lnTo>
                      <a:pt x="572908" y="333389"/>
                    </a:lnTo>
                    <a:lnTo>
                      <a:pt x="573343" y="333769"/>
                    </a:lnTo>
                    <a:cubicBezTo>
                      <a:pt x="574248" y="334401"/>
                      <a:pt x="575166" y="335183"/>
                      <a:pt x="575983" y="336088"/>
                    </a:cubicBezTo>
                    <a:cubicBezTo>
                      <a:pt x="582850" y="342051"/>
                      <a:pt x="589264" y="347415"/>
                      <a:pt x="594394" y="351139"/>
                    </a:cubicBezTo>
                    <a:cubicBezTo>
                      <a:pt x="593726" y="348738"/>
                      <a:pt x="592936" y="346234"/>
                      <a:pt x="592302" y="343853"/>
                    </a:cubicBezTo>
                    <a:lnTo>
                      <a:pt x="619807" y="356373"/>
                    </a:lnTo>
                    <a:lnTo>
                      <a:pt x="621052" y="357600"/>
                    </a:lnTo>
                    <a:cubicBezTo>
                      <a:pt x="621261" y="357301"/>
                      <a:pt x="621467" y="357019"/>
                      <a:pt x="623124" y="357885"/>
                    </a:cubicBezTo>
                    <a:cubicBezTo>
                      <a:pt x="627125" y="361308"/>
                      <a:pt x="630195" y="362035"/>
                      <a:pt x="632712" y="362247"/>
                    </a:cubicBezTo>
                    <a:lnTo>
                      <a:pt x="631970" y="359109"/>
                    </a:lnTo>
                    <a:lnTo>
                      <a:pt x="650234" y="361630"/>
                    </a:lnTo>
                    <a:cubicBezTo>
                      <a:pt x="658606" y="368689"/>
                      <a:pt x="665959" y="378748"/>
                      <a:pt x="671903" y="387839"/>
                    </a:cubicBezTo>
                    <a:lnTo>
                      <a:pt x="674296" y="390174"/>
                    </a:lnTo>
                    <a:lnTo>
                      <a:pt x="671048" y="371364"/>
                    </a:lnTo>
                    <a:cubicBezTo>
                      <a:pt x="674946" y="372605"/>
                      <a:pt x="683246" y="379702"/>
                      <a:pt x="692514" y="388153"/>
                    </a:cubicBezTo>
                    <a:lnTo>
                      <a:pt x="696810" y="382685"/>
                    </a:lnTo>
                    <a:cubicBezTo>
                      <a:pt x="699326" y="382744"/>
                      <a:pt x="700191" y="387366"/>
                      <a:pt x="699857" y="394605"/>
                    </a:cubicBezTo>
                    <a:lnTo>
                      <a:pt x="723583" y="415483"/>
                    </a:lnTo>
                    <a:lnTo>
                      <a:pt x="723662" y="414910"/>
                    </a:lnTo>
                    <a:cubicBezTo>
                      <a:pt x="722089" y="407364"/>
                      <a:pt x="719049" y="398748"/>
                      <a:pt x="724759" y="400812"/>
                    </a:cubicBezTo>
                    <a:lnTo>
                      <a:pt x="725504" y="401573"/>
                    </a:lnTo>
                    <a:cubicBezTo>
                      <a:pt x="725638" y="397661"/>
                      <a:pt x="726406" y="394140"/>
                      <a:pt x="728061" y="391235"/>
                    </a:cubicBezTo>
                    <a:cubicBezTo>
                      <a:pt x="716599" y="383206"/>
                      <a:pt x="704894" y="375074"/>
                      <a:pt x="693110" y="366881"/>
                    </a:cubicBezTo>
                    <a:cubicBezTo>
                      <a:pt x="707304" y="370405"/>
                      <a:pt x="720070" y="372797"/>
                      <a:pt x="728304" y="372994"/>
                    </a:cubicBezTo>
                    <a:lnTo>
                      <a:pt x="737395" y="377547"/>
                    </a:lnTo>
                    <a:lnTo>
                      <a:pt x="737872" y="377641"/>
                    </a:lnTo>
                    <a:cubicBezTo>
                      <a:pt x="741811" y="362357"/>
                      <a:pt x="746838" y="351684"/>
                      <a:pt x="753220" y="350168"/>
                    </a:cubicBezTo>
                    <a:cubicBezTo>
                      <a:pt x="759163" y="348754"/>
                      <a:pt x="764654" y="355536"/>
                      <a:pt x="769214" y="366744"/>
                    </a:cubicBezTo>
                    <a:lnTo>
                      <a:pt x="778222" y="370591"/>
                    </a:lnTo>
                    <a:lnTo>
                      <a:pt x="780027" y="364387"/>
                    </a:lnTo>
                    <a:cubicBezTo>
                      <a:pt x="759890" y="350560"/>
                      <a:pt x="738184" y="336296"/>
                      <a:pt x="716038" y="321742"/>
                    </a:cubicBezTo>
                    <a:cubicBezTo>
                      <a:pt x="714131" y="317420"/>
                      <a:pt x="712291" y="313183"/>
                      <a:pt x="711532" y="309958"/>
                    </a:cubicBezTo>
                    <a:lnTo>
                      <a:pt x="760741" y="342320"/>
                    </a:lnTo>
                    <a:lnTo>
                      <a:pt x="761174" y="342699"/>
                    </a:lnTo>
                    <a:cubicBezTo>
                      <a:pt x="762080" y="343335"/>
                      <a:pt x="763002" y="344110"/>
                      <a:pt x="763816" y="345019"/>
                    </a:cubicBezTo>
                    <a:cubicBezTo>
                      <a:pt x="770686" y="350982"/>
                      <a:pt x="777097" y="356346"/>
                      <a:pt x="782222" y="360070"/>
                    </a:cubicBezTo>
                    <a:cubicBezTo>
                      <a:pt x="781562" y="357665"/>
                      <a:pt x="780768" y="355165"/>
                      <a:pt x="780137" y="352783"/>
                    </a:cubicBezTo>
                    <a:lnTo>
                      <a:pt x="806356" y="364720"/>
                    </a:lnTo>
                    <a:lnTo>
                      <a:pt x="805799" y="363274"/>
                    </a:lnTo>
                    <a:lnTo>
                      <a:pt x="811053" y="366858"/>
                    </a:lnTo>
                    <a:cubicBezTo>
                      <a:pt x="815000" y="370250"/>
                      <a:pt x="818043" y="370968"/>
                      <a:pt x="820548" y="371177"/>
                    </a:cubicBezTo>
                    <a:lnTo>
                      <a:pt x="819806" y="368039"/>
                    </a:lnTo>
                    <a:lnTo>
                      <a:pt x="838066" y="370558"/>
                    </a:lnTo>
                    <a:lnTo>
                      <a:pt x="840097" y="373016"/>
                    </a:lnTo>
                    <a:cubicBezTo>
                      <a:pt x="839216" y="370966"/>
                      <a:pt x="839942" y="370014"/>
                      <a:pt x="840889" y="369876"/>
                    </a:cubicBezTo>
                    <a:lnTo>
                      <a:pt x="841323" y="370102"/>
                    </a:lnTo>
                    <a:cubicBezTo>
                      <a:pt x="848162" y="358000"/>
                      <a:pt x="851415" y="365616"/>
                      <a:pt x="864657" y="375848"/>
                    </a:cubicBezTo>
                    <a:lnTo>
                      <a:pt x="871000" y="352812"/>
                    </a:lnTo>
                    <a:lnTo>
                      <a:pt x="859593" y="340088"/>
                    </a:lnTo>
                    <a:cubicBezTo>
                      <a:pt x="859777" y="337255"/>
                      <a:pt x="861539" y="335223"/>
                      <a:pt x="864781" y="334113"/>
                    </a:cubicBezTo>
                    <a:lnTo>
                      <a:pt x="841639" y="289182"/>
                    </a:lnTo>
                    <a:cubicBezTo>
                      <a:pt x="837246" y="282624"/>
                      <a:pt x="835848" y="277182"/>
                      <a:pt x="838470" y="273758"/>
                    </a:cubicBezTo>
                    <a:lnTo>
                      <a:pt x="860683" y="274348"/>
                    </a:lnTo>
                    <a:cubicBezTo>
                      <a:pt x="859384" y="272108"/>
                      <a:pt x="858152" y="269840"/>
                      <a:pt x="856924" y="267580"/>
                    </a:cubicBezTo>
                    <a:lnTo>
                      <a:pt x="855320" y="259248"/>
                    </a:lnTo>
                    <a:lnTo>
                      <a:pt x="868974" y="274569"/>
                    </a:lnTo>
                    <a:cubicBezTo>
                      <a:pt x="870852" y="273801"/>
                      <a:pt x="872459" y="274240"/>
                      <a:pt x="874097" y="274707"/>
                    </a:cubicBezTo>
                    <a:cubicBezTo>
                      <a:pt x="872794" y="272847"/>
                      <a:pt x="873789" y="271659"/>
                      <a:pt x="877670" y="272475"/>
                    </a:cubicBezTo>
                    <a:lnTo>
                      <a:pt x="871566" y="259573"/>
                    </a:lnTo>
                    <a:cubicBezTo>
                      <a:pt x="872222" y="257568"/>
                      <a:pt x="875419" y="257456"/>
                      <a:pt x="880706" y="258019"/>
                    </a:cubicBezTo>
                    <a:cubicBezTo>
                      <a:pt x="889206" y="258925"/>
                      <a:pt x="906778" y="264423"/>
                      <a:pt x="927069" y="270580"/>
                    </a:cubicBezTo>
                    <a:cubicBezTo>
                      <a:pt x="922450" y="264144"/>
                      <a:pt x="917947" y="257716"/>
                      <a:pt x="913509" y="251366"/>
                    </a:cubicBezTo>
                    <a:lnTo>
                      <a:pt x="936553" y="273353"/>
                    </a:lnTo>
                    <a:cubicBezTo>
                      <a:pt x="949211" y="277497"/>
                      <a:pt x="962581" y="281466"/>
                      <a:pt x="975145" y="284642"/>
                    </a:cubicBezTo>
                    <a:cubicBezTo>
                      <a:pt x="973621" y="283262"/>
                      <a:pt x="973702" y="282146"/>
                      <a:pt x="974144" y="281161"/>
                    </a:cubicBezTo>
                    <a:lnTo>
                      <a:pt x="979180" y="279150"/>
                    </a:lnTo>
                    <a:lnTo>
                      <a:pt x="978381" y="272117"/>
                    </a:lnTo>
                    <a:lnTo>
                      <a:pt x="966921" y="258482"/>
                    </a:lnTo>
                    <a:cubicBezTo>
                      <a:pt x="945435" y="239965"/>
                      <a:pt x="922587" y="221395"/>
                      <a:pt x="926396" y="212878"/>
                    </a:cubicBezTo>
                    <a:lnTo>
                      <a:pt x="928464" y="212734"/>
                    </a:lnTo>
                    <a:cubicBezTo>
                      <a:pt x="926268" y="210098"/>
                      <a:pt x="924052" y="207472"/>
                      <a:pt x="921826" y="204841"/>
                    </a:cubicBezTo>
                    <a:lnTo>
                      <a:pt x="937505" y="212104"/>
                    </a:lnTo>
                    <a:cubicBezTo>
                      <a:pt x="942761" y="208609"/>
                      <a:pt x="949572" y="209437"/>
                      <a:pt x="957111" y="210733"/>
                    </a:cubicBezTo>
                    <a:cubicBezTo>
                      <a:pt x="953013" y="204128"/>
                      <a:pt x="936241" y="196563"/>
                      <a:pt x="954476" y="196336"/>
                    </a:cubicBezTo>
                    <a:cubicBezTo>
                      <a:pt x="960167" y="196266"/>
                      <a:pt x="971810" y="198465"/>
                      <a:pt x="985577" y="201210"/>
                    </a:cubicBezTo>
                    <a:cubicBezTo>
                      <a:pt x="975954" y="189966"/>
                      <a:pt x="965862" y="178636"/>
                      <a:pt x="955655" y="167171"/>
                    </a:cubicBezTo>
                    <a:cubicBezTo>
                      <a:pt x="954933" y="162504"/>
                      <a:pt x="954251" y="157941"/>
                      <a:pt x="954354" y="154625"/>
                    </a:cubicBezTo>
                    <a:lnTo>
                      <a:pt x="993511" y="198621"/>
                    </a:lnTo>
                    <a:lnTo>
                      <a:pt x="993829" y="199098"/>
                    </a:lnTo>
                    <a:cubicBezTo>
                      <a:pt x="994541" y="199946"/>
                      <a:pt x="995230" y="200936"/>
                      <a:pt x="995780" y="202025"/>
                    </a:cubicBezTo>
                    <a:lnTo>
                      <a:pt x="996776" y="203413"/>
                    </a:lnTo>
                    <a:cubicBezTo>
                      <a:pt x="1002143" y="204529"/>
                      <a:pt x="1007666" y="205618"/>
                      <a:pt x="1013152" y="206631"/>
                    </a:cubicBezTo>
                    <a:cubicBezTo>
                      <a:pt x="1016552" y="198976"/>
                      <a:pt x="1021507" y="202524"/>
                      <a:pt x="1027549" y="208772"/>
                    </a:cubicBezTo>
                    <a:lnTo>
                      <a:pt x="1066510" y="209369"/>
                    </a:lnTo>
                    <a:cubicBezTo>
                      <a:pt x="1081024" y="199562"/>
                      <a:pt x="1035447" y="141283"/>
                      <a:pt x="1041567" y="137525"/>
                    </a:cubicBezTo>
                    <a:cubicBezTo>
                      <a:pt x="1045310" y="135227"/>
                      <a:pt x="1059389" y="147915"/>
                      <a:pt x="1074733" y="161953"/>
                    </a:cubicBezTo>
                    <a:cubicBezTo>
                      <a:pt x="1073946" y="157089"/>
                      <a:pt x="1074700" y="153432"/>
                      <a:pt x="1077458" y="151439"/>
                    </a:cubicBezTo>
                    <a:cubicBezTo>
                      <a:pt x="1084114" y="146624"/>
                      <a:pt x="1099806" y="153139"/>
                      <a:pt x="1118253" y="163289"/>
                    </a:cubicBezTo>
                    <a:cubicBezTo>
                      <a:pt x="1117174" y="154270"/>
                      <a:pt x="1100425" y="138371"/>
                      <a:pt x="1123984" y="146539"/>
                    </a:cubicBezTo>
                    <a:cubicBezTo>
                      <a:pt x="1132082" y="149345"/>
                      <a:pt x="1147703" y="158446"/>
                      <a:pt x="1165828" y="168832"/>
                    </a:cubicBezTo>
                    <a:lnTo>
                      <a:pt x="1185810" y="157108"/>
                    </a:lnTo>
                    <a:lnTo>
                      <a:pt x="1184294" y="119125"/>
                    </a:lnTo>
                    <a:cubicBezTo>
                      <a:pt x="1181090" y="117451"/>
                      <a:pt x="1181492" y="115966"/>
                      <a:pt x="1182466" y="114858"/>
                    </a:cubicBezTo>
                    <a:lnTo>
                      <a:pt x="1184135" y="115136"/>
                    </a:lnTo>
                    <a:cubicBezTo>
                      <a:pt x="1183087" y="95579"/>
                      <a:pt x="1182385" y="76027"/>
                      <a:pt x="1181813" y="56956"/>
                    </a:cubicBezTo>
                    <a:lnTo>
                      <a:pt x="1184135" y="48795"/>
                    </a:lnTo>
                    <a:lnTo>
                      <a:pt x="1202395" y="118163"/>
                    </a:lnTo>
                    <a:cubicBezTo>
                      <a:pt x="1206417" y="117111"/>
                      <a:pt x="1209930" y="118485"/>
                      <a:pt x="1213602" y="120022"/>
                    </a:cubicBezTo>
                    <a:cubicBezTo>
                      <a:pt x="1211444" y="112867"/>
                      <a:pt x="1196978" y="101849"/>
                      <a:pt x="1215156" y="105899"/>
                    </a:cubicBezTo>
                    <a:cubicBezTo>
                      <a:pt x="1221206" y="107244"/>
                      <a:pt x="1233217" y="112586"/>
                      <a:pt x="1247204" y="118881"/>
                    </a:cubicBezTo>
                    <a:cubicBezTo>
                      <a:pt x="1244527" y="101663"/>
                      <a:pt x="1242021" y="84589"/>
                      <a:pt x="1239635" y="67970"/>
                    </a:cubicBezTo>
                    <a:lnTo>
                      <a:pt x="1259743" y="124476"/>
                    </a:lnTo>
                    <a:cubicBezTo>
                      <a:pt x="1263275" y="126118"/>
                      <a:pt x="1266878" y="127712"/>
                      <a:pt x="1270472" y="129269"/>
                    </a:cubicBezTo>
                    <a:cubicBezTo>
                      <a:pt x="1276071" y="122880"/>
                      <a:pt x="1279961" y="127370"/>
                      <a:pt x="1284150" y="134642"/>
                    </a:cubicBezTo>
                    <a:lnTo>
                      <a:pt x="1292856" y="136827"/>
                    </a:lnTo>
                    <a:cubicBezTo>
                      <a:pt x="1285622" y="103829"/>
                      <a:pt x="1276890" y="67348"/>
                      <a:pt x="1268020" y="30181"/>
                    </a:cubicBezTo>
                    <a:cubicBezTo>
                      <a:pt x="1276256" y="42264"/>
                      <a:pt x="1284185" y="52552"/>
                      <a:pt x="1290194" y="58181"/>
                    </a:cubicBezTo>
                    <a:lnTo>
                      <a:pt x="1323528" y="142292"/>
                    </a:lnTo>
                    <a:cubicBezTo>
                      <a:pt x="1337989" y="133960"/>
                      <a:pt x="1311821" y="73086"/>
                      <a:pt x="1318736" y="71064"/>
                    </a:cubicBezTo>
                    <a:lnTo>
                      <a:pt x="1335262" y="89146"/>
                    </a:lnTo>
                    <a:cubicBezTo>
                      <a:pt x="1329250" y="64570"/>
                      <a:pt x="1322294" y="38455"/>
                      <a:pt x="1315190" y="11790"/>
                    </a:cubicBezTo>
                    <a:cubicBezTo>
                      <a:pt x="1316648" y="7293"/>
                      <a:pt x="1318093" y="2913"/>
                      <a:pt x="1319679" y="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52000"/>
                </a:schemeClr>
              </a:solidFill>
              <a:ln>
                <a:noFill/>
              </a:ln>
              <a:effectLst>
                <a:softEdge rad="101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8" name="十角星 6"/>
              <p:cNvSpPr/>
              <p:nvPr/>
            </p:nvSpPr>
            <p:spPr>
              <a:xfrm>
                <a:off x="4139127" y="4118031"/>
                <a:ext cx="2311306" cy="2274468"/>
              </a:xfrm>
              <a:custGeom>
                <a:avLst/>
                <a:gdLst/>
                <a:ahLst/>
                <a:cxnLst/>
                <a:rect l="l" t="t" r="r" b="b"/>
                <a:pathLst>
                  <a:path w="2645723" h="2605139">
                    <a:moveTo>
                      <a:pt x="1375582" y="2494963"/>
                    </a:moveTo>
                    <a:lnTo>
                      <a:pt x="1375518" y="2495016"/>
                    </a:lnTo>
                    <a:lnTo>
                      <a:pt x="1375537" y="2495123"/>
                    </a:lnTo>
                    <a:close/>
                    <a:moveTo>
                      <a:pt x="1421760" y="2486319"/>
                    </a:moveTo>
                    <a:lnTo>
                      <a:pt x="1427757" y="2493664"/>
                    </a:lnTo>
                    <a:lnTo>
                      <a:pt x="1429303" y="2488470"/>
                    </a:lnTo>
                    <a:cubicBezTo>
                      <a:pt x="1428258" y="2487910"/>
                      <a:pt x="1427288" y="2487189"/>
                      <a:pt x="1426300" y="2486446"/>
                    </a:cubicBezTo>
                    <a:cubicBezTo>
                      <a:pt x="1424834" y="2486657"/>
                      <a:pt x="1423317" y="2486501"/>
                      <a:pt x="1421760" y="2486319"/>
                    </a:cubicBezTo>
                    <a:close/>
                    <a:moveTo>
                      <a:pt x="927891" y="2368588"/>
                    </a:moveTo>
                    <a:lnTo>
                      <a:pt x="918569" y="2368929"/>
                    </a:lnTo>
                    <a:lnTo>
                      <a:pt x="919054" y="2378763"/>
                    </a:lnTo>
                    <a:close/>
                    <a:moveTo>
                      <a:pt x="1741382" y="2356774"/>
                    </a:moveTo>
                    <a:lnTo>
                      <a:pt x="1739507" y="2359477"/>
                    </a:lnTo>
                    <a:lnTo>
                      <a:pt x="1741128" y="2364379"/>
                    </a:lnTo>
                    <a:close/>
                    <a:moveTo>
                      <a:pt x="1747491" y="2350177"/>
                    </a:moveTo>
                    <a:lnTo>
                      <a:pt x="1746774" y="2350998"/>
                    </a:lnTo>
                    <a:cubicBezTo>
                      <a:pt x="1746826" y="2354922"/>
                      <a:pt x="1747208" y="2359182"/>
                      <a:pt x="1747649" y="2363625"/>
                    </a:cubicBezTo>
                    <a:lnTo>
                      <a:pt x="1747775" y="2364830"/>
                    </a:lnTo>
                    <a:cubicBezTo>
                      <a:pt x="1747182" y="2360516"/>
                      <a:pt x="1747242" y="2355576"/>
                      <a:pt x="1747491" y="2350177"/>
                    </a:cubicBezTo>
                    <a:close/>
                    <a:moveTo>
                      <a:pt x="558273" y="2153426"/>
                    </a:moveTo>
                    <a:lnTo>
                      <a:pt x="556699" y="2156541"/>
                    </a:lnTo>
                    <a:lnTo>
                      <a:pt x="558992" y="2154609"/>
                    </a:lnTo>
                    <a:close/>
                    <a:moveTo>
                      <a:pt x="2129321" y="2062852"/>
                    </a:moveTo>
                    <a:lnTo>
                      <a:pt x="2130109" y="2064322"/>
                    </a:lnTo>
                    <a:cubicBezTo>
                      <a:pt x="2129929" y="2063898"/>
                      <a:pt x="2129815" y="2063454"/>
                      <a:pt x="2129702" y="2063009"/>
                    </a:cubicBezTo>
                    <a:close/>
                    <a:moveTo>
                      <a:pt x="336361" y="2032337"/>
                    </a:moveTo>
                    <a:cubicBezTo>
                      <a:pt x="326300" y="2025909"/>
                      <a:pt x="306768" y="2050520"/>
                      <a:pt x="292690" y="2067097"/>
                    </a:cubicBezTo>
                    <a:cubicBezTo>
                      <a:pt x="311490" y="2060717"/>
                      <a:pt x="328667" y="2054635"/>
                      <a:pt x="343467" y="2049011"/>
                    </a:cubicBezTo>
                    <a:close/>
                    <a:moveTo>
                      <a:pt x="2483542" y="1576450"/>
                    </a:moveTo>
                    <a:lnTo>
                      <a:pt x="2488041" y="1593309"/>
                    </a:lnTo>
                    <a:lnTo>
                      <a:pt x="2513707" y="1583878"/>
                    </a:lnTo>
                    <a:cubicBezTo>
                      <a:pt x="2504736" y="1582262"/>
                      <a:pt x="2494052" y="1578948"/>
                      <a:pt x="2483542" y="1576450"/>
                    </a:cubicBezTo>
                    <a:close/>
                    <a:moveTo>
                      <a:pt x="2513786" y="1397137"/>
                    </a:moveTo>
                    <a:lnTo>
                      <a:pt x="2509302" y="1402372"/>
                    </a:lnTo>
                    <a:lnTo>
                      <a:pt x="2521633" y="1421833"/>
                    </a:lnTo>
                    <a:lnTo>
                      <a:pt x="2571130" y="1405044"/>
                    </a:lnTo>
                    <a:cubicBezTo>
                      <a:pt x="2564644" y="1403272"/>
                      <a:pt x="2558015" y="1400813"/>
                      <a:pt x="2551284" y="1398375"/>
                    </a:cubicBezTo>
                    <a:close/>
                    <a:moveTo>
                      <a:pt x="596378" y="421666"/>
                    </a:moveTo>
                    <a:cubicBezTo>
                      <a:pt x="604241" y="432923"/>
                      <a:pt x="612862" y="444258"/>
                      <a:pt x="621019" y="452557"/>
                    </a:cubicBezTo>
                    <a:lnTo>
                      <a:pt x="623243" y="441082"/>
                    </a:lnTo>
                    <a:close/>
                    <a:moveTo>
                      <a:pt x="673387" y="410722"/>
                    </a:moveTo>
                    <a:cubicBezTo>
                      <a:pt x="674136" y="413311"/>
                      <a:pt x="674454" y="416126"/>
                      <a:pt x="674735" y="419086"/>
                    </a:cubicBezTo>
                    <a:cubicBezTo>
                      <a:pt x="675029" y="416724"/>
                      <a:pt x="676121" y="415685"/>
                      <a:pt x="677323" y="414983"/>
                    </a:cubicBezTo>
                    <a:lnTo>
                      <a:pt x="677895" y="415451"/>
                    </a:lnTo>
                    <a:lnTo>
                      <a:pt x="678444" y="414327"/>
                    </a:lnTo>
                    <a:close/>
                    <a:moveTo>
                      <a:pt x="545326" y="385895"/>
                    </a:moveTo>
                    <a:cubicBezTo>
                      <a:pt x="549721" y="395814"/>
                      <a:pt x="554247" y="402424"/>
                      <a:pt x="558127" y="402077"/>
                    </a:cubicBezTo>
                    <a:lnTo>
                      <a:pt x="560937" y="396787"/>
                    </a:lnTo>
                    <a:close/>
                    <a:moveTo>
                      <a:pt x="798756" y="376869"/>
                    </a:moveTo>
                    <a:lnTo>
                      <a:pt x="800801" y="380233"/>
                    </a:lnTo>
                    <a:cubicBezTo>
                      <a:pt x="803607" y="381365"/>
                      <a:pt x="806388" y="382591"/>
                      <a:pt x="809161" y="383802"/>
                    </a:cubicBezTo>
                    <a:close/>
                    <a:moveTo>
                      <a:pt x="1319679" y="0"/>
                    </a:moveTo>
                    <a:lnTo>
                      <a:pt x="1334821" y="56921"/>
                    </a:lnTo>
                    <a:lnTo>
                      <a:pt x="1334890" y="57489"/>
                    </a:lnTo>
                    <a:cubicBezTo>
                      <a:pt x="1335145" y="58567"/>
                      <a:pt x="1335312" y="59760"/>
                      <a:pt x="1335315" y="60979"/>
                    </a:cubicBezTo>
                    <a:cubicBezTo>
                      <a:pt x="1336466" y="70004"/>
                      <a:pt x="1337678" y="78273"/>
                      <a:pt x="1339019" y="84468"/>
                    </a:cubicBezTo>
                    <a:cubicBezTo>
                      <a:pt x="1340123" y="82235"/>
                      <a:pt x="1341196" y="79838"/>
                      <a:pt x="1342312" y="77641"/>
                    </a:cubicBezTo>
                    <a:lnTo>
                      <a:pt x="1354485" y="105306"/>
                    </a:lnTo>
                    <a:lnTo>
                      <a:pt x="1354597" y="107047"/>
                    </a:lnTo>
                    <a:cubicBezTo>
                      <a:pt x="1354950" y="106962"/>
                      <a:pt x="1355291" y="106890"/>
                      <a:pt x="1355954" y="108638"/>
                    </a:cubicBezTo>
                    <a:cubicBezTo>
                      <a:pt x="1356654" y="113860"/>
                      <a:pt x="1358461" y="116443"/>
                      <a:pt x="1360196" y="118278"/>
                    </a:cubicBezTo>
                    <a:lnTo>
                      <a:pt x="1361738" y="115445"/>
                    </a:lnTo>
                    <a:lnTo>
                      <a:pt x="1371357" y="126765"/>
                    </a:lnTo>
                    <a:cubicBezTo>
                      <a:pt x="1378036" y="120696"/>
                      <a:pt x="1388425" y="111563"/>
                      <a:pt x="1392342" y="113039"/>
                    </a:cubicBezTo>
                    <a:cubicBezTo>
                      <a:pt x="1397862" y="115118"/>
                      <a:pt x="1388210" y="124652"/>
                      <a:pt x="1398843" y="144204"/>
                    </a:cubicBezTo>
                    <a:lnTo>
                      <a:pt x="1396885" y="146679"/>
                    </a:lnTo>
                    <a:cubicBezTo>
                      <a:pt x="1397843" y="147191"/>
                      <a:pt x="1399678" y="146738"/>
                      <a:pt x="1403494" y="145501"/>
                    </a:cubicBezTo>
                    <a:cubicBezTo>
                      <a:pt x="1416453" y="141308"/>
                      <a:pt x="1449222" y="113500"/>
                      <a:pt x="1476606" y="119039"/>
                    </a:cubicBezTo>
                    <a:cubicBezTo>
                      <a:pt x="1500196" y="123812"/>
                      <a:pt x="1510494" y="147126"/>
                      <a:pt x="1509437" y="176545"/>
                    </a:cubicBezTo>
                    <a:lnTo>
                      <a:pt x="1541895" y="171790"/>
                    </a:lnTo>
                    <a:cubicBezTo>
                      <a:pt x="1544333" y="160620"/>
                      <a:pt x="1546903" y="149553"/>
                      <a:pt x="1549476" y="138659"/>
                    </a:cubicBezTo>
                    <a:lnTo>
                      <a:pt x="1553828" y="131373"/>
                    </a:lnTo>
                    <a:lnTo>
                      <a:pt x="1553767" y="171335"/>
                    </a:lnTo>
                    <a:cubicBezTo>
                      <a:pt x="1563047" y="172440"/>
                      <a:pt x="1579364" y="177828"/>
                      <a:pt x="1595477" y="182234"/>
                    </a:cubicBezTo>
                    <a:lnTo>
                      <a:pt x="1600283" y="183328"/>
                    </a:lnTo>
                    <a:cubicBezTo>
                      <a:pt x="1600969" y="176909"/>
                      <a:pt x="1601723" y="170550"/>
                      <a:pt x="1602478" y="164259"/>
                    </a:cubicBezTo>
                    <a:lnTo>
                      <a:pt x="1604113" y="184198"/>
                    </a:lnTo>
                    <a:cubicBezTo>
                      <a:pt x="1606130" y="183680"/>
                      <a:pt x="1606448" y="184228"/>
                      <a:pt x="1606771" y="184804"/>
                    </a:cubicBezTo>
                    <a:lnTo>
                      <a:pt x="1638027" y="186891"/>
                    </a:lnTo>
                    <a:lnTo>
                      <a:pt x="1639443" y="142425"/>
                    </a:lnTo>
                    <a:lnTo>
                      <a:pt x="1636277" y="119232"/>
                    </a:lnTo>
                    <a:cubicBezTo>
                      <a:pt x="1642257" y="115992"/>
                      <a:pt x="1660862" y="151091"/>
                      <a:pt x="1674541" y="167480"/>
                    </a:cubicBezTo>
                    <a:cubicBezTo>
                      <a:pt x="1676047" y="166072"/>
                      <a:pt x="1683225" y="156550"/>
                      <a:pt x="1689897" y="151044"/>
                    </a:cubicBezTo>
                    <a:cubicBezTo>
                      <a:pt x="1689977" y="143931"/>
                      <a:pt x="1689988" y="136761"/>
                      <a:pt x="1689998" y="129548"/>
                    </a:cubicBezTo>
                    <a:cubicBezTo>
                      <a:pt x="1692570" y="125585"/>
                      <a:pt x="1695101" y="121729"/>
                      <a:pt x="1697384" y="119326"/>
                    </a:cubicBezTo>
                    <a:lnTo>
                      <a:pt x="1697332" y="148913"/>
                    </a:lnTo>
                    <a:cubicBezTo>
                      <a:pt x="1697963" y="153570"/>
                      <a:pt x="1696050" y="162059"/>
                      <a:pt x="1701901" y="173203"/>
                    </a:cubicBezTo>
                    <a:lnTo>
                      <a:pt x="1700248" y="175864"/>
                    </a:lnTo>
                    <a:cubicBezTo>
                      <a:pt x="1701032" y="176171"/>
                      <a:pt x="1702567" y="175420"/>
                      <a:pt x="1705748" y="173581"/>
                    </a:cubicBezTo>
                    <a:cubicBezTo>
                      <a:pt x="1716562" y="167347"/>
                      <a:pt x="1744121" y="135507"/>
                      <a:pt x="1766792" y="135780"/>
                    </a:cubicBezTo>
                    <a:cubicBezTo>
                      <a:pt x="1786328" y="136017"/>
                      <a:pt x="1794591" y="155949"/>
                      <a:pt x="1793350" y="183612"/>
                    </a:cubicBezTo>
                    <a:cubicBezTo>
                      <a:pt x="1812321" y="174571"/>
                      <a:pt x="1829229" y="167838"/>
                      <a:pt x="1835575" y="175185"/>
                    </a:cubicBezTo>
                    <a:cubicBezTo>
                      <a:pt x="1843310" y="184132"/>
                      <a:pt x="1829705" y="202330"/>
                      <a:pt x="1819636" y="220921"/>
                    </a:cubicBezTo>
                    <a:cubicBezTo>
                      <a:pt x="1846252" y="226631"/>
                      <a:pt x="1906518" y="213451"/>
                      <a:pt x="1917165" y="227306"/>
                    </a:cubicBezTo>
                    <a:cubicBezTo>
                      <a:pt x="1921941" y="233517"/>
                      <a:pt x="1913525" y="245631"/>
                      <a:pt x="1903666" y="258817"/>
                    </a:cubicBezTo>
                    <a:lnTo>
                      <a:pt x="1905304" y="269930"/>
                    </a:lnTo>
                    <a:cubicBezTo>
                      <a:pt x="1918316" y="259228"/>
                      <a:pt x="1933515" y="251585"/>
                      <a:pt x="1946895" y="252388"/>
                    </a:cubicBezTo>
                    <a:lnTo>
                      <a:pt x="1948347" y="253427"/>
                    </a:lnTo>
                    <a:cubicBezTo>
                      <a:pt x="1949128" y="250731"/>
                      <a:pt x="1949861" y="248015"/>
                      <a:pt x="1950595" y="245296"/>
                    </a:cubicBezTo>
                    <a:cubicBezTo>
                      <a:pt x="1954103" y="242131"/>
                      <a:pt x="1957551" y="239063"/>
                      <a:pt x="1960376" y="237329"/>
                    </a:cubicBezTo>
                    <a:lnTo>
                      <a:pt x="1954787" y="258033"/>
                    </a:lnTo>
                    <a:cubicBezTo>
                      <a:pt x="1974508" y="261033"/>
                      <a:pt x="1980996" y="284780"/>
                      <a:pt x="1977732" y="315558"/>
                    </a:cubicBezTo>
                    <a:cubicBezTo>
                      <a:pt x="2003112" y="305119"/>
                      <a:pt x="2025630" y="297517"/>
                      <a:pt x="2033321" y="307361"/>
                    </a:cubicBezTo>
                    <a:cubicBezTo>
                      <a:pt x="2042689" y="319348"/>
                      <a:pt x="2023574" y="341904"/>
                      <a:pt x="2009033" y="365181"/>
                    </a:cubicBezTo>
                    <a:lnTo>
                      <a:pt x="2033600" y="367699"/>
                    </a:lnTo>
                    <a:cubicBezTo>
                      <a:pt x="2038306" y="349117"/>
                      <a:pt x="2036596" y="320311"/>
                      <a:pt x="2041425" y="319158"/>
                    </a:cubicBezTo>
                    <a:cubicBezTo>
                      <a:pt x="2047771" y="317641"/>
                      <a:pt x="2055336" y="349248"/>
                      <a:pt x="2063608" y="368691"/>
                    </a:cubicBezTo>
                    <a:lnTo>
                      <a:pt x="2072543" y="368718"/>
                    </a:lnTo>
                    <a:lnTo>
                      <a:pt x="2094097" y="357745"/>
                    </a:lnTo>
                    <a:cubicBezTo>
                      <a:pt x="2096711" y="358949"/>
                      <a:pt x="2093495" y="362471"/>
                      <a:pt x="2091758" y="369119"/>
                    </a:cubicBezTo>
                    <a:cubicBezTo>
                      <a:pt x="2104868" y="369291"/>
                      <a:pt x="2116624" y="370276"/>
                      <a:pt x="2124756" y="373369"/>
                    </a:cubicBezTo>
                    <a:cubicBezTo>
                      <a:pt x="2138796" y="367351"/>
                      <a:pt x="2154503" y="362264"/>
                      <a:pt x="2166298" y="365184"/>
                    </a:cubicBezTo>
                    <a:cubicBezTo>
                      <a:pt x="2185636" y="369969"/>
                      <a:pt x="2188071" y="390603"/>
                      <a:pt x="2178816" y="416274"/>
                    </a:cubicBezTo>
                    <a:cubicBezTo>
                      <a:pt x="2200282" y="412222"/>
                      <a:pt x="2219033" y="409856"/>
                      <a:pt x="2223212" y="418230"/>
                    </a:cubicBezTo>
                    <a:cubicBezTo>
                      <a:pt x="2228300" y="428433"/>
                      <a:pt x="2209507" y="442333"/>
                      <a:pt x="2194116" y="457422"/>
                    </a:cubicBezTo>
                    <a:cubicBezTo>
                      <a:pt x="2218902" y="468994"/>
                      <a:pt x="2282600" y="470716"/>
                      <a:pt x="2289162" y="486202"/>
                    </a:cubicBezTo>
                    <a:cubicBezTo>
                      <a:pt x="2293178" y="495692"/>
                      <a:pt x="2269543" y="509766"/>
                      <a:pt x="2251768" y="524083"/>
                    </a:cubicBezTo>
                    <a:cubicBezTo>
                      <a:pt x="2251760" y="524109"/>
                      <a:pt x="2251741" y="524131"/>
                      <a:pt x="2251726" y="524151"/>
                    </a:cubicBezTo>
                    <a:lnTo>
                      <a:pt x="2256677" y="524641"/>
                    </a:lnTo>
                    <a:cubicBezTo>
                      <a:pt x="2275426" y="517768"/>
                      <a:pt x="2296285" y="512191"/>
                      <a:pt x="2311423" y="516686"/>
                    </a:cubicBezTo>
                    <a:cubicBezTo>
                      <a:pt x="2336213" y="524049"/>
                      <a:pt x="2337778" y="550734"/>
                      <a:pt x="2323749" y="583165"/>
                    </a:cubicBezTo>
                    <a:cubicBezTo>
                      <a:pt x="2351990" y="579301"/>
                      <a:pt x="2376562" y="577430"/>
                      <a:pt x="2381353" y="588463"/>
                    </a:cubicBezTo>
                    <a:cubicBezTo>
                      <a:pt x="2387184" y="601899"/>
                      <a:pt x="2361655" y="618600"/>
                      <a:pt x="2340458" y="637042"/>
                    </a:cubicBezTo>
                    <a:lnTo>
                      <a:pt x="2356894" y="642667"/>
                    </a:lnTo>
                    <a:lnTo>
                      <a:pt x="2365472" y="637696"/>
                    </a:lnTo>
                    <a:lnTo>
                      <a:pt x="2364805" y="645374"/>
                    </a:lnTo>
                    <a:cubicBezTo>
                      <a:pt x="2367292" y="646668"/>
                      <a:pt x="2370016" y="647395"/>
                      <a:pt x="2372799" y="648109"/>
                    </a:cubicBezTo>
                    <a:cubicBezTo>
                      <a:pt x="2374704" y="647999"/>
                      <a:pt x="2376366" y="648487"/>
                      <a:pt x="2377752" y="649297"/>
                    </a:cubicBezTo>
                    <a:cubicBezTo>
                      <a:pt x="2413559" y="658275"/>
                      <a:pt x="2456678" y="665583"/>
                      <a:pt x="2461877" y="679999"/>
                    </a:cubicBezTo>
                    <a:cubicBezTo>
                      <a:pt x="2466142" y="691815"/>
                      <a:pt x="2437674" y="707386"/>
                      <a:pt x="2414088" y="723776"/>
                    </a:cubicBezTo>
                    <a:lnTo>
                      <a:pt x="2436336" y="730284"/>
                    </a:lnTo>
                    <a:lnTo>
                      <a:pt x="2463748" y="743824"/>
                    </a:lnTo>
                    <a:lnTo>
                      <a:pt x="2463145" y="745196"/>
                    </a:lnTo>
                    <a:cubicBezTo>
                      <a:pt x="2464382" y="745358"/>
                      <a:pt x="2464632" y="745889"/>
                      <a:pt x="2464829" y="746431"/>
                    </a:cubicBezTo>
                    <a:cubicBezTo>
                      <a:pt x="2468874" y="757644"/>
                      <a:pt x="2443442" y="772242"/>
                      <a:pt x="2420687" y="787713"/>
                    </a:cubicBezTo>
                    <a:cubicBezTo>
                      <a:pt x="2424971" y="790746"/>
                      <a:pt x="2430007" y="793540"/>
                      <a:pt x="2435472" y="796159"/>
                    </a:cubicBezTo>
                    <a:lnTo>
                      <a:pt x="2442174" y="797519"/>
                    </a:lnTo>
                    <a:cubicBezTo>
                      <a:pt x="2445886" y="793184"/>
                      <a:pt x="2449534" y="788753"/>
                      <a:pt x="2453201" y="784299"/>
                    </a:cubicBezTo>
                    <a:cubicBezTo>
                      <a:pt x="2457703" y="782866"/>
                      <a:pt x="2462109" y="781491"/>
                      <a:pt x="2465401" y="781079"/>
                    </a:cubicBezTo>
                    <a:lnTo>
                      <a:pt x="2450472" y="799206"/>
                    </a:lnTo>
                    <a:cubicBezTo>
                      <a:pt x="2451835" y="799049"/>
                      <a:pt x="2452969" y="799471"/>
                      <a:pt x="2454033" y="799929"/>
                    </a:cubicBezTo>
                    <a:lnTo>
                      <a:pt x="2472954" y="797502"/>
                    </a:lnTo>
                    <a:cubicBezTo>
                      <a:pt x="2474632" y="800389"/>
                      <a:pt x="2472448" y="805701"/>
                      <a:pt x="2467819" y="812492"/>
                    </a:cubicBezTo>
                    <a:cubicBezTo>
                      <a:pt x="2491228" y="824064"/>
                      <a:pt x="2511953" y="835442"/>
                      <a:pt x="2512303" y="845960"/>
                    </a:cubicBezTo>
                    <a:cubicBezTo>
                      <a:pt x="2512589" y="854561"/>
                      <a:pt x="2495772" y="861261"/>
                      <a:pt x="2475770" y="867817"/>
                    </a:cubicBezTo>
                    <a:cubicBezTo>
                      <a:pt x="2475692" y="870837"/>
                      <a:pt x="2473731" y="874578"/>
                      <a:pt x="2470770" y="878928"/>
                    </a:cubicBezTo>
                    <a:cubicBezTo>
                      <a:pt x="2494176" y="890495"/>
                      <a:pt x="2514900" y="901875"/>
                      <a:pt x="2515252" y="912394"/>
                    </a:cubicBezTo>
                    <a:cubicBezTo>
                      <a:pt x="2515705" y="926056"/>
                      <a:pt x="2472976" y="934936"/>
                      <a:pt x="2443856" y="947732"/>
                    </a:cubicBezTo>
                    <a:cubicBezTo>
                      <a:pt x="2445313" y="948723"/>
                      <a:pt x="2446932" y="949482"/>
                      <a:pt x="2448581" y="950242"/>
                    </a:cubicBezTo>
                    <a:lnTo>
                      <a:pt x="2451240" y="951448"/>
                    </a:lnTo>
                    <a:lnTo>
                      <a:pt x="2448325" y="952604"/>
                    </a:lnTo>
                    <a:lnTo>
                      <a:pt x="2454206" y="958623"/>
                    </a:lnTo>
                    <a:cubicBezTo>
                      <a:pt x="2470199" y="947121"/>
                      <a:pt x="2487028" y="928412"/>
                      <a:pt x="2490899" y="930552"/>
                    </a:cubicBezTo>
                    <a:cubicBezTo>
                      <a:pt x="2496019" y="933383"/>
                      <a:pt x="2481526" y="957811"/>
                      <a:pt x="2472760" y="977612"/>
                    </a:cubicBezTo>
                    <a:cubicBezTo>
                      <a:pt x="2477249" y="981967"/>
                      <a:pt x="2481023" y="986150"/>
                      <a:pt x="2483570" y="990072"/>
                    </a:cubicBezTo>
                    <a:cubicBezTo>
                      <a:pt x="2491222" y="991257"/>
                      <a:pt x="2498909" y="992925"/>
                      <a:pt x="2499723" y="995177"/>
                    </a:cubicBezTo>
                    <a:cubicBezTo>
                      <a:pt x="2501288" y="999517"/>
                      <a:pt x="2487421" y="998167"/>
                      <a:pt x="2477295" y="1013889"/>
                    </a:cubicBezTo>
                    <a:lnTo>
                      <a:pt x="2474027" y="1013874"/>
                    </a:lnTo>
                    <a:cubicBezTo>
                      <a:pt x="2474169" y="1014695"/>
                      <a:pt x="2475657" y="1015597"/>
                      <a:pt x="2478999" y="1017331"/>
                    </a:cubicBezTo>
                    <a:cubicBezTo>
                      <a:pt x="2490343" y="1023222"/>
                      <a:pt x="2533572" y="1029970"/>
                      <a:pt x="2545372" y="1049239"/>
                    </a:cubicBezTo>
                    <a:cubicBezTo>
                      <a:pt x="2552208" y="1060403"/>
                      <a:pt x="2548338" y="1071885"/>
                      <a:pt x="2535958" y="1080807"/>
                    </a:cubicBezTo>
                    <a:lnTo>
                      <a:pt x="2611033" y="1123881"/>
                    </a:lnTo>
                    <a:lnTo>
                      <a:pt x="2592509" y="1132901"/>
                    </a:lnTo>
                    <a:cubicBezTo>
                      <a:pt x="2590968" y="1140778"/>
                      <a:pt x="2603879" y="1152247"/>
                      <a:pt x="2618678" y="1164245"/>
                    </a:cubicBezTo>
                    <a:lnTo>
                      <a:pt x="2612450" y="1174662"/>
                    </a:lnTo>
                    <a:lnTo>
                      <a:pt x="2617433" y="1174994"/>
                    </a:lnTo>
                    <a:lnTo>
                      <a:pt x="2595324" y="1184666"/>
                    </a:lnTo>
                    <a:cubicBezTo>
                      <a:pt x="2594047" y="1191200"/>
                      <a:pt x="2602708" y="1200204"/>
                      <a:pt x="2614389" y="1209649"/>
                    </a:cubicBezTo>
                    <a:lnTo>
                      <a:pt x="2609907" y="1215949"/>
                    </a:lnTo>
                    <a:cubicBezTo>
                      <a:pt x="2609491" y="1219198"/>
                      <a:pt x="2611647" y="1222105"/>
                      <a:pt x="2615779" y="1224469"/>
                    </a:cubicBezTo>
                    <a:lnTo>
                      <a:pt x="2615265" y="1226431"/>
                    </a:lnTo>
                    <a:lnTo>
                      <a:pt x="2618829" y="1226669"/>
                    </a:lnTo>
                    <a:cubicBezTo>
                      <a:pt x="2625009" y="1230080"/>
                      <a:pt x="2633894" y="1233095"/>
                      <a:pt x="2643664" y="1236019"/>
                    </a:cubicBezTo>
                    <a:lnTo>
                      <a:pt x="2602597" y="1239274"/>
                    </a:lnTo>
                    <a:lnTo>
                      <a:pt x="2597305" y="1242501"/>
                    </a:lnTo>
                    <a:cubicBezTo>
                      <a:pt x="2595703" y="1245659"/>
                      <a:pt x="2603562" y="1248748"/>
                      <a:pt x="2606375" y="1252951"/>
                    </a:cubicBezTo>
                    <a:lnTo>
                      <a:pt x="2585234" y="1262200"/>
                    </a:lnTo>
                    <a:cubicBezTo>
                      <a:pt x="2584074" y="1269355"/>
                      <a:pt x="2594638" y="1278742"/>
                      <a:pt x="2607538" y="1288735"/>
                    </a:cubicBezTo>
                    <a:lnTo>
                      <a:pt x="2609830" y="1290485"/>
                    </a:lnTo>
                    <a:lnTo>
                      <a:pt x="2605411" y="1291043"/>
                    </a:lnTo>
                    <a:lnTo>
                      <a:pt x="2600119" y="1294266"/>
                    </a:lnTo>
                    <a:cubicBezTo>
                      <a:pt x="2598515" y="1297427"/>
                      <a:pt x="2606378" y="1300515"/>
                      <a:pt x="2609190" y="1304723"/>
                    </a:cubicBezTo>
                    <a:cubicBezTo>
                      <a:pt x="2606003" y="1304991"/>
                      <a:pt x="2603010" y="1305363"/>
                      <a:pt x="2600598" y="1306336"/>
                    </a:cubicBezTo>
                    <a:lnTo>
                      <a:pt x="2586997" y="1302499"/>
                    </a:lnTo>
                    <a:lnTo>
                      <a:pt x="2591112" y="1310978"/>
                    </a:lnTo>
                    <a:lnTo>
                      <a:pt x="2588045" y="1313968"/>
                    </a:lnTo>
                    <a:cubicBezTo>
                      <a:pt x="2587291" y="1318630"/>
                      <a:pt x="2591510" y="1324235"/>
                      <a:pt x="2598378" y="1330056"/>
                    </a:cubicBezTo>
                    <a:cubicBezTo>
                      <a:pt x="2577787" y="1338183"/>
                      <a:pt x="2612095" y="1366252"/>
                      <a:pt x="2629005" y="1388627"/>
                    </a:cubicBezTo>
                    <a:lnTo>
                      <a:pt x="2628992" y="1388989"/>
                    </a:lnTo>
                    <a:lnTo>
                      <a:pt x="2628500" y="1389471"/>
                    </a:lnTo>
                    <a:cubicBezTo>
                      <a:pt x="2608233" y="1382851"/>
                      <a:pt x="2589549" y="1377809"/>
                      <a:pt x="2585973" y="1382657"/>
                    </a:cubicBezTo>
                    <a:cubicBezTo>
                      <a:pt x="2584017" y="1385316"/>
                      <a:pt x="2587321" y="1390725"/>
                      <a:pt x="2593202" y="1397557"/>
                    </a:cubicBezTo>
                    <a:cubicBezTo>
                      <a:pt x="2599005" y="1395659"/>
                      <a:pt x="2604805" y="1393654"/>
                      <a:pt x="2610620" y="1391645"/>
                    </a:cubicBezTo>
                    <a:lnTo>
                      <a:pt x="2598513" y="1403340"/>
                    </a:lnTo>
                    <a:cubicBezTo>
                      <a:pt x="2602397" y="1407962"/>
                      <a:pt x="2607065" y="1412803"/>
                      <a:pt x="2611782" y="1417778"/>
                    </a:cubicBezTo>
                    <a:cubicBezTo>
                      <a:pt x="2611148" y="1418116"/>
                      <a:pt x="2610341" y="1418030"/>
                      <a:pt x="2609467" y="1417921"/>
                    </a:cubicBezTo>
                    <a:lnTo>
                      <a:pt x="2590141" y="1411431"/>
                    </a:lnTo>
                    <a:cubicBezTo>
                      <a:pt x="2587812" y="1412934"/>
                      <a:pt x="2586224" y="1414776"/>
                      <a:pt x="2584931" y="1416463"/>
                    </a:cubicBezTo>
                    <a:lnTo>
                      <a:pt x="2523000" y="1448353"/>
                    </a:lnTo>
                    <a:cubicBezTo>
                      <a:pt x="2529562" y="1459552"/>
                      <a:pt x="2532355" y="1467664"/>
                      <a:pt x="2528502" y="1469623"/>
                    </a:cubicBezTo>
                    <a:lnTo>
                      <a:pt x="2517983" y="1465187"/>
                    </a:lnTo>
                    <a:cubicBezTo>
                      <a:pt x="2520604" y="1468126"/>
                      <a:pt x="2521629" y="1471371"/>
                      <a:pt x="2522174" y="1474370"/>
                    </a:cubicBezTo>
                    <a:lnTo>
                      <a:pt x="2525153" y="1476727"/>
                    </a:lnTo>
                    <a:cubicBezTo>
                      <a:pt x="2557878" y="1465143"/>
                      <a:pt x="2595122" y="1451183"/>
                      <a:pt x="2633549" y="1436783"/>
                    </a:cubicBezTo>
                    <a:cubicBezTo>
                      <a:pt x="2638166" y="1437794"/>
                      <a:pt x="2642670" y="1438804"/>
                      <a:pt x="2645723" y="1440095"/>
                    </a:cubicBezTo>
                    <a:lnTo>
                      <a:pt x="2590565" y="1460745"/>
                    </a:lnTo>
                    <a:lnTo>
                      <a:pt x="2590007" y="1460873"/>
                    </a:lnTo>
                    <a:cubicBezTo>
                      <a:pt x="2588958" y="1461231"/>
                      <a:pt x="2587785" y="1461516"/>
                      <a:pt x="2586571" y="1461636"/>
                    </a:cubicBezTo>
                    <a:cubicBezTo>
                      <a:pt x="2577705" y="1463668"/>
                      <a:pt x="2569593" y="1465685"/>
                      <a:pt x="2563560" y="1467626"/>
                    </a:cubicBezTo>
                    <a:cubicBezTo>
                      <a:pt x="2565893" y="1468506"/>
                      <a:pt x="2568382" y="1469341"/>
                      <a:pt x="2570676" y="1470236"/>
                    </a:cubicBezTo>
                    <a:lnTo>
                      <a:pt x="2544341" y="1485063"/>
                    </a:lnTo>
                    <a:lnTo>
                      <a:pt x="2542620" y="1485345"/>
                    </a:lnTo>
                    <a:cubicBezTo>
                      <a:pt x="2542738" y="1485687"/>
                      <a:pt x="2542839" y="1486023"/>
                      <a:pt x="2541167" y="1486849"/>
                    </a:cubicBezTo>
                    <a:lnTo>
                      <a:pt x="2539284" y="1487911"/>
                    </a:lnTo>
                    <a:cubicBezTo>
                      <a:pt x="2545126" y="1493261"/>
                      <a:pt x="2549661" y="1499099"/>
                      <a:pt x="2551593" y="1505175"/>
                    </a:cubicBezTo>
                    <a:cubicBezTo>
                      <a:pt x="2557569" y="1523970"/>
                      <a:pt x="2540333" y="1536718"/>
                      <a:pt x="2512367" y="1542215"/>
                    </a:cubicBezTo>
                    <a:cubicBezTo>
                      <a:pt x="2527408" y="1558227"/>
                      <a:pt x="2539493" y="1572818"/>
                      <a:pt x="2534191" y="1580683"/>
                    </a:cubicBezTo>
                    <a:lnTo>
                      <a:pt x="2517184" y="1583646"/>
                    </a:lnTo>
                    <a:cubicBezTo>
                      <a:pt x="2521225" y="1584457"/>
                      <a:pt x="2525037" y="1585376"/>
                      <a:pt x="2527725" y="1586512"/>
                    </a:cubicBezTo>
                    <a:lnTo>
                      <a:pt x="2489996" y="1600637"/>
                    </a:lnTo>
                    <a:cubicBezTo>
                      <a:pt x="2499747" y="1628014"/>
                      <a:pt x="2516015" y="1661366"/>
                      <a:pt x="2508188" y="1671551"/>
                    </a:cubicBezTo>
                    <a:cubicBezTo>
                      <a:pt x="2501800" y="1679858"/>
                      <a:pt x="2476606" y="1667212"/>
                      <a:pt x="2454309" y="1659638"/>
                    </a:cubicBezTo>
                    <a:cubicBezTo>
                      <a:pt x="2454279" y="1659644"/>
                      <a:pt x="2454252" y="1659640"/>
                      <a:pt x="2454225" y="1659636"/>
                    </a:cubicBezTo>
                    <a:lnTo>
                      <a:pt x="2456414" y="1664065"/>
                    </a:lnTo>
                    <a:cubicBezTo>
                      <a:pt x="2472547" y="1676323"/>
                      <a:pt x="2488637" y="1691031"/>
                      <a:pt x="2492640" y="1706132"/>
                    </a:cubicBezTo>
                    <a:cubicBezTo>
                      <a:pt x="2499196" y="1730863"/>
                      <a:pt x="2476065" y="1746012"/>
                      <a:pt x="2439488" y="1750984"/>
                    </a:cubicBezTo>
                    <a:cubicBezTo>
                      <a:pt x="2457962" y="1772808"/>
                      <a:pt x="2472697" y="1792570"/>
                      <a:pt x="2465332" y="1802327"/>
                    </a:cubicBezTo>
                    <a:cubicBezTo>
                      <a:pt x="2456638" y="1813850"/>
                      <a:pt x="2429534" y="1802093"/>
                      <a:pt x="2402534" y="1793791"/>
                    </a:cubicBezTo>
                    <a:lnTo>
                      <a:pt x="2400247" y="1794203"/>
                    </a:lnTo>
                    <a:lnTo>
                      <a:pt x="2406785" y="1824011"/>
                    </a:lnTo>
                    <a:cubicBezTo>
                      <a:pt x="2432871" y="1822289"/>
                      <a:pt x="2460534" y="1820317"/>
                      <a:pt x="2488574" y="1818331"/>
                    </a:cubicBezTo>
                    <a:cubicBezTo>
                      <a:pt x="2475314" y="1824489"/>
                      <a:pt x="2463870" y="1830636"/>
                      <a:pt x="2457337" y="1835650"/>
                    </a:cubicBezTo>
                    <a:lnTo>
                      <a:pt x="2413331" y="1845154"/>
                    </a:lnTo>
                    <a:lnTo>
                      <a:pt x="2422828" y="1875149"/>
                    </a:lnTo>
                    <a:cubicBezTo>
                      <a:pt x="2447051" y="1872911"/>
                      <a:pt x="2472787" y="1870413"/>
                      <a:pt x="2499041" y="1867865"/>
                    </a:cubicBezTo>
                    <a:cubicBezTo>
                      <a:pt x="2503239" y="1870036"/>
                      <a:pt x="2507326" y="1872180"/>
                      <a:pt x="2509940" y="1874213"/>
                    </a:cubicBezTo>
                    <a:lnTo>
                      <a:pt x="2451319" y="1879886"/>
                    </a:lnTo>
                    <a:lnTo>
                      <a:pt x="2450744" y="1879864"/>
                    </a:lnTo>
                    <a:cubicBezTo>
                      <a:pt x="2449640" y="1879940"/>
                      <a:pt x="2448431" y="1879908"/>
                      <a:pt x="2447229" y="1879713"/>
                    </a:cubicBezTo>
                    <a:lnTo>
                      <a:pt x="2424221" y="1879549"/>
                    </a:lnTo>
                    <a:lnTo>
                      <a:pt x="2424439" y="1880238"/>
                    </a:lnTo>
                    <a:cubicBezTo>
                      <a:pt x="2426173" y="1881461"/>
                      <a:pt x="2427983" y="1882681"/>
                      <a:pt x="2429651" y="1883905"/>
                    </a:cubicBezTo>
                    <a:lnTo>
                      <a:pt x="2425645" y="1884932"/>
                    </a:lnTo>
                    <a:cubicBezTo>
                      <a:pt x="2429580" y="1899860"/>
                      <a:pt x="2430786" y="1912027"/>
                      <a:pt x="2425910" y="1917705"/>
                    </a:cubicBezTo>
                    <a:cubicBezTo>
                      <a:pt x="2418912" y="1925853"/>
                      <a:pt x="2397326" y="1915964"/>
                      <a:pt x="2374525" y="1905724"/>
                    </a:cubicBezTo>
                    <a:lnTo>
                      <a:pt x="2373390" y="1906407"/>
                    </a:lnTo>
                    <a:lnTo>
                      <a:pt x="2362309" y="1904141"/>
                    </a:lnTo>
                    <a:lnTo>
                      <a:pt x="2367186" y="1922219"/>
                    </a:lnTo>
                    <a:cubicBezTo>
                      <a:pt x="2373766" y="1936450"/>
                      <a:pt x="2375921" y="1947834"/>
                      <a:pt x="2369592" y="1952361"/>
                    </a:cubicBezTo>
                    <a:lnTo>
                      <a:pt x="2368038" y="1952566"/>
                    </a:lnTo>
                    <a:cubicBezTo>
                      <a:pt x="2368552" y="1953690"/>
                      <a:pt x="2368205" y="1954178"/>
                      <a:pt x="2367823" y="1954625"/>
                    </a:cubicBezTo>
                    <a:cubicBezTo>
                      <a:pt x="2359900" y="1963848"/>
                      <a:pt x="2333286" y="1949959"/>
                      <a:pt x="2307303" y="1938779"/>
                    </a:cubicBezTo>
                    <a:cubicBezTo>
                      <a:pt x="2306856" y="1943964"/>
                      <a:pt x="2307023" y="1949664"/>
                      <a:pt x="2307573" y="1955632"/>
                    </a:cubicBezTo>
                    <a:cubicBezTo>
                      <a:pt x="2311129" y="1961897"/>
                      <a:pt x="2313329" y="1967954"/>
                      <a:pt x="2314048" y="1973244"/>
                    </a:cubicBezTo>
                    <a:lnTo>
                      <a:pt x="2326279" y="1987947"/>
                    </a:lnTo>
                    <a:cubicBezTo>
                      <a:pt x="2324578" y="1990860"/>
                      <a:pt x="2318645" y="1991770"/>
                      <a:pt x="2310089" y="1991385"/>
                    </a:cubicBezTo>
                    <a:cubicBezTo>
                      <a:pt x="2312133" y="2017130"/>
                      <a:pt x="2312925" y="2040511"/>
                      <a:pt x="2303667" y="2046260"/>
                    </a:cubicBezTo>
                    <a:cubicBezTo>
                      <a:pt x="2296095" y="2050958"/>
                      <a:pt x="2281142" y="2040243"/>
                      <a:pt x="2264632" y="2026770"/>
                    </a:cubicBezTo>
                    <a:lnTo>
                      <a:pt x="2264122" y="2026832"/>
                    </a:lnTo>
                    <a:lnTo>
                      <a:pt x="2286495" y="2068861"/>
                    </a:lnTo>
                    <a:cubicBezTo>
                      <a:pt x="2283524" y="2067864"/>
                      <a:pt x="2279700" y="2065760"/>
                      <a:pt x="2275795" y="2063587"/>
                    </a:cubicBezTo>
                    <a:lnTo>
                      <a:pt x="2256351" y="2027777"/>
                    </a:lnTo>
                    <a:cubicBezTo>
                      <a:pt x="2255004" y="2028402"/>
                      <a:pt x="2253545" y="2028375"/>
                      <a:pt x="2252001" y="2028306"/>
                    </a:cubicBezTo>
                    <a:cubicBezTo>
                      <a:pt x="2254044" y="2054049"/>
                      <a:pt x="2254837" y="2077431"/>
                      <a:pt x="2245576" y="2083179"/>
                    </a:cubicBezTo>
                    <a:cubicBezTo>
                      <a:pt x="2242124" y="2085323"/>
                      <a:pt x="2237134" y="2084258"/>
                      <a:pt x="2231264" y="2080975"/>
                    </a:cubicBezTo>
                    <a:cubicBezTo>
                      <a:pt x="2231259" y="2081060"/>
                      <a:pt x="2231272" y="2081145"/>
                      <a:pt x="2231285" y="2081229"/>
                    </a:cubicBezTo>
                    <a:lnTo>
                      <a:pt x="2231073" y="2080856"/>
                    </a:lnTo>
                    <a:cubicBezTo>
                      <a:pt x="2216053" y="2073524"/>
                      <a:pt x="2195050" y="2053990"/>
                      <a:pt x="2175918" y="2041260"/>
                    </a:cubicBezTo>
                    <a:cubicBezTo>
                      <a:pt x="2175800" y="2043006"/>
                      <a:pt x="2175980" y="2044765"/>
                      <a:pt x="2176172" y="2046549"/>
                    </a:cubicBezTo>
                    <a:lnTo>
                      <a:pt x="2176330" y="2047924"/>
                    </a:lnTo>
                    <a:cubicBezTo>
                      <a:pt x="2179993" y="2056333"/>
                      <a:pt x="2183649" y="2064831"/>
                      <a:pt x="2187290" y="2073344"/>
                    </a:cubicBezTo>
                    <a:lnTo>
                      <a:pt x="2172651" y="2052035"/>
                    </a:lnTo>
                    <a:cubicBezTo>
                      <a:pt x="2165834" y="2077055"/>
                      <a:pt x="2160103" y="2101540"/>
                      <a:pt x="2152437" y="2106004"/>
                    </a:cubicBezTo>
                    <a:cubicBezTo>
                      <a:pt x="2155703" y="2111426"/>
                      <a:pt x="2158499" y="2116955"/>
                      <a:pt x="2161204" y="2122369"/>
                    </a:cubicBezTo>
                    <a:lnTo>
                      <a:pt x="2154342" y="2118209"/>
                    </a:lnTo>
                    <a:lnTo>
                      <a:pt x="2121937" y="2080477"/>
                    </a:lnTo>
                    <a:cubicBezTo>
                      <a:pt x="2120159" y="2096378"/>
                      <a:pt x="2120407" y="2119561"/>
                      <a:pt x="2117642" y="2136814"/>
                    </a:cubicBezTo>
                    <a:lnTo>
                      <a:pt x="2117366" y="2137080"/>
                    </a:lnTo>
                    <a:lnTo>
                      <a:pt x="2116661" y="2137116"/>
                    </a:lnTo>
                    <a:lnTo>
                      <a:pt x="2105958" y="2118269"/>
                    </a:lnTo>
                    <a:cubicBezTo>
                      <a:pt x="2105572" y="2120148"/>
                      <a:pt x="2105007" y="2121896"/>
                      <a:pt x="2104439" y="2123572"/>
                    </a:cubicBezTo>
                    <a:lnTo>
                      <a:pt x="2106544" y="2273594"/>
                    </a:lnTo>
                    <a:cubicBezTo>
                      <a:pt x="2099700" y="2265872"/>
                      <a:pt x="2093375" y="2260959"/>
                      <a:pt x="2088605" y="2262642"/>
                    </a:cubicBezTo>
                    <a:cubicBezTo>
                      <a:pt x="2080713" y="2265425"/>
                      <a:pt x="2077271" y="2282263"/>
                      <a:pt x="2074357" y="2300966"/>
                    </a:cubicBezTo>
                    <a:lnTo>
                      <a:pt x="2061695" y="2301110"/>
                    </a:lnTo>
                    <a:lnTo>
                      <a:pt x="2064046" y="2305485"/>
                    </a:lnTo>
                    <a:cubicBezTo>
                      <a:pt x="2056204" y="2296314"/>
                      <a:pt x="2048940" y="2289967"/>
                      <a:pt x="2043614" y="2291846"/>
                    </a:cubicBezTo>
                    <a:cubicBezTo>
                      <a:pt x="2037068" y="2294156"/>
                      <a:pt x="2033584" y="2306129"/>
                      <a:pt x="2031309" y="2320878"/>
                    </a:cubicBezTo>
                    <a:lnTo>
                      <a:pt x="2023271" y="2320364"/>
                    </a:lnTo>
                    <a:cubicBezTo>
                      <a:pt x="2020131" y="2321696"/>
                      <a:pt x="2018668" y="2325021"/>
                      <a:pt x="2018739" y="2329731"/>
                    </a:cubicBezTo>
                    <a:lnTo>
                      <a:pt x="2016703" y="2330314"/>
                    </a:lnTo>
                    <a:lnTo>
                      <a:pt x="2018385" y="2333447"/>
                    </a:lnTo>
                    <a:cubicBezTo>
                      <a:pt x="2018603" y="2340429"/>
                      <a:pt x="2020616" y="2349485"/>
                      <a:pt x="2023178" y="2359243"/>
                    </a:cubicBezTo>
                    <a:cubicBezTo>
                      <a:pt x="2013931" y="2346427"/>
                      <a:pt x="2005299" y="2332868"/>
                      <a:pt x="1999622" y="2327714"/>
                    </a:cubicBezTo>
                    <a:lnTo>
                      <a:pt x="1996152" y="2325164"/>
                    </a:lnTo>
                    <a:lnTo>
                      <a:pt x="1994291" y="2324253"/>
                    </a:lnTo>
                    <a:cubicBezTo>
                      <a:pt x="1995890" y="2329941"/>
                      <a:pt x="1998463" y="2337146"/>
                      <a:pt x="2001388" y="2344910"/>
                    </a:cubicBezTo>
                    <a:cubicBezTo>
                      <a:pt x="2001925" y="2345929"/>
                      <a:pt x="2002313" y="2346999"/>
                      <a:pt x="2002581" y="2348013"/>
                    </a:cubicBezTo>
                    <a:lnTo>
                      <a:pt x="2002772" y="2348522"/>
                    </a:lnTo>
                    <a:lnTo>
                      <a:pt x="2015329" y="2402788"/>
                    </a:lnTo>
                    <a:cubicBezTo>
                      <a:pt x="2012716" y="2401054"/>
                      <a:pt x="2009565" y="2398036"/>
                      <a:pt x="2006358" y="2394926"/>
                    </a:cubicBezTo>
                    <a:lnTo>
                      <a:pt x="1990592" y="2327250"/>
                    </a:lnTo>
                    <a:cubicBezTo>
                      <a:pt x="1989573" y="2330010"/>
                      <a:pt x="1989493" y="2333910"/>
                      <a:pt x="1988164" y="2336560"/>
                    </a:cubicBezTo>
                    <a:cubicBezTo>
                      <a:pt x="1981290" y="2327512"/>
                      <a:pt x="1974578" y="2321208"/>
                      <a:pt x="1968631" y="2323517"/>
                    </a:cubicBezTo>
                    <a:lnTo>
                      <a:pt x="1961250" y="2334148"/>
                    </a:lnTo>
                    <a:cubicBezTo>
                      <a:pt x="1962501" y="2345041"/>
                      <a:pt x="1963727" y="2356119"/>
                      <a:pt x="1964925" y="2367231"/>
                    </a:cubicBezTo>
                    <a:cubicBezTo>
                      <a:pt x="1962398" y="2374598"/>
                      <a:pt x="1960326" y="2386705"/>
                      <a:pt x="1958797" y="2400449"/>
                    </a:cubicBezTo>
                    <a:lnTo>
                      <a:pt x="1946666" y="2354582"/>
                    </a:lnTo>
                    <a:cubicBezTo>
                      <a:pt x="1944519" y="2356792"/>
                      <a:pt x="1944895" y="2362327"/>
                      <a:pt x="1943172" y="2365766"/>
                    </a:cubicBezTo>
                    <a:cubicBezTo>
                      <a:pt x="1941237" y="2363218"/>
                      <a:pt x="1939315" y="2360888"/>
                      <a:pt x="1937158" y="2359355"/>
                    </a:cubicBezTo>
                    <a:lnTo>
                      <a:pt x="1933378" y="2345892"/>
                    </a:lnTo>
                    <a:lnTo>
                      <a:pt x="1927952" y="2353758"/>
                    </a:lnTo>
                    <a:lnTo>
                      <a:pt x="1923639" y="2352721"/>
                    </a:lnTo>
                    <a:lnTo>
                      <a:pt x="1916208" y="2366869"/>
                    </a:lnTo>
                    <a:cubicBezTo>
                      <a:pt x="1916943" y="2371715"/>
                      <a:pt x="1917646" y="2376577"/>
                      <a:pt x="1918344" y="2381444"/>
                    </a:cubicBezTo>
                    <a:lnTo>
                      <a:pt x="1913752" y="2368476"/>
                    </a:lnTo>
                    <a:lnTo>
                      <a:pt x="1905848" y="2357369"/>
                    </a:lnTo>
                    <a:cubicBezTo>
                      <a:pt x="1897056" y="2356666"/>
                      <a:pt x="1890386" y="2394616"/>
                      <a:pt x="1880111" y="2420557"/>
                    </a:cubicBezTo>
                    <a:cubicBezTo>
                      <a:pt x="1880256" y="2421048"/>
                      <a:pt x="1880358" y="2421547"/>
                      <a:pt x="1880461" y="2422046"/>
                    </a:cubicBezTo>
                    <a:lnTo>
                      <a:pt x="1879901" y="2421200"/>
                    </a:lnTo>
                    <a:cubicBezTo>
                      <a:pt x="1879621" y="2422927"/>
                      <a:pt x="1878993" y="2424478"/>
                      <a:pt x="1878352" y="2425971"/>
                    </a:cubicBezTo>
                    <a:lnTo>
                      <a:pt x="1878021" y="2426147"/>
                    </a:lnTo>
                    <a:lnTo>
                      <a:pt x="1877326" y="2425983"/>
                    </a:lnTo>
                    <a:lnTo>
                      <a:pt x="1872032" y="2407268"/>
                    </a:lnTo>
                    <a:lnTo>
                      <a:pt x="1864120" y="2391112"/>
                    </a:lnTo>
                    <a:cubicBezTo>
                      <a:pt x="1863991" y="2387995"/>
                      <a:pt x="1862451" y="2386702"/>
                      <a:pt x="1860855" y="2386574"/>
                    </a:cubicBezTo>
                    <a:cubicBezTo>
                      <a:pt x="1854499" y="2386065"/>
                      <a:pt x="1849251" y="2405761"/>
                      <a:pt x="1843024" y="2426549"/>
                    </a:cubicBezTo>
                    <a:cubicBezTo>
                      <a:pt x="1842387" y="2426191"/>
                      <a:pt x="1842034" y="2425465"/>
                      <a:pt x="1841667" y="2424671"/>
                    </a:cubicBezTo>
                    <a:cubicBezTo>
                      <a:pt x="1837572" y="2415803"/>
                      <a:pt x="1833443" y="2391139"/>
                      <a:pt x="1828312" y="2365454"/>
                    </a:cubicBezTo>
                    <a:cubicBezTo>
                      <a:pt x="1821196" y="2351743"/>
                      <a:pt x="1813331" y="2337078"/>
                      <a:pt x="1805507" y="2326315"/>
                    </a:cubicBezTo>
                    <a:cubicBezTo>
                      <a:pt x="1801270" y="2342924"/>
                      <a:pt x="1795844" y="2354798"/>
                      <a:pt x="1789130" y="2357038"/>
                    </a:cubicBezTo>
                    <a:lnTo>
                      <a:pt x="1778739" y="2350647"/>
                    </a:lnTo>
                    <a:lnTo>
                      <a:pt x="1778691" y="2350725"/>
                    </a:lnTo>
                    <a:cubicBezTo>
                      <a:pt x="1782110" y="2358264"/>
                      <a:pt x="1784451" y="2366642"/>
                      <a:pt x="1785118" y="2374527"/>
                    </a:cubicBezTo>
                    <a:lnTo>
                      <a:pt x="1777084" y="2389997"/>
                    </a:lnTo>
                    <a:lnTo>
                      <a:pt x="1775066" y="2387709"/>
                    </a:lnTo>
                    <a:cubicBezTo>
                      <a:pt x="1773852" y="2389769"/>
                      <a:pt x="1772737" y="2392533"/>
                      <a:pt x="1773194" y="2397497"/>
                    </a:cubicBezTo>
                    <a:cubicBezTo>
                      <a:pt x="1772956" y="2399245"/>
                      <a:pt x="1772625" y="2399251"/>
                      <a:pt x="1772281" y="2399248"/>
                    </a:cubicBezTo>
                    <a:lnTo>
                      <a:pt x="1772545" y="2400878"/>
                    </a:lnTo>
                    <a:lnTo>
                      <a:pt x="1767180" y="2428953"/>
                    </a:lnTo>
                    <a:cubicBezTo>
                      <a:pt x="1765686" y="2427161"/>
                      <a:pt x="1764185" y="2425180"/>
                      <a:pt x="1762696" y="2423356"/>
                    </a:cubicBezTo>
                    <a:cubicBezTo>
                      <a:pt x="1762770" y="2429348"/>
                      <a:pt x="1763406" y="2437228"/>
                      <a:pt x="1764253" y="2445790"/>
                    </a:cubicBezTo>
                    <a:cubicBezTo>
                      <a:pt x="1764510" y="2446915"/>
                      <a:pt x="1764603" y="2448051"/>
                      <a:pt x="1764600" y="2449098"/>
                    </a:cubicBezTo>
                    <a:lnTo>
                      <a:pt x="1764655" y="2449636"/>
                    </a:lnTo>
                    <a:lnTo>
                      <a:pt x="1762738" y="2505306"/>
                    </a:lnTo>
                    <a:cubicBezTo>
                      <a:pt x="1760659" y="2502955"/>
                      <a:pt x="1758400" y="2499220"/>
                      <a:pt x="1756105" y="2495389"/>
                    </a:cubicBezTo>
                    <a:cubicBezTo>
                      <a:pt x="1757560" y="2453540"/>
                      <a:pt x="1758970" y="2413079"/>
                      <a:pt x="1759282" y="2378500"/>
                    </a:cubicBezTo>
                    <a:cubicBezTo>
                      <a:pt x="1757088" y="2382923"/>
                      <a:pt x="1754349" y="2384405"/>
                      <a:pt x="1752230" y="2383158"/>
                    </a:cubicBezTo>
                    <a:cubicBezTo>
                      <a:pt x="1749969" y="2381828"/>
                      <a:pt x="1748560" y="2377755"/>
                      <a:pt x="1747908" y="2371669"/>
                    </a:cubicBezTo>
                    <a:lnTo>
                      <a:pt x="1747497" y="2383625"/>
                    </a:lnTo>
                    <a:cubicBezTo>
                      <a:pt x="1753033" y="2389564"/>
                      <a:pt x="1753966" y="2395366"/>
                      <a:pt x="1752681" y="2399301"/>
                    </a:cubicBezTo>
                    <a:cubicBezTo>
                      <a:pt x="1755965" y="2406285"/>
                      <a:pt x="1756434" y="2411763"/>
                      <a:pt x="1753211" y="2414728"/>
                    </a:cubicBezTo>
                    <a:lnTo>
                      <a:pt x="1746465" y="2413615"/>
                    </a:lnTo>
                    <a:lnTo>
                      <a:pt x="1746136" y="2423137"/>
                    </a:lnTo>
                    <a:cubicBezTo>
                      <a:pt x="1744061" y="2420786"/>
                      <a:pt x="1741799" y="2417055"/>
                      <a:pt x="1739503" y="2413220"/>
                    </a:cubicBezTo>
                    <a:lnTo>
                      <a:pt x="1739527" y="2412475"/>
                    </a:lnTo>
                    <a:lnTo>
                      <a:pt x="1730431" y="2410975"/>
                    </a:lnTo>
                    <a:cubicBezTo>
                      <a:pt x="1728113" y="2426268"/>
                      <a:pt x="1725721" y="2442064"/>
                      <a:pt x="1723255" y="2457912"/>
                    </a:cubicBezTo>
                    <a:cubicBezTo>
                      <a:pt x="1718906" y="2464373"/>
                      <a:pt x="1713773" y="2475532"/>
                      <a:pt x="1708738" y="2488413"/>
                    </a:cubicBezTo>
                    <a:lnTo>
                      <a:pt x="1709024" y="2424032"/>
                    </a:lnTo>
                    <a:cubicBezTo>
                      <a:pt x="1708660" y="2424305"/>
                      <a:pt x="1708371" y="2424233"/>
                      <a:pt x="1708073" y="2424159"/>
                    </a:cubicBezTo>
                    <a:lnTo>
                      <a:pt x="1680162" y="2412565"/>
                    </a:lnTo>
                    <a:cubicBezTo>
                      <a:pt x="1678315" y="2427967"/>
                      <a:pt x="1676477" y="2443770"/>
                      <a:pt x="1674580" y="2459584"/>
                    </a:cubicBezTo>
                    <a:lnTo>
                      <a:pt x="1670579" y="2408583"/>
                    </a:lnTo>
                    <a:lnTo>
                      <a:pt x="1660667" y="2404189"/>
                    </a:lnTo>
                    <a:cubicBezTo>
                      <a:pt x="1660470" y="2404676"/>
                      <a:pt x="1660193" y="2404710"/>
                      <a:pt x="1659917" y="2404726"/>
                    </a:cubicBezTo>
                    <a:lnTo>
                      <a:pt x="1657760" y="2402899"/>
                    </a:lnTo>
                    <a:cubicBezTo>
                      <a:pt x="1649109" y="2398728"/>
                      <a:pt x="1639968" y="2394653"/>
                      <a:pt x="1630877" y="2390981"/>
                    </a:cubicBezTo>
                    <a:lnTo>
                      <a:pt x="1629825" y="2421363"/>
                    </a:lnTo>
                    <a:cubicBezTo>
                      <a:pt x="1645365" y="2438854"/>
                      <a:pt x="1658889" y="2455111"/>
                      <a:pt x="1654401" y="2461680"/>
                    </a:cubicBezTo>
                    <a:lnTo>
                      <a:pt x="1628488" y="2459874"/>
                    </a:lnTo>
                    <a:lnTo>
                      <a:pt x="1628269" y="2466214"/>
                    </a:lnTo>
                    <a:cubicBezTo>
                      <a:pt x="1629369" y="2467697"/>
                      <a:pt x="1630514" y="2469016"/>
                      <a:pt x="1628081" y="2471652"/>
                    </a:cubicBezTo>
                    <a:cubicBezTo>
                      <a:pt x="1628141" y="2477560"/>
                      <a:pt x="1627819" y="2483344"/>
                      <a:pt x="1627477" y="2488999"/>
                    </a:cubicBezTo>
                    <a:lnTo>
                      <a:pt x="1623617" y="2481966"/>
                    </a:lnTo>
                    <a:lnTo>
                      <a:pt x="1621991" y="2473471"/>
                    </a:lnTo>
                    <a:cubicBezTo>
                      <a:pt x="1611781" y="2471833"/>
                      <a:pt x="1588736" y="2463097"/>
                      <a:pt x="1566178" y="2455707"/>
                    </a:cubicBezTo>
                    <a:cubicBezTo>
                      <a:pt x="1561444" y="2462675"/>
                      <a:pt x="1557081" y="2458537"/>
                      <a:pt x="1552089" y="2451628"/>
                    </a:cubicBezTo>
                    <a:lnTo>
                      <a:pt x="1513052" y="2445641"/>
                    </a:lnTo>
                    <a:cubicBezTo>
                      <a:pt x="1496785" y="2453151"/>
                      <a:pt x="1532529" y="2516115"/>
                      <a:pt x="1525736" y="2518919"/>
                    </a:cubicBezTo>
                    <a:cubicBezTo>
                      <a:pt x="1521581" y="2520630"/>
                      <a:pt x="1509622" y="2506343"/>
                      <a:pt x="1496626" y="2490574"/>
                    </a:cubicBezTo>
                    <a:cubicBezTo>
                      <a:pt x="1496579" y="2495408"/>
                      <a:pt x="1495192" y="2498860"/>
                      <a:pt x="1492079" y="2500413"/>
                    </a:cubicBezTo>
                    <a:lnTo>
                      <a:pt x="1456895" y="2484889"/>
                    </a:lnTo>
                    <a:lnTo>
                      <a:pt x="1454277" y="2487754"/>
                    </a:lnTo>
                    <a:lnTo>
                      <a:pt x="1457149" y="2500240"/>
                    </a:lnTo>
                    <a:cubicBezTo>
                      <a:pt x="1456819" y="2503013"/>
                      <a:pt x="1453901" y="2503450"/>
                      <a:pt x="1444500" y="2498720"/>
                    </a:cubicBezTo>
                    <a:lnTo>
                      <a:pt x="1442695" y="2497500"/>
                    </a:lnTo>
                    <a:cubicBezTo>
                      <a:pt x="1441083" y="2498629"/>
                      <a:pt x="1440207" y="2500693"/>
                      <a:pt x="1439692" y="2503710"/>
                    </a:cubicBezTo>
                    <a:cubicBezTo>
                      <a:pt x="1439005" y="2505335"/>
                      <a:pt x="1438683" y="2505260"/>
                      <a:pt x="1438354" y="2505166"/>
                    </a:cubicBezTo>
                    <a:lnTo>
                      <a:pt x="1438186" y="2506811"/>
                    </a:lnTo>
                    <a:lnTo>
                      <a:pt x="1425738" y="2532535"/>
                    </a:lnTo>
                    <a:cubicBezTo>
                      <a:pt x="1424759" y="2530422"/>
                      <a:pt x="1423824" y="2528119"/>
                      <a:pt x="1422857" y="2525971"/>
                    </a:cubicBezTo>
                    <a:cubicBezTo>
                      <a:pt x="1421379" y="2531779"/>
                      <a:pt x="1419950" y="2539556"/>
                      <a:pt x="1418555" y="2548043"/>
                    </a:cubicBezTo>
                    <a:cubicBezTo>
                      <a:pt x="1418509" y="2549196"/>
                      <a:pt x="1418309" y="2550317"/>
                      <a:pt x="1418033" y="2551329"/>
                    </a:cubicBezTo>
                    <a:lnTo>
                      <a:pt x="1417946" y="2551865"/>
                    </a:lnTo>
                    <a:lnTo>
                      <a:pt x="1401685" y="2605139"/>
                    </a:lnTo>
                    <a:cubicBezTo>
                      <a:pt x="1400291" y="2602330"/>
                      <a:pt x="1399072" y="2598139"/>
                      <a:pt x="1397849" y="2593841"/>
                    </a:cubicBezTo>
                    <a:lnTo>
                      <a:pt x="1426927" y="2496433"/>
                    </a:lnTo>
                    <a:cubicBezTo>
                      <a:pt x="1427036" y="2499352"/>
                      <a:pt x="1425285" y="2499776"/>
                      <a:pt x="1422657" y="2500055"/>
                    </a:cubicBezTo>
                    <a:lnTo>
                      <a:pt x="1398638" y="2497134"/>
                    </a:lnTo>
                    <a:cubicBezTo>
                      <a:pt x="1391283" y="2513917"/>
                      <a:pt x="1383612" y="2531507"/>
                      <a:pt x="1375816" y="2549142"/>
                    </a:cubicBezTo>
                    <a:cubicBezTo>
                      <a:pt x="1369941" y="2554255"/>
                      <a:pt x="1362095" y="2563707"/>
                      <a:pt x="1353899" y="2574847"/>
                    </a:cubicBezTo>
                    <a:lnTo>
                      <a:pt x="1369323" y="2518009"/>
                    </a:lnTo>
                    <a:cubicBezTo>
                      <a:pt x="1363012" y="2519298"/>
                      <a:pt x="1356717" y="2516023"/>
                      <a:pt x="1349911" y="2512041"/>
                    </a:cubicBezTo>
                    <a:cubicBezTo>
                      <a:pt x="1350844" y="2519294"/>
                      <a:pt x="1363479" y="2532008"/>
                      <a:pt x="1345914" y="2525552"/>
                    </a:cubicBezTo>
                    <a:lnTo>
                      <a:pt x="1335514" y="2520167"/>
                    </a:lnTo>
                    <a:lnTo>
                      <a:pt x="1334821" y="2521918"/>
                    </a:lnTo>
                    <a:cubicBezTo>
                      <a:pt x="1340101" y="2540192"/>
                      <a:pt x="1350651" y="2560866"/>
                      <a:pt x="1347448" y="2563358"/>
                    </a:cubicBezTo>
                    <a:cubicBezTo>
                      <a:pt x="1342197" y="2567445"/>
                      <a:pt x="1318072" y="2534771"/>
                      <a:pt x="1301956" y="2520205"/>
                    </a:cubicBezTo>
                    <a:cubicBezTo>
                      <a:pt x="1300092" y="2522683"/>
                      <a:pt x="1288665" y="2545951"/>
                      <a:pt x="1284070" y="2545625"/>
                    </a:cubicBezTo>
                    <a:cubicBezTo>
                      <a:pt x="1281469" y="2545439"/>
                      <a:pt x="1282286" y="2541579"/>
                      <a:pt x="1280946" y="2535567"/>
                    </a:cubicBezTo>
                    <a:cubicBezTo>
                      <a:pt x="1279327" y="2542079"/>
                      <a:pt x="1277281" y="2548312"/>
                      <a:pt x="1275254" y="2554381"/>
                    </a:cubicBezTo>
                    <a:lnTo>
                      <a:pt x="1273345" y="2546588"/>
                    </a:lnTo>
                    <a:lnTo>
                      <a:pt x="1275315" y="2520715"/>
                    </a:lnTo>
                    <a:cubicBezTo>
                      <a:pt x="1275394" y="2519676"/>
                      <a:pt x="1274909" y="2518968"/>
                      <a:pt x="1274382" y="2518253"/>
                    </a:cubicBezTo>
                    <a:lnTo>
                      <a:pt x="1275534" y="2515349"/>
                    </a:lnTo>
                    <a:cubicBezTo>
                      <a:pt x="1274715" y="2515152"/>
                      <a:pt x="1273357" y="2516121"/>
                      <a:pt x="1270581" y="2518406"/>
                    </a:cubicBezTo>
                    <a:cubicBezTo>
                      <a:pt x="1261147" y="2526173"/>
                      <a:pt x="1239853" y="2561980"/>
                      <a:pt x="1217774" y="2564854"/>
                    </a:cubicBezTo>
                    <a:cubicBezTo>
                      <a:pt x="1198750" y="2567329"/>
                      <a:pt x="1187288" y="2548455"/>
                      <a:pt x="1183729" y="2520495"/>
                    </a:cubicBezTo>
                    <a:cubicBezTo>
                      <a:pt x="1166851" y="2532206"/>
                      <a:pt x="1151583" y="2541318"/>
                      <a:pt x="1144150" y="2534819"/>
                    </a:cubicBezTo>
                    <a:cubicBezTo>
                      <a:pt x="1136931" y="2528513"/>
                      <a:pt x="1141869" y="2514426"/>
                      <a:pt x="1147643" y="2498853"/>
                    </a:cubicBezTo>
                    <a:lnTo>
                      <a:pt x="1138550" y="2517219"/>
                    </a:lnTo>
                    <a:cubicBezTo>
                      <a:pt x="1137632" y="2514223"/>
                      <a:pt x="1137112" y="2509888"/>
                      <a:pt x="1136603" y="2505447"/>
                    </a:cubicBezTo>
                    <a:lnTo>
                      <a:pt x="1145335" y="2487565"/>
                    </a:lnTo>
                    <a:cubicBezTo>
                      <a:pt x="1116768" y="2487659"/>
                      <a:pt x="1067672" y="2505301"/>
                      <a:pt x="1055889" y="2493792"/>
                    </a:cubicBezTo>
                    <a:cubicBezTo>
                      <a:pt x="1049782" y="2487823"/>
                      <a:pt x="1057183" y="2472975"/>
                      <a:pt x="1065054" y="2457139"/>
                    </a:cubicBezTo>
                    <a:cubicBezTo>
                      <a:pt x="1063304" y="2454718"/>
                      <a:pt x="1062396" y="2451954"/>
                      <a:pt x="1062327" y="2448975"/>
                    </a:cubicBezTo>
                    <a:cubicBezTo>
                      <a:pt x="1050349" y="2461087"/>
                      <a:pt x="1036346" y="2471626"/>
                      <a:pt x="1022682" y="2472719"/>
                    </a:cubicBezTo>
                    <a:cubicBezTo>
                      <a:pt x="997742" y="2474717"/>
                      <a:pt x="984296" y="2449729"/>
                      <a:pt x="981839" y="2413547"/>
                    </a:cubicBezTo>
                    <a:cubicBezTo>
                      <a:pt x="958972" y="2427558"/>
                      <a:pt x="938405" y="2438320"/>
                      <a:pt x="929234" y="2429500"/>
                    </a:cubicBezTo>
                    <a:cubicBezTo>
                      <a:pt x="918365" y="2419050"/>
                      <a:pt x="931978" y="2394807"/>
                      <a:pt x="942036" y="2370103"/>
                    </a:cubicBezTo>
                    <a:lnTo>
                      <a:pt x="930121" y="2380032"/>
                    </a:lnTo>
                    <a:cubicBezTo>
                      <a:pt x="930103" y="2377702"/>
                      <a:pt x="930202" y="2375222"/>
                      <a:pt x="930205" y="2372868"/>
                    </a:cubicBezTo>
                    <a:lnTo>
                      <a:pt x="919504" y="2387920"/>
                    </a:lnTo>
                    <a:cubicBezTo>
                      <a:pt x="920179" y="2403104"/>
                      <a:pt x="922467" y="2417495"/>
                      <a:pt x="919329" y="2418775"/>
                    </a:cubicBezTo>
                    <a:lnTo>
                      <a:pt x="906805" y="2403790"/>
                    </a:lnTo>
                    <a:lnTo>
                      <a:pt x="878255" y="2436240"/>
                    </a:lnTo>
                    <a:cubicBezTo>
                      <a:pt x="878139" y="2433106"/>
                      <a:pt x="878761" y="2428789"/>
                      <a:pt x="879417" y="2424369"/>
                    </a:cubicBezTo>
                    <a:lnTo>
                      <a:pt x="903028" y="2397203"/>
                    </a:lnTo>
                    <a:cubicBezTo>
                      <a:pt x="898582" y="2388789"/>
                      <a:pt x="893796" y="2379457"/>
                      <a:pt x="889239" y="2372097"/>
                    </a:cubicBezTo>
                    <a:lnTo>
                      <a:pt x="880553" y="2373311"/>
                    </a:lnTo>
                    <a:lnTo>
                      <a:pt x="861500" y="2387325"/>
                    </a:lnTo>
                    <a:lnTo>
                      <a:pt x="861636" y="2382157"/>
                    </a:lnTo>
                    <a:cubicBezTo>
                      <a:pt x="856890" y="2383643"/>
                      <a:pt x="852142" y="2386169"/>
                      <a:pt x="847224" y="2388929"/>
                    </a:cubicBezTo>
                    <a:lnTo>
                      <a:pt x="858290" y="2375607"/>
                    </a:lnTo>
                    <a:lnTo>
                      <a:pt x="836665" y="2375814"/>
                    </a:lnTo>
                    <a:lnTo>
                      <a:pt x="825978" y="2390354"/>
                    </a:lnTo>
                    <a:lnTo>
                      <a:pt x="824733" y="2377422"/>
                    </a:lnTo>
                    <a:lnTo>
                      <a:pt x="820994" y="2378766"/>
                    </a:lnTo>
                    <a:cubicBezTo>
                      <a:pt x="818399" y="2387655"/>
                      <a:pt x="814553" y="2396989"/>
                      <a:pt x="809424" y="2404437"/>
                    </a:cubicBezTo>
                    <a:lnTo>
                      <a:pt x="793405" y="2411300"/>
                    </a:lnTo>
                    <a:lnTo>
                      <a:pt x="793294" y="2408249"/>
                    </a:lnTo>
                    <a:cubicBezTo>
                      <a:pt x="791052" y="2409073"/>
                      <a:pt x="788434" y="2410501"/>
                      <a:pt x="785637" y="2414631"/>
                    </a:cubicBezTo>
                    <a:cubicBezTo>
                      <a:pt x="784346" y="2415828"/>
                      <a:pt x="784084" y="2415625"/>
                      <a:pt x="783821" y="2415405"/>
                    </a:cubicBezTo>
                    <a:lnTo>
                      <a:pt x="782991" y="2416837"/>
                    </a:lnTo>
                    <a:lnTo>
                      <a:pt x="761035" y="2435129"/>
                    </a:lnTo>
                    <a:cubicBezTo>
                      <a:pt x="761017" y="2432802"/>
                      <a:pt x="761112" y="2430320"/>
                      <a:pt x="761122" y="2427962"/>
                    </a:cubicBezTo>
                    <a:cubicBezTo>
                      <a:pt x="757374" y="2432640"/>
                      <a:pt x="752866" y="2439134"/>
                      <a:pt x="748087" y="2446290"/>
                    </a:cubicBezTo>
                    <a:cubicBezTo>
                      <a:pt x="747575" y="2447321"/>
                      <a:pt x="746929" y="2448263"/>
                      <a:pt x="746261" y="2449068"/>
                    </a:cubicBezTo>
                    <a:lnTo>
                      <a:pt x="745959" y="2449518"/>
                    </a:lnTo>
                    <a:lnTo>
                      <a:pt x="709165" y="2491338"/>
                    </a:lnTo>
                    <a:cubicBezTo>
                      <a:pt x="709057" y="2488206"/>
                      <a:pt x="709675" y="2483882"/>
                      <a:pt x="710335" y="2479465"/>
                    </a:cubicBezTo>
                    <a:lnTo>
                      <a:pt x="788954" y="2389003"/>
                    </a:lnTo>
                    <a:cubicBezTo>
                      <a:pt x="779629" y="2388323"/>
                      <a:pt x="773603" y="2382704"/>
                      <a:pt x="770494" y="2374148"/>
                    </a:cubicBezTo>
                    <a:cubicBezTo>
                      <a:pt x="751284" y="2391330"/>
                      <a:pt x="730141" y="2410504"/>
                      <a:pt x="708707" y="2429656"/>
                    </a:cubicBezTo>
                    <a:cubicBezTo>
                      <a:pt x="701247" y="2431892"/>
                      <a:pt x="690199" y="2437266"/>
                      <a:pt x="678141" y="2444026"/>
                    </a:cubicBezTo>
                    <a:lnTo>
                      <a:pt x="762217" y="2342232"/>
                    </a:lnTo>
                    <a:cubicBezTo>
                      <a:pt x="746042" y="2347980"/>
                      <a:pt x="732175" y="2351066"/>
                      <a:pt x="727275" y="2344846"/>
                    </a:cubicBezTo>
                    <a:cubicBezTo>
                      <a:pt x="709121" y="2362355"/>
                      <a:pt x="689652" y="2381253"/>
                      <a:pt x="670019" y="2400075"/>
                    </a:cubicBezTo>
                    <a:lnTo>
                      <a:pt x="735133" y="2306661"/>
                    </a:lnTo>
                    <a:lnTo>
                      <a:pt x="732834" y="2299667"/>
                    </a:lnTo>
                    <a:lnTo>
                      <a:pt x="721088" y="2298508"/>
                    </a:lnTo>
                    <a:cubicBezTo>
                      <a:pt x="719938" y="2301187"/>
                      <a:pt x="718632" y="2302819"/>
                      <a:pt x="716865" y="2302003"/>
                    </a:cubicBezTo>
                    <a:lnTo>
                      <a:pt x="714004" y="2297808"/>
                    </a:lnTo>
                    <a:lnTo>
                      <a:pt x="699615" y="2296389"/>
                    </a:lnTo>
                    <a:cubicBezTo>
                      <a:pt x="671048" y="2330603"/>
                      <a:pt x="641419" y="2364363"/>
                      <a:pt x="614951" y="2392933"/>
                    </a:cubicBezTo>
                    <a:lnTo>
                      <a:pt x="616420" y="2385045"/>
                    </a:lnTo>
                    <a:lnTo>
                      <a:pt x="668373" y="2289879"/>
                    </a:lnTo>
                    <a:lnTo>
                      <a:pt x="666319" y="2289376"/>
                    </a:lnTo>
                    <a:lnTo>
                      <a:pt x="659730" y="2293376"/>
                    </a:lnTo>
                    <a:lnTo>
                      <a:pt x="661886" y="2288301"/>
                    </a:lnTo>
                    <a:cubicBezTo>
                      <a:pt x="655565" y="2290350"/>
                      <a:pt x="651635" y="2288291"/>
                      <a:pt x="649825" y="2285368"/>
                    </a:cubicBezTo>
                    <a:cubicBezTo>
                      <a:pt x="644289" y="2276392"/>
                      <a:pt x="664831" y="2258974"/>
                      <a:pt x="679638" y="2242125"/>
                    </a:cubicBezTo>
                    <a:cubicBezTo>
                      <a:pt x="679642" y="2242096"/>
                      <a:pt x="679654" y="2242075"/>
                      <a:pt x="679667" y="2242052"/>
                    </a:cubicBezTo>
                    <a:lnTo>
                      <a:pt x="676145" y="2242193"/>
                    </a:lnTo>
                    <a:lnTo>
                      <a:pt x="668302" y="2250300"/>
                    </a:lnTo>
                    <a:lnTo>
                      <a:pt x="667894" y="2244317"/>
                    </a:lnTo>
                    <a:lnTo>
                      <a:pt x="653337" y="2248694"/>
                    </a:lnTo>
                    <a:cubicBezTo>
                      <a:pt x="639341" y="2261042"/>
                      <a:pt x="623430" y="2276570"/>
                      <a:pt x="617664" y="2278439"/>
                    </a:cubicBezTo>
                    <a:lnTo>
                      <a:pt x="616619" y="2274418"/>
                    </a:lnTo>
                    <a:lnTo>
                      <a:pt x="615695" y="2273216"/>
                    </a:lnTo>
                    <a:cubicBezTo>
                      <a:pt x="615355" y="2274504"/>
                      <a:pt x="614692" y="2275021"/>
                      <a:pt x="614076" y="2275015"/>
                    </a:cubicBezTo>
                    <a:lnTo>
                      <a:pt x="611900" y="2270792"/>
                    </a:lnTo>
                    <a:cubicBezTo>
                      <a:pt x="608287" y="2277320"/>
                      <a:pt x="603388" y="2283191"/>
                      <a:pt x="598033" y="2287757"/>
                    </a:cubicBezTo>
                    <a:lnTo>
                      <a:pt x="580777" y="2290239"/>
                    </a:lnTo>
                    <a:lnTo>
                      <a:pt x="581463" y="2287266"/>
                    </a:lnTo>
                    <a:cubicBezTo>
                      <a:pt x="579082" y="2287481"/>
                      <a:pt x="576186" y="2288181"/>
                      <a:pt x="572416" y="2291445"/>
                    </a:cubicBezTo>
                    <a:cubicBezTo>
                      <a:pt x="570858" y="2292273"/>
                      <a:pt x="570659" y="2292007"/>
                      <a:pt x="570459" y="2291728"/>
                    </a:cubicBezTo>
                    <a:lnTo>
                      <a:pt x="569288" y="2292888"/>
                    </a:lnTo>
                    <a:lnTo>
                      <a:pt x="543347" y="2304881"/>
                    </a:lnTo>
                    <a:cubicBezTo>
                      <a:pt x="543932" y="2302624"/>
                      <a:pt x="544668" y="2300255"/>
                      <a:pt x="545282" y="2297980"/>
                    </a:cubicBezTo>
                    <a:cubicBezTo>
                      <a:pt x="540454" y="2301527"/>
                      <a:pt x="534421" y="2306634"/>
                      <a:pt x="527954" y="2312310"/>
                    </a:cubicBezTo>
                    <a:cubicBezTo>
                      <a:pt x="527188" y="2313175"/>
                      <a:pt x="526325" y="2313911"/>
                      <a:pt x="525469" y="2314519"/>
                    </a:cubicBezTo>
                    <a:lnTo>
                      <a:pt x="525063" y="2314879"/>
                    </a:lnTo>
                    <a:lnTo>
                      <a:pt x="478698" y="2345751"/>
                    </a:lnTo>
                    <a:cubicBezTo>
                      <a:pt x="479402" y="2342691"/>
                      <a:pt x="481116" y="2338683"/>
                      <a:pt x="482896" y="2334583"/>
                    </a:cubicBezTo>
                    <a:cubicBezTo>
                      <a:pt x="530837" y="2302687"/>
                      <a:pt x="576589" y="2272251"/>
                      <a:pt x="609418" y="2248353"/>
                    </a:cubicBezTo>
                    <a:lnTo>
                      <a:pt x="609437" y="2246094"/>
                    </a:lnTo>
                    <a:lnTo>
                      <a:pt x="604386" y="2241705"/>
                    </a:lnTo>
                    <a:lnTo>
                      <a:pt x="600463" y="2243520"/>
                    </a:lnTo>
                    <a:lnTo>
                      <a:pt x="601641" y="2239321"/>
                    </a:lnTo>
                    <a:lnTo>
                      <a:pt x="600420" y="2238257"/>
                    </a:lnTo>
                    <a:cubicBezTo>
                      <a:pt x="595906" y="2241578"/>
                      <a:pt x="590647" y="2246053"/>
                      <a:pt x="585070" y="2250952"/>
                    </a:cubicBezTo>
                    <a:cubicBezTo>
                      <a:pt x="584305" y="2251814"/>
                      <a:pt x="583442" y="2252556"/>
                      <a:pt x="582585" y="2253158"/>
                    </a:cubicBezTo>
                    <a:lnTo>
                      <a:pt x="582176" y="2253521"/>
                    </a:lnTo>
                    <a:lnTo>
                      <a:pt x="535814" y="2284389"/>
                    </a:lnTo>
                    <a:cubicBezTo>
                      <a:pt x="536515" y="2281333"/>
                      <a:pt x="538233" y="2277322"/>
                      <a:pt x="540013" y="2273222"/>
                    </a:cubicBezTo>
                    <a:lnTo>
                      <a:pt x="598753" y="2234012"/>
                    </a:lnTo>
                    <a:lnTo>
                      <a:pt x="598775" y="2232919"/>
                    </a:lnTo>
                    <a:cubicBezTo>
                      <a:pt x="569066" y="2247759"/>
                      <a:pt x="531939" y="2267016"/>
                      <a:pt x="494221" y="2286050"/>
                    </a:cubicBezTo>
                    <a:cubicBezTo>
                      <a:pt x="486437" y="2286281"/>
                      <a:pt x="474373" y="2288605"/>
                      <a:pt x="460973" y="2292020"/>
                    </a:cubicBezTo>
                    <a:cubicBezTo>
                      <a:pt x="499048" y="2265225"/>
                      <a:pt x="536246" y="2239098"/>
                      <a:pt x="567169" y="2216623"/>
                    </a:cubicBezTo>
                    <a:lnTo>
                      <a:pt x="551335" y="2224688"/>
                    </a:lnTo>
                    <a:cubicBezTo>
                      <a:pt x="543550" y="2224916"/>
                      <a:pt x="531490" y="2227248"/>
                      <a:pt x="518086" y="2230658"/>
                    </a:cubicBezTo>
                    <a:lnTo>
                      <a:pt x="561036" y="2200290"/>
                    </a:lnTo>
                    <a:lnTo>
                      <a:pt x="553631" y="2198343"/>
                    </a:lnTo>
                    <a:cubicBezTo>
                      <a:pt x="526293" y="2213182"/>
                      <a:pt x="495519" y="2230422"/>
                      <a:pt x="464505" y="2247461"/>
                    </a:cubicBezTo>
                    <a:lnTo>
                      <a:pt x="547163" y="2177823"/>
                    </a:lnTo>
                    <a:lnTo>
                      <a:pt x="549343" y="2171099"/>
                    </a:lnTo>
                    <a:lnTo>
                      <a:pt x="547002" y="2175733"/>
                    </a:lnTo>
                    <a:lnTo>
                      <a:pt x="542832" y="2174343"/>
                    </a:lnTo>
                    <a:lnTo>
                      <a:pt x="535132" y="2178612"/>
                    </a:lnTo>
                    <a:cubicBezTo>
                      <a:pt x="524189" y="2195217"/>
                      <a:pt x="513726" y="2208563"/>
                      <a:pt x="505267" y="2210481"/>
                    </a:cubicBezTo>
                    <a:cubicBezTo>
                      <a:pt x="500740" y="2216869"/>
                      <a:pt x="496066" y="2220105"/>
                      <a:pt x="491693" y="2218923"/>
                    </a:cubicBezTo>
                    <a:cubicBezTo>
                      <a:pt x="484417" y="2216954"/>
                      <a:pt x="480376" y="2203596"/>
                      <a:pt x="478036" y="2185826"/>
                    </a:cubicBezTo>
                    <a:lnTo>
                      <a:pt x="476708" y="2184912"/>
                    </a:lnTo>
                    <a:lnTo>
                      <a:pt x="471356" y="2188400"/>
                    </a:lnTo>
                    <a:cubicBezTo>
                      <a:pt x="468549" y="2194031"/>
                      <a:pt x="466055" y="2198968"/>
                      <a:pt x="463011" y="2193835"/>
                    </a:cubicBezTo>
                    <a:cubicBezTo>
                      <a:pt x="445811" y="2205431"/>
                      <a:pt x="428979" y="2216353"/>
                      <a:pt x="413159" y="2226309"/>
                    </a:cubicBezTo>
                    <a:lnTo>
                      <a:pt x="416623" y="2219075"/>
                    </a:lnTo>
                    <a:lnTo>
                      <a:pt x="457387" y="2176207"/>
                    </a:lnTo>
                    <a:cubicBezTo>
                      <a:pt x="454686" y="2161947"/>
                      <a:pt x="452712" y="2138594"/>
                      <a:pt x="449489" y="2115159"/>
                    </a:cubicBezTo>
                    <a:cubicBezTo>
                      <a:pt x="448913" y="2115183"/>
                      <a:pt x="448759" y="2114929"/>
                      <a:pt x="448618" y="2114672"/>
                    </a:cubicBezTo>
                    <a:lnTo>
                      <a:pt x="448897" y="2110385"/>
                    </a:lnTo>
                    <a:cubicBezTo>
                      <a:pt x="448388" y="2103219"/>
                      <a:pt x="447403" y="2096146"/>
                      <a:pt x="446292" y="2089366"/>
                    </a:cubicBezTo>
                    <a:cubicBezTo>
                      <a:pt x="445586" y="2091261"/>
                      <a:pt x="444475" y="2091584"/>
                      <a:pt x="443348" y="2091532"/>
                    </a:cubicBezTo>
                    <a:lnTo>
                      <a:pt x="439348" y="2087621"/>
                    </a:lnTo>
                    <a:cubicBezTo>
                      <a:pt x="436164" y="2089335"/>
                      <a:pt x="432763" y="2091068"/>
                      <a:pt x="429257" y="2092711"/>
                    </a:cubicBezTo>
                    <a:cubicBezTo>
                      <a:pt x="418329" y="2122137"/>
                      <a:pt x="408520" y="2160428"/>
                      <a:pt x="397043" y="2159897"/>
                    </a:cubicBezTo>
                    <a:cubicBezTo>
                      <a:pt x="390718" y="2159605"/>
                      <a:pt x="386233" y="2147827"/>
                      <a:pt x="382414" y="2132429"/>
                    </a:cubicBezTo>
                    <a:cubicBezTo>
                      <a:pt x="377721" y="2138563"/>
                      <a:pt x="377287" y="2156693"/>
                      <a:pt x="369612" y="2140010"/>
                    </a:cubicBezTo>
                    <a:cubicBezTo>
                      <a:pt x="365709" y="2131524"/>
                      <a:pt x="361149" y="2106340"/>
                      <a:pt x="355540" y="2082374"/>
                    </a:cubicBezTo>
                    <a:cubicBezTo>
                      <a:pt x="350997" y="2082175"/>
                      <a:pt x="349183" y="2080516"/>
                      <a:pt x="349086" y="2077872"/>
                    </a:cubicBezTo>
                    <a:lnTo>
                      <a:pt x="338880" y="2081393"/>
                    </a:lnTo>
                    <a:cubicBezTo>
                      <a:pt x="333752" y="2081661"/>
                      <a:pt x="341626" y="2072376"/>
                      <a:pt x="346359" y="2064959"/>
                    </a:cubicBezTo>
                    <a:lnTo>
                      <a:pt x="343611" y="2066525"/>
                    </a:lnTo>
                    <a:cubicBezTo>
                      <a:pt x="335995" y="2073419"/>
                      <a:pt x="326860" y="2080856"/>
                      <a:pt x="317506" y="2085315"/>
                    </a:cubicBezTo>
                    <a:lnTo>
                      <a:pt x="300198" y="2083246"/>
                    </a:lnTo>
                    <a:lnTo>
                      <a:pt x="301628" y="2080550"/>
                    </a:lnTo>
                    <a:cubicBezTo>
                      <a:pt x="299271" y="2080141"/>
                      <a:pt x="296291" y="2080068"/>
                      <a:pt x="291811" y="2082244"/>
                    </a:cubicBezTo>
                    <a:cubicBezTo>
                      <a:pt x="290089" y="2082637"/>
                      <a:pt x="289963" y="2082328"/>
                      <a:pt x="289847" y="2082009"/>
                    </a:cubicBezTo>
                    <a:lnTo>
                      <a:pt x="288416" y="2082830"/>
                    </a:lnTo>
                    <a:lnTo>
                      <a:pt x="260253" y="2087698"/>
                    </a:lnTo>
                    <a:cubicBezTo>
                      <a:pt x="261399" y="2085670"/>
                      <a:pt x="262726" y="2083571"/>
                      <a:pt x="263908" y="2081535"/>
                    </a:cubicBezTo>
                    <a:cubicBezTo>
                      <a:pt x="258327" y="2083711"/>
                      <a:pt x="251173" y="2087081"/>
                      <a:pt x="243460" y="2090892"/>
                    </a:cubicBezTo>
                    <a:cubicBezTo>
                      <a:pt x="242499" y="2091528"/>
                      <a:pt x="241471" y="2092019"/>
                      <a:pt x="240489" y="2092380"/>
                    </a:cubicBezTo>
                    <a:lnTo>
                      <a:pt x="240001" y="2092623"/>
                    </a:lnTo>
                    <a:lnTo>
                      <a:pt x="187229" y="2110442"/>
                    </a:lnTo>
                    <a:cubicBezTo>
                      <a:pt x="188698" y="2107672"/>
                      <a:pt x="191393" y="2104240"/>
                      <a:pt x="194175" y="2100742"/>
                    </a:cubicBezTo>
                    <a:cubicBezTo>
                      <a:pt x="223373" y="2090894"/>
                      <a:pt x="251858" y="2081288"/>
                      <a:pt x="277860" y="2072302"/>
                    </a:cubicBezTo>
                    <a:cubicBezTo>
                      <a:pt x="278651" y="2064711"/>
                      <a:pt x="282766" y="2053685"/>
                      <a:pt x="287191" y="2042027"/>
                    </a:cubicBezTo>
                    <a:cubicBezTo>
                      <a:pt x="265185" y="2046730"/>
                      <a:pt x="241515" y="2051823"/>
                      <a:pt x="217673" y="2056795"/>
                    </a:cubicBezTo>
                    <a:cubicBezTo>
                      <a:pt x="210091" y="2055000"/>
                      <a:pt x="197842" y="2054128"/>
                      <a:pt x="184014" y="2053953"/>
                    </a:cubicBezTo>
                    <a:cubicBezTo>
                      <a:pt x="213795" y="2043036"/>
                      <a:pt x="243106" y="2032310"/>
                      <a:pt x="270019" y="2022194"/>
                    </a:cubicBezTo>
                    <a:cubicBezTo>
                      <a:pt x="269437" y="2016045"/>
                      <a:pt x="269942" y="2008925"/>
                      <a:pt x="270775" y="2001275"/>
                    </a:cubicBezTo>
                    <a:cubicBezTo>
                      <a:pt x="262520" y="2005497"/>
                      <a:pt x="254044" y="2026595"/>
                      <a:pt x="252281" y="2002010"/>
                    </a:cubicBezTo>
                    <a:lnTo>
                      <a:pt x="252500" y="1998509"/>
                    </a:lnTo>
                    <a:cubicBezTo>
                      <a:pt x="235075" y="2002885"/>
                      <a:pt x="217041" y="2007394"/>
                      <a:pt x="198957" y="2011831"/>
                    </a:cubicBezTo>
                    <a:lnTo>
                      <a:pt x="253256" y="1986373"/>
                    </a:lnTo>
                    <a:cubicBezTo>
                      <a:pt x="253167" y="1984425"/>
                      <a:pt x="253388" y="1982404"/>
                      <a:pt x="253634" y="1980294"/>
                    </a:cubicBezTo>
                    <a:cubicBezTo>
                      <a:pt x="252665" y="1979168"/>
                      <a:pt x="251998" y="1977807"/>
                      <a:pt x="251336" y="1976401"/>
                    </a:cubicBezTo>
                    <a:cubicBezTo>
                      <a:pt x="247322" y="1981868"/>
                      <a:pt x="248696" y="1995880"/>
                      <a:pt x="239478" y="1984275"/>
                    </a:cubicBezTo>
                    <a:cubicBezTo>
                      <a:pt x="235905" y="1979777"/>
                      <a:pt x="230995" y="1967883"/>
                      <a:pt x="225322" y="1954736"/>
                    </a:cubicBezTo>
                    <a:cubicBezTo>
                      <a:pt x="200842" y="1963438"/>
                      <a:pt x="176901" y="1971289"/>
                      <a:pt x="154835" y="1978114"/>
                    </a:cubicBezTo>
                    <a:lnTo>
                      <a:pt x="160053" y="1972019"/>
                    </a:lnTo>
                    <a:lnTo>
                      <a:pt x="193093" y="1951815"/>
                    </a:lnTo>
                    <a:cubicBezTo>
                      <a:pt x="190675" y="1946463"/>
                      <a:pt x="190117" y="1938346"/>
                      <a:pt x="190068" y="1929117"/>
                    </a:cubicBezTo>
                    <a:cubicBezTo>
                      <a:pt x="184052" y="1933663"/>
                      <a:pt x="179349" y="1950913"/>
                      <a:pt x="175816" y="1932747"/>
                    </a:cubicBezTo>
                    <a:cubicBezTo>
                      <a:pt x="175238" y="1929778"/>
                      <a:pt x="175003" y="1925136"/>
                      <a:pt x="175019" y="1919390"/>
                    </a:cubicBezTo>
                    <a:cubicBezTo>
                      <a:pt x="160860" y="1933476"/>
                      <a:pt x="146809" y="1955114"/>
                      <a:pt x="142681" y="1953636"/>
                    </a:cubicBezTo>
                    <a:cubicBezTo>
                      <a:pt x="136221" y="1951322"/>
                      <a:pt x="152746" y="1914033"/>
                      <a:pt x="157265" y="1892890"/>
                    </a:cubicBezTo>
                    <a:cubicBezTo>
                      <a:pt x="154048" y="1892604"/>
                      <a:pt x="127086" y="1895021"/>
                      <a:pt x="124935" y="1890976"/>
                    </a:cubicBezTo>
                    <a:cubicBezTo>
                      <a:pt x="122787" y="1886932"/>
                      <a:pt x="136615" y="1885933"/>
                      <a:pt x="144369" y="1868618"/>
                    </a:cubicBezTo>
                    <a:lnTo>
                      <a:pt x="147587" y="1868083"/>
                    </a:lnTo>
                    <a:cubicBezTo>
                      <a:pt x="147332" y="1867290"/>
                      <a:pt x="145741" y="1866646"/>
                      <a:pt x="142211" y="1865489"/>
                    </a:cubicBezTo>
                    <a:cubicBezTo>
                      <a:pt x="130226" y="1861554"/>
                      <a:pt x="86761" y="1862148"/>
                      <a:pt x="72452" y="1845010"/>
                    </a:cubicBezTo>
                    <a:cubicBezTo>
                      <a:pt x="60125" y="1830246"/>
                      <a:pt x="70984" y="1810792"/>
                      <a:pt x="94202" y="1793297"/>
                    </a:cubicBezTo>
                    <a:cubicBezTo>
                      <a:pt x="74718" y="1785132"/>
                      <a:pt x="58426" y="1776971"/>
                      <a:pt x="60312" y="1767332"/>
                    </a:cubicBezTo>
                    <a:cubicBezTo>
                      <a:pt x="62607" y="1755590"/>
                      <a:pt x="86077" y="1753645"/>
                      <a:pt x="107597" y="1748795"/>
                    </a:cubicBezTo>
                    <a:cubicBezTo>
                      <a:pt x="95168" y="1725092"/>
                      <a:pt x="45865" y="1688796"/>
                      <a:pt x="50270" y="1671608"/>
                    </a:cubicBezTo>
                    <a:cubicBezTo>
                      <a:pt x="52385" y="1663365"/>
                      <a:pt x="69650" y="1661909"/>
                      <a:pt x="88052" y="1660344"/>
                    </a:cubicBezTo>
                    <a:cubicBezTo>
                      <a:pt x="89296" y="1657614"/>
                      <a:pt x="91297" y="1655414"/>
                      <a:pt x="93935" y="1653812"/>
                    </a:cubicBezTo>
                    <a:cubicBezTo>
                      <a:pt x="76693" y="1649985"/>
                      <a:pt x="59789" y="1643632"/>
                      <a:pt x="51551" y="1632674"/>
                    </a:cubicBezTo>
                    <a:cubicBezTo>
                      <a:pt x="36510" y="1612666"/>
                      <a:pt x="51804" y="1588372"/>
                      <a:pt x="82991" y="1567546"/>
                    </a:cubicBezTo>
                    <a:cubicBezTo>
                      <a:pt x="58264" y="1555517"/>
                      <a:pt x="37673" y="1543740"/>
                      <a:pt x="40722" y="1531434"/>
                    </a:cubicBezTo>
                    <a:cubicBezTo>
                      <a:pt x="44434" y="1516444"/>
                      <a:pt x="74966" y="1515718"/>
                      <a:pt x="103152" y="1511093"/>
                    </a:cubicBezTo>
                    <a:lnTo>
                      <a:pt x="89449" y="1491044"/>
                    </a:lnTo>
                    <a:cubicBezTo>
                      <a:pt x="71371" y="1499898"/>
                      <a:pt x="49120" y="1520360"/>
                      <a:pt x="45092" y="1517518"/>
                    </a:cubicBezTo>
                    <a:cubicBezTo>
                      <a:pt x="39794" y="1513780"/>
                      <a:pt x="60566" y="1487076"/>
                      <a:pt x="71021" y="1467941"/>
                    </a:cubicBezTo>
                    <a:lnTo>
                      <a:pt x="65320" y="1461244"/>
                    </a:lnTo>
                    <a:cubicBezTo>
                      <a:pt x="56321" y="1459005"/>
                      <a:pt x="43395" y="1455516"/>
                      <a:pt x="42613" y="1452430"/>
                    </a:cubicBezTo>
                    <a:cubicBezTo>
                      <a:pt x="41913" y="1449672"/>
                      <a:pt x="46827" y="1449733"/>
                      <a:pt x="53331" y="1446605"/>
                    </a:cubicBezTo>
                    <a:cubicBezTo>
                      <a:pt x="45069" y="1436686"/>
                      <a:pt x="38332" y="1427239"/>
                      <a:pt x="35629" y="1419099"/>
                    </a:cubicBezTo>
                    <a:cubicBezTo>
                      <a:pt x="21755" y="1412606"/>
                      <a:pt x="7566" y="1404247"/>
                      <a:pt x="2372" y="1393481"/>
                    </a:cubicBezTo>
                    <a:cubicBezTo>
                      <a:pt x="-6143" y="1375834"/>
                      <a:pt x="9023" y="1360273"/>
                      <a:pt x="35758" y="1350099"/>
                    </a:cubicBezTo>
                    <a:cubicBezTo>
                      <a:pt x="25970" y="1342426"/>
                      <a:pt x="17206" y="1335054"/>
                      <a:pt x="13231" y="1327819"/>
                    </a:cubicBezTo>
                    <a:lnTo>
                      <a:pt x="8415" y="1325763"/>
                    </a:lnTo>
                    <a:lnTo>
                      <a:pt x="12202" y="1324916"/>
                    </a:lnTo>
                    <a:cubicBezTo>
                      <a:pt x="8221" y="1322109"/>
                      <a:pt x="7465" y="1318625"/>
                      <a:pt x="8896" y="1315596"/>
                    </a:cubicBezTo>
                    <a:cubicBezTo>
                      <a:pt x="13904" y="1304994"/>
                      <a:pt x="37212" y="1309794"/>
                      <a:pt x="59309" y="1311256"/>
                    </a:cubicBezTo>
                    <a:cubicBezTo>
                      <a:pt x="57601" y="1304365"/>
                      <a:pt x="53624" y="1295921"/>
                      <a:pt x="48812" y="1286953"/>
                    </a:cubicBezTo>
                    <a:cubicBezTo>
                      <a:pt x="47370" y="1284937"/>
                      <a:pt x="45538" y="1283225"/>
                      <a:pt x="43650" y="1281493"/>
                    </a:cubicBezTo>
                    <a:lnTo>
                      <a:pt x="46380" y="1282573"/>
                    </a:lnTo>
                    <a:cubicBezTo>
                      <a:pt x="33194" y="1258369"/>
                      <a:pt x="15926" y="1231588"/>
                      <a:pt x="21725" y="1221010"/>
                    </a:cubicBezTo>
                    <a:cubicBezTo>
                      <a:pt x="26843" y="1211688"/>
                      <a:pt x="53397" y="1219991"/>
                      <a:pt x="76391" y="1223749"/>
                    </a:cubicBezTo>
                    <a:cubicBezTo>
                      <a:pt x="76419" y="1223738"/>
                      <a:pt x="76447" y="1223737"/>
                      <a:pt x="76475" y="1223737"/>
                    </a:cubicBezTo>
                    <a:lnTo>
                      <a:pt x="73699" y="1219710"/>
                    </a:lnTo>
                    <a:cubicBezTo>
                      <a:pt x="56113" y="1210263"/>
                      <a:pt x="38223" y="1198377"/>
                      <a:pt x="32167" y="1184063"/>
                    </a:cubicBezTo>
                    <a:cubicBezTo>
                      <a:pt x="22249" y="1160619"/>
                      <a:pt x="42875" y="1141680"/>
                      <a:pt x="78155" y="1130577"/>
                    </a:cubicBezTo>
                    <a:cubicBezTo>
                      <a:pt x="56922" y="1112029"/>
                      <a:pt x="39658" y="1094897"/>
                      <a:pt x="45531" y="1083970"/>
                    </a:cubicBezTo>
                    <a:cubicBezTo>
                      <a:pt x="51692" y="1072508"/>
                      <a:pt x="74716" y="1076828"/>
                      <a:pt x="99200" y="1080612"/>
                    </a:cubicBezTo>
                    <a:lnTo>
                      <a:pt x="74613" y="1061320"/>
                    </a:lnTo>
                    <a:cubicBezTo>
                      <a:pt x="77732" y="1061031"/>
                      <a:pt x="82081" y="1061409"/>
                      <a:pt x="86532" y="1061814"/>
                    </a:cubicBezTo>
                    <a:lnTo>
                      <a:pt x="110478" y="1080492"/>
                    </a:lnTo>
                    <a:cubicBezTo>
                      <a:pt x="108776" y="1071893"/>
                      <a:pt x="104518" y="1061594"/>
                      <a:pt x="99360" y="1050648"/>
                    </a:cubicBezTo>
                    <a:cubicBezTo>
                      <a:pt x="98047" y="1049297"/>
                      <a:pt x="97378" y="1047727"/>
                      <a:pt x="97146" y="1046152"/>
                    </a:cubicBezTo>
                    <a:cubicBezTo>
                      <a:pt x="81479" y="1013395"/>
                      <a:pt x="59771" y="976283"/>
                      <a:pt x="68121" y="962793"/>
                    </a:cubicBezTo>
                    <a:cubicBezTo>
                      <a:pt x="74968" y="951738"/>
                      <a:pt x="105830" y="962656"/>
                      <a:pt x="134230" y="969381"/>
                    </a:cubicBezTo>
                    <a:lnTo>
                      <a:pt x="125248" y="948408"/>
                    </a:lnTo>
                    <a:cubicBezTo>
                      <a:pt x="116779" y="935391"/>
                      <a:pt x="113063" y="924456"/>
                      <a:pt x="118653" y="918894"/>
                    </a:cubicBezTo>
                    <a:lnTo>
                      <a:pt x="120153" y="918429"/>
                    </a:lnTo>
                    <a:cubicBezTo>
                      <a:pt x="119490" y="917399"/>
                      <a:pt x="119761" y="916857"/>
                      <a:pt x="120077" y="916349"/>
                    </a:cubicBezTo>
                    <a:cubicBezTo>
                      <a:pt x="126574" y="905857"/>
                      <a:pt x="154701" y="915155"/>
                      <a:pt x="181825" y="921870"/>
                    </a:cubicBezTo>
                    <a:cubicBezTo>
                      <a:pt x="181538" y="916648"/>
                      <a:pt x="180574" y="911018"/>
                      <a:pt x="179196" y="905188"/>
                    </a:cubicBezTo>
                    <a:lnTo>
                      <a:pt x="176076" y="899403"/>
                    </a:lnTo>
                    <a:cubicBezTo>
                      <a:pt x="154829" y="897579"/>
                      <a:pt x="132727" y="895730"/>
                      <a:pt x="110388" y="893852"/>
                    </a:cubicBezTo>
                    <a:cubicBezTo>
                      <a:pt x="124436" y="889810"/>
                      <a:pt x="136692" y="885496"/>
                      <a:pt x="143916" y="881546"/>
                    </a:cubicBezTo>
                    <a:lnTo>
                      <a:pt x="161074" y="880544"/>
                    </a:lnTo>
                    <a:lnTo>
                      <a:pt x="156263" y="876266"/>
                    </a:lnTo>
                    <a:cubicBezTo>
                      <a:pt x="157528" y="873086"/>
                      <a:pt x="163236" y="871183"/>
                      <a:pt x="171704" y="870121"/>
                    </a:cubicBezTo>
                    <a:lnTo>
                      <a:pt x="167731" y="846928"/>
                    </a:lnTo>
                    <a:cubicBezTo>
                      <a:pt x="148349" y="845650"/>
                      <a:pt x="128167" y="844482"/>
                      <a:pt x="107670" y="843295"/>
                    </a:cubicBezTo>
                    <a:cubicBezTo>
                      <a:pt x="103857" y="840503"/>
                      <a:pt x="100147" y="837761"/>
                      <a:pt x="97876" y="835347"/>
                    </a:cubicBezTo>
                    <a:lnTo>
                      <a:pt x="156676" y="838769"/>
                    </a:lnTo>
                    <a:lnTo>
                      <a:pt x="157238" y="838880"/>
                    </a:lnTo>
                    <a:cubicBezTo>
                      <a:pt x="158344" y="838972"/>
                      <a:pt x="159528" y="839185"/>
                      <a:pt x="160689" y="839566"/>
                    </a:cubicBezTo>
                    <a:lnTo>
                      <a:pt x="166636" y="840536"/>
                    </a:lnTo>
                    <a:cubicBezTo>
                      <a:pt x="164851" y="828359"/>
                      <a:pt x="165500" y="818793"/>
                      <a:pt x="170324" y="814568"/>
                    </a:cubicBezTo>
                    <a:cubicBezTo>
                      <a:pt x="177113" y="808628"/>
                      <a:pt x="193323" y="816742"/>
                      <a:pt x="211453" y="827331"/>
                    </a:cubicBezTo>
                    <a:cubicBezTo>
                      <a:pt x="213950" y="825381"/>
                      <a:pt x="218239" y="824357"/>
                      <a:pt x="223660" y="823677"/>
                    </a:cubicBezTo>
                    <a:cubicBezTo>
                      <a:pt x="218039" y="798466"/>
                      <a:pt x="213979" y="775391"/>
                      <a:pt x="222281" y="768123"/>
                    </a:cubicBezTo>
                    <a:cubicBezTo>
                      <a:pt x="227594" y="763474"/>
                      <a:pt x="238680" y="767435"/>
                      <a:pt x="252011" y="774283"/>
                    </a:cubicBezTo>
                    <a:lnTo>
                      <a:pt x="251392" y="773120"/>
                    </a:lnTo>
                    <a:cubicBezTo>
                      <a:pt x="253675" y="773576"/>
                      <a:pt x="256083" y="774179"/>
                      <a:pt x="258388" y="774668"/>
                    </a:cubicBezTo>
                    <a:cubicBezTo>
                      <a:pt x="254573" y="770045"/>
                      <a:pt x="249136" y="764307"/>
                      <a:pt x="243105" y="758171"/>
                    </a:cubicBezTo>
                    <a:cubicBezTo>
                      <a:pt x="242196" y="757457"/>
                      <a:pt x="241409" y="756636"/>
                      <a:pt x="240757" y="755814"/>
                    </a:cubicBezTo>
                    <a:lnTo>
                      <a:pt x="240379" y="755429"/>
                    </a:lnTo>
                    <a:lnTo>
                      <a:pt x="206948" y="710876"/>
                    </a:lnTo>
                    <a:lnTo>
                      <a:pt x="218332" y="714441"/>
                    </a:lnTo>
                    <a:cubicBezTo>
                      <a:pt x="236626" y="738836"/>
                      <a:pt x="254476" y="762642"/>
                      <a:pt x="271020" y="784328"/>
                    </a:cubicBezTo>
                    <a:cubicBezTo>
                      <a:pt x="279499" y="789292"/>
                      <a:pt x="288318" y="794169"/>
                      <a:pt x="296677" y="797986"/>
                    </a:cubicBezTo>
                    <a:cubicBezTo>
                      <a:pt x="296547" y="796233"/>
                      <a:pt x="296125" y="794517"/>
                      <a:pt x="295685" y="792779"/>
                    </a:cubicBezTo>
                    <a:lnTo>
                      <a:pt x="294958" y="789987"/>
                    </a:lnTo>
                    <a:lnTo>
                      <a:pt x="297764" y="791396"/>
                    </a:lnTo>
                    <a:lnTo>
                      <a:pt x="299512" y="778151"/>
                    </a:lnTo>
                    <a:cubicBezTo>
                      <a:pt x="289228" y="760524"/>
                      <a:pt x="278302" y="741847"/>
                      <a:pt x="267426" y="723010"/>
                    </a:cubicBezTo>
                    <a:cubicBezTo>
                      <a:pt x="266760" y="715253"/>
                      <a:pt x="263754" y="703339"/>
                      <a:pt x="259596" y="690154"/>
                    </a:cubicBezTo>
                    <a:lnTo>
                      <a:pt x="303963" y="746059"/>
                    </a:lnTo>
                    <a:cubicBezTo>
                      <a:pt x="305974" y="734923"/>
                      <a:pt x="308718" y="727536"/>
                      <a:pt x="313032" y="727391"/>
                    </a:cubicBezTo>
                    <a:cubicBezTo>
                      <a:pt x="320259" y="727151"/>
                      <a:pt x="329673" y="745695"/>
                      <a:pt x="339083" y="768602"/>
                    </a:cubicBezTo>
                    <a:cubicBezTo>
                      <a:pt x="339761" y="769361"/>
                      <a:pt x="340450" y="769308"/>
                      <a:pt x="341073" y="769062"/>
                    </a:cubicBezTo>
                    <a:cubicBezTo>
                      <a:pt x="343922" y="767934"/>
                      <a:pt x="344817" y="762590"/>
                      <a:pt x="344450" y="754901"/>
                    </a:cubicBezTo>
                    <a:cubicBezTo>
                      <a:pt x="331614" y="734601"/>
                      <a:pt x="317898" y="712952"/>
                      <a:pt x="304281" y="691173"/>
                    </a:cubicBezTo>
                    <a:lnTo>
                      <a:pt x="343361" y="732559"/>
                    </a:lnTo>
                    <a:cubicBezTo>
                      <a:pt x="341922" y="719561"/>
                      <a:pt x="340390" y="705204"/>
                      <a:pt x="340592" y="693306"/>
                    </a:cubicBezTo>
                    <a:lnTo>
                      <a:pt x="340825" y="692997"/>
                    </a:lnTo>
                    <a:lnTo>
                      <a:pt x="341513" y="692841"/>
                    </a:lnTo>
                    <a:lnTo>
                      <a:pt x="354685" y="709744"/>
                    </a:lnTo>
                    <a:cubicBezTo>
                      <a:pt x="354802" y="707814"/>
                      <a:pt x="355113" y="705984"/>
                      <a:pt x="355436" y="704225"/>
                    </a:cubicBezTo>
                    <a:lnTo>
                      <a:pt x="353513" y="691870"/>
                    </a:lnTo>
                    <a:cubicBezTo>
                      <a:pt x="335932" y="681442"/>
                      <a:pt x="318434" y="670860"/>
                      <a:pt x="301456" y="660447"/>
                    </a:cubicBezTo>
                    <a:lnTo>
                      <a:pt x="295898" y="654036"/>
                    </a:lnTo>
                    <a:lnTo>
                      <a:pt x="345657" y="669991"/>
                    </a:lnTo>
                    <a:lnTo>
                      <a:pt x="322506" y="638717"/>
                    </a:lnTo>
                    <a:lnTo>
                      <a:pt x="329924" y="641769"/>
                    </a:lnTo>
                    <a:lnTo>
                      <a:pt x="348123" y="657228"/>
                    </a:lnTo>
                    <a:lnTo>
                      <a:pt x="335646" y="577041"/>
                    </a:lnTo>
                    <a:cubicBezTo>
                      <a:pt x="332537" y="575913"/>
                      <a:pt x="329418" y="574790"/>
                      <a:pt x="326294" y="573665"/>
                    </a:cubicBezTo>
                    <a:lnTo>
                      <a:pt x="334999" y="572880"/>
                    </a:lnTo>
                    <a:lnTo>
                      <a:pt x="332320" y="555663"/>
                    </a:lnTo>
                    <a:cubicBezTo>
                      <a:pt x="340134" y="562173"/>
                      <a:pt x="347044" y="565982"/>
                      <a:pt x="351500" y="563508"/>
                    </a:cubicBezTo>
                    <a:cubicBezTo>
                      <a:pt x="357727" y="560050"/>
                      <a:pt x="359424" y="547176"/>
                      <a:pt x="359584" y="531764"/>
                    </a:cubicBezTo>
                    <a:cubicBezTo>
                      <a:pt x="352056" y="529193"/>
                      <a:pt x="344429" y="526669"/>
                      <a:pt x="336756" y="524130"/>
                    </a:cubicBezTo>
                    <a:cubicBezTo>
                      <a:pt x="333795" y="520445"/>
                      <a:pt x="330923" y="516834"/>
                      <a:pt x="329352" y="513912"/>
                    </a:cubicBezTo>
                    <a:lnTo>
                      <a:pt x="360073" y="524091"/>
                    </a:lnTo>
                    <a:cubicBezTo>
                      <a:pt x="360130" y="523750"/>
                      <a:pt x="360134" y="523408"/>
                      <a:pt x="360139" y="523064"/>
                    </a:cubicBezTo>
                    <a:lnTo>
                      <a:pt x="372572" y="520785"/>
                    </a:lnTo>
                    <a:lnTo>
                      <a:pt x="369646" y="516838"/>
                    </a:lnTo>
                    <a:cubicBezTo>
                      <a:pt x="378646" y="524621"/>
                      <a:pt x="386681" y="529696"/>
                      <a:pt x="391656" y="526931"/>
                    </a:cubicBezTo>
                    <a:cubicBezTo>
                      <a:pt x="397771" y="523534"/>
                      <a:pt x="399518" y="511061"/>
                      <a:pt x="399687" y="496038"/>
                    </a:cubicBezTo>
                    <a:lnTo>
                      <a:pt x="407664" y="495192"/>
                    </a:lnTo>
                    <a:cubicBezTo>
                      <a:pt x="410566" y="493341"/>
                      <a:pt x="411539" y="489792"/>
                      <a:pt x="410808" y="485129"/>
                    </a:cubicBezTo>
                    <a:lnTo>
                      <a:pt x="412729" y="484208"/>
                    </a:lnTo>
                    <a:lnTo>
                      <a:pt x="410635" y="481382"/>
                    </a:lnTo>
                    <a:cubicBezTo>
                      <a:pt x="409442" y="474489"/>
                      <a:pt x="406190" y="465839"/>
                      <a:pt x="402302" y="456584"/>
                    </a:cubicBezTo>
                    <a:cubicBezTo>
                      <a:pt x="414162" y="468736"/>
                      <a:pt x="425428" y="481886"/>
                      <a:pt x="431257" y="485128"/>
                    </a:cubicBezTo>
                    <a:lnTo>
                      <a:pt x="437264" y="486937"/>
                    </a:lnTo>
                    <a:cubicBezTo>
                      <a:pt x="440849" y="486031"/>
                      <a:pt x="438317" y="478097"/>
                      <a:pt x="439923" y="473194"/>
                    </a:cubicBezTo>
                    <a:cubicBezTo>
                      <a:pt x="447953" y="481017"/>
                      <a:pt x="455441" y="486142"/>
                      <a:pt x="460967" y="482847"/>
                    </a:cubicBezTo>
                    <a:cubicBezTo>
                      <a:pt x="467508" y="478950"/>
                      <a:pt x="468346" y="464798"/>
                      <a:pt x="468181" y="448496"/>
                    </a:cubicBezTo>
                    <a:lnTo>
                      <a:pt x="468133" y="445616"/>
                    </a:lnTo>
                    <a:lnTo>
                      <a:pt x="471413" y="448549"/>
                    </a:lnTo>
                    <a:lnTo>
                      <a:pt x="471581" y="448600"/>
                    </a:lnTo>
                    <a:cubicBezTo>
                      <a:pt x="467244" y="444210"/>
                      <a:pt x="463012" y="439765"/>
                      <a:pt x="458823" y="435348"/>
                    </a:cubicBezTo>
                    <a:lnTo>
                      <a:pt x="455119" y="427715"/>
                    </a:lnTo>
                    <a:lnTo>
                      <a:pt x="479592" y="443551"/>
                    </a:lnTo>
                    <a:cubicBezTo>
                      <a:pt x="479459" y="441197"/>
                      <a:pt x="479414" y="438646"/>
                      <a:pt x="480080" y="436615"/>
                    </a:cubicBezTo>
                    <a:cubicBezTo>
                      <a:pt x="482340" y="438818"/>
                      <a:pt x="484558" y="440806"/>
                      <a:pt x="486893" y="441965"/>
                    </a:cubicBezTo>
                    <a:lnTo>
                      <a:pt x="490783" y="450792"/>
                    </a:lnTo>
                    <a:lnTo>
                      <a:pt x="493531" y="452569"/>
                    </a:lnTo>
                    <a:lnTo>
                      <a:pt x="496735" y="445967"/>
                    </a:lnTo>
                    <a:lnTo>
                      <a:pt x="501122" y="446269"/>
                    </a:lnTo>
                    <a:cubicBezTo>
                      <a:pt x="505384" y="443730"/>
                      <a:pt x="507226" y="436843"/>
                      <a:pt x="507541" y="427827"/>
                    </a:cubicBezTo>
                    <a:lnTo>
                      <a:pt x="517969" y="438656"/>
                    </a:lnTo>
                    <a:cubicBezTo>
                      <a:pt x="521896" y="438304"/>
                      <a:pt x="524308" y="430291"/>
                      <a:pt x="526056" y="419027"/>
                    </a:cubicBezTo>
                    <a:cubicBezTo>
                      <a:pt x="520377" y="414359"/>
                      <a:pt x="514793" y="409677"/>
                      <a:pt x="509281" y="405044"/>
                    </a:cubicBezTo>
                    <a:lnTo>
                      <a:pt x="526954" y="414697"/>
                    </a:lnTo>
                    <a:cubicBezTo>
                      <a:pt x="528900" y="403409"/>
                      <a:pt x="530504" y="389734"/>
                      <a:pt x="533397" y="377570"/>
                    </a:cubicBezTo>
                    <a:cubicBezTo>
                      <a:pt x="524146" y="371063"/>
                      <a:pt x="514737" y="364526"/>
                      <a:pt x="505278" y="357950"/>
                    </a:cubicBezTo>
                    <a:cubicBezTo>
                      <a:pt x="519468" y="361471"/>
                      <a:pt x="532235" y="363866"/>
                      <a:pt x="540468" y="364060"/>
                    </a:cubicBezTo>
                    <a:lnTo>
                      <a:pt x="567099" y="377432"/>
                    </a:lnTo>
                    <a:cubicBezTo>
                      <a:pt x="568265" y="371852"/>
                      <a:pt x="569127" y="365673"/>
                      <a:pt x="570056" y="359390"/>
                    </a:cubicBezTo>
                    <a:cubicBezTo>
                      <a:pt x="570734" y="359637"/>
                      <a:pt x="571183" y="360298"/>
                      <a:pt x="571655" y="361025"/>
                    </a:cubicBezTo>
                    <a:cubicBezTo>
                      <a:pt x="574434" y="365301"/>
                      <a:pt x="577838" y="373934"/>
                      <a:pt x="581688" y="384757"/>
                    </a:cubicBezTo>
                    <a:cubicBezTo>
                      <a:pt x="605048" y="396474"/>
                      <a:pt x="627244" y="407697"/>
                      <a:pt x="646731" y="417266"/>
                    </a:cubicBezTo>
                    <a:lnTo>
                      <a:pt x="655024" y="397628"/>
                    </a:lnTo>
                    <a:cubicBezTo>
                      <a:pt x="620788" y="373648"/>
                      <a:pt x="575497" y="343891"/>
                      <a:pt x="528204" y="312807"/>
                    </a:cubicBezTo>
                    <a:cubicBezTo>
                      <a:pt x="526296" y="308490"/>
                      <a:pt x="524456" y="304256"/>
                      <a:pt x="523697" y="301026"/>
                    </a:cubicBezTo>
                    <a:lnTo>
                      <a:pt x="572908" y="333389"/>
                    </a:lnTo>
                    <a:lnTo>
                      <a:pt x="573343" y="333769"/>
                    </a:lnTo>
                    <a:cubicBezTo>
                      <a:pt x="574248" y="334401"/>
                      <a:pt x="575166" y="335183"/>
                      <a:pt x="575983" y="336088"/>
                    </a:cubicBezTo>
                    <a:cubicBezTo>
                      <a:pt x="582850" y="342051"/>
                      <a:pt x="589264" y="347415"/>
                      <a:pt x="594394" y="351139"/>
                    </a:cubicBezTo>
                    <a:cubicBezTo>
                      <a:pt x="593726" y="348738"/>
                      <a:pt x="592936" y="346234"/>
                      <a:pt x="592302" y="343853"/>
                    </a:cubicBezTo>
                    <a:lnTo>
                      <a:pt x="619807" y="356373"/>
                    </a:lnTo>
                    <a:lnTo>
                      <a:pt x="621052" y="357600"/>
                    </a:lnTo>
                    <a:cubicBezTo>
                      <a:pt x="621261" y="357301"/>
                      <a:pt x="621467" y="357019"/>
                      <a:pt x="623124" y="357885"/>
                    </a:cubicBezTo>
                    <a:cubicBezTo>
                      <a:pt x="627125" y="361308"/>
                      <a:pt x="630195" y="362035"/>
                      <a:pt x="632712" y="362247"/>
                    </a:cubicBezTo>
                    <a:lnTo>
                      <a:pt x="631970" y="359109"/>
                    </a:lnTo>
                    <a:lnTo>
                      <a:pt x="650234" y="361630"/>
                    </a:lnTo>
                    <a:cubicBezTo>
                      <a:pt x="658606" y="368689"/>
                      <a:pt x="665959" y="378748"/>
                      <a:pt x="671903" y="387839"/>
                    </a:cubicBezTo>
                    <a:lnTo>
                      <a:pt x="674296" y="390174"/>
                    </a:lnTo>
                    <a:lnTo>
                      <a:pt x="671048" y="371364"/>
                    </a:lnTo>
                    <a:cubicBezTo>
                      <a:pt x="674946" y="372605"/>
                      <a:pt x="683246" y="379702"/>
                      <a:pt x="692514" y="388153"/>
                    </a:cubicBezTo>
                    <a:lnTo>
                      <a:pt x="696810" y="382685"/>
                    </a:lnTo>
                    <a:cubicBezTo>
                      <a:pt x="699326" y="382744"/>
                      <a:pt x="700191" y="387366"/>
                      <a:pt x="699857" y="394605"/>
                    </a:cubicBezTo>
                    <a:lnTo>
                      <a:pt x="723583" y="415483"/>
                    </a:lnTo>
                    <a:lnTo>
                      <a:pt x="723662" y="414910"/>
                    </a:lnTo>
                    <a:cubicBezTo>
                      <a:pt x="722089" y="407364"/>
                      <a:pt x="719049" y="398748"/>
                      <a:pt x="724759" y="400812"/>
                    </a:cubicBezTo>
                    <a:lnTo>
                      <a:pt x="725504" y="401573"/>
                    </a:lnTo>
                    <a:cubicBezTo>
                      <a:pt x="725638" y="397661"/>
                      <a:pt x="726406" y="394140"/>
                      <a:pt x="728061" y="391235"/>
                    </a:cubicBezTo>
                    <a:cubicBezTo>
                      <a:pt x="716599" y="383206"/>
                      <a:pt x="704894" y="375074"/>
                      <a:pt x="693110" y="366881"/>
                    </a:cubicBezTo>
                    <a:cubicBezTo>
                      <a:pt x="707304" y="370405"/>
                      <a:pt x="720070" y="372797"/>
                      <a:pt x="728304" y="372994"/>
                    </a:cubicBezTo>
                    <a:lnTo>
                      <a:pt x="737395" y="377547"/>
                    </a:lnTo>
                    <a:lnTo>
                      <a:pt x="737872" y="377641"/>
                    </a:lnTo>
                    <a:cubicBezTo>
                      <a:pt x="741811" y="362357"/>
                      <a:pt x="746838" y="351684"/>
                      <a:pt x="753220" y="350168"/>
                    </a:cubicBezTo>
                    <a:cubicBezTo>
                      <a:pt x="759163" y="348754"/>
                      <a:pt x="764654" y="355536"/>
                      <a:pt x="769214" y="366744"/>
                    </a:cubicBezTo>
                    <a:lnTo>
                      <a:pt x="778222" y="370591"/>
                    </a:lnTo>
                    <a:lnTo>
                      <a:pt x="780027" y="364387"/>
                    </a:lnTo>
                    <a:cubicBezTo>
                      <a:pt x="759890" y="350560"/>
                      <a:pt x="738184" y="336296"/>
                      <a:pt x="716038" y="321742"/>
                    </a:cubicBezTo>
                    <a:cubicBezTo>
                      <a:pt x="714131" y="317420"/>
                      <a:pt x="712291" y="313183"/>
                      <a:pt x="711532" y="309958"/>
                    </a:cubicBezTo>
                    <a:lnTo>
                      <a:pt x="760741" y="342320"/>
                    </a:lnTo>
                    <a:lnTo>
                      <a:pt x="761174" y="342699"/>
                    </a:lnTo>
                    <a:cubicBezTo>
                      <a:pt x="762080" y="343335"/>
                      <a:pt x="763002" y="344110"/>
                      <a:pt x="763816" y="345019"/>
                    </a:cubicBezTo>
                    <a:cubicBezTo>
                      <a:pt x="770686" y="350982"/>
                      <a:pt x="777097" y="356346"/>
                      <a:pt x="782222" y="360070"/>
                    </a:cubicBezTo>
                    <a:cubicBezTo>
                      <a:pt x="781562" y="357665"/>
                      <a:pt x="780768" y="355165"/>
                      <a:pt x="780137" y="352783"/>
                    </a:cubicBezTo>
                    <a:lnTo>
                      <a:pt x="806356" y="364720"/>
                    </a:lnTo>
                    <a:lnTo>
                      <a:pt x="805799" y="363274"/>
                    </a:lnTo>
                    <a:lnTo>
                      <a:pt x="811053" y="366858"/>
                    </a:lnTo>
                    <a:cubicBezTo>
                      <a:pt x="815000" y="370250"/>
                      <a:pt x="818043" y="370968"/>
                      <a:pt x="820548" y="371177"/>
                    </a:cubicBezTo>
                    <a:lnTo>
                      <a:pt x="819806" y="368039"/>
                    </a:lnTo>
                    <a:lnTo>
                      <a:pt x="838066" y="370558"/>
                    </a:lnTo>
                    <a:lnTo>
                      <a:pt x="840097" y="373016"/>
                    </a:lnTo>
                    <a:cubicBezTo>
                      <a:pt x="839216" y="370966"/>
                      <a:pt x="839942" y="370014"/>
                      <a:pt x="840889" y="369876"/>
                    </a:cubicBezTo>
                    <a:lnTo>
                      <a:pt x="841323" y="370102"/>
                    </a:lnTo>
                    <a:cubicBezTo>
                      <a:pt x="848162" y="358000"/>
                      <a:pt x="851415" y="365616"/>
                      <a:pt x="864657" y="375848"/>
                    </a:cubicBezTo>
                    <a:lnTo>
                      <a:pt x="871000" y="352812"/>
                    </a:lnTo>
                    <a:lnTo>
                      <a:pt x="859593" y="340088"/>
                    </a:lnTo>
                    <a:cubicBezTo>
                      <a:pt x="859777" y="337255"/>
                      <a:pt x="861539" y="335223"/>
                      <a:pt x="864781" y="334113"/>
                    </a:cubicBezTo>
                    <a:lnTo>
                      <a:pt x="841639" y="289182"/>
                    </a:lnTo>
                    <a:cubicBezTo>
                      <a:pt x="837246" y="282624"/>
                      <a:pt x="835848" y="277182"/>
                      <a:pt x="838470" y="273758"/>
                    </a:cubicBezTo>
                    <a:lnTo>
                      <a:pt x="860683" y="274348"/>
                    </a:lnTo>
                    <a:cubicBezTo>
                      <a:pt x="859384" y="272108"/>
                      <a:pt x="858152" y="269840"/>
                      <a:pt x="856924" y="267580"/>
                    </a:cubicBezTo>
                    <a:lnTo>
                      <a:pt x="855320" y="259248"/>
                    </a:lnTo>
                    <a:lnTo>
                      <a:pt x="868974" y="274569"/>
                    </a:lnTo>
                    <a:cubicBezTo>
                      <a:pt x="870852" y="273801"/>
                      <a:pt x="872459" y="274240"/>
                      <a:pt x="874097" y="274707"/>
                    </a:cubicBezTo>
                    <a:cubicBezTo>
                      <a:pt x="872794" y="272847"/>
                      <a:pt x="873789" y="271659"/>
                      <a:pt x="877670" y="272475"/>
                    </a:cubicBezTo>
                    <a:lnTo>
                      <a:pt x="871566" y="259573"/>
                    </a:lnTo>
                    <a:cubicBezTo>
                      <a:pt x="872222" y="257568"/>
                      <a:pt x="875419" y="257456"/>
                      <a:pt x="880706" y="258019"/>
                    </a:cubicBezTo>
                    <a:cubicBezTo>
                      <a:pt x="889206" y="258925"/>
                      <a:pt x="906778" y="264423"/>
                      <a:pt x="927069" y="270580"/>
                    </a:cubicBezTo>
                    <a:cubicBezTo>
                      <a:pt x="922450" y="264144"/>
                      <a:pt x="917947" y="257716"/>
                      <a:pt x="913509" y="251366"/>
                    </a:cubicBezTo>
                    <a:lnTo>
                      <a:pt x="936553" y="273353"/>
                    </a:lnTo>
                    <a:cubicBezTo>
                      <a:pt x="949211" y="277497"/>
                      <a:pt x="962581" y="281466"/>
                      <a:pt x="975145" y="284642"/>
                    </a:cubicBezTo>
                    <a:cubicBezTo>
                      <a:pt x="973621" y="283262"/>
                      <a:pt x="973702" y="282146"/>
                      <a:pt x="974144" y="281161"/>
                    </a:cubicBezTo>
                    <a:lnTo>
                      <a:pt x="979180" y="279150"/>
                    </a:lnTo>
                    <a:lnTo>
                      <a:pt x="978381" y="272117"/>
                    </a:lnTo>
                    <a:lnTo>
                      <a:pt x="966921" y="258482"/>
                    </a:lnTo>
                    <a:cubicBezTo>
                      <a:pt x="945435" y="239965"/>
                      <a:pt x="922587" y="221395"/>
                      <a:pt x="926396" y="212878"/>
                    </a:cubicBezTo>
                    <a:lnTo>
                      <a:pt x="928464" y="212734"/>
                    </a:lnTo>
                    <a:cubicBezTo>
                      <a:pt x="926268" y="210098"/>
                      <a:pt x="924052" y="207472"/>
                      <a:pt x="921826" y="204841"/>
                    </a:cubicBezTo>
                    <a:lnTo>
                      <a:pt x="937505" y="212104"/>
                    </a:lnTo>
                    <a:cubicBezTo>
                      <a:pt x="942761" y="208609"/>
                      <a:pt x="949572" y="209437"/>
                      <a:pt x="957111" y="210733"/>
                    </a:cubicBezTo>
                    <a:cubicBezTo>
                      <a:pt x="953013" y="204128"/>
                      <a:pt x="936241" y="196563"/>
                      <a:pt x="954476" y="196336"/>
                    </a:cubicBezTo>
                    <a:cubicBezTo>
                      <a:pt x="960167" y="196266"/>
                      <a:pt x="971810" y="198465"/>
                      <a:pt x="985577" y="201210"/>
                    </a:cubicBezTo>
                    <a:cubicBezTo>
                      <a:pt x="975954" y="189966"/>
                      <a:pt x="965862" y="178636"/>
                      <a:pt x="955655" y="167171"/>
                    </a:cubicBezTo>
                    <a:cubicBezTo>
                      <a:pt x="954933" y="162504"/>
                      <a:pt x="954251" y="157941"/>
                      <a:pt x="954354" y="154625"/>
                    </a:cubicBezTo>
                    <a:lnTo>
                      <a:pt x="993511" y="198621"/>
                    </a:lnTo>
                    <a:lnTo>
                      <a:pt x="993829" y="199098"/>
                    </a:lnTo>
                    <a:cubicBezTo>
                      <a:pt x="994541" y="199946"/>
                      <a:pt x="995230" y="200936"/>
                      <a:pt x="995780" y="202025"/>
                    </a:cubicBezTo>
                    <a:lnTo>
                      <a:pt x="996776" y="203413"/>
                    </a:lnTo>
                    <a:cubicBezTo>
                      <a:pt x="1002143" y="204529"/>
                      <a:pt x="1007666" y="205618"/>
                      <a:pt x="1013152" y="206631"/>
                    </a:cubicBezTo>
                    <a:cubicBezTo>
                      <a:pt x="1016552" y="198976"/>
                      <a:pt x="1021507" y="202524"/>
                      <a:pt x="1027549" y="208772"/>
                    </a:cubicBezTo>
                    <a:lnTo>
                      <a:pt x="1066510" y="209369"/>
                    </a:lnTo>
                    <a:cubicBezTo>
                      <a:pt x="1081024" y="199562"/>
                      <a:pt x="1035447" y="141283"/>
                      <a:pt x="1041567" y="137525"/>
                    </a:cubicBezTo>
                    <a:cubicBezTo>
                      <a:pt x="1045310" y="135227"/>
                      <a:pt x="1059389" y="147915"/>
                      <a:pt x="1074733" y="161953"/>
                    </a:cubicBezTo>
                    <a:cubicBezTo>
                      <a:pt x="1073946" y="157089"/>
                      <a:pt x="1074700" y="153432"/>
                      <a:pt x="1077458" y="151439"/>
                    </a:cubicBezTo>
                    <a:cubicBezTo>
                      <a:pt x="1084114" y="146624"/>
                      <a:pt x="1099806" y="153139"/>
                      <a:pt x="1118253" y="163289"/>
                    </a:cubicBezTo>
                    <a:cubicBezTo>
                      <a:pt x="1117174" y="154270"/>
                      <a:pt x="1100425" y="138371"/>
                      <a:pt x="1123984" y="146539"/>
                    </a:cubicBezTo>
                    <a:cubicBezTo>
                      <a:pt x="1132082" y="149345"/>
                      <a:pt x="1147703" y="158446"/>
                      <a:pt x="1165828" y="168832"/>
                    </a:cubicBezTo>
                    <a:lnTo>
                      <a:pt x="1185810" y="157108"/>
                    </a:lnTo>
                    <a:lnTo>
                      <a:pt x="1184294" y="119125"/>
                    </a:lnTo>
                    <a:cubicBezTo>
                      <a:pt x="1181090" y="117451"/>
                      <a:pt x="1181492" y="115966"/>
                      <a:pt x="1182466" y="114858"/>
                    </a:cubicBezTo>
                    <a:lnTo>
                      <a:pt x="1184135" y="115136"/>
                    </a:lnTo>
                    <a:cubicBezTo>
                      <a:pt x="1183087" y="95579"/>
                      <a:pt x="1182385" y="76027"/>
                      <a:pt x="1181813" y="56956"/>
                    </a:cubicBezTo>
                    <a:lnTo>
                      <a:pt x="1184135" y="48795"/>
                    </a:lnTo>
                    <a:lnTo>
                      <a:pt x="1202395" y="118163"/>
                    </a:lnTo>
                    <a:cubicBezTo>
                      <a:pt x="1206417" y="117111"/>
                      <a:pt x="1209930" y="118485"/>
                      <a:pt x="1213602" y="120022"/>
                    </a:cubicBezTo>
                    <a:cubicBezTo>
                      <a:pt x="1211444" y="112867"/>
                      <a:pt x="1196978" y="101849"/>
                      <a:pt x="1215156" y="105899"/>
                    </a:cubicBezTo>
                    <a:cubicBezTo>
                      <a:pt x="1221206" y="107244"/>
                      <a:pt x="1233217" y="112586"/>
                      <a:pt x="1247204" y="118881"/>
                    </a:cubicBezTo>
                    <a:cubicBezTo>
                      <a:pt x="1244527" y="101663"/>
                      <a:pt x="1242021" y="84589"/>
                      <a:pt x="1239635" y="67970"/>
                    </a:cubicBezTo>
                    <a:lnTo>
                      <a:pt x="1259743" y="124476"/>
                    </a:lnTo>
                    <a:cubicBezTo>
                      <a:pt x="1263275" y="126118"/>
                      <a:pt x="1266878" y="127712"/>
                      <a:pt x="1270472" y="129269"/>
                    </a:cubicBezTo>
                    <a:cubicBezTo>
                      <a:pt x="1276071" y="122880"/>
                      <a:pt x="1279961" y="127370"/>
                      <a:pt x="1284150" y="134642"/>
                    </a:cubicBezTo>
                    <a:lnTo>
                      <a:pt x="1292856" y="136827"/>
                    </a:lnTo>
                    <a:cubicBezTo>
                      <a:pt x="1285622" y="103829"/>
                      <a:pt x="1276890" y="67348"/>
                      <a:pt x="1268020" y="30181"/>
                    </a:cubicBezTo>
                    <a:cubicBezTo>
                      <a:pt x="1276256" y="42264"/>
                      <a:pt x="1284185" y="52552"/>
                      <a:pt x="1290194" y="58181"/>
                    </a:cubicBezTo>
                    <a:lnTo>
                      <a:pt x="1323528" y="142292"/>
                    </a:lnTo>
                    <a:cubicBezTo>
                      <a:pt x="1337989" y="133960"/>
                      <a:pt x="1311821" y="73086"/>
                      <a:pt x="1318736" y="71064"/>
                    </a:cubicBezTo>
                    <a:lnTo>
                      <a:pt x="1335262" y="89146"/>
                    </a:lnTo>
                    <a:cubicBezTo>
                      <a:pt x="1329250" y="64570"/>
                      <a:pt x="1322294" y="38455"/>
                      <a:pt x="1315190" y="11790"/>
                    </a:cubicBezTo>
                    <a:cubicBezTo>
                      <a:pt x="1316648" y="7293"/>
                      <a:pt x="1318093" y="2913"/>
                      <a:pt x="1319679" y="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9" name="十角星 6"/>
              <p:cNvSpPr/>
              <p:nvPr/>
            </p:nvSpPr>
            <p:spPr>
              <a:xfrm>
                <a:off x="4236316" y="4213671"/>
                <a:ext cx="2311306" cy="2274468"/>
              </a:xfrm>
              <a:custGeom>
                <a:avLst/>
                <a:gdLst/>
                <a:ahLst/>
                <a:cxnLst/>
                <a:rect l="l" t="t" r="r" b="b"/>
                <a:pathLst>
                  <a:path w="2645723" h="2605139">
                    <a:moveTo>
                      <a:pt x="1375582" y="2494963"/>
                    </a:moveTo>
                    <a:lnTo>
                      <a:pt x="1375518" y="2495016"/>
                    </a:lnTo>
                    <a:lnTo>
                      <a:pt x="1375537" y="2495123"/>
                    </a:lnTo>
                    <a:close/>
                    <a:moveTo>
                      <a:pt x="1421760" y="2486319"/>
                    </a:moveTo>
                    <a:lnTo>
                      <a:pt x="1427757" y="2493664"/>
                    </a:lnTo>
                    <a:lnTo>
                      <a:pt x="1429303" y="2488470"/>
                    </a:lnTo>
                    <a:cubicBezTo>
                      <a:pt x="1428258" y="2487910"/>
                      <a:pt x="1427288" y="2487189"/>
                      <a:pt x="1426300" y="2486446"/>
                    </a:cubicBezTo>
                    <a:cubicBezTo>
                      <a:pt x="1424834" y="2486657"/>
                      <a:pt x="1423317" y="2486501"/>
                      <a:pt x="1421760" y="2486319"/>
                    </a:cubicBezTo>
                    <a:close/>
                    <a:moveTo>
                      <a:pt x="927891" y="2368588"/>
                    </a:moveTo>
                    <a:lnTo>
                      <a:pt x="918569" y="2368929"/>
                    </a:lnTo>
                    <a:lnTo>
                      <a:pt x="919054" y="2378763"/>
                    </a:lnTo>
                    <a:close/>
                    <a:moveTo>
                      <a:pt x="1741382" y="2356774"/>
                    </a:moveTo>
                    <a:lnTo>
                      <a:pt x="1739507" y="2359477"/>
                    </a:lnTo>
                    <a:lnTo>
                      <a:pt x="1741128" y="2364379"/>
                    </a:lnTo>
                    <a:close/>
                    <a:moveTo>
                      <a:pt x="1747491" y="2350177"/>
                    </a:moveTo>
                    <a:lnTo>
                      <a:pt x="1746774" y="2350998"/>
                    </a:lnTo>
                    <a:cubicBezTo>
                      <a:pt x="1746826" y="2354922"/>
                      <a:pt x="1747208" y="2359182"/>
                      <a:pt x="1747649" y="2363625"/>
                    </a:cubicBezTo>
                    <a:lnTo>
                      <a:pt x="1747775" y="2364830"/>
                    </a:lnTo>
                    <a:cubicBezTo>
                      <a:pt x="1747182" y="2360516"/>
                      <a:pt x="1747242" y="2355576"/>
                      <a:pt x="1747491" y="2350177"/>
                    </a:cubicBezTo>
                    <a:close/>
                    <a:moveTo>
                      <a:pt x="558273" y="2153426"/>
                    </a:moveTo>
                    <a:lnTo>
                      <a:pt x="556699" y="2156541"/>
                    </a:lnTo>
                    <a:lnTo>
                      <a:pt x="558992" y="2154609"/>
                    </a:lnTo>
                    <a:close/>
                    <a:moveTo>
                      <a:pt x="2129321" y="2062852"/>
                    </a:moveTo>
                    <a:lnTo>
                      <a:pt x="2130109" y="2064322"/>
                    </a:lnTo>
                    <a:cubicBezTo>
                      <a:pt x="2129929" y="2063898"/>
                      <a:pt x="2129815" y="2063454"/>
                      <a:pt x="2129702" y="2063009"/>
                    </a:cubicBezTo>
                    <a:close/>
                    <a:moveTo>
                      <a:pt x="336361" y="2032337"/>
                    </a:moveTo>
                    <a:cubicBezTo>
                      <a:pt x="326300" y="2025909"/>
                      <a:pt x="306768" y="2050520"/>
                      <a:pt x="292690" y="2067097"/>
                    </a:cubicBezTo>
                    <a:cubicBezTo>
                      <a:pt x="311490" y="2060717"/>
                      <a:pt x="328667" y="2054635"/>
                      <a:pt x="343467" y="2049011"/>
                    </a:cubicBezTo>
                    <a:close/>
                    <a:moveTo>
                      <a:pt x="2483542" y="1576450"/>
                    </a:moveTo>
                    <a:lnTo>
                      <a:pt x="2488041" y="1593309"/>
                    </a:lnTo>
                    <a:lnTo>
                      <a:pt x="2513707" y="1583878"/>
                    </a:lnTo>
                    <a:cubicBezTo>
                      <a:pt x="2504736" y="1582262"/>
                      <a:pt x="2494052" y="1578948"/>
                      <a:pt x="2483542" y="1576450"/>
                    </a:cubicBezTo>
                    <a:close/>
                    <a:moveTo>
                      <a:pt x="2513786" y="1397137"/>
                    </a:moveTo>
                    <a:lnTo>
                      <a:pt x="2509302" y="1402372"/>
                    </a:lnTo>
                    <a:lnTo>
                      <a:pt x="2521633" y="1421833"/>
                    </a:lnTo>
                    <a:lnTo>
                      <a:pt x="2571130" y="1405044"/>
                    </a:lnTo>
                    <a:cubicBezTo>
                      <a:pt x="2564644" y="1403272"/>
                      <a:pt x="2558015" y="1400813"/>
                      <a:pt x="2551284" y="1398375"/>
                    </a:cubicBezTo>
                    <a:close/>
                    <a:moveTo>
                      <a:pt x="596378" y="421666"/>
                    </a:moveTo>
                    <a:cubicBezTo>
                      <a:pt x="604241" y="432923"/>
                      <a:pt x="612862" y="444258"/>
                      <a:pt x="621019" y="452557"/>
                    </a:cubicBezTo>
                    <a:lnTo>
                      <a:pt x="623243" y="441082"/>
                    </a:lnTo>
                    <a:close/>
                    <a:moveTo>
                      <a:pt x="673387" y="410722"/>
                    </a:moveTo>
                    <a:cubicBezTo>
                      <a:pt x="674136" y="413311"/>
                      <a:pt x="674454" y="416126"/>
                      <a:pt x="674735" y="419086"/>
                    </a:cubicBezTo>
                    <a:cubicBezTo>
                      <a:pt x="675029" y="416724"/>
                      <a:pt x="676121" y="415685"/>
                      <a:pt x="677323" y="414983"/>
                    </a:cubicBezTo>
                    <a:lnTo>
                      <a:pt x="677895" y="415451"/>
                    </a:lnTo>
                    <a:lnTo>
                      <a:pt x="678444" y="414327"/>
                    </a:lnTo>
                    <a:close/>
                    <a:moveTo>
                      <a:pt x="545326" y="385895"/>
                    </a:moveTo>
                    <a:cubicBezTo>
                      <a:pt x="549721" y="395814"/>
                      <a:pt x="554247" y="402424"/>
                      <a:pt x="558127" y="402077"/>
                    </a:cubicBezTo>
                    <a:lnTo>
                      <a:pt x="560937" y="396787"/>
                    </a:lnTo>
                    <a:close/>
                    <a:moveTo>
                      <a:pt x="798756" y="376869"/>
                    </a:moveTo>
                    <a:lnTo>
                      <a:pt x="800801" y="380233"/>
                    </a:lnTo>
                    <a:cubicBezTo>
                      <a:pt x="803607" y="381365"/>
                      <a:pt x="806388" y="382591"/>
                      <a:pt x="809161" y="383802"/>
                    </a:cubicBezTo>
                    <a:close/>
                    <a:moveTo>
                      <a:pt x="1319679" y="0"/>
                    </a:moveTo>
                    <a:lnTo>
                      <a:pt x="1334821" y="56921"/>
                    </a:lnTo>
                    <a:lnTo>
                      <a:pt x="1334890" y="57489"/>
                    </a:lnTo>
                    <a:cubicBezTo>
                      <a:pt x="1335145" y="58567"/>
                      <a:pt x="1335312" y="59760"/>
                      <a:pt x="1335315" y="60979"/>
                    </a:cubicBezTo>
                    <a:cubicBezTo>
                      <a:pt x="1336466" y="70004"/>
                      <a:pt x="1337678" y="78273"/>
                      <a:pt x="1339019" y="84468"/>
                    </a:cubicBezTo>
                    <a:cubicBezTo>
                      <a:pt x="1340123" y="82235"/>
                      <a:pt x="1341196" y="79838"/>
                      <a:pt x="1342312" y="77641"/>
                    </a:cubicBezTo>
                    <a:lnTo>
                      <a:pt x="1354485" y="105306"/>
                    </a:lnTo>
                    <a:lnTo>
                      <a:pt x="1354597" y="107047"/>
                    </a:lnTo>
                    <a:cubicBezTo>
                      <a:pt x="1354950" y="106962"/>
                      <a:pt x="1355291" y="106890"/>
                      <a:pt x="1355954" y="108638"/>
                    </a:cubicBezTo>
                    <a:cubicBezTo>
                      <a:pt x="1356654" y="113860"/>
                      <a:pt x="1358461" y="116443"/>
                      <a:pt x="1360196" y="118278"/>
                    </a:cubicBezTo>
                    <a:lnTo>
                      <a:pt x="1361738" y="115445"/>
                    </a:lnTo>
                    <a:lnTo>
                      <a:pt x="1371357" y="126765"/>
                    </a:lnTo>
                    <a:cubicBezTo>
                      <a:pt x="1378036" y="120696"/>
                      <a:pt x="1388425" y="111563"/>
                      <a:pt x="1392342" y="113039"/>
                    </a:cubicBezTo>
                    <a:cubicBezTo>
                      <a:pt x="1397862" y="115118"/>
                      <a:pt x="1388210" y="124652"/>
                      <a:pt x="1398843" y="144204"/>
                    </a:cubicBezTo>
                    <a:lnTo>
                      <a:pt x="1396885" y="146679"/>
                    </a:lnTo>
                    <a:cubicBezTo>
                      <a:pt x="1397843" y="147191"/>
                      <a:pt x="1399678" y="146738"/>
                      <a:pt x="1403494" y="145501"/>
                    </a:cubicBezTo>
                    <a:cubicBezTo>
                      <a:pt x="1416453" y="141308"/>
                      <a:pt x="1449222" y="113500"/>
                      <a:pt x="1476606" y="119039"/>
                    </a:cubicBezTo>
                    <a:cubicBezTo>
                      <a:pt x="1500196" y="123812"/>
                      <a:pt x="1510494" y="147126"/>
                      <a:pt x="1509437" y="176545"/>
                    </a:cubicBezTo>
                    <a:lnTo>
                      <a:pt x="1541895" y="171790"/>
                    </a:lnTo>
                    <a:cubicBezTo>
                      <a:pt x="1544333" y="160620"/>
                      <a:pt x="1546903" y="149553"/>
                      <a:pt x="1549476" y="138659"/>
                    </a:cubicBezTo>
                    <a:lnTo>
                      <a:pt x="1553828" y="131373"/>
                    </a:lnTo>
                    <a:lnTo>
                      <a:pt x="1553767" y="171335"/>
                    </a:lnTo>
                    <a:cubicBezTo>
                      <a:pt x="1563047" y="172440"/>
                      <a:pt x="1579364" y="177828"/>
                      <a:pt x="1595477" y="182234"/>
                    </a:cubicBezTo>
                    <a:lnTo>
                      <a:pt x="1600283" y="183328"/>
                    </a:lnTo>
                    <a:cubicBezTo>
                      <a:pt x="1600969" y="176909"/>
                      <a:pt x="1601723" y="170550"/>
                      <a:pt x="1602478" y="164259"/>
                    </a:cubicBezTo>
                    <a:lnTo>
                      <a:pt x="1604113" y="184198"/>
                    </a:lnTo>
                    <a:cubicBezTo>
                      <a:pt x="1606130" y="183680"/>
                      <a:pt x="1606448" y="184228"/>
                      <a:pt x="1606771" y="184804"/>
                    </a:cubicBezTo>
                    <a:lnTo>
                      <a:pt x="1638027" y="186891"/>
                    </a:lnTo>
                    <a:lnTo>
                      <a:pt x="1639443" y="142425"/>
                    </a:lnTo>
                    <a:lnTo>
                      <a:pt x="1636277" y="119232"/>
                    </a:lnTo>
                    <a:cubicBezTo>
                      <a:pt x="1642257" y="115992"/>
                      <a:pt x="1660862" y="151091"/>
                      <a:pt x="1674541" y="167480"/>
                    </a:cubicBezTo>
                    <a:cubicBezTo>
                      <a:pt x="1676047" y="166072"/>
                      <a:pt x="1683225" y="156550"/>
                      <a:pt x="1689897" y="151044"/>
                    </a:cubicBezTo>
                    <a:cubicBezTo>
                      <a:pt x="1689977" y="143931"/>
                      <a:pt x="1689988" y="136761"/>
                      <a:pt x="1689998" y="129548"/>
                    </a:cubicBezTo>
                    <a:cubicBezTo>
                      <a:pt x="1692570" y="125585"/>
                      <a:pt x="1695101" y="121729"/>
                      <a:pt x="1697384" y="119326"/>
                    </a:cubicBezTo>
                    <a:lnTo>
                      <a:pt x="1697332" y="148913"/>
                    </a:lnTo>
                    <a:cubicBezTo>
                      <a:pt x="1697963" y="153570"/>
                      <a:pt x="1696050" y="162059"/>
                      <a:pt x="1701901" y="173203"/>
                    </a:cubicBezTo>
                    <a:lnTo>
                      <a:pt x="1700248" y="175864"/>
                    </a:lnTo>
                    <a:cubicBezTo>
                      <a:pt x="1701032" y="176171"/>
                      <a:pt x="1702567" y="175420"/>
                      <a:pt x="1705748" y="173581"/>
                    </a:cubicBezTo>
                    <a:cubicBezTo>
                      <a:pt x="1716562" y="167347"/>
                      <a:pt x="1744121" y="135507"/>
                      <a:pt x="1766792" y="135780"/>
                    </a:cubicBezTo>
                    <a:cubicBezTo>
                      <a:pt x="1786328" y="136017"/>
                      <a:pt x="1794591" y="155949"/>
                      <a:pt x="1793350" y="183612"/>
                    </a:cubicBezTo>
                    <a:cubicBezTo>
                      <a:pt x="1812321" y="174571"/>
                      <a:pt x="1829229" y="167838"/>
                      <a:pt x="1835575" y="175185"/>
                    </a:cubicBezTo>
                    <a:cubicBezTo>
                      <a:pt x="1843310" y="184132"/>
                      <a:pt x="1829705" y="202330"/>
                      <a:pt x="1819636" y="220921"/>
                    </a:cubicBezTo>
                    <a:cubicBezTo>
                      <a:pt x="1846252" y="226631"/>
                      <a:pt x="1906518" y="213451"/>
                      <a:pt x="1917165" y="227306"/>
                    </a:cubicBezTo>
                    <a:cubicBezTo>
                      <a:pt x="1921941" y="233517"/>
                      <a:pt x="1913525" y="245631"/>
                      <a:pt x="1903666" y="258817"/>
                    </a:cubicBezTo>
                    <a:lnTo>
                      <a:pt x="1905304" y="269930"/>
                    </a:lnTo>
                    <a:cubicBezTo>
                      <a:pt x="1918316" y="259228"/>
                      <a:pt x="1933515" y="251585"/>
                      <a:pt x="1946895" y="252388"/>
                    </a:cubicBezTo>
                    <a:lnTo>
                      <a:pt x="1948347" y="253427"/>
                    </a:lnTo>
                    <a:cubicBezTo>
                      <a:pt x="1949128" y="250731"/>
                      <a:pt x="1949861" y="248015"/>
                      <a:pt x="1950595" y="245296"/>
                    </a:cubicBezTo>
                    <a:cubicBezTo>
                      <a:pt x="1954103" y="242131"/>
                      <a:pt x="1957551" y="239063"/>
                      <a:pt x="1960376" y="237329"/>
                    </a:cubicBezTo>
                    <a:lnTo>
                      <a:pt x="1954787" y="258033"/>
                    </a:lnTo>
                    <a:cubicBezTo>
                      <a:pt x="1974508" y="261033"/>
                      <a:pt x="1980996" y="284780"/>
                      <a:pt x="1977732" y="315558"/>
                    </a:cubicBezTo>
                    <a:cubicBezTo>
                      <a:pt x="2003112" y="305119"/>
                      <a:pt x="2025630" y="297517"/>
                      <a:pt x="2033321" y="307361"/>
                    </a:cubicBezTo>
                    <a:cubicBezTo>
                      <a:pt x="2042689" y="319348"/>
                      <a:pt x="2023574" y="341904"/>
                      <a:pt x="2009033" y="365181"/>
                    </a:cubicBezTo>
                    <a:lnTo>
                      <a:pt x="2033600" y="367699"/>
                    </a:lnTo>
                    <a:cubicBezTo>
                      <a:pt x="2038306" y="349117"/>
                      <a:pt x="2036596" y="320311"/>
                      <a:pt x="2041425" y="319158"/>
                    </a:cubicBezTo>
                    <a:cubicBezTo>
                      <a:pt x="2047771" y="317641"/>
                      <a:pt x="2055336" y="349248"/>
                      <a:pt x="2063608" y="368691"/>
                    </a:cubicBezTo>
                    <a:lnTo>
                      <a:pt x="2072543" y="368718"/>
                    </a:lnTo>
                    <a:lnTo>
                      <a:pt x="2094097" y="357745"/>
                    </a:lnTo>
                    <a:cubicBezTo>
                      <a:pt x="2096711" y="358949"/>
                      <a:pt x="2093495" y="362471"/>
                      <a:pt x="2091758" y="369119"/>
                    </a:cubicBezTo>
                    <a:cubicBezTo>
                      <a:pt x="2104868" y="369291"/>
                      <a:pt x="2116624" y="370276"/>
                      <a:pt x="2124756" y="373369"/>
                    </a:cubicBezTo>
                    <a:cubicBezTo>
                      <a:pt x="2138796" y="367351"/>
                      <a:pt x="2154503" y="362264"/>
                      <a:pt x="2166298" y="365184"/>
                    </a:cubicBezTo>
                    <a:cubicBezTo>
                      <a:pt x="2185636" y="369969"/>
                      <a:pt x="2188071" y="390603"/>
                      <a:pt x="2178816" y="416274"/>
                    </a:cubicBezTo>
                    <a:cubicBezTo>
                      <a:pt x="2200282" y="412222"/>
                      <a:pt x="2219033" y="409856"/>
                      <a:pt x="2223212" y="418230"/>
                    </a:cubicBezTo>
                    <a:cubicBezTo>
                      <a:pt x="2228300" y="428433"/>
                      <a:pt x="2209507" y="442333"/>
                      <a:pt x="2194116" y="457422"/>
                    </a:cubicBezTo>
                    <a:cubicBezTo>
                      <a:pt x="2218902" y="468994"/>
                      <a:pt x="2282600" y="470716"/>
                      <a:pt x="2289162" y="486202"/>
                    </a:cubicBezTo>
                    <a:cubicBezTo>
                      <a:pt x="2293178" y="495692"/>
                      <a:pt x="2269543" y="509766"/>
                      <a:pt x="2251768" y="524083"/>
                    </a:cubicBezTo>
                    <a:cubicBezTo>
                      <a:pt x="2251760" y="524109"/>
                      <a:pt x="2251741" y="524131"/>
                      <a:pt x="2251726" y="524151"/>
                    </a:cubicBezTo>
                    <a:lnTo>
                      <a:pt x="2256677" y="524641"/>
                    </a:lnTo>
                    <a:cubicBezTo>
                      <a:pt x="2275426" y="517768"/>
                      <a:pt x="2296285" y="512191"/>
                      <a:pt x="2311423" y="516686"/>
                    </a:cubicBezTo>
                    <a:cubicBezTo>
                      <a:pt x="2336213" y="524049"/>
                      <a:pt x="2337778" y="550734"/>
                      <a:pt x="2323749" y="583165"/>
                    </a:cubicBezTo>
                    <a:cubicBezTo>
                      <a:pt x="2351990" y="579301"/>
                      <a:pt x="2376562" y="577430"/>
                      <a:pt x="2381353" y="588463"/>
                    </a:cubicBezTo>
                    <a:cubicBezTo>
                      <a:pt x="2387184" y="601899"/>
                      <a:pt x="2361655" y="618600"/>
                      <a:pt x="2340458" y="637042"/>
                    </a:cubicBezTo>
                    <a:lnTo>
                      <a:pt x="2356894" y="642667"/>
                    </a:lnTo>
                    <a:lnTo>
                      <a:pt x="2365472" y="637696"/>
                    </a:lnTo>
                    <a:lnTo>
                      <a:pt x="2364805" y="645374"/>
                    </a:lnTo>
                    <a:cubicBezTo>
                      <a:pt x="2367292" y="646668"/>
                      <a:pt x="2370016" y="647395"/>
                      <a:pt x="2372799" y="648109"/>
                    </a:cubicBezTo>
                    <a:cubicBezTo>
                      <a:pt x="2374704" y="647999"/>
                      <a:pt x="2376366" y="648487"/>
                      <a:pt x="2377752" y="649297"/>
                    </a:cubicBezTo>
                    <a:cubicBezTo>
                      <a:pt x="2413559" y="658275"/>
                      <a:pt x="2456678" y="665583"/>
                      <a:pt x="2461877" y="679999"/>
                    </a:cubicBezTo>
                    <a:cubicBezTo>
                      <a:pt x="2466142" y="691815"/>
                      <a:pt x="2437674" y="707386"/>
                      <a:pt x="2414088" y="723776"/>
                    </a:cubicBezTo>
                    <a:lnTo>
                      <a:pt x="2436336" y="730284"/>
                    </a:lnTo>
                    <a:lnTo>
                      <a:pt x="2463748" y="743824"/>
                    </a:lnTo>
                    <a:lnTo>
                      <a:pt x="2463145" y="745196"/>
                    </a:lnTo>
                    <a:cubicBezTo>
                      <a:pt x="2464382" y="745358"/>
                      <a:pt x="2464632" y="745889"/>
                      <a:pt x="2464829" y="746431"/>
                    </a:cubicBezTo>
                    <a:cubicBezTo>
                      <a:pt x="2468874" y="757644"/>
                      <a:pt x="2443442" y="772242"/>
                      <a:pt x="2420687" y="787713"/>
                    </a:cubicBezTo>
                    <a:cubicBezTo>
                      <a:pt x="2424971" y="790746"/>
                      <a:pt x="2430007" y="793540"/>
                      <a:pt x="2435472" y="796159"/>
                    </a:cubicBezTo>
                    <a:lnTo>
                      <a:pt x="2442174" y="797519"/>
                    </a:lnTo>
                    <a:cubicBezTo>
                      <a:pt x="2445886" y="793184"/>
                      <a:pt x="2449534" y="788753"/>
                      <a:pt x="2453201" y="784299"/>
                    </a:cubicBezTo>
                    <a:cubicBezTo>
                      <a:pt x="2457703" y="782866"/>
                      <a:pt x="2462109" y="781491"/>
                      <a:pt x="2465401" y="781079"/>
                    </a:cubicBezTo>
                    <a:lnTo>
                      <a:pt x="2450472" y="799206"/>
                    </a:lnTo>
                    <a:cubicBezTo>
                      <a:pt x="2451835" y="799049"/>
                      <a:pt x="2452969" y="799471"/>
                      <a:pt x="2454033" y="799929"/>
                    </a:cubicBezTo>
                    <a:lnTo>
                      <a:pt x="2472954" y="797502"/>
                    </a:lnTo>
                    <a:cubicBezTo>
                      <a:pt x="2474632" y="800389"/>
                      <a:pt x="2472448" y="805701"/>
                      <a:pt x="2467819" y="812492"/>
                    </a:cubicBezTo>
                    <a:cubicBezTo>
                      <a:pt x="2491228" y="824064"/>
                      <a:pt x="2511953" y="835442"/>
                      <a:pt x="2512303" y="845960"/>
                    </a:cubicBezTo>
                    <a:cubicBezTo>
                      <a:pt x="2512589" y="854561"/>
                      <a:pt x="2495772" y="861261"/>
                      <a:pt x="2475770" y="867817"/>
                    </a:cubicBezTo>
                    <a:cubicBezTo>
                      <a:pt x="2475692" y="870837"/>
                      <a:pt x="2473731" y="874578"/>
                      <a:pt x="2470770" y="878928"/>
                    </a:cubicBezTo>
                    <a:cubicBezTo>
                      <a:pt x="2494176" y="890495"/>
                      <a:pt x="2514900" y="901875"/>
                      <a:pt x="2515252" y="912394"/>
                    </a:cubicBezTo>
                    <a:cubicBezTo>
                      <a:pt x="2515705" y="926056"/>
                      <a:pt x="2472976" y="934936"/>
                      <a:pt x="2443856" y="947732"/>
                    </a:cubicBezTo>
                    <a:cubicBezTo>
                      <a:pt x="2445313" y="948723"/>
                      <a:pt x="2446932" y="949482"/>
                      <a:pt x="2448581" y="950242"/>
                    </a:cubicBezTo>
                    <a:lnTo>
                      <a:pt x="2451240" y="951448"/>
                    </a:lnTo>
                    <a:lnTo>
                      <a:pt x="2448325" y="952604"/>
                    </a:lnTo>
                    <a:lnTo>
                      <a:pt x="2454206" y="958623"/>
                    </a:lnTo>
                    <a:cubicBezTo>
                      <a:pt x="2470199" y="947121"/>
                      <a:pt x="2487028" y="928412"/>
                      <a:pt x="2490899" y="930552"/>
                    </a:cubicBezTo>
                    <a:cubicBezTo>
                      <a:pt x="2496019" y="933383"/>
                      <a:pt x="2481526" y="957811"/>
                      <a:pt x="2472760" y="977612"/>
                    </a:cubicBezTo>
                    <a:cubicBezTo>
                      <a:pt x="2477249" y="981967"/>
                      <a:pt x="2481023" y="986150"/>
                      <a:pt x="2483570" y="990072"/>
                    </a:cubicBezTo>
                    <a:cubicBezTo>
                      <a:pt x="2491222" y="991257"/>
                      <a:pt x="2498909" y="992925"/>
                      <a:pt x="2499723" y="995177"/>
                    </a:cubicBezTo>
                    <a:cubicBezTo>
                      <a:pt x="2501288" y="999517"/>
                      <a:pt x="2487421" y="998167"/>
                      <a:pt x="2477295" y="1013889"/>
                    </a:cubicBezTo>
                    <a:lnTo>
                      <a:pt x="2474027" y="1013874"/>
                    </a:lnTo>
                    <a:cubicBezTo>
                      <a:pt x="2474169" y="1014695"/>
                      <a:pt x="2475657" y="1015597"/>
                      <a:pt x="2478999" y="1017331"/>
                    </a:cubicBezTo>
                    <a:cubicBezTo>
                      <a:pt x="2490343" y="1023222"/>
                      <a:pt x="2533572" y="1029970"/>
                      <a:pt x="2545372" y="1049239"/>
                    </a:cubicBezTo>
                    <a:cubicBezTo>
                      <a:pt x="2552208" y="1060403"/>
                      <a:pt x="2548338" y="1071885"/>
                      <a:pt x="2535958" y="1080807"/>
                    </a:cubicBezTo>
                    <a:lnTo>
                      <a:pt x="2611033" y="1123881"/>
                    </a:lnTo>
                    <a:lnTo>
                      <a:pt x="2592509" y="1132901"/>
                    </a:lnTo>
                    <a:cubicBezTo>
                      <a:pt x="2590968" y="1140778"/>
                      <a:pt x="2603879" y="1152247"/>
                      <a:pt x="2618678" y="1164245"/>
                    </a:cubicBezTo>
                    <a:lnTo>
                      <a:pt x="2612450" y="1174662"/>
                    </a:lnTo>
                    <a:lnTo>
                      <a:pt x="2617433" y="1174994"/>
                    </a:lnTo>
                    <a:lnTo>
                      <a:pt x="2595324" y="1184666"/>
                    </a:lnTo>
                    <a:cubicBezTo>
                      <a:pt x="2594047" y="1191200"/>
                      <a:pt x="2602708" y="1200204"/>
                      <a:pt x="2614389" y="1209649"/>
                    </a:cubicBezTo>
                    <a:lnTo>
                      <a:pt x="2609907" y="1215949"/>
                    </a:lnTo>
                    <a:cubicBezTo>
                      <a:pt x="2609491" y="1219198"/>
                      <a:pt x="2611647" y="1222105"/>
                      <a:pt x="2615779" y="1224469"/>
                    </a:cubicBezTo>
                    <a:lnTo>
                      <a:pt x="2615265" y="1226431"/>
                    </a:lnTo>
                    <a:lnTo>
                      <a:pt x="2618829" y="1226669"/>
                    </a:lnTo>
                    <a:cubicBezTo>
                      <a:pt x="2625009" y="1230080"/>
                      <a:pt x="2633894" y="1233095"/>
                      <a:pt x="2643664" y="1236019"/>
                    </a:cubicBezTo>
                    <a:lnTo>
                      <a:pt x="2602597" y="1239274"/>
                    </a:lnTo>
                    <a:lnTo>
                      <a:pt x="2597305" y="1242501"/>
                    </a:lnTo>
                    <a:cubicBezTo>
                      <a:pt x="2595703" y="1245659"/>
                      <a:pt x="2603562" y="1248748"/>
                      <a:pt x="2606375" y="1252951"/>
                    </a:cubicBezTo>
                    <a:lnTo>
                      <a:pt x="2585234" y="1262200"/>
                    </a:lnTo>
                    <a:cubicBezTo>
                      <a:pt x="2584074" y="1269355"/>
                      <a:pt x="2594638" y="1278742"/>
                      <a:pt x="2607538" y="1288735"/>
                    </a:cubicBezTo>
                    <a:lnTo>
                      <a:pt x="2609830" y="1290485"/>
                    </a:lnTo>
                    <a:lnTo>
                      <a:pt x="2605411" y="1291043"/>
                    </a:lnTo>
                    <a:lnTo>
                      <a:pt x="2600119" y="1294266"/>
                    </a:lnTo>
                    <a:cubicBezTo>
                      <a:pt x="2598515" y="1297427"/>
                      <a:pt x="2606378" y="1300515"/>
                      <a:pt x="2609190" y="1304723"/>
                    </a:cubicBezTo>
                    <a:cubicBezTo>
                      <a:pt x="2606003" y="1304991"/>
                      <a:pt x="2603010" y="1305363"/>
                      <a:pt x="2600598" y="1306336"/>
                    </a:cubicBezTo>
                    <a:lnTo>
                      <a:pt x="2586997" y="1302499"/>
                    </a:lnTo>
                    <a:lnTo>
                      <a:pt x="2591112" y="1310978"/>
                    </a:lnTo>
                    <a:lnTo>
                      <a:pt x="2588045" y="1313968"/>
                    </a:lnTo>
                    <a:cubicBezTo>
                      <a:pt x="2587291" y="1318630"/>
                      <a:pt x="2591510" y="1324235"/>
                      <a:pt x="2598378" y="1330056"/>
                    </a:cubicBezTo>
                    <a:cubicBezTo>
                      <a:pt x="2577787" y="1338183"/>
                      <a:pt x="2612095" y="1366252"/>
                      <a:pt x="2629005" y="1388627"/>
                    </a:cubicBezTo>
                    <a:lnTo>
                      <a:pt x="2628992" y="1388989"/>
                    </a:lnTo>
                    <a:lnTo>
                      <a:pt x="2628500" y="1389471"/>
                    </a:lnTo>
                    <a:cubicBezTo>
                      <a:pt x="2608233" y="1382851"/>
                      <a:pt x="2589549" y="1377809"/>
                      <a:pt x="2585973" y="1382657"/>
                    </a:cubicBezTo>
                    <a:cubicBezTo>
                      <a:pt x="2584017" y="1385316"/>
                      <a:pt x="2587321" y="1390725"/>
                      <a:pt x="2593202" y="1397557"/>
                    </a:cubicBezTo>
                    <a:cubicBezTo>
                      <a:pt x="2599005" y="1395659"/>
                      <a:pt x="2604805" y="1393654"/>
                      <a:pt x="2610620" y="1391645"/>
                    </a:cubicBezTo>
                    <a:lnTo>
                      <a:pt x="2598513" y="1403340"/>
                    </a:lnTo>
                    <a:cubicBezTo>
                      <a:pt x="2602397" y="1407962"/>
                      <a:pt x="2607065" y="1412803"/>
                      <a:pt x="2611782" y="1417778"/>
                    </a:cubicBezTo>
                    <a:cubicBezTo>
                      <a:pt x="2611148" y="1418116"/>
                      <a:pt x="2610341" y="1418030"/>
                      <a:pt x="2609467" y="1417921"/>
                    </a:cubicBezTo>
                    <a:lnTo>
                      <a:pt x="2590141" y="1411431"/>
                    </a:lnTo>
                    <a:cubicBezTo>
                      <a:pt x="2587812" y="1412934"/>
                      <a:pt x="2586224" y="1414776"/>
                      <a:pt x="2584931" y="1416463"/>
                    </a:cubicBezTo>
                    <a:lnTo>
                      <a:pt x="2523000" y="1448353"/>
                    </a:lnTo>
                    <a:cubicBezTo>
                      <a:pt x="2529562" y="1459552"/>
                      <a:pt x="2532355" y="1467664"/>
                      <a:pt x="2528502" y="1469623"/>
                    </a:cubicBezTo>
                    <a:lnTo>
                      <a:pt x="2517983" y="1465187"/>
                    </a:lnTo>
                    <a:cubicBezTo>
                      <a:pt x="2520604" y="1468126"/>
                      <a:pt x="2521629" y="1471371"/>
                      <a:pt x="2522174" y="1474370"/>
                    </a:cubicBezTo>
                    <a:lnTo>
                      <a:pt x="2525153" y="1476727"/>
                    </a:lnTo>
                    <a:cubicBezTo>
                      <a:pt x="2557878" y="1465143"/>
                      <a:pt x="2595122" y="1451183"/>
                      <a:pt x="2633549" y="1436783"/>
                    </a:cubicBezTo>
                    <a:cubicBezTo>
                      <a:pt x="2638166" y="1437794"/>
                      <a:pt x="2642670" y="1438804"/>
                      <a:pt x="2645723" y="1440095"/>
                    </a:cubicBezTo>
                    <a:lnTo>
                      <a:pt x="2590565" y="1460745"/>
                    </a:lnTo>
                    <a:lnTo>
                      <a:pt x="2590007" y="1460873"/>
                    </a:lnTo>
                    <a:cubicBezTo>
                      <a:pt x="2588958" y="1461231"/>
                      <a:pt x="2587785" y="1461516"/>
                      <a:pt x="2586571" y="1461636"/>
                    </a:cubicBezTo>
                    <a:cubicBezTo>
                      <a:pt x="2577705" y="1463668"/>
                      <a:pt x="2569593" y="1465685"/>
                      <a:pt x="2563560" y="1467626"/>
                    </a:cubicBezTo>
                    <a:cubicBezTo>
                      <a:pt x="2565893" y="1468506"/>
                      <a:pt x="2568382" y="1469341"/>
                      <a:pt x="2570676" y="1470236"/>
                    </a:cubicBezTo>
                    <a:lnTo>
                      <a:pt x="2544341" y="1485063"/>
                    </a:lnTo>
                    <a:lnTo>
                      <a:pt x="2542620" y="1485345"/>
                    </a:lnTo>
                    <a:cubicBezTo>
                      <a:pt x="2542738" y="1485687"/>
                      <a:pt x="2542839" y="1486023"/>
                      <a:pt x="2541167" y="1486849"/>
                    </a:cubicBezTo>
                    <a:lnTo>
                      <a:pt x="2539284" y="1487911"/>
                    </a:lnTo>
                    <a:cubicBezTo>
                      <a:pt x="2545126" y="1493261"/>
                      <a:pt x="2549661" y="1499099"/>
                      <a:pt x="2551593" y="1505175"/>
                    </a:cubicBezTo>
                    <a:cubicBezTo>
                      <a:pt x="2557569" y="1523970"/>
                      <a:pt x="2540333" y="1536718"/>
                      <a:pt x="2512367" y="1542215"/>
                    </a:cubicBezTo>
                    <a:cubicBezTo>
                      <a:pt x="2527408" y="1558227"/>
                      <a:pt x="2539493" y="1572818"/>
                      <a:pt x="2534191" y="1580683"/>
                    </a:cubicBezTo>
                    <a:lnTo>
                      <a:pt x="2517184" y="1583646"/>
                    </a:lnTo>
                    <a:cubicBezTo>
                      <a:pt x="2521225" y="1584457"/>
                      <a:pt x="2525037" y="1585376"/>
                      <a:pt x="2527725" y="1586512"/>
                    </a:cubicBezTo>
                    <a:lnTo>
                      <a:pt x="2489996" y="1600637"/>
                    </a:lnTo>
                    <a:cubicBezTo>
                      <a:pt x="2499747" y="1628014"/>
                      <a:pt x="2516015" y="1661366"/>
                      <a:pt x="2508188" y="1671551"/>
                    </a:cubicBezTo>
                    <a:cubicBezTo>
                      <a:pt x="2501800" y="1679858"/>
                      <a:pt x="2476606" y="1667212"/>
                      <a:pt x="2454309" y="1659638"/>
                    </a:cubicBezTo>
                    <a:cubicBezTo>
                      <a:pt x="2454279" y="1659644"/>
                      <a:pt x="2454252" y="1659640"/>
                      <a:pt x="2454225" y="1659636"/>
                    </a:cubicBezTo>
                    <a:lnTo>
                      <a:pt x="2456414" y="1664065"/>
                    </a:lnTo>
                    <a:cubicBezTo>
                      <a:pt x="2472547" y="1676323"/>
                      <a:pt x="2488637" y="1691031"/>
                      <a:pt x="2492640" y="1706132"/>
                    </a:cubicBezTo>
                    <a:cubicBezTo>
                      <a:pt x="2499196" y="1730863"/>
                      <a:pt x="2476065" y="1746012"/>
                      <a:pt x="2439488" y="1750984"/>
                    </a:cubicBezTo>
                    <a:cubicBezTo>
                      <a:pt x="2457962" y="1772808"/>
                      <a:pt x="2472697" y="1792570"/>
                      <a:pt x="2465332" y="1802327"/>
                    </a:cubicBezTo>
                    <a:cubicBezTo>
                      <a:pt x="2456638" y="1813850"/>
                      <a:pt x="2429534" y="1802093"/>
                      <a:pt x="2402534" y="1793791"/>
                    </a:cubicBezTo>
                    <a:lnTo>
                      <a:pt x="2400247" y="1794203"/>
                    </a:lnTo>
                    <a:lnTo>
                      <a:pt x="2406785" y="1824011"/>
                    </a:lnTo>
                    <a:cubicBezTo>
                      <a:pt x="2432871" y="1822289"/>
                      <a:pt x="2460534" y="1820317"/>
                      <a:pt x="2488574" y="1818331"/>
                    </a:cubicBezTo>
                    <a:cubicBezTo>
                      <a:pt x="2475314" y="1824489"/>
                      <a:pt x="2463870" y="1830636"/>
                      <a:pt x="2457337" y="1835650"/>
                    </a:cubicBezTo>
                    <a:lnTo>
                      <a:pt x="2413331" y="1845154"/>
                    </a:lnTo>
                    <a:lnTo>
                      <a:pt x="2422828" y="1875149"/>
                    </a:lnTo>
                    <a:cubicBezTo>
                      <a:pt x="2447051" y="1872911"/>
                      <a:pt x="2472787" y="1870413"/>
                      <a:pt x="2499041" y="1867865"/>
                    </a:cubicBezTo>
                    <a:cubicBezTo>
                      <a:pt x="2503239" y="1870036"/>
                      <a:pt x="2507326" y="1872180"/>
                      <a:pt x="2509940" y="1874213"/>
                    </a:cubicBezTo>
                    <a:lnTo>
                      <a:pt x="2451319" y="1879886"/>
                    </a:lnTo>
                    <a:lnTo>
                      <a:pt x="2450744" y="1879864"/>
                    </a:lnTo>
                    <a:cubicBezTo>
                      <a:pt x="2449640" y="1879940"/>
                      <a:pt x="2448431" y="1879908"/>
                      <a:pt x="2447229" y="1879713"/>
                    </a:cubicBezTo>
                    <a:lnTo>
                      <a:pt x="2424221" y="1879549"/>
                    </a:lnTo>
                    <a:lnTo>
                      <a:pt x="2424439" y="1880238"/>
                    </a:lnTo>
                    <a:cubicBezTo>
                      <a:pt x="2426173" y="1881461"/>
                      <a:pt x="2427983" y="1882681"/>
                      <a:pt x="2429651" y="1883905"/>
                    </a:cubicBezTo>
                    <a:lnTo>
                      <a:pt x="2425645" y="1884932"/>
                    </a:lnTo>
                    <a:cubicBezTo>
                      <a:pt x="2429580" y="1899860"/>
                      <a:pt x="2430786" y="1912027"/>
                      <a:pt x="2425910" y="1917705"/>
                    </a:cubicBezTo>
                    <a:cubicBezTo>
                      <a:pt x="2418912" y="1925853"/>
                      <a:pt x="2397326" y="1915964"/>
                      <a:pt x="2374525" y="1905724"/>
                    </a:cubicBezTo>
                    <a:lnTo>
                      <a:pt x="2373390" y="1906407"/>
                    </a:lnTo>
                    <a:lnTo>
                      <a:pt x="2362309" y="1904141"/>
                    </a:lnTo>
                    <a:lnTo>
                      <a:pt x="2367186" y="1922219"/>
                    </a:lnTo>
                    <a:cubicBezTo>
                      <a:pt x="2373766" y="1936450"/>
                      <a:pt x="2375921" y="1947834"/>
                      <a:pt x="2369592" y="1952361"/>
                    </a:cubicBezTo>
                    <a:lnTo>
                      <a:pt x="2368038" y="1952566"/>
                    </a:lnTo>
                    <a:cubicBezTo>
                      <a:pt x="2368552" y="1953690"/>
                      <a:pt x="2368205" y="1954178"/>
                      <a:pt x="2367823" y="1954625"/>
                    </a:cubicBezTo>
                    <a:cubicBezTo>
                      <a:pt x="2359900" y="1963848"/>
                      <a:pt x="2333286" y="1949959"/>
                      <a:pt x="2307303" y="1938779"/>
                    </a:cubicBezTo>
                    <a:cubicBezTo>
                      <a:pt x="2306856" y="1943964"/>
                      <a:pt x="2307023" y="1949664"/>
                      <a:pt x="2307573" y="1955632"/>
                    </a:cubicBezTo>
                    <a:cubicBezTo>
                      <a:pt x="2311129" y="1961897"/>
                      <a:pt x="2313329" y="1967954"/>
                      <a:pt x="2314048" y="1973244"/>
                    </a:cubicBezTo>
                    <a:lnTo>
                      <a:pt x="2326279" y="1987947"/>
                    </a:lnTo>
                    <a:cubicBezTo>
                      <a:pt x="2324578" y="1990860"/>
                      <a:pt x="2318645" y="1991770"/>
                      <a:pt x="2310089" y="1991385"/>
                    </a:cubicBezTo>
                    <a:cubicBezTo>
                      <a:pt x="2312133" y="2017130"/>
                      <a:pt x="2312925" y="2040511"/>
                      <a:pt x="2303667" y="2046260"/>
                    </a:cubicBezTo>
                    <a:cubicBezTo>
                      <a:pt x="2296095" y="2050958"/>
                      <a:pt x="2281142" y="2040243"/>
                      <a:pt x="2264632" y="2026770"/>
                    </a:cubicBezTo>
                    <a:lnTo>
                      <a:pt x="2264122" y="2026832"/>
                    </a:lnTo>
                    <a:lnTo>
                      <a:pt x="2286495" y="2068861"/>
                    </a:lnTo>
                    <a:cubicBezTo>
                      <a:pt x="2283524" y="2067864"/>
                      <a:pt x="2279700" y="2065760"/>
                      <a:pt x="2275795" y="2063587"/>
                    </a:cubicBezTo>
                    <a:lnTo>
                      <a:pt x="2256351" y="2027777"/>
                    </a:lnTo>
                    <a:cubicBezTo>
                      <a:pt x="2255004" y="2028402"/>
                      <a:pt x="2253545" y="2028375"/>
                      <a:pt x="2252001" y="2028306"/>
                    </a:cubicBezTo>
                    <a:cubicBezTo>
                      <a:pt x="2254044" y="2054049"/>
                      <a:pt x="2254837" y="2077431"/>
                      <a:pt x="2245576" y="2083179"/>
                    </a:cubicBezTo>
                    <a:cubicBezTo>
                      <a:pt x="2242124" y="2085323"/>
                      <a:pt x="2237134" y="2084258"/>
                      <a:pt x="2231264" y="2080975"/>
                    </a:cubicBezTo>
                    <a:cubicBezTo>
                      <a:pt x="2231259" y="2081060"/>
                      <a:pt x="2231272" y="2081145"/>
                      <a:pt x="2231285" y="2081229"/>
                    </a:cubicBezTo>
                    <a:lnTo>
                      <a:pt x="2231073" y="2080856"/>
                    </a:lnTo>
                    <a:cubicBezTo>
                      <a:pt x="2216053" y="2073524"/>
                      <a:pt x="2195050" y="2053990"/>
                      <a:pt x="2175918" y="2041260"/>
                    </a:cubicBezTo>
                    <a:cubicBezTo>
                      <a:pt x="2175800" y="2043006"/>
                      <a:pt x="2175980" y="2044765"/>
                      <a:pt x="2176172" y="2046549"/>
                    </a:cubicBezTo>
                    <a:lnTo>
                      <a:pt x="2176330" y="2047924"/>
                    </a:lnTo>
                    <a:cubicBezTo>
                      <a:pt x="2179993" y="2056333"/>
                      <a:pt x="2183649" y="2064831"/>
                      <a:pt x="2187290" y="2073344"/>
                    </a:cubicBezTo>
                    <a:lnTo>
                      <a:pt x="2172651" y="2052035"/>
                    </a:lnTo>
                    <a:cubicBezTo>
                      <a:pt x="2165834" y="2077055"/>
                      <a:pt x="2160103" y="2101540"/>
                      <a:pt x="2152437" y="2106004"/>
                    </a:cubicBezTo>
                    <a:cubicBezTo>
                      <a:pt x="2155703" y="2111426"/>
                      <a:pt x="2158499" y="2116955"/>
                      <a:pt x="2161204" y="2122369"/>
                    </a:cubicBezTo>
                    <a:lnTo>
                      <a:pt x="2154342" y="2118209"/>
                    </a:lnTo>
                    <a:lnTo>
                      <a:pt x="2121937" y="2080477"/>
                    </a:lnTo>
                    <a:cubicBezTo>
                      <a:pt x="2120159" y="2096378"/>
                      <a:pt x="2120407" y="2119561"/>
                      <a:pt x="2117642" y="2136814"/>
                    </a:cubicBezTo>
                    <a:lnTo>
                      <a:pt x="2117366" y="2137080"/>
                    </a:lnTo>
                    <a:lnTo>
                      <a:pt x="2116661" y="2137116"/>
                    </a:lnTo>
                    <a:lnTo>
                      <a:pt x="2105958" y="2118269"/>
                    </a:lnTo>
                    <a:cubicBezTo>
                      <a:pt x="2105572" y="2120148"/>
                      <a:pt x="2105007" y="2121896"/>
                      <a:pt x="2104439" y="2123572"/>
                    </a:cubicBezTo>
                    <a:lnTo>
                      <a:pt x="2106544" y="2273594"/>
                    </a:lnTo>
                    <a:cubicBezTo>
                      <a:pt x="2099700" y="2265872"/>
                      <a:pt x="2093375" y="2260959"/>
                      <a:pt x="2088605" y="2262642"/>
                    </a:cubicBezTo>
                    <a:cubicBezTo>
                      <a:pt x="2080713" y="2265425"/>
                      <a:pt x="2077271" y="2282263"/>
                      <a:pt x="2074357" y="2300966"/>
                    </a:cubicBezTo>
                    <a:lnTo>
                      <a:pt x="2061695" y="2301110"/>
                    </a:lnTo>
                    <a:lnTo>
                      <a:pt x="2064046" y="2305485"/>
                    </a:lnTo>
                    <a:cubicBezTo>
                      <a:pt x="2056204" y="2296314"/>
                      <a:pt x="2048940" y="2289967"/>
                      <a:pt x="2043614" y="2291846"/>
                    </a:cubicBezTo>
                    <a:cubicBezTo>
                      <a:pt x="2037068" y="2294156"/>
                      <a:pt x="2033584" y="2306129"/>
                      <a:pt x="2031309" y="2320878"/>
                    </a:cubicBezTo>
                    <a:lnTo>
                      <a:pt x="2023271" y="2320364"/>
                    </a:lnTo>
                    <a:cubicBezTo>
                      <a:pt x="2020131" y="2321696"/>
                      <a:pt x="2018668" y="2325021"/>
                      <a:pt x="2018739" y="2329731"/>
                    </a:cubicBezTo>
                    <a:lnTo>
                      <a:pt x="2016703" y="2330314"/>
                    </a:lnTo>
                    <a:lnTo>
                      <a:pt x="2018385" y="2333447"/>
                    </a:lnTo>
                    <a:cubicBezTo>
                      <a:pt x="2018603" y="2340429"/>
                      <a:pt x="2020616" y="2349485"/>
                      <a:pt x="2023178" y="2359243"/>
                    </a:cubicBezTo>
                    <a:cubicBezTo>
                      <a:pt x="2013931" y="2346427"/>
                      <a:pt x="2005299" y="2332868"/>
                      <a:pt x="1999622" y="2327714"/>
                    </a:cubicBezTo>
                    <a:lnTo>
                      <a:pt x="1996152" y="2325164"/>
                    </a:lnTo>
                    <a:lnTo>
                      <a:pt x="1994291" y="2324253"/>
                    </a:lnTo>
                    <a:cubicBezTo>
                      <a:pt x="1995890" y="2329941"/>
                      <a:pt x="1998463" y="2337146"/>
                      <a:pt x="2001388" y="2344910"/>
                    </a:cubicBezTo>
                    <a:cubicBezTo>
                      <a:pt x="2001925" y="2345929"/>
                      <a:pt x="2002313" y="2346999"/>
                      <a:pt x="2002581" y="2348013"/>
                    </a:cubicBezTo>
                    <a:lnTo>
                      <a:pt x="2002772" y="2348522"/>
                    </a:lnTo>
                    <a:lnTo>
                      <a:pt x="2015329" y="2402788"/>
                    </a:lnTo>
                    <a:cubicBezTo>
                      <a:pt x="2012716" y="2401054"/>
                      <a:pt x="2009565" y="2398036"/>
                      <a:pt x="2006358" y="2394926"/>
                    </a:cubicBezTo>
                    <a:lnTo>
                      <a:pt x="1990592" y="2327250"/>
                    </a:lnTo>
                    <a:cubicBezTo>
                      <a:pt x="1989573" y="2330010"/>
                      <a:pt x="1989493" y="2333910"/>
                      <a:pt x="1988164" y="2336560"/>
                    </a:cubicBezTo>
                    <a:cubicBezTo>
                      <a:pt x="1981290" y="2327512"/>
                      <a:pt x="1974578" y="2321208"/>
                      <a:pt x="1968631" y="2323517"/>
                    </a:cubicBezTo>
                    <a:lnTo>
                      <a:pt x="1961250" y="2334148"/>
                    </a:lnTo>
                    <a:cubicBezTo>
                      <a:pt x="1962501" y="2345041"/>
                      <a:pt x="1963727" y="2356119"/>
                      <a:pt x="1964925" y="2367231"/>
                    </a:cubicBezTo>
                    <a:cubicBezTo>
                      <a:pt x="1962398" y="2374598"/>
                      <a:pt x="1960326" y="2386705"/>
                      <a:pt x="1958797" y="2400449"/>
                    </a:cubicBezTo>
                    <a:lnTo>
                      <a:pt x="1946666" y="2354582"/>
                    </a:lnTo>
                    <a:cubicBezTo>
                      <a:pt x="1944519" y="2356792"/>
                      <a:pt x="1944895" y="2362327"/>
                      <a:pt x="1943172" y="2365766"/>
                    </a:cubicBezTo>
                    <a:cubicBezTo>
                      <a:pt x="1941237" y="2363218"/>
                      <a:pt x="1939315" y="2360888"/>
                      <a:pt x="1937158" y="2359355"/>
                    </a:cubicBezTo>
                    <a:lnTo>
                      <a:pt x="1933378" y="2345892"/>
                    </a:lnTo>
                    <a:lnTo>
                      <a:pt x="1927952" y="2353758"/>
                    </a:lnTo>
                    <a:lnTo>
                      <a:pt x="1923639" y="2352721"/>
                    </a:lnTo>
                    <a:lnTo>
                      <a:pt x="1916208" y="2366869"/>
                    </a:lnTo>
                    <a:cubicBezTo>
                      <a:pt x="1916943" y="2371715"/>
                      <a:pt x="1917646" y="2376577"/>
                      <a:pt x="1918344" y="2381444"/>
                    </a:cubicBezTo>
                    <a:lnTo>
                      <a:pt x="1913752" y="2368476"/>
                    </a:lnTo>
                    <a:lnTo>
                      <a:pt x="1905848" y="2357369"/>
                    </a:lnTo>
                    <a:cubicBezTo>
                      <a:pt x="1897056" y="2356666"/>
                      <a:pt x="1890386" y="2394616"/>
                      <a:pt x="1880111" y="2420557"/>
                    </a:cubicBezTo>
                    <a:cubicBezTo>
                      <a:pt x="1880256" y="2421048"/>
                      <a:pt x="1880358" y="2421547"/>
                      <a:pt x="1880461" y="2422046"/>
                    </a:cubicBezTo>
                    <a:lnTo>
                      <a:pt x="1879901" y="2421200"/>
                    </a:lnTo>
                    <a:cubicBezTo>
                      <a:pt x="1879621" y="2422927"/>
                      <a:pt x="1878993" y="2424478"/>
                      <a:pt x="1878352" y="2425971"/>
                    </a:cubicBezTo>
                    <a:lnTo>
                      <a:pt x="1878021" y="2426147"/>
                    </a:lnTo>
                    <a:lnTo>
                      <a:pt x="1877326" y="2425983"/>
                    </a:lnTo>
                    <a:lnTo>
                      <a:pt x="1872032" y="2407268"/>
                    </a:lnTo>
                    <a:lnTo>
                      <a:pt x="1864120" y="2391112"/>
                    </a:lnTo>
                    <a:cubicBezTo>
                      <a:pt x="1863991" y="2387995"/>
                      <a:pt x="1862451" y="2386702"/>
                      <a:pt x="1860855" y="2386574"/>
                    </a:cubicBezTo>
                    <a:cubicBezTo>
                      <a:pt x="1854499" y="2386065"/>
                      <a:pt x="1849251" y="2405761"/>
                      <a:pt x="1843024" y="2426549"/>
                    </a:cubicBezTo>
                    <a:cubicBezTo>
                      <a:pt x="1842387" y="2426191"/>
                      <a:pt x="1842034" y="2425465"/>
                      <a:pt x="1841667" y="2424671"/>
                    </a:cubicBezTo>
                    <a:cubicBezTo>
                      <a:pt x="1837572" y="2415803"/>
                      <a:pt x="1833443" y="2391139"/>
                      <a:pt x="1828312" y="2365454"/>
                    </a:cubicBezTo>
                    <a:cubicBezTo>
                      <a:pt x="1821196" y="2351743"/>
                      <a:pt x="1813331" y="2337078"/>
                      <a:pt x="1805507" y="2326315"/>
                    </a:cubicBezTo>
                    <a:cubicBezTo>
                      <a:pt x="1801270" y="2342924"/>
                      <a:pt x="1795844" y="2354798"/>
                      <a:pt x="1789130" y="2357038"/>
                    </a:cubicBezTo>
                    <a:lnTo>
                      <a:pt x="1778739" y="2350647"/>
                    </a:lnTo>
                    <a:lnTo>
                      <a:pt x="1778691" y="2350725"/>
                    </a:lnTo>
                    <a:cubicBezTo>
                      <a:pt x="1782110" y="2358264"/>
                      <a:pt x="1784451" y="2366642"/>
                      <a:pt x="1785118" y="2374527"/>
                    </a:cubicBezTo>
                    <a:lnTo>
                      <a:pt x="1777084" y="2389997"/>
                    </a:lnTo>
                    <a:lnTo>
                      <a:pt x="1775066" y="2387709"/>
                    </a:lnTo>
                    <a:cubicBezTo>
                      <a:pt x="1773852" y="2389769"/>
                      <a:pt x="1772737" y="2392533"/>
                      <a:pt x="1773194" y="2397497"/>
                    </a:cubicBezTo>
                    <a:cubicBezTo>
                      <a:pt x="1772956" y="2399245"/>
                      <a:pt x="1772625" y="2399251"/>
                      <a:pt x="1772281" y="2399248"/>
                    </a:cubicBezTo>
                    <a:lnTo>
                      <a:pt x="1772545" y="2400878"/>
                    </a:lnTo>
                    <a:lnTo>
                      <a:pt x="1767180" y="2428953"/>
                    </a:lnTo>
                    <a:cubicBezTo>
                      <a:pt x="1765686" y="2427161"/>
                      <a:pt x="1764185" y="2425180"/>
                      <a:pt x="1762696" y="2423356"/>
                    </a:cubicBezTo>
                    <a:cubicBezTo>
                      <a:pt x="1762770" y="2429348"/>
                      <a:pt x="1763406" y="2437228"/>
                      <a:pt x="1764253" y="2445790"/>
                    </a:cubicBezTo>
                    <a:cubicBezTo>
                      <a:pt x="1764510" y="2446915"/>
                      <a:pt x="1764603" y="2448051"/>
                      <a:pt x="1764600" y="2449098"/>
                    </a:cubicBezTo>
                    <a:lnTo>
                      <a:pt x="1764655" y="2449636"/>
                    </a:lnTo>
                    <a:lnTo>
                      <a:pt x="1762738" y="2505306"/>
                    </a:lnTo>
                    <a:cubicBezTo>
                      <a:pt x="1760659" y="2502955"/>
                      <a:pt x="1758400" y="2499220"/>
                      <a:pt x="1756105" y="2495389"/>
                    </a:cubicBezTo>
                    <a:cubicBezTo>
                      <a:pt x="1757560" y="2453540"/>
                      <a:pt x="1758970" y="2413079"/>
                      <a:pt x="1759282" y="2378500"/>
                    </a:cubicBezTo>
                    <a:cubicBezTo>
                      <a:pt x="1757088" y="2382923"/>
                      <a:pt x="1754349" y="2384405"/>
                      <a:pt x="1752230" y="2383158"/>
                    </a:cubicBezTo>
                    <a:cubicBezTo>
                      <a:pt x="1749969" y="2381828"/>
                      <a:pt x="1748560" y="2377755"/>
                      <a:pt x="1747908" y="2371669"/>
                    </a:cubicBezTo>
                    <a:lnTo>
                      <a:pt x="1747497" y="2383625"/>
                    </a:lnTo>
                    <a:cubicBezTo>
                      <a:pt x="1753033" y="2389564"/>
                      <a:pt x="1753966" y="2395366"/>
                      <a:pt x="1752681" y="2399301"/>
                    </a:cubicBezTo>
                    <a:cubicBezTo>
                      <a:pt x="1755965" y="2406285"/>
                      <a:pt x="1756434" y="2411763"/>
                      <a:pt x="1753211" y="2414728"/>
                    </a:cubicBezTo>
                    <a:lnTo>
                      <a:pt x="1746465" y="2413615"/>
                    </a:lnTo>
                    <a:lnTo>
                      <a:pt x="1746136" y="2423137"/>
                    </a:lnTo>
                    <a:cubicBezTo>
                      <a:pt x="1744061" y="2420786"/>
                      <a:pt x="1741799" y="2417055"/>
                      <a:pt x="1739503" y="2413220"/>
                    </a:cubicBezTo>
                    <a:lnTo>
                      <a:pt x="1739527" y="2412475"/>
                    </a:lnTo>
                    <a:lnTo>
                      <a:pt x="1730431" y="2410975"/>
                    </a:lnTo>
                    <a:cubicBezTo>
                      <a:pt x="1728113" y="2426268"/>
                      <a:pt x="1725721" y="2442064"/>
                      <a:pt x="1723255" y="2457912"/>
                    </a:cubicBezTo>
                    <a:cubicBezTo>
                      <a:pt x="1718906" y="2464373"/>
                      <a:pt x="1713773" y="2475532"/>
                      <a:pt x="1708738" y="2488413"/>
                    </a:cubicBezTo>
                    <a:lnTo>
                      <a:pt x="1709024" y="2424032"/>
                    </a:lnTo>
                    <a:cubicBezTo>
                      <a:pt x="1708660" y="2424305"/>
                      <a:pt x="1708371" y="2424233"/>
                      <a:pt x="1708073" y="2424159"/>
                    </a:cubicBezTo>
                    <a:lnTo>
                      <a:pt x="1680162" y="2412565"/>
                    </a:lnTo>
                    <a:cubicBezTo>
                      <a:pt x="1678315" y="2427967"/>
                      <a:pt x="1676477" y="2443770"/>
                      <a:pt x="1674580" y="2459584"/>
                    </a:cubicBezTo>
                    <a:lnTo>
                      <a:pt x="1670579" y="2408583"/>
                    </a:lnTo>
                    <a:lnTo>
                      <a:pt x="1660667" y="2404189"/>
                    </a:lnTo>
                    <a:cubicBezTo>
                      <a:pt x="1660470" y="2404676"/>
                      <a:pt x="1660193" y="2404710"/>
                      <a:pt x="1659917" y="2404726"/>
                    </a:cubicBezTo>
                    <a:lnTo>
                      <a:pt x="1657760" y="2402899"/>
                    </a:lnTo>
                    <a:cubicBezTo>
                      <a:pt x="1649109" y="2398728"/>
                      <a:pt x="1639968" y="2394653"/>
                      <a:pt x="1630877" y="2390981"/>
                    </a:cubicBezTo>
                    <a:lnTo>
                      <a:pt x="1629825" y="2421363"/>
                    </a:lnTo>
                    <a:cubicBezTo>
                      <a:pt x="1645365" y="2438854"/>
                      <a:pt x="1658889" y="2455111"/>
                      <a:pt x="1654401" y="2461680"/>
                    </a:cubicBezTo>
                    <a:lnTo>
                      <a:pt x="1628488" y="2459874"/>
                    </a:lnTo>
                    <a:lnTo>
                      <a:pt x="1628269" y="2466214"/>
                    </a:lnTo>
                    <a:cubicBezTo>
                      <a:pt x="1629369" y="2467697"/>
                      <a:pt x="1630514" y="2469016"/>
                      <a:pt x="1628081" y="2471652"/>
                    </a:cubicBezTo>
                    <a:cubicBezTo>
                      <a:pt x="1628141" y="2477560"/>
                      <a:pt x="1627819" y="2483344"/>
                      <a:pt x="1627477" y="2488999"/>
                    </a:cubicBezTo>
                    <a:lnTo>
                      <a:pt x="1623617" y="2481966"/>
                    </a:lnTo>
                    <a:lnTo>
                      <a:pt x="1621991" y="2473471"/>
                    </a:lnTo>
                    <a:cubicBezTo>
                      <a:pt x="1611781" y="2471833"/>
                      <a:pt x="1588736" y="2463097"/>
                      <a:pt x="1566178" y="2455707"/>
                    </a:cubicBezTo>
                    <a:cubicBezTo>
                      <a:pt x="1561444" y="2462675"/>
                      <a:pt x="1557081" y="2458537"/>
                      <a:pt x="1552089" y="2451628"/>
                    </a:cubicBezTo>
                    <a:lnTo>
                      <a:pt x="1513052" y="2445641"/>
                    </a:lnTo>
                    <a:cubicBezTo>
                      <a:pt x="1496785" y="2453151"/>
                      <a:pt x="1532529" y="2516115"/>
                      <a:pt x="1525736" y="2518919"/>
                    </a:cubicBezTo>
                    <a:cubicBezTo>
                      <a:pt x="1521581" y="2520630"/>
                      <a:pt x="1509622" y="2506343"/>
                      <a:pt x="1496626" y="2490574"/>
                    </a:cubicBezTo>
                    <a:cubicBezTo>
                      <a:pt x="1496579" y="2495408"/>
                      <a:pt x="1495192" y="2498860"/>
                      <a:pt x="1492079" y="2500413"/>
                    </a:cubicBezTo>
                    <a:lnTo>
                      <a:pt x="1456895" y="2484889"/>
                    </a:lnTo>
                    <a:lnTo>
                      <a:pt x="1454277" y="2487754"/>
                    </a:lnTo>
                    <a:lnTo>
                      <a:pt x="1457149" y="2500240"/>
                    </a:lnTo>
                    <a:cubicBezTo>
                      <a:pt x="1456819" y="2503013"/>
                      <a:pt x="1453901" y="2503450"/>
                      <a:pt x="1444500" y="2498720"/>
                    </a:cubicBezTo>
                    <a:lnTo>
                      <a:pt x="1442695" y="2497500"/>
                    </a:lnTo>
                    <a:cubicBezTo>
                      <a:pt x="1441083" y="2498629"/>
                      <a:pt x="1440207" y="2500693"/>
                      <a:pt x="1439692" y="2503710"/>
                    </a:cubicBezTo>
                    <a:cubicBezTo>
                      <a:pt x="1439005" y="2505335"/>
                      <a:pt x="1438683" y="2505260"/>
                      <a:pt x="1438354" y="2505166"/>
                    </a:cubicBezTo>
                    <a:lnTo>
                      <a:pt x="1438186" y="2506811"/>
                    </a:lnTo>
                    <a:lnTo>
                      <a:pt x="1425738" y="2532535"/>
                    </a:lnTo>
                    <a:cubicBezTo>
                      <a:pt x="1424759" y="2530422"/>
                      <a:pt x="1423824" y="2528119"/>
                      <a:pt x="1422857" y="2525971"/>
                    </a:cubicBezTo>
                    <a:cubicBezTo>
                      <a:pt x="1421379" y="2531779"/>
                      <a:pt x="1419950" y="2539556"/>
                      <a:pt x="1418555" y="2548043"/>
                    </a:cubicBezTo>
                    <a:cubicBezTo>
                      <a:pt x="1418509" y="2549196"/>
                      <a:pt x="1418309" y="2550317"/>
                      <a:pt x="1418033" y="2551329"/>
                    </a:cubicBezTo>
                    <a:lnTo>
                      <a:pt x="1417946" y="2551865"/>
                    </a:lnTo>
                    <a:lnTo>
                      <a:pt x="1401685" y="2605139"/>
                    </a:lnTo>
                    <a:cubicBezTo>
                      <a:pt x="1400291" y="2602330"/>
                      <a:pt x="1399072" y="2598139"/>
                      <a:pt x="1397849" y="2593841"/>
                    </a:cubicBezTo>
                    <a:lnTo>
                      <a:pt x="1426927" y="2496433"/>
                    </a:lnTo>
                    <a:cubicBezTo>
                      <a:pt x="1427036" y="2499352"/>
                      <a:pt x="1425285" y="2499776"/>
                      <a:pt x="1422657" y="2500055"/>
                    </a:cubicBezTo>
                    <a:lnTo>
                      <a:pt x="1398638" y="2497134"/>
                    </a:lnTo>
                    <a:cubicBezTo>
                      <a:pt x="1391283" y="2513917"/>
                      <a:pt x="1383612" y="2531507"/>
                      <a:pt x="1375816" y="2549142"/>
                    </a:cubicBezTo>
                    <a:cubicBezTo>
                      <a:pt x="1369941" y="2554255"/>
                      <a:pt x="1362095" y="2563707"/>
                      <a:pt x="1353899" y="2574847"/>
                    </a:cubicBezTo>
                    <a:lnTo>
                      <a:pt x="1369323" y="2518009"/>
                    </a:lnTo>
                    <a:cubicBezTo>
                      <a:pt x="1363012" y="2519298"/>
                      <a:pt x="1356717" y="2516023"/>
                      <a:pt x="1349911" y="2512041"/>
                    </a:cubicBezTo>
                    <a:cubicBezTo>
                      <a:pt x="1350844" y="2519294"/>
                      <a:pt x="1363479" y="2532008"/>
                      <a:pt x="1345914" y="2525552"/>
                    </a:cubicBezTo>
                    <a:lnTo>
                      <a:pt x="1335514" y="2520167"/>
                    </a:lnTo>
                    <a:lnTo>
                      <a:pt x="1334821" y="2521918"/>
                    </a:lnTo>
                    <a:cubicBezTo>
                      <a:pt x="1340101" y="2540192"/>
                      <a:pt x="1350651" y="2560866"/>
                      <a:pt x="1347448" y="2563358"/>
                    </a:cubicBezTo>
                    <a:cubicBezTo>
                      <a:pt x="1342197" y="2567445"/>
                      <a:pt x="1318072" y="2534771"/>
                      <a:pt x="1301956" y="2520205"/>
                    </a:cubicBezTo>
                    <a:cubicBezTo>
                      <a:pt x="1300092" y="2522683"/>
                      <a:pt x="1288665" y="2545951"/>
                      <a:pt x="1284070" y="2545625"/>
                    </a:cubicBezTo>
                    <a:cubicBezTo>
                      <a:pt x="1281469" y="2545439"/>
                      <a:pt x="1282286" y="2541579"/>
                      <a:pt x="1280946" y="2535567"/>
                    </a:cubicBezTo>
                    <a:cubicBezTo>
                      <a:pt x="1279327" y="2542079"/>
                      <a:pt x="1277281" y="2548312"/>
                      <a:pt x="1275254" y="2554381"/>
                    </a:cubicBezTo>
                    <a:lnTo>
                      <a:pt x="1273345" y="2546588"/>
                    </a:lnTo>
                    <a:lnTo>
                      <a:pt x="1275315" y="2520715"/>
                    </a:lnTo>
                    <a:cubicBezTo>
                      <a:pt x="1275394" y="2519676"/>
                      <a:pt x="1274909" y="2518968"/>
                      <a:pt x="1274382" y="2518253"/>
                    </a:cubicBezTo>
                    <a:lnTo>
                      <a:pt x="1275534" y="2515349"/>
                    </a:lnTo>
                    <a:cubicBezTo>
                      <a:pt x="1274715" y="2515152"/>
                      <a:pt x="1273357" y="2516121"/>
                      <a:pt x="1270581" y="2518406"/>
                    </a:cubicBezTo>
                    <a:cubicBezTo>
                      <a:pt x="1261147" y="2526173"/>
                      <a:pt x="1239853" y="2561980"/>
                      <a:pt x="1217774" y="2564854"/>
                    </a:cubicBezTo>
                    <a:cubicBezTo>
                      <a:pt x="1198750" y="2567329"/>
                      <a:pt x="1187288" y="2548455"/>
                      <a:pt x="1183729" y="2520495"/>
                    </a:cubicBezTo>
                    <a:cubicBezTo>
                      <a:pt x="1166851" y="2532206"/>
                      <a:pt x="1151583" y="2541318"/>
                      <a:pt x="1144150" y="2534819"/>
                    </a:cubicBezTo>
                    <a:cubicBezTo>
                      <a:pt x="1136931" y="2528513"/>
                      <a:pt x="1141869" y="2514426"/>
                      <a:pt x="1147643" y="2498853"/>
                    </a:cubicBezTo>
                    <a:lnTo>
                      <a:pt x="1138550" y="2517219"/>
                    </a:lnTo>
                    <a:cubicBezTo>
                      <a:pt x="1137632" y="2514223"/>
                      <a:pt x="1137112" y="2509888"/>
                      <a:pt x="1136603" y="2505447"/>
                    </a:cubicBezTo>
                    <a:lnTo>
                      <a:pt x="1145335" y="2487565"/>
                    </a:lnTo>
                    <a:cubicBezTo>
                      <a:pt x="1116768" y="2487659"/>
                      <a:pt x="1067672" y="2505301"/>
                      <a:pt x="1055889" y="2493792"/>
                    </a:cubicBezTo>
                    <a:cubicBezTo>
                      <a:pt x="1049782" y="2487823"/>
                      <a:pt x="1057183" y="2472975"/>
                      <a:pt x="1065054" y="2457139"/>
                    </a:cubicBezTo>
                    <a:cubicBezTo>
                      <a:pt x="1063304" y="2454718"/>
                      <a:pt x="1062396" y="2451954"/>
                      <a:pt x="1062327" y="2448975"/>
                    </a:cubicBezTo>
                    <a:cubicBezTo>
                      <a:pt x="1050349" y="2461087"/>
                      <a:pt x="1036346" y="2471626"/>
                      <a:pt x="1022682" y="2472719"/>
                    </a:cubicBezTo>
                    <a:cubicBezTo>
                      <a:pt x="997742" y="2474717"/>
                      <a:pt x="984296" y="2449729"/>
                      <a:pt x="981839" y="2413547"/>
                    </a:cubicBezTo>
                    <a:cubicBezTo>
                      <a:pt x="958972" y="2427558"/>
                      <a:pt x="938405" y="2438320"/>
                      <a:pt x="929234" y="2429500"/>
                    </a:cubicBezTo>
                    <a:cubicBezTo>
                      <a:pt x="918365" y="2419050"/>
                      <a:pt x="931978" y="2394807"/>
                      <a:pt x="942036" y="2370103"/>
                    </a:cubicBezTo>
                    <a:lnTo>
                      <a:pt x="930121" y="2380032"/>
                    </a:lnTo>
                    <a:cubicBezTo>
                      <a:pt x="930103" y="2377702"/>
                      <a:pt x="930202" y="2375222"/>
                      <a:pt x="930205" y="2372868"/>
                    </a:cubicBezTo>
                    <a:lnTo>
                      <a:pt x="919504" y="2387920"/>
                    </a:lnTo>
                    <a:cubicBezTo>
                      <a:pt x="920179" y="2403104"/>
                      <a:pt x="922467" y="2417495"/>
                      <a:pt x="919329" y="2418775"/>
                    </a:cubicBezTo>
                    <a:lnTo>
                      <a:pt x="906805" y="2403790"/>
                    </a:lnTo>
                    <a:lnTo>
                      <a:pt x="878255" y="2436240"/>
                    </a:lnTo>
                    <a:cubicBezTo>
                      <a:pt x="878139" y="2433106"/>
                      <a:pt x="878761" y="2428789"/>
                      <a:pt x="879417" y="2424369"/>
                    </a:cubicBezTo>
                    <a:lnTo>
                      <a:pt x="903028" y="2397203"/>
                    </a:lnTo>
                    <a:cubicBezTo>
                      <a:pt x="898582" y="2388789"/>
                      <a:pt x="893796" y="2379457"/>
                      <a:pt x="889239" y="2372097"/>
                    </a:cubicBezTo>
                    <a:lnTo>
                      <a:pt x="880553" y="2373311"/>
                    </a:lnTo>
                    <a:lnTo>
                      <a:pt x="861500" y="2387325"/>
                    </a:lnTo>
                    <a:lnTo>
                      <a:pt x="861636" y="2382157"/>
                    </a:lnTo>
                    <a:cubicBezTo>
                      <a:pt x="856890" y="2383643"/>
                      <a:pt x="852142" y="2386169"/>
                      <a:pt x="847224" y="2388929"/>
                    </a:cubicBezTo>
                    <a:lnTo>
                      <a:pt x="858290" y="2375607"/>
                    </a:lnTo>
                    <a:lnTo>
                      <a:pt x="836665" y="2375814"/>
                    </a:lnTo>
                    <a:lnTo>
                      <a:pt x="825978" y="2390354"/>
                    </a:lnTo>
                    <a:lnTo>
                      <a:pt x="824733" y="2377422"/>
                    </a:lnTo>
                    <a:lnTo>
                      <a:pt x="820994" y="2378766"/>
                    </a:lnTo>
                    <a:cubicBezTo>
                      <a:pt x="818399" y="2387655"/>
                      <a:pt x="814553" y="2396989"/>
                      <a:pt x="809424" y="2404437"/>
                    </a:cubicBezTo>
                    <a:lnTo>
                      <a:pt x="793405" y="2411300"/>
                    </a:lnTo>
                    <a:lnTo>
                      <a:pt x="793294" y="2408249"/>
                    </a:lnTo>
                    <a:cubicBezTo>
                      <a:pt x="791052" y="2409073"/>
                      <a:pt x="788434" y="2410501"/>
                      <a:pt x="785637" y="2414631"/>
                    </a:cubicBezTo>
                    <a:cubicBezTo>
                      <a:pt x="784346" y="2415828"/>
                      <a:pt x="784084" y="2415625"/>
                      <a:pt x="783821" y="2415405"/>
                    </a:cubicBezTo>
                    <a:lnTo>
                      <a:pt x="782991" y="2416837"/>
                    </a:lnTo>
                    <a:lnTo>
                      <a:pt x="761035" y="2435129"/>
                    </a:lnTo>
                    <a:cubicBezTo>
                      <a:pt x="761017" y="2432802"/>
                      <a:pt x="761112" y="2430320"/>
                      <a:pt x="761122" y="2427962"/>
                    </a:cubicBezTo>
                    <a:cubicBezTo>
                      <a:pt x="757374" y="2432640"/>
                      <a:pt x="752866" y="2439134"/>
                      <a:pt x="748087" y="2446290"/>
                    </a:cubicBezTo>
                    <a:cubicBezTo>
                      <a:pt x="747575" y="2447321"/>
                      <a:pt x="746929" y="2448263"/>
                      <a:pt x="746261" y="2449068"/>
                    </a:cubicBezTo>
                    <a:lnTo>
                      <a:pt x="745959" y="2449518"/>
                    </a:lnTo>
                    <a:lnTo>
                      <a:pt x="709165" y="2491338"/>
                    </a:lnTo>
                    <a:cubicBezTo>
                      <a:pt x="709057" y="2488206"/>
                      <a:pt x="709675" y="2483882"/>
                      <a:pt x="710335" y="2479465"/>
                    </a:cubicBezTo>
                    <a:lnTo>
                      <a:pt x="788954" y="2389003"/>
                    </a:lnTo>
                    <a:cubicBezTo>
                      <a:pt x="779629" y="2388323"/>
                      <a:pt x="773603" y="2382704"/>
                      <a:pt x="770494" y="2374148"/>
                    </a:cubicBezTo>
                    <a:cubicBezTo>
                      <a:pt x="751284" y="2391330"/>
                      <a:pt x="730141" y="2410504"/>
                      <a:pt x="708707" y="2429656"/>
                    </a:cubicBezTo>
                    <a:cubicBezTo>
                      <a:pt x="701247" y="2431892"/>
                      <a:pt x="690199" y="2437266"/>
                      <a:pt x="678141" y="2444026"/>
                    </a:cubicBezTo>
                    <a:lnTo>
                      <a:pt x="762217" y="2342232"/>
                    </a:lnTo>
                    <a:cubicBezTo>
                      <a:pt x="746042" y="2347980"/>
                      <a:pt x="732175" y="2351066"/>
                      <a:pt x="727275" y="2344846"/>
                    </a:cubicBezTo>
                    <a:cubicBezTo>
                      <a:pt x="709121" y="2362355"/>
                      <a:pt x="689652" y="2381253"/>
                      <a:pt x="670019" y="2400075"/>
                    </a:cubicBezTo>
                    <a:lnTo>
                      <a:pt x="735133" y="2306661"/>
                    </a:lnTo>
                    <a:lnTo>
                      <a:pt x="732834" y="2299667"/>
                    </a:lnTo>
                    <a:lnTo>
                      <a:pt x="721088" y="2298508"/>
                    </a:lnTo>
                    <a:cubicBezTo>
                      <a:pt x="719938" y="2301187"/>
                      <a:pt x="718632" y="2302819"/>
                      <a:pt x="716865" y="2302003"/>
                    </a:cubicBezTo>
                    <a:lnTo>
                      <a:pt x="714004" y="2297808"/>
                    </a:lnTo>
                    <a:lnTo>
                      <a:pt x="699615" y="2296389"/>
                    </a:lnTo>
                    <a:cubicBezTo>
                      <a:pt x="671048" y="2330603"/>
                      <a:pt x="641419" y="2364363"/>
                      <a:pt x="614951" y="2392933"/>
                    </a:cubicBezTo>
                    <a:lnTo>
                      <a:pt x="616420" y="2385045"/>
                    </a:lnTo>
                    <a:lnTo>
                      <a:pt x="668373" y="2289879"/>
                    </a:lnTo>
                    <a:lnTo>
                      <a:pt x="666319" y="2289376"/>
                    </a:lnTo>
                    <a:lnTo>
                      <a:pt x="659730" y="2293376"/>
                    </a:lnTo>
                    <a:lnTo>
                      <a:pt x="661886" y="2288301"/>
                    </a:lnTo>
                    <a:cubicBezTo>
                      <a:pt x="655565" y="2290350"/>
                      <a:pt x="651635" y="2288291"/>
                      <a:pt x="649825" y="2285368"/>
                    </a:cubicBezTo>
                    <a:cubicBezTo>
                      <a:pt x="644289" y="2276392"/>
                      <a:pt x="664831" y="2258974"/>
                      <a:pt x="679638" y="2242125"/>
                    </a:cubicBezTo>
                    <a:cubicBezTo>
                      <a:pt x="679642" y="2242096"/>
                      <a:pt x="679654" y="2242075"/>
                      <a:pt x="679667" y="2242052"/>
                    </a:cubicBezTo>
                    <a:lnTo>
                      <a:pt x="676145" y="2242193"/>
                    </a:lnTo>
                    <a:lnTo>
                      <a:pt x="668302" y="2250300"/>
                    </a:lnTo>
                    <a:lnTo>
                      <a:pt x="667894" y="2244317"/>
                    </a:lnTo>
                    <a:lnTo>
                      <a:pt x="653337" y="2248694"/>
                    </a:lnTo>
                    <a:cubicBezTo>
                      <a:pt x="639341" y="2261042"/>
                      <a:pt x="623430" y="2276570"/>
                      <a:pt x="617664" y="2278439"/>
                    </a:cubicBezTo>
                    <a:lnTo>
                      <a:pt x="616619" y="2274418"/>
                    </a:lnTo>
                    <a:lnTo>
                      <a:pt x="615695" y="2273216"/>
                    </a:lnTo>
                    <a:cubicBezTo>
                      <a:pt x="615355" y="2274504"/>
                      <a:pt x="614692" y="2275021"/>
                      <a:pt x="614076" y="2275015"/>
                    </a:cubicBezTo>
                    <a:lnTo>
                      <a:pt x="611900" y="2270792"/>
                    </a:lnTo>
                    <a:cubicBezTo>
                      <a:pt x="608287" y="2277320"/>
                      <a:pt x="603388" y="2283191"/>
                      <a:pt x="598033" y="2287757"/>
                    </a:cubicBezTo>
                    <a:lnTo>
                      <a:pt x="580777" y="2290239"/>
                    </a:lnTo>
                    <a:lnTo>
                      <a:pt x="581463" y="2287266"/>
                    </a:lnTo>
                    <a:cubicBezTo>
                      <a:pt x="579082" y="2287481"/>
                      <a:pt x="576186" y="2288181"/>
                      <a:pt x="572416" y="2291445"/>
                    </a:cubicBezTo>
                    <a:cubicBezTo>
                      <a:pt x="570858" y="2292273"/>
                      <a:pt x="570659" y="2292007"/>
                      <a:pt x="570459" y="2291728"/>
                    </a:cubicBezTo>
                    <a:lnTo>
                      <a:pt x="569288" y="2292888"/>
                    </a:lnTo>
                    <a:lnTo>
                      <a:pt x="543347" y="2304881"/>
                    </a:lnTo>
                    <a:cubicBezTo>
                      <a:pt x="543932" y="2302624"/>
                      <a:pt x="544668" y="2300255"/>
                      <a:pt x="545282" y="2297980"/>
                    </a:cubicBezTo>
                    <a:cubicBezTo>
                      <a:pt x="540454" y="2301527"/>
                      <a:pt x="534421" y="2306634"/>
                      <a:pt x="527954" y="2312310"/>
                    </a:cubicBezTo>
                    <a:cubicBezTo>
                      <a:pt x="527188" y="2313175"/>
                      <a:pt x="526325" y="2313911"/>
                      <a:pt x="525469" y="2314519"/>
                    </a:cubicBezTo>
                    <a:lnTo>
                      <a:pt x="525063" y="2314879"/>
                    </a:lnTo>
                    <a:lnTo>
                      <a:pt x="478698" y="2345751"/>
                    </a:lnTo>
                    <a:cubicBezTo>
                      <a:pt x="479402" y="2342691"/>
                      <a:pt x="481116" y="2338683"/>
                      <a:pt x="482896" y="2334583"/>
                    </a:cubicBezTo>
                    <a:cubicBezTo>
                      <a:pt x="530837" y="2302687"/>
                      <a:pt x="576589" y="2272251"/>
                      <a:pt x="609418" y="2248353"/>
                    </a:cubicBezTo>
                    <a:lnTo>
                      <a:pt x="609437" y="2246094"/>
                    </a:lnTo>
                    <a:lnTo>
                      <a:pt x="604386" y="2241705"/>
                    </a:lnTo>
                    <a:lnTo>
                      <a:pt x="600463" y="2243520"/>
                    </a:lnTo>
                    <a:lnTo>
                      <a:pt x="601641" y="2239321"/>
                    </a:lnTo>
                    <a:lnTo>
                      <a:pt x="600420" y="2238257"/>
                    </a:lnTo>
                    <a:cubicBezTo>
                      <a:pt x="595906" y="2241578"/>
                      <a:pt x="590647" y="2246053"/>
                      <a:pt x="585070" y="2250952"/>
                    </a:cubicBezTo>
                    <a:cubicBezTo>
                      <a:pt x="584305" y="2251814"/>
                      <a:pt x="583442" y="2252556"/>
                      <a:pt x="582585" y="2253158"/>
                    </a:cubicBezTo>
                    <a:lnTo>
                      <a:pt x="582176" y="2253521"/>
                    </a:lnTo>
                    <a:lnTo>
                      <a:pt x="535814" y="2284389"/>
                    </a:lnTo>
                    <a:cubicBezTo>
                      <a:pt x="536515" y="2281333"/>
                      <a:pt x="538233" y="2277322"/>
                      <a:pt x="540013" y="2273222"/>
                    </a:cubicBezTo>
                    <a:lnTo>
                      <a:pt x="598753" y="2234012"/>
                    </a:lnTo>
                    <a:lnTo>
                      <a:pt x="598775" y="2232919"/>
                    </a:lnTo>
                    <a:cubicBezTo>
                      <a:pt x="569066" y="2247759"/>
                      <a:pt x="531939" y="2267016"/>
                      <a:pt x="494221" y="2286050"/>
                    </a:cubicBezTo>
                    <a:cubicBezTo>
                      <a:pt x="486437" y="2286281"/>
                      <a:pt x="474373" y="2288605"/>
                      <a:pt x="460973" y="2292020"/>
                    </a:cubicBezTo>
                    <a:cubicBezTo>
                      <a:pt x="499048" y="2265225"/>
                      <a:pt x="536246" y="2239098"/>
                      <a:pt x="567169" y="2216623"/>
                    </a:cubicBezTo>
                    <a:lnTo>
                      <a:pt x="551335" y="2224688"/>
                    </a:lnTo>
                    <a:cubicBezTo>
                      <a:pt x="543550" y="2224916"/>
                      <a:pt x="531490" y="2227248"/>
                      <a:pt x="518086" y="2230658"/>
                    </a:cubicBezTo>
                    <a:lnTo>
                      <a:pt x="561036" y="2200290"/>
                    </a:lnTo>
                    <a:lnTo>
                      <a:pt x="553631" y="2198343"/>
                    </a:lnTo>
                    <a:cubicBezTo>
                      <a:pt x="526293" y="2213182"/>
                      <a:pt x="495519" y="2230422"/>
                      <a:pt x="464505" y="2247461"/>
                    </a:cubicBezTo>
                    <a:lnTo>
                      <a:pt x="547163" y="2177823"/>
                    </a:lnTo>
                    <a:lnTo>
                      <a:pt x="549343" y="2171099"/>
                    </a:lnTo>
                    <a:lnTo>
                      <a:pt x="547002" y="2175733"/>
                    </a:lnTo>
                    <a:lnTo>
                      <a:pt x="542832" y="2174343"/>
                    </a:lnTo>
                    <a:lnTo>
                      <a:pt x="535132" y="2178612"/>
                    </a:lnTo>
                    <a:cubicBezTo>
                      <a:pt x="524189" y="2195217"/>
                      <a:pt x="513726" y="2208563"/>
                      <a:pt x="505267" y="2210481"/>
                    </a:cubicBezTo>
                    <a:cubicBezTo>
                      <a:pt x="500740" y="2216869"/>
                      <a:pt x="496066" y="2220105"/>
                      <a:pt x="491693" y="2218923"/>
                    </a:cubicBezTo>
                    <a:cubicBezTo>
                      <a:pt x="484417" y="2216954"/>
                      <a:pt x="480376" y="2203596"/>
                      <a:pt x="478036" y="2185826"/>
                    </a:cubicBezTo>
                    <a:lnTo>
                      <a:pt x="476708" y="2184912"/>
                    </a:lnTo>
                    <a:lnTo>
                      <a:pt x="471356" y="2188400"/>
                    </a:lnTo>
                    <a:cubicBezTo>
                      <a:pt x="468549" y="2194031"/>
                      <a:pt x="466055" y="2198968"/>
                      <a:pt x="463011" y="2193835"/>
                    </a:cubicBezTo>
                    <a:cubicBezTo>
                      <a:pt x="445811" y="2205431"/>
                      <a:pt x="428979" y="2216353"/>
                      <a:pt x="413159" y="2226309"/>
                    </a:cubicBezTo>
                    <a:lnTo>
                      <a:pt x="416623" y="2219075"/>
                    </a:lnTo>
                    <a:lnTo>
                      <a:pt x="457387" y="2176207"/>
                    </a:lnTo>
                    <a:cubicBezTo>
                      <a:pt x="454686" y="2161947"/>
                      <a:pt x="452712" y="2138594"/>
                      <a:pt x="449489" y="2115159"/>
                    </a:cubicBezTo>
                    <a:cubicBezTo>
                      <a:pt x="448913" y="2115183"/>
                      <a:pt x="448759" y="2114929"/>
                      <a:pt x="448618" y="2114672"/>
                    </a:cubicBezTo>
                    <a:lnTo>
                      <a:pt x="448897" y="2110385"/>
                    </a:lnTo>
                    <a:cubicBezTo>
                      <a:pt x="448388" y="2103219"/>
                      <a:pt x="447403" y="2096146"/>
                      <a:pt x="446292" y="2089366"/>
                    </a:cubicBezTo>
                    <a:cubicBezTo>
                      <a:pt x="445586" y="2091261"/>
                      <a:pt x="444475" y="2091584"/>
                      <a:pt x="443348" y="2091532"/>
                    </a:cubicBezTo>
                    <a:lnTo>
                      <a:pt x="439348" y="2087621"/>
                    </a:lnTo>
                    <a:cubicBezTo>
                      <a:pt x="436164" y="2089335"/>
                      <a:pt x="432763" y="2091068"/>
                      <a:pt x="429257" y="2092711"/>
                    </a:cubicBezTo>
                    <a:cubicBezTo>
                      <a:pt x="418329" y="2122137"/>
                      <a:pt x="408520" y="2160428"/>
                      <a:pt x="397043" y="2159897"/>
                    </a:cubicBezTo>
                    <a:cubicBezTo>
                      <a:pt x="390718" y="2159605"/>
                      <a:pt x="386233" y="2147827"/>
                      <a:pt x="382414" y="2132429"/>
                    </a:cubicBezTo>
                    <a:cubicBezTo>
                      <a:pt x="377721" y="2138563"/>
                      <a:pt x="377287" y="2156693"/>
                      <a:pt x="369612" y="2140010"/>
                    </a:cubicBezTo>
                    <a:cubicBezTo>
                      <a:pt x="365709" y="2131524"/>
                      <a:pt x="361149" y="2106340"/>
                      <a:pt x="355540" y="2082374"/>
                    </a:cubicBezTo>
                    <a:cubicBezTo>
                      <a:pt x="350997" y="2082175"/>
                      <a:pt x="349183" y="2080516"/>
                      <a:pt x="349086" y="2077872"/>
                    </a:cubicBezTo>
                    <a:lnTo>
                      <a:pt x="338880" y="2081393"/>
                    </a:lnTo>
                    <a:cubicBezTo>
                      <a:pt x="333752" y="2081661"/>
                      <a:pt x="341626" y="2072376"/>
                      <a:pt x="346359" y="2064959"/>
                    </a:cubicBezTo>
                    <a:lnTo>
                      <a:pt x="343611" y="2066525"/>
                    </a:lnTo>
                    <a:cubicBezTo>
                      <a:pt x="335995" y="2073419"/>
                      <a:pt x="326860" y="2080856"/>
                      <a:pt x="317506" y="2085315"/>
                    </a:cubicBezTo>
                    <a:lnTo>
                      <a:pt x="300198" y="2083246"/>
                    </a:lnTo>
                    <a:lnTo>
                      <a:pt x="301628" y="2080550"/>
                    </a:lnTo>
                    <a:cubicBezTo>
                      <a:pt x="299271" y="2080141"/>
                      <a:pt x="296291" y="2080068"/>
                      <a:pt x="291811" y="2082244"/>
                    </a:cubicBezTo>
                    <a:cubicBezTo>
                      <a:pt x="290089" y="2082637"/>
                      <a:pt x="289963" y="2082328"/>
                      <a:pt x="289847" y="2082009"/>
                    </a:cubicBezTo>
                    <a:lnTo>
                      <a:pt x="288416" y="2082830"/>
                    </a:lnTo>
                    <a:lnTo>
                      <a:pt x="260253" y="2087698"/>
                    </a:lnTo>
                    <a:cubicBezTo>
                      <a:pt x="261399" y="2085670"/>
                      <a:pt x="262726" y="2083571"/>
                      <a:pt x="263908" y="2081535"/>
                    </a:cubicBezTo>
                    <a:cubicBezTo>
                      <a:pt x="258327" y="2083711"/>
                      <a:pt x="251173" y="2087081"/>
                      <a:pt x="243460" y="2090892"/>
                    </a:cubicBezTo>
                    <a:cubicBezTo>
                      <a:pt x="242499" y="2091528"/>
                      <a:pt x="241471" y="2092019"/>
                      <a:pt x="240489" y="2092380"/>
                    </a:cubicBezTo>
                    <a:lnTo>
                      <a:pt x="240001" y="2092623"/>
                    </a:lnTo>
                    <a:lnTo>
                      <a:pt x="187229" y="2110442"/>
                    </a:lnTo>
                    <a:cubicBezTo>
                      <a:pt x="188698" y="2107672"/>
                      <a:pt x="191393" y="2104240"/>
                      <a:pt x="194175" y="2100742"/>
                    </a:cubicBezTo>
                    <a:cubicBezTo>
                      <a:pt x="223373" y="2090894"/>
                      <a:pt x="251858" y="2081288"/>
                      <a:pt x="277860" y="2072302"/>
                    </a:cubicBezTo>
                    <a:cubicBezTo>
                      <a:pt x="278651" y="2064711"/>
                      <a:pt x="282766" y="2053685"/>
                      <a:pt x="287191" y="2042027"/>
                    </a:cubicBezTo>
                    <a:cubicBezTo>
                      <a:pt x="265185" y="2046730"/>
                      <a:pt x="241515" y="2051823"/>
                      <a:pt x="217673" y="2056795"/>
                    </a:cubicBezTo>
                    <a:cubicBezTo>
                      <a:pt x="210091" y="2055000"/>
                      <a:pt x="197842" y="2054128"/>
                      <a:pt x="184014" y="2053953"/>
                    </a:cubicBezTo>
                    <a:cubicBezTo>
                      <a:pt x="213795" y="2043036"/>
                      <a:pt x="243106" y="2032310"/>
                      <a:pt x="270019" y="2022194"/>
                    </a:cubicBezTo>
                    <a:cubicBezTo>
                      <a:pt x="269437" y="2016045"/>
                      <a:pt x="269942" y="2008925"/>
                      <a:pt x="270775" y="2001275"/>
                    </a:cubicBezTo>
                    <a:cubicBezTo>
                      <a:pt x="262520" y="2005497"/>
                      <a:pt x="254044" y="2026595"/>
                      <a:pt x="252281" y="2002010"/>
                    </a:cubicBezTo>
                    <a:lnTo>
                      <a:pt x="252500" y="1998509"/>
                    </a:lnTo>
                    <a:cubicBezTo>
                      <a:pt x="235075" y="2002885"/>
                      <a:pt x="217041" y="2007394"/>
                      <a:pt x="198957" y="2011831"/>
                    </a:cubicBezTo>
                    <a:lnTo>
                      <a:pt x="253256" y="1986373"/>
                    </a:lnTo>
                    <a:cubicBezTo>
                      <a:pt x="253167" y="1984425"/>
                      <a:pt x="253388" y="1982404"/>
                      <a:pt x="253634" y="1980294"/>
                    </a:cubicBezTo>
                    <a:cubicBezTo>
                      <a:pt x="252665" y="1979168"/>
                      <a:pt x="251998" y="1977807"/>
                      <a:pt x="251336" y="1976401"/>
                    </a:cubicBezTo>
                    <a:cubicBezTo>
                      <a:pt x="247322" y="1981868"/>
                      <a:pt x="248696" y="1995880"/>
                      <a:pt x="239478" y="1984275"/>
                    </a:cubicBezTo>
                    <a:cubicBezTo>
                      <a:pt x="235905" y="1979777"/>
                      <a:pt x="230995" y="1967883"/>
                      <a:pt x="225322" y="1954736"/>
                    </a:cubicBezTo>
                    <a:cubicBezTo>
                      <a:pt x="200842" y="1963438"/>
                      <a:pt x="176901" y="1971289"/>
                      <a:pt x="154835" y="1978114"/>
                    </a:cubicBezTo>
                    <a:lnTo>
                      <a:pt x="160053" y="1972019"/>
                    </a:lnTo>
                    <a:lnTo>
                      <a:pt x="193093" y="1951815"/>
                    </a:lnTo>
                    <a:cubicBezTo>
                      <a:pt x="190675" y="1946463"/>
                      <a:pt x="190117" y="1938346"/>
                      <a:pt x="190068" y="1929117"/>
                    </a:cubicBezTo>
                    <a:cubicBezTo>
                      <a:pt x="184052" y="1933663"/>
                      <a:pt x="179349" y="1950913"/>
                      <a:pt x="175816" y="1932747"/>
                    </a:cubicBezTo>
                    <a:cubicBezTo>
                      <a:pt x="175238" y="1929778"/>
                      <a:pt x="175003" y="1925136"/>
                      <a:pt x="175019" y="1919390"/>
                    </a:cubicBezTo>
                    <a:cubicBezTo>
                      <a:pt x="160860" y="1933476"/>
                      <a:pt x="146809" y="1955114"/>
                      <a:pt x="142681" y="1953636"/>
                    </a:cubicBezTo>
                    <a:cubicBezTo>
                      <a:pt x="136221" y="1951322"/>
                      <a:pt x="152746" y="1914033"/>
                      <a:pt x="157265" y="1892890"/>
                    </a:cubicBezTo>
                    <a:cubicBezTo>
                      <a:pt x="154048" y="1892604"/>
                      <a:pt x="127086" y="1895021"/>
                      <a:pt x="124935" y="1890976"/>
                    </a:cubicBezTo>
                    <a:cubicBezTo>
                      <a:pt x="122787" y="1886932"/>
                      <a:pt x="136615" y="1885933"/>
                      <a:pt x="144369" y="1868618"/>
                    </a:cubicBezTo>
                    <a:lnTo>
                      <a:pt x="147587" y="1868083"/>
                    </a:lnTo>
                    <a:cubicBezTo>
                      <a:pt x="147332" y="1867290"/>
                      <a:pt x="145741" y="1866646"/>
                      <a:pt x="142211" y="1865489"/>
                    </a:cubicBezTo>
                    <a:cubicBezTo>
                      <a:pt x="130226" y="1861554"/>
                      <a:pt x="86761" y="1862148"/>
                      <a:pt x="72452" y="1845010"/>
                    </a:cubicBezTo>
                    <a:cubicBezTo>
                      <a:pt x="60125" y="1830246"/>
                      <a:pt x="70984" y="1810792"/>
                      <a:pt x="94202" y="1793297"/>
                    </a:cubicBezTo>
                    <a:cubicBezTo>
                      <a:pt x="74718" y="1785132"/>
                      <a:pt x="58426" y="1776971"/>
                      <a:pt x="60312" y="1767332"/>
                    </a:cubicBezTo>
                    <a:cubicBezTo>
                      <a:pt x="62607" y="1755590"/>
                      <a:pt x="86077" y="1753645"/>
                      <a:pt x="107597" y="1748795"/>
                    </a:cubicBezTo>
                    <a:cubicBezTo>
                      <a:pt x="95168" y="1725092"/>
                      <a:pt x="45865" y="1688796"/>
                      <a:pt x="50270" y="1671608"/>
                    </a:cubicBezTo>
                    <a:cubicBezTo>
                      <a:pt x="52385" y="1663365"/>
                      <a:pt x="69650" y="1661909"/>
                      <a:pt x="88052" y="1660344"/>
                    </a:cubicBezTo>
                    <a:cubicBezTo>
                      <a:pt x="89296" y="1657614"/>
                      <a:pt x="91297" y="1655414"/>
                      <a:pt x="93935" y="1653812"/>
                    </a:cubicBezTo>
                    <a:cubicBezTo>
                      <a:pt x="76693" y="1649985"/>
                      <a:pt x="59789" y="1643632"/>
                      <a:pt x="51551" y="1632674"/>
                    </a:cubicBezTo>
                    <a:cubicBezTo>
                      <a:pt x="36510" y="1612666"/>
                      <a:pt x="51804" y="1588372"/>
                      <a:pt x="82991" y="1567546"/>
                    </a:cubicBezTo>
                    <a:cubicBezTo>
                      <a:pt x="58264" y="1555517"/>
                      <a:pt x="37673" y="1543740"/>
                      <a:pt x="40722" y="1531434"/>
                    </a:cubicBezTo>
                    <a:cubicBezTo>
                      <a:pt x="44434" y="1516444"/>
                      <a:pt x="74966" y="1515718"/>
                      <a:pt x="103152" y="1511093"/>
                    </a:cubicBezTo>
                    <a:lnTo>
                      <a:pt x="89449" y="1491044"/>
                    </a:lnTo>
                    <a:cubicBezTo>
                      <a:pt x="71371" y="1499898"/>
                      <a:pt x="49120" y="1520360"/>
                      <a:pt x="45092" y="1517518"/>
                    </a:cubicBezTo>
                    <a:cubicBezTo>
                      <a:pt x="39794" y="1513780"/>
                      <a:pt x="60566" y="1487076"/>
                      <a:pt x="71021" y="1467941"/>
                    </a:cubicBezTo>
                    <a:lnTo>
                      <a:pt x="65320" y="1461244"/>
                    </a:lnTo>
                    <a:cubicBezTo>
                      <a:pt x="56321" y="1459005"/>
                      <a:pt x="43395" y="1455516"/>
                      <a:pt x="42613" y="1452430"/>
                    </a:cubicBezTo>
                    <a:cubicBezTo>
                      <a:pt x="41913" y="1449672"/>
                      <a:pt x="46827" y="1449733"/>
                      <a:pt x="53331" y="1446605"/>
                    </a:cubicBezTo>
                    <a:cubicBezTo>
                      <a:pt x="45069" y="1436686"/>
                      <a:pt x="38332" y="1427239"/>
                      <a:pt x="35629" y="1419099"/>
                    </a:cubicBezTo>
                    <a:cubicBezTo>
                      <a:pt x="21755" y="1412606"/>
                      <a:pt x="7566" y="1404247"/>
                      <a:pt x="2372" y="1393481"/>
                    </a:cubicBezTo>
                    <a:cubicBezTo>
                      <a:pt x="-6143" y="1375834"/>
                      <a:pt x="9023" y="1360273"/>
                      <a:pt x="35758" y="1350099"/>
                    </a:cubicBezTo>
                    <a:cubicBezTo>
                      <a:pt x="25970" y="1342426"/>
                      <a:pt x="17206" y="1335054"/>
                      <a:pt x="13231" y="1327819"/>
                    </a:cubicBezTo>
                    <a:lnTo>
                      <a:pt x="8415" y="1325763"/>
                    </a:lnTo>
                    <a:lnTo>
                      <a:pt x="12202" y="1324916"/>
                    </a:lnTo>
                    <a:cubicBezTo>
                      <a:pt x="8221" y="1322109"/>
                      <a:pt x="7465" y="1318625"/>
                      <a:pt x="8896" y="1315596"/>
                    </a:cubicBezTo>
                    <a:cubicBezTo>
                      <a:pt x="13904" y="1304994"/>
                      <a:pt x="37212" y="1309794"/>
                      <a:pt x="59309" y="1311256"/>
                    </a:cubicBezTo>
                    <a:cubicBezTo>
                      <a:pt x="57601" y="1304365"/>
                      <a:pt x="53624" y="1295921"/>
                      <a:pt x="48812" y="1286953"/>
                    </a:cubicBezTo>
                    <a:cubicBezTo>
                      <a:pt x="47370" y="1284937"/>
                      <a:pt x="45538" y="1283225"/>
                      <a:pt x="43650" y="1281493"/>
                    </a:cubicBezTo>
                    <a:lnTo>
                      <a:pt x="46380" y="1282573"/>
                    </a:lnTo>
                    <a:cubicBezTo>
                      <a:pt x="33194" y="1258369"/>
                      <a:pt x="15926" y="1231588"/>
                      <a:pt x="21725" y="1221010"/>
                    </a:cubicBezTo>
                    <a:cubicBezTo>
                      <a:pt x="26843" y="1211688"/>
                      <a:pt x="53397" y="1219991"/>
                      <a:pt x="76391" y="1223749"/>
                    </a:cubicBezTo>
                    <a:cubicBezTo>
                      <a:pt x="76419" y="1223738"/>
                      <a:pt x="76447" y="1223737"/>
                      <a:pt x="76475" y="1223737"/>
                    </a:cubicBezTo>
                    <a:lnTo>
                      <a:pt x="73699" y="1219710"/>
                    </a:lnTo>
                    <a:cubicBezTo>
                      <a:pt x="56113" y="1210263"/>
                      <a:pt x="38223" y="1198377"/>
                      <a:pt x="32167" y="1184063"/>
                    </a:cubicBezTo>
                    <a:cubicBezTo>
                      <a:pt x="22249" y="1160619"/>
                      <a:pt x="42875" y="1141680"/>
                      <a:pt x="78155" y="1130577"/>
                    </a:cubicBezTo>
                    <a:cubicBezTo>
                      <a:pt x="56922" y="1112029"/>
                      <a:pt x="39658" y="1094897"/>
                      <a:pt x="45531" y="1083970"/>
                    </a:cubicBezTo>
                    <a:cubicBezTo>
                      <a:pt x="51692" y="1072508"/>
                      <a:pt x="74716" y="1076828"/>
                      <a:pt x="99200" y="1080612"/>
                    </a:cubicBezTo>
                    <a:lnTo>
                      <a:pt x="74613" y="1061320"/>
                    </a:lnTo>
                    <a:cubicBezTo>
                      <a:pt x="77732" y="1061031"/>
                      <a:pt x="82081" y="1061409"/>
                      <a:pt x="86532" y="1061814"/>
                    </a:cubicBezTo>
                    <a:lnTo>
                      <a:pt x="110478" y="1080492"/>
                    </a:lnTo>
                    <a:cubicBezTo>
                      <a:pt x="108776" y="1071893"/>
                      <a:pt x="104518" y="1061594"/>
                      <a:pt x="99360" y="1050648"/>
                    </a:cubicBezTo>
                    <a:cubicBezTo>
                      <a:pt x="98047" y="1049297"/>
                      <a:pt x="97378" y="1047727"/>
                      <a:pt x="97146" y="1046152"/>
                    </a:cubicBezTo>
                    <a:cubicBezTo>
                      <a:pt x="81479" y="1013395"/>
                      <a:pt x="59771" y="976283"/>
                      <a:pt x="68121" y="962793"/>
                    </a:cubicBezTo>
                    <a:cubicBezTo>
                      <a:pt x="74968" y="951738"/>
                      <a:pt x="105830" y="962656"/>
                      <a:pt x="134230" y="969381"/>
                    </a:cubicBezTo>
                    <a:lnTo>
                      <a:pt x="125248" y="948408"/>
                    </a:lnTo>
                    <a:cubicBezTo>
                      <a:pt x="116779" y="935391"/>
                      <a:pt x="113063" y="924456"/>
                      <a:pt x="118653" y="918894"/>
                    </a:cubicBezTo>
                    <a:lnTo>
                      <a:pt x="120153" y="918429"/>
                    </a:lnTo>
                    <a:cubicBezTo>
                      <a:pt x="119490" y="917399"/>
                      <a:pt x="119761" y="916857"/>
                      <a:pt x="120077" y="916349"/>
                    </a:cubicBezTo>
                    <a:cubicBezTo>
                      <a:pt x="126574" y="905857"/>
                      <a:pt x="154701" y="915155"/>
                      <a:pt x="181825" y="921870"/>
                    </a:cubicBezTo>
                    <a:cubicBezTo>
                      <a:pt x="181538" y="916648"/>
                      <a:pt x="180574" y="911018"/>
                      <a:pt x="179196" y="905188"/>
                    </a:cubicBezTo>
                    <a:lnTo>
                      <a:pt x="176076" y="899403"/>
                    </a:lnTo>
                    <a:cubicBezTo>
                      <a:pt x="154829" y="897579"/>
                      <a:pt x="132727" y="895730"/>
                      <a:pt x="110388" y="893852"/>
                    </a:cubicBezTo>
                    <a:cubicBezTo>
                      <a:pt x="124436" y="889810"/>
                      <a:pt x="136692" y="885496"/>
                      <a:pt x="143916" y="881546"/>
                    </a:cubicBezTo>
                    <a:lnTo>
                      <a:pt x="161074" y="880544"/>
                    </a:lnTo>
                    <a:lnTo>
                      <a:pt x="156263" y="876266"/>
                    </a:lnTo>
                    <a:cubicBezTo>
                      <a:pt x="157528" y="873086"/>
                      <a:pt x="163236" y="871183"/>
                      <a:pt x="171704" y="870121"/>
                    </a:cubicBezTo>
                    <a:lnTo>
                      <a:pt x="167731" y="846928"/>
                    </a:lnTo>
                    <a:cubicBezTo>
                      <a:pt x="148349" y="845650"/>
                      <a:pt x="128167" y="844482"/>
                      <a:pt x="107670" y="843295"/>
                    </a:cubicBezTo>
                    <a:cubicBezTo>
                      <a:pt x="103857" y="840503"/>
                      <a:pt x="100147" y="837761"/>
                      <a:pt x="97876" y="835347"/>
                    </a:cubicBezTo>
                    <a:lnTo>
                      <a:pt x="156676" y="838769"/>
                    </a:lnTo>
                    <a:lnTo>
                      <a:pt x="157238" y="838880"/>
                    </a:lnTo>
                    <a:cubicBezTo>
                      <a:pt x="158344" y="838972"/>
                      <a:pt x="159528" y="839185"/>
                      <a:pt x="160689" y="839566"/>
                    </a:cubicBezTo>
                    <a:lnTo>
                      <a:pt x="166636" y="840536"/>
                    </a:lnTo>
                    <a:cubicBezTo>
                      <a:pt x="164851" y="828359"/>
                      <a:pt x="165500" y="818793"/>
                      <a:pt x="170324" y="814568"/>
                    </a:cubicBezTo>
                    <a:cubicBezTo>
                      <a:pt x="177113" y="808628"/>
                      <a:pt x="193323" y="816742"/>
                      <a:pt x="211453" y="827331"/>
                    </a:cubicBezTo>
                    <a:cubicBezTo>
                      <a:pt x="213950" y="825381"/>
                      <a:pt x="218239" y="824357"/>
                      <a:pt x="223660" y="823677"/>
                    </a:cubicBezTo>
                    <a:cubicBezTo>
                      <a:pt x="218039" y="798466"/>
                      <a:pt x="213979" y="775391"/>
                      <a:pt x="222281" y="768123"/>
                    </a:cubicBezTo>
                    <a:cubicBezTo>
                      <a:pt x="227594" y="763474"/>
                      <a:pt x="238680" y="767435"/>
                      <a:pt x="252011" y="774283"/>
                    </a:cubicBezTo>
                    <a:lnTo>
                      <a:pt x="251392" y="773120"/>
                    </a:lnTo>
                    <a:cubicBezTo>
                      <a:pt x="253675" y="773576"/>
                      <a:pt x="256083" y="774179"/>
                      <a:pt x="258388" y="774668"/>
                    </a:cubicBezTo>
                    <a:cubicBezTo>
                      <a:pt x="254573" y="770045"/>
                      <a:pt x="249136" y="764307"/>
                      <a:pt x="243105" y="758171"/>
                    </a:cubicBezTo>
                    <a:cubicBezTo>
                      <a:pt x="242196" y="757457"/>
                      <a:pt x="241409" y="756636"/>
                      <a:pt x="240757" y="755814"/>
                    </a:cubicBezTo>
                    <a:lnTo>
                      <a:pt x="240379" y="755429"/>
                    </a:lnTo>
                    <a:lnTo>
                      <a:pt x="206948" y="710876"/>
                    </a:lnTo>
                    <a:lnTo>
                      <a:pt x="218332" y="714441"/>
                    </a:lnTo>
                    <a:cubicBezTo>
                      <a:pt x="236626" y="738836"/>
                      <a:pt x="254476" y="762642"/>
                      <a:pt x="271020" y="784328"/>
                    </a:cubicBezTo>
                    <a:cubicBezTo>
                      <a:pt x="279499" y="789292"/>
                      <a:pt x="288318" y="794169"/>
                      <a:pt x="296677" y="797986"/>
                    </a:cubicBezTo>
                    <a:cubicBezTo>
                      <a:pt x="296547" y="796233"/>
                      <a:pt x="296125" y="794517"/>
                      <a:pt x="295685" y="792779"/>
                    </a:cubicBezTo>
                    <a:lnTo>
                      <a:pt x="294958" y="789987"/>
                    </a:lnTo>
                    <a:lnTo>
                      <a:pt x="297764" y="791396"/>
                    </a:lnTo>
                    <a:lnTo>
                      <a:pt x="299512" y="778151"/>
                    </a:lnTo>
                    <a:cubicBezTo>
                      <a:pt x="289228" y="760524"/>
                      <a:pt x="278302" y="741847"/>
                      <a:pt x="267426" y="723010"/>
                    </a:cubicBezTo>
                    <a:cubicBezTo>
                      <a:pt x="266760" y="715253"/>
                      <a:pt x="263754" y="703339"/>
                      <a:pt x="259596" y="690154"/>
                    </a:cubicBezTo>
                    <a:lnTo>
                      <a:pt x="303963" y="746059"/>
                    </a:lnTo>
                    <a:cubicBezTo>
                      <a:pt x="305974" y="734923"/>
                      <a:pt x="308718" y="727536"/>
                      <a:pt x="313032" y="727391"/>
                    </a:cubicBezTo>
                    <a:cubicBezTo>
                      <a:pt x="320259" y="727151"/>
                      <a:pt x="329673" y="745695"/>
                      <a:pt x="339083" y="768602"/>
                    </a:cubicBezTo>
                    <a:cubicBezTo>
                      <a:pt x="339761" y="769361"/>
                      <a:pt x="340450" y="769308"/>
                      <a:pt x="341073" y="769062"/>
                    </a:cubicBezTo>
                    <a:cubicBezTo>
                      <a:pt x="343922" y="767934"/>
                      <a:pt x="344817" y="762590"/>
                      <a:pt x="344450" y="754901"/>
                    </a:cubicBezTo>
                    <a:cubicBezTo>
                      <a:pt x="331614" y="734601"/>
                      <a:pt x="317898" y="712952"/>
                      <a:pt x="304281" y="691173"/>
                    </a:cubicBezTo>
                    <a:lnTo>
                      <a:pt x="343361" y="732559"/>
                    </a:lnTo>
                    <a:cubicBezTo>
                      <a:pt x="341922" y="719561"/>
                      <a:pt x="340390" y="705204"/>
                      <a:pt x="340592" y="693306"/>
                    </a:cubicBezTo>
                    <a:lnTo>
                      <a:pt x="340825" y="692997"/>
                    </a:lnTo>
                    <a:lnTo>
                      <a:pt x="341513" y="692841"/>
                    </a:lnTo>
                    <a:lnTo>
                      <a:pt x="354685" y="709744"/>
                    </a:lnTo>
                    <a:cubicBezTo>
                      <a:pt x="354802" y="707814"/>
                      <a:pt x="355113" y="705984"/>
                      <a:pt x="355436" y="704225"/>
                    </a:cubicBezTo>
                    <a:lnTo>
                      <a:pt x="353513" y="691870"/>
                    </a:lnTo>
                    <a:cubicBezTo>
                      <a:pt x="335932" y="681442"/>
                      <a:pt x="318434" y="670860"/>
                      <a:pt x="301456" y="660447"/>
                    </a:cubicBezTo>
                    <a:lnTo>
                      <a:pt x="295898" y="654036"/>
                    </a:lnTo>
                    <a:lnTo>
                      <a:pt x="345657" y="669991"/>
                    </a:lnTo>
                    <a:lnTo>
                      <a:pt x="322506" y="638717"/>
                    </a:lnTo>
                    <a:lnTo>
                      <a:pt x="329924" y="641769"/>
                    </a:lnTo>
                    <a:lnTo>
                      <a:pt x="348123" y="657228"/>
                    </a:lnTo>
                    <a:lnTo>
                      <a:pt x="335646" y="577041"/>
                    </a:lnTo>
                    <a:cubicBezTo>
                      <a:pt x="332537" y="575913"/>
                      <a:pt x="329418" y="574790"/>
                      <a:pt x="326294" y="573665"/>
                    </a:cubicBezTo>
                    <a:lnTo>
                      <a:pt x="334999" y="572880"/>
                    </a:lnTo>
                    <a:lnTo>
                      <a:pt x="332320" y="555663"/>
                    </a:lnTo>
                    <a:cubicBezTo>
                      <a:pt x="340134" y="562173"/>
                      <a:pt x="347044" y="565982"/>
                      <a:pt x="351500" y="563508"/>
                    </a:cubicBezTo>
                    <a:cubicBezTo>
                      <a:pt x="357727" y="560050"/>
                      <a:pt x="359424" y="547176"/>
                      <a:pt x="359584" y="531764"/>
                    </a:cubicBezTo>
                    <a:cubicBezTo>
                      <a:pt x="352056" y="529193"/>
                      <a:pt x="344429" y="526669"/>
                      <a:pt x="336756" y="524130"/>
                    </a:cubicBezTo>
                    <a:cubicBezTo>
                      <a:pt x="333795" y="520445"/>
                      <a:pt x="330923" y="516834"/>
                      <a:pt x="329352" y="513912"/>
                    </a:cubicBezTo>
                    <a:lnTo>
                      <a:pt x="360073" y="524091"/>
                    </a:lnTo>
                    <a:cubicBezTo>
                      <a:pt x="360130" y="523750"/>
                      <a:pt x="360134" y="523408"/>
                      <a:pt x="360139" y="523064"/>
                    </a:cubicBezTo>
                    <a:lnTo>
                      <a:pt x="372572" y="520785"/>
                    </a:lnTo>
                    <a:lnTo>
                      <a:pt x="369646" y="516838"/>
                    </a:lnTo>
                    <a:cubicBezTo>
                      <a:pt x="378646" y="524621"/>
                      <a:pt x="386681" y="529696"/>
                      <a:pt x="391656" y="526931"/>
                    </a:cubicBezTo>
                    <a:cubicBezTo>
                      <a:pt x="397771" y="523534"/>
                      <a:pt x="399518" y="511061"/>
                      <a:pt x="399687" y="496038"/>
                    </a:cubicBezTo>
                    <a:lnTo>
                      <a:pt x="407664" y="495192"/>
                    </a:lnTo>
                    <a:cubicBezTo>
                      <a:pt x="410566" y="493341"/>
                      <a:pt x="411539" y="489792"/>
                      <a:pt x="410808" y="485129"/>
                    </a:cubicBezTo>
                    <a:lnTo>
                      <a:pt x="412729" y="484208"/>
                    </a:lnTo>
                    <a:lnTo>
                      <a:pt x="410635" y="481382"/>
                    </a:lnTo>
                    <a:cubicBezTo>
                      <a:pt x="409442" y="474489"/>
                      <a:pt x="406190" y="465839"/>
                      <a:pt x="402302" y="456584"/>
                    </a:cubicBezTo>
                    <a:cubicBezTo>
                      <a:pt x="414162" y="468736"/>
                      <a:pt x="425428" y="481886"/>
                      <a:pt x="431257" y="485128"/>
                    </a:cubicBezTo>
                    <a:lnTo>
                      <a:pt x="437264" y="486937"/>
                    </a:lnTo>
                    <a:cubicBezTo>
                      <a:pt x="440849" y="486031"/>
                      <a:pt x="438317" y="478097"/>
                      <a:pt x="439923" y="473194"/>
                    </a:cubicBezTo>
                    <a:cubicBezTo>
                      <a:pt x="447953" y="481017"/>
                      <a:pt x="455441" y="486142"/>
                      <a:pt x="460967" y="482847"/>
                    </a:cubicBezTo>
                    <a:cubicBezTo>
                      <a:pt x="467508" y="478950"/>
                      <a:pt x="468346" y="464798"/>
                      <a:pt x="468181" y="448496"/>
                    </a:cubicBezTo>
                    <a:lnTo>
                      <a:pt x="468133" y="445616"/>
                    </a:lnTo>
                    <a:lnTo>
                      <a:pt x="471413" y="448549"/>
                    </a:lnTo>
                    <a:lnTo>
                      <a:pt x="471581" y="448600"/>
                    </a:lnTo>
                    <a:cubicBezTo>
                      <a:pt x="467244" y="444210"/>
                      <a:pt x="463012" y="439765"/>
                      <a:pt x="458823" y="435348"/>
                    </a:cubicBezTo>
                    <a:lnTo>
                      <a:pt x="455119" y="427715"/>
                    </a:lnTo>
                    <a:lnTo>
                      <a:pt x="479592" y="443551"/>
                    </a:lnTo>
                    <a:cubicBezTo>
                      <a:pt x="479459" y="441197"/>
                      <a:pt x="479414" y="438646"/>
                      <a:pt x="480080" y="436615"/>
                    </a:cubicBezTo>
                    <a:cubicBezTo>
                      <a:pt x="482340" y="438818"/>
                      <a:pt x="484558" y="440806"/>
                      <a:pt x="486893" y="441965"/>
                    </a:cubicBezTo>
                    <a:lnTo>
                      <a:pt x="490783" y="450792"/>
                    </a:lnTo>
                    <a:lnTo>
                      <a:pt x="493531" y="452569"/>
                    </a:lnTo>
                    <a:lnTo>
                      <a:pt x="496735" y="445967"/>
                    </a:lnTo>
                    <a:lnTo>
                      <a:pt x="501122" y="446269"/>
                    </a:lnTo>
                    <a:cubicBezTo>
                      <a:pt x="505384" y="443730"/>
                      <a:pt x="507226" y="436843"/>
                      <a:pt x="507541" y="427827"/>
                    </a:cubicBezTo>
                    <a:lnTo>
                      <a:pt x="517969" y="438656"/>
                    </a:lnTo>
                    <a:cubicBezTo>
                      <a:pt x="521896" y="438304"/>
                      <a:pt x="524308" y="430291"/>
                      <a:pt x="526056" y="419027"/>
                    </a:cubicBezTo>
                    <a:cubicBezTo>
                      <a:pt x="520377" y="414359"/>
                      <a:pt x="514793" y="409677"/>
                      <a:pt x="509281" y="405044"/>
                    </a:cubicBezTo>
                    <a:lnTo>
                      <a:pt x="526954" y="414697"/>
                    </a:lnTo>
                    <a:cubicBezTo>
                      <a:pt x="528900" y="403409"/>
                      <a:pt x="530504" y="389734"/>
                      <a:pt x="533397" y="377570"/>
                    </a:cubicBezTo>
                    <a:cubicBezTo>
                      <a:pt x="524146" y="371063"/>
                      <a:pt x="514737" y="364526"/>
                      <a:pt x="505278" y="357950"/>
                    </a:cubicBezTo>
                    <a:cubicBezTo>
                      <a:pt x="519468" y="361471"/>
                      <a:pt x="532235" y="363866"/>
                      <a:pt x="540468" y="364060"/>
                    </a:cubicBezTo>
                    <a:lnTo>
                      <a:pt x="567099" y="377432"/>
                    </a:lnTo>
                    <a:cubicBezTo>
                      <a:pt x="568265" y="371852"/>
                      <a:pt x="569127" y="365673"/>
                      <a:pt x="570056" y="359390"/>
                    </a:cubicBezTo>
                    <a:cubicBezTo>
                      <a:pt x="570734" y="359637"/>
                      <a:pt x="571183" y="360298"/>
                      <a:pt x="571655" y="361025"/>
                    </a:cubicBezTo>
                    <a:cubicBezTo>
                      <a:pt x="574434" y="365301"/>
                      <a:pt x="577838" y="373934"/>
                      <a:pt x="581688" y="384757"/>
                    </a:cubicBezTo>
                    <a:cubicBezTo>
                      <a:pt x="605048" y="396474"/>
                      <a:pt x="627244" y="407697"/>
                      <a:pt x="646731" y="417266"/>
                    </a:cubicBezTo>
                    <a:lnTo>
                      <a:pt x="655024" y="397628"/>
                    </a:lnTo>
                    <a:cubicBezTo>
                      <a:pt x="620788" y="373648"/>
                      <a:pt x="575497" y="343891"/>
                      <a:pt x="528204" y="312807"/>
                    </a:cubicBezTo>
                    <a:cubicBezTo>
                      <a:pt x="526296" y="308490"/>
                      <a:pt x="524456" y="304256"/>
                      <a:pt x="523697" y="301026"/>
                    </a:cubicBezTo>
                    <a:lnTo>
                      <a:pt x="572908" y="333389"/>
                    </a:lnTo>
                    <a:lnTo>
                      <a:pt x="573343" y="333769"/>
                    </a:lnTo>
                    <a:cubicBezTo>
                      <a:pt x="574248" y="334401"/>
                      <a:pt x="575166" y="335183"/>
                      <a:pt x="575983" y="336088"/>
                    </a:cubicBezTo>
                    <a:cubicBezTo>
                      <a:pt x="582850" y="342051"/>
                      <a:pt x="589264" y="347415"/>
                      <a:pt x="594394" y="351139"/>
                    </a:cubicBezTo>
                    <a:cubicBezTo>
                      <a:pt x="593726" y="348738"/>
                      <a:pt x="592936" y="346234"/>
                      <a:pt x="592302" y="343853"/>
                    </a:cubicBezTo>
                    <a:lnTo>
                      <a:pt x="619807" y="356373"/>
                    </a:lnTo>
                    <a:lnTo>
                      <a:pt x="621052" y="357600"/>
                    </a:lnTo>
                    <a:cubicBezTo>
                      <a:pt x="621261" y="357301"/>
                      <a:pt x="621467" y="357019"/>
                      <a:pt x="623124" y="357885"/>
                    </a:cubicBezTo>
                    <a:cubicBezTo>
                      <a:pt x="627125" y="361308"/>
                      <a:pt x="630195" y="362035"/>
                      <a:pt x="632712" y="362247"/>
                    </a:cubicBezTo>
                    <a:lnTo>
                      <a:pt x="631970" y="359109"/>
                    </a:lnTo>
                    <a:lnTo>
                      <a:pt x="650234" y="361630"/>
                    </a:lnTo>
                    <a:cubicBezTo>
                      <a:pt x="658606" y="368689"/>
                      <a:pt x="665959" y="378748"/>
                      <a:pt x="671903" y="387839"/>
                    </a:cubicBezTo>
                    <a:lnTo>
                      <a:pt x="674296" y="390174"/>
                    </a:lnTo>
                    <a:lnTo>
                      <a:pt x="671048" y="371364"/>
                    </a:lnTo>
                    <a:cubicBezTo>
                      <a:pt x="674946" y="372605"/>
                      <a:pt x="683246" y="379702"/>
                      <a:pt x="692514" y="388153"/>
                    </a:cubicBezTo>
                    <a:lnTo>
                      <a:pt x="696810" y="382685"/>
                    </a:lnTo>
                    <a:cubicBezTo>
                      <a:pt x="699326" y="382744"/>
                      <a:pt x="700191" y="387366"/>
                      <a:pt x="699857" y="394605"/>
                    </a:cubicBezTo>
                    <a:lnTo>
                      <a:pt x="723583" y="415483"/>
                    </a:lnTo>
                    <a:lnTo>
                      <a:pt x="723662" y="414910"/>
                    </a:lnTo>
                    <a:cubicBezTo>
                      <a:pt x="722089" y="407364"/>
                      <a:pt x="719049" y="398748"/>
                      <a:pt x="724759" y="400812"/>
                    </a:cubicBezTo>
                    <a:lnTo>
                      <a:pt x="725504" y="401573"/>
                    </a:lnTo>
                    <a:cubicBezTo>
                      <a:pt x="725638" y="397661"/>
                      <a:pt x="726406" y="394140"/>
                      <a:pt x="728061" y="391235"/>
                    </a:cubicBezTo>
                    <a:cubicBezTo>
                      <a:pt x="716599" y="383206"/>
                      <a:pt x="704894" y="375074"/>
                      <a:pt x="693110" y="366881"/>
                    </a:cubicBezTo>
                    <a:cubicBezTo>
                      <a:pt x="707304" y="370405"/>
                      <a:pt x="720070" y="372797"/>
                      <a:pt x="728304" y="372994"/>
                    </a:cubicBezTo>
                    <a:lnTo>
                      <a:pt x="737395" y="377547"/>
                    </a:lnTo>
                    <a:lnTo>
                      <a:pt x="737872" y="377641"/>
                    </a:lnTo>
                    <a:cubicBezTo>
                      <a:pt x="741811" y="362357"/>
                      <a:pt x="746838" y="351684"/>
                      <a:pt x="753220" y="350168"/>
                    </a:cubicBezTo>
                    <a:cubicBezTo>
                      <a:pt x="759163" y="348754"/>
                      <a:pt x="764654" y="355536"/>
                      <a:pt x="769214" y="366744"/>
                    </a:cubicBezTo>
                    <a:lnTo>
                      <a:pt x="778222" y="370591"/>
                    </a:lnTo>
                    <a:lnTo>
                      <a:pt x="780027" y="364387"/>
                    </a:lnTo>
                    <a:cubicBezTo>
                      <a:pt x="759890" y="350560"/>
                      <a:pt x="738184" y="336296"/>
                      <a:pt x="716038" y="321742"/>
                    </a:cubicBezTo>
                    <a:cubicBezTo>
                      <a:pt x="714131" y="317420"/>
                      <a:pt x="712291" y="313183"/>
                      <a:pt x="711532" y="309958"/>
                    </a:cubicBezTo>
                    <a:lnTo>
                      <a:pt x="760741" y="342320"/>
                    </a:lnTo>
                    <a:lnTo>
                      <a:pt x="761174" y="342699"/>
                    </a:lnTo>
                    <a:cubicBezTo>
                      <a:pt x="762080" y="343335"/>
                      <a:pt x="763002" y="344110"/>
                      <a:pt x="763816" y="345019"/>
                    </a:cubicBezTo>
                    <a:cubicBezTo>
                      <a:pt x="770686" y="350982"/>
                      <a:pt x="777097" y="356346"/>
                      <a:pt x="782222" y="360070"/>
                    </a:cubicBezTo>
                    <a:cubicBezTo>
                      <a:pt x="781562" y="357665"/>
                      <a:pt x="780768" y="355165"/>
                      <a:pt x="780137" y="352783"/>
                    </a:cubicBezTo>
                    <a:lnTo>
                      <a:pt x="806356" y="364720"/>
                    </a:lnTo>
                    <a:lnTo>
                      <a:pt x="805799" y="363274"/>
                    </a:lnTo>
                    <a:lnTo>
                      <a:pt x="811053" y="366858"/>
                    </a:lnTo>
                    <a:cubicBezTo>
                      <a:pt x="815000" y="370250"/>
                      <a:pt x="818043" y="370968"/>
                      <a:pt x="820548" y="371177"/>
                    </a:cubicBezTo>
                    <a:lnTo>
                      <a:pt x="819806" y="368039"/>
                    </a:lnTo>
                    <a:lnTo>
                      <a:pt x="838066" y="370558"/>
                    </a:lnTo>
                    <a:lnTo>
                      <a:pt x="840097" y="373016"/>
                    </a:lnTo>
                    <a:cubicBezTo>
                      <a:pt x="839216" y="370966"/>
                      <a:pt x="839942" y="370014"/>
                      <a:pt x="840889" y="369876"/>
                    </a:cubicBezTo>
                    <a:lnTo>
                      <a:pt x="841323" y="370102"/>
                    </a:lnTo>
                    <a:cubicBezTo>
                      <a:pt x="848162" y="358000"/>
                      <a:pt x="851415" y="365616"/>
                      <a:pt x="864657" y="375848"/>
                    </a:cubicBezTo>
                    <a:lnTo>
                      <a:pt x="871000" y="352812"/>
                    </a:lnTo>
                    <a:lnTo>
                      <a:pt x="859593" y="340088"/>
                    </a:lnTo>
                    <a:cubicBezTo>
                      <a:pt x="859777" y="337255"/>
                      <a:pt x="861539" y="335223"/>
                      <a:pt x="864781" y="334113"/>
                    </a:cubicBezTo>
                    <a:lnTo>
                      <a:pt x="841639" y="289182"/>
                    </a:lnTo>
                    <a:cubicBezTo>
                      <a:pt x="837246" y="282624"/>
                      <a:pt x="835848" y="277182"/>
                      <a:pt x="838470" y="273758"/>
                    </a:cubicBezTo>
                    <a:lnTo>
                      <a:pt x="860683" y="274348"/>
                    </a:lnTo>
                    <a:cubicBezTo>
                      <a:pt x="859384" y="272108"/>
                      <a:pt x="858152" y="269840"/>
                      <a:pt x="856924" y="267580"/>
                    </a:cubicBezTo>
                    <a:lnTo>
                      <a:pt x="855320" y="259248"/>
                    </a:lnTo>
                    <a:lnTo>
                      <a:pt x="868974" y="274569"/>
                    </a:lnTo>
                    <a:cubicBezTo>
                      <a:pt x="870852" y="273801"/>
                      <a:pt x="872459" y="274240"/>
                      <a:pt x="874097" y="274707"/>
                    </a:cubicBezTo>
                    <a:cubicBezTo>
                      <a:pt x="872794" y="272847"/>
                      <a:pt x="873789" y="271659"/>
                      <a:pt x="877670" y="272475"/>
                    </a:cubicBezTo>
                    <a:lnTo>
                      <a:pt x="871566" y="259573"/>
                    </a:lnTo>
                    <a:cubicBezTo>
                      <a:pt x="872222" y="257568"/>
                      <a:pt x="875419" y="257456"/>
                      <a:pt x="880706" y="258019"/>
                    </a:cubicBezTo>
                    <a:cubicBezTo>
                      <a:pt x="889206" y="258925"/>
                      <a:pt x="906778" y="264423"/>
                      <a:pt x="927069" y="270580"/>
                    </a:cubicBezTo>
                    <a:cubicBezTo>
                      <a:pt x="922450" y="264144"/>
                      <a:pt x="917947" y="257716"/>
                      <a:pt x="913509" y="251366"/>
                    </a:cubicBezTo>
                    <a:lnTo>
                      <a:pt x="936553" y="273353"/>
                    </a:lnTo>
                    <a:cubicBezTo>
                      <a:pt x="949211" y="277497"/>
                      <a:pt x="962581" y="281466"/>
                      <a:pt x="975145" y="284642"/>
                    </a:cubicBezTo>
                    <a:cubicBezTo>
                      <a:pt x="973621" y="283262"/>
                      <a:pt x="973702" y="282146"/>
                      <a:pt x="974144" y="281161"/>
                    </a:cubicBezTo>
                    <a:lnTo>
                      <a:pt x="979180" y="279150"/>
                    </a:lnTo>
                    <a:lnTo>
                      <a:pt x="978381" y="272117"/>
                    </a:lnTo>
                    <a:lnTo>
                      <a:pt x="966921" y="258482"/>
                    </a:lnTo>
                    <a:cubicBezTo>
                      <a:pt x="945435" y="239965"/>
                      <a:pt x="922587" y="221395"/>
                      <a:pt x="926396" y="212878"/>
                    </a:cubicBezTo>
                    <a:lnTo>
                      <a:pt x="928464" y="212734"/>
                    </a:lnTo>
                    <a:cubicBezTo>
                      <a:pt x="926268" y="210098"/>
                      <a:pt x="924052" y="207472"/>
                      <a:pt x="921826" y="204841"/>
                    </a:cubicBezTo>
                    <a:lnTo>
                      <a:pt x="937505" y="212104"/>
                    </a:lnTo>
                    <a:cubicBezTo>
                      <a:pt x="942761" y="208609"/>
                      <a:pt x="949572" y="209437"/>
                      <a:pt x="957111" y="210733"/>
                    </a:cubicBezTo>
                    <a:cubicBezTo>
                      <a:pt x="953013" y="204128"/>
                      <a:pt x="936241" y="196563"/>
                      <a:pt x="954476" y="196336"/>
                    </a:cubicBezTo>
                    <a:cubicBezTo>
                      <a:pt x="960167" y="196266"/>
                      <a:pt x="971810" y="198465"/>
                      <a:pt x="985577" y="201210"/>
                    </a:cubicBezTo>
                    <a:cubicBezTo>
                      <a:pt x="975954" y="189966"/>
                      <a:pt x="965862" y="178636"/>
                      <a:pt x="955655" y="167171"/>
                    </a:cubicBezTo>
                    <a:cubicBezTo>
                      <a:pt x="954933" y="162504"/>
                      <a:pt x="954251" y="157941"/>
                      <a:pt x="954354" y="154625"/>
                    </a:cubicBezTo>
                    <a:lnTo>
                      <a:pt x="993511" y="198621"/>
                    </a:lnTo>
                    <a:lnTo>
                      <a:pt x="993829" y="199098"/>
                    </a:lnTo>
                    <a:cubicBezTo>
                      <a:pt x="994541" y="199946"/>
                      <a:pt x="995230" y="200936"/>
                      <a:pt x="995780" y="202025"/>
                    </a:cubicBezTo>
                    <a:lnTo>
                      <a:pt x="996776" y="203413"/>
                    </a:lnTo>
                    <a:cubicBezTo>
                      <a:pt x="1002143" y="204529"/>
                      <a:pt x="1007666" y="205618"/>
                      <a:pt x="1013152" y="206631"/>
                    </a:cubicBezTo>
                    <a:cubicBezTo>
                      <a:pt x="1016552" y="198976"/>
                      <a:pt x="1021507" y="202524"/>
                      <a:pt x="1027549" y="208772"/>
                    </a:cubicBezTo>
                    <a:lnTo>
                      <a:pt x="1066510" y="209369"/>
                    </a:lnTo>
                    <a:cubicBezTo>
                      <a:pt x="1081024" y="199562"/>
                      <a:pt x="1035447" y="141283"/>
                      <a:pt x="1041567" y="137525"/>
                    </a:cubicBezTo>
                    <a:cubicBezTo>
                      <a:pt x="1045310" y="135227"/>
                      <a:pt x="1059389" y="147915"/>
                      <a:pt x="1074733" y="161953"/>
                    </a:cubicBezTo>
                    <a:cubicBezTo>
                      <a:pt x="1073946" y="157089"/>
                      <a:pt x="1074700" y="153432"/>
                      <a:pt x="1077458" y="151439"/>
                    </a:cubicBezTo>
                    <a:cubicBezTo>
                      <a:pt x="1084114" y="146624"/>
                      <a:pt x="1099806" y="153139"/>
                      <a:pt x="1118253" y="163289"/>
                    </a:cubicBezTo>
                    <a:cubicBezTo>
                      <a:pt x="1117174" y="154270"/>
                      <a:pt x="1100425" y="138371"/>
                      <a:pt x="1123984" y="146539"/>
                    </a:cubicBezTo>
                    <a:cubicBezTo>
                      <a:pt x="1132082" y="149345"/>
                      <a:pt x="1147703" y="158446"/>
                      <a:pt x="1165828" y="168832"/>
                    </a:cubicBezTo>
                    <a:lnTo>
                      <a:pt x="1185810" y="157108"/>
                    </a:lnTo>
                    <a:lnTo>
                      <a:pt x="1184294" y="119125"/>
                    </a:lnTo>
                    <a:cubicBezTo>
                      <a:pt x="1181090" y="117451"/>
                      <a:pt x="1181492" y="115966"/>
                      <a:pt x="1182466" y="114858"/>
                    </a:cubicBezTo>
                    <a:lnTo>
                      <a:pt x="1184135" y="115136"/>
                    </a:lnTo>
                    <a:cubicBezTo>
                      <a:pt x="1183087" y="95579"/>
                      <a:pt x="1182385" y="76027"/>
                      <a:pt x="1181813" y="56956"/>
                    </a:cubicBezTo>
                    <a:lnTo>
                      <a:pt x="1184135" y="48795"/>
                    </a:lnTo>
                    <a:lnTo>
                      <a:pt x="1202395" y="118163"/>
                    </a:lnTo>
                    <a:cubicBezTo>
                      <a:pt x="1206417" y="117111"/>
                      <a:pt x="1209930" y="118485"/>
                      <a:pt x="1213602" y="120022"/>
                    </a:cubicBezTo>
                    <a:cubicBezTo>
                      <a:pt x="1211444" y="112867"/>
                      <a:pt x="1196978" y="101849"/>
                      <a:pt x="1215156" y="105899"/>
                    </a:cubicBezTo>
                    <a:cubicBezTo>
                      <a:pt x="1221206" y="107244"/>
                      <a:pt x="1233217" y="112586"/>
                      <a:pt x="1247204" y="118881"/>
                    </a:cubicBezTo>
                    <a:cubicBezTo>
                      <a:pt x="1244527" y="101663"/>
                      <a:pt x="1242021" y="84589"/>
                      <a:pt x="1239635" y="67970"/>
                    </a:cubicBezTo>
                    <a:lnTo>
                      <a:pt x="1259743" y="124476"/>
                    </a:lnTo>
                    <a:cubicBezTo>
                      <a:pt x="1263275" y="126118"/>
                      <a:pt x="1266878" y="127712"/>
                      <a:pt x="1270472" y="129269"/>
                    </a:cubicBezTo>
                    <a:cubicBezTo>
                      <a:pt x="1276071" y="122880"/>
                      <a:pt x="1279961" y="127370"/>
                      <a:pt x="1284150" y="134642"/>
                    </a:cubicBezTo>
                    <a:lnTo>
                      <a:pt x="1292856" y="136827"/>
                    </a:lnTo>
                    <a:cubicBezTo>
                      <a:pt x="1285622" y="103829"/>
                      <a:pt x="1276890" y="67348"/>
                      <a:pt x="1268020" y="30181"/>
                    </a:cubicBezTo>
                    <a:cubicBezTo>
                      <a:pt x="1276256" y="42264"/>
                      <a:pt x="1284185" y="52552"/>
                      <a:pt x="1290194" y="58181"/>
                    </a:cubicBezTo>
                    <a:lnTo>
                      <a:pt x="1323528" y="142292"/>
                    </a:lnTo>
                    <a:cubicBezTo>
                      <a:pt x="1337989" y="133960"/>
                      <a:pt x="1311821" y="73086"/>
                      <a:pt x="1318736" y="71064"/>
                    </a:cubicBezTo>
                    <a:lnTo>
                      <a:pt x="1335262" y="89146"/>
                    </a:lnTo>
                    <a:cubicBezTo>
                      <a:pt x="1329250" y="64570"/>
                      <a:pt x="1322294" y="38455"/>
                      <a:pt x="1315190" y="11790"/>
                    </a:cubicBezTo>
                    <a:cubicBezTo>
                      <a:pt x="1316648" y="7293"/>
                      <a:pt x="1318093" y="2913"/>
                      <a:pt x="1319679" y="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>
                <a:softEdge rad="139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72" name="组合 71"/>
          <p:cNvGrpSpPr/>
          <p:nvPr userDrawn="1"/>
        </p:nvGrpSpPr>
        <p:grpSpPr>
          <a:xfrm rot="20447723">
            <a:off x="8340255" y="15708"/>
            <a:ext cx="695338" cy="1393486"/>
            <a:chOff x="1038005" y="4462270"/>
            <a:chExt cx="812754" cy="1911091"/>
          </a:xfrm>
          <a:effectLst/>
        </p:grpSpPr>
        <p:grpSp>
          <p:nvGrpSpPr>
            <p:cNvPr id="73" name="组合 72"/>
            <p:cNvGrpSpPr/>
            <p:nvPr/>
          </p:nvGrpSpPr>
          <p:grpSpPr>
            <a:xfrm rot="1557158">
              <a:off x="1365734" y="4462270"/>
              <a:ext cx="476785" cy="1911091"/>
              <a:chOff x="5279959" y="3764260"/>
              <a:chExt cx="634568" cy="2543534"/>
            </a:xfrm>
            <a:effectLst/>
          </p:grpSpPr>
          <p:sp>
            <p:nvSpPr>
              <p:cNvPr id="102" name="任意多边形 101"/>
              <p:cNvSpPr/>
              <p:nvPr/>
            </p:nvSpPr>
            <p:spPr>
              <a:xfrm>
                <a:off x="5279959" y="4625868"/>
                <a:ext cx="634568" cy="1681926"/>
              </a:xfrm>
              <a:custGeom>
                <a:avLst/>
                <a:gdLst>
                  <a:gd name="connsiteX0" fmla="*/ 69631 w 574695"/>
                  <a:gd name="connsiteY0" fmla="*/ 73654 h 1769104"/>
                  <a:gd name="connsiteX1" fmla="*/ 12481 w 574695"/>
                  <a:gd name="connsiteY1" fmla="*/ 749929 h 1769104"/>
                  <a:gd name="connsiteX2" fmla="*/ 183931 w 574695"/>
                  <a:gd name="connsiteY2" fmla="*/ 1445254 h 1769104"/>
                  <a:gd name="connsiteX3" fmla="*/ 288706 w 574695"/>
                  <a:gd name="connsiteY3" fmla="*/ 1769104 h 1769104"/>
                  <a:gd name="connsiteX4" fmla="*/ 393481 w 574695"/>
                  <a:gd name="connsiteY4" fmla="*/ 1407154 h 1769104"/>
                  <a:gd name="connsiteX5" fmla="*/ 555406 w 574695"/>
                  <a:gd name="connsiteY5" fmla="*/ 568954 h 1769104"/>
                  <a:gd name="connsiteX6" fmla="*/ 517306 w 574695"/>
                  <a:gd name="connsiteY6" fmla="*/ 73654 h 1769104"/>
                  <a:gd name="connsiteX7" fmla="*/ 69631 w 574695"/>
                  <a:gd name="connsiteY7" fmla="*/ 73654 h 1769104"/>
                  <a:gd name="connsiteX0" fmla="*/ 69631 w 574695"/>
                  <a:gd name="connsiteY0" fmla="*/ 53813 h 1749263"/>
                  <a:gd name="connsiteX1" fmla="*/ 12481 w 574695"/>
                  <a:gd name="connsiteY1" fmla="*/ 730088 h 1749263"/>
                  <a:gd name="connsiteX2" fmla="*/ 183931 w 574695"/>
                  <a:gd name="connsiteY2" fmla="*/ 1425413 h 1749263"/>
                  <a:gd name="connsiteX3" fmla="*/ 288706 w 574695"/>
                  <a:gd name="connsiteY3" fmla="*/ 1749263 h 1749263"/>
                  <a:gd name="connsiteX4" fmla="*/ 393481 w 574695"/>
                  <a:gd name="connsiteY4" fmla="*/ 1387313 h 1749263"/>
                  <a:gd name="connsiteX5" fmla="*/ 555406 w 574695"/>
                  <a:gd name="connsiteY5" fmla="*/ 549113 h 1749263"/>
                  <a:gd name="connsiteX6" fmla="*/ 517306 w 574695"/>
                  <a:gd name="connsiteY6" fmla="*/ 53813 h 1749263"/>
                  <a:gd name="connsiteX7" fmla="*/ 69631 w 574695"/>
                  <a:gd name="connsiteY7" fmla="*/ 53813 h 1749263"/>
                  <a:gd name="connsiteX0" fmla="*/ 69631 w 574695"/>
                  <a:gd name="connsiteY0" fmla="*/ 12509 h 1707959"/>
                  <a:gd name="connsiteX1" fmla="*/ 12481 w 574695"/>
                  <a:gd name="connsiteY1" fmla="*/ 688784 h 1707959"/>
                  <a:gd name="connsiteX2" fmla="*/ 183931 w 574695"/>
                  <a:gd name="connsiteY2" fmla="*/ 1384109 h 1707959"/>
                  <a:gd name="connsiteX3" fmla="*/ 288706 w 574695"/>
                  <a:gd name="connsiteY3" fmla="*/ 1707959 h 1707959"/>
                  <a:gd name="connsiteX4" fmla="*/ 393481 w 574695"/>
                  <a:gd name="connsiteY4" fmla="*/ 1346009 h 1707959"/>
                  <a:gd name="connsiteX5" fmla="*/ 555406 w 574695"/>
                  <a:gd name="connsiteY5" fmla="*/ 507809 h 1707959"/>
                  <a:gd name="connsiteX6" fmla="*/ 517306 w 574695"/>
                  <a:gd name="connsiteY6" fmla="*/ 12509 h 1707959"/>
                  <a:gd name="connsiteX7" fmla="*/ 69631 w 574695"/>
                  <a:gd name="connsiteY7" fmla="*/ 12509 h 1707959"/>
                  <a:gd name="connsiteX0" fmla="*/ 69631 w 574695"/>
                  <a:gd name="connsiteY0" fmla="*/ 6716 h 1702166"/>
                  <a:gd name="connsiteX1" fmla="*/ 12481 w 574695"/>
                  <a:gd name="connsiteY1" fmla="*/ 682991 h 1702166"/>
                  <a:gd name="connsiteX2" fmla="*/ 183931 w 574695"/>
                  <a:gd name="connsiteY2" fmla="*/ 1378316 h 1702166"/>
                  <a:gd name="connsiteX3" fmla="*/ 288706 w 574695"/>
                  <a:gd name="connsiteY3" fmla="*/ 1702166 h 1702166"/>
                  <a:gd name="connsiteX4" fmla="*/ 393481 w 574695"/>
                  <a:gd name="connsiteY4" fmla="*/ 1340216 h 1702166"/>
                  <a:gd name="connsiteX5" fmla="*/ 555406 w 574695"/>
                  <a:gd name="connsiteY5" fmla="*/ 502016 h 1702166"/>
                  <a:gd name="connsiteX6" fmla="*/ 517306 w 574695"/>
                  <a:gd name="connsiteY6" fmla="*/ 6716 h 1702166"/>
                  <a:gd name="connsiteX7" fmla="*/ 69631 w 574695"/>
                  <a:gd name="connsiteY7" fmla="*/ 6716 h 1702166"/>
                  <a:gd name="connsiteX0" fmla="*/ 69631 w 574695"/>
                  <a:gd name="connsiteY0" fmla="*/ 6716 h 1702166"/>
                  <a:gd name="connsiteX1" fmla="*/ 12481 w 574695"/>
                  <a:gd name="connsiteY1" fmla="*/ 682991 h 1702166"/>
                  <a:gd name="connsiteX2" fmla="*/ 183931 w 574695"/>
                  <a:gd name="connsiteY2" fmla="*/ 1378316 h 1702166"/>
                  <a:gd name="connsiteX3" fmla="*/ 288706 w 574695"/>
                  <a:gd name="connsiteY3" fmla="*/ 1702166 h 1702166"/>
                  <a:gd name="connsiteX4" fmla="*/ 455967 w 574695"/>
                  <a:gd name="connsiteY4" fmla="*/ 1309803 h 1702166"/>
                  <a:gd name="connsiteX5" fmla="*/ 555406 w 574695"/>
                  <a:gd name="connsiteY5" fmla="*/ 502016 h 1702166"/>
                  <a:gd name="connsiteX6" fmla="*/ 517306 w 574695"/>
                  <a:gd name="connsiteY6" fmla="*/ 6716 h 1702166"/>
                  <a:gd name="connsiteX7" fmla="*/ 69631 w 574695"/>
                  <a:gd name="connsiteY7" fmla="*/ 6716 h 1702166"/>
                  <a:gd name="connsiteX0" fmla="*/ 77353 w 582417"/>
                  <a:gd name="connsiteY0" fmla="*/ 6716 h 1723822"/>
                  <a:gd name="connsiteX1" fmla="*/ 20203 w 582417"/>
                  <a:gd name="connsiteY1" fmla="*/ 682991 h 1723822"/>
                  <a:gd name="connsiteX2" fmla="*/ 296428 w 582417"/>
                  <a:gd name="connsiteY2" fmla="*/ 1702166 h 1723822"/>
                  <a:gd name="connsiteX3" fmla="*/ 463689 w 582417"/>
                  <a:gd name="connsiteY3" fmla="*/ 1309803 h 1723822"/>
                  <a:gd name="connsiteX4" fmla="*/ 563128 w 582417"/>
                  <a:gd name="connsiteY4" fmla="*/ 502016 h 1723822"/>
                  <a:gd name="connsiteX5" fmla="*/ 525028 w 582417"/>
                  <a:gd name="connsiteY5" fmla="*/ 6716 h 1723822"/>
                  <a:gd name="connsiteX6" fmla="*/ 77353 w 582417"/>
                  <a:gd name="connsiteY6" fmla="*/ 6716 h 1723822"/>
                  <a:gd name="connsiteX0" fmla="*/ 77353 w 582417"/>
                  <a:gd name="connsiteY0" fmla="*/ 6716 h 1723822"/>
                  <a:gd name="connsiteX1" fmla="*/ 20203 w 582417"/>
                  <a:gd name="connsiteY1" fmla="*/ 682991 h 1723822"/>
                  <a:gd name="connsiteX2" fmla="*/ 296428 w 582417"/>
                  <a:gd name="connsiteY2" fmla="*/ 1702166 h 1723822"/>
                  <a:gd name="connsiteX3" fmla="*/ 463689 w 582417"/>
                  <a:gd name="connsiteY3" fmla="*/ 1309803 h 1723822"/>
                  <a:gd name="connsiteX4" fmla="*/ 563128 w 582417"/>
                  <a:gd name="connsiteY4" fmla="*/ 502016 h 1723822"/>
                  <a:gd name="connsiteX5" fmla="*/ 525028 w 582417"/>
                  <a:gd name="connsiteY5" fmla="*/ 6716 h 1723822"/>
                  <a:gd name="connsiteX6" fmla="*/ 77353 w 582417"/>
                  <a:gd name="connsiteY6" fmla="*/ 6716 h 1723822"/>
                  <a:gd name="connsiteX0" fmla="*/ 77353 w 582417"/>
                  <a:gd name="connsiteY0" fmla="*/ 6716 h 1702166"/>
                  <a:gd name="connsiteX1" fmla="*/ 20203 w 582417"/>
                  <a:gd name="connsiteY1" fmla="*/ 682991 h 1702166"/>
                  <a:gd name="connsiteX2" fmla="*/ 296428 w 582417"/>
                  <a:gd name="connsiteY2" fmla="*/ 1702166 h 1702166"/>
                  <a:gd name="connsiteX3" fmla="*/ 563128 w 582417"/>
                  <a:gd name="connsiteY3" fmla="*/ 502016 h 1702166"/>
                  <a:gd name="connsiteX4" fmla="*/ 525028 w 582417"/>
                  <a:gd name="connsiteY4" fmla="*/ 6716 h 1702166"/>
                  <a:gd name="connsiteX5" fmla="*/ 77353 w 582417"/>
                  <a:gd name="connsiteY5" fmla="*/ 6716 h 1702166"/>
                  <a:gd name="connsiteX0" fmla="*/ 77353 w 582417"/>
                  <a:gd name="connsiteY0" fmla="*/ 6716 h 1702166"/>
                  <a:gd name="connsiteX1" fmla="*/ 20203 w 582417"/>
                  <a:gd name="connsiteY1" fmla="*/ 682991 h 1702166"/>
                  <a:gd name="connsiteX2" fmla="*/ 296428 w 582417"/>
                  <a:gd name="connsiteY2" fmla="*/ 1702166 h 1702166"/>
                  <a:gd name="connsiteX3" fmla="*/ 563128 w 582417"/>
                  <a:gd name="connsiteY3" fmla="*/ 502016 h 1702166"/>
                  <a:gd name="connsiteX4" fmla="*/ 525028 w 582417"/>
                  <a:gd name="connsiteY4" fmla="*/ 6716 h 1702166"/>
                  <a:gd name="connsiteX5" fmla="*/ 77353 w 582417"/>
                  <a:gd name="connsiteY5" fmla="*/ 6716 h 1702166"/>
                  <a:gd name="connsiteX0" fmla="*/ 77353 w 529829"/>
                  <a:gd name="connsiteY0" fmla="*/ 6716 h 1702166"/>
                  <a:gd name="connsiteX1" fmla="*/ 20203 w 529829"/>
                  <a:gd name="connsiteY1" fmla="*/ 682991 h 1702166"/>
                  <a:gd name="connsiteX2" fmla="*/ 296428 w 529829"/>
                  <a:gd name="connsiteY2" fmla="*/ 1702166 h 1702166"/>
                  <a:gd name="connsiteX3" fmla="*/ 525028 w 529829"/>
                  <a:gd name="connsiteY3" fmla="*/ 6716 h 1702166"/>
                  <a:gd name="connsiteX4" fmla="*/ 77353 w 529829"/>
                  <a:gd name="connsiteY4" fmla="*/ 6716 h 1702166"/>
                  <a:gd name="connsiteX0" fmla="*/ 77353 w 554397"/>
                  <a:gd name="connsiteY0" fmla="*/ 6716 h 1702166"/>
                  <a:gd name="connsiteX1" fmla="*/ 20203 w 554397"/>
                  <a:gd name="connsiteY1" fmla="*/ 682991 h 1702166"/>
                  <a:gd name="connsiteX2" fmla="*/ 296428 w 554397"/>
                  <a:gd name="connsiteY2" fmla="*/ 1702166 h 1702166"/>
                  <a:gd name="connsiteX3" fmla="*/ 525028 w 554397"/>
                  <a:gd name="connsiteY3" fmla="*/ 6716 h 1702166"/>
                  <a:gd name="connsiteX4" fmla="*/ 77353 w 554397"/>
                  <a:gd name="connsiteY4" fmla="*/ 6716 h 1702166"/>
                  <a:gd name="connsiteX0" fmla="*/ 77353 w 576531"/>
                  <a:gd name="connsiteY0" fmla="*/ 6716 h 1702166"/>
                  <a:gd name="connsiteX1" fmla="*/ 20203 w 576531"/>
                  <a:gd name="connsiteY1" fmla="*/ 682991 h 1702166"/>
                  <a:gd name="connsiteX2" fmla="*/ 296428 w 576531"/>
                  <a:gd name="connsiteY2" fmla="*/ 1702166 h 1702166"/>
                  <a:gd name="connsiteX3" fmla="*/ 525028 w 576531"/>
                  <a:gd name="connsiteY3" fmla="*/ 6716 h 1702166"/>
                  <a:gd name="connsiteX4" fmla="*/ 77353 w 576531"/>
                  <a:gd name="connsiteY4" fmla="*/ 6716 h 1702166"/>
                  <a:gd name="connsiteX0" fmla="*/ 5170 w 504350"/>
                  <a:gd name="connsiteY0" fmla="*/ 6716 h 1702166"/>
                  <a:gd name="connsiteX1" fmla="*/ 224245 w 504350"/>
                  <a:gd name="connsiteY1" fmla="*/ 1702166 h 1702166"/>
                  <a:gd name="connsiteX2" fmla="*/ 452845 w 504350"/>
                  <a:gd name="connsiteY2" fmla="*/ 6716 h 1702166"/>
                  <a:gd name="connsiteX3" fmla="*/ 5170 w 504350"/>
                  <a:gd name="connsiteY3" fmla="*/ 6716 h 1702166"/>
                  <a:gd name="connsiteX0" fmla="*/ 5252 w 504430"/>
                  <a:gd name="connsiteY0" fmla="*/ 6716 h 1702166"/>
                  <a:gd name="connsiteX1" fmla="*/ 224327 w 504430"/>
                  <a:gd name="connsiteY1" fmla="*/ 1702166 h 1702166"/>
                  <a:gd name="connsiteX2" fmla="*/ 452927 w 504430"/>
                  <a:gd name="connsiteY2" fmla="*/ 6716 h 1702166"/>
                  <a:gd name="connsiteX3" fmla="*/ 5252 w 504430"/>
                  <a:gd name="connsiteY3" fmla="*/ 6716 h 1702166"/>
                  <a:gd name="connsiteX0" fmla="*/ 109245 w 608425"/>
                  <a:gd name="connsiteY0" fmla="*/ 6716 h 1702166"/>
                  <a:gd name="connsiteX1" fmla="*/ 328320 w 608425"/>
                  <a:gd name="connsiteY1" fmla="*/ 1702166 h 1702166"/>
                  <a:gd name="connsiteX2" fmla="*/ 556920 w 608425"/>
                  <a:gd name="connsiteY2" fmla="*/ 6716 h 1702166"/>
                  <a:gd name="connsiteX3" fmla="*/ 109245 w 608425"/>
                  <a:gd name="connsiteY3" fmla="*/ 6716 h 1702166"/>
                  <a:gd name="connsiteX0" fmla="*/ 109245 w 660296"/>
                  <a:gd name="connsiteY0" fmla="*/ 6716 h 1702166"/>
                  <a:gd name="connsiteX1" fmla="*/ 328320 w 660296"/>
                  <a:gd name="connsiteY1" fmla="*/ 1702166 h 1702166"/>
                  <a:gd name="connsiteX2" fmla="*/ 556920 w 660296"/>
                  <a:gd name="connsiteY2" fmla="*/ 6716 h 1702166"/>
                  <a:gd name="connsiteX3" fmla="*/ 109245 w 660296"/>
                  <a:gd name="connsiteY3" fmla="*/ 6716 h 1702166"/>
                  <a:gd name="connsiteX0" fmla="*/ 138818 w 658956"/>
                  <a:gd name="connsiteY0" fmla="*/ 6716 h 1681925"/>
                  <a:gd name="connsiteX1" fmla="*/ 208924 w 658956"/>
                  <a:gd name="connsiteY1" fmla="*/ 1681925 h 1681925"/>
                  <a:gd name="connsiteX2" fmla="*/ 586493 w 658956"/>
                  <a:gd name="connsiteY2" fmla="*/ 6716 h 1681925"/>
                  <a:gd name="connsiteX3" fmla="*/ 138818 w 658956"/>
                  <a:gd name="connsiteY3" fmla="*/ 6716 h 1681925"/>
                  <a:gd name="connsiteX0" fmla="*/ 113789 w 633927"/>
                  <a:gd name="connsiteY0" fmla="*/ 6716 h 1681925"/>
                  <a:gd name="connsiteX1" fmla="*/ 183895 w 633927"/>
                  <a:gd name="connsiteY1" fmla="*/ 1681925 h 1681925"/>
                  <a:gd name="connsiteX2" fmla="*/ 561464 w 633927"/>
                  <a:gd name="connsiteY2" fmla="*/ 6716 h 1681925"/>
                  <a:gd name="connsiteX3" fmla="*/ 113789 w 633927"/>
                  <a:gd name="connsiteY3" fmla="*/ 6716 h 1681925"/>
                  <a:gd name="connsiteX0" fmla="*/ 113787 w 666111"/>
                  <a:gd name="connsiteY0" fmla="*/ 6716 h 1681925"/>
                  <a:gd name="connsiteX1" fmla="*/ 183893 w 666111"/>
                  <a:gd name="connsiteY1" fmla="*/ 1681925 h 1681925"/>
                  <a:gd name="connsiteX2" fmla="*/ 561462 w 666111"/>
                  <a:gd name="connsiteY2" fmla="*/ 6716 h 1681925"/>
                  <a:gd name="connsiteX3" fmla="*/ 113787 w 666111"/>
                  <a:gd name="connsiteY3" fmla="*/ 6716 h 1681925"/>
                  <a:gd name="connsiteX0" fmla="*/ 113787 w 653236"/>
                  <a:gd name="connsiteY0" fmla="*/ 6716 h 1681925"/>
                  <a:gd name="connsiteX1" fmla="*/ 183893 w 653236"/>
                  <a:gd name="connsiteY1" fmla="*/ 1681925 h 1681925"/>
                  <a:gd name="connsiteX2" fmla="*/ 561462 w 653236"/>
                  <a:gd name="connsiteY2" fmla="*/ 6716 h 1681925"/>
                  <a:gd name="connsiteX3" fmla="*/ 113787 w 653236"/>
                  <a:gd name="connsiteY3" fmla="*/ 6716 h 1681925"/>
                  <a:gd name="connsiteX0" fmla="*/ 95119 w 634568"/>
                  <a:gd name="connsiteY0" fmla="*/ 6716 h 1681925"/>
                  <a:gd name="connsiteX1" fmla="*/ 165225 w 634568"/>
                  <a:gd name="connsiteY1" fmla="*/ 1681925 h 1681925"/>
                  <a:gd name="connsiteX2" fmla="*/ 542794 w 634568"/>
                  <a:gd name="connsiteY2" fmla="*/ 6716 h 1681925"/>
                  <a:gd name="connsiteX3" fmla="*/ 95119 w 634568"/>
                  <a:gd name="connsiteY3" fmla="*/ 6716 h 168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4568" h="1681925">
                    <a:moveTo>
                      <a:pt x="95119" y="6716"/>
                    </a:moveTo>
                    <a:cubicBezTo>
                      <a:pt x="-175345" y="510590"/>
                      <a:pt x="222894" y="937404"/>
                      <a:pt x="165225" y="1681925"/>
                    </a:cubicBezTo>
                    <a:cubicBezTo>
                      <a:pt x="607694" y="1193854"/>
                      <a:pt x="746187" y="378099"/>
                      <a:pt x="542794" y="6716"/>
                    </a:cubicBezTo>
                    <a:cubicBezTo>
                      <a:pt x="423732" y="-9159"/>
                      <a:pt x="207831" y="8304"/>
                      <a:pt x="95119" y="6716"/>
                    </a:cubicBezTo>
                    <a:close/>
                  </a:path>
                </a:pathLst>
              </a:custGeom>
              <a:gradFill>
                <a:gsLst>
                  <a:gs pos="54592">
                    <a:srgbClr val="292929"/>
                  </a:gs>
                  <a:gs pos="11000">
                    <a:srgbClr val="CECECE"/>
                  </a:gs>
                  <a:gs pos="100000">
                    <a:srgbClr val="464646"/>
                  </a:gs>
                  <a:gs pos="88000">
                    <a:schemeClr val="tx1">
                      <a:lumMod val="95000"/>
                      <a:lumOff val="5000"/>
                    </a:schemeClr>
                  </a:gs>
                </a:gsLst>
                <a:path path="circle">
                  <a:fillToRect l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圆角矩形 102"/>
              <p:cNvSpPr/>
              <p:nvPr/>
            </p:nvSpPr>
            <p:spPr>
              <a:xfrm>
                <a:off x="5364088" y="3764260"/>
                <a:ext cx="432048" cy="16004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50000">
                    <a:schemeClr val="tx1">
                      <a:lumMod val="95000"/>
                      <a:lumOff val="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任意多边形 103"/>
              <p:cNvSpPr/>
              <p:nvPr/>
            </p:nvSpPr>
            <p:spPr>
              <a:xfrm>
                <a:off x="5318025" y="3905250"/>
                <a:ext cx="530144" cy="752475"/>
              </a:xfrm>
              <a:custGeom>
                <a:avLst/>
                <a:gdLst>
                  <a:gd name="connsiteX0" fmla="*/ 57150 w 485775"/>
                  <a:gd name="connsiteY0" fmla="*/ 0 h 752475"/>
                  <a:gd name="connsiteX1" fmla="*/ 0 w 485775"/>
                  <a:gd name="connsiteY1" fmla="*/ 752475 h 752475"/>
                  <a:gd name="connsiteX2" fmla="*/ 485775 w 485775"/>
                  <a:gd name="connsiteY2" fmla="*/ 752475 h 752475"/>
                  <a:gd name="connsiteX3" fmla="*/ 400050 w 485775"/>
                  <a:gd name="connsiteY3" fmla="*/ 38100 h 752475"/>
                  <a:gd name="connsiteX4" fmla="*/ 57150 w 485775"/>
                  <a:gd name="connsiteY4" fmla="*/ 0 h 752475"/>
                  <a:gd name="connsiteX0" fmla="*/ 57150 w 498012"/>
                  <a:gd name="connsiteY0" fmla="*/ 0 h 752475"/>
                  <a:gd name="connsiteX1" fmla="*/ 0 w 498012"/>
                  <a:gd name="connsiteY1" fmla="*/ 752475 h 752475"/>
                  <a:gd name="connsiteX2" fmla="*/ 485775 w 498012"/>
                  <a:gd name="connsiteY2" fmla="*/ 752475 h 752475"/>
                  <a:gd name="connsiteX3" fmla="*/ 400050 w 498012"/>
                  <a:gd name="connsiteY3" fmla="*/ 38100 h 752475"/>
                  <a:gd name="connsiteX4" fmla="*/ 57150 w 498012"/>
                  <a:gd name="connsiteY4" fmla="*/ 0 h 752475"/>
                  <a:gd name="connsiteX0" fmla="*/ 57150 w 504646"/>
                  <a:gd name="connsiteY0" fmla="*/ 0 h 752475"/>
                  <a:gd name="connsiteX1" fmla="*/ 0 w 504646"/>
                  <a:gd name="connsiteY1" fmla="*/ 752475 h 752475"/>
                  <a:gd name="connsiteX2" fmla="*/ 485775 w 504646"/>
                  <a:gd name="connsiteY2" fmla="*/ 752475 h 752475"/>
                  <a:gd name="connsiteX3" fmla="*/ 400050 w 504646"/>
                  <a:gd name="connsiteY3" fmla="*/ 38100 h 752475"/>
                  <a:gd name="connsiteX4" fmla="*/ 57150 w 504646"/>
                  <a:gd name="connsiteY4" fmla="*/ 0 h 752475"/>
                  <a:gd name="connsiteX0" fmla="*/ 57150 w 504646"/>
                  <a:gd name="connsiteY0" fmla="*/ 0 h 752475"/>
                  <a:gd name="connsiteX1" fmla="*/ 0 w 504646"/>
                  <a:gd name="connsiteY1" fmla="*/ 752475 h 752475"/>
                  <a:gd name="connsiteX2" fmla="*/ 485775 w 504646"/>
                  <a:gd name="connsiteY2" fmla="*/ 752475 h 752475"/>
                  <a:gd name="connsiteX3" fmla="*/ 400050 w 504646"/>
                  <a:gd name="connsiteY3" fmla="*/ 0 h 752475"/>
                  <a:gd name="connsiteX4" fmla="*/ 57150 w 504646"/>
                  <a:gd name="connsiteY4" fmla="*/ 0 h 752475"/>
                  <a:gd name="connsiteX0" fmla="*/ 75184 w 522680"/>
                  <a:gd name="connsiteY0" fmla="*/ 0 h 752475"/>
                  <a:gd name="connsiteX1" fmla="*/ 18034 w 522680"/>
                  <a:gd name="connsiteY1" fmla="*/ 752475 h 752475"/>
                  <a:gd name="connsiteX2" fmla="*/ 503809 w 522680"/>
                  <a:gd name="connsiteY2" fmla="*/ 752475 h 752475"/>
                  <a:gd name="connsiteX3" fmla="*/ 418084 w 522680"/>
                  <a:gd name="connsiteY3" fmla="*/ 0 h 752475"/>
                  <a:gd name="connsiteX4" fmla="*/ 75184 w 522680"/>
                  <a:gd name="connsiteY4" fmla="*/ 0 h 752475"/>
                  <a:gd name="connsiteX0" fmla="*/ 82648 w 530144"/>
                  <a:gd name="connsiteY0" fmla="*/ 0 h 752475"/>
                  <a:gd name="connsiteX1" fmla="*/ 25498 w 530144"/>
                  <a:gd name="connsiteY1" fmla="*/ 752475 h 752475"/>
                  <a:gd name="connsiteX2" fmla="*/ 511273 w 530144"/>
                  <a:gd name="connsiteY2" fmla="*/ 752475 h 752475"/>
                  <a:gd name="connsiteX3" fmla="*/ 425548 w 530144"/>
                  <a:gd name="connsiteY3" fmla="*/ 0 h 752475"/>
                  <a:gd name="connsiteX4" fmla="*/ 82648 w 530144"/>
                  <a:gd name="connsiteY4" fmla="*/ 0 h 752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0144" h="752475">
                    <a:moveTo>
                      <a:pt x="82648" y="0"/>
                    </a:moveTo>
                    <a:cubicBezTo>
                      <a:pt x="15973" y="250825"/>
                      <a:pt x="-31652" y="492125"/>
                      <a:pt x="25498" y="752475"/>
                    </a:cubicBezTo>
                    <a:lnTo>
                      <a:pt x="511273" y="752475"/>
                    </a:lnTo>
                    <a:cubicBezTo>
                      <a:pt x="558898" y="514350"/>
                      <a:pt x="511273" y="238125"/>
                      <a:pt x="425548" y="0"/>
                    </a:cubicBezTo>
                    <a:lnTo>
                      <a:pt x="82648" y="0"/>
                    </a:lnTo>
                    <a:close/>
                  </a:path>
                </a:pathLst>
              </a:custGeom>
              <a:gradFill flip="none" rotWithShape="1">
                <a:gsLst>
                  <a:gs pos="30000">
                    <a:schemeClr val="tx1">
                      <a:lumMod val="95000"/>
                      <a:lumOff val="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>
              <a:off x="1038005" y="5085452"/>
              <a:ext cx="812754" cy="1102401"/>
              <a:chOff x="1042869" y="5065996"/>
              <a:chExt cx="812754" cy="1102401"/>
            </a:xfrm>
          </p:grpSpPr>
          <p:sp>
            <p:nvSpPr>
              <p:cNvPr id="75" name="任意多边形 74"/>
              <p:cNvSpPr/>
              <p:nvPr/>
            </p:nvSpPr>
            <p:spPr>
              <a:xfrm rot="363532">
                <a:off x="1121504" y="5079315"/>
                <a:ext cx="438664" cy="1000897"/>
              </a:xfrm>
              <a:custGeom>
                <a:avLst/>
                <a:gdLst>
                  <a:gd name="connsiteX0" fmla="*/ 438664 w 438664"/>
                  <a:gd name="connsiteY0" fmla="*/ 0 h 1000897"/>
                  <a:gd name="connsiteX1" fmla="*/ 302740 w 438664"/>
                  <a:gd name="connsiteY1" fmla="*/ 135924 h 1000897"/>
                  <a:gd name="connsiteX2" fmla="*/ 154459 w 438664"/>
                  <a:gd name="connsiteY2" fmla="*/ 691978 h 1000897"/>
                  <a:gd name="connsiteX3" fmla="*/ 0 w 438664"/>
                  <a:gd name="connsiteY3" fmla="*/ 1000897 h 1000897"/>
                  <a:gd name="connsiteX4" fmla="*/ 0 w 438664"/>
                  <a:gd name="connsiteY4" fmla="*/ 1000897 h 1000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664" h="1000897">
                    <a:moveTo>
                      <a:pt x="438664" y="0"/>
                    </a:moveTo>
                    <a:cubicBezTo>
                      <a:pt x="394385" y="10297"/>
                      <a:pt x="350107" y="20594"/>
                      <a:pt x="302740" y="135924"/>
                    </a:cubicBezTo>
                    <a:cubicBezTo>
                      <a:pt x="255372" y="251254"/>
                      <a:pt x="204916" y="547816"/>
                      <a:pt x="154459" y="691978"/>
                    </a:cubicBezTo>
                    <a:cubicBezTo>
                      <a:pt x="104002" y="836140"/>
                      <a:pt x="0" y="1000897"/>
                      <a:pt x="0" y="1000897"/>
                    </a:cubicBezTo>
                    <a:lnTo>
                      <a:pt x="0" y="1000897"/>
                    </a:lnTo>
                  </a:path>
                </a:pathLst>
              </a:custGeom>
              <a:ln w="3175">
                <a:gradFill>
                  <a:gsLst>
                    <a:gs pos="0">
                      <a:schemeClr val="bg1">
                        <a:lumMod val="75000"/>
                        <a:alpha val="31000"/>
                      </a:schemeClr>
                    </a:gs>
                    <a:gs pos="98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任意多边形 75"/>
              <p:cNvSpPr/>
              <p:nvPr/>
            </p:nvSpPr>
            <p:spPr>
              <a:xfrm rot="363532">
                <a:off x="1042869" y="5065996"/>
                <a:ext cx="488092" cy="988540"/>
              </a:xfrm>
              <a:custGeom>
                <a:avLst/>
                <a:gdLst>
                  <a:gd name="connsiteX0" fmla="*/ 488092 w 488092"/>
                  <a:gd name="connsiteY0" fmla="*/ 0 h 988540"/>
                  <a:gd name="connsiteX1" fmla="*/ 370702 w 488092"/>
                  <a:gd name="connsiteY1" fmla="*/ 148281 h 988540"/>
                  <a:gd name="connsiteX2" fmla="*/ 197708 w 488092"/>
                  <a:gd name="connsiteY2" fmla="*/ 753762 h 988540"/>
                  <a:gd name="connsiteX3" fmla="*/ 0 w 488092"/>
                  <a:gd name="connsiteY3" fmla="*/ 988540 h 988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8092" h="988540">
                    <a:moveTo>
                      <a:pt x="488092" y="0"/>
                    </a:moveTo>
                    <a:cubicBezTo>
                      <a:pt x="453595" y="11327"/>
                      <a:pt x="419099" y="22654"/>
                      <a:pt x="370702" y="148281"/>
                    </a:cubicBezTo>
                    <a:cubicBezTo>
                      <a:pt x="322305" y="273908"/>
                      <a:pt x="259492" y="613719"/>
                      <a:pt x="197708" y="753762"/>
                    </a:cubicBezTo>
                    <a:cubicBezTo>
                      <a:pt x="135924" y="893805"/>
                      <a:pt x="67962" y="941172"/>
                      <a:pt x="0" y="988540"/>
                    </a:cubicBezTo>
                  </a:path>
                </a:pathLst>
              </a:custGeom>
              <a:ln w="3175">
                <a:gradFill>
                  <a:gsLst>
                    <a:gs pos="0">
                      <a:schemeClr val="bg1">
                        <a:lumMod val="75000"/>
                        <a:alpha val="31000"/>
                      </a:schemeClr>
                    </a:gs>
                    <a:gs pos="98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任意多边形 76"/>
              <p:cNvSpPr/>
              <p:nvPr/>
            </p:nvSpPr>
            <p:spPr>
              <a:xfrm rot="363532">
                <a:off x="1140159" y="5093926"/>
                <a:ext cx="438664" cy="1000897"/>
              </a:xfrm>
              <a:custGeom>
                <a:avLst/>
                <a:gdLst>
                  <a:gd name="connsiteX0" fmla="*/ 438664 w 438664"/>
                  <a:gd name="connsiteY0" fmla="*/ 0 h 1000897"/>
                  <a:gd name="connsiteX1" fmla="*/ 302740 w 438664"/>
                  <a:gd name="connsiteY1" fmla="*/ 135924 h 1000897"/>
                  <a:gd name="connsiteX2" fmla="*/ 154459 w 438664"/>
                  <a:gd name="connsiteY2" fmla="*/ 691978 h 1000897"/>
                  <a:gd name="connsiteX3" fmla="*/ 0 w 438664"/>
                  <a:gd name="connsiteY3" fmla="*/ 1000897 h 1000897"/>
                  <a:gd name="connsiteX4" fmla="*/ 0 w 438664"/>
                  <a:gd name="connsiteY4" fmla="*/ 1000897 h 1000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664" h="1000897">
                    <a:moveTo>
                      <a:pt x="438664" y="0"/>
                    </a:moveTo>
                    <a:cubicBezTo>
                      <a:pt x="394385" y="10297"/>
                      <a:pt x="350107" y="20594"/>
                      <a:pt x="302740" y="135924"/>
                    </a:cubicBezTo>
                    <a:cubicBezTo>
                      <a:pt x="255372" y="251254"/>
                      <a:pt x="204916" y="547816"/>
                      <a:pt x="154459" y="691978"/>
                    </a:cubicBezTo>
                    <a:cubicBezTo>
                      <a:pt x="104002" y="836140"/>
                      <a:pt x="0" y="1000897"/>
                      <a:pt x="0" y="1000897"/>
                    </a:cubicBezTo>
                    <a:lnTo>
                      <a:pt x="0" y="1000897"/>
                    </a:lnTo>
                  </a:path>
                </a:pathLst>
              </a:custGeom>
              <a:ln w="3175">
                <a:gradFill>
                  <a:gsLst>
                    <a:gs pos="0">
                      <a:schemeClr val="bg1">
                        <a:lumMod val="75000"/>
                        <a:alpha val="31000"/>
                      </a:schemeClr>
                    </a:gs>
                    <a:gs pos="98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任意多边形 77"/>
              <p:cNvSpPr/>
              <p:nvPr/>
            </p:nvSpPr>
            <p:spPr>
              <a:xfrm rot="363532">
                <a:off x="1085843" y="5080608"/>
                <a:ext cx="488092" cy="988540"/>
              </a:xfrm>
              <a:custGeom>
                <a:avLst/>
                <a:gdLst>
                  <a:gd name="connsiteX0" fmla="*/ 488092 w 488092"/>
                  <a:gd name="connsiteY0" fmla="*/ 0 h 988540"/>
                  <a:gd name="connsiteX1" fmla="*/ 370702 w 488092"/>
                  <a:gd name="connsiteY1" fmla="*/ 148281 h 988540"/>
                  <a:gd name="connsiteX2" fmla="*/ 197708 w 488092"/>
                  <a:gd name="connsiteY2" fmla="*/ 753762 h 988540"/>
                  <a:gd name="connsiteX3" fmla="*/ 0 w 488092"/>
                  <a:gd name="connsiteY3" fmla="*/ 988540 h 988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8092" h="988540">
                    <a:moveTo>
                      <a:pt x="488092" y="0"/>
                    </a:moveTo>
                    <a:cubicBezTo>
                      <a:pt x="453595" y="11327"/>
                      <a:pt x="419099" y="22654"/>
                      <a:pt x="370702" y="148281"/>
                    </a:cubicBezTo>
                    <a:cubicBezTo>
                      <a:pt x="322305" y="273908"/>
                      <a:pt x="259492" y="613719"/>
                      <a:pt x="197708" y="753762"/>
                    </a:cubicBezTo>
                    <a:cubicBezTo>
                      <a:pt x="135924" y="893805"/>
                      <a:pt x="67962" y="941172"/>
                      <a:pt x="0" y="988540"/>
                    </a:cubicBezTo>
                  </a:path>
                </a:pathLst>
              </a:custGeom>
              <a:ln w="3175">
                <a:gradFill>
                  <a:gsLst>
                    <a:gs pos="0">
                      <a:schemeClr val="bg1">
                        <a:lumMod val="75000"/>
                        <a:alpha val="31000"/>
                      </a:schemeClr>
                    </a:gs>
                    <a:gs pos="98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9" name="组合 78"/>
              <p:cNvGrpSpPr/>
              <p:nvPr/>
            </p:nvGrpSpPr>
            <p:grpSpPr>
              <a:xfrm rot="363532">
                <a:off x="1115975" y="5091365"/>
                <a:ext cx="536069" cy="1008308"/>
                <a:chOff x="1186763" y="5135575"/>
                <a:chExt cx="536069" cy="1008308"/>
              </a:xfrm>
            </p:grpSpPr>
            <p:sp>
              <p:nvSpPr>
                <p:cNvPr id="98" name="任意多边形 97"/>
                <p:cNvSpPr/>
                <p:nvPr/>
              </p:nvSpPr>
              <p:spPr>
                <a:xfrm>
                  <a:off x="1240404" y="5135575"/>
                  <a:ext cx="438664" cy="1000897"/>
                </a:xfrm>
                <a:custGeom>
                  <a:avLst/>
                  <a:gdLst>
                    <a:gd name="connsiteX0" fmla="*/ 438664 w 438664"/>
                    <a:gd name="connsiteY0" fmla="*/ 0 h 1000897"/>
                    <a:gd name="connsiteX1" fmla="*/ 302740 w 438664"/>
                    <a:gd name="connsiteY1" fmla="*/ 135924 h 1000897"/>
                    <a:gd name="connsiteX2" fmla="*/ 154459 w 438664"/>
                    <a:gd name="connsiteY2" fmla="*/ 691978 h 1000897"/>
                    <a:gd name="connsiteX3" fmla="*/ 0 w 438664"/>
                    <a:gd name="connsiteY3" fmla="*/ 1000897 h 1000897"/>
                    <a:gd name="connsiteX4" fmla="*/ 0 w 438664"/>
                    <a:gd name="connsiteY4" fmla="*/ 1000897 h 1000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8664" h="1000897">
                      <a:moveTo>
                        <a:pt x="438664" y="0"/>
                      </a:moveTo>
                      <a:cubicBezTo>
                        <a:pt x="394385" y="10297"/>
                        <a:pt x="350107" y="20594"/>
                        <a:pt x="302740" y="135924"/>
                      </a:cubicBezTo>
                      <a:cubicBezTo>
                        <a:pt x="255372" y="251254"/>
                        <a:pt x="204916" y="547816"/>
                        <a:pt x="154459" y="691978"/>
                      </a:cubicBezTo>
                      <a:cubicBezTo>
                        <a:pt x="104002" y="836140"/>
                        <a:pt x="0" y="1000897"/>
                        <a:pt x="0" y="1000897"/>
                      </a:cubicBezTo>
                      <a:lnTo>
                        <a:pt x="0" y="1000897"/>
                      </a:lnTo>
                    </a:path>
                  </a:pathLst>
                </a:custGeom>
                <a:ln w="3175">
                  <a:gradFill>
                    <a:gsLst>
                      <a:gs pos="0">
                        <a:schemeClr val="bg1">
                          <a:lumMod val="75000"/>
                          <a:alpha val="31000"/>
                        </a:schemeClr>
                      </a:gs>
                      <a:gs pos="98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9" name="任意多边形 98"/>
                <p:cNvSpPr/>
                <p:nvPr/>
              </p:nvSpPr>
              <p:spPr>
                <a:xfrm>
                  <a:off x="1186763" y="5149673"/>
                  <a:ext cx="488092" cy="988540"/>
                </a:xfrm>
                <a:custGeom>
                  <a:avLst/>
                  <a:gdLst>
                    <a:gd name="connsiteX0" fmla="*/ 488092 w 488092"/>
                    <a:gd name="connsiteY0" fmla="*/ 0 h 988540"/>
                    <a:gd name="connsiteX1" fmla="*/ 370702 w 488092"/>
                    <a:gd name="connsiteY1" fmla="*/ 148281 h 988540"/>
                    <a:gd name="connsiteX2" fmla="*/ 197708 w 488092"/>
                    <a:gd name="connsiteY2" fmla="*/ 753762 h 988540"/>
                    <a:gd name="connsiteX3" fmla="*/ 0 w 488092"/>
                    <a:gd name="connsiteY3" fmla="*/ 988540 h 988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8092" h="988540">
                      <a:moveTo>
                        <a:pt x="488092" y="0"/>
                      </a:moveTo>
                      <a:cubicBezTo>
                        <a:pt x="453595" y="11327"/>
                        <a:pt x="419099" y="22654"/>
                        <a:pt x="370702" y="148281"/>
                      </a:cubicBezTo>
                      <a:cubicBezTo>
                        <a:pt x="322305" y="273908"/>
                        <a:pt x="259492" y="613719"/>
                        <a:pt x="197708" y="753762"/>
                      </a:cubicBezTo>
                      <a:cubicBezTo>
                        <a:pt x="135924" y="893805"/>
                        <a:pt x="67962" y="941172"/>
                        <a:pt x="0" y="988540"/>
                      </a:cubicBezTo>
                    </a:path>
                  </a:pathLst>
                </a:custGeom>
                <a:ln w="3175">
                  <a:gradFill>
                    <a:gsLst>
                      <a:gs pos="0">
                        <a:schemeClr val="bg1">
                          <a:lumMod val="75000"/>
                          <a:alpha val="31000"/>
                        </a:schemeClr>
                      </a:gs>
                      <a:gs pos="98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0" name="任意多边形 99"/>
                <p:cNvSpPr/>
                <p:nvPr/>
              </p:nvSpPr>
              <p:spPr>
                <a:xfrm>
                  <a:off x="1284168" y="5140731"/>
                  <a:ext cx="438664" cy="1000897"/>
                </a:xfrm>
                <a:custGeom>
                  <a:avLst/>
                  <a:gdLst>
                    <a:gd name="connsiteX0" fmla="*/ 438664 w 438664"/>
                    <a:gd name="connsiteY0" fmla="*/ 0 h 1000897"/>
                    <a:gd name="connsiteX1" fmla="*/ 302740 w 438664"/>
                    <a:gd name="connsiteY1" fmla="*/ 135924 h 1000897"/>
                    <a:gd name="connsiteX2" fmla="*/ 154459 w 438664"/>
                    <a:gd name="connsiteY2" fmla="*/ 691978 h 1000897"/>
                    <a:gd name="connsiteX3" fmla="*/ 0 w 438664"/>
                    <a:gd name="connsiteY3" fmla="*/ 1000897 h 1000897"/>
                    <a:gd name="connsiteX4" fmla="*/ 0 w 438664"/>
                    <a:gd name="connsiteY4" fmla="*/ 1000897 h 1000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8664" h="1000897">
                      <a:moveTo>
                        <a:pt x="438664" y="0"/>
                      </a:moveTo>
                      <a:cubicBezTo>
                        <a:pt x="394385" y="10297"/>
                        <a:pt x="350107" y="20594"/>
                        <a:pt x="302740" y="135924"/>
                      </a:cubicBezTo>
                      <a:cubicBezTo>
                        <a:pt x="255372" y="251254"/>
                        <a:pt x="204916" y="547816"/>
                        <a:pt x="154459" y="691978"/>
                      </a:cubicBezTo>
                      <a:cubicBezTo>
                        <a:pt x="104002" y="836140"/>
                        <a:pt x="0" y="1000897"/>
                        <a:pt x="0" y="1000897"/>
                      </a:cubicBezTo>
                      <a:lnTo>
                        <a:pt x="0" y="1000897"/>
                      </a:lnTo>
                    </a:path>
                  </a:pathLst>
                </a:custGeom>
                <a:ln w="3175">
                  <a:gradFill>
                    <a:gsLst>
                      <a:gs pos="0">
                        <a:schemeClr val="bg1">
                          <a:lumMod val="75000"/>
                          <a:alpha val="31000"/>
                        </a:schemeClr>
                      </a:gs>
                      <a:gs pos="98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1" name="任意多边形 100"/>
                <p:cNvSpPr/>
                <p:nvPr/>
              </p:nvSpPr>
              <p:spPr>
                <a:xfrm>
                  <a:off x="1225690" y="5155343"/>
                  <a:ext cx="488092" cy="988540"/>
                </a:xfrm>
                <a:custGeom>
                  <a:avLst/>
                  <a:gdLst>
                    <a:gd name="connsiteX0" fmla="*/ 488092 w 488092"/>
                    <a:gd name="connsiteY0" fmla="*/ 0 h 988540"/>
                    <a:gd name="connsiteX1" fmla="*/ 370702 w 488092"/>
                    <a:gd name="connsiteY1" fmla="*/ 148281 h 988540"/>
                    <a:gd name="connsiteX2" fmla="*/ 197708 w 488092"/>
                    <a:gd name="connsiteY2" fmla="*/ 753762 h 988540"/>
                    <a:gd name="connsiteX3" fmla="*/ 0 w 488092"/>
                    <a:gd name="connsiteY3" fmla="*/ 988540 h 988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8092" h="988540">
                      <a:moveTo>
                        <a:pt x="488092" y="0"/>
                      </a:moveTo>
                      <a:cubicBezTo>
                        <a:pt x="453595" y="11327"/>
                        <a:pt x="419099" y="22654"/>
                        <a:pt x="370702" y="148281"/>
                      </a:cubicBezTo>
                      <a:cubicBezTo>
                        <a:pt x="322305" y="273908"/>
                        <a:pt x="259492" y="613719"/>
                        <a:pt x="197708" y="753762"/>
                      </a:cubicBezTo>
                      <a:cubicBezTo>
                        <a:pt x="135924" y="893805"/>
                        <a:pt x="67962" y="941172"/>
                        <a:pt x="0" y="988540"/>
                      </a:cubicBezTo>
                    </a:path>
                  </a:pathLst>
                </a:custGeom>
                <a:ln w="3175">
                  <a:gradFill>
                    <a:gsLst>
                      <a:gs pos="0">
                        <a:schemeClr val="bg1">
                          <a:lumMod val="75000"/>
                          <a:alpha val="31000"/>
                        </a:schemeClr>
                      </a:gs>
                      <a:gs pos="98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0" name="任意多边形 79"/>
              <p:cNvSpPr/>
              <p:nvPr/>
            </p:nvSpPr>
            <p:spPr>
              <a:xfrm rot="625071">
                <a:off x="1207975" y="5090806"/>
                <a:ext cx="438664" cy="1000897"/>
              </a:xfrm>
              <a:custGeom>
                <a:avLst/>
                <a:gdLst>
                  <a:gd name="connsiteX0" fmla="*/ 438664 w 438664"/>
                  <a:gd name="connsiteY0" fmla="*/ 0 h 1000897"/>
                  <a:gd name="connsiteX1" fmla="*/ 302740 w 438664"/>
                  <a:gd name="connsiteY1" fmla="*/ 135924 h 1000897"/>
                  <a:gd name="connsiteX2" fmla="*/ 154459 w 438664"/>
                  <a:gd name="connsiteY2" fmla="*/ 691978 h 1000897"/>
                  <a:gd name="connsiteX3" fmla="*/ 0 w 438664"/>
                  <a:gd name="connsiteY3" fmla="*/ 1000897 h 1000897"/>
                  <a:gd name="connsiteX4" fmla="*/ 0 w 438664"/>
                  <a:gd name="connsiteY4" fmla="*/ 1000897 h 1000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664" h="1000897">
                    <a:moveTo>
                      <a:pt x="438664" y="0"/>
                    </a:moveTo>
                    <a:cubicBezTo>
                      <a:pt x="394385" y="10297"/>
                      <a:pt x="350107" y="20594"/>
                      <a:pt x="302740" y="135924"/>
                    </a:cubicBezTo>
                    <a:cubicBezTo>
                      <a:pt x="255372" y="251254"/>
                      <a:pt x="204916" y="547816"/>
                      <a:pt x="154459" y="691978"/>
                    </a:cubicBezTo>
                    <a:cubicBezTo>
                      <a:pt x="104002" y="836140"/>
                      <a:pt x="0" y="1000897"/>
                      <a:pt x="0" y="1000897"/>
                    </a:cubicBezTo>
                    <a:lnTo>
                      <a:pt x="0" y="1000897"/>
                    </a:lnTo>
                  </a:path>
                </a:pathLst>
              </a:custGeom>
              <a:ln w="3175">
                <a:gradFill>
                  <a:gsLst>
                    <a:gs pos="0">
                      <a:schemeClr val="bg1">
                        <a:lumMod val="75000"/>
                        <a:alpha val="31000"/>
                      </a:schemeClr>
                    </a:gs>
                    <a:gs pos="98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任意多边形 80"/>
              <p:cNvSpPr/>
              <p:nvPr/>
            </p:nvSpPr>
            <p:spPr>
              <a:xfrm rot="625071">
                <a:off x="1154118" y="5099571"/>
                <a:ext cx="488092" cy="988540"/>
              </a:xfrm>
              <a:custGeom>
                <a:avLst/>
                <a:gdLst>
                  <a:gd name="connsiteX0" fmla="*/ 488092 w 488092"/>
                  <a:gd name="connsiteY0" fmla="*/ 0 h 988540"/>
                  <a:gd name="connsiteX1" fmla="*/ 370702 w 488092"/>
                  <a:gd name="connsiteY1" fmla="*/ 148281 h 988540"/>
                  <a:gd name="connsiteX2" fmla="*/ 197708 w 488092"/>
                  <a:gd name="connsiteY2" fmla="*/ 753762 h 988540"/>
                  <a:gd name="connsiteX3" fmla="*/ 0 w 488092"/>
                  <a:gd name="connsiteY3" fmla="*/ 988540 h 988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8092" h="988540">
                    <a:moveTo>
                      <a:pt x="488092" y="0"/>
                    </a:moveTo>
                    <a:cubicBezTo>
                      <a:pt x="453595" y="11327"/>
                      <a:pt x="419099" y="22654"/>
                      <a:pt x="370702" y="148281"/>
                    </a:cubicBezTo>
                    <a:cubicBezTo>
                      <a:pt x="322305" y="273908"/>
                      <a:pt x="259492" y="613719"/>
                      <a:pt x="197708" y="753762"/>
                    </a:cubicBezTo>
                    <a:cubicBezTo>
                      <a:pt x="135924" y="893805"/>
                      <a:pt x="67962" y="941172"/>
                      <a:pt x="0" y="988540"/>
                    </a:cubicBezTo>
                  </a:path>
                </a:pathLst>
              </a:custGeom>
              <a:ln w="3175">
                <a:gradFill>
                  <a:gsLst>
                    <a:gs pos="0">
                      <a:schemeClr val="bg1">
                        <a:lumMod val="75000"/>
                        <a:alpha val="31000"/>
                      </a:schemeClr>
                    </a:gs>
                    <a:gs pos="98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任意多边形 81"/>
              <p:cNvSpPr/>
              <p:nvPr/>
            </p:nvSpPr>
            <p:spPr>
              <a:xfrm rot="625071">
                <a:off x="1240726" y="5113533"/>
                <a:ext cx="438664" cy="1000897"/>
              </a:xfrm>
              <a:custGeom>
                <a:avLst/>
                <a:gdLst>
                  <a:gd name="connsiteX0" fmla="*/ 438664 w 438664"/>
                  <a:gd name="connsiteY0" fmla="*/ 0 h 1000897"/>
                  <a:gd name="connsiteX1" fmla="*/ 302740 w 438664"/>
                  <a:gd name="connsiteY1" fmla="*/ 135924 h 1000897"/>
                  <a:gd name="connsiteX2" fmla="*/ 154459 w 438664"/>
                  <a:gd name="connsiteY2" fmla="*/ 691978 h 1000897"/>
                  <a:gd name="connsiteX3" fmla="*/ 0 w 438664"/>
                  <a:gd name="connsiteY3" fmla="*/ 1000897 h 1000897"/>
                  <a:gd name="connsiteX4" fmla="*/ 0 w 438664"/>
                  <a:gd name="connsiteY4" fmla="*/ 1000897 h 1000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664" h="1000897">
                    <a:moveTo>
                      <a:pt x="438664" y="0"/>
                    </a:moveTo>
                    <a:cubicBezTo>
                      <a:pt x="394385" y="10297"/>
                      <a:pt x="350107" y="20594"/>
                      <a:pt x="302740" y="135924"/>
                    </a:cubicBezTo>
                    <a:cubicBezTo>
                      <a:pt x="255372" y="251254"/>
                      <a:pt x="204916" y="547816"/>
                      <a:pt x="154459" y="691978"/>
                    </a:cubicBezTo>
                    <a:cubicBezTo>
                      <a:pt x="104002" y="836140"/>
                      <a:pt x="0" y="1000897"/>
                      <a:pt x="0" y="1000897"/>
                    </a:cubicBezTo>
                    <a:lnTo>
                      <a:pt x="0" y="1000897"/>
                    </a:lnTo>
                  </a:path>
                </a:pathLst>
              </a:custGeom>
              <a:ln w="3175">
                <a:gradFill>
                  <a:gsLst>
                    <a:gs pos="0">
                      <a:schemeClr val="bg1">
                        <a:lumMod val="75000"/>
                        <a:alpha val="31000"/>
                      </a:schemeClr>
                    </a:gs>
                    <a:gs pos="98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任意多边形 82"/>
              <p:cNvSpPr/>
              <p:nvPr/>
            </p:nvSpPr>
            <p:spPr>
              <a:xfrm rot="625071">
                <a:off x="1196597" y="5112571"/>
                <a:ext cx="488092" cy="988540"/>
              </a:xfrm>
              <a:custGeom>
                <a:avLst/>
                <a:gdLst>
                  <a:gd name="connsiteX0" fmla="*/ 488092 w 488092"/>
                  <a:gd name="connsiteY0" fmla="*/ 0 h 988540"/>
                  <a:gd name="connsiteX1" fmla="*/ 370702 w 488092"/>
                  <a:gd name="connsiteY1" fmla="*/ 148281 h 988540"/>
                  <a:gd name="connsiteX2" fmla="*/ 197708 w 488092"/>
                  <a:gd name="connsiteY2" fmla="*/ 753762 h 988540"/>
                  <a:gd name="connsiteX3" fmla="*/ 0 w 488092"/>
                  <a:gd name="connsiteY3" fmla="*/ 988540 h 988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8092" h="988540">
                    <a:moveTo>
                      <a:pt x="488092" y="0"/>
                    </a:moveTo>
                    <a:cubicBezTo>
                      <a:pt x="453595" y="11327"/>
                      <a:pt x="419099" y="22654"/>
                      <a:pt x="370702" y="148281"/>
                    </a:cubicBezTo>
                    <a:cubicBezTo>
                      <a:pt x="322305" y="273908"/>
                      <a:pt x="259492" y="613719"/>
                      <a:pt x="197708" y="753762"/>
                    </a:cubicBezTo>
                    <a:cubicBezTo>
                      <a:pt x="135924" y="893805"/>
                      <a:pt x="67962" y="941172"/>
                      <a:pt x="0" y="988540"/>
                    </a:cubicBezTo>
                  </a:path>
                </a:pathLst>
              </a:custGeom>
              <a:ln w="3175">
                <a:gradFill>
                  <a:gsLst>
                    <a:gs pos="0">
                      <a:schemeClr val="bg1">
                        <a:lumMod val="75000"/>
                        <a:alpha val="31000"/>
                      </a:schemeClr>
                    </a:gs>
                    <a:gs pos="98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4" name="组合 83"/>
              <p:cNvGrpSpPr/>
              <p:nvPr/>
            </p:nvGrpSpPr>
            <p:grpSpPr>
              <a:xfrm rot="625071">
                <a:off x="1226625" y="5125403"/>
                <a:ext cx="532223" cy="1016446"/>
                <a:chOff x="1188888" y="5140411"/>
                <a:chExt cx="532223" cy="1016446"/>
              </a:xfrm>
            </p:grpSpPr>
            <p:sp>
              <p:nvSpPr>
                <p:cNvPr id="94" name="任意多边形 93"/>
                <p:cNvSpPr/>
                <p:nvPr/>
              </p:nvSpPr>
              <p:spPr>
                <a:xfrm>
                  <a:off x="1240918" y="5140411"/>
                  <a:ext cx="438664" cy="1000897"/>
                </a:xfrm>
                <a:custGeom>
                  <a:avLst/>
                  <a:gdLst>
                    <a:gd name="connsiteX0" fmla="*/ 438664 w 438664"/>
                    <a:gd name="connsiteY0" fmla="*/ 0 h 1000897"/>
                    <a:gd name="connsiteX1" fmla="*/ 302740 w 438664"/>
                    <a:gd name="connsiteY1" fmla="*/ 135924 h 1000897"/>
                    <a:gd name="connsiteX2" fmla="*/ 154459 w 438664"/>
                    <a:gd name="connsiteY2" fmla="*/ 691978 h 1000897"/>
                    <a:gd name="connsiteX3" fmla="*/ 0 w 438664"/>
                    <a:gd name="connsiteY3" fmla="*/ 1000897 h 1000897"/>
                    <a:gd name="connsiteX4" fmla="*/ 0 w 438664"/>
                    <a:gd name="connsiteY4" fmla="*/ 1000897 h 1000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8664" h="1000897">
                      <a:moveTo>
                        <a:pt x="438664" y="0"/>
                      </a:moveTo>
                      <a:cubicBezTo>
                        <a:pt x="394385" y="10297"/>
                        <a:pt x="350107" y="20594"/>
                        <a:pt x="302740" y="135924"/>
                      </a:cubicBezTo>
                      <a:cubicBezTo>
                        <a:pt x="255372" y="251254"/>
                        <a:pt x="204916" y="547816"/>
                        <a:pt x="154459" y="691978"/>
                      </a:cubicBezTo>
                      <a:cubicBezTo>
                        <a:pt x="104002" y="836140"/>
                        <a:pt x="0" y="1000897"/>
                        <a:pt x="0" y="1000897"/>
                      </a:cubicBezTo>
                      <a:lnTo>
                        <a:pt x="0" y="1000897"/>
                      </a:lnTo>
                    </a:path>
                  </a:pathLst>
                </a:custGeom>
                <a:ln w="3175">
                  <a:gradFill>
                    <a:gsLst>
                      <a:gs pos="0">
                        <a:schemeClr val="bg1">
                          <a:lumMod val="75000"/>
                          <a:alpha val="31000"/>
                        </a:schemeClr>
                      </a:gs>
                      <a:gs pos="98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任意多边形 94"/>
                <p:cNvSpPr/>
                <p:nvPr/>
              </p:nvSpPr>
              <p:spPr>
                <a:xfrm>
                  <a:off x="1188888" y="5159188"/>
                  <a:ext cx="488092" cy="988540"/>
                </a:xfrm>
                <a:custGeom>
                  <a:avLst/>
                  <a:gdLst>
                    <a:gd name="connsiteX0" fmla="*/ 488092 w 488092"/>
                    <a:gd name="connsiteY0" fmla="*/ 0 h 988540"/>
                    <a:gd name="connsiteX1" fmla="*/ 370702 w 488092"/>
                    <a:gd name="connsiteY1" fmla="*/ 148281 h 988540"/>
                    <a:gd name="connsiteX2" fmla="*/ 197708 w 488092"/>
                    <a:gd name="connsiteY2" fmla="*/ 753762 h 988540"/>
                    <a:gd name="connsiteX3" fmla="*/ 0 w 488092"/>
                    <a:gd name="connsiteY3" fmla="*/ 988540 h 988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8092" h="988540">
                      <a:moveTo>
                        <a:pt x="488092" y="0"/>
                      </a:moveTo>
                      <a:cubicBezTo>
                        <a:pt x="453595" y="11327"/>
                        <a:pt x="419099" y="22654"/>
                        <a:pt x="370702" y="148281"/>
                      </a:cubicBezTo>
                      <a:cubicBezTo>
                        <a:pt x="322305" y="273908"/>
                        <a:pt x="259492" y="613719"/>
                        <a:pt x="197708" y="753762"/>
                      </a:cubicBezTo>
                      <a:cubicBezTo>
                        <a:pt x="135924" y="893805"/>
                        <a:pt x="67962" y="941172"/>
                        <a:pt x="0" y="988540"/>
                      </a:cubicBezTo>
                    </a:path>
                  </a:pathLst>
                </a:custGeom>
                <a:ln w="3175">
                  <a:gradFill>
                    <a:gsLst>
                      <a:gs pos="0">
                        <a:schemeClr val="bg1">
                          <a:lumMod val="75000"/>
                          <a:alpha val="31000"/>
                        </a:schemeClr>
                      </a:gs>
                      <a:gs pos="98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6" name="任意多边形 95"/>
                <p:cNvSpPr/>
                <p:nvPr/>
              </p:nvSpPr>
              <p:spPr>
                <a:xfrm>
                  <a:off x="1282024" y="5155960"/>
                  <a:ext cx="438664" cy="1000897"/>
                </a:xfrm>
                <a:custGeom>
                  <a:avLst/>
                  <a:gdLst>
                    <a:gd name="connsiteX0" fmla="*/ 438664 w 438664"/>
                    <a:gd name="connsiteY0" fmla="*/ 0 h 1000897"/>
                    <a:gd name="connsiteX1" fmla="*/ 302740 w 438664"/>
                    <a:gd name="connsiteY1" fmla="*/ 135924 h 1000897"/>
                    <a:gd name="connsiteX2" fmla="*/ 154459 w 438664"/>
                    <a:gd name="connsiteY2" fmla="*/ 691978 h 1000897"/>
                    <a:gd name="connsiteX3" fmla="*/ 0 w 438664"/>
                    <a:gd name="connsiteY3" fmla="*/ 1000897 h 1000897"/>
                    <a:gd name="connsiteX4" fmla="*/ 0 w 438664"/>
                    <a:gd name="connsiteY4" fmla="*/ 1000897 h 1000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8664" h="1000897">
                      <a:moveTo>
                        <a:pt x="438664" y="0"/>
                      </a:moveTo>
                      <a:cubicBezTo>
                        <a:pt x="394385" y="10297"/>
                        <a:pt x="350107" y="20594"/>
                        <a:pt x="302740" y="135924"/>
                      </a:cubicBezTo>
                      <a:cubicBezTo>
                        <a:pt x="255372" y="251254"/>
                        <a:pt x="204916" y="547816"/>
                        <a:pt x="154459" y="691978"/>
                      </a:cubicBezTo>
                      <a:cubicBezTo>
                        <a:pt x="104002" y="836140"/>
                        <a:pt x="0" y="1000897"/>
                        <a:pt x="0" y="1000897"/>
                      </a:cubicBezTo>
                      <a:lnTo>
                        <a:pt x="0" y="1000897"/>
                      </a:lnTo>
                    </a:path>
                  </a:pathLst>
                </a:custGeom>
                <a:ln w="3175">
                  <a:gradFill>
                    <a:gsLst>
                      <a:gs pos="0">
                        <a:schemeClr val="bg1">
                          <a:lumMod val="75000"/>
                          <a:alpha val="31000"/>
                        </a:schemeClr>
                      </a:gs>
                      <a:gs pos="98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7" name="任意多边形 96"/>
                <p:cNvSpPr/>
                <p:nvPr/>
              </p:nvSpPr>
              <p:spPr>
                <a:xfrm>
                  <a:off x="1233019" y="5164291"/>
                  <a:ext cx="488092" cy="988540"/>
                </a:xfrm>
                <a:custGeom>
                  <a:avLst/>
                  <a:gdLst>
                    <a:gd name="connsiteX0" fmla="*/ 488092 w 488092"/>
                    <a:gd name="connsiteY0" fmla="*/ 0 h 988540"/>
                    <a:gd name="connsiteX1" fmla="*/ 370702 w 488092"/>
                    <a:gd name="connsiteY1" fmla="*/ 148281 h 988540"/>
                    <a:gd name="connsiteX2" fmla="*/ 197708 w 488092"/>
                    <a:gd name="connsiteY2" fmla="*/ 753762 h 988540"/>
                    <a:gd name="connsiteX3" fmla="*/ 0 w 488092"/>
                    <a:gd name="connsiteY3" fmla="*/ 988540 h 988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8092" h="988540">
                      <a:moveTo>
                        <a:pt x="488092" y="0"/>
                      </a:moveTo>
                      <a:cubicBezTo>
                        <a:pt x="453595" y="11327"/>
                        <a:pt x="419099" y="22654"/>
                        <a:pt x="370702" y="148281"/>
                      </a:cubicBezTo>
                      <a:cubicBezTo>
                        <a:pt x="322305" y="273908"/>
                        <a:pt x="259492" y="613719"/>
                        <a:pt x="197708" y="753762"/>
                      </a:cubicBezTo>
                      <a:cubicBezTo>
                        <a:pt x="135924" y="893805"/>
                        <a:pt x="67962" y="941172"/>
                        <a:pt x="0" y="988540"/>
                      </a:cubicBezTo>
                    </a:path>
                  </a:pathLst>
                </a:custGeom>
                <a:ln w="3175">
                  <a:gradFill>
                    <a:gsLst>
                      <a:gs pos="0">
                        <a:schemeClr val="bg1">
                          <a:lumMod val="75000"/>
                          <a:alpha val="31000"/>
                        </a:schemeClr>
                      </a:gs>
                      <a:gs pos="98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5" name="任意多边形 84"/>
              <p:cNvSpPr/>
              <p:nvPr/>
            </p:nvSpPr>
            <p:spPr>
              <a:xfrm rot="1008940">
                <a:off x="1303437" y="5147661"/>
                <a:ext cx="438664" cy="1000897"/>
              </a:xfrm>
              <a:custGeom>
                <a:avLst/>
                <a:gdLst>
                  <a:gd name="connsiteX0" fmla="*/ 438664 w 438664"/>
                  <a:gd name="connsiteY0" fmla="*/ 0 h 1000897"/>
                  <a:gd name="connsiteX1" fmla="*/ 302740 w 438664"/>
                  <a:gd name="connsiteY1" fmla="*/ 135924 h 1000897"/>
                  <a:gd name="connsiteX2" fmla="*/ 154459 w 438664"/>
                  <a:gd name="connsiteY2" fmla="*/ 691978 h 1000897"/>
                  <a:gd name="connsiteX3" fmla="*/ 0 w 438664"/>
                  <a:gd name="connsiteY3" fmla="*/ 1000897 h 1000897"/>
                  <a:gd name="connsiteX4" fmla="*/ 0 w 438664"/>
                  <a:gd name="connsiteY4" fmla="*/ 1000897 h 1000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664" h="1000897">
                    <a:moveTo>
                      <a:pt x="438664" y="0"/>
                    </a:moveTo>
                    <a:cubicBezTo>
                      <a:pt x="394385" y="10297"/>
                      <a:pt x="350107" y="20594"/>
                      <a:pt x="302740" y="135924"/>
                    </a:cubicBezTo>
                    <a:cubicBezTo>
                      <a:pt x="255372" y="251254"/>
                      <a:pt x="204916" y="547816"/>
                      <a:pt x="154459" y="691978"/>
                    </a:cubicBezTo>
                    <a:cubicBezTo>
                      <a:pt x="104002" y="836140"/>
                      <a:pt x="0" y="1000897"/>
                      <a:pt x="0" y="1000897"/>
                    </a:cubicBezTo>
                    <a:lnTo>
                      <a:pt x="0" y="1000897"/>
                    </a:lnTo>
                  </a:path>
                </a:pathLst>
              </a:custGeom>
              <a:ln w="3175">
                <a:gradFill>
                  <a:gsLst>
                    <a:gs pos="0">
                      <a:schemeClr val="bg1">
                        <a:lumMod val="75000"/>
                        <a:alpha val="31000"/>
                      </a:schemeClr>
                    </a:gs>
                    <a:gs pos="98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任意多边形 85"/>
              <p:cNvSpPr/>
              <p:nvPr/>
            </p:nvSpPr>
            <p:spPr>
              <a:xfrm rot="1008940">
                <a:off x="1250557" y="5143495"/>
                <a:ext cx="488092" cy="988540"/>
              </a:xfrm>
              <a:custGeom>
                <a:avLst/>
                <a:gdLst>
                  <a:gd name="connsiteX0" fmla="*/ 488092 w 488092"/>
                  <a:gd name="connsiteY0" fmla="*/ 0 h 988540"/>
                  <a:gd name="connsiteX1" fmla="*/ 370702 w 488092"/>
                  <a:gd name="connsiteY1" fmla="*/ 148281 h 988540"/>
                  <a:gd name="connsiteX2" fmla="*/ 197708 w 488092"/>
                  <a:gd name="connsiteY2" fmla="*/ 753762 h 988540"/>
                  <a:gd name="connsiteX3" fmla="*/ 0 w 488092"/>
                  <a:gd name="connsiteY3" fmla="*/ 988540 h 988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8092" h="988540">
                    <a:moveTo>
                      <a:pt x="488092" y="0"/>
                    </a:moveTo>
                    <a:cubicBezTo>
                      <a:pt x="453595" y="11327"/>
                      <a:pt x="419099" y="22654"/>
                      <a:pt x="370702" y="148281"/>
                    </a:cubicBezTo>
                    <a:cubicBezTo>
                      <a:pt x="322305" y="273908"/>
                      <a:pt x="259492" y="613719"/>
                      <a:pt x="197708" y="753762"/>
                    </a:cubicBezTo>
                    <a:cubicBezTo>
                      <a:pt x="135924" y="893805"/>
                      <a:pt x="67962" y="941172"/>
                      <a:pt x="0" y="988540"/>
                    </a:cubicBezTo>
                  </a:path>
                </a:pathLst>
              </a:custGeom>
              <a:ln w="3175">
                <a:gradFill>
                  <a:gsLst>
                    <a:gs pos="0">
                      <a:schemeClr val="bg1">
                        <a:lumMod val="75000"/>
                        <a:alpha val="31000"/>
                      </a:schemeClr>
                    </a:gs>
                    <a:gs pos="98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任意多边形 86"/>
              <p:cNvSpPr/>
              <p:nvPr/>
            </p:nvSpPr>
            <p:spPr>
              <a:xfrm rot="1008940">
                <a:off x="1344745" y="5160479"/>
                <a:ext cx="438664" cy="1000897"/>
              </a:xfrm>
              <a:custGeom>
                <a:avLst/>
                <a:gdLst>
                  <a:gd name="connsiteX0" fmla="*/ 438664 w 438664"/>
                  <a:gd name="connsiteY0" fmla="*/ 0 h 1000897"/>
                  <a:gd name="connsiteX1" fmla="*/ 302740 w 438664"/>
                  <a:gd name="connsiteY1" fmla="*/ 135924 h 1000897"/>
                  <a:gd name="connsiteX2" fmla="*/ 154459 w 438664"/>
                  <a:gd name="connsiteY2" fmla="*/ 691978 h 1000897"/>
                  <a:gd name="connsiteX3" fmla="*/ 0 w 438664"/>
                  <a:gd name="connsiteY3" fmla="*/ 1000897 h 1000897"/>
                  <a:gd name="connsiteX4" fmla="*/ 0 w 438664"/>
                  <a:gd name="connsiteY4" fmla="*/ 1000897 h 1000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664" h="1000897">
                    <a:moveTo>
                      <a:pt x="438664" y="0"/>
                    </a:moveTo>
                    <a:cubicBezTo>
                      <a:pt x="394385" y="10297"/>
                      <a:pt x="350107" y="20594"/>
                      <a:pt x="302740" y="135924"/>
                    </a:cubicBezTo>
                    <a:cubicBezTo>
                      <a:pt x="255372" y="251254"/>
                      <a:pt x="204916" y="547816"/>
                      <a:pt x="154459" y="691978"/>
                    </a:cubicBezTo>
                    <a:cubicBezTo>
                      <a:pt x="104002" y="836140"/>
                      <a:pt x="0" y="1000897"/>
                      <a:pt x="0" y="1000897"/>
                    </a:cubicBezTo>
                    <a:lnTo>
                      <a:pt x="0" y="1000897"/>
                    </a:lnTo>
                  </a:path>
                </a:pathLst>
              </a:custGeom>
              <a:ln w="3175">
                <a:gradFill>
                  <a:gsLst>
                    <a:gs pos="0">
                      <a:schemeClr val="bg1">
                        <a:lumMod val="75000"/>
                        <a:alpha val="31000"/>
                      </a:schemeClr>
                    </a:gs>
                    <a:gs pos="98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任意多边形 87"/>
              <p:cNvSpPr/>
              <p:nvPr/>
            </p:nvSpPr>
            <p:spPr>
              <a:xfrm rot="1008940">
                <a:off x="1291865" y="5156313"/>
                <a:ext cx="488092" cy="988540"/>
              </a:xfrm>
              <a:custGeom>
                <a:avLst/>
                <a:gdLst>
                  <a:gd name="connsiteX0" fmla="*/ 488092 w 488092"/>
                  <a:gd name="connsiteY0" fmla="*/ 0 h 988540"/>
                  <a:gd name="connsiteX1" fmla="*/ 370702 w 488092"/>
                  <a:gd name="connsiteY1" fmla="*/ 148281 h 988540"/>
                  <a:gd name="connsiteX2" fmla="*/ 197708 w 488092"/>
                  <a:gd name="connsiteY2" fmla="*/ 753762 h 988540"/>
                  <a:gd name="connsiteX3" fmla="*/ 0 w 488092"/>
                  <a:gd name="connsiteY3" fmla="*/ 988540 h 988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8092" h="988540">
                    <a:moveTo>
                      <a:pt x="488092" y="0"/>
                    </a:moveTo>
                    <a:cubicBezTo>
                      <a:pt x="453595" y="11327"/>
                      <a:pt x="419099" y="22654"/>
                      <a:pt x="370702" y="148281"/>
                    </a:cubicBezTo>
                    <a:cubicBezTo>
                      <a:pt x="322305" y="273908"/>
                      <a:pt x="259492" y="613719"/>
                      <a:pt x="197708" y="753762"/>
                    </a:cubicBezTo>
                    <a:cubicBezTo>
                      <a:pt x="135924" y="893805"/>
                      <a:pt x="67962" y="941172"/>
                      <a:pt x="0" y="988540"/>
                    </a:cubicBezTo>
                  </a:path>
                </a:pathLst>
              </a:custGeom>
              <a:ln w="3175">
                <a:gradFill>
                  <a:gsLst>
                    <a:gs pos="0">
                      <a:schemeClr val="bg1">
                        <a:lumMod val="75000"/>
                        <a:alpha val="31000"/>
                      </a:schemeClr>
                    </a:gs>
                    <a:gs pos="98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9" name="组合 88"/>
              <p:cNvGrpSpPr/>
              <p:nvPr/>
            </p:nvGrpSpPr>
            <p:grpSpPr>
              <a:xfrm rot="1008940">
                <a:off x="1319041" y="5167180"/>
                <a:ext cx="536582" cy="1001217"/>
                <a:chOff x="1186250" y="5140411"/>
                <a:chExt cx="536582" cy="1001217"/>
              </a:xfrm>
            </p:grpSpPr>
            <p:sp>
              <p:nvSpPr>
                <p:cNvPr id="90" name="任意多边形 89"/>
                <p:cNvSpPr/>
                <p:nvPr/>
              </p:nvSpPr>
              <p:spPr>
                <a:xfrm>
                  <a:off x="1240918" y="5140411"/>
                  <a:ext cx="438664" cy="1000897"/>
                </a:xfrm>
                <a:custGeom>
                  <a:avLst/>
                  <a:gdLst>
                    <a:gd name="connsiteX0" fmla="*/ 438664 w 438664"/>
                    <a:gd name="connsiteY0" fmla="*/ 0 h 1000897"/>
                    <a:gd name="connsiteX1" fmla="*/ 302740 w 438664"/>
                    <a:gd name="connsiteY1" fmla="*/ 135924 h 1000897"/>
                    <a:gd name="connsiteX2" fmla="*/ 154459 w 438664"/>
                    <a:gd name="connsiteY2" fmla="*/ 691978 h 1000897"/>
                    <a:gd name="connsiteX3" fmla="*/ 0 w 438664"/>
                    <a:gd name="connsiteY3" fmla="*/ 1000897 h 1000897"/>
                    <a:gd name="connsiteX4" fmla="*/ 0 w 438664"/>
                    <a:gd name="connsiteY4" fmla="*/ 1000897 h 1000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8664" h="1000897">
                      <a:moveTo>
                        <a:pt x="438664" y="0"/>
                      </a:moveTo>
                      <a:cubicBezTo>
                        <a:pt x="394385" y="10297"/>
                        <a:pt x="350107" y="20594"/>
                        <a:pt x="302740" y="135924"/>
                      </a:cubicBezTo>
                      <a:cubicBezTo>
                        <a:pt x="255372" y="251254"/>
                        <a:pt x="204916" y="547816"/>
                        <a:pt x="154459" y="691978"/>
                      </a:cubicBezTo>
                      <a:cubicBezTo>
                        <a:pt x="104002" y="836140"/>
                        <a:pt x="0" y="1000897"/>
                        <a:pt x="0" y="1000897"/>
                      </a:cubicBezTo>
                      <a:lnTo>
                        <a:pt x="0" y="1000897"/>
                      </a:lnTo>
                    </a:path>
                  </a:pathLst>
                </a:custGeom>
                <a:ln w="3175">
                  <a:gradFill>
                    <a:gsLst>
                      <a:gs pos="0">
                        <a:schemeClr val="bg1">
                          <a:lumMod val="75000"/>
                          <a:alpha val="31000"/>
                        </a:schemeClr>
                      </a:gs>
                      <a:gs pos="98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1" name="任意多边形 90"/>
                <p:cNvSpPr/>
                <p:nvPr/>
              </p:nvSpPr>
              <p:spPr>
                <a:xfrm>
                  <a:off x="1186250" y="5144836"/>
                  <a:ext cx="488092" cy="988540"/>
                </a:xfrm>
                <a:custGeom>
                  <a:avLst/>
                  <a:gdLst>
                    <a:gd name="connsiteX0" fmla="*/ 488092 w 488092"/>
                    <a:gd name="connsiteY0" fmla="*/ 0 h 988540"/>
                    <a:gd name="connsiteX1" fmla="*/ 370702 w 488092"/>
                    <a:gd name="connsiteY1" fmla="*/ 148281 h 988540"/>
                    <a:gd name="connsiteX2" fmla="*/ 197708 w 488092"/>
                    <a:gd name="connsiteY2" fmla="*/ 753762 h 988540"/>
                    <a:gd name="connsiteX3" fmla="*/ 0 w 488092"/>
                    <a:gd name="connsiteY3" fmla="*/ 988540 h 988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8092" h="988540">
                      <a:moveTo>
                        <a:pt x="488092" y="0"/>
                      </a:moveTo>
                      <a:cubicBezTo>
                        <a:pt x="453595" y="11327"/>
                        <a:pt x="419099" y="22654"/>
                        <a:pt x="370702" y="148281"/>
                      </a:cubicBezTo>
                      <a:cubicBezTo>
                        <a:pt x="322305" y="273908"/>
                        <a:pt x="259492" y="613719"/>
                        <a:pt x="197708" y="753762"/>
                      </a:cubicBezTo>
                      <a:cubicBezTo>
                        <a:pt x="135924" y="893805"/>
                        <a:pt x="67962" y="941172"/>
                        <a:pt x="0" y="988540"/>
                      </a:cubicBezTo>
                    </a:path>
                  </a:pathLst>
                </a:custGeom>
                <a:ln w="3175">
                  <a:gradFill>
                    <a:gsLst>
                      <a:gs pos="0">
                        <a:schemeClr val="bg1">
                          <a:lumMod val="75000"/>
                          <a:alpha val="31000"/>
                        </a:schemeClr>
                      </a:gs>
                      <a:gs pos="98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2" name="任意多边形 91"/>
                <p:cNvSpPr/>
                <p:nvPr/>
              </p:nvSpPr>
              <p:spPr>
                <a:xfrm>
                  <a:off x="1284168" y="5140731"/>
                  <a:ext cx="438664" cy="1000897"/>
                </a:xfrm>
                <a:custGeom>
                  <a:avLst/>
                  <a:gdLst>
                    <a:gd name="connsiteX0" fmla="*/ 438664 w 438664"/>
                    <a:gd name="connsiteY0" fmla="*/ 0 h 1000897"/>
                    <a:gd name="connsiteX1" fmla="*/ 302740 w 438664"/>
                    <a:gd name="connsiteY1" fmla="*/ 135924 h 1000897"/>
                    <a:gd name="connsiteX2" fmla="*/ 154459 w 438664"/>
                    <a:gd name="connsiteY2" fmla="*/ 691978 h 1000897"/>
                    <a:gd name="connsiteX3" fmla="*/ 0 w 438664"/>
                    <a:gd name="connsiteY3" fmla="*/ 1000897 h 1000897"/>
                    <a:gd name="connsiteX4" fmla="*/ 0 w 438664"/>
                    <a:gd name="connsiteY4" fmla="*/ 1000897 h 1000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8664" h="1000897">
                      <a:moveTo>
                        <a:pt x="438664" y="0"/>
                      </a:moveTo>
                      <a:cubicBezTo>
                        <a:pt x="394385" y="10297"/>
                        <a:pt x="350107" y="20594"/>
                        <a:pt x="302740" y="135924"/>
                      </a:cubicBezTo>
                      <a:cubicBezTo>
                        <a:pt x="255372" y="251254"/>
                        <a:pt x="204916" y="547816"/>
                        <a:pt x="154459" y="691978"/>
                      </a:cubicBezTo>
                      <a:cubicBezTo>
                        <a:pt x="104002" y="836140"/>
                        <a:pt x="0" y="1000897"/>
                        <a:pt x="0" y="1000897"/>
                      </a:cubicBezTo>
                      <a:lnTo>
                        <a:pt x="0" y="1000897"/>
                      </a:lnTo>
                    </a:path>
                  </a:pathLst>
                </a:custGeom>
                <a:ln w="3175">
                  <a:gradFill>
                    <a:gsLst>
                      <a:gs pos="0">
                        <a:schemeClr val="bg1">
                          <a:lumMod val="75000"/>
                          <a:alpha val="31000"/>
                        </a:schemeClr>
                      </a:gs>
                      <a:gs pos="98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3" name="任意多边形 92"/>
                <p:cNvSpPr/>
                <p:nvPr/>
              </p:nvSpPr>
              <p:spPr>
                <a:xfrm>
                  <a:off x="1229500" y="5145156"/>
                  <a:ext cx="488092" cy="988540"/>
                </a:xfrm>
                <a:custGeom>
                  <a:avLst/>
                  <a:gdLst>
                    <a:gd name="connsiteX0" fmla="*/ 488092 w 488092"/>
                    <a:gd name="connsiteY0" fmla="*/ 0 h 988540"/>
                    <a:gd name="connsiteX1" fmla="*/ 370702 w 488092"/>
                    <a:gd name="connsiteY1" fmla="*/ 148281 h 988540"/>
                    <a:gd name="connsiteX2" fmla="*/ 197708 w 488092"/>
                    <a:gd name="connsiteY2" fmla="*/ 753762 h 988540"/>
                    <a:gd name="connsiteX3" fmla="*/ 0 w 488092"/>
                    <a:gd name="connsiteY3" fmla="*/ 988540 h 988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8092" h="988540">
                      <a:moveTo>
                        <a:pt x="488092" y="0"/>
                      </a:moveTo>
                      <a:cubicBezTo>
                        <a:pt x="453595" y="11327"/>
                        <a:pt x="419099" y="22654"/>
                        <a:pt x="370702" y="148281"/>
                      </a:cubicBezTo>
                      <a:cubicBezTo>
                        <a:pt x="322305" y="273908"/>
                        <a:pt x="259492" y="613719"/>
                        <a:pt x="197708" y="753762"/>
                      </a:cubicBezTo>
                      <a:cubicBezTo>
                        <a:pt x="135924" y="893805"/>
                        <a:pt x="67962" y="941172"/>
                        <a:pt x="0" y="988540"/>
                      </a:cubicBezTo>
                    </a:path>
                  </a:pathLst>
                </a:custGeom>
                <a:ln w="3175">
                  <a:gradFill>
                    <a:gsLst>
                      <a:gs pos="0">
                        <a:schemeClr val="bg1">
                          <a:lumMod val="75000"/>
                          <a:alpha val="31000"/>
                        </a:schemeClr>
                      </a:gs>
                      <a:gs pos="98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6794519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C15EE-0A02-48EC-BD02-713E92F0C681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E1F41-9C39-4401-94AA-00B6B8452A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896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4C15EE-0A02-48EC-BD02-713E92F0C681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E1F41-9C39-4401-94AA-00B6B8452A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07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" name="TextBox 1023"/>
          <p:cNvSpPr txBox="1"/>
          <p:nvPr/>
        </p:nvSpPr>
        <p:spPr>
          <a:xfrm>
            <a:off x="539552" y="1268760"/>
            <a:ext cx="4288353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笔墨效果</a:t>
            </a:r>
            <a:endParaRPr lang="en-US" altLang="zh-CN" sz="4800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8000" b="1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手绘</a:t>
            </a:r>
            <a:r>
              <a:rPr lang="zh-CN" altLang="en-US" sz="80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教程</a:t>
            </a:r>
            <a:endParaRPr lang="en-US" altLang="zh-CN" sz="8000" b="1" dirty="0" smtClean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39552" y="3932552"/>
            <a:ext cx="5832648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PS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600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每个人</a:t>
            </a:r>
            <a:r>
              <a:rPr lang="zh-CN" altLang="en-US" sz="16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做出的效果可能都不一样，即使同一个人也可能做出的不一样，只要</a:t>
            </a:r>
            <a:r>
              <a:rPr lang="zh-CN" altLang="en-US" sz="1600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效果达到就</a:t>
            </a:r>
            <a:r>
              <a:rPr lang="en-US" altLang="zh-CN" sz="1600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ok</a:t>
            </a:r>
            <a:r>
              <a:rPr lang="zh-CN" altLang="en-US" sz="1600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>
              <a:gradFill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0"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39552" y="4689952"/>
            <a:ext cx="5832648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小提示 ：</a:t>
            </a:r>
            <a:r>
              <a:rPr lang="zh-CN" altLang="en-US" sz="16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添加了文字的形状</a:t>
            </a:r>
            <a:r>
              <a:rPr lang="zh-CN" altLang="en-US" sz="1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是不可以进行形状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联合</a:t>
            </a:r>
            <a:r>
              <a:rPr lang="zh-CN" altLang="en-US" sz="1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等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操作</a:t>
            </a:r>
            <a:r>
              <a:rPr lang="zh-CN" altLang="en-US" sz="1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的，删除文字后</a:t>
            </a:r>
            <a:r>
              <a:rPr lang="zh-CN" altLang="en-US" sz="16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可以进行操作。</a:t>
            </a:r>
            <a:endParaRPr lang="en-US" altLang="zh-CN" sz="1600" dirty="0">
              <a:gradFill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0"/>
              </a:gra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V="1">
            <a:off x="539552" y="3609598"/>
            <a:ext cx="5544000" cy="3542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5796136" y="1352851"/>
            <a:ext cx="2265606" cy="2243924"/>
            <a:chOff x="4885480" y="1473108"/>
            <a:chExt cx="2265606" cy="2243924"/>
          </a:xfrm>
        </p:grpSpPr>
        <p:grpSp>
          <p:nvGrpSpPr>
            <p:cNvPr id="6" name="组合 5"/>
            <p:cNvGrpSpPr/>
            <p:nvPr/>
          </p:nvGrpSpPr>
          <p:grpSpPr>
            <a:xfrm rot="2668153">
              <a:off x="4885480" y="1473108"/>
              <a:ext cx="2265606" cy="2243924"/>
              <a:chOff x="1879104" y="1328473"/>
              <a:chExt cx="4521918" cy="4478643"/>
            </a:xfrm>
          </p:grpSpPr>
          <p:sp>
            <p:nvSpPr>
              <p:cNvPr id="7" name="任意多边形 6"/>
              <p:cNvSpPr/>
              <p:nvPr/>
            </p:nvSpPr>
            <p:spPr>
              <a:xfrm flipH="1">
                <a:off x="1961674" y="1419851"/>
                <a:ext cx="4350772" cy="4287991"/>
              </a:xfrm>
              <a:custGeom>
                <a:avLst/>
                <a:gdLst/>
                <a:ahLst/>
                <a:cxnLst/>
                <a:rect l="l" t="t" r="r" b="b"/>
                <a:pathLst>
                  <a:path w="4350772" h="4287991">
                    <a:moveTo>
                      <a:pt x="2206347" y="4115996"/>
                    </a:moveTo>
                    <a:lnTo>
                      <a:pt x="2206921" y="4118579"/>
                    </a:lnTo>
                    <a:lnTo>
                      <a:pt x="2206921" y="4138880"/>
                    </a:lnTo>
                    <a:lnTo>
                      <a:pt x="2209664" y="4130922"/>
                    </a:lnTo>
                    <a:lnTo>
                      <a:pt x="2214954" y="4154724"/>
                    </a:lnTo>
                    <a:lnTo>
                      <a:pt x="2214954" y="4122689"/>
                    </a:lnTo>
                    <a:cubicBezTo>
                      <a:pt x="2232718" y="4151848"/>
                      <a:pt x="2226881" y="4193772"/>
                      <a:pt x="2214954" y="4221813"/>
                    </a:cubicBezTo>
                    <a:lnTo>
                      <a:pt x="2214954" y="4199027"/>
                    </a:lnTo>
                    <a:lnTo>
                      <a:pt x="2210313" y="4212491"/>
                    </a:lnTo>
                    <a:lnTo>
                      <a:pt x="2206921" y="4197229"/>
                    </a:lnTo>
                    <a:lnTo>
                      <a:pt x="2206921" y="4222331"/>
                    </a:lnTo>
                    <a:lnTo>
                      <a:pt x="2206347" y="4223996"/>
                    </a:lnTo>
                    <a:cubicBezTo>
                      <a:pt x="2185663" y="4192611"/>
                      <a:pt x="2193539" y="4145135"/>
                      <a:pt x="2206347" y="4115996"/>
                    </a:cubicBezTo>
                    <a:close/>
                    <a:moveTo>
                      <a:pt x="399762" y="4086630"/>
                    </a:moveTo>
                    <a:cubicBezTo>
                      <a:pt x="409595" y="4129949"/>
                      <a:pt x="392062" y="4167509"/>
                      <a:pt x="363918" y="4196836"/>
                    </a:cubicBezTo>
                    <a:cubicBezTo>
                      <a:pt x="357849" y="4162341"/>
                      <a:pt x="363927" y="4110967"/>
                      <a:pt x="399762" y="4086630"/>
                    </a:cubicBezTo>
                    <a:close/>
                    <a:moveTo>
                      <a:pt x="3945237" y="4082474"/>
                    </a:moveTo>
                    <a:cubicBezTo>
                      <a:pt x="3978787" y="4111522"/>
                      <a:pt x="3980309" y="4166174"/>
                      <a:pt x="3971221" y="4201897"/>
                    </a:cubicBezTo>
                    <a:cubicBezTo>
                      <a:pt x="3945773" y="4168335"/>
                      <a:pt x="3931621" y="4127124"/>
                      <a:pt x="3945237" y="4082474"/>
                    </a:cubicBezTo>
                    <a:close/>
                    <a:moveTo>
                      <a:pt x="2150892" y="4065626"/>
                    </a:moveTo>
                    <a:cubicBezTo>
                      <a:pt x="2167510" y="4065256"/>
                      <a:pt x="2184383" y="4067845"/>
                      <a:pt x="2200745" y="4074503"/>
                    </a:cubicBezTo>
                    <a:cubicBezTo>
                      <a:pt x="2172213" y="4090044"/>
                      <a:pt x="2129052" y="4084126"/>
                      <a:pt x="2102563" y="4074503"/>
                    </a:cubicBezTo>
                    <a:cubicBezTo>
                      <a:pt x="2117909" y="4069325"/>
                      <a:pt x="2134273" y="4065996"/>
                      <a:pt x="2150892" y="4065626"/>
                    </a:cubicBezTo>
                    <a:close/>
                    <a:moveTo>
                      <a:pt x="2270987" y="4065626"/>
                    </a:moveTo>
                    <a:cubicBezTo>
                      <a:pt x="2288655" y="4066365"/>
                      <a:pt x="2306068" y="4070251"/>
                      <a:pt x="2319312" y="4075062"/>
                    </a:cubicBezTo>
                    <a:cubicBezTo>
                      <a:pt x="2303966" y="4080240"/>
                      <a:pt x="2287602" y="4083569"/>
                      <a:pt x="2270983" y="4083939"/>
                    </a:cubicBezTo>
                    <a:cubicBezTo>
                      <a:pt x="2254365" y="4084309"/>
                      <a:pt x="2237492" y="4081720"/>
                      <a:pt x="2221130" y="4075062"/>
                    </a:cubicBezTo>
                    <a:cubicBezTo>
                      <a:pt x="2235396" y="4067292"/>
                      <a:pt x="2253319" y="4064886"/>
                      <a:pt x="2270987" y="4065626"/>
                    </a:cubicBezTo>
                    <a:close/>
                    <a:moveTo>
                      <a:pt x="4098935" y="4041556"/>
                    </a:moveTo>
                    <a:cubicBezTo>
                      <a:pt x="4159594" y="4050607"/>
                      <a:pt x="4191299" y="4096604"/>
                      <a:pt x="4204425" y="4153994"/>
                    </a:cubicBezTo>
                    <a:lnTo>
                      <a:pt x="4194362" y="4150964"/>
                    </a:lnTo>
                    <a:lnTo>
                      <a:pt x="4197563" y="4154200"/>
                    </a:lnTo>
                    <a:cubicBezTo>
                      <a:pt x="4144961" y="4140762"/>
                      <a:pt x="4104199" y="4107228"/>
                      <a:pt x="4094904" y="4044851"/>
                    </a:cubicBezTo>
                    <a:lnTo>
                      <a:pt x="4104334" y="4046720"/>
                    </a:lnTo>
                    <a:close/>
                    <a:moveTo>
                      <a:pt x="247755" y="4040825"/>
                    </a:moveTo>
                    <a:lnTo>
                      <a:pt x="244642" y="4049920"/>
                    </a:lnTo>
                    <a:lnTo>
                      <a:pt x="250478" y="4045262"/>
                    </a:lnTo>
                    <a:cubicBezTo>
                      <a:pt x="233397" y="4104162"/>
                      <a:pt x="183576" y="4129431"/>
                      <a:pt x="124948" y="4134766"/>
                    </a:cubicBezTo>
                    <a:lnTo>
                      <a:pt x="129296" y="4125199"/>
                    </a:lnTo>
                    <a:lnTo>
                      <a:pt x="125666" y="4127936"/>
                    </a:lnTo>
                    <a:cubicBezTo>
                      <a:pt x="146017" y="4077606"/>
                      <a:pt x="184698" y="4041696"/>
                      <a:pt x="247755" y="4040825"/>
                    </a:cubicBezTo>
                    <a:close/>
                    <a:moveTo>
                      <a:pt x="688850" y="4010780"/>
                    </a:moveTo>
                    <a:cubicBezTo>
                      <a:pt x="709556" y="4032383"/>
                      <a:pt x="706450" y="4051616"/>
                      <a:pt x="686673" y="4082749"/>
                    </a:cubicBezTo>
                    <a:cubicBezTo>
                      <a:pt x="698030" y="4067274"/>
                      <a:pt x="688850" y="4010780"/>
                      <a:pt x="688850" y="4010780"/>
                    </a:cubicBezTo>
                    <a:close/>
                    <a:moveTo>
                      <a:pt x="1838100" y="4010780"/>
                    </a:moveTo>
                    <a:cubicBezTo>
                      <a:pt x="1838087" y="4010864"/>
                      <a:pt x="1828928" y="4067285"/>
                      <a:pt x="1840277" y="4082749"/>
                    </a:cubicBezTo>
                    <a:cubicBezTo>
                      <a:pt x="1820500" y="4051616"/>
                      <a:pt x="1817394" y="4032383"/>
                      <a:pt x="1838100" y="4010780"/>
                    </a:cubicBezTo>
                    <a:close/>
                    <a:moveTo>
                      <a:pt x="2541162" y="4010780"/>
                    </a:moveTo>
                    <a:cubicBezTo>
                      <a:pt x="2561868" y="4032383"/>
                      <a:pt x="2558762" y="4051616"/>
                      <a:pt x="2538985" y="4082749"/>
                    </a:cubicBezTo>
                    <a:cubicBezTo>
                      <a:pt x="2550342" y="4067274"/>
                      <a:pt x="2541162" y="4010780"/>
                      <a:pt x="2541162" y="4010780"/>
                    </a:cubicBezTo>
                    <a:close/>
                    <a:moveTo>
                      <a:pt x="3690412" y="4010780"/>
                    </a:moveTo>
                    <a:cubicBezTo>
                      <a:pt x="3690396" y="4010881"/>
                      <a:pt x="3681241" y="4067288"/>
                      <a:pt x="3692589" y="4082749"/>
                    </a:cubicBezTo>
                    <a:cubicBezTo>
                      <a:pt x="3672812" y="4051616"/>
                      <a:pt x="3669706" y="4032383"/>
                      <a:pt x="3690412" y="4010780"/>
                    </a:cubicBezTo>
                    <a:close/>
                    <a:moveTo>
                      <a:pt x="719255" y="3985406"/>
                    </a:moveTo>
                    <a:cubicBezTo>
                      <a:pt x="735703" y="4002881"/>
                      <a:pt x="780732" y="4022742"/>
                      <a:pt x="768605" y="4037835"/>
                    </a:cubicBezTo>
                    <a:cubicBezTo>
                      <a:pt x="767089" y="4039722"/>
                      <a:pt x="765181" y="4040318"/>
                      <a:pt x="763003" y="4039916"/>
                    </a:cubicBezTo>
                    <a:cubicBezTo>
                      <a:pt x="747754" y="4037103"/>
                      <a:pt x="719255" y="3985406"/>
                      <a:pt x="719255" y="3985406"/>
                    </a:cubicBezTo>
                    <a:close/>
                    <a:moveTo>
                      <a:pt x="1807695" y="3985406"/>
                    </a:moveTo>
                    <a:cubicBezTo>
                      <a:pt x="1807665" y="3985461"/>
                      <a:pt x="1779188" y="4037104"/>
                      <a:pt x="1763947" y="4039916"/>
                    </a:cubicBezTo>
                    <a:cubicBezTo>
                      <a:pt x="1761769" y="4040318"/>
                      <a:pt x="1759861" y="4039722"/>
                      <a:pt x="1758345" y="4037835"/>
                    </a:cubicBezTo>
                    <a:cubicBezTo>
                      <a:pt x="1746218" y="4022742"/>
                      <a:pt x="1791247" y="4002881"/>
                      <a:pt x="1807695" y="3985406"/>
                    </a:cubicBezTo>
                    <a:close/>
                    <a:moveTo>
                      <a:pt x="2571567" y="3985406"/>
                    </a:moveTo>
                    <a:cubicBezTo>
                      <a:pt x="2588015" y="4002881"/>
                      <a:pt x="2633044" y="4022742"/>
                      <a:pt x="2620917" y="4037835"/>
                    </a:cubicBezTo>
                    <a:cubicBezTo>
                      <a:pt x="2619401" y="4039722"/>
                      <a:pt x="2617493" y="4040318"/>
                      <a:pt x="2615315" y="4039916"/>
                    </a:cubicBezTo>
                    <a:cubicBezTo>
                      <a:pt x="2600066" y="4037103"/>
                      <a:pt x="2571567" y="3985406"/>
                      <a:pt x="2571567" y="3985406"/>
                    </a:cubicBezTo>
                    <a:close/>
                    <a:moveTo>
                      <a:pt x="3660007" y="3985406"/>
                    </a:moveTo>
                    <a:cubicBezTo>
                      <a:pt x="3659967" y="3985480"/>
                      <a:pt x="3631497" y="4037105"/>
                      <a:pt x="3616259" y="4039916"/>
                    </a:cubicBezTo>
                    <a:cubicBezTo>
                      <a:pt x="3614081" y="4040318"/>
                      <a:pt x="3612173" y="4039722"/>
                      <a:pt x="3610657" y="4037835"/>
                    </a:cubicBezTo>
                    <a:cubicBezTo>
                      <a:pt x="3598530" y="4022742"/>
                      <a:pt x="3643559" y="4002881"/>
                      <a:pt x="3660007" y="3985406"/>
                    </a:cubicBezTo>
                    <a:close/>
                    <a:moveTo>
                      <a:pt x="770402" y="3965453"/>
                    </a:moveTo>
                    <a:cubicBezTo>
                      <a:pt x="770468" y="3965476"/>
                      <a:pt x="819765" y="3982455"/>
                      <a:pt x="842371" y="3967630"/>
                    </a:cubicBezTo>
                    <a:cubicBezTo>
                      <a:pt x="830377" y="3977983"/>
                      <a:pt x="814810" y="3980597"/>
                      <a:pt x="801029" y="3979043"/>
                    </a:cubicBezTo>
                    <a:cubicBezTo>
                      <a:pt x="787248" y="3977490"/>
                      <a:pt x="775253" y="3971770"/>
                      <a:pt x="770402" y="3965453"/>
                    </a:cubicBezTo>
                    <a:close/>
                    <a:moveTo>
                      <a:pt x="1756548" y="3965453"/>
                    </a:moveTo>
                    <a:cubicBezTo>
                      <a:pt x="1751697" y="3971770"/>
                      <a:pt x="1739702" y="3977490"/>
                      <a:pt x="1725921" y="3979043"/>
                    </a:cubicBezTo>
                    <a:cubicBezTo>
                      <a:pt x="1712140" y="3980597"/>
                      <a:pt x="1696573" y="3977983"/>
                      <a:pt x="1684579" y="3967630"/>
                    </a:cubicBezTo>
                    <a:cubicBezTo>
                      <a:pt x="1707186" y="3982456"/>
                      <a:pt x="1756485" y="3965475"/>
                      <a:pt x="1756548" y="3965453"/>
                    </a:cubicBezTo>
                    <a:close/>
                    <a:moveTo>
                      <a:pt x="2622714" y="3965453"/>
                    </a:moveTo>
                    <a:cubicBezTo>
                      <a:pt x="2622823" y="3965491"/>
                      <a:pt x="2672087" y="3982449"/>
                      <a:pt x="2694683" y="3967630"/>
                    </a:cubicBezTo>
                    <a:cubicBezTo>
                      <a:pt x="2682689" y="3977983"/>
                      <a:pt x="2667122" y="3980597"/>
                      <a:pt x="2653341" y="3979043"/>
                    </a:cubicBezTo>
                    <a:cubicBezTo>
                      <a:pt x="2639560" y="3977490"/>
                      <a:pt x="2627565" y="3971770"/>
                      <a:pt x="2622714" y="3965453"/>
                    </a:cubicBezTo>
                    <a:close/>
                    <a:moveTo>
                      <a:pt x="3608860" y="3965453"/>
                    </a:moveTo>
                    <a:cubicBezTo>
                      <a:pt x="3604009" y="3971770"/>
                      <a:pt x="3592014" y="3977490"/>
                      <a:pt x="3578233" y="3979043"/>
                    </a:cubicBezTo>
                    <a:cubicBezTo>
                      <a:pt x="3564452" y="3980597"/>
                      <a:pt x="3548885" y="3977983"/>
                      <a:pt x="3536891" y="3967630"/>
                    </a:cubicBezTo>
                    <a:cubicBezTo>
                      <a:pt x="3559498" y="3982456"/>
                      <a:pt x="3608797" y="3965475"/>
                      <a:pt x="3608860" y="3965453"/>
                    </a:cubicBezTo>
                    <a:close/>
                    <a:moveTo>
                      <a:pt x="2215528" y="3925569"/>
                    </a:moveTo>
                    <a:cubicBezTo>
                      <a:pt x="2236212" y="3956954"/>
                      <a:pt x="2228336" y="4004430"/>
                      <a:pt x="2215528" y="4033569"/>
                    </a:cubicBezTo>
                    <a:lnTo>
                      <a:pt x="2214954" y="4030986"/>
                    </a:lnTo>
                    <a:lnTo>
                      <a:pt x="2214954" y="4010685"/>
                    </a:lnTo>
                    <a:lnTo>
                      <a:pt x="2212211" y="4018643"/>
                    </a:lnTo>
                    <a:lnTo>
                      <a:pt x="2206921" y="3994841"/>
                    </a:lnTo>
                    <a:lnTo>
                      <a:pt x="2206921" y="4026876"/>
                    </a:lnTo>
                    <a:cubicBezTo>
                      <a:pt x="2189157" y="3997717"/>
                      <a:pt x="2194994" y="3955794"/>
                      <a:pt x="2206921" y="3927752"/>
                    </a:cubicBezTo>
                    <a:lnTo>
                      <a:pt x="2206921" y="3950538"/>
                    </a:lnTo>
                    <a:lnTo>
                      <a:pt x="2211562" y="3937074"/>
                    </a:lnTo>
                    <a:lnTo>
                      <a:pt x="2214954" y="3952336"/>
                    </a:lnTo>
                    <a:lnTo>
                      <a:pt x="2214954" y="3927234"/>
                    </a:lnTo>
                    <a:close/>
                    <a:moveTo>
                      <a:pt x="4150733" y="3881406"/>
                    </a:moveTo>
                    <a:cubicBezTo>
                      <a:pt x="4180956" y="3879450"/>
                      <a:pt x="4209367" y="3890894"/>
                      <a:pt x="4233987" y="3908872"/>
                    </a:cubicBezTo>
                    <a:cubicBezTo>
                      <a:pt x="4200613" y="3919498"/>
                      <a:pt x="4148888" y="3920343"/>
                      <a:pt x="4119978" y="3888083"/>
                    </a:cubicBezTo>
                    <a:cubicBezTo>
                      <a:pt x="4130382" y="3884199"/>
                      <a:pt x="4140658" y="3882058"/>
                      <a:pt x="4150733" y="3881406"/>
                    </a:cubicBezTo>
                    <a:close/>
                    <a:moveTo>
                      <a:pt x="167406" y="3877290"/>
                    </a:moveTo>
                    <a:cubicBezTo>
                      <a:pt x="187975" y="3875002"/>
                      <a:pt x="209266" y="3877739"/>
                      <a:pt x="230480" y="3887471"/>
                    </a:cubicBezTo>
                    <a:cubicBezTo>
                      <a:pt x="197207" y="3916836"/>
                      <a:pt x="142843" y="3911038"/>
                      <a:pt x="108656" y="3897255"/>
                    </a:cubicBezTo>
                    <a:cubicBezTo>
                      <a:pt x="126987" y="3886888"/>
                      <a:pt x="146836" y="3879577"/>
                      <a:pt x="167406" y="3877290"/>
                    </a:cubicBezTo>
                    <a:close/>
                    <a:moveTo>
                      <a:pt x="265378" y="3604747"/>
                    </a:moveTo>
                    <a:cubicBezTo>
                      <a:pt x="276778" y="3604087"/>
                      <a:pt x="286987" y="3608487"/>
                      <a:pt x="297788" y="3618840"/>
                    </a:cubicBezTo>
                    <a:cubicBezTo>
                      <a:pt x="297643" y="3618814"/>
                      <a:pt x="241275" y="3609673"/>
                      <a:pt x="225819" y="3621017"/>
                    </a:cubicBezTo>
                    <a:cubicBezTo>
                      <a:pt x="241386" y="3611128"/>
                      <a:pt x="253977" y="3605407"/>
                      <a:pt x="265378" y="3604747"/>
                    </a:cubicBezTo>
                    <a:close/>
                    <a:moveTo>
                      <a:pt x="4061016" y="3584348"/>
                    </a:moveTo>
                    <a:cubicBezTo>
                      <a:pt x="4072417" y="3585008"/>
                      <a:pt x="4085008" y="3590729"/>
                      <a:pt x="4100575" y="3600618"/>
                    </a:cubicBezTo>
                    <a:cubicBezTo>
                      <a:pt x="4085100" y="3589261"/>
                      <a:pt x="4028606" y="3598441"/>
                      <a:pt x="4028606" y="3598441"/>
                    </a:cubicBezTo>
                    <a:cubicBezTo>
                      <a:pt x="4039407" y="3588088"/>
                      <a:pt x="4049616" y="3583688"/>
                      <a:pt x="4061016" y="3584348"/>
                    </a:cubicBezTo>
                    <a:close/>
                    <a:moveTo>
                      <a:pt x="270733" y="3539085"/>
                    </a:moveTo>
                    <a:cubicBezTo>
                      <a:pt x="285826" y="3526958"/>
                      <a:pt x="305687" y="3571987"/>
                      <a:pt x="323162" y="3588435"/>
                    </a:cubicBezTo>
                    <a:cubicBezTo>
                      <a:pt x="323077" y="3588387"/>
                      <a:pt x="271464" y="3559923"/>
                      <a:pt x="268652" y="3544687"/>
                    </a:cubicBezTo>
                    <a:cubicBezTo>
                      <a:pt x="268250" y="3542509"/>
                      <a:pt x="268846" y="3540601"/>
                      <a:pt x="270733" y="3539085"/>
                    </a:cubicBezTo>
                    <a:close/>
                    <a:moveTo>
                      <a:pt x="4055661" y="3518686"/>
                    </a:moveTo>
                    <a:lnTo>
                      <a:pt x="4057742" y="3524288"/>
                    </a:lnTo>
                    <a:cubicBezTo>
                      <a:pt x="4054929" y="3539537"/>
                      <a:pt x="4003232" y="3568036"/>
                      <a:pt x="4003232" y="3568036"/>
                    </a:cubicBezTo>
                    <a:cubicBezTo>
                      <a:pt x="4020707" y="3551588"/>
                      <a:pt x="4040568" y="3506559"/>
                      <a:pt x="4055661" y="3518686"/>
                    </a:cubicBezTo>
                    <a:close/>
                    <a:moveTo>
                      <a:pt x="340938" y="3465319"/>
                    </a:moveTo>
                    <a:cubicBezTo>
                      <a:pt x="326112" y="3487926"/>
                      <a:pt x="343093" y="3537225"/>
                      <a:pt x="343115" y="3537288"/>
                    </a:cubicBezTo>
                    <a:cubicBezTo>
                      <a:pt x="336798" y="3532437"/>
                      <a:pt x="331078" y="3520442"/>
                      <a:pt x="329525" y="3506661"/>
                    </a:cubicBezTo>
                    <a:cubicBezTo>
                      <a:pt x="327971" y="3492880"/>
                      <a:pt x="330585" y="3477313"/>
                      <a:pt x="340938" y="3465319"/>
                    </a:cubicBezTo>
                    <a:close/>
                    <a:moveTo>
                      <a:pt x="3985456" y="3444920"/>
                    </a:moveTo>
                    <a:cubicBezTo>
                      <a:pt x="3995809" y="3456914"/>
                      <a:pt x="3998423" y="3472481"/>
                      <a:pt x="3996869" y="3486262"/>
                    </a:cubicBezTo>
                    <a:cubicBezTo>
                      <a:pt x="3995316" y="3500043"/>
                      <a:pt x="3989596" y="3512038"/>
                      <a:pt x="3983279" y="3516889"/>
                    </a:cubicBezTo>
                    <a:cubicBezTo>
                      <a:pt x="3983330" y="3516739"/>
                      <a:pt x="4000268" y="3467507"/>
                      <a:pt x="3985456" y="3444920"/>
                    </a:cubicBezTo>
                    <a:close/>
                    <a:moveTo>
                      <a:pt x="343115" y="2551142"/>
                    </a:moveTo>
                    <a:cubicBezTo>
                      <a:pt x="343071" y="2551268"/>
                      <a:pt x="326123" y="2600518"/>
                      <a:pt x="340938" y="2623111"/>
                    </a:cubicBezTo>
                    <a:cubicBezTo>
                      <a:pt x="330585" y="2611117"/>
                      <a:pt x="327971" y="2595550"/>
                      <a:pt x="329525" y="2581769"/>
                    </a:cubicBezTo>
                    <a:cubicBezTo>
                      <a:pt x="331078" y="2567988"/>
                      <a:pt x="336798" y="2555993"/>
                      <a:pt x="343115" y="2551142"/>
                    </a:cubicBezTo>
                    <a:close/>
                    <a:moveTo>
                      <a:pt x="3983279" y="2530743"/>
                    </a:moveTo>
                    <a:cubicBezTo>
                      <a:pt x="3989596" y="2535594"/>
                      <a:pt x="3995316" y="2547589"/>
                      <a:pt x="3996869" y="2561370"/>
                    </a:cubicBezTo>
                    <a:cubicBezTo>
                      <a:pt x="3998423" y="2575151"/>
                      <a:pt x="3995809" y="2590718"/>
                      <a:pt x="3985456" y="2602712"/>
                    </a:cubicBezTo>
                    <a:cubicBezTo>
                      <a:pt x="4000282" y="2580105"/>
                      <a:pt x="3983301" y="2530806"/>
                      <a:pt x="3983279" y="2530743"/>
                    </a:cubicBezTo>
                    <a:close/>
                    <a:moveTo>
                      <a:pt x="323162" y="2499995"/>
                    </a:moveTo>
                    <a:cubicBezTo>
                      <a:pt x="305687" y="2516443"/>
                      <a:pt x="285826" y="2561472"/>
                      <a:pt x="270733" y="2549345"/>
                    </a:cubicBezTo>
                    <a:cubicBezTo>
                      <a:pt x="268846" y="2547829"/>
                      <a:pt x="268250" y="2545921"/>
                      <a:pt x="268652" y="2543743"/>
                    </a:cubicBezTo>
                    <a:cubicBezTo>
                      <a:pt x="271465" y="2528494"/>
                      <a:pt x="323162" y="2499995"/>
                      <a:pt x="323162" y="2499995"/>
                    </a:cubicBezTo>
                    <a:close/>
                    <a:moveTo>
                      <a:pt x="4003232" y="2479596"/>
                    </a:moveTo>
                    <a:cubicBezTo>
                      <a:pt x="4003390" y="2479684"/>
                      <a:pt x="4054932" y="2508119"/>
                      <a:pt x="4057742" y="2523344"/>
                    </a:cubicBezTo>
                    <a:cubicBezTo>
                      <a:pt x="4058144" y="2525522"/>
                      <a:pt x="4057548" y="2527430"/>
                      <a:pt x="4055661" y="2528946"/>
                    </a:cubicBezTo>
                    <a:cubicBezTo>
                      <a:pt x="4040568" y="2541073"/>
                      <a:pt x="4020707" y="2496044"/>
                      <a:pt x="4003232" y="2479596"/>
                    </a:cubicBezTo>
                    <a:close/>
                    <a:moveTo>
                      <a:pt x="225819" y="2467413"/>
                    </a:moveTo>
                    <a:cubicBezTo>
                      <a:pt x="241294" y="2478770"/>
                      <a:pt x="297788" y="2469590"/>
                      <a:pt x="297788" y="2469590"/>
                    </a:cubicBezTo>
                    <a:cubicBezTo>
                      <a:pt x="276185" y="2490296"/>
                      <a:pt x="256952" y="2487190"/>
                      <a:pt x="225819" y="2467413"/>
                    </a:cubicBezTo>
                    <a:close/>
                    <a:moveTo>
                      <a:pt x="4100575" y="2447014"/>
                    </a:moveTo>
                    <a:cubicBezTo>
                      <a:pt x="4069442" y="2466791"/>
                      <a:pt x="4050209" y="2469897"/>
                      <a:pt x="4028606" y="2449191"/>
                    </a:cubicBezTo>
                    <a:cubicBezTo>
                      <a:pt x="4028700" y="2449206"/>
                      <a:pt x="4085112" y="2458362"/>
                      <a:pt x="4100575" y="2447014"/>
                    </a:cubicBezTo>
                    <a:close/>
                    <a:moveTo>
                      <a:pt x="236697" y="2143863"/>
                    </a:moveTo>
                    <a:cubicBezTo>
                      <a:pt x="252238" y="2172395"/>
                      <a:pt x="246320" y="2215556"/>
                      <a:pt x="236697" y="2242045"/>
                    </a:cubicBezTo>
                    <a:cubicBezTo>
                      <a:pt x="231519" y="2226699"/>
                      <a:pt x="228190" y="2210335"/>
                      <a:pt x="227820" y="2193716"/>
                    </a:cubicBezTo>
                    <a:cubicBezTo>
                      <a:pt x="227450" y="2177098"/>
                      <a:pt x="230039" y="2160225"/>
                      <a:pt x="236697" y="2143863"/>
                    </a:cubicBezTo>
                    <a:close/>
                    <a:moveTo>
                      <a:pt x="4113515" y="2124728"/>
                    </a:moveTo>
                    <a:cubicBezTo>
                      <a:pt x="4129056" y="2153260"/>
                      <a:pt x="4123138" y="2196421"/>
                      <a:pt x="4113515" y="2222910"/>
                    </a:cubicBezTo>
                    <a:cubicBezTo>
                      <a:pt x="4108337" y="2207564"/>
                      <a:pt x="4105008" y="2191200"/>
                      <a:pt x="4104638" y="2174581"/>
                    </a:cubicBezTo>
                    <a:cubicBezTo>
                      <a:pt x="4104268" y="2157963"/>
                      <a:pt x="4106857" y="2141090"/>
                      <a:pt x="4113515" y="2124728"/>
                    </a:cubicBezTo>
                    <a:close/>
                    <a:moveTo>
                      <a:pt x="336453" y="2118419"/>
                    </a:moveTo>
                    <a:cubicBezTo>
                      <a:pt x="353625" y="2119289"/>
                      <a:pt x="370577" y="2123427"/>
                      <a:pt x="384007" y="2129654"/>
                    </a:cubicBezTo>
                    <a:lnTo>
                      <a:pt x="361221" y="2129654"/>
                    </a:lnTo>
                    <a:lnTo>
                      <a:pt x="374685" y="2134295"/>
                    </a:lnTo>
                    <a:lnTo>
                      <a:pt x="359423" y="2137687"/>
                    </a:lnTo>
                    <a:lnTo>
                      <a:pt x="384525" y="2137687"/>
                    </a:lnTo>
                    <a:lnTo>
                      <a:pt x="386190" y="2138261"/>
                    </a:lnTo>
                    <a:cubicBezTo>
                      <a:pt x="354805" y="2158945"/>
                      <a:pt x="307329" y="2151069"/>
                      <a:pt x="278190" y="2138261"/>
                    </a:cubicBezTo>
                    <a:lnTo>
                      <a:pt x="280773" y="2137687"/>
                    </a:lnTo>
                    <a:lnTo>
                      <a:pt x="301074" y="2137687"/>
                    </a:lnTo>
                    <a:lnTo>
                      <a:pt x="293116" y="2134944"/>
                    </a:lnTo>
                    <a:lnTo>
                      <a:pt x="316918" y="2129654"/>
                    </a:lnTo>
                    <a:lnTo>
                      <a:pt x="284883" y="2129654"/>
                    </a:lnTo>
                    <a:cubicBezTo>
                      <a:pt x="299750" y="2120255"/>
                      <a:pt x="318225" y="2117495"/>
                      <a:pt x="336453" y="2118419"/>
                    </a:cubicBezTo>
                    <a:close/>
                    <a:moveTo>
                      <a:pt x="142605" y="2116521"/>
                    </a:moveTo>
                    <a:cubicBezTo>
                      <a:pt x="162040" y="2117505"/>
                      <a:pt x="181193" y="2122676"/>
                      <a:pt x="195763" y="2129080"/>
                    </a:cubicBezTo>
                    <a:lnTo>
                      <a:pt x="193180" y="2129654"/>
                    </a:lnTo>
                    <a:lnTo>
                      <a:pt x="172879" y="2129654"/>
                    </a:lnTo>
                    <a:lnTo>
                      <a:pt x="180837" y="2132397"/>
                    </a:lnTo>
                    <a:lnTo>
                      <a:pt x="157035" y="2137687"/>
                    </a:lnTo>
                    <a:lnTo>
                      <a:pt x="189070" y="2137687"/>
                    </a:lnTo>
                    <a:cubicBezTo>
                      <a:pt x="159911" y="2155451"/>
                      <a:pt x="117987" y="2149614"/>
                      <a:pt x="89945" y="2137687"/>
                    </a:cubicBezTo>
                    <a:lnTo>
                      <a:pt x="112732" y="2137687"/>
                    </a:lnTo>
                    <a:lnTo>
                      <a:pt x="99268" y="2133046"/>
                    </a:lnTo>
                    <a:lnTo>
                      <a:pt x="114530" y="2129654"/>
                    </a:lnTo>
                    <a:lnTo>
                      <a:pt x="89428" y="2129654"/>
                    </a:lnTo>
                    <a:lnTo>
                      <a:pt x="87763" y="2129080"/>
                    </a:lnTo>
                    <a:cubicBezTo>
                      <a:pt x="103455" y="2118738"/>
                      <a:pt x="123171" y="2115536"/>
                      <a:pt x="142605" y="2116521"/>
                    </a:cubicBezTo>
                    <a:close/>
                    <a:moveTo>
                      <a:pt x="4213271" y="2099284"/>
                    </a:moveTo>
                    <a:cubicBezTo>
                      <a:pt x="4230443" y="2100154"/>
                      <a:pt x="4247395" y="2104292"/>
                      <a:pt x="4260825" y="2110519"/>
                    </a:cubicBezTo>
                    <a:lnTo>
                      <a:pt x="4238039" y="2110519"/>
                    </a:lnTo>
                    <a:lnTo>
                      <a:pt x="4251503" y="2115160"/>
                    </a:lnTo>
                    <a:lnTo>
                      <a:pt x="4236241" y="2118552"/>
                    </a:lnTo>
                    <a:lnTo>
                      <a:pt x="4261343" y="2118552"/>
                    </a:lnTo>
                    <a:lnTo>
                      <a:pt x="4263008" y="2119126"/>
                    </a:lnTo>
                    <a:cubicBezTo>
                      <a:pt x="4231623" y="2139810"/>
                      <a:pt x="4184147" y="2131934"/>
                      <a:pt x="4155008" y="2119126"/>
                    </a:cubicBezTo>
                    <a:lnTo>
                      <a:pt x="4157591" y="2118552"/>
                    </a:lnTo>
                    <a:lnTo>
                      <a:pt x="4177892" y="2118552"/>
                    </a:lnTo>
                    <a:lnTo>
                      <a:pt x="4169934" y="2115809"/>
                    </a:lnTo>
                    <a:lnTo>
                      <a:pt x="4193736" y="2110519"/>
                    </a:lnTo>
                    <a:lnTo>
                      <a:pt x="4161701" y="2110519"/>
                    </a:lnTo>
                    <a:cubicBezTo>
                      <a:pt x="4176568" y="2101120"/>
                      <a:pt x="4195043" y="2098360"/>
                      <a:pt x="4213271" y="2099284"/>
                    </a:cubicBezTo>
                    <a:close/>
                    <a:moveTo>
                      <a:pt x="4019423" y="2097386"/>
                    </a:moveTo>
                    <a:cubicBezTo>
                      <a:pt x="4038858" y="2098370"/>
                      <a:pt x="4058012" y="2103541"/>
                      <a:pt x="4072581" y="2109945"/>
                    </a:cubicBezTo>
                    <a:lnTo>
                      <a:pt x="4069998" y="2110519"/>
                    </a:lnTo>
                    <a:lnTo>
                      <a:pt x="4049697" y="2110519"/>
                    </a:lnTo>
                    <a:lnTo>
                      <a:pt x="4057655" y="2113262"/>
                    </a:lnTo>
                    <a:lnTo>
                      <a:pt x="4033853" y="2118552"/>
                    </a:lnTo>
                    <a:lnTo>
                      <a:pt x="4065888" y="2118552"/>
                    </a:lnTo>
                    <a:cubicBezTo>
                      <a:pt x="4036729" y="2136316"/>
                      <a:pt x="3994806" y="2130479"/>
                      <a:pt x="3966764" y="2118552"/>
                    </a:cubicBezTo>
                    <a:lnTo>
                      <a:pt x="3989550" y="2118552"/>
                    </a:lnTo>
                    <a:lnTo>
                      <a:pt x="3976086" y="2113911"/>
                    </a:lnTo>
                    <a:lnTo>
                      <a:pt x="3991348" y="2110519"/>
                    </a:lnTo>
                    <a:lnTo>
                      <a:pt x="3966246" y="2110519"/>
                    </a:lnTo>
                    <a:lnTo>
                      <a:pt x="3964581" y="2109945"/>
                    </a:lnTo>
                    <a:cubicBezTo>
                      <a:pt x="3980274" y="2099603"/>
                      <a:pt x="3999989" y="2096401"/>
                      <a:pt x="4019423" y="2097386"/>
                    </a:cubicBezTo>
                    <a:close/>
                    <a:moveTo>
                      <a:pt x="237256" y="2025296"/>
                    </a:moveTo>
                    <a:lnTo>
                      <a:pt x="246133" y="2073625"/>
                    </a:lnTo>
                    <a:cubicBezTo>
                      <a:pt x="246503" y="2090243"/>
                      <a:pt x="243914" y="2107116"/>
                      <a:pt x="237256" y="2123478"/>
                    </a:cubicBezTo>
                    <a:cubicBezTo>
                      <a:pt x="221715" y="2094946"/>
                      <a:pt x="227633" y="2051785"/>
                      <a:pt x="237256" y="2025296"/>
                    </a:cubicBezTo>
                    <a:close/>
                    <a:moveTo>
                      <a:pt x="4114074" y="2006161"/>
                    </a:moveTo>
                    <a:lnTo>
                      <a:pt x="4122951" y="2054490"/>
                    </a:lnTo>
                    <a:cubicBezTo>
                      <a:pt x="4123321" y="2071108"/>
                      <a:pt x="4120732" y="2087981"/>
                      <a:pt x="4114074" y="2104343"/>
                    </a:cubicBezTo>
                    <a:cubicBezTo>
                      <a:pt x="4098533" y="2075811"/>
                      <a:pt x="4104451" y="2032650"/>
                      <a:pt x="4114074" y="2006161"/>
                    </a:cubicBezTo>
                    <a:close/>
                    <a:moveTo>
                      <a:pt x="289754" y="1796798"/>
                    </a:moveTo>
                    <a:cubicBezTo>
                      <a:pt x="301155" y="1796138"/>
                      <a:pt x="311364" y="1800538"/>
                      <a:pt x="322165" y="1810891"/>
                    </a:cubicBezTo>
                    <a:cubicBezTo>
                      <a:pt x="321978" y="1810860"/>
                      <a:pt x="265647" y="1801729"/>
                      <a:pt x="250196" y="1813068"/>
                    </a:cubicBezTo>
                    <a:cubicBezTo>
                      <a:pt x="265763" y="1803179"/>
                      <a:pt x="278354" y="1797458"/>
                      <a:pt x="289754" y="1796798"/>
                    </a:cubicBezTo>
                    <a:close/>
                    <a:moveTo>
                      <a:pt x="4085393" y="1776399"/>
                    </a:moveTo>
                    <a:cubicBezTo>
                      <a:pt x="4096794" y="1777059"/>
                      <a:pt x="4109385" y="1782780"/>
                      <a:pt x="4124952" y="1792669"/>
                    </a:cubicBezTo>
                    <a:cubicBezTo>
                      <a:pt x="4109477" y="1781312"/>
                      <a:pt x="4052983" y="1790492"/>
                      <a:pt x="4052983" y="1790492"/>
                    </a:cubicBezTo>
                    <a:cubicBezTo>
                      <a:pt x="4063784" y="1780139"/>
                      <a:pt x="4073993" y="1775739"/>
                      <a:pt x="4085393" y="1776399"/>
                    </a:cubicBezTo>
                    <a:close/>
                    <a:moveTo>
                      <a:pt x="295110" y="1731136"/>
                    </a:moveTo>
                    <a:cubicBezTo>
                      <a:pt x="310203" y="1719009"/>
                      <a:pt x="330064" y="1764038"/>
                      <a:pt x="347539" y="1780486"/>
                    </a:cubicBezTo>
                    <a:cubicBezTo>
                      <a:pt x="347411" y="1780415"/>
                      <a:pt x="295839" y="1751967"/>
                      <a:pt x="293029" y="1736738"/>
                    </a:cubicBezTo>
                    <a:cubicBezTo>
                      <a:pt x="292627" y="1734560"/>
                      <a:pt x="293223" y="1732652"/>
                      <a:pt x="295110" y="1731136"/>
                    </a:cubicBezTo>
                    <a:close/>
                    <a:moveTo>
                      <a:pt x="4080038" y="1710737"/>
                    </a:moveTo>
                    <a:lnTo>
                      <a:pt x="4082119" y="1716339"/>
                    </a:lnTo>
                    <a:cubicBezTo>
                      <a:pt x="4079306" y="1731588"/>
                      <a:pt x="4027609" y="1760087"/>
                      <a:pt x="4027609" y="1760087"/>
                    </a:cubicBezTo>
                    <a:cubicBezTo>
                      <a:pt x="4045084" y="1743639"/>
                      <a:pt x="4064945" y="1698610"/>
                      <a:pt x="4080038" y="1710737"/>
                    </a:cubicBezTo>
                    <a:close/>
                    <a:moveTo>
                      <a:pt x="365315" y="1657370"/>
                    </a:moveTo>
                    <a:cubicBezTo>
                      <a:pt x="350489" y="1679977"/>
                      <a:pt x="367470" y="1729276"/>
                      <a:pt x="367492" y="1729339"/>
                    </a:cubicBezTo>
                    <a:cubicBezTo>
                      <a:pt x="361175" y="1724488"/>
                      <a:pt x="355455" y="1712493"/>
                      <a:pt x="353902" y="1698712"/>
                    </a:cubicBezTo>
                    <a:cubicBezTo>
                      <a:pt x="352348" y="1684931"/>
                      <a:pt x="354962" y="1669364"/>
                      <a:pt x="365315" y="1657370"/>
                    </a:cubicBezTo>
                    <a:close/>
                    <a:moveTo>
                      <a:pt x="4009833" y="1636971"/>
                    </a:moveTo>
                    <a:cubicBezTo>
                      <a:pt x="4020186" y="1648965"/>
                      <a:pt x="4022800" y="1664532"/>
                      <a:pt x="4021246" y="1678313"/>
                    </a:cubicBezTo>
                    <a:cubicBezTo>
                      <a:pt x="4019693" y="1692094"/>
                      <a:pt x="4013973" y="1704089"/>
                      <a:pt x="4007656" y="1708940"/>
                    </a:cubicBezTo>
                    <a:cubicBezTo>
                      <a:pt x="4007692" y="1708836"/>
                      <a:pt x="4024652" y="1659568"/>
                      <a:pt x="4009833" y="1636971"/>
                    </a:cubicBezTo>
                    <a:close/>
                    <a:moveTo>
                      <a:pt x="367492" y="743193"/>
                    </a:moveTo>
                    <a:cubicBezTo>
                      <a:pt x="367453" y="743306"/>
                      <a:pt x="350497" y="792566"/>
                      <a:pt x="365315" y="815162"/>
                    </a:cubicBezTo>
                    <a:cubicBezTo>
                      <a:pt x="354962" y="803168"/>
                      <a:pt x="352348" y="787601"/>
                      <a:pt x="353902" y="773820"/>
                    </a:cubicBezTo>
                    <a:cubicBezTo>
                      <a:pt x="355455" y="760039"/>
                      <a:pt x="361175" y="748044"/>
                      <a:pt x="367492" y="743193"/>
                    </a:cubicBezTo>
                    <a:close/>
                    <a:moveTo>
                      <a:pt x="4007656" y="722794"/>
                    </a:moveTo>
                    <a:cubicBezTo>
                      <a:pt x="4013973" y="727645"/>
                      <a:pt x="4019693" y="739640"/>
                      <a:pt x="4021246" y="753421"/>
                    </a:cubicBezTo>
                    <a:cubicBezTo>
                      <a:pt x="4022800" y="767202"/>
                      <a:pt x="4020186" y="782769"/>
                      <a:pt x="4009833" y="794763"/>
                    </a:cubicBezTo>
                    <a:cubicBezTo>
                      <a:pt x="4024659" y="772156"/>
                      <a:pt x="4007678" y="722857"/>
                      <a:pt x="4007656" y="722794"/>
                    </a:cubicBezTo>
                    <a:close/>
                    <a:moveTo>
                      <a:pt x="347539" y="692046"/>
                    </a:moveTo>
                    <a:cubicBezTo>
                      <a:pt x="330064" y="708494"/>
                      <a:pt x="310203" y="753523"/>
                      <a:pt x="295110" y="741396"/>
                    </a:cubicBezTo>
                    <a:cubicBezTo>
                      <a:pt x="293223" y="739880"/>
                      <a:pt x="292627" y="737972"/>
                      <a:pt x="293029" y="735794"/>
                    </a:cubicBezTo>
                    <a:cubicBezTo>
                      <a:pt x="295842" y="720545"/>
                      <a:pt x="347539" y="692046"/>
                      <a:pt x="347539" y="692046"/>
                    </a:cubicBezTo>
                    <a:close/>
                    <a:moveTo>
                      <a:pt x="4027609" y="671647"/>
                    </a:moveTo>
                    <a:cubicBezTo>
                      <a:pt x="4027725" y="671711"/>
                      <a:pt x="4079309" y="700163"/>
                      <a:pt x="4082119" y="715395"/>
                    </a:cubicBezTo>
                    <a:cubicBezTo>
                      <a:pt x="4082521" y="717573"/>
                      <a:pt x="4081925" y="719481"/>
                      <a:pt x="4080038" y="720997"/>
                    </a:cubicBezTo>
                    <a:cubicBezTo>
                      <a:pt x="4064945" y="733124"/>
                      <a:pt x="4045084" y="688095"/>
                      <a:pt x="4027609" y="671647"/>
                    </a:cubicBezTo>
                    <a:close/>
                    <a:moveTo>
                      <a:pt x="250196" y="659464"/>
                    </a:moveTo>
                    <a:cubicBezTo>
                      <a:pt x="265671" y="670821"/>
                      <a:pt x="322165" y="661641"/>
                      <a:pt x="322165" y="661641"/>
                    </a:cubicBezTo>
                    <a:cubicBezTo>
                      <a:pt x="300562" y="682347"/>
                      <a:pt x="281329" y="679241"/>
                      <a:pt x="250196" y="659464"/>
                    </a:cubicBezTo>
                    <a:close/>
                    <a:moveTo>
                      <a:pt x="4124952" y="639065"/>
                    </a:moveTo>
                    <a:cubicBezTo>
                      <a:pt x="4093819" y="658842"/>
                      <a:pt x="4074586" y="661948"/>
                      <a:pt x="4052983" y="641242"/>
                    </a:cubicBezTo>
                    <a:cubicBezTo>
                      <a:pt x="4053064" y="641255"/>
                      <a:pt x="4109487" y="650414"/>
                      <a:pt x="4124952" y="639065"/>
                    </a:cubicBezTo>
                    <a:close/>
                    <a:moveTo>
                      <a:pt x="166237" y="364505"/>
                    </a:moveTo>
                    <a:cubicBezTo>
                      <a:pt x="196283" y="361964"/>
                      <a:pt x="230667" y="368304"/>
                      <a:pt x="251805" y="392976"/>
                    </a:cubicBezTo>
                    <a:cubicBezTo>
                      <a:pt x="209854" y="407582"/>
                      <a:pt x="170572" y="394351"/>
                      <a:pt x="138287" y="369656"/>
                    </a:cubicBezTo>
                    <a:cubicBezTo>
                      <a:pt x="146688" y="367185"/>
                      <a:pt x="156221" y="365352"/>
                      <a:pt x="166237" y="364505"/>
                    </a:cubicBezTo>
                    <a:close/>
                    <a:moveTo>
                      <a:pt x="4180861" y="339663"/>
                    </a:moveTo>
                    <a:cubicBezTo>
                      <a:pt x="4202885" y="339165"/>
                      <a:pt x="4225023" y="344060"/>
                      <a:pt x="4242116" y="350952"/>
                    </a:cubicBezTo>
                    <a:cubicBezTo>
                      <a:pt x="4205453" y="371684"/>
                      <a:pt x="4162721" y="380199"/>
                      <a:pt x="4120292" y="360735"/>
                    </a:cubicBezTo>
                    <a:cubicBezTo>
                      <a:pt x="4136928" y="346053"/>
                      <a:pt x="4158838" y="340161"/>
                      <a:pt x="4180861" y="339663"/>
                    </a:cubicBezTo>
                    <a:close/>
                    <a:moveTo>
                      <a:pt x="838181" y="309687"/>
                    </a:moveTo>
                    <a:cubicBezTo>
                      <a:pt x="848306" y="309670"/>
                      <a:pt x="858434" y="313125"/>
                      <a:pt x="866817" y="320361"/>
                    </a:cubicBezTo>
                    <a:lnTo>
                      <a:pt x="848694" y="315199"/>
                    </a:lnTo>
                    <a:close/>
                    <a:moveTo>
                      <a:pt x="2618412" y="308948"/>
                    </a:moveTo>
                    <a:cubicBezTo>
                      <a:pt x="2632193" y="307394"/>
                      <a:pt x="2647760" y="310008"/>
                      <a:pt x="2659754" y="320361"/>
                    </a:cubicBezTo>
                    <a:cubicBezTo>
                      <a:pt x="2637147" y="305535"/>
                      <a:pt x="2587848" y="322516"/>
                      <a:pt x="2587785" y="322538"/>
                    </a:cubicBezTo>
                    <a:cubicBezTo>
                      <a:pt x="2592636" y="316221"/>
                      <a:pt x="2604631" y="310501"/>
                      <a:pt x="2618412" y="308948"/>
                    </a:cubicBezTo>
                    <a:close/>
                    <a:moveTo>
                      <a:pt x="3543304" y="308948"/>
                    </a:moveTo>
                    <a:cubicBezTo>
                      <a:pt x="3557085" y="310501"/>
                      <a:pt x="3569080" y="316221"/>
                      <a:pt x="3573931" y="322538"/>
                    </a:cubicBezTo>
                    <a:cubicBezTo>
                      <a:pt x="3573850" y="322510"/>
                      <a:pt x="3524565" y="305538"/>
                      <a:pt x="3501962" y="320361"/>
                    </a:cubicBezTo>
                    <a:cubicBezTo>
                      <a:pt x="3513956" y="310008"/>
                      <a:pt x="3529523" y="307394"/>
                      <a:pt x="3543304" y="308948"/>
                    </a:cubicBezTo>
                    <a:close/>
                    <a:moveTo>
                      <a:pt x="2176305" y="254422"/>
                    </a:moveTo>
                    <a:lnTo>
                      <a:pt x="2176879" y="257005"/>
                    </a:lnTo>
                    <a:lnTo>
                      <a:pt x="2176879" y="277306"/>
                    </a:lnTo>
                    <a:lnTo>
                      <a:pt x="2179622" y="269348"/>
                    </a:lnTo>
                    <a:lnTo>
                      <a:pt x="2184912" y="293150"/>
                    </a:lnTo>
                    <a:lnTo>
                      <a:pt x="2184912" y="261115"/>
                    </a:lnTo>
                    <a:cubicBezTo>
                      <a:pt x="2202676" y="290274"/>
                      <a:pt x="2196839" y="332198"/>
                      <a:pt x="2184912" y="360239"/>
                    </a:cubicBezTo>
                    <a:lnTo>
                      <a:pt x="2184912" y="337453"/>
                    </a:lnTo>
                    <a:lnTo>
                      <a:pt x="2180271" y="350917"/>
                    </a:lnTo>
                    <a:lnTo>
                      <a:pt x="2176879" y="335655"/>
                    </a:lnTo>
                    <a:lnTo>
                      <a:pt x="2176879" y="360757"/>
                    </a:lnTo>
                    <a:lnTo>
                      <a:pt x="2176305" y="362422"/>
                    </a:lnTo>
                    <a:cubicBezTo>
                      <a:pt x="2155621" y="331037"/>
                      <a:pt x="2163497" y="283561"/>
                      <a:pt x="2176305" y="254422"/>
                    </a:cubicBezTo>
                    <a:close/>
                    <a:moveTo>
                      <a:pt x="2580386" y="248075"/>
                    </a:moveTo>
                    <a:cubicBezTo>
                      <a:pt x="2582564" y="247673"/>
                      <a:pt x="2584472" y="248269"/>
                      <a:pt x="2585988" y="250156"/>
                    </a:cubicBezTo>
                    <a:cubicBezTo>
                      <a:pt x="2598115" y="265249"/>
                      <a:pt x="2553086" y="285110"/>
                      <a:pt x="2536638" y="302585"/>
                    </a:cubicBezTo>
                    <a:cubicBezTo>
                      <a:pt x="2536676" y="302518"/>
                      <a:pt x="2565148" y="250887"/>
                      <a:pt x="2580386" y="248075"/>
                    </a:cubicBezTo>
                    <a:close/>
                    <a:moveTo>
                      <a:pt x="3581330" y="248075"/>
                    </a:moveTo>
                    <a:cubicBezTo>
                      <a:pt x="3596579" y="250888"/>
                      <a:pt x="3625078" y="302585"/>
                      <a:pt x="3625078" y="302585"/>
                    </a:cubicBezTo>
                    <a:cubicBezTo>
                      <a:pt x="3608630" y="285110"/>
                      <a:pt x="3563601" y="265249"/>
                      <a:pt x="3575728" y="250156"/>
                    </a:cubicBezTo>
                    <a:cubicBezTo>
                      <a:pt x="3577244" y="248269"/>
                      <a:pt x="3579152" y="247673"/>
                      <a:pt x="3581330" y="248075"/>
                    </a:cubicBezTo>
                    <a:close/>
                    <a:moveTo>
                      <a:pt x="711119" y="205242"/>
                    </a:moveTo>
                    <a:lnTo>
                      <a:pt x="714557" y="211569"/>
                    </a:lnTo>
                    <a:lnTo>
                      <a:pt x="713032" y="211863"/>
                    </a:lnTo>
                    <a:cubicBezTo>
                      <a:pt x="713322" y="209039"/>
                      <a:pt x="712339" y="206904"/>
                      <a:pt x="711119" y="205242"/>
                    </a:cubicBezTo>
                    <a:close/>
                    <a:moveTo>
                      <a:pt x="2504056" y="205242"/>
                    </a:moveTo>
                    <a:cubicBezTo>
                      <a:pt x="2523833" y="236375"/>
                      <a:pt x="2526939" y="255608"/>
                      <a:pt x="2506233" y="277211"/>
                    </a:cubicBezTo>
                    <a:cubicBezTo>
                      <a:pt x="2506253" y="277089"/>
                      <a:pt x="2515402" y="220701"/>
                      <a:pt x="2504056" y="205242"/>
                    </a:cubicBezTo>
                    <a:close/>
                    <a:moveTo>
                      <a:pt x="3657660" y="205242"/>
                    </a:moveTo>
                    <a:cubicBezTo>
                      <a:pt x="3646303" y="220717"/>
                      <a:pt x="3655483" y="277211"/>
                      <a:pt x="3655483" y="277211"/>
                    </a:cubicBezTo>
                    <a:cubicBezTo>
                      <a:pt x="3634777" y="255608"/>
                      <a:pt x="3637883" y="236375"/>
                      <a:pt x="3657660" y="205242"/>
                    </a:cubicBezTo>
                    <a:close/>
                    <a:moveTo>
                      <a:pt x="2120850" y="204052"/>
                    </a:moveTo>
                    <a:cubicBezTo>
                      <a:pt x="2137468" y="203682"/>
                      <a:pt x="2154341" y="206271"/>
                      <a:pt x="2170703" y="212929"/>
                    </a:cubicBezTo>
                    <a:cubicBezTo>
                      <a:pt x="2143588" y="227698"/>
                      <a:pt x="2103261" y="223087"/>
                      <a:pt x="2076775" y="213760"/>
                    </a:cubicBezTo>
                    <a:lnTo>
                      <a:pt x="2076590" y="212182"/>
                    </a:lnTo>
                    <a:cubicBezTo>
                      <a:pt x="2090630" y="207211"/>
                      <a:pt x="2105633" y="204391"/>
                      <a:pt x="2120850" y="204052"/>
                    </a:cubicBezTo>
                    <a:close/>
                    <a:moveTo>
                      <a:pt x="2240945" y="204052"/>
                    </a:moveTo>
                    <a:cubicBezTo>
                      <a:pt x="2258613" y="204791"/>
                      <a:pt x="2276026" y="208677"/>
                      <a:pt x="2289270" y="213488"/>
                    </a:cubicBezTo>
                    <a:cubicBezTo>
                      <a:pt x="2273924" y="218666"/>
                      <a:pt x="2257560" y="221995"/>
                      <a:pt x="2240941" y="222365"/>
                    </a:cubicBezTo>
                    <a:cubicBezTo>
                      <a:pt x="2224323" y="222735"/>
                      <a:pt x="2207450" y="220146"/>
                      <a:pt x="2191088" y="213488"/>
                    </a:cubicBezTo>
                    <a:cubicBezTo>
                      <a:pt x="2205354" y="205718"/>
                      <a:pt x="2223277" y="203312"/>
                      <a:pt x="2240945" y="204052"/>
                    </a:cubicBezTo>
                    <a:close/>
                    <a:moveTo>
                      <a:pt x="592744" y="197354"/>
                    </a:moveTo>
                    <a:cubicBezTo>
                      <a:pt x="660726" y="206348"/>
                      <a:pt x="650311" y="252984"/>
                      <a:pt x="621575" y="270849"/>
                    </a:cubicBezTo>
                    <a:cubicBezTo>
                      <a:pt x="606787" y="262256"/>
                      <a:pt x="595183" y="240668"/>
                      <a:pt x="591257" y="201597"/>
                    </a:cubicBezTo>
                    <a:close/>
                    <a:moveTo>
                      <a:pt x="4207132" y="152698"/>
                    </a:moveTo>
                    <a:cubicBezTo>
                      <a:pt x="4187146" y="182811"/>
                      <a:pt x="4156968" y="203006"/>
                      <a:pt x="4114978" y="205254"/>
                    </a:cubicBezTo>
                    <a:cubicBezTo>
                      <a:pt x="4135655" y="174725"/>
                      <a:pt x="4168700" y="158227"/>
                      <a:pt x="4207132" y="152698"/>
                    </a:cubicBezTo>
                    <a:close/>
                    <a:moveTo>
                      <a:pt x="180163" y="125201"/>
                    </a:moveTo>
                    <a:cubicBezTo>
                      <a:pt x="232450" y="139808"/>
                      <a:pt x="272454" y="174239"/>
                      <a:pt x="280358" y="236805"/>
                    </a:cubicBezTo>
                    <a:lnTo>
                      <a:pt x="270972" y="234727"/>
                    </a:lnTo>
                    <a:lnTo>
                      <a:pt x="276252" y="240007"/>
                    </a:lnTo>
                    <a:cubicBezTo>
                      <a:pt x="215814" y="229607"/>
                      <a:pt x="185141" y="182918"/>
                      <a:pt x="173296" y="125252"/>
                    </a:cubicBezTo>
                    <a:lnTo>
                      <a:pt x="183289" y="128505"/>
                    </a:lnTo>
                    <a:close/>
                    <a:moveTo>
                      <a:pt x="3684654" y="121082"/>
                    </a:moveTo>
                    <a:cubicBezTo>
                      <a:pt x="3731089" y="124108"/>
                      <a:pt x="3768395" y="150401"/>
                      <a:pt x="3777522" y="201597"/>
                    </a:cubicBezTo>
                    <a:cubicBezTo>
                      <a:pt x="3760057" y="375427"/>
                      <a:pt x="3590595" y="203185"/>
                      <a:pt x="3746566" y="194453"/>
                    </a:cubicBezTo>
                    <a:cubicBezTo>
                      <a:pt x="3714419" y="176196"/>
                      <a:pt x="3667190" y="150400"/>
                      <a:pt x="3613216" y="211122"/>
                    </a:cubicBezTo>
                    <a:cubicBezTo>
                      <a:pt x="3583450" y="205566"/>
                      <a:pt x="3521933" y="180959"/>
                      <a:pt x="3522728" y="301609"/>
                    </a:cubicBezTo>
                    <a:cubicBezTo>
                      <a:pt x="3499805" y="296399"/>
                      <a:pt x="3437368" y="318546"/>
                      <a:pt x="3431182" y="378423"/>
                    </a:cubicBezTo>
                    <a:lnTo>
                      <a:pt x="3470564" y="378423"/>
                    </a:lnTo>
                    <a:cubicBezTo>
                      <a:pt x="3586069" y="296295"/>
                      <a:pt x="3627958" y="358182"/>
                      <a:pt x="3689030" y="378423"/>
                    </a:cubicBezTo>
                    <a:lnTo>
                      <a:pt x="3765004" y="378423"/>
                    </a:lnTo>
                    <a:cubicBezTo>
                      <a:pt x="3826297" y="360304"/>
                      <a:pt x="3872902" y="302219"/>
                      <a:pt x="3870805" y="218516"/>
                    </a:cubicBezTo>
                    <a:cubicBezTo>
                      <a:pt x="3941971" y="225104"/>
                      <a:pt x="4016705" y="277389"/>
                      <a:pt x="4029541" y="303310"/>
                    </a:cubicBezTo>
                    <a:lnTo>
                      <a:pt x="4049505" y="288262"/>
                    </a:lnTo>
                    <a:cubicBezTo>
                      <a:pt x="4068443" y="322068"/>
                      <a:pt x="4085501" y="377963"/>
                      <a:pt x="4080547" y="428165"/>
                    </a:cubicBezTo>
                    <a:cubicBezTo>
                      <a:pt x="4013551" y="436186"/>
                      <a:pt x="3967535" y="478395"/>
                      <a:pt x="3951771" y="531722"/>
                    </a:cubicBezTo>
                    <a:lnTo>
                      <a:pt x="3951771" y="607696"/>
                    </a:lnTo>
                    <a:cubicBezTo>
                      <a:pt x="3972012" y="668767"/>
                      <a:pt x="4033899" y="710657"/>
                      <a:pt x="3951771" y="826161"/>
                    </a:cubicBezTo>
                    <a:lnTo>
                      <a:pt x="3951771" y="865543"/>
                    </a:lnTo>
                    <a:cubicBezTo>
                      <a:pt x="4011648" y="859358"/>
                      <a:pt x="4033795" y="796921"/>
                      <a:pt x="4028585" y="773997"/>
                    </a:cubicBezTo>
                    <a:cubicBezTo>
                      <a:pt x="4149235" y="774792"/>
                      <a:pt x="4124628" y="713275"/>
                      <a:pt x="4119072" y="683509"/>
                    </a:cubicBezTo>
                    <a:cubicBezTo>
                      <a:pt x="4179794" y="629535"/>
                      <a:pt x="4153998" y="582306"/>
                      <a:pt x="4135741" y="550159"/>
                    </a:cubicBezTo>
                    <a:cubicBezTo>
                      <a:pt x="4127009" y="706130"/>
                      <a:pt x="3954767" y="536668"/>
                      <a:pt x="4128597" y="519203"/>
                    </a:cubicBezTo>
                    <a:cubicBezTo>
                      <a:pt x="4230990" y="537458"/>
                      <a:pt x="4233768" y="668427"/>
                      <a:pt x="4150028" y="759709"/>
                    </a:cubicBezTo>
                    <a:cubicBezTo>
                      <a:pt x="4083092" y="832673"/>
                      <a:pt x="3983191" y="911217"/>
                      <a:pt x="3951771" y="999399"/>
                    </a:cubicBezTo>
                    <a:lnTo>
                      <a:pt x="3951771" y="1134534"/>
                    </a:lnTo>
                    <a:cubicBezTo>
                      <a:pt x="3959950" y="1170203"/>
                      <a:pt x="3973499" y="1196513"/>
                      <a:pt x="3991812" y="1215867"/>
                    </a:cubicBezTo>
                    <a:cubicBezTo>
                      <a:pt x="3973499" y="1235222"/>
                      <a:pt x="3959950" y="1261533"/>
                      <a:pt x="3951771" y="1297202"/>
                    </a:cubicBezTo>
                    <a:lnTo>
                      <a:pt x="3951771" y="1432335"/>
                    </a:lnTo>
                    <a:cubicBezTo>
                      <a:pt x="3983191" y="1520518"/>
                      <a:pt x="4083092" y="1599061"/>
                      <a:pt x="4150028" y="1672025"/>
                    </a:cubicBezTo>
                    <a:cubicBezTo>
                      <a:pt x="4233768" y="1763307"/>
                      <a:pt x="4230990" y="1894276"/>
                      <a:pt x="4128597" y="1912531"/>
                    </a:cubicBezTo>
                    <a:cubicBezTo>
                      <a:pt x="3954767" y="1895066"/>
                      <a:pt x="4127009" y="1725604"/>
                      <a:pt x="4135741" y="1881575"/>
                    </a:cubicBezTo>
                    <a:cubicBezTo>
                      <a:pt x="4153998" y="1849428"/>
                      <a:pt x="4179794" y="1802199"/>
                      <a:pt x="4119072" y="1748225"/>
                    </a:cubicBezTo>
                    <a:cubicBezTo>
                      <a:pt x="4124628" y="1718459"/>
                      <a:pt x="4149235" y="1656942"/>
                      <a:pt x="4028585" y="1657737"/>
                    </a:cubicBezTo>
                    <a:cubicBezTo>
                      <a:pt x="4033795" y="1634814"/>
                      <a:pt x="4011648" y="1572377"/>
                      <a:pt x="3951771" y="1566191"/>
                    </a:cubicBezTo>
                    <a:lnTo>
                      <a:pt x="3951771" y="1605573"/>
                    </a:lnTo>
                    <a:cubicBezTo>
                      <a:pt x="4033899" y="1721078"/>
                      <a:pt x="3972012" y="1762967"/>
                      <a:pt x="3951771" y="1824039"/>
                    </a:cubicBezTo>
                    <a:lnTo>
                      <a:pt x="3951771" y="1900013"/>
                    </a:lnTo>
                    <a:cubicBezTo>
                      <a:pt x="3966275" y="1949077"/>
                      <a:pt x="4006389" y="1988730"/>
                      <a:pt x="4065442" y="1998933"/>
                    </a:cubicBezTo>
                    <a:cubicBezTo>
                      <a:pt x="4058949" y="2022856"/>
                      <a:pt x="4059131" y="2046892"/>
                      <a:pt x="4062511" y="2070927"/>
                    </a:cubicBezTo>
                    <a:cubicBezTo>
                      <a:pt x="4012200" y="2056870"/>
                      <a:pt x="3961888" y="2071778"/>
                      <a:pt x="3912071" y="2110519"/>
                    </a:cubicBezTo>
                    <a:lnTo>
                      <a:pt x="3900760" y="2110519"/>
                    </a:lnTo>
                    <a:lnTo>
                      <a:pt x="3905316" y="2115244"/>
                    </a:lnTo>
                    <a:cubicBezTo>
                      <a:pt x="3903570" y="2116115"/>
                      <a:pt x="3902078" y="2117324"/>
                      <a:pt x="3900586" y="2118552"/>
                    </a:cubicBezTo>
                    <a:lnTo>
                      <a:pt x="3908505" y="2118552"/>
                    </a:lnTo>
                    <a:cubicBezTo>
                      <a:pt x="3942500" y="2162098"/>
                      <a:pt x="4009460" y="2189058"/>
                      <a:pt x="4055541" y="2153382"/>
                    </a:cubicBezTo>
                    <a:cubicBezTo>
                      <a:pt x="4051350" y="2179674"/>
                      <a:pt x="4053195" y="2208161"/>
                      <a:pt x="4062255" y="2234766"/>
                    </a:cubicBezTo>
                    <a:cubicBezTo>
                      <a:pt x="3992016" y="2241564"/>
                      <a:pt x="3943640" y="2284713"/>
                      <a:pt x="3927394" y="2339671"/>
                    </a:cubicBezTo>
                    <a:lnTo>
                      <a:pt x="3927394" y="2415645"/>
                    </a:lnTo>
                    <a:cubicBezTo>
                      <a:pt x="3947635" y="2476716"/>
                      <a:pt x="4009522" y="2518606"/>
                      <a:pt x="3927394" y="2634110"/>
                    </a:cubicBezTo>
                    <a:lnTo>
                      <a:pt x="3927394" y="2673492"/>
                    </a:lnTo>
                    <a:cubicBezTo>
                      <a:pt x="3987271" y="2667307"/>
                      <a:pt x="4009418" y="2604870"/>
                      <a:pt x="4004208" y="2581946"/>
                    </a:cubicBezTo>
                    <a:cubicBezTo>
                      <a:pt x="4124858" y="2582741"/>
                      <a:pt x="4100251" y="2521224"/>
                      <a:pt x="4094695" y="2491458"/>
                    </a:cubicBezTo>
                    <a:cubicBezTo>
                      <a:pt x="4155417" y="2437484"/>
                      <a:pt x="4129621" y="2390255"/>
                      <a:pt x="4111364" y="2358108"/>
                    </a:cubicBezTo>
                    <a:cubicBezTo>
                      <a:pt x="4102632" y="2514079"/>
                      <a:pt x="3930390" y="2344617"/>
                      <a:pt x="4104220" y="2327152"/>
                    </a:cubicBezTo>
                    <a:cubicBezTo>
                      <a:pt x="4206613" y="2345407"/>
                      <a:pt x="4209391" y="2476376"/>
                      <a:pt x="4125651" y="2567658"/>
                    </a:cubicBezTo>
                    <a:cubicBezTo>
                      <a:pt x="4058715" y="2640622"/>
                      <a:pt x="3958814" y="2719166"/>
                      <a:pt x="3927394" y="2807348"/>
                    </a:cubicBezTo>
                    <a:lnTo>
                      <a:pt x="3927394" y="2942483"/>
                    </a:lnTo>
                    <a:cubicBezTo>
                      <a:pt x="3935573" y="2978152"/>
                      <a:pt x="3949122" y="3004462"/>
                      <a:pt x="3967435" y="3023816"/>
                    </a:cubicBezTo>
                    <a:cubicBezTo>
                      <a:pt x="3949122" y="3043171"/>
                      <a:pt x="3935573" y="3069482"/>
                      <a:pt x="3927394" y="3105151"/>
                    </a:cubicBezTo>
                    <a:lnTo>
                      <a:pt x="3927394" y="3240284"/>
                    </a:lnTo>
                    <a:cubicBezTo>
                      <a:pt x="3958814" y="3328467"/>
                      <a:pt x="4058715" y="3407010"/>
                      <a:pt x="4125651" y="3479974"/>
                    </a:cubicBezTo>
                    <a:cubicBezTo>
                      <a:pt x="4209391" y="3571256"/>
                      <a:pt x="4206613" y="3702225"/>
                      <a:pt x="4104220" y="3720480"/>
                    </a:cubicBezTo>
                    <a:cubicBezTo>
                      <a:pt x="3930390" y="3703015"/>
                      <a:pt x="4102632" y="3533553"/>
                      <a:pt x="4111364" y="3689524"/>
                    </a:cubicBezTo>
                    <a:cubicBezTo>
                      <a:pt x="4129621" y="3657377"/>
                      <a:pt x="4155417" y="3610148"/>
                      <a:pt x="4094695" y="3556174"/>
                    </a:cubicBezTo>
                    <a:cubicBezTo>
                      <a:pt x="4100251" y="3526408"/>
                      <a:pt x="4124858" y="3464891"/>
                      <a:pt x="4004208" y="3465686"/>
                    </a:cubicBezTo>
                    <a:cubicBezTo>
                      <a:pt x="4009418" y="3442763"/>
                      <a:pt x="3987271" y="3380326"/>
                      <a:pt x="3927394" y="3374140"/>
                    </a:cubicBezTo>
                    <a:lnTo>
                      <a:pt x="3927394" y="3413522"/>
                    </a:lnTo>
                    <a:cubicBezTo>
                      <a:pt x="4009522" y="3529027"/>
                      <a:pt x="3947635" y="3570916"/>
                      <a:pt x="3927394" y="3631988"/>
                    </a:cubicBezTo>
                    <a:lnTo>
                      <a:pt x="3927394" y="3707962"/>
                    </a:lnTo>
                    <a:cubicBezTo>
                      <a:pt x="3945573" y="3769460"/>
                      <a:pt x="4003986" y="3816171"/>
                      <a:pt x="4088138" y="3813755"/>
                    </a:cubicBezTo>
                    <a:cubicBezTo>
                      <a:pt x="4090210" y="3884615"/>
                      <a:pt x="4049034" y="3964086"/>
                      <a:pt x="4025323" y="3980096"/>
                    </a:cubicBezTo>
                    <a:lnTo>
                      <a:pt x="4028619" y="3983427"/>
                    </a:lnTo>
                    <a:cubicBezTo>
                      <a:pt x="4011378" y="4005282"/>
                      <a:pt x="3960161" y="4036890"/>
                      <a:pt x="3905745" y="4048667"/>
                    </a:cubicBezTo>
                    <a:cubicBezTo>
                      <a:pt x="3899783" y="3976164"/>
                      <a:pt x="3856003" y="3926144"/>
                      <a:pt x="3799932" y="3909568"/>
                    </a:cubicBezTo>
                    <a:lnTo>
                      <a:pt x="3723958" y="3909568"/>
                    </a:lnTo>
                    <a:cubicBezTo>
                      <a:pt x="3662887" y="3929809"/>
                      <a:pt x="3620997" y="3991696"/>
                      <a:pt x="3505493" y="3909568"/>
                    </a:cubicBezTo>
                    <a:lnTo>
                      <a:pt x="3466111" y="3909568"/>
                    </a:lnTo>
                    <a:cubicBezTo>
                      <a:pt x="3472296" y="3969445"/>
                      <a:pt x="3534733" y="3991592"/>
                      <a:pt x="3557657" y="3986382"/>
                    </a:cubicBezTo>
                    <a:cubicBezTo>
                      <a:pt x="3556862" y="4107032"/>
                      <a:pt x="3618379" y="4082425"/>
                      <a:pt x="3648145" y="4076869"/>
                    </a:cubicBezTo>
                    <a:cubicBezTo>
                      <a:pt x="3702119" y="4137591"/>
                      <a:pt x="3749348" y="4111795"/>
                      <a:pt x="3781495" y="4093538"/>
                    </a:cubicBezTo>
                    <a:cubicBezTo>
                      <a:pt x="3625524" y="4084806"/>
                      <a:pt x="3794986" y="3912564"/>
                      <a:pt x="3812451" y="4086394"/>
                    </a:cubicBezTo>
                    <a:cubicBezTo>
                      <a:pt x="3794196" y="4188787"/>
                      <a:pt x="3663227" y="4191565"/>
                      <a:pt x="3571945" y="4107825"/>
                    </a:cubicBezTo>
                    <a:cubicBezTo>
                      <a:pt x="3498981" y="4040889"/>
                      <a:pt x="3420437" y="3940988"/>
                      <a:pt x="3332255" y="3909568"/>
                    </a:cubicBezTo>
                    <a:lnTo>
                      <a:pt x="3197120" y="3909568"/>
                    </a:lnTo>
                    <a:cubicBezTo>
                      <a:pt x="3161451" y="3917747"/>
                      <a:pt x="3135141" y="3931296"/>
                      <a:pt x="3115787" y="3949609"/>
                    </a:cubicBezTo>
                    <a:cubicBezTo>
                      <a:pt x="3096432" y="3931296"/>
                      <a:pt x="3070121" y="3917747"/>
                      <a:pt x="3034452" y="3909568"/>
                    </a:cubicBezTo>
                    <a:lnTo>
                      <a:pt x="2899319" y="3909568"/>
                    </a:lnTo>
                    <a:cubicBezTo>
                      <a:pt x="2811136" y="3940988"/>
                      <a:pt x="2732593" y="4040889"/>
                      <a:pt x="2659629" y="4107825"/>
                    </a:cubicBezTo>
                    <a:cubicBezTo>
                      <a:pt x="2568347" y="4191565"/>
                      <a:pt x="2437378" y="4188787"/>
                      <a:pt x="2419123" y="4086394"/>
                    </a:cubicBezTo>
                    <a:cubicBezTo>
                      <a:pt x="2436588" y="3912564"/>
                      <a:pt x="2606050" y="4084806"/>
                      <a:pt x="2450079" y="4093538"/>
                    </a:cubicBezTo>
                    <a:cubicBezTo>
                      <a:pt x="2482226" y="4111795"/>
                      <a:pt x="2529455" y="4137591"/>
                      <a:pt x="2583429" y="4076869"/>
                    </a:cubicBezTo>
                    <a:cubicBezTo>
                      <a:pt x="2613195" y="4082425"/>
                      <a:pt x="2674712" y="4107032"/>
                      <a:pt x="2673917" y="3986382"/>
                    </a:cubicBezTo>
                    <a:cubicBezTo>
                      <a:pt x="2696840" y="3991592"/>
                      <a:pt x="2759277" y="3969445"/>
                      <a:pt x="2765463" y="3909568"/>
                    </a:cubicBezTo>
                    <a:lnTo>
                      <a:pt x="2726081" y="3909568"/>
                    </a:lnTo>
                    <a:cubicBezTo>
                      <a:pt x="2610576" y="3991696"/>
                      <a:pt x="2568687" y="3929809"/>
                      <a:pt x="2507615" y="3909568"/>
                    </a:cubicBezTo>
                    <a:lnTo>
                      <a:pt x="2431641" y="3909568"/>
                    </a:lnTo>
                    <a:cubicBezTo>
                      <a:pt x="2381377" y="3924427"/>
                      <a:pt x="2340990" y="3966163"/>
                      <a:pt x="2331584" y="4027434"/>
                    </a:cubicBezTo>
                    <a:cubicBezTo>
                      <a:pt x="2305927" y="4019927"/>
                      <a:pt x="2280237" y="4019886"/>
                      <a:pt x="2254546" y="4023499"/>
                    </a:cubicBezTo>
                    <a:cubicBezTo>
                      <a:pt x="2268604" y="3973188"/>
                      <a:pt x="2253696" y="3922876"/>
                      <a:pt x="2214954" y="3873059"/>
                    </a:cubicBezTo>
                    <a:lnTo>
                      <a:pt x="2214954" y="3861748"/>
                    </a:lnTo>
                    <a:lnTo>
                      <a:pt x="2210229" y="3866304"/>
                    </a:lnTo>
                    <a:cubicBezTo>
                      <a:pt x="2209359" y="3864558"/>
                      <a:pt x="2208150" y="3863066"/>
                      <a:pt x="2206921" y="3861574"/>
                    </a:cubicBezTo>
                    <a:lnTo>
                      <a:pt x="2206921" y="3869493"/>
                    </a:lnTo>
                    <a:cubicBezTo>
                      <a:pt x="2163375" y="3903488"/>
                      <a:pt x="2136415" y="3970448"/>
                      <a:pt x="2172091" y="4016529"/>
                    </a:cubicBezTo>
                    <a:cubicBezTo>
                      <a:pt x="2132312" y="4010188"/>
                      <a:pt x="2087507" y="4017664"/>
                      <a:pt x="2051667" y="4042153"/>
                    </a:cubicBezTo>
                    <a:cubicBezTo>
                      <a:pt x="2044757" y="3973109"/>
                      <a:pt x="2001961" y="3925632"/>
                      <a:pt x="1947620" y="3909568"/>
                    </a:cubicBezTo>
                    <a:lnTo>
                      <a:pt x="1871646" y="3909568"/>
                    </a:lnTo>
                    <a:cubicBezTo>
                      <a:pt x="1810575" y="3929809"/>
                      <a:pt x="1768685" y="3991696"/>
                      <a:pt x="1653181" y="3909568"/>
                    </a:cubicBezTo>
                    <a:lnTo>
                      <a:pt x="1613799" y="3909568"/>
                    </a:lnTo>
                    <a:cubicBezTo>
                      <a:pt x="1619984" y="3969445"/>
                      <a:pt x="1682421" y="3991592"/>
                      <a:pt x="1705345" y="3986382"/>
                    </a:cubicBezTo>
                    <a:cubicBezTo>
                      <a:pt x="1704550" y="4107032"/>
                      <a:pt x="1766067" y="4082425"/>
                      <a:pt x="1795833" y="4076869"/>
                    </a:cubicBezTo>
                    <a:cubicBezTo>
                      <a:pt x="1849807" y="4137591"/>
                      <a:pt x="1897036" y="4111795"/>
                      <a:pt x="1929183" y="4093538"/>
                    </a:cubicBezTo>
                    <a:cubicBezTo>
                      <a:pt x="1773212" y="4084806"/>
                      <a:pt x="1942674" y="3912564"/>
                      <a:pt x="1960139" y="4086394"/>
                    </a:cubicBezTo>
                    <a:cubicBezTo>
                      <a:pt x="1941884" y="4188787"/>
                      <a:pt x="1810915" y="4191565"/>
                      <a:pt x="1719633" y="4107825"/>
                    </a:cubicBezTo>
                    <a:cubicBezTo>
                      <a:pt x="1646669" y="4040889"/>
                      <a:pt x="1568125" y="3940988"/>
                      <a:pt x="1479943" y="3909568"/>
                    </a:cubicBezTo>
                    <a:lnTo>
                      <a:pt x="1344808" y="3909568"/>
                    </a:lnTo>
                    <a:cubicBezTo>
                      <a:pt x="1309139" y="3917747"/>
                      <a:pt x="1282829" y="3931296"/>
                      <a:pt x="1263475" y="3949609"/>
                    </a:cubicBezTo>
                    <a:cubicBezTo>
                      <a:pt x="1244120" y="3931296"/>
                      <a:pt x="1217809" y="3917747"/>
                      <a:pt x="1182140" y="3909568"/>
                    </a:cubicBezTo>
                    <a:lnTo>
                      <a:pt x="1047007" y="3909568"/>
                    </a:lnTo>
                    <a:cubicBezTo>
                      <a:pt x="958824" y="3940988"/>
                      <a:pt x="880281" y="4040889"/>
                      <a:pt x="807317" y="4107825"/>
                    </a:cubicBezTo>
                    <a:cubicBezTo>
                      <a:pt x="716035" y="4191565"/>
                      <a:pt x="585066" y="4188787"/>
                      <a:pt x="566811" y="4086394"/>
                    </a:cubicBezTo>
                    <a:cubicBezTo>
                      <a:pt x="584276" y="3912564"/>
                      <a:pt x="753738" y="4084806"/>
                      <a:pt x="597767" y="4093538"/>
                    </a:cubicBezTo>
                    <a:cubicBezTo>
                      <a:pt x="629914" y="4111795"/>
                      <a:pt x="677143" y="4137591"/>
                      <a:pt x="731117" y="4076869"/>
                    </a:cubicBezTo>
                    <a:cubicBezTo>
                      <a:pt x="760883" y="4082425"/>
                      <a:pt x="822400" y="4107032"/>
                      <a:pt x="821605" y="3986382"/>
                    </a:cubicBezTo>
                    <a:cubicBezTo>
                      <a:pt x="844528" y="3991592"/>
                      <a:pt x="906965" y="3969445"/>
                      <a:pt x="913151" y="3909568"/>
                    </a:cubicBezTo>
                    <a:lnTo>
                      <a:pt x="873769" y="3909568"/>
                    </a:lnTo>
                    <a:cubicBezTo>
                      <a:pt x="758264" y="3991696"/>
                      <a:pt x="716375" y="3929809"/>
                      <a:pt x="655303" y="3909568"/>
                    </a:cubicBezTo>
                    <a:lnTo>
                      <a:pt x="579329" y="3909568"/>
                    </a:lnTo>
                    <a:cubicBezTo>
                      <a:pt x="519273" y="3927322"/>
                      <a:pt x="473319" y="3983443"/>
                      <a:pt x="473483" y="4064455"/>
                    </a:cubicBezTo>
                    <a:cubicBezTo>
                      <a:pt x="404254" y="4055532"/>
                      <a:pt x="333672" y="4005644"/>
                      <a:pt x="321231" y="3980522"/>
                    </a:cubicBezTo>
                    <a:lnTo>
                      <a:pt x="317873" y="3983053"/>
                    </a:lnTo>
                    <a:cubicBezTo>
                      <a:pt x="295615" y="3960913"/>
                      <a:pt x="267411" y="3893714"/>
                      <a:pt x="269170" y="3831660"/>
                    </a:cubicBezTo>
                    <a:cubicBezTo>
                      <a:pt x="336757" y="3824320"/>
                      <a:pt x="383157" y="3781954"/>
                      <a:pt x="399000" y="3728360"/>
                    </a:cubicBezTo>
                    <a:lnTo>
                      <a:pt x="399000" y="3652386"/>
                    </a:lnTo>
                    <a:cubicBezTo>
                      <a:pt x="378759" y="3591315"/>
                      <a:pt x="316872" y="3549425"/>
                      <a:pt x="399000" y="3433921"/>
                    </a:cubicBezTo>
                    <a:lnTo>
                      <a:pt x="399000" y="3394539"/>
                    </a:lnTo>
                    <a:cubicBezTo>
                      <a:pt x="339123" y="3400724"/>
                      <a:pt x="316976" y="3463161"/>
                      <a:pt x="322186" y="3486085"/>
                    </a:cubicBezTo>
                    <a:cubicBezTo>
                      <a:pt x="201536" y="3485290"/>
                      <a:pt x="226143" y="3546807"/>
                      <a:pt x="231699" y="3576573"/>
                    </a:cubicBezTo>
                    <a:cubicBezTo>
                      <a:pt x="170977" y="3630547"/>
                      <a:pt x="196773" y="3677776"/>
                      <a:pt x="215030" y="3709923"/>
                    </a:cubicBezTo>
                    <a:cubicBezTo>
                      <a:pt x="223762" y="3553952"/>
                      <a:pt x="396004" y="3723414"/>
                      <a:pt x="222174" y="3740879"/>
                    </a:cubicBezTo>
                    <a:cubicBezTo>
                      <a:pt x="119781" y="3722624"/>
                      <a:pt x="117003" y="3591655"/>
                      <a:pt x="200743" y="3500373"/>
                    </a:cubicBezTo>
                    <a:cubicBezTo>
                      <a:pt x="267679" y="3427409"/>
                      <a:pt x="367580" y="3348865"/>
                      <a:pt x="399000" y="3260683"/>
                    </a:cubicBezTo>
                    <a:lnTo>
                      <a:pt x="399000" y="3125548"/>
                    </a:lnTo>
                    <a:cubicBezTo>
                      <a:pt x="390821" y="3089879"/>
                      <a:pt x="377272" y="3063569"/>
                      <a:pt x="358959" y="3044215"/>
                    </a:cubicBezTo>
                    <a:cubicBezTo>
                      <a:pt x="377272" y="3024860"/>
                      <a:pt x="390821" y="2998549"/>
                      <a:pt x="399000" y="2962880"/>
                    </a:cubicBezTo>
                    <a:lnTo>
                      <a:pt x="399000" y="2827747"/>
                    </a:lnTo>
                    <a:cubicBezTo>
                      <a:pt x="367580" y="2739564"/>
                      <a:pt x="267679" y="2661021"/>
                      <a:pt x="200743" y="2588057"/>
                    </a:cubicBezTo>
                    <a:cubicBezTo>
                      <a:pt x="117003" y="2496775"/>
                      <a:pt x="119781" y="2365806"/>
                      <a:pt x="222174" y="2347551"/>
                    </a:cubicBezTo>
                    <a:cubicBezTo>
                      <a:pt x="396004" y="2365016"/>
                      <a:pt x="223762" y="2534478"/>
                      <a:pt x="215030" y="2378507"/>
                    </a:cubicBezTo>
                    <a:cubicBezTo>
                      <a:pt x="196773" y="2410654"/>
                      <a:pt x="170977" y="2457883"/>
                      <a:pt x="231699" y="2511857"/>
                    </a:cubicBezTo>
                    <a:cubicBezTo>
                      <a:pt x="226143" y="2541623"/>
                      <a:pt x="201536" y="2603140"/>
                      <a:pt x="322186" y="2602345"/>
                    </a:cubicBezTo>
                    <a:cubicBezTo>
                      <a:pt x="316976" y="2625268"/>
                      <a:pt x="339123" y="2687705"/>
                      <a:pt x="399000" y="2693891"/>
                    </a:cubicBezTo>
                    <a:lnTo>
                      <a:pt x="399000" y="2654509"/>
                    </a:lnTo>
                    <a:cubicBezTo>
                      <a:pt x="316872" y="2539004"/>
                      <a:pt x="378759" y="2497115"/>
                      <a:pt x="399000" y="2436043"/>
                    </a:cubicBezTo>
                    <a:lnTo>
                      <a:pt x="399000" y="2360069"/>
                    </a:lnTo>
                    <a:cubicBezTo>
                      <a:pt x="384196" y="2309988"/>
                      <a:pt x="342710" y="2269713"/>
                      <a:pt x="281780" y="2260187"/>
                    </a:cubicBezTo>
                    <a:cubicBezTo>
                      <a:pt x="291802" y="2232722"/>
                      <a:pt x="292158" y="2205000"/>
                      <a:pt x="288260" y="2177279"/>
                    </a:cubicBezTo>
                    <a:cubicBezTo>
                      <a:pt x="338571" y="2191337"/>
                      <a:pt x="388883" y="2176429"/>
                      <a:pt x="438700" y="2137687"/>
                    </a:cubicBezTo>
                    <a:lnTo>
                      <a:pt x="450011" y="2137687"/>
                    </a:lnTo>
                    <a:lnTo>
                      <a:pt x="445455" y="2132962"/>
                    </a:lnTo>
                    <a:cubicBezTo>
                      <a:pt x="447201" y="2132092"/>
                      <a:pt x="448693" y="2130883"/>
                      <a:pt x="450185" y="2129654"/>
                    </a:cubicBezTo>
                    <a:lnTo>
                      <a:pt x="442266" y="2129654"/>
                    </a:lnTo>
                    <a:cubicBezTo>
                      <a:pt x="408271" y="2086108"/>
                      <a:pt x="341311" y="2059148"/>
                      <a:pt x="295230" y="2094824"/>
                    </a:cubicBezTo>
                    <a:cubicBezTo>
                      <a:pt x="298859" y="2072056"/>
                      <a:pt x="297962" y="2047641"/>
                      <a:pt x="290836" y="2024446"/>
                    </a:cubicBezTo>
                    <a:cubicBezTo>
                      <a:pt x="359857" y="2017529"/>
                      <a:pt x="407317" y="1974739"/>
                      <a:pt x="423377" y="1920411"/>
                    </a:cubicBezTo>
                    <a:lnTo>
                      <a:pt x="423377" y="1844437"/>
                    </a:lnTo>
                    <a:cubicBezTo>
                      <a:pt x="403136" y="1783366"/>
                      <a:pt x="341249" y="1741476"/>
                      <a:pt x="423377" y="1625972"/>
                    </a:cubicBezTo>
                    <a:lnTo>
                      <a:pt x="423377" y="1586590"/>
                    </a:lnTo>
                    <a:cubicBezTo>
                      <a:pt x="363500" y="1592775"/>
                      <a:pt x="341353" y="1655212"/>
                      <a:pt x="346563" y="1678136"/>
                    </a:cubicBezTo>
                    <a:cubicBezTo>
                      <a:pt x="225913" y="1677341"/>
                      <a:pt x="250520" y="1738858"/>
                      <a:pt x="256076" y="1768624"/>
                    </a:cubicBezTo>
                    <a:cubicBezTo>
                      <a:pt x="195354" y="1822598"/>
                      <a:pt x="221150" y="1869827"/>
                      <a:pt x="239407" y="1901974"/>
                    </a:cubicBezTo>
                    <a:cubicBezTo>
                      <a:pt x="248139" y="1746003"/>
                      <a:pt x="420381" y="1915465"/>
                      <a:pt x="246551" y="1932930"/>
                    </a:cubicBezTo>
                    <a:cubicBezTo>
                      <a:pt x="144158" y="1914675"/>
                      <a:pt x="141380" y="1783706"/>
                      <a:pt x="225120" y="1692424"/>
                    </a:cubicBezTo>
                    <a:cubicBezTo>
                      <a:pt x="292056" y="1619460"/>
                      <a:pt x="391957" y="1540916"/>
                      <a:pt x="423377" y="1452734"/>
                    </a:cubicBezTo>
                    <a:lnTo>
                      <a:pt x="423377" y="1317599"/>
                    </a:lnTo>
                    <a:cubicBezTo>
                      <a:pt x="415198" y="1281930"/>
                      <a:pt x="401649" y="1255620"/>
                      <a:pt x="383336" y="1236266"/>
                    </a:cubicBezTo>
                    <a:cubicBezTo>
                      <a:pt x="401649" y="1216911"/>
                      <a:pt x="415198" y="1190600"/>
                      <a:pt x="423377" y="1154931"/>
                    </a:cubicBezTo>
                    <a:lnTo>
                      <a:pt x="423377" y="1019798"/>
                    </a:lnTo>
                    <a:cubicBezTo>
                      <a:pt x="391957" y="931615"/>
                      <a:pt x="292056" y="853072"/>
                      <a:pt x="225120" y="780108"/>
                    </a:cubicBezTo>
                    <a:cubicBezTo>
                      <a:pt x="141380" y="688826"/>
                      <a:pt x="144158" y="557857"/>
                      <a:pt x="246551" y="539602"/>
                    </a:cubicBezTo>
                    <a:cubicBezTo>
                      <a:pt x="420381" y="557067"/>
                      <a:pt x="248139" y="726529"/>
                      <a:pt x="239407" y="570558"/>
                    </a:cubicBezTo>
                    <a:cubicBezTo>
                      <a:pt x="221150" y="602705"/>
                      <a:pt x="195354" y="649934"/>
                      <a:pt x="256076" y="703908"/>
                    </a:cubicBezTo>
                    <a:cubicBezTo>
                      <a:pt x="250520" y="733674"/>
                      <a:pt x="225913" y="795191"/>
                      <a:pt x="346563" y="794396"/>
                    </a:cubicBezTo>
                    <a:cubicBezTo>
                      <a:pt x="341353" y="817319"/>
                      <a:pt x="363500" y="879756"/>
                      <a:pt x="423377" y="885942"/>
                    </a:cubicBezTo>
                    <a:lnTo>
                      <a:pt x="423377" y="846560"/>
                    </a:lnTo>
                    <a:cubicBezTo>
                      <a:pt x="341249" y="731055"/>
                      <a:pt x="403136" y="689166"/>
                      <a:pt x="423377" y="628094"/>
                    </a:cubicBezTo>
                    <a:lnTo>
                      <a:pt x="423377" y="552120"/>
                    </a:lnTo>
                    <a:cubicBezTo>
                      <a:pt x="406661" y="495571"/>
                      <a:pt x="355927" y="451525"/>
                      <a:pt x="282425" y="446147"/>
                    </a:cubicBezTo>
                    <a:cubicBezTo>
                      <a:pt x="290086" y="381679"/>
                      <a:pt x="326888" y="316985"/>
                      <a:pt x="348484" y="303092"/>
                    </a:cubicBezTo>
                    <a:lnTo>
                      <a:pt x="345449" y="299884"/>
                    </a:lnTo>
                    <a:cubicBezTo>
                      <a:pt x="361200" y="280089"/>
                      <a:pt x="405683" y="253334"/>
                      <a:pt x="454958" y="241387"/>
                    </a:cubicBezTo>
                    <a:cubicBezTo>
                      <a:pt x="461993" y="328913"/>
                      <a:pt x="524799" y="383460"/>
                      <a:pt x="597488" y="385934"/>
                    </a:cubicBezTo>
                    <a:cubicBezTo>
                      <a:pt x="612555" y="386447"/>
                      <a:pt x="625985" y="383573"/>
                      <a:pt x="638427" y="378423"/>
                    </a:cubicBezTo>
                    <a:lnTo>
                      <a:pt x="679750" y="378423"/>
                    </a:lnTo>
                    <a:cubicBezTo>
                      <a:pt x="709928" y="368421"/>
                      <a:pt x="735422" y="348251"/>
                      <a:pt x="767470" y="340481"/>
                    </a:cubicBezTo>
                    <a:cubicBezTo>
                      <a:pt x="799860" y="343572"/>
                      <a:pt x="839517" y="362378"/>
                      <a:pt x="892762" y="407365"/>
                    </a:cubicBezTo>
                    <a:cubicBezTo>
                      <a:pt x="894740" y="395499"/>
                      <a:pt x="894757" y="384733"/>
                      <a:pt x="892757" y="375096"/>
                    </a:cubicBezTo>
                    <a:cubicBezTo>
                      <a:pt x="894710" y="375952"/>
                      <a:pt x="896454" y="377171"/>
                      <a:pt x="898215" y="378423"/>
                    </a:cubicBezTo>
                    <a:lnTo>
                      <a:pt x="937597" y="378423"/>
                    </a:lnTo>
                    <a:cubicBezTo>
                      <a:pt x="931412" y="318546"/>
                      <a:pt x="868975" y="296399"/>
                      <a:pt x="846051" y="301609"/>
                    </a:cubicBezTo>
                    <a:cubicBezTo>
                      <a:pt x="846779" y="191191"/>
                      <a:pt x="795316" y="202437"/>
                      <a:pt x="763795" y="209534"/>
                    </a:cubicBezTo>
                    <a:lnTo>
                      <a:pt x="752681" y="208386"/>
                    </a:lnTo>
                    <a:cubicBezTo>
                      <a:pt x="717606" y="170176"/>
                      <a:pt x="685283" y="168793"/>
                      <a:pt x="658632" y="178497"/>
                    </a:cubicBezTo>
                    <a:cubicBezTo>
                      <a:pt x="635697" y="170306"/>
                      <a:pt x="614479" y="176997"/>
                      <a:pt x="596668" y="186160"/>
                    </a:cubicBezTo>
                    <a:cubicBezTo>
                      <a:pt x="607155" y="149483"/>
                      <a:pt x="635403" y="128749"/>
                      <a:pt x="670743" y="123797"/>
                    </a:cubicBezTo>
                    <a:cubicBezTo>
                      <a:pt x="709815" y="128553"/>
                      <a:pt x="751988" y="148122"/>
                      <a:pt x="787987" y="181147"/>
                    </a:cubicBezTo>
                    <a:cubicBezTo>
                      <a:pt x="879269" y="264887"/>
                      <a:pt x="979283" y="400222"/>
                      <a:pt x="1095170" y="390697"/>
                    </a:cubicBezTo>
                    <a:cubicBezTo>
                      <a:pt x="1122514" y="388450"/>
                      <a:pt x="1146235" y="384611"/>
                      <a:pt x="1166649" y="378423"/>
                    </a:cubicBezTo>
                    <a:lnTo>
                      <a:pt x="1206588" y="378423"/>
                    </a:lnTo>
                    <a:cubicBezTo>
                      <a:pt x="1239689" y="370833"/>
                      <a:pt x="1264730" y="358618"/>
                      <a:pt x="1283131" y="341685"/>
                    </a:cubicBezTo>
                    <a:cubicBezTo>
                      <a:pt x="1313988" y="368419"/>
                      <a:pt x="1360477" y="384883"/>
                      <a:pt x="1431221" y="390697"/>
                    </a:cubicBezTo>
                    <a:cubicBezTo>
                      <a:pt x="1455481" y="392691"/>
                      <a:pt x="1479046" y="388337"/>
                      <a:pt x="1501587" y="378423"/>
                    </a:cubicBezTo>
                    <a:lnTo>
                      <a:pt x="1504389" y="378423"/>
                    </a:lnTo>
                    <a:lnTo>
                      <a:pt x="1509194" y="375825"/>
                    </a:lnTo>
                    <a:cubicBezTo>
                      <a:pt x="1522748" y="370614"/>
                      <a:pt x="1535851" y="363367"/>
                      <a:pt x="1548484" y="354579"/>
                    </a:cubicBezTo>
                    <a:cubicBezTo>
                      <a:pt x="1619735" y="313237"/>
                      <a:pt x="1683810" y="235456"/>
                      <a:pt x="1744079" y="180166"/>
                    </a:cubicBezTo>
                    <a:cubicBezTo>
                      <a:pt x="1777398" y="149600"/>
                      <a:pt x="1816004" y="130561"/>
                      <a:pt x="1852541" y="123974"/>
                    </a:cubicBezTo>
                    <a:cubicBezTo>
                      <a:pt x="1913656" y="114232"/>
                      <a:pt x="1967666" y="139507"/>
                      <a:pt x="1978910" y="202578"/>
                    </a:cubicBezTo>
                    <a:cubicBezTo>
                      <a:pt x="1974578" y="245702"/>
                      <a:pt x="1960890" y="267527"/>
                      <a:pt x="1945067" y="275700"/>
                    </a:cubicBezTo>
                    <a:cubicBezTo>
                      <a:pt x="1902718" y="291526"/>
                      <a:pt x="1850982" y="216560"/>
                      <a:pt x="1927065" y="198238"/>
                    </a:cubicBezTo>
                    <a:cubicBezTo>
                      <a:pt x="1933216" y="196711"/>
                      <a:pt x="1940181" y="195869"/>
                      <a:pt x="1947954" y="195434"/>
                    </a:cubicBezTo>
                    <a:lnTo>
                      <a:pt x="1947613" y="195261"/>
                    </a:lnTo>
                    <a:cubicBezTo>
                      <a:pt x="1949540" y="194714"/>
                      <a:pt x="1951556" y="194569"/>
                      <a:pt x="1953629" y="194453"/>
                    </a:cubicBezTo>
                    <a:cubicBezTo>
                      <a:pt x="1936298" y="184610"/>
                      <a:pt x="1914584" y="172577"/>
                      <a:pt x="1889816" y="174236"/>
                    </a:cubicBezTo>
                    <a:cubicBezTo>
                      <a:pt x="1867624" y="172945"/>
                      <a:pt x="1842778" y="181230"/>
                      <a:pt x="1816422" y="210378"/>
                    </a:cubicBezTo>
                    <a:cubicBezTo>
                      <a:pt x="1801442" y="207161"/>
                      <a:pt x="1780434" y="201327"/>
                      <a:pt x="1762922" y="209501"/>
                    </a:cubicBezTo>
                    <a:cubicBezTo>
                      <a:pt x="1741522" y="214593"/>
                      <a:pt x="1723804" y="237244"/>
                      <a:pt x="1724157" y="301947"/>
                    </a:cubicBezTo>
                    <a:cubicBezTo>
                      <a:pt x="1718296" y="300664"/>
                      <a:pt x="1710963" y="301653"/>
                      <a:pt x="1703235" y="304497"/>
                    </a:cubicBezTo>
                    <a:cubicBezTo>
                      <a:pt x="1670134" y="310810"/>
                      <a:pt x="1622872" y="342817"/>
                      <a:pt x="1633629" y="407365"/>
                    </a:cubicBezTo>
                    <a:lnTo>
                      <a:pt x="1673297" y="378423"/>
                    </a:lnTo>
                    <a:lnTo>
                      <a:pt x="1677627" y="378423"/>
                    </a:lnTo>
                    <a:cubicBezTo>
                      <a:pt x="1705404" y="358673"/>
                      <a:pt x="1728923" y="347251"/>
                      <a:pt x="1749546" y="341830"/>
                    </a:cubicBezTo>
                    <a:cubicBezTo>
                      <a:pt x="1827199" y="323399"/>
                      <a:pt x="1861840" y="388216"/>
                      <a:pt x="1928903" y="385934"/>
                    </a:cubicBezTo>
                    <a:cubicBezTo>
                      <a:pt x="1942731" y="385464"/>
                      <a:pt x="1956201" y="383109"/>
                      <a:pt x="1968817" y="378423"/>
                    </a:cubicBezTo>
                    <a:lnTo>
                      <a:pt x="1972067" y="378423"/>
                    </a:lnTo>
                    <a:lnTo>
                      <a:pt x="1982049" y="373072"/>
                    </a:lnTo>
                    <a:cubicBezTo>
                      <a:pt x="1988203" y="371435"/>
                      <a:pt x="1993806" y="368548"/>
                      <a:pt x="1998557" y="364222"/>
                    </a:cubicBezTo>
                    <a:cubicBezTo>
                      <a:pt x="2035804" y="345990"/>
                      <a:pt x="2064038" y="310761"/>
                      <a:pt x="2071972" y="262579"/>
                    </a:cubicBezTo>
                    <a:cubicBezTo>
                      <a:pt x="2093616" y="267994"/>
                      <a:pt x="2115452" y="267563"/>
                      <a:pt x="2137287" y="264492"/>
                    </a:cubicBezTo>
                    <a:cubicBezTo>
                      <a:pt x="2123230" y="314804"/>
                      <a:pt x="2138138" y="365115"/>
                      <a:pt x="2176879" y="414932"/>
                    </a:cubicBezTo>
                    <a:lnTo>
                      <a:pt x="2176879" y="426243"/>
                    </a:lnTo>
                    <a:lnTo>
                      <a:pt x="2181604" y="421688"/>
                    </a:lnTo>
                    <a:cubicBezTo>
                      <a:pt x="2182475" y="423433"/>
                      <a:pt x="2183684" y="424925"/>
                      <a:pt x="2184912" y="426417"/>
                    </a:cubicBezTo>
                    <a:lnTo>
                      <a:pt x="2184912" y="418498"/>
                    </a:lnTo>
                    <a:cubicBezTo>
                      <a:pt x="2228458" y="384503"/>
                      <a:pt x="2255418" y="317543"/>
                      <a:pt x="2219742" y="271462"/>
                    </a:cubicBezTo>
                    <a:cubicBezTo>
                      <a:pt x="2245029" y="275493"/>
                      <a:pt x="2272347" y="273941"/>
                      <a:pt x="2297971" y="265413"/>
                    </a:cubicBezTo>
                    <a:cubicBezTo>
                      <a:pt x="2308303" y="324116"/>
                      <a:pt x="2347839" y="363975"/>
                      <a:pt x="2396713" y="378423"/>
                    </a:cubicBezTo>
                    <a:lnTo>
                      <a:pt x="2472687" y="378423"/>
                    </a:lnTo>
                    <a:cubicBezTo>
                      <a:pt x="2533758" y="358182"/>
                      <a:pt x="2575648" y="296295"/>
                      <a:pt x="2691152" y="378423"/>
                    </a:cubicBezTo>
                    <a:lnTo>
                      <a:pt x="2730534" y="378423"/>
                    </a:lnTo>
                    <a:cubicBezTo>
                      <a:pt x="2724349" y="318546"/>
                      <a:pt x="2661912" y="296399"/>
                      <a:pt x="2638988" y="301609"/>
                    </a:cubicBezTo>
                    <a:cubicBezTo>
                      <a:pt x="2639783" y="180959"/>
                      <a:pt x="2578266" y="205566"/>
                      <a:pt x="2548500" y="211122"/>
                    </a:cubicBezTo>
                    <a:cubicBezTo>
                      <a:pt x="2494526" y="150400"/>
                      <a:pt x="2447297" y="176196"/>
                      <a:pt x="2415150" y="194453"/>
                    </a:cubicBezTo>
                    <a:cubicBezTo>
                      <a:pt x="2571121" y="203185"/>
                      <a:pt x="2401659" y="375427"/>
                      <a:pt x="2384194" y="201597"/>
                    </a:cubicBezTo>
                    <a:cubicBezTo>
                      <a:pt x="2402449" y="99204"/>
                      <a:pt x="2533418" y="96426"/>
                      <a:pt x="2624700" y="180166"/>
                    </a:cubicBezTo>
                    <a:cubicBezTo>
                      <a:pt x="2697664" y="247102"/>
                      <a:pt x="2776208" y="347003"/>
                      <a:pt x="2864390" y="378423"/>
                    </a:cubicBezTo>
                    <a:lnTo>
                      <a:pt x="2999525" y="378423"/>
                    </a:lnTo>
                    <a:cubicBezTo>
                      <a:pt x="3035194" y="370244"/>
                      <a:pt x="3061504" y="356695"/>
                      <a:pt x="3080858" y="338382"/>
                    </a:cubicBezTo>
                    <a:cubicBezTo>
                      <a:pt x="3100213" y="356695"/>
                      <a:pt x="3126524" y="370244"/>
                      <a:pt x="3162193" y="378423"/>
                    </a:cubicBezTo>
                    <a:lnTo>
                      <a:pt x="3297326" y="378423"/>
                    </a:lnTo>
                    <a:cubicBezTo>
                      <a:pt x="3385509" y="347003"/>
                      <a:pt x="3464052" y="247102"/>
                      <a:pt x="3537016" y="180166"/>
                    </a:cubicBezTo>
                    <a:cubicBezTo>
                      <a:pt x="3582657" y="138296"/>
                      <a:pt x="3638220" y="118056"/>
                      <a:pt x="3684654" y="121082"/>
                    </a:cubicBezTo>
                    <a:close/>
                    <a:moveTo>
                      <a:pt x="3986854" y="86997"/>
                    </a:moveTo>
                    <a:cubicBezTo>
                      <a:pt x="3992923" y="121492"/>
                      <a:pt x="3986845" y="172865"/>
                      <a:pt x="3951010" y="197203"/>
                    </a:cubicBezTo>
                    <a:cubicBezTo>
                      <a:pt x="3941177" y="153883"/>
                      <a:pt x="3958710" y="116323"/>
                      <a:pt x="3986854" y="86997"/>
                    </a:cubicBezTo>
                    <a:close/>
                    <a:moveTo>
                      <a:pt x="407505" y="82550"/>
                    </a:moveTo>
                    <a:cubicBezTo>
                      <a:pt x="432200" y="116670"/>
                      <a:pt x="445431" y="158185"/>
                      <a:pt x="430825" y="202521"/>
                    </a:cubicBezTo>
                    <a:cubicBezTo>
                      <a:pt x="397930" y="172734"/>
                      <a:pt x="397624" y="118062"/>
                      <a:pt x="407505" y="82550"/>
                    </a:cubicBezTo>
                    <a:close/>
                    <a:moveTo>
                      <a:pt x="2185486" y="63995"/>
                    </a:moveTo>
                    <a:cubicBezTo>
                      <a:pt x="2206170" y="95380"/>
                      <a:pt x="2198294" y="142856"/>
                      <a:pt x="2185486" y="171995"/>
                    </a:cubicBezTo>
                    <a:lnTo>
                      <a:pt x="2184912" y="169413"/>
                    </a:lnTo>
                    <a:lnTo>
                      <a:pt x="2184912" y="149111"/>
                    </a:lnTo>
                    <a:lnTo>
                      <a:pt x="2182169" y="157069"/>
                    </a:lnTo>
                    <a:lnTo>
                      <a:pt x="2176879" y="133267"/>
                    </a:lnTo>
                    <a:lnTo>
                      <a:pt x="2176879" y="165302"/>
                    </a:lnTo>
                    <a:cubicBezTo>
                      <a:pt x="2159115" y="136143"/>
                      <a:pt x="2164952" y="94220"/>
                      <a:pt x="2176879" y="66178"/>
                    </a:cubicBezTo>
                    <a:lnTo>
                      <a:pt x="2176879" y="88964"/>
                    </a:lnTo>
                    <a:lnTo>
                      <a:pt x="2181520" y="75500"/>
                    </a:lnTo>
                    <a:lnTo>
                      <a:pt x="2184912" y="90762"/>
                    </a:lnTo>
                    <a:lnTo>
                      <a:pt x="2184912" y="65660"/>
                    </a:lnTo>
                    <a:close/>
                    <a:moveTo>
                      <a:pt x="2176879" y="0"/>
                    </a:moveTo>
                    <a:lnTo>
                      <a:pt x="2176879" y="7919"/>
                    </a:lnTo>
                    <a:cubicBezTo>
                      <a:pt x="2133333" y="41914"/>
                      <a:pt x="2106373" y="108874"/>
                      <a:pt x="2142049" y="154955"/>
                    </a:cubicBezTo>
                    <a:cubicBezTo>
                      <a:pt x="2118876" y="151261"/>
                      <a:pt x="2093997" y="152256"/>
                      <a:pt x="2070414" y="159614"/>
                    </a:cubicBezTo>
                    <a:cubicBezTo>
                      <a:pt x="2070456" y="159302"/>
                      <a:pt x="2070383" y="159018"/>
                      <a:pt x="2070310" y="158734"/>
                    </a:cubicBezTo>
                    <a:cubicBezTo>
                      <a:pt x="2054273" y="96058"/>
                      <a:pt x="2007153" y="48451"/>
                      <a:pt x="1944615" y="29073"/>
                    </a:cubicBezTo>
                    <a:lnTo>
                      <a:pt x="1936033" y="29073"/>
                    </a:lnTo>
                    <a:cubicBezTo>
                      <a:pt x="1915327" y="22686"/>
                      <a:pt x="1892921" y="19557"/>
                      <a:pt x="1869438" y="19956"/>
                    </a:cubicBezTo>
                    <a:cubicBezTo>
                      <a:pt x="1812868" y="20917"/>
                      <a:pt x="1750050" y="42357"/>
                      <a:pt x="1689048" y="90941"/>
                    </a:cubicBezTo>
                    <a:cubicBezTo>
                      <a:pt x="1661294" y="74597"/>
                      <a:pt x="1617052" y="59926"/>
                      <a:pt x="1577015" y="65122"/>
                    </a:cubicBezTo>
                    <a:cubicBezTo>
                      <a:pt x="1536918" y="67852"/>
                      <a:pt x="1499944" y="88823"/>
                      <a:pt x="1485991" y="145428"/>
                    </a:cubicBezTo>
                    <a:cubicBezTo>
                      <a:pt x="1551079" y="129553"/>
                      <a:pt x="1667760" y="138682"/>
                      <a:pt x="1547904" y="240678"/>
                    </a:cubicBezTo>
                    <a:cubicBezTo>
                      <a:pt x="1520821" y="257367"/>
                      <a:pt x="1485367" y="273409"/>
                      <a:pt x="1453111" y="280685"/>
                    </a:cubicBezTo>
                    <a:cubicBezTo>
                      <a:pt x="1400613" y="291502"/>
                      <a:pt x="1358702" y="277069"/>
                      <a:pt x="1379747" y="201597"/>
                    </a:cubicBezTo>
                    <a:lnTo>
                      <a:pt x="1393463" y="195817"/>
                    </a:lnTo>
                    <a:cubicBezTo>
                      <a:pt x="1427690" y="191510"/>
                      <a:pt x="1452344" y="235474"/>
                      <a:pt x="1455035" y="226390"/>
                    </a:cubicBezTo>
                    <a:lnTo>
                      <a:pt x="1455203" y="223136"/>
                    </a:lnTo>
                    <a:lnTo>
                      <a:pt x="1460710" y="225409"/>
                    </a:lnTo>
                    <a:cubicBezTo>
                      <a:pt x="1471028" y="133731"/>
                      <a:pt x="1428959" y="144843"/>
                      <a:pt x="1398797" y="137303"/>
                    </a:cubicBezTo>
                    <a:cubicBezTo>
                      <a:pt x="1394034" y="78169"/>
                      <a:pt x="1366650" y="75787"/>
                      <a:pt x="1332122" y="70628"/>
                    </a:cubicBezTo>
                    <a:cubicBezTo>
                      <a:pt x="1326679" y="69184"/>
                      <a:pt x="1319712" y="65470"/>
                      <a:pt x="1312261" y="61270"/>
                    </a:cubicBezTo>
                    <a:lnTo>
                      <a:pt x="1312776" y="49197"/>
                    </a:lnTo>
                    <a:cubicBezTo>
                      <a:pt x="1308245" y="41644"/>
                      <a:pt x="1298674" y="43390"/>
                      <a:pt x="1287921" y="48885"/>
                    </a:cubicBezTo>
                    <a:cubicBezTo>
                      <a:pt x="1278409" y="44024"/>
                      <a:pt x="1269821" y="42097"/>
                      <a:pt x="1265724" y="47868"/>
                    </a:cubicBezTo>
                    <a:cubicBezTo>
                      <a:pt x="1264671" y="47205"/>
                      <a:pt x="1263910" y="47513"/>
                      <a:pt x="1263196" y="47911"/>
                    </a:cubicBezTo>
                    <a:cubicBezTo>
                      <a:pt x="1249214" y="40107"/>
                      <a:pt x="1217053" y="67070"/>
                      <a:pt x="1199944" y="71609"/>
                    </a:cubicBezTo>
                    <a:cubicBezTo>
                      <a:pt x="1165416" y="76768"/>
                      <a:pt x="1138032" y="79150"/>
                      <a:pt x="1133269" y="138284"/>
                    </a:cubicBezTo>
                    <a:cubicBezTo>
                      <a:pt x="1103107" y="145824"/>
                      <a:pt x="1061038" y="134712"/>
                      <a:pt x="1071356" y="226390"/>
                    </a:cubicBezTo>
                    <a:cubicBezTo>
                      <a:pt x="1073497" y="233617"/>
                      <a:pt x="1089537" y="207271"/>
                      <a:pt x="1113793" y="199473"/>
                    </a:cubicBezTo>
                    <a:cubicBezTo>
                      <a:pt x="1113529" y="207051"/>
                      <a:pt x="1114034" y="215647"/>
                      <a:pt x="1115132" y="225409"/>
                    </a:cubicBezTo>
                    <a:cubicBezTo>
                      <a:pt x="1117049" y="231879"/>
                      <a:pt x="1130107" y="211438"/>
                      <a:pt x="1150590" y="201849"/>
                    </a:cubicBezTo>
                    <a:cubicBezTo>
                      <a:pt x="1151268" y="201908"/>
                      <a:pt x="1151793" y="202237"/>
                      <a:pt x="1152319" y="202578"/>
                    </a:cubicBezTo>
                    <a:cubicBezTo>
                      <a:pt x="1165801" y="250927"/>
                      <a:pt x="1153446" y="274226"/>
                      <a:pt x="1128838" y="281448"/>
                    </a:cubicBezTo>
                    <a:cubicBezTo>
                      <a:pt x="1093626" y="276354"/>
                      <a:pt x="1052669" y="258434"/>
                      <a:pt x="1022263" y="239697"/>
                    </a:cubicBezTo>
                    <a:cubicBezTo>
                      <a:pt x="948208" y="176677"/>
                      <a:pt x="964453" y="149110"/>
                      <a:pt x="1003074" y="141171"/>
                    </a:cubicBezTo>
                    <a:cubicBezTo>
                      <a:pt x="1016131" y="140652"/>
                      <a:pt x="1029050" y="142660"/>
                      <a:pt x="1040400" y="145428"/>
                    </a:cubicBezTo>
                    <a:lnTo>
                      <a:pt x="1037892" y="139168"/>
                    </a:lnTo>
                    <a:cubicBezTo>
                      <a:pt x="1053811" y="138778"/>
                      <a:pt x="1070185" y="141035"/>
                      <a:pt x="1084176" y="144447"/>
                    </a:cubicBezTo>
                    <a:cubicBezTo>
                      <a:pt x="1066688" y="73498"/>
                      <a:pt x="1013032" y="58531"/>
                      <a:pt x="962739" y="67663"/>
                    </a:cubicBezTo>
                    <a:cubicBezTo>
                      <a:pt x="931020" y="60862"/>
                      <a:pt x="895553" y="68383"/>
                      <a:pt x="867931" y="81383"/>
                    </a:cubicBezTo>
                    <a:cubicBezTo>
                      <a:pt x="833483" y="54537"/>
                      <a:pt x="797813" y="37678"/>
                      <a:pt x="763077" y="29073"/>
                    </a:cubicBezTo>
                    <a:lnTo>
                      <a:pt x="714566" y="29073"/>
                    </a:lnTo>
                    <a:cubicBezTo>
                      <a:pt x="622094" y="4348"/>
                      <a:pt x="538267" y="35424"/>
                      <a:pt x="493391" y="97259"/>
                    </a:cubicBezTo>
                    <a:cubicBezTo>
                      <a:pt x="474391" y="62279"/>
                      <a:pt x="447773" y="32677"/>
                      <a:pt x="401732" y="21004"/>
                    </a:cubicBezTo>
                    <a:cubicBezTo>
                      <a:pt x="364582" y="37890"/>
                      <a:pt x="324899" y="62376"/>
                      <a:pt x="320677" y="124856"/>
                    </a:cubicBezTo>
                    <a:cubicBezTo>
                      <a:pt x="271146" y="84911"/>
                      <a:pt x="226149" y="24557"/>
                      <a:pt x="76207" y="15336"/>
                    </a:cubicBezTo>
                    <a:lnTo>
                      <a:pt x="72861" y="11800"/>
                    </a:lnTo>
                    <a:cubicBezTo>
                      <a:pt x="72887" y="12910"/>
                      <a:pt x="72915" y="14014"/>
                      <a:pt x="73089" y="15109"/>
                    </a:cubicBezTo>
                    <a:cubicBezTo>
                      <a:pt x="65573" y="13940"/>
                      <a:pt x="57750" y="13604"/>
                      <a:pt x="49650" y="13405"/>
                    </a:cubicBezTo>
                    <a:lnTo>
                      <a:pt x="74695" y="38451"/>
                    </a:lnTo>
                    <a:cubicBezTo>
                      <a:pt x="83435" y="188318"/>
                      <a:pt x="140529" y="233307"/>
                      <a:pt x="178318" y="282828"/>
                    </a:cubicBezTo>
                    <a:cubicBezTo>
                      <a:pt x="119198" y="287050"/>
                      <a:pt x="96029" y="326733"/>
                      <a:pt x="80052" y="363883"/>
                    </a:cubicBezTo>
                    <a:cubicBezTo>
                      <a:pt x="93121" y="418365"/>
                      <a:pt x="129946" y="445648"/>
                      <a:pt x="169518" y="467561"/>
                    </a:cubicBezTo>
                    <a:cubicBezTo>
                      <a:pt x="123621" y="488755"/>
                      <a:pt x="89650" y="529153"/>
                      <a:pt x="74027" y="579572"/>
                    </a:cubicBezTo>
                    <a:lnTo>
                      <a:pt x="74027" y="711422"/>
                    </a:lnTo>
                    <a:cubicBezTo>
                      <a:pt x="83886" y="751220"/>
                      <a:pt x="104581" y="792245"/>
                      <a:pt x="137013" y="832496"/>
                    </a:cubicBezTo>
                    <a:cubicBezTo>
                      <a:pt x="105262" y="885677"/>
                      <a:pt x="76688" y="1004739"/>
                      <a:pt x="189401" y="1032521"/>
                    </a:cubicBezTo>
                    <a:cubicBezTo>
                      <a:pt x="173526" y="967433"/>
                      <a:pt x="182655" y="850752"/>
                      <a:pt x="284651" y="970608"/>
                    </a:cubicBezTo>
                    <a:cubicBezTo>
                      <a:pt x="329895" y="1044030"/>
                      <a:pt x="370376" y="1178968"/>
                      <a:pt x="246551" y="1144440"/>
                    </a:cubicBezTo>
                    <a:cubicBezTo>
                      <a:pt x="217977" y="1100387"/>
                      <a:pt x="281079" y="1066652"/>
                      <a:pt x="270363" y="1063477"/>
                    </a:cubicBezTo>
                    <a:cubicBezTo>
                      <a:pt x="178685" y="1053159"/>
                      <a:pt x="189797" y="1095228"/>
                      <a:pt x="182257" y="1125390"/>
                    </a:cubicBezTo>
                    <a:cubicBezTo>
                      <a:pt x="123123" y="1130153"/>
                      <a:pt x="120741" y="1157537"/>
                      <a:pt x="115582" y="1192065"/>
                    </a:cubicBezTo>
                    <a:cubicBezTo>
                      <a:pt x="114138" y="1197508"/>
                      <a:pt x="110424" y="1204475"/>
                      <a:pt x="106224" y="1211926"/>
                    </a:cubicBezTo>
                    <a:lnTo>
                      <a:pt x="94151" y="1211411"/>
                    </a:lnTo>
                    <a:cubicBezTo>
                      <a:pt x="86598" y="1215942"/>
                      <a:pt x="88344" y="1225513"/>
                      <a:pt x="93839" y="1236266"/>
                    </a:cubicBezTo>
                    <a:cubicBezTo>
                      <a:pt x="88344" y="1247018"/>
                      <a:pt x="86598" y="1256589"/>
                      <a:pt x="94151" y="1261121"/>
                    </a:cubicBezTo>
                    <a:lnTo>
                      <a:pt x="106224" y="1260606"/>
                    </a:lnTo>
                    <a:cubicBezTo>
                      <a:pt x="110424" y="1268057"/>
                      <a:pt x="114138" y="1275023"/>
                      <a:pt x="115582" y="1280467"/>
                    </a:cubicBezTo>
                    <a:cubicBezTo>
                      <a:pt x="120741" y="1314995"/>
                      <a:pt x="123123" y="1342379"/>
                      <a:pt x="182257" y="1347142"/>
                    </a:cubicBezTo>
                    <a:cubicBezTo>
                      <a:pt x="189797" y="1377304"/>
                      <a:pt x="178685" y="1419373"/>
                      <a:pt x="270363" y="1409055"/>
                    </a:cubicBezTo>
                    <a:cubicBezTo>
                      <a:pt x="281079" y="1405880"/>
                      <a:pt x="217977" y="1372145"/>
                      <a:pt x="246551" y="1328092"/>
                    </a:cubicBezTo>
                    <a:cubicBezTo>
                      <a:pt x="370376" y="1293564"/>
                      <a:pt x="329895" y="1428502"/>
                      <a:pt x="284651" y="1501924"/>
                    </a:cubicBezTo>
                    <a:cubicBezTo>
                      <a:pt x="182655" y="1621780"/>
                      <a:pt x="173526" y="1505099"/>
                      <a:pt x="189401" y="1440011"/>
                    </a:cubicBezTo>
                    <a:cubicBezTo>
                      <a:pt x="76688" y="1467793"/>
                      <a:pt x="105262" y="1586855"/>
                      <a:pt x="137013" y="1640036"/>
                    </a:cubicBezTo>
                    <a:cubicBezTo>
                      <a:pt x="104581" y="1680286"/>
                      <a:pt x="83886" y="1721312"/>
                      <a:pt x="74027" y="1761110"/>
                    </a:cubicBezTo>
                    <a:lnTo>
                      <a:pt x="74027" y="1892960"/>
                    </a:lnTo>
                    <a:cubicBezTo>
                      <a:pt x="91881" y="1950579"/>
                      <a:pt x="133698" y="1995109"/>
                      <a:pt x="189628" y="2013024"/>
                    </a:cubicBezTo>
                    <a:cubicBezTo>
                      <a:pt x="182121" y="2038681"/>
                      <a:pt x="182080" y="2064372"/>
                      <a:pt x="185693" y="2090062"/>
                    </a:cubicBezTo>
                    <a:cubicBezTo>
                      <a:pt x="135381" y="2076005"/>
                      <a:pt x="85069" y="2090913"/>
                      <a:pt x="35253" y="2129654"/>
                    </a:cubicBezTo>
                    <a:lnTo>
                      <a:pt x="23942" y="2129654"/>
                    </a:lnTo>
                    <a:lnTo>
                      <a:pt x="28497" y="2134379"/>
                    </a:lnTo>
                    <a:cubicBezTo>
                      <a:pt x="26752" y="2135250"/>
                      <a:pt x="25260" y="2136459"/>
                      <a:pt x="23768" y="2137687"/>
                    </a:cubicBezTo>
                    <a:lnTo>
                      <a:pt x="31686" y="2137687"/>
                    </a:lnTo>
                    <a:cubicBezTo>
                      <a:pt x="65681" y="2181233"/>
                      <a:pt x="132642" y="2208193"/>
                      <a:pt x="178723" y="2172517"/>
                    </a:cubicBezTo>
                    <a:cubicBezTo>
                      <a:pt x="174192" y="2200940"/>
                      <a:pt x="176715" y="2231928"/>
                      <a:pt x="187692" y="2260340"/>
                    </a:cubicBezTo>
                    <a:cubicBezTo>
                      <a:pt x="184841" y="2260445"/>
                      <a:pt x="182086" y="2261112"/>
                      <a:pt x="179311" y="2261826"/>
                    </a:cubicBezTo>
                    <a:cubicBezTo>
                      <a:pt x="116635" y="2277863"/>
                      <a:pt x="69028" y="2324983"/>
                      <a:pt x="49650" y="2387521"/>
                    </a:cubicBezTo>
                    <a:lnTo>
                      <a:pt x="49650" y="2519371"/>
                    </a:lnTo>
                    <a:cubicBezTo>
                      <a:pt x="59509" y="2559169"/>
                      <a:pt x="80204" y="2600194"/>
                      <a:pt x="112636" y="2640445"/>
                    </a:cubicBezTo>
                    <a:cubicBezTo>
                      <a:pt x="80885" y="2693626"/>
                      <a:pt x="52311" y="2812688"/>
                      <a:pt x="165024" y="2840470"/>
                    </a:cubicBezTo>
                    <a:cubicBezTo>
                      <a:pt x="149149" y="2775382"/>
                      <a:pt x="158278" y="2658701"/>
                      <a:pt x="260274" y="2778557"/>
                    </a:cubicBezTo>
                    <a:cubicBezTo>
                      <a:pt x="305518" y="2851979"/>
                      <a:pt x="345999" y="2986917"/>
                      <a:pt x="222174" y="2952389"/>
                    </a:cubicBezTo>
                    <a:cubicBezTo>
                      <a:pt x="193600" y="2908336"/>
                      <a:pt x="256702" y="2874601"/>
                      <a:pt x="245986" y="2871426"/>
                    </a:cubicBezTo>
                    <a:cubicBezTo>
                      <a:pt x="154308" y="2861108"/>
                      <a:pt x="165420" y="2903177"/>
                      <a:pt x="157880" y="2933339"/>
                    </a:cubicBezTo>
                    <a:cubicBezTo>
                      <a:pt x="98746" y="2938102"/>
                      <a:pt x="96364" y="2965486"/>
                      <a:pt x="91205" y="3000014"/>
                    </a:cubicBezTo>
                    <a:cubicBezTo>
                      <a:pt x="89761" y="3005457"/>
                      <a:pt x="86047" y="3012424"/>
                      <a:pt x="81847" y="3019875"/>
                    </a:cubicBezTo>
                    <a:lnTo>
                      <a:pt x="69774" y="3019360"/>
                    </a:lnTo>
                    <a:cubicBezTo>
                      <a:pt x="62221" y="3023891"/>
                      <a:pt x="63967" y="3033462"/>
                      <a:pt x="69462" y="3044215"/>
                    </a:cubicBezTo>
                    <a:cubicBezTo>
                      <a:pt x="63967" y="3054967"/>
                      <a:pt x="62221" y="3064538"/>
                      <a:pt x="69774" y="3069070"/>
                    </a:cubicBezTo>
                    <a:lnTo>
                      <a:pt x="81847" y="3068555"/>
                    </a:lnTo>
                    <a:cubicBezTo>
                      <a:pt x="86047" y="3076006"/>
                      <a:pt x="89761" y="3082972"/>
                      <a:pt x="91205" y="3088416"/>
                    </a:cubicBezTo>
                    <a:cubicBezTo>
                      <a:pt x="96364" y="3122944"/>
                      <a:pt x="98746" y="3150328"/>
                      <a:pt x="157880" y="3155091"/>
                    </a:cubicBezTo>
                    <a:cubicBezTo>
                      <a:pt x="165420" y="3185253"/>
                      <a:pt x="154308" y="3227322"/>
                      <a:pt x="245986" y="3217004"/>
                    </a:cubicBezTo>
                    <a:cubicBezTo>
                      <a:pt x="256702" y="3213829"/>
                      <a:pt x="193600" y="3180094"/>
                      <a:pt x="222174" y="3136041"/>
                    </a:cubicBezTo>
                    <a:cubicBezTo>
                      <a:pt x="345999" y="3101513"/>
                      <a:pt x="305518" y="3236451"/>
                      <a:pt x="260274" y="3309873"/>
                    </a:cubicBezTo>
                    <a:cubicBezTo>
                      <a:pt x="158278" y="3429729"/>
                      <a:pt x="149149" y="3313048"/>
                      <a:pt x="165024" y="3247960"/>
                    </a:cubicBezTo>
                    <a:cubicBezTo>
                      <a:pt x="52311" y="3275742"/>
                      <a:pt x="80885" y="3394804"/>
                      <a:pt x="112636" y="3447985"/>
                    </a:cubicBezTo>
                    <a:cubicBezTo>
                      <a:pt x="80204" y="3488235"/>
                      <a:pt x="59509" y="3529261"/>
                      <a:pt x="49650" y="3569059"/>
                    </a:cubicBezTo>
                    <a:lnTo>
                      <a:pt x="49650" y="3700909"/>
                    </a:lnTo>
                    <a:cubicBezTo>
                      <a:pt x="64587" y="3749112"/>
                      <a:pt x="96294" y="3788155"/>
                      <a:pt x="138970" y="3810448"/>
                    </a:cubicBezTo>
                    <a:cubicBezTo>
                      <a:pt x="99769" y="3825922"/>
                      <a:pt x="64555" y="3849105"/>
                      <a:pt x="46850" y="3896122"/>
                    </a:cubicBezTo>
                    <a:cubicBezTo>
                      <a:pt x="59484" y="3934925"/>
                      <a:pt x="79387" y="3977093"/>
                      <a:pt x="141006" y="3988262"/>
                    </a:cubicBezTo>
                    <a:cubicBezTo>
                      <a:pt x="95782" y="4033025"/>
                      <a:pt x="30782" y="4071004"/>
                      <a:pt x="4884" y="4218980"/>
                    </a:cubicBezTo>
                    <a:lnTo>
                      <a:pt x="996" y="4221910"/>
                    </a:lnTo>
                    <a:cubicBezTo>
                      <a:pt x="2102" y="4222008"/>
                      <a:pt x="3203" y="4222104"/>
                      <a:pt x="4310" y="4222053"/>
                    </a:cubicBezTo>
                    <a:cubicBezTo>
                      <a:pt x="2309" y="4229392"/>
                      <a:pt x="1103" y="4237129"/>
                      <a:pt x="0" y="4245156"/>
                    </a:cubicBezTo>
                    <a:lnTo>
                      <a:pt x="27685" y="4223062"/>
                    </a:lnTo>
                    <a:cubicBezTo>
                      <a:pt x="177591" y="4231104"/>
                      <a:pt x="228671" y="4179389"/>
                      <a:pt x="282100" y="4147364"/>
                    </a:cubicBezTo>
                    <a:cubicBezTo>
                      <a:pt x="279697" y="4206585"/>
                      <a:pt x="316546" y="4234038"/>
                      <a:pt x="351681" y="4254063"/>
                    </a:cubicBezTo>
                    <a:cubicBezTo>
                      <a:pt x="412858" y="4246463"/>
                      <a:pt x="444523" y="4206608"/>
                      <a:pt x="473670" y="4166469"/>
                    </a:cubicBezTo>
                    <a:lnTo>
                      <a:pt x="484041" y="4136635"/>
                    </a:lnTo>
                    <a:cubicBezTo>
                      <a:pt x="501011" y="4195787"/>
                      <a:pt x="546806" y="4240334"/>
                      <a:pt x="606781" y="4258918"/>
                    </a:cubicBezTo>
                    <a:lnTo>
                      <a:pt x="738631" y="4258918"/>
                    </a:lnTo>
                    <a:cubicBezTo>
                      <a:pt x="778429" y="4249059"/>
                      <a:pt x="819454" y="4228364"/>
                      <a:pt x="859705" y="4195932"/>
                    </a:cubicBezTo>
                    <a:cubicBezTo>
                      <a:pt x="912886" y="4227683"/>
                      <a:pt x="1031948" y="4256257"/>
                      <a:pt x="1059730" y="4143544"/>
                    </a:cubicBezTo>
                    <a:cubicBezTo>
                      <a:pt x="994642" y="4159419"/>
                      <a:pt x="877961" y="4150290"/>
                      <a:pt x="997817" y="4048294"/>
                    </a:cubicBezTo>
                    <a:cubicBezTo>
                      <a:pt x="1071239" y="4003050"/>
                      <a:pt x="1206177" y="3962569"/>
                      <a:pt x="1171649" y="4086394"/>
                    </a:cubicBezTo>
                    <a:cubicBezTo>
                      <a:pt x="1127596" y="4114968"/>
                      <a:pt x="1093861" y="4051866"/>
                      <a:pt x="1090686" y="4062582"/>
                    </a:cubicBezTo>
                    <a:cubicBezTo>
                      <a:pt x="1080368" y="4154260"/>
                      <a:pt x="1122437" y="4143148"/>
                      <a:pt x="1152599" y="4150688"/>
                    </a:cubicBezTo>
                    <a:cubicBezTo>
                      <a:pt x="1157362" y="4209822"/>
                      <a:pt x="1184746" y="4212204"/>
                      <a:pt x="1219274" y="4217363"/>
                    </a:cubicBezTo>
                    <a:cubicBezTo>
                      <a:pt x="1224717" y="4218807"/>
                      <a:pt x="1231684" y="4222521"/>
                      <a:pt x="1239135" y="4226721"/>
                    </a:cubicBezTo>
                    <a:lnTo>
                      <a:pt x="1238620" y="4238794"/>
                    </a:lnTo>
                    <a:cubicBezTo>
                      <a:pt x="1243151" y="4246347"/>
                      <a:pt x="1252722" y="4244601"/>
                      <a:pt x="1263475" y="4239106"/>
                    </a:cubicBezTo>
                    <a:cubicBezTo>
                      <a:pt x="1274227" y="4244601"/>
                      <a:pt x="1283798" y="4246347"/>
                      <a:pt x="1288330" y="4238794"/>
                    </a:cubicBezTo>
                    <a:lnTo>
                      <a:pt x="1287815" y="4226721"/>
                    </a:lnTo>
                    <a:cubicBezTo>
                      <a:pt x="1295266" y="4222521"/>
                      <a:pt x="1302232" y="4218807"/>
                      <a:pt x="1307676" y="4217363"/>
                    </a:cubicBezTo>
                    <a:cubicBezTo>
                      <a:pt x="1342204" y="4212204"/>
                      <a:pt x="1369588" y="4209822"/>
                      <a:pt x="1374351" y="4150688"/>
                    </a:cubicBezTo>
                    <a:cubicBezTo>
                      <a:pt x="1404513" y="4143148"/>
                      <a:pt x="1446582" y="4154260"/>
                      <a:pt x="1436264" y="4062582"/>
                    </a:cubicBezTo>
                    <a:cubicBezTo>
                      <a:pt x="1433089" y="4051866"/>
                      <a:pt x="1399354" y="4114968"/>
                      <a:pt x="1355301" y="4086394"/>
                    </a:cubicBezTo>
                    <a:cubicBezTo>
                      <a:pt x="1320773" y="3962569"/>
                      <a:pt x="1455711" y="4003050"/>
                      <a:pt x="1529133" y="4048294"/>
                    </a:cubicBezTo>
                    <a:cubicBezTo>
                      <a:pt x="1648989" y="4150290"/>
                      <a:pt x="1532308" y="4159419"/>
                      <a:pt x="1467220" y="4143544"/>
                    </a:cubicBezTo>
                    <a:cubicBezTo>
                      <a:pt x="1495002" y="4256257"/>
                      <a:pt x="1614064" y="4227683"/>
                      <a:pt x="1667245" y="4195932"/>
                    </a:cubicBezTo>
                    <a:cubicBezTo>
                      <a:pt x="1707495" y="4228364"/>
                      <a:pt x="1748521" y="4249059"/>
                      <a:pt x="1788319" y="4258918"/>
                    </a:cubicBezTo>
                    <a:lnTo>
                      <a:pt x="1920169" y="4258918"/>
                    </a:lnTo>
                    <a:cubicBezTo>
                      <a:pt x="1982707" y="4239540"/>
                      <a:pt x="2029826" y="4191933"/>
                      <a:pt x="2045864" y="4129257"/>
                    </a:cubicBezTo>
                    <a:lnTo>
                      <a:pt x="2050363" y="4103881"/>
                    </a:lnTo>
                    <a:cubicBezTo>
                      <a:pt x="2089212" y="4128606"/>
                      <a:pt x="2128270" y="4131559"/>
                      <a:pt x="2167329" y="4126066"/>
                    </a:cubicBezTo>
                    <a:cubicBezTo>
                      <a:pt x="2153272" y="4176378"/>
                      <a:pt x="2168180" y="4226689"/>
                      <a:pt x="2206921" y="4276506"/>
                    </a:cubicBezTo>
                    <a:lnTo>
                      <a:pt x="2206921" y="4287817"/>
                    </a:lnTo>
                    <a:lnTo>
                      <a:pt x="2211646" y="4283262"/>
                    </a:lnTo>
                    <a:cubicBezTo>
                      <a:pt x="2212517" y="4285007"/>
                      <a:pt x="2213726" y="4286499"/>
                      <a:pt x="2214954" y="4287991"/>
                    </a:cubicBezTo>
                    <a:lnTo>
                      <a:pt x="2214954" y="4280073"/>
                    </a:lnTo>
                    <a:cubicBezTo>
                      <a:pt x="2258500" y="4246078"/>
                      <a:pt x="2285460" y="4179117"/>
                      <a:pt x="2249784" y="4133036"/>
                    </a:cubicBezTo>
                    <a:cubicBezTo>
                      <a:pt x="2276599" y="4137311"/>
                      <a:pt x="2305698" y="4135307"/>
                      <a:pt x="2332816" y="4125974"/>
                    </a:cubicBezTo>
                    <a:cubicBezTo>
                      <a:pt x="2332850" y="4127103"/>
                      <a:pt x="2333121" y="4128179"/>
                      <a:pt x="2333398" y="4129257"/>
                    </a:cubicBezTo>
                    <a:cubicBezTo>
                      <a:pt x="2349435" y="4191933"/>
                      <a:pt x="2396555" y="4239540"/>
                      <a:pt x="2459093" y="4258918"/>
                    </a:cubicBezTo>
                    <a:lnTo>
                      <a:pt x="2590943" y="4258918"/>
                    </a:lnTo>
                    <a:cubicBezTo>
                      <a:pt x="2630741" y="4249059"/>
                      <a:pt x="2671766" y="4228364"/>
                      <a:pt x="2712017" y="4195932"/>
                    </a:cubicBezTo>
                    <a:cubicBezTo>
                      <a:pt x="2765198" y="4227683"/>
                      <a:pt x="2884260" y="4256257"/>
                      <a:pt x="2912042" y="4143544"/>
                    </a:cubicBezTo>
                    <a:cubicBezTo>
                      <a:pt x="2846954" y="4159419"/>
                      <a:pt x="2730273" y="4150290"/>
                      <a:pt x="2850129" y="4048294"/>
                    </a:cubicBezTo>
                    <a:cubicBezTo>
                      <a:pt x="2923551" y="4003050"/>
                      <a:pt x="3058489" y="3962569"/>
                      <a:pt x="3023961" y="4086394"/>
                    </a:cubicBezTo>
                    <a:cubicBezTo>
                      <a:pt x="2979908" y="4114968"/>
                      <a:pt x="2946173" y="4051866"/>
                      <a:pt x="2942998" y="4062582"/>
                    </a:cubicBezTo>
                    <a:cubicBezTo>
                      <a:pt x="2932680" y="4154260"/>
                      <a:pt x="2974749" y="4143148"/>
                      <a:pt x="3004911" y="4150688"/>
                    </a:cubicBezTo>
                    <a:cubicBezTo>
                      <a:pt x="3009674" y="4209822"/>
                      <a:pt x="3037058" y="4212204"/>
                      <a:pt x="3071586" y="4217363"/>
                    </a:cubicBezTo>
                    <a:cubicBezTo>
                      <a:pt x="3077029" y="4218807"/>
                      <a:pt x="3083996" y="4222521"/>
                      <a:pt x="3091447" y="4226721"/>
                    </a:cubicBezTo>
                    <a:lnTo>
                      <a:pt x="3090932" y="4238794"/>
                    </a:lnTo>
                    <a:cubicBezTo>
                      <a:pt x="3095463" y="4246347"/>
                      <a:pt x="3105034" y="4244601"/>
                      <a:pt x="3115787" y="4239106"/>
                    </a:cubicBezTo>
                    <a:cubicBezTo>
                      <a:pt x="3126539" y="4244601"/>
                      <a:pt x="3136110" y="4246347"/>
                      <a:pt x="3140642" y="4238794"/>
                    </a:cubicBezTo>
                    <a:lnTo>
                      <a:pt x="3140127" y="4226721"/>
                    </a:lnTo>
                    <a:cubicBezTo>
                      <a:pt x="3147578" y="4222521"/>
                      <a:pt x="3154544" y="4218807"/>
                      <a:pt x="3159988" y="4217363"/>
                    </a:cubicBezTo>
                    <a:cubicBezTo>
                      <a:pt x="3194516" y="4212204"/>
                      <a:pt x="3221900" y="4209822"/>
                      <a:pt x="3226663" y="4150688"/>
                    </a:cubicBezTo>
                    <a:cubicBezTo>
                      <a:pt x="3256825" y="4143148"/>
                      <a:pt x="3298894" y="4154260"/>
                      <a:pt x="3288576" y="4062582"/>
                    </a:cubicBezTo>
                    <a:cubicBezTo>
                      <a:pt x="3285401" y="4051866"/>
                      <a:pt x="3251666" y="4114968"/>
                      <a:pt x="3207613" y="4086394"/>
                    </a:cubicBezTo>
                    <a:cubicBezTo>
                      <a:pt x="3173085" y="3962569"/>
                      <a:pt x="3308023" y="4003050"/>
                      <a:pt x="3381445" y="4048294"/>
                    </a:cubicBezTo>
                    <a:cubicBezTo>
                      <a:pt x="3501301" y="4150290"/>
                      <a:pt x="3384620" y="4159419"/>
                      <a:pt x="3319532" y="4143544"/>
                    </a:cubicBezTo>
                    <a:cubicBezTo>
                      <a:pt x="3347314" y="4256257"/>
                      <a:pt x="3466376" y="4227683"/>
                      <a:pt x="3519557" y="4195932"/>
                    </a:cubicBezTo>
                    <a:cubicBezTo>
                      <a:pt x="3559807" y="4228364"/>
                      <a:pt x="3600833" y="4249059"/>
                      <a:pt x="3640631" y="4258918"/>
                    </a:cubicBezTo>
                    <a:lnTo>
                      <a:pt x="3772481" y="4258918"/>
                    </a:lnTo>
                    <a:cubicBezTo>
                      <a:pt x="3817511" y="4244965"/>
                      <a:pt x="3854547" y="4216377"/>
                      <a:pt x="3877193" y="4177733"/>
                    </a:cubicBezTo>
                    <a:cubicBezTo>
                      <a:pt x="3898725" y="4216667"/>
                      <a:pt x="3926696" y="4251417"/>
                      <a:pt x="3978362" y="4263299"/>
                    </a:cubicBezTo>
                    <a:cubicBezTo>
                      <a:pt x="4015127" y="4245591"/>
                      <a:pt x="4054255" y="4220228"/>
                      <a:pt x="4057086" y="4157670"/>
                    </a:cubicBezTo>
                    <a:cubicBezTo>
                      <a:pt x="4107494" y="4196503"/>
                      <a:pt x="4153823" y="4255842"/>
                      <a:pt x="4303937" y="4261723"/>
                    </a:cubicBezTo>
                    <a:lnTo>
                      <a:pt x="4307359" y="4265182"/>
                    </a:lnTo>
                    <a:lnTo>
                      <a:pt x="4307058" y="4261880"/>
                    </a:lnTo>
                    <a:cubicBezTo>
                      <a:pt x="4314597" y="4262882"/>
                      <a:pt x="4322424" y="4263043"/>
                      <a:pt x="4330525" y="4263063"/>
                    </a:cubicBezTo>
                    <a:lnTo>
                      <a:pt x="4304933" y="4238584"/>
                    </a:lnTo>
                    <a:cubicBezTo>
                      <a:pt x="4292861" y="4088945"/>
                      <a:pt x="4234780" y="4045237"/>
                      <a:pt x="4195899" y="3996569"/>
                    </a:cubicBezTo>
                    <a:cubicBezTo>
                      <a:pt x="4254909" y="3991032"/>
                      <a:pt x="4277190" y="3950844"/>
                      <a:pt x="4292337" y="3913347"/>
                    </a:cubicBezTo>
                    <a:cubicBezTo>
                      <a:pt x="4276626" y="3853735"/>
                      <a:pt x="4232895" y="3827684"/>
                      <a:pt x="4189219" y="3804165"/>
                    </a:cubicBezTo>
                    <a:lnTo>
                      <a:pt x="4164645" y="3799172"/>
                    </a:lnTo>
                    <a:cubicBezTo>
                      <a:pt x="4218868" y="3780730"/>
                      <a:pt x="4259275" y="3736884"/>
                      <a:pt x="4276744" y="3680510"/>
                    </a:cubicBezTo>
                    <a:lnTo>
                      <a:pt x="4276744" y="3548660"/>
                    </a:lnTo>
                    <a:cubicBezTo>
                      <a:pt x="4266885" y="3508862"/>
                      <a:pt x="4246190" y="3467837"/>
                      <a:pt x="4213758" y="3427586"/>
                    </a:cubicBezTo>
                    <a:cubicBezTo>
                      <a:pt x="4245509" y="3374405"/>
                      <a:pt x="4274083" y="3255343"/>
                      <a:pt x="4161370" y="3227561"/>
                    </a:cubicBezTo>
                    <a:cubicBezTo>
                      <a:pt x="4177245" y="3292649"/>
                      <a:pt x="4168116" y="3409330"/>
                      <a:pt x="4066120" y="3289474"/>
                    </a:cubicBezTo>
                    <a:cubicBezTo>
                      <a:pt x="4020876" y="3216052"/>
                      <a:pt x="3980395" y="3081114"/>
                      <a:pt x="4104220" y="3115642"/>
                    </a:cubicBezTo>
                    <a:cubicBezTo>
                      <a:pt x="4132794" y="3159695"/>
                      <a:pt x="4069692" y="3193430"/>
                      <a:pt x="4080408" y="3196605"/>
                    </a:cubicBezTo>
                    <a:cubicBezTo>
                      <a:pt x="4172086" y="3206923"/>
                      <a:pt x="4160974" y="3164854"/>
                      <a:pt x="4168514" y="3134692"/>
                    </a:cubicBezTo>
                    <a:cubicBezTo>
                      <a:pt x="4227648" y="3129929"/>
                      <a:pt x="4230030" y="3102545"/>
                      <a:pt x="4235189" y="3068017"/>
                    </a:cubicBezTo>
                    <a:cubicBezTo>
                      <a:pt x="4236633" y="3062574"/>
                      <a:pt x="4240347" y="3055607"/>
                      <a:pt x="4244547" y="3048156"/>
                    </a:cubicBezTo>
                    <a:lnTo>
                      <a:pt x="4256620" y="3048671"/>
                    </a:lnTo>
                    <a:cubicBezTo>
                      <a:pt x="4264173" y="3044140"/>
                      <a:pt x="4262427" y="3034569"/>
                      <a:pt x="4256932" y="3023816"/>
                    </a:cubicBezTo>
                    <a:cubicBezTo>
                      <a:pt x="4262427" y="3013064"/>
                      <a:pt x="4264173" y="3003493"/>
                      <a:pt x="4256620" y="2998961"/>
                    </a:cubicBezTo>
                    <a:lnTo>
                      <a:pt x="4244547" y="2999476"/>
                    </a:lnTo>
                    <a:cubicBezTo>
                      <a:pt x="4240347" y="2992025"/>
                      <a:pt x="4236633" y="2985059"/>
                      <a:pt x="4235189" y="2979615"/>
                    </a:cubicBezTo>
                    <a:cubicBezTo>
                      <a:pt x="4230030" y="2945087"/>
                      <a:pt x="4227648" y="2917703"/>
                      <a:pt x="4168514" y="2912940"/>
                    </a:cubicBezTo>
                    <a:cubicBezTo>
                      <a:pt x="4160974" y="2882778"/>
                      <a:pt x="4172086" y="2840709"/>
                      <a:pt x="4080408" y="2851027"/>
                    </a:cubicBezTo>
                    <a:cubicBezTo>
                      <a:pt x="4069692" y="2854202"/>
                      <a:pt x="4132794" y="2887937"/>
                      <a:pt x="4104220" y="2931990"/>
                    </a:cubicBezTo>
                    <a:cubicBezTo>
                      <a:pt x="3980395" y="2966518"/>
                      <a:pt x="4020876" y="2831580"/>
                      <a:pt x="4066120" y="2758158"/>
                    </a:cubicBezTo>
                    <a:cubicBezTo>
                      <a:pt x="4168116" y="2638302"/>
                      <a:pt x="4177245" y="2754983"/>
                      <a:pt x="4161370" y="2820071"/>
                    </a:cubicBezTo>
                    <a:cubicBezTo>
                      <a:pt x="4274083" y="2792289"/>
                      <a:pt x="4245509" y="2673227"/>
                      <a:pt x="4213758" y="2620046"/>
                    </a:cubicBezTo>
                    <a:cubicBezTo>
                      <a:pt x="4246190" y="2579796"/>
                      <a:pt x="4266885" y="2538770"/>
                      <a:pt x="4276744" y="2498972"/>
                    </a:cubicBezTo>
                    <a:lnTo>
                      <a:pt x="4276744" y="2367122"/>
                    </a:lnTo>
                    <a:cubicBezTo>
                      <a:pt x="4258409" y="2307952"/>
                      <a:pt x="4214805" y="2262586"/>
                      <a:pt x="4156756" y="2245301"/>
                    </a:cubicBezTo>
                    <a:cubicBezTo>
                      <a:pt x="4168571" y="2216511"/>
                      <a:pt x="4169182" y="2187328"/>
                      <a:pt x="4165078" y="2158144"/>
                    </a:cubicBezTo>
                    <a:cubicBezTo>
                      <a:pt x="4215390" y="2172202"/>
                      <a:pt x="4265701" y="2157294"/>
                      <a:pt x="4315518" y="2118552"/>
                    </a:cubicBezTo>
                    <a:lnTo>
                      <a:pt x="4326829" y="2118552"/>
                    </a:lnTo>
                    <a:lnTo>
                      <a:pt x="4322274" y="2113827"/>
                    </a:lnTo>
                    <a:cubicBezTo>
                      <a:pt x="4324019" y="2112957"/>
                      <a:pt x="4325511" y="2111748"/>
                      <a:pt x="4327003" y="2110519"/>
                    </a:cubicBezTo>
                    <a:lnTo>
                      <a:pt x="4319084" y="2110519"/>
                    </a:lnTo>
                    <a:cubicBezTo>
                      <a:pt x="4285089" y="2066973"/>
                      <a:pt x="4218129" y="2040013"/>
                      <a:pt x="4172048" y="2075689"/>
                    </a:cubicBezTo>
                    <a:cubicBezTo>
                      <a:pt x="4175993" y="2050945"/>
                      <a:pt x="4174591" y="2024257"/>
                      <a:pt x="4166357" y="1999160"/>
                    </a:cubicBezTo>
                    <a:cubicBezTo>
                      <a:pt x="4168105" y="1999103"/>
                      <a:pt x="4169779" y="1998688"/>
                      <a:pt x="4171460" y="1998256"/>
                    </a:cubicBezTo>
                    <a:cubicBezTo>
                      <a:pt x="4234136" y="1982219"/>
                      <a:pt x="4281743" y="1935099"/>
                      <a:pt x="4301121" y="1872561"/>
                    </a:cubicBezTo>
                    <a:lnTo>
                      <a:pt x="4301121" y="1740711"/>
                    </a:lnTo>
                    <a:cubicBezTo>
                      <a:pt x="4291262" y="1700913"/>
                      <a:pt x="4270567" y="1659888"/>
                      <a:pt x="4238135" y="1619637"/>
                    </a:cubicBezTo>
                    <a:cubicBezTo>
                      <a:pt x="4269886" y="1566456"/>
                      <a:pt x="4298460" y="1447394"/>
                      <a:pt x="4185747" y="1419612"/>
                    </a:cubicBezTo>
                    <a:cubicBezTo>
                      <a:pt x="4201622" y="1484700"/>
                      <a:pt x="4192493" y="1601381"/>
                      <a:pt x="4090497" y="1481525"/>
                    </a:cubicBezTo>
                    <a:cubicBezTo>
                      <a:pt x="4045253" y="1408103"/>
                      <a:pt x="4004772" y="1273165"/>
                      <a:pt x="4128597" y="1307693"/>
                    </a:cubicBezTo>
                    <a:cubicBezTo>
                      <a:pt x="4157171" y="1351746"/>
                      <a:pt x="4094069" y="1385481"/>
                      <a:pt x="4104785" y="1388656"/>
                    </a:cubicBezTo>
                    <a:cubicBezTo>
                      <a:pt x="4196463" y="1398974"/>
                      <a:pt x="4185351" y="1356905"/>
                      <a:pt x="4192891" y="1326743"/>
                    </a:cubicBezTo>
                    <a:cubicBezTo>
                      <a:pt x="4252025" y="1321980"/>
                      <a:pt x="4254407" y="1294596"/>
                      <a:pt x="4259566" y="1260068"/>
                    </a:cubicBezTo>
                    <a:cubicBezTo>
                      <a:pt x="4261010" y="1254625"/>
                      <a:pt x="4264724" y="1247658"/>
                      <a:pt x="4268924" y="1240207"/>
                    </a:cubicBezTo>
                    <a:lnTo>
                      <a:pt x="4280997" y="1240722"/>
                    </a:lnTo>
                    <a:cubicBezTo>
                      <a:pt x="4288550" y="1236191"/>
                      <a:pt x="4286804" y="1226620"/>
                      <a:pt x="4281309" y="1215867"/>
                    </a:cubicBezTo>
                    <a:cubicBezTo>
                      <a:pt x="4286804" y="1205115"/>
                      <a:pt x="4288550" y="1195544"/>
                      <a:pt x="4280997" y="1191012"/>
                    </a:cubicBezTo>
                    <a:lnTo>
                      <a:pt x="4268924" y="1191527"/>
                    </a:lnTo>
                    <a:cubicBezTo>
                      <a:pt x="4264724" y="1184076"/>
                      <a:pt x="4261010" y="1177110"/>
                      <a:pt x="4259566" y="1171666"/>
                    </a:cubicBezTo>
                    <a:cubicBezTo>
                      <a:pt x="4254407" y="1137138"/>
                      <a:pt x="4252025" y="1109754"/>
                      <a:pt x="4192891" y="1104991"/>
                    </a:cubicBezTo>
                    <a:cubicBezTo>
                      <a:pt x="4185351" y="1074829"/>
                      <a:pt x="4196463" y="1032760"/>
                      <a:pt x="4104785" y="1043078"/>
                    </a:cubicBezTo>
                    <a:cubicBezTo>
                      <a:pt x="4094069" y="1046253"/>
                      <a:pt x="4157171" y="1079988"/>
                      <a:pt x="4128597" y="1124041"/>
                    </a:cubicBezTo>
                    <a:cubicBezTo>
                      <a:pt x="4004772" y="1158569"/>
                      <a:pt x="4045253" y="1023631"/>
                      <a:pt x="4090497" y="950209"/>
                    </a:cubicBezTo>
                    <a:cubicBezTo>
                      <a:pt x="4192493" y="830353"/>
                      <a:pt x="4201622" y="947034"/>
                      <a:pt x="4185747" y="1012122"/>
                    </a:cubicBezTo>
                    <a:cubicBezTo>
                      <a:pt x="4298460" y="984340"/>
                      <a:pt x="4269886" y="865278"/>
                      <a:pt x="4238135" y="812097"/>
                    </a:cubicBezTo>
                    <a:cubicBezTo>
                      <a:pt x="4270567" y="771847"/>
                      <a:pt x="4291262" y="730821"/>
                      <a:pt x="4301121" y="691023"/>
                    </a:cubicBezTo>
                    <a:lnTo>
                      <a:pt x="4301121" y="559173"/>
                    </a:lnTo>
                    <a:cubicBezTo>
                      <a:pt x="4284728" y="506269"/>
                      <a:pt x="4248135" y="464400"/>
                      <a:pt x="4198717" y="444394"/>
                    </a:cubicBezTo>
                    <a:cubicBezTo>
                      <a:pt x="4242579" y="427352"/>
                      <a:pt x="4284159" y="404568"/>
                      <a:pt x="4303922" y="352084"/>
                    </a:cubicBezTo>
                    <a:cubicBezTo>
                      <a:pt x="4291288" y="313282"/>
                      <a:pt x="4271384" y="271114"/>
                      <a:pt x="4209766" y="259944"/>
                    </a:cubicBezTo>
                    <a:cubicBezTo>
                      <a:pt x="4250301" y="219823"/>
                      <a:pt x="4306723" y="185151"/>
                      <a:pt x="4336671" y="71801"/>
                    </a:cubicBezTo>
                    <a:lnTo>
                      <a:pt x="4349776" y="61922"/>
                    </a:lnTo>
                    <a:lnTo>
                      <a:pt x="4339801" y="61492"/>
                    </a:lnTo>
                    <a:cubicBezTo>
                      <a:pt x="4344131" y="43910"/>
                      <a:pt x="4347823" y="24520"/>
                      <a:pt x="4350772" y="3050"/>
                    </a:cubicBezTo>
                    <a:lnTo>
                      <a:pt x="4279279" y="60104"/>
                    </a:lnTo>
                    <a:cubicBezTo>
                      <a:pt x="4162487" y="63315"/>
                      <a:pt x="4116521" y="107788"/>
                      <a:pt x="4068672" y="136468"/>
                    </a:cubicBezTo>
                    <a:cubicBezTo>
                      <a:pt x="4071075" y="77247"/>
                      <a:pt x="4034226" y="49794"/>
                      <a:pt x="3999091" y="29769"/>
                    </a:cubicBezTo>
                    <a:cubicBezTo>
                      <a:pt x="3937914" y="37369"/>
                      <a:pt x="3906249" y="77225"/>
                      <a:pt x="3877102" y="117364"/>
                    </a:cubicBezTo>
                    <a:lnTo>
                      <a:pt x="3862965" y="158031"/>
                    </a:lnTo>
                    <a:cubicBezTo>
                      <a:pt x="3846845" y="95690"/>
                      <a:pt x="3799848" y="48376"/>
                      <a:pt x="3737552" y="29073"/>
                    </a:cubicBezTo>
                    <a:lnTo>
                      <a:pt x="3605702" y="29073"/>
                    </a:lnTo>
                    <a:cubicBezTo>
                      <a:pt x="3565904" y="38932"/>
                      <a:pt x="3524879" y="59627"/>
                      <a:pt x="3484628" y="92059"/>
                    </a:cubicBezTo>
                    <a:cubicBezTo>
                      <a:pt x="3431447" y="60308"/>
                      <a:pt x="3312385" y="31734"/>
                      <a:pt x="3284603" y="144447"/>
                    </a:cubicBezTo>
                    <a:cubicBezTo>
                      <a:pt x="3349691" y="128572"/>
                      <a:pt x="3466372" y="137701"/>
                      <a:pt x="3346516" y="239697"/>
                    </a:cubicBezTo>
                    <a:cubicBezTo>
                      <a:pt x="3273094" y="284941"/>
                      <a:pt x="3138156" y="325422"/>
                      <a:pt x="3172684" y="201597"/>
                    </a:cubicBezTo>
                    <a:cubicBezTo>
                      <a:pt x="3216737" y="173023"/>
                      <a:pt x="3250472" y="236125"/>
                      <a:pt x="3253647" y="225409"/>
                    </a:cubicBezTo>
                    <a:cubicBezTo>
                      <a:pt x="3263965" y="133731"/>
                      <a:pt x="3221896" y="144843"/>
                      <a:pt x="3191734" y="137303"/>
                    </a:cubicBezTo>
                    <a:cubicBezTo>
                      <a:pt x="3186971" y="78169"/>
                      <a:pt x="3159587" y="75787"/>
                      <a:pt x="3125059" y="70628"/>
                    </a:cubicBezTo>
                    <a:cubicBezTo>
                      <a:pt x="3119616" y="69184"/>
                      <a:pt x="3112649" y="65470"/>
                      <a:pt x="3105198" y="61270"/>
                    </a:cubicBezTo>
                    <a:lnTo>
                      <a:pt x="3105713" y="49197"/>
                    </a:lnTo>
                    <a:cubicBezTo>
                      <a:pt x="3101182" y="41644"/>
                      <a:pt x="3091611" y="43390"/>
                      <a:pt x="3080858" y="48885"/>
                    </a:cubicBezTo>
                    <a:cubicBezTo>
                      <a:pt x="3070106" y="43390"/>
                      <a:pt x="3060535" y="41644"/>
                      <a:pt x="3056003" y="49197"/>
                    </a:cubicBezTo>
                    <a:lnTo>
                      <a:pt x="3056518" y="61270"/>
                    </a:lnTo>
                    <a:cubicBezTo>
                      <a:pt x="3049067" y="65470"/>
                      <a:pt x="3042101" y="69184"/>
                      <a:pt x="3036657" y="70628"/>
                    </a:cubicBezTo>
                    <a:cubicBezTo>
                      <a:pt x="3002129" y="75787"/>
                      <a:pt x="2974745" y="78169"/>
                      <a:pt x="2969982" y="137303"/>
                    </a:cubicBezTo>
                    <a:cubicBezTo>
                      <a:pt x="2939820" y="144843"/>
                      <a:pt x="2897751" y="133731"/>
                      <a:pt x="2908069" y="225409"/>
                    </a:cubicBezTo>
                    <a:cubicBezTo>
                      <a:pt x="2911244" y="236125"/>
                      <a:pt x="2944979" y="173023"/>
                      <a:pt x="2989032" y="201597"/>
                    </a:cubicBezTo>
                    <a:cubicBezTo>
                      <a:pt x="3023560" y="325422"/>
                      <a:pt x="2888622" y="284941"/>
                      <a:pt x="2815200" y="239697"/>
                    </a:cubicBezTo>
                    <a:cubicBezTo>
                      <a:pt x="2695344" y="137701"/>
                      <a:pt x="2812025" y="128572"/>
                      <a:pt x="2877113" y="144447"/>
                    </a:cubicBezTo>
                    <a:cubicBezTo>
                      <a:pt x="2849331" y="31734"/>
                      <a:pt x="2730269" y="60308"/>
                      <a:pt x="2677088" y="92059"/>
                    </a:cubicBezTo>
                    <a:cubicBezTo>
                      <a:pt x="2636838" y="59627"/>
                      <a:pt x="2595812" y="38932"/>
                      <a:pt x="2556014" y="29073"/>
                    </a:cubicBezTo>
                    <a:lnTo>
                      <a:pt x="2424164" y="29073"/>
                    </a:lnTo>
                    <a:cubicBezTo>
                      <a:pt x="2361626" y="48451"/>
                      <a:pt x="2314507" y="96058"/>
                      <a:pt x="2298469" y="158734"/>
                    </a:cubicBezTo>
                    <a:lnTo>
                      <a:pt x="2297361" y="164987"/>
                    </a:lnTo>
                    <a:cubicBezTo>
                      <a:pt x="2273138" y="158359"/>
                      <a:pt x="2248821" y="158505"/>
                      <a:pt x="2224504" y="161925"/>
                    </a:cubicBezTo>
                    <a:cubicBezTo>
                      <a:pt x="2238562" y="111614"/>
                      <a:pt x="2223654" y="61302"/>
                      <a:pt x="2184912" y="11485"/>
                    </a:cubicBezTo>
                    <a:lnTo>
                      <a:pt x="2184912" y="174"/>
                    </a:lnTo>
                    <a:lnTo>
                      <a:pt x="2180187" y="4729"/>
                    </a:lnTo>
                    <a:cubicBezTo>
                      <a:pt x="2179317" y="2984"/>
                      <a:pt x="2178108" y="1492"/>
                      <a:pt x="2176879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2363411" y="1805131"/>
                <a:ext cx="3562598" cy="3550721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" name="图文框 8"/>
              <p:cNvSpPr/>
              <p:nvPr/>
            </p:nvSpPr>
            <p:spPr>
              <a:xfrm>
                <a:off x="1879104" y="1328473"/>
                <a:ext cx="4521918" cy="4478643"/>
              </a:xfrm>
              <a:prstGeom prst="frame">
                <a:avLst>
                  <a:gd name="adj1" fmla="val 2989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5319080" y="1792840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 smtClean="0">
                  <a:solidFill>
                    <a:schemeClr val="bg1"/>
                  </a:solidFill>
                  <a:latin typeface="华文新魏" pitchFamily="2" charset="-122"/>
                  <a:ea typeface="华文新魏" pitchFamily="2" charset="-122"/>
                </a:rPr>
                <a:t>恭贺</a:t>
              </a:r>
              <a:endParaRPr lang="en-US" altLang="zh-CN" sz="480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endParaRPr>
            </a:p>
            <a:p>
              <a:r>
                <a:rPr lang="zh-CN" altLang="en-US" sz="4800" dirty="0" smtClean="0">
                  <a:solidFill>
                    <a:schemeClr val="bg1"/>
                  </a:solidFill>
                  <a:latin typeface="华文新魏" pitchFamily="2" charset="-122"/>
                  <a:ea typeface="华文新魏" pitchFamily="2" charset="-122"/>
                </a:rPr>
                <a:t>新春</a:t>
              </a:r>
              <a:endParaRPr lang="zh-CN" altLang="en-US" sz="480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6645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165364" y="5031467"/>
            <a:ext cx="5070932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可以做相框的笔墨效果</a:t>
            </a:r>
            <a:endParaRPr lang="en-US" altLang="zh-CN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5703162" y="531599"/>
            <a:ext cx="24202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0"/>
                </a:gradFill>
                <a:latin typeface="楷体_GB2312" pitchFamily="49" charset="-122"/>
                <a:ea typeface="楷体_GB2312" pitchFamily="49" charset="-122"/>
              </a:rPr>
              <a:t>更多形状</a:t>
            </a:r>
            <a:endParaRPr lang="zh-CN" altLang="en-US" sz="3600" b="1" dirty="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568" y="2282763"/>
            <a:ext cx="2434455" cy="2073308"/>
          </a:xfrm>
          <a:custGeom>
            <a:avLst/>
            <a:gdLst/>
            <a:ahLst/>
            <a:cxnLst/>
            <a:rect l="l" t="t" r="r" b="b"/>
            <a:pathLst>
              <a:path w="1872357" h="1594596">
                <a:moveTo>
                  <a:pt x="606801" y="1409991"/>
                </a:moveTo>
                <a:lnTo>
                  <a:pt x="605513" y="1413088"/>
                </a:lnTo>
                <a:cubicBezTo>
                  <a:pt x="604777" y="1413552"/>
                  <a:pt x="604030" y="1414169"/>
                  <a:pt x="603668" y="1415100"/>
                </a:cubicBezTo>
                <a:lnTo>
                  <a:pt x="598283" y="1413849"/>
                </a:lnTo>
                <a:cubicBezTo>
                  <a:pt x="601235" y="1412568"/>
                  <a:pt x="604135" y="1411311"/>
                  <a:pt x="606801" y="1409991"/>
                </a:cubicBezTo>
                <a:close/>
                <a:moveTo>
                  <a:pt x="1317997" y="1340472"/>
                </a:moveTo>
                <a:lnTo>
                  <a:pt x="1319250" y="1345856"/>
                </a:lnTo>
                <a:cubicBezTo>
                  <a:pt x="1320245" y="1345770"/>
                  <a:pt x="1321129" y="1346168"/>
                  <a:pt x="1321870" y="1346623"/>
                </a:cubicBezTo>
                <a:lnTo>
                  <a:pt x="1325218" y="1346411"/>
                </a:lnTo>
                <a:cubicBezTo>
                  <a:pt x="1322857" y="1344603"/>
                  <a:pt x="1320448" y="1342555"/>
                  <a:pt x="1317997" y="1340472"/>
                </a:cubicBezTo>
                <a:close/>
                <a:moveTo>
                  <a:pt x="587096" y="1192326"/>
                </a:moveTo>
                <a:cubicBezTo>
                  <a:pt x="585372" y="1194070"/>
                  <a:pt x="585895" y="1195434"/>
                  <a:pt x="586701" y="1196789"/>
                </a:cubicBezTo>
                <a:lnTo>
                  <a:pt x="599273" y="1196528"/>
                </a:lnTo>
                <a:cubicBezTo>
                  <a:pt x="595626" y="1195280"/>
                  <a:pt x="591397" y="1193917"/>
                  <a:pt x="587096" y="1192326"/>
                </a:cubicBezTo>
                <a:close/>
                <a:moveTo>
                  <a:pt x="1617058" y="1145430"/>
                </a:moveTo>
                <a:lnTo>
                  <a:pt x="1602930" y="1163919"/>
                </a:lnTo>
                <a:cubicBezTo>
                  <a:pt x="1601520" y="1162811"/>
                  <a:pt x="1600238" y="1161419"/>
                  <a:pt x="1598918" y="1159936"/>
                </a:cubicBezTo>
                <a:cubicBezTo>
                  <a:pt x="1598378" y="1160338"/>
                  <a:pt x="1597591" y="1160339"/>
                  <a:pt x="1596636" y="1160274"/>
                </a:cubicBezTo>
                <a:lnTo>
                  <a:pt x="1587416" y="1157506"/>
                </a:lnTo>
                <a:lnTo>
                  <a:pt x="1591120" y="1165146"/>
                </a:lnTo>
                <a:cubicBezTo>
                  <a:pt x="1589140" y="1167315"/>
                  <a:pt x="1583251" y="1165114"/>
                  <a:pt x="1575447" y="1160541"/>
                </a:cubicBezTo>
                <a:cubicBezTo>
                  <a:pt x="1575928" y="1164074"/>
                  <a:pt x="1576305" y="1167348"/>
                  <a:pt x="1576267" y="1170146"/>
                </a:cubicBezTo>
                <a:cubicBezTo>
                  <a:pt x="1578128" y="1175216"/>
                  <a:pt x="1580601" y="1180313"/>
                  <a:pt x="1582984" y="1185301"/>
                </a:cubicBezTo>
                <a:lnTo>
                  <a:pt x="1584367" y="1188214"/>
                </a:lnTo>
                <a:lnTo>
                  <a:pt x="1559885" y="1220255"/>
                </a:lnTo>
                <a:cubicBezTo>
                  <a:pt x="1554906" y="1217130"/>
                  <a:pt x="1549296" y="1213511"/>
                  <a:pt x="1543697" y="1210111"/>
                </a:cubicBezTo>
                <a:cubicBezTo>
                  <a:pt x="1544554" y="1214392"/>
                  <a:pt x="1544089" y="1217456"/>
                  <a:pt x="1542390" y="1218865"/>
                </a:cubicBezTo>
                <a:cubicBezTo>
                  <a:pt x="1539057" y="1221627"/>
                  <a:pt x="1532283" y="1217103"/>
                  <a:pt x="1524468" y="1210244"/>
                </a:cubicBezTo>
                <a:cubicBezTo>
                  <a:pt x="1524416" y="1215853"/>
                  <a:pt x="1531106" y="1226210"/>
                  <a:pt x="1520837" y="1220417"/>
                </a:cubicBezTo>
                <a:lnTo>
                  <a:pt x="1518460" y="1218468"/>
                </a:lnTo>
                <a:cubicBezTo>
                  <a:pt x="1519364" y="1220455"/>
                  <a:pt x="1518964" y="1221515"/>
                  <a:pt x="1518109" y="1221876"/>
                </a:cubicBezTo>
                <a:lnTo>
                  <a:pt x="1511548" y="1218313"/>
                </a:lnTo>
                <a:cubicBezTo>
                  <a:pt x="1512395" y="1219989"/>
                  <a:pt x="1511999" y="1220775"/>
                  <a:pt x="1511287" y="1221074"/>
                </a:cubicBezTo>
                <a:lnTo>
                  <a:pt x="1510343" y="1220800"/>
                </a:lnTo>
                <a:cubicBezTo>
                  <a:pt x="1511796" y="1237379"/>
                  <a:pt x="1516042" y="1256990"/>
                  <a:pt x="1513516" y="1258065"/>
                </a:cubicBezTo>
                <a:cubicBezTo>
                  <a:pt x="1510637" y="1259292"/>
                  <a:pt x="1504039" y="1243695"/>
                  <a:pt x="1497069" y="1228354"/>
                </a:cubicBezTo>
                <a:lnTo>
                  <a:pt x="1491133" y="1228759"/>
                </a:lnTo>
                <a:cubicBezTo>
                  <a:pt x="1490246" y="1230840"/>
                  <a:pt x="1487570" y="1231358"/>
                  <a:pt x="1483930" y="1230730"/>
                </a:cubicBezTo>
                <a:cubicBezTo>
                  <a:pt x="1484492" y="1231981"/>
                  <a:pt x="1485085" y="1233218"/>
                  <a:pt x="1485673" y="1234448"/>
                </a:cubicBezTo>
                <a:lnTo>
                  <a:pt x="1488211" y="1239794"/>
                </a:lnTo>
                <a:cubicBezTo>
                  <a:pt x="1494561" y="1253341"/>
                  <a:pt x="1499408" y="1265294"/>
                  <a:pt x="1496479" y="1269818"/>
                </a:cubicBezTo>
                <a:cubicBezTo>
                  <a:pt x="1494841" y="1272346"/>
                  <a:pt x="1491216" y="1271975"/>
                  <a:pt x="1486530" y="1269630"/>
                </a:cubicBezTo>
                <a:cubicBezTo>
                  <a:pt x="1485045" y="1271014"/>
                  <a:pt x="1482580" y="1270410"/>
                  <a:pt x="1479733" y="1268839"/>
                </a:cubicBezTo>
                <a:lnTo>
                  <a:pt x="1482532" y="1276221"/>
                </a:lnTo>
                <a:cubicBezTo>
                  <a:pt x="1482758" y="1278036"/>
                  <a:pt x="1481638" y="1278836"/>
                  <a:pt x="1477263" y="1277517"/>
                </a:cubicBezTo>
                <a:lnTo>
                  <a:pt x="1475229" y="1276553"/>
                </a:lnTo>
                <a:cubicBezTo>
                  <a:pt x="1474901" y="1277529"/>
                  <a:pt x="1473432" y="1277618"/>
                  <a:pt x="1470441" y="1276716"/>
                </a:cubicBezTo>
                <a:cubicBezTo>
                  <a:pt x="1464284" y="1274859"/>
                  <a:pt x="1447590" y="1262853"/>
                  <a:pt x="1432796" y="1254621"/>
                </a:cubicBezTo>
                <a:cubicBezTo>
                  <a:pt x="1437612" y="1264240"/>
                  <a:pt x="1441491" y="1272023"/>
                  <a:pt x="1440338" y="1273322"/>
                </a:cubicBezTo>
                <a:cubicBezTo>
                  <a:pt x="1438443" y="1275450"/>
                  <a:pt x="1428853" y="1264601"/>
                  <a:pt x="1418487" y="1252951"/>
                </a:cubicBezTo>
                <a:lnTo>
                  <a:pt x="1419246" y="1263890"/>
                </a:lnTo>
                <a:cubicBezTo>
                  <a:pt x="1421568" y="1269714"/>
                  <a:pt x="1423804" y="1275115"/>
                  <a:pt x="1425186" y="1279181"/>
                </a:cubicBezTo>
                <a:lnTo>
                  <a:pt x="1417179" y="1278144"/>
                </a:lnTo>
                <a:cubicBezTo>
                  <a:pt x="1415972" y="1276925"/>
                  <a:pt x="1414821" y="1275494"/>
                  <a:pt x="1413626" y="1273981"/>
                </a:cubicBezTo>
                <a:lnTo>
                  <a:pt x="1414090" y="1277744"/>
                </a:lnTo>
                <a:lnTo>
                  <a:pt x="1285724" y="1261110"/>
                </a:lnTo>
                <a:close/>
                <a:moveTo>
                  <a:pt x="291321" y="1141102"/>
                </a:moveTo>
                <a:lnTo>
                  <a:pt x="292934" y="1144975"/>
                </a:lnTo>
                <a:lnTo>
                  <a:pt x="227435" y="1172852"/>
                </a:lnTo>
                <a:close/>
                <a:moveTo>
                  <a:pt x="540803" y="1132868"/>
                </a:moveTo>
                <a:lnTo>
                  <a:pt x="540380" y="1136132"/>
                </a:lnTo>
                <a:lnTo>
                  <a:pt x="540947" y="1133146"/>
                </a:lnTo>
                <a:close/>
                <a:moveTo>
                  <a:pt x="575219" y="1107549"/>
                </a:moveTo>
                <a:lnTo>
                  <a:pt x="548951" y="1148599"/>
                </a:lnTo>
                <a:lnTo>
                  <a:pt x="545267" y="1141486"/>
                </a:lnTo>
                <a:lnTo>
                  <a:pt x="532977" y="1242372"/>
                </a:lnTo>
                <a:lnTo>
                  <a:pt x="559450" y="1195091"/>
                </a:lnTo>
                <a:lnTo>
                  <a:pt x="585347" y="1238610"/>
                </a:lnTo>
                <a:lnTo>
                  <a:pt x="566213" y="1248521"/>
                </a:lnTo>
                <a:cubicBezTo>
                  <a:pt x="567515" y="1246171"/>
                  <a:pt x="568971" y="1243797"/>
                  <a:pt x="570323" y="1241414"/>
                </a:cubicBezTo>
                <a:cubicBezTo>
                  <a:pt x="561374" y="1239876"/>
                  <a:pt x="545082" y="1242650"/>
                  <a:pt x="532919" y="1242843"/>
                </a:cubicBezTo>
                <a:lnTo>
                  <a:pt x="512825" y="1407779"/>
                </a:lnTo>
                <a:lnTo>
                  <a:pt x="584410" y="1299935"/>
                </a:lnTo>
                <a:lnTo>
                  <a:pt x="580828" y="1298690"/>
                </a:lnTo>
                <a:cubicBezTo>
                  <a:pt x="582714" y="1298286"/>
                  <a:pt x="584506" y="1297885"/>
                  <a:pt x="586132" y="1297339"/>
                </a:cubicBezTo>
                <a:lnTo>
                  <a:pt x="590596" y="1290613"/>
                </a:lnTo>
                <a:cubicBezTo>
                  <a:pt x="586338" y="1290058"/>
                  <a:pt x="580505" y="1289681"/>
                  <a:pt x="574254" y="1289194"/>
                </a:cubicBezTo>
                <a:lnTo>
                  <a:pt x="564103" y="1285047"/>
                </a:lnTo>
                <a:cubicBezTo>
                  <a:pt x="572978" y="1282590"/>
                  <a:pt x="581484" y="1280253"/>
                  <a:pt x="586694" y="1278089"/>
                </a:cubicBezTo>
                <a:lnTo>
                  <a:pt x="591245" y="1275381"/>
                </a:lnTo>
                <a:cubicBezTo>
                  <a:pt x="592010" y="1275248"/>
                  <a:pt x="592187" y="1274825"/>
                  <a:pt x="592027" y="1274430"/>
                </a:cubicBezTo>
                <a:cubicBezTo>
                  <a:pt x="591370" y="1272823"/>
                  <a:pt x="582675" y="1272868"/>
                  <a:pt x="571918" y="1272944"/>
                </a:cubicBezTo>
                <a:cubicBezTo>
                  <a:pt x="585834" y="1263302"/>
                  <a:pt x="603975" y="1253622"/>
                  <a:pt x="608359" y="1248916"/>
                </a:cubicBezTo>
                <a:lnTo>
                  <a:pt x="610327" y="1244548"/>
                </a:lnTo>
                <a:lnTo>
                  <a:pt x="612090" y="1243148"/>
                </a:lnTo>
                <a:lnTo>
                  <a:pt x="613252" y="1237849"/>
                </a:lnTo>
                <a:lnTo>
                  <a:pt x="605393" y="1237102"/>
                </a:lnTo>
                <a:cubicBezTo>
                  <a:pt x="608058" y="1235241"/>
                  <a:pt x="609688" y="1233295"/>
                  <a:pt x="609102" y="1231351"/>
                </a:cubicBezTo>
                <a:lnTo>
                  <a:pt x="612653" y="1224464"/>
                </a:lnTo>
                <a:lnTo>
                  <a:pt x="595272" y="1233468"/>
                </a:lnTo>
                <a:lnTo>
                  <a:pt x="593009" y="1233650"/>
                </a:lnTo>
                <a:lnTo>
                  <a:pt x="584256" y="1216752"/>
                </a:lnTo>
                <a:cubicBezTo>
                  <a:pt x="583863" y="1216691"/>
                  <a:pt x="583468" y="1216683"/>
                  <a:pt x="583072" y="1216676"/>
                </a:cubicBezTo>
                <a:lnTo>
                  <a:pt x="577154" y="1216592"/>
                </a:lnTo>
                <a:cubicBezTo>
                  <a:pt x="575791" y="1216576"/>
                  <a:pt x="574420" y="1216563"/>
                  <a:pt x="573048" y="1216516"/>
                </a:cubicBezTo>
                <a:cubicBezTo>
                  <a:pt x="575220" y="1213526"/>
                  <a:pt x="575935" y="1210896"/>
                  <a:pt x="574460" y="1209182"/>
                </a:cubicBezTo>
                <a:lnTo>
                  <a:pt x="576716" y="1203677"/>
                </a:lnTo>
                <a:lnTo>
                  <a:pt x="577493" y="1203695"/>
                </a:lnTo>
                <a:lnTo>
                  <a:pt x="566506" y="1182487"/>
                </a:lnTo>
                <a:lnTo>
                  <a:pt x="572843" y="1171169"/>
                </a:lnTo>
                <a:cubicBezTo>
                  <a:pt x="572730" y="1171182"/>
                  <a:pt x="572643" y="1171140"/>
                  <a:pt x="572558" y="1171098"/>
                </a:cubicBezTo>
                <a:lnTo>
                  <a:pt x="573013" y="1170865"/>
                </a:lnTo>
                <a:lnTo>
                  <a:pt x="582115" y="1154608"/>
                </a:lnTo>
                <a:cubicBezTo>
                  <a:pt x="581834" y="1154039"/>
                  <a:pt x="581390" y="1153908"/>
                  <a:pt x="580927" y="1153785"/>
                </a:cubicBezTo>
                <a:lnTo>
                  <a:pt x="583451" y="1152224"/>
                </a:lnTo>
                <a:lnTo>
                  <a:pt x="592956" y="1135247"/>
                </a:lnTo>
                <a:lnTo>
                  <a:pt x="579229" y="1107625"/>
                </a:lnTo>
                <a:lnTo>
                  <a:pt x="576004" y="1107581"/>
                </a:lnTo>
                <a:close/>
                <a:moveTo>
                  <a:pt x="1785300" y="1080016"/>
                </a:moveTo>
                <a:cubicBezTo>
                  <a:pt x="1785999" y="1082328"/>
                  <a:pt x="1786890" y="1084724"/>
                  <a:pt x="1787777" y="1087160"/>
                </a:cubicBezTo>
                <a:cubicBezTo>
                  <a:pt x="1787397" y="1087201"/>
                  <a:pt x="1787021" y="1086998"/>
                  <a:pt x="1786617" y="1086770"/>
                </a:cubicBezTo>
                <a:lnTo>
                  <a:pt x="1780646" y="1081955"/>
                </a:lnTo>
                <a:close/>
                <a:moveTo>
                  <a:pt x="455731" y="1075690"/>
                </a:moveTo>
                <a:lnTo>
                  <a:pt x="449544" y="1078323"/>
                </a:lnTo>
                <a:lnTo>
                  <a:pt x="449216" y="1085506"/>
                </a:lnTo>
                <a:close/>
                <a:moveTo>
                  <a:pt x="1801453" y="1073286"/>
                </a:moveTo>
                <a:cubicBezTo>
                  <a:pt x="1801937" y="1074230"/>
                  <a:pt x="1802198" y="1075209"/>
                  <a:pt x="1802427" y="1076161"/>
                </a:cubicBezTo>
                <a:lnTo>
                  <a:pt x="1802344" y="1076337"/>
                </a:lnTo>
                <a:lnTo>
                  <a:pt x="1802000" y="1076478"/>
                </a:lnTo>
                <a:lnTo>
                  <a:pt x="1799159" y="1074242"/>
                </a:lnTo>
                <a:close/>
                <a:moveTo>
                  <a:pt x="507093" y="1067791"/>
                </a:moveTo>
                <a:lnTo>
                  <a:pt x="494032" y="1085157"/>
                </a:lnTo>
                <a:lnTo>
                  <a:pt x="512353" y="1115943"/>
                </a:lnTo>
                <a:lnTo>
                  <a:pt x="514471" y="1082035"/>
                </a:lnTo>
                <a:close/>
                <a:moveTo>
                  <a:pt x="1740484" y="1055746"/>
                </a:moveTo>
                <a:lnTo>
                  <a:pt x="1740593" y="1056094"/>
                </a:lnTo>
                <a:lnTo>
                  <a:pt x="1740081" y="1056273"/>
                </a:lnTo>
                <a:close/>
                <a:moveTo>
                  <a:pt x="551419" y="1050932"/>
                </a:moveTo>
                <a:lnTo>
                  <a:pt x="551296" y="1051884"/>
                </a:lnTo>
                <a:lnTo>
                  <a:pt x="555892" y="1054457"/>
                </a:lnTo>
                <a:lnTo>
                  <a:pt x="556005" y="1053865"/>
                </a:lnTo>
                <a:close/>
                <a:moveTo>
                  <a:pt x="1523609" y="1033221"/>
                </a:moveTo>
                <a:lnTo>
                  <a:pt x="1558514" y="1063301"/>
                </a:lnTo>
                <a:lnTo>
                  <a:pt x="1503797" y="1056212"/>
                </a:lnTo>
                <a:close/>
                <a:moveTo>
                  <a:pt x="484002" y="1033101"/>
                </a:moveTo>
                <a:lnTo>
                  <a:pt x="450967" y="1047159"/>
                </a:lnTo>
                <a:lnTo>
                  <a:pt x="450285" y="1062106"/>
                </a:lnTo>
                <a:lnTo>
                  <a:pt x="471868" y="1051380"/>
                </a:lnTo>
                <a:close/>
                <a:moveTo>
                  <a:pt x="1541965" y="1011922"/>
                </a:moveTo>
                <a:lnTo>
                  <a:pt x="1609209" y="1069871"/>
                </a:lnTo>
                <a:lnTo>
                  <a:pt x="1587451" y="1067052"/>
                </a:lnTo>
                <a:lnTo>
                  <a:pt x="1531378" y="1024206"/>
                </a:lnTo>
                <a:close/>
                <a:moveTo>
                  <a:pt x="439791" y="994006"/>
                </a:moveTo>
                <a:lnTo>
                  <a:pt x="447678" y="1007260"/>
                </a:lnTo>
                <a:lnTo>
                  <a:pt x="467545" y="997388"/>
                </a:lnTo>
                <a:close/>
                <a:moveTo>
                  <a:pt x="370579" y="993276"/>
                </a:moveTo>
                <a:lnTo>
                  <a:pt x="371728" y="995979"/>
                </a:lnTo>
                <a:cubicBezTo>
                  <a:pt x="371748" y="995977"/>
                  <a:pt x="371768" y="995978"/>
                  <a:pt x="371788" y="995977"/>
                </a:cubicBezTo>
                <a:cubicBezTo>
                  <a:pt x="372308" y="995816"/>
                  <a:pt x="372440" y="995482"/>
                  <a:pt x="372463" y="995136"/>
                </a:cubicBezTo>
                <a:close/>
                <a:moveTo>
                  <a:pt x="1790901" y="989762"/>
                </a:moveTo>
                <a:lnTo>
                  <a:pt x="1804393" y="1028402"/>
                </a:lnTo>
                <a:lnTo>
                  <a:pt x="1800326" y="1025188"/>
                </a:lnTo>
                <a:lnTo>
                  <a:pt x="1800524" y="1030201"/>
                </a:lnTo>
                <a:lnTo>
                  <a:pt x="1798386" y="1031071"/>
                </a:lnTo>
                <a:lnTo>
                  <a:pt x="1799122" y="1035659"/>
                </a:lnTo>
                <a:lnTo>
                  <a:pt x="1740978" y="1055960"/>
                </a:lnTo>
                <a:lnTo>
                  <a:pt x="1740488" y="1055741"/>
                </a:lnTo>
                <a:close/>
                <a:moveTo>
                  <a:pt x="212907" y="952881"/>
                </a:moveTo>
                <a:lnTo>
                  <a:pt x="218826" y="967088"/>
                </a:lnTo>
                <a:lnTo>
                  <a:pt x="202389" y="965085"/>
                </a:lnTo>
                <a:close/>
                <a:moveTo>
                  <a:pt x="455566" y="946509"/>
                </a:moveTo>
                <a:lnTo>
                  <a:pt x="455077" y="957225"/>
                </a:lnTo>
                <a:lnTo>
                  <a:pt x="471151" y="958230"/>
                </a:lnTo>
                <a:close/>
                <a:moveTo>
                  <a:pt x="1600644" y="943830"/>
                </a:moveTo>
                <a:lnTo>
                  <a:pt x="1633991" y="1039341"/>
                </a:lnTo>
                <a:lnTo>
                  <a:pt x="1564256" y="986055"/>
                </a:lnTo>
                <a:close/>
                <a:moveTo>
                  <a:pt x="1839041" y="926759"/>
                </a:moveTo>
                <a:lnTo>
                  <a:pt x="1850273" y="941583"/>
                </a:lnTo>
                <a:lnTo>
                  <a:pt x="1839295" y="942362"/>
                </a:lnTo>
                <a:cubicBezTo>
                  <a:pt x="1836857" y="945954"/>
                  <a:pt x="1840712" y="954197"/>
                  <a:pt x="1845374" y="963078"/>
                </a:cubicBezTo>
                <a:lnTo>
                  <a:pt x="1840103" y="966993"/>
                </a:lnTo>
                <a:lnTo>
                  <a:pt x="1842468" y="968148"/>
                </a:lnTo>
                <a:lnTo>
                  <a:pt x="1829597" y="968538"/>
                </a:lnTo>
                <a:cubicBezTo>
                  <a:pt x="1827576" y="971517"/>
                  <a:pt x="1829882" y="977695"/>
                  <a:pt x="1833568" y="984691"/>
                </a:cubicBezTo>
                <a:lnTo>
                  <a:pt x="1830032" y="986917"/>
                </a:lnTo>
                <a:cubicBezTo>
                  <a:pt x="1829133" y="988443"/>
                  <a:pt x="1829565" y="990309"/>
                  <a:pt x="1831077" y="992301"/>
                </a:cubicBezTo>
                <a:lnTo>
                  <a:pt x="1830406" y="993169"/>
                </a:lnTo>
                <a:lnTo>
                  <a:pt x="1832098" y="993996"/>
                </a:lnTo>
                <a:cubicBezTo>
                  <a:pt x="1834387" y="996914"/>
                  <a:pt x="1838082" y="1000172"/>
                  <a:pt x="1842228" y="1003563"/>
                </a:cubicBezTo>
                <a:cubicBezTo>
                  <a:pt x="1833611" y="1000663"/>
                  <a:pt x="1825021" y="997165"/>
                  <a:pt x="1821470" y="997005"/>
                </a:cubicBezTo>
                <a:lnTo>
                  <a:pt x="1818195" y="997549"/>
                </a:lnTo>
                <a:cubicBezTo>
                  <a:pt x="1816738" y="998793"/>
                  <a:pt x="1819916" y="1001885"/>
                  <a:pt x="1820390" y="1004525"/>
                </a:cubicBezTo>
                <a:lnTo>
                  <a:pt x="1818244" y="1004589"/>
                </a:lnTo>
                <a:lnTo>
                  <a:pt x="1804598" y="971835"/>
                </a:lnTo>
                <a:close/>
                <a:moveTo>
                  <a:pt x="336620" y="913481"/>
                </a:moveTo>
                <a:lnTo>
                  <a:pt x="346791" y="937382"/>
                </a:lnTo>
                <a:lnTo>
                  <a:pt x="373084" y="952104"/>
                </a:lnTo>
                <a:lnTo>
                  <a:pt x="399559" y="953757"/>
                </a:lnTo>
                <a:close/>
                <a:moveTo>
                  <a:pt x="375850" y="886557"/>
                </a:moveTo>
                <a:lnTo>
                  <a:pt x="416467" y="954814"/>
                </a:lnTo>
                <a:lnTo>
                  <a:pt x="449643" y="956886"/>
                </a:lnTo>
                <a:lnTo>
                  <a:pt x="437056" y="932588"/>
                </a:lnTo>
                <a:close/>
                <a:moveTo>
                  <a:pt x="574785" y="870606"/>
                </a:moveTo>
                <a:lnTo>
                  <a:pt x="573580" y="879909"/>
                </a:lnTo>
                <a:lnTo>
                  <a:pt x="570828" y="879567"/>
                </a:lnTo>
                <a:lnTo>
                  <a:pt x="570513" y="884600"/>
                </a:lnTo>
                <a:lnTo>
                  <a:pt x="573130" y="883384"/>
                </a:lnTo>
                <a:lnTo>
                  <a:pt x="571254" y="897862"/>
                </a:lnTo>
                <a:lnTo>
                  <a:pt x="582569" y="904197"/>
                </a:lnTo>
                <a:lnTo>
                  <a:pt x="584720" y="902675"/>
                </a:lnTo>
                <a:lnTo>
                  <a:pt x="589074" y="879750"/>
                </a:lnTo>
                <a:close/>
                <a:moveTo>
                  <a:pt x="460118" y="846862"/>
                </a:moveTo>
                <a:lnTo>
                  <a:pt x="457597" y="902058"/>
                </a:lnTo>
                <a:lnTo>
                  <a:pt x="476327" y="914491"/>
                </a:lnTo>
                <a:lnTo>
                  <a:pt x="475925" y="884003"/>
                </a:lnTo>
                <a:close/>
                <a:moveTo>
                  <a:pt x="1735515" y="831118"/>
                </a:moveTo>
                <a:lnTo>
                  <a:pt x="1777815" y="952276"/>
                </a:lnTo>
                <a:lnTo>
                  <a:pt x="1709550" y="1031490"/>
                </a:lnTo>
                <a:close/>
                <a:moveTo>
                  <a:pt x="449034" y="829431"/>
                </a:moveTo>
                <a:lnTo>
                  <a:pt x="453847" y="832126"/>
                </a:lnTo>
                <a:lnTo>
                  <a:pt x="452900" y="829902"/>
                </a:lnTo>
                <a:close/>
                <a:moveTo>
                  <a:pt x="222031" y="818659"/>
                </a:moveTo>
                <a:lnTo>
                  <a:pt x="225647" y="818665"/>
                </a:lnTo>
                <a:lnTo>
                  <a:pt x="224433" y="820833"/>
                </a:lnTo>
                <a:cubicBezTo>
                  <a:pt x="223469" y="820390"/>
                  <a:pt x="222660" y="819781"/>
                  <a:pt x="221892" y="819173"/>
                </a:cubicBezTo>
                <a:lnTo>
                  <a:pt x="221848" y="818983"/>
                </a:lnTo>
                <a:close/>
                <a:moveTo>
                  <a:pt x="1710376" y="816499"/>
                </a:moveTo>
                <a:lnTo>
                  <a:pt x="1670720" y="1025293"/>
                </a:lnTo>
                <a:lnTo>
                  <a:pt x="1625005" y="915562"/>
                </a:lnTo>
                <a:close/>
                <a:moveTo>
                  <a:pt x="333480" y="815354"/>
                </a:moveTo>
                <a:lnTo>
                  <a:pt x="337728" y="822492"/>
                </a:lnTo>
                <a:lnTo>
                  <a:pt x="402189" y="865279"/>
                </a:lnTo>
                <a:lnTo>
                  <a:pt x="379213" y="820925"/>
                </a:lnTo>
                <a:close/>
                <a:moveTo>
                  <a:pt x="480017" y="809965"/>
                </a:moveTo>
                <a:lnTo>
                  <a:pt x="482273" y="814502"/>
                </a:lnTo>
                <a:lnTo>
                  <a:pt x="487633" y="814836"/>
                </a:lnTo>
                <a:close/>
                <a:moveTo>
                  <a:pt x="1322304" y="796436"/>
                </a:moveTo>
                <a:lnTo>
                  <a:pt x="1322027" y="800041"/>
                </a:lnTo>
                <a:lnTo>
                  <a:pt x="1322335" y="800248"/>
                </a:lnTo>
                <a:lnTo>
                  <a:pt x="1322527" y="800219"/>
                </a:lnTo>
                <a:cubicBezTo>
                  <a:pt x="1323192" y="799499"/>
                  <a:pt x="1323860" y="798737"/>
                  <a:pt x="1324374" y="797810"/>
                </a:cubicBezTo>
                <a:close/>
                <a:moveTo>
                  <a:pt x="395246" y="774171"/>
                </a:moveTo>
                <a:lnTo>
                  <a:pt x="396681" y="775267"/>
                </a:lnTo>
                <a:lnTo>
                  <a:pt x="394191" y="775028"/>
                </a:lnTo>
                <a:close/>
                <a:moveTo>
                  <a:pt x="378162" y="761117"/>
                </a:moveTo>
                <a:lnTo>
                  <a:pt x="388350" y="768901"/>
                </a:lnTo>
                <a:cubicBezTo>
                  <a:pt x="381491" y="769548"/>
                  <a:pt x="374779" y="770591"/>
                  <a:pt x="369958" y="770636"/>
                </a:cubicBezTo>
                <a:close/>
                <a:moveTo>
                  <a:pt x="474294" y="760357"/>
                </a:moveTo>
                <a:lnTo>
                  <a:pt x="463978" y="762355"/>
                </a:lnTo>
                <a:lnTo>
                  <a:pt x="463337" y="776397"/>
                </a:lnTo>
                <a:lnTo>
                  <a:pt x="474810" y="799485"/>
                </a:lnTo>
                <a:lnTo>
                  <a:pt x="474445" y="771804"/>
                </a:lnTo>
                <a:cubicBezTo>
                  <a:pt x="472727" y="772079"/>
                  <a:pt x="471699" y="771340"/>
                  <a:pt x="471140" y="770360"/>
                </a:cubicBezTo>
                <a:lnTo>
                  <a:pt x="474322" y="762534"/>
                </a:lnTo>
                <a:close/>
                <a:moveTo>
                  <a:pt x="1410421" y="743975"/>
                </a:moveTo>
                <a:lnTo>
                  <a:pt x="1390798" y="773538"/>
                </a:lnTo>
                <a:lnTo>
                  <a:pt x="1392045" y="775285"/>
                </a:lnTo>
                <a:lnTo>
                  <a:pt x="1396620" y="769580"/>
                </a:lnTo>
                <a:lnTo>
                  <a:pt x="1398895" y="771998"/>
                </a:lnTo>
                <a:cubicBezTo>
                  <a:pt x="1400738" y="775038"/>
                  <a:pt x="1402610" y="784122"/>
                  <a:pt x="1404996" y="792895"/>
                </a:cubicBezTo>
                <a:cubicBezTo>
                  <a:pt x="1405507" y="787564"/>
                  <a:pt x="1406158" y="782680"/>
                  <a:pt x="1407308" y="779155"/>
                </a:cubicBezTo>
                <a:lnTo>
                  <a:pt x="1407053" y="777289"/>
                </a:lnTo>
                <a:lnTo>
                  <a:pt x="1408149" y="777363"/>
                </a:lnTo>
                <a:cubicBezTo>
                  <a:pt x="1408963" y="774999"/>
                  <a:pt x="1410273" y="773602"/>
                  <a:pt x="1412040" y="773500"/>
                </a:cubicBezTo>
                <a:lnTo>
                  <a:pt x="1415858" y="775199"/>
                </a:lnTo>
                <a:cubicBezTo>
                  <a:pt x="1419620" y="768243"/>
                  <a:pt x="1423470" y="762889"/>
                  <a:pt x="1427070" y="762912"/>
                </a:cubicBezTo>
                <a:cubicBezTo>
                  <a:pt x="1430000" y="762929"/>
                  <a:pt x="1432392" y="767402"/>
                  <a:pt x="1434555" y="773389"/>
                </a:cubicBezTo>
                <a:lnTo>
                  <a:pt x="1434199" y="770782"/>
                </a:lnTo>
                <a:lnTo>
                  <a:pt x="1440385" y="772983"/>
                </a:lnTo>
                <a:cubicBezTo>
                  <a:pt x="1445170" y="764168"/>
                  <a:pt x="1449875" y="756378"/>
                  <a:pt x="1454216" y="756405"/>
                </a:cubicBezTo>
                <a:lnTo>
                  <a:pt x="1460971" y="765093"/>
                </a:lnTo>
                <a:lnTo>
                  <a:pt x="1467039" y="747513"/>
                </a:lnTo>
                <a:close/>
                <a:moveTo>
                  <a:pt x="351032" y="740386"/>
                </a:moveTo>
                <a:lnTo>
                  <a:pt x="360734" y="747800"/>
                </a:lnTo>
                <a:lnTo>
                  <a:pt x="351284" y="746929"/>
                </a:lnTo>
                <a:lnTo>
                  <a:pt x="352028" y="745431"/>
                </a:lnTo>
                <a:lnTo>
                  <a:pt x="350558" y="745868"/>
                </a:lnTo>
                <a:cubicBezTo>
                  <a:pt x="349643" y="746135"/>
                  <a:pt x="348740" y="746390"/>
                  <a:pt x="347817" y="746496"/>
                </a:cubicBezTo>
                <a:cubicBezTo>
                  <a:pt x="348734" y="744471"/>
                  <a:pt x="349767" y="742392"/>
                  <a:pt x="351032" y="740386"/>
                </a:cubicBezTo>
                <a:close/>
                <a:moveTo>
                  <a:pt x="310466" y="709391"/>
                </a:moveTo>
                <a:lnTo>
                  <a:pt x="311025" y="709818"/>
                </a:lnTo>
                <a:lnTo>
                  <a:pt x="303853" y="719354"/>
                </a:lnTo>
                <a:close/>
                <a:moveTo>
                  <a:pt x="106171" y="696681"/>
                </a:moveTo>
                <a:lnTo>
                  <a:pt x="131368" y="757159"/>
                </a:lnTo>
                <a:lnTo>
                  <a:pt x="109623" y="935644"/>
                </a:lnTo>
                <a:lnTo>
                  <a:pt x="208293" y="941808"/>
                </a:lnTo>
                <a:lnTo>
                  <a:pt x="211986" y="950671"/>
                </a:lnTo>
                <a:lnTo>
                  <a:pt x="201093" y="964927"/>
                </a:lnTo>
                <a:lnTo>
                  <a:pt x="107446" y="953519"/>
                </a:lnTo>
                <a:lnTo>
                  <a:pt x="78552" y="1190696"/>
                </a:lnTo>
                <a:lnTo>
                  <a:pt x="271944" y="1094590"/>
                </a:lnTo>
                <a:lnTo>
                  <a:pt x="282121" y="1119019"/>
                </a:lnTo>
                <a:lnTo>
                  <a:pt x="76630" y="1206474"/>
                </a:lnTo>
                <a:lnTo>
                  <a:pt x="71895" y="1245347"/>
                </a:lnTo>
                <a:lnTo>
                  <a:pt x="74259" y="1207484"/>
                </a:lnTo>
                <a:lnTo>
                  <a:pt x="56978" y="1214838"/>
                </a:lnTo>
                <a:lnTo>
                  <a:pt x="55436" y="1202184"/>
                </a:lnTo>
                <a:lnTo>
                  <a:pt x="75204" y="1192360"/>
                </a:lnTo>
                <a:lnTo>
                  <a:pt x="90257" y="951424"/>
                </a:lnTo>
                <a:lnTo>
                  <a:pt x="0" y="940429"/>
                </a:lnTo>
                <a:cubicBezTo>
                  <a:pt x="371" y="937022"/>
                  <a:pt x="1035" y="933033"/>
                  <a:pt x="1640" y="928897"/>
                </a:cubicBezTo>
                <a:lnTo>
                  <a:pt x="91314" y="934500"/>
                </a:lnTo>
                <a:close/>
                <a:moveTo>
                  <a:pt x="282895" y="688323"/>
                </a:moveTo>
                <a:lnTo>
                  <a:pt x="283525" y="688805"/>
                </a:lnTo>
                <a:lnTo>
                  <a:pt x="282743" y="688958"/>
                </a:lnTo>
                <a:cubicBezTo>
                  <a:pt x="282795" y="688748"/>
                  <a:pt x="282847" y="688536"/>
                  <a:pt x="282895" y="688323"/>
                </a:cubicBezTo>
                <a:close/>
                <a:moveTo>
                  <a:pt x="1488647" y="687431"/>
                </a:moveTo>
                <a:lnTo>
                  <a:pt x="1488862" y="688773"/>
                </a:lnTo>
                <a:lnTo>
                  <a:pt x="1487195" y="689467"/>
                </a:lnTo>
                <a:close/>
                <a:moveTo>
                  <a:pt x="1504567" y="668640"/>
                </a:moveTo>
                <a:lnTo>
                  <a:pt x="1508709" y="680505"/>
                </a:lnTo>
                <a:lnTo>
                  <a:pt x="1496874" y="685435"/>
                </a:lnTo>
                <a:cubicBezTo>
                  <a:pt x="1499743" y="679172"/>
                  <a:pt x="1502196" y="672837"/>
                  <a:pt x="1504567" y="668640"/>
                </a:cubicBezTo>
                <a:close/>
                <a:moveTo>
                  <a:pt x="1136149" y="665423"/>
                </a:moveTo>
                <a:lnTo>
                  <a:pt x="1135391" y="667117"/>
                </a:lnTo>
                <a:lnTo>
                  <a:pt x="1138132" y="676028"/>
                </a:lnTo>
                <a:cubicBezTo>
                  <a:pt x="1138610" y="676858"/>
                  <a:pt x="1139049" y="677511"/>
                  <a:pt x="1139683" y="677736"/>
                </a:cubicBezTo>
                <a:lnTo>
                  <a:pt x="1138717" y="682713"/>
                </a:lnTo>
                <a:lnTo>
                  <a:pt x="1138843" y="682671"/>
                </a:lnTo>
                <a:lnTo>
                  <a:pt x="1138622" y="683200"/>
                </a:lnTo>
                <a:cubicBezTo>
                  <a:pt x="1138610" y="683228"/>
                  <a:pt x="1138608" y="683257"/>
                  <a:pt x="1138606" y="683286"/>
                </a:cubicBezTo>
                <a:lnTo>
                  <a:pt x="1161830" y="684737"/>
                </a:lnTo>
                <a:close/>
                <a:moveTo>
                  <a:pt x="1842168" y="663569"/>
                </a:moveTo>
                <a:cubicBezTo>
                  <a:pt x="1856798" y="674119"/>
                  <a:pt x="1872838" y="684857"/>
                  <a:pt x="1872346" y="692275"/>
                </a:cubicBezTo>
                <a:cubicBezTo>
                  <a:pt x="1871901" y="698969"/>
                  <a:pt x="1854664" y="701012"/>
                  <a:pt x="1839636" y="704430"/>
                </a:cubicBezTo>
                <a:lnTo>
                  <a:pt x="1849112" y="712077"/>
                </a:lnTo>
                <a:cubicBezTo>
                  <a:pt x="1856354" y="716157"/>
                  <a:pt x="1860841" y="720366"/>
                  <a:pt x="1859609" y="724228"/>
                </a:cubicBezTo>
                <a:lnTo>
                  <a:pt x="1859021" y="724788"/>
                </a:lnTo>
                <a:cubicBezTo>
                  <a:pt x="1859591" y="725112"/>
                  <a:pt x="1859599" y="725426"/>
                  <a:pt x="1859578" y="725733"/>
                </a:cubicBezTo>
                <a:cubicBezTo>
                  <a:pt x="1859156" y="732087"/>
                  <a:pt x="1843611" y="734251"/>
                  <a:pt x="1829184" y="737380"/>
                </a:cubicBezTo>
                <a:cubicBezTo>
                  <a:pt x="1830628" y="739733"/>
                  <a:pt x="1832492" y="742118"/>
                  <a:pt x="1834601" y="744501"/>
                </a:cubicBezTo>
                <a:cubicBezTo>
                  <a:pt x="1838066" y="746097"/>
                  <a:pt x="1840895" y="748017"/>
                  <a:pt x="1842862" y="750058"/>
                </a:cubicBezTo>
                <a:lnTo>
                  <a:pt x="1852625" y="752620"/>
                </a:lnTo>
                <a:cubicBezTo>
                  <a:pt x="1852827" y="754383"/>
                  <a:pt x="1850623" y="756577"/>
                  <a:pt x="1846910" y="759017"/>
                </a:cubicBezTo>
                <a:cubicBezTo>
                  <a:pt x="1852087" y="765015"/>
                  <a:pt x="1856841" y="770803"/>
                  <a:pt x="1859006" y="775931"/>
                </a:cubicBezTo>
                <a:lnTo>
                  <a:pt x="1811226" y="769740"/>
                </a:lnTo>
                <a:lnTo>
                  <a:pt x="1859896" y="778984"/>
                </a:lnTo>
                <a:cubicBezTo>
                  <a:pt x="1861851" y="780854"/>
                  <a:pt x="1862108" y="782841"/>
                  <a:pt x="1861484" y="784425"/>
                </a:cubicBezTo>
                <a:cubicBezTo>
                  <a:pt x="1859783" y="788737"/>
                  <a:pt x="1850133" y="788709"/>
                  <a:pt x="1838961" y="787975"/>
                </a:cubicBezTo>
                <a:cubicBezTo>
                  <a:pt x="1838276" y="789452"/>
                  <a:pt x="1836519" y="790914"/>
                  <a:pt x="1834142" y="792476"/>
                </a:cubicBezTo>
                <a:cubicBezTo>
                  <a:pt x="1843102" y="802857"/>
                  <a:pt x="1850794" y="812610"/>
                  <a:pt x="1848715" y="817884"/>
                </a:cubicBezTo>
                <a:cubicBezTo>
                  <a:pt x="1846015" y="824735"/>
                  <a:pt x="1823240" y="820630"/>
                  <a:pt x="1806277" y="821169"/>
                </a:cubicBezTo>
                <a:cubicBezTo>
                  <a:pt x="1806778" y="821950"/>
                  <a:pt x="1807406" y="822648"/>
                  <a:pt x="1808049" y="823351"/>
                </a:cubicBezTo>
                <a:lnTo>
                  <a:pt x="1809090" y="824477"/>
                </a:lnTo>
                <a:lnTo>
                  <a:pt x="1807419" y="824471"/>
                </a:lnTo>
                <a:cubicBezTo>
                  <a:pt x="1813417" y="840033"/>
                  <a:pt x="1820461" y="855401"/>
                  <a:pt x="1816289" y="857622"/>
                </a:cubicBezTo>
                <a:cubicBezTo>
                  <a:pt x="1812954" y="859396"/>
                  <a:pt x="1803883" y="852973"/>
                  <a:pt x="1793720" y="844530"/>
                </a:cubicBezTo>
                <a:cubicBezTo>
                  <a:pt x="1793211" y="844335"/>
                  <a:pt x="1792900" y="844518"/>
                  <a:pt x="1792670" y="844775"/>
                </a:cubicBezTo>
                <a:cubicBezTo>
                  <a:pt x="1789420" y="848400"/>
                  <a:pt x="1804874" y="866253"/>
                  <a:pt x="1811884" y="879745"/>
                </a:cubicBezTo>
                <a:lnTo>
                  <a:pt x="1811853" y="879942"/>
                </a:lnTo>
                <a:lnTo>
                  <a:pt x="1811568" y="880172"/>
                </a:lnTo>
                <a:lnTo>
                  <a:pt x="1801143" y="875375"/>
                </a:lnTo>
                <a:cubicBezTo>
                  <a:pt x="1801572" y="876296"/>
                  <a:pt x="1801885" y="877215"/>
                  <a:pt x="1802174" y="878104"/>
                </a:cubicBezTo>
                <a:lnTo>
                  <a:pt x="1820683" y="902532"/>
                </a:lnTo>
                <a:lnTo>
                  <a:pt x="1790377" y="937699"/>
                </a:lnTo>
                <a:lnTo>
                  <a:pt x="1737996" y="811965"/>
                </a:lnTo>
                <a:lnTo>
                  <a:pt x="1742193" y="779580"/>
                </a:lnTo>
                <a:close/>
                <a:moveTo>
                  <a:pt x="1536544" y="661537"/>
                </a:moveTo>
                <a:lnTo>
                  <a:pt x="1540227" y="667375"/>
                </a:lnTo>
                <a:lnTo>
                  <a:pt x="1528956" y="672070"/>
                </a:lnTo>
                <a:lnTo>
                  <a:pt x="1534436" y="664322"/>
                </a:lnTo>
                <a:lnTo>
                  <a:pt x="1535361" y="665714"/>
                </a:lnTo>
                <a:lnTo>
                  <a:pt x="1535717" y="664223"/>
                </a:lnTo>
                <a:cubicBezTo>
                  <a:pt x="1535943" y="663298"/>
                  <a:pt x="1536173" y="662387"/>
                  <a:pt x="1536544" y="661537"/>
                </a:cubicBezTo>
                <a:close/>
                <a:moveTo>
                  <a:pt x="1138190" y="660503"/>
                </a:moveTo>
                <a:cubicBezTo>
                  <a:pt x="1137937" y="661358"/>
                  <a:pt x="1137583" y="662216"/>
                  <a:pt x="1137190" y="663095"/>
                </a:cubicBezTo>
                <a:lnTo>
                  <a:pt x="1183687" y="703165"/>
                </a:lnTo>
                <a:cubicBezTo>
                  <a:pt x="1184729" y="701851"/>
                  <a:pt x="1185694" y="702112"/>
                  <a:pt x="1186466" y="702748"/>
                </a:cubicBezTo>
                <a:lnTo>
                  <a:pt x="1187428" y="706389"/>
                </a:lnTo>
                <a:lnTo>
                  <a:pt x="1210602" y="726361"/>
                </a:lnTo>
                <a:lnTo>
                  <a:pt x="1224016" y="726081"/>
                </a:lnTo>
                <a:close/>
                <a:moveTo>
                  <a:pt x="1100814" y="656419"/>
                </a:moveTo>
                <a:cubicBezTo>
                  <a:pt x="1099925" y="656497"/>
                  <a:pt x="1099111" y="658656"/>
                  <a:pt x="1098373" y="662113"/>
                </a:cubicBezTo>
                <a:lnTo>
                  <a:pt x="1098969" y="661780"/>
                </a:lnTo>
                <a:cubicBezTo>
                  <a:pt x="1100134" y="662413"/>
                  <a:pt x="1099138" y="665355"/>
                  <a:pt x="1096757" y="669544"/>
                </a:cubicBezTo>
                <a:lnTo>
                  <a:pt x="1095670" y="675202"/>
                </a:lnTo>
                <a:lnTo>
                  <a:pt x="1100721" y="675072"/>
                </a:lnTo>
                <a:lnTo>
                  <a:pt x="1103983" y="673054"/>
                </a:lnTo>
                <a:cubicBezTo>
                  <a:pt x="1104876" y="673465"/>
                  <a:pt x="1104733" y="675312"/>
                  <a:pt x="1103858" y="678127"/>
                </a:cubicBezTo>
                <a:lnTo>
                  <a:pt x="1105670" y="676564"/>
                </a:lnTo>
                <a:cubicBezTo>
                  <a:pt x="1104474" y="665178"/>
                  <a:pt x="1103092" y="656221"/>
                  <a:pt x="1100814" y="656419"/>
                </a:cubicBezTo>
                <a:close/>
                <a:moveTo>
                  <a:pt x="1120159" y="653397"/>
                </a:moveTo>
                <a:lnTo>
                  <a:pt x="1118086" y="665403"/>
                </a:lnTo>
                <a:cubicBezTo>
                  <a:pt x="1118224" y="665110"/>
                  <a:pt x="1118410" y="664852"/>
                  <a:pt x="1118597" y="664596"/>
                </a:cubicBezTo>
                <a:cubicBezTo>
                  <a:pt x="1120943" y="663071"/>
                  <a:pt x="1123453" y="660936"/>
                  <a:pt x="1126121" y="658570"/>
                </a:cubicBezTo>
                <a:lnTo>
                  <a:pt x="1126161" y="658857"/>
                </a:lnTo>
                <a:lnTo>
                  <a:pt x="1126746" y="658351"/>
                </a:lnTo>
                <a:close/>
                <a:moveTo>
                  <a:pt x="1123920" y="651659"/>
                </a:moveTo>
                <a:lnTo>
                  <a:pt x="1129208" y="656217"/>
                </a:lnTo>
                <a:lnTo>
                  <a:pt x="1130788" y="654847"/>
                </a:lnTo>
                <a:lnTo>
                  <a:pt x="1128859" y="653373"/>
                </a:lnTo>
                <a:close/>
                <a:moveTo>
                  <a:pt x="66662" y="642569"/>
                </a:moveTo>
                <a:lnTo>
                  <a:pt x="90114" y="658135"/>
                </a:lnTo>
                <a:lnTo>
                  <a:pt x="98320" y="677834"/>
                </a:lnTo>
                <a:lnTo>
                  <a:pt x="65188" y="652917"/>
                </a:lnTo>
                <a:cubicBezTo>
                  <a:pt x="65686" y="652879"/>
                  <a:pt x="66188" y="652972"/>
                  <a:pt x="66722" y="653043"/>
                </a:cubicBezTo>
                <a:close/>
                <a:moveTo>
                  <a:pt x="1582031" y="637033"/>
                </a:moveTo>
                <a:lnTo>
                  <a:pt x="1587353" y="647742"/>
                </a:lnTo>
                <a:lnTo>
                  <a:pt x="1586704" y="648012"/>
                </a:lnTo>
                <a:close/>
                <a:moveTo>
                  <a:pt x="1618910" y="633949"/>
                </a:moveTo>
                <a:lnTo>
                  <a:pt x="1619384" y="634397"/>
                </a:lnTo>
                <a:lnTo>
                  <a:pt x="1618651" y="634702"/>
                </a:lnTo>
                <a:close/>
                <a:moveTo>
                  <a:pt x="74221" y="630504"/>
                </a:moveTo>
                <a:lnTo>
                  <a:pt x="66651" y="640570"/>
                </a:lnTo>
                <a:cubicBezTo>
                  <a:pt x="66061" y="638703"/>
                  <a:pt x="66264" y="637021"/>
                  <a:pt x="66622" y="635538"/>
                </a:cubicBezTo>
                <a:lnTo>
                  <a:pt x="65589" y="633518"/>
                </a:lnTo>
                <a:close/>
                <a:moveTo>
                  <a:pt x="78227" y="629603"/>
                </a:moveTo>
                <a:lnTo>
                  <a:pt x="79313" y="632212"/>
                </a:lnTo>
                <a:lnTo>
                  <a:pt x="77978" y="632861"/>
                </a:lnTo>
                <a:cubicBezTo>
                  <a:pt x="78051" y="631780"/>
                  <a:pt x="78140" y="630690"/>
                  <a:pt x="78227" y="629603"/>
                </a:cubicBezTo>
                <a:close/>
                <a:moveTo>
                  <a:pt x="148492" y="616597"/>
                </a:moveTo>
                <a:lnTo>
                  <a:pt x="139442" y="690878"/>
                </a:lnTo>
                <a:lnTo>
                  <a:pt x="240176" y="757742"/>
                </a:lnTo>
                <a:lnTo>
                  <a:pt x="178393" y="633414"/>
                </a:lnTo>
                <a:lnTo>
                  <a:pt x="173027" y="639011"/>
                </a:lnTo>
                <a:cubicBezTo>
                  <a:pt x="167721" y="622363"/>
                  <a:pt x="158966" y="612245"/>
                  <a:pt x="148492" y="616597"/>
                </a:cubicBezTo>
                <a:close/>
                <a:moveTo>
                  <a:pt x="1748631" y="615080"/>
                </a:moveTo>
                <a:lnTo>
                  <a:pt x="1719684" y="767486"/>
                </a:lnTo>
                <a:lnTo>
                  <a:pt x="1719543" y="767673"/>
                </a:lnTo>
                <a:lnTo>
                  <a:pt x="1681383" y="676076"/>
                </a:lnTo>
                <a:lnTo>
                  <a:pt x="1715301" y="773223"/>
                </a:lnTo>
                <a:lnTo>
                  <a:pt x="1618491" y="899923"/>
                </a:lnTo>
                <a:lnTo>
                  <a:pt x="1531417" y="690918"/>
                </a:lnTo>
                <a:lnTo>
                  <a:pt x="1550823" y="684143"/>
                </a:lnTo>
                <a:cubicBezTo>
                  <a:pt x="1555229" y="690909"/>
                  <a:pt x="1559313" y="695750"/>
                  <a:pt x="1562887" y="694971"/>
                </a:cubicBezTo>
                <a:cubicBezTo>
                  <a:pt x="1567330" y="694002"/>
                  <a:pt x="1570669" y="686208"/>
                  <a:pt x="1573417" y="676254"/>
                </a:cubicBezTo>
                <a:lnTo>
                  <a:pt x="1583876" y="672602"/>
                </a:lnTo>
                <a:cubicBezTo>
                  <a:pt x="1588829" y="681228"/>
                  <a:pt x="1593652" y="687865"/>
                  <a:pt x="1597793" y="686963"/>
                </a:cubicBezTo>
                <a:cubicBezTo>
                  <a:pt x="1599456" y="686600"/>
                  <a:pt x="1600963" y="685281"/>
                  <a:pt x="1601430" y="682617"/>
                </a:cubicBezTo>
                <a:lnTo>
                  <a:pt x="1595448" y="668562"/>
                </a:lnTo>
                <a:lnTo>
                  <a:pt x="1597366" y="667892"/>
                </a:lnTo>
                <a:lnTo>
                  <a:pt x="1603471" y="680178"/>
                </a:lnTo>
                <a:cubicBezTo>
                  <a:pt x="1606132" y="676128"/>
                  <a:pt x="1608117" y="670169"/>
                  <a:pt x="1609717" y="663580"/>
                </a:cubicBezTo>
                <a:lnTo>
                  <a:pt x="1615881" y="661428"/>
                </a:lnTo>
                <a:lnTo>
                  <a:pt x="1619291" y="661905"/>
                </a:lnTo>
                <a:lnTo>
                  <a:pt x="1618776" y="660418"/>
                </a:lnTo>
                <a:lnTo>
                  <a:pt x="1643264" y="651868"/>
                </a:lnTo>
                <a:lnTo>
                  <a:pt x="1645499" y="652723"/>
                </a:lnTo>
                <a:cubicBezTo>
                  <a:pt x="1645766" y="652569"/>
                  <a:pt x="1646022" y="652388"/>
                  <a:pt x="1645974" y="651734"/>
                </a:cubicBezTo>
                <a:lnTo>
                  <a:pt x="1646767" y="651911"/>
                </a:lnTo>
                <a:cubicBezTo>
                  <a:pt x="1647498" y="651700"/>
                  <a:pt x="1648126" y="651315"/>
                  <a:pt x="1648071" y="650190"/>
                </a:cubicBezTo>
                <a:lnTo>
                  <a:pt x="1672752" y="641573"/>
                </a:lnTo>
                <a:lnTo>
                  <a:pt x="1680404" y="644715"/>
                </a:lnTo>
                <a:cubicBezTo>
                  <a:pt x="1682171" y="643695"/>
                  <a:pt x="1683453" y="641499"/>
                  <a:pt x="1682926" y="638020"/>
                </a:cubicBezTo>
                <a:close/>
                <a:moveTo>
                  <a:pt x="1328846" y="606230"/>
                </a:moveTo>
                <a:lnTo>
                  <a:pt x="1311521" y="632332"/>
                </a:lnTo>
                <a:cubicBezTo>
                  <a:pt x="1311772" y="632799"/>
                  <a:pt x="1312212" y="633035"/>
                  <a:pt x="1312722" y="633154"/>
                </a:cubicBezTo>
                <a:lnTo>
                  <a:pt x="1312246" y="638661"/>
                </a:lnTo>
                <a:lnTo>
                  <a:pt x="1309833" y="634875"/>
                </a:lnTo>
                <a:lnTo>
                  <a:pt x="1291510" y="662479"/>
                </a:lnTo>
                <a:lnTo>
                  <a:pt x="1372781" y="627891"/>
                </a:lnTo>
                <a:cubicBezTo>
                  <a:pt x="1370997" y="624654"/>
                  <a:pt x="1369298" y="622203"/>
                  <a:pt x="1367976" y="620757"/>
                </a:cubicBezTo>
                <a:lnTo>
                  <a:pt x="1363598" y="617318"/>
                </a:lnTo>
                <a:cubicBezTo>
                  <a:pt x="1360953" y="616979"/>
                  <a:pt x="1362686" y="624617"/>
                  <a:pt x="1361431" y="628347"/>
                </a:cubicBezTo>
                <a:cubicBezTo>
                  <a:pt x="1355662" y="619084"/>
                  <a:pt x="1350250" y="612320"/>
                  <a:pt x="1346144" y="613436"/>
                </a:cubicBezTo>
                <a:cubicBezTo>
                  <a:pt x="1343878" y="614052"/>
                  <a:pt x="1342486" y="616980"/>
                  <a:pt x="1341697" y="621384"/>
                </a:cubicBezTo>
                <a:close/>
                <a:moveTo>
                  <a:pt x="67714" y="604366"/>
                </a:moveTo>
                <a:lnTo>
                  <a:pt x="75330" y="622648"/>
                </a:lnTo>
                <a:lnTo>
                  <a:pt x="62716" y="627904"/>
                </a:lnTo>
                <a:cubicBezTo>
                  <a:pt x="60253" y="623250"/>
                  <a:pt x="58783" y="618467"/>
                  <a:pt x="59247" y="614338"/>
                </a:cubicBezTo>
                <a:cubicBezTo>
                  <a:pt x="59840" y="609069"/>
                  <a:pt x="62923" y="605813"/>
                  <a:pt x="67714" y="604366"/>
                </a:cubicBezTo>
                <a:close/>
                <a:moveTo>
                  <a:pt x="1834859" y="584976"/>
                </a:moveTo>
                <a:cubicBezTo>
                  <a:pt x="1843388" y="592452"/>
                  <a:pt x="1838173" y="604776"/>
                  <a:pt x="1825576" y="616885"/>
                </a:cubicBezTo>
                <a:lnTo>
                  <a:pt x="1832967" y="619229"/>
                </a:lnTo>
                <a:lnTo>
                  <a:pt x="1748675" y="729543"/>
                </a:lnTo>
                <a:lnTo>
                  <a:pt x="1764212" y="609641"/>
                </a:lnTo>
                <a:close/>
                <a:moveTo>
                  <a:pt x="535085" y="579025"/>
                </a:moveTo>
                <a:lnTo>
                  <a:pt x="472332" y="611533"/>
                </a:lnTo>
                <a:lnTo>
                  <a:pt x="472311" y="609969"/>
                </a:lnTo>
                <a:lnTo>
                  <a:pt x="470851" y="611880"/>
                </a:lnTo>
                <a:lnTo>
                  <a:pt x="470831" y="612309"/>
                </a:lnTo>
                <a:lnTo>
                  <a:pt x="470321" y="612573"/>
                </a:lnTo>
                <a:lnTo>
                  <a:pt x="408550" y="693418"/>
                </a:lnTo>
                <a:lnTo>
                  <a:pt x="436825" y="693045"/>
                </a:lnTo>
                <a:lnTo>
                  <a:pt x="448183" y="679865"/>
                </a:lnTo>
                <a:lnTo>
                  <a:pt x="421675" y="678654"/>
                </a:lnTo>
                <a:lnTo>
                  <a:pt x="469089" y="650439"/>
                </a:lnTo>
                <a:lnTo>
                  <a:pt x="468840" y="655895"/>
                </a:lnTo>
                <a:lnTo>
                  <a:pt x="472855" y="651236"/>
                </a:lnTo>
                <a:lnTo>
                  <a:pt x="472815" y="648222"/>
                </a:lnTo>
                <a:lnTo>
                  <a:pt x="478230" y="644999"/>
                </a:lnTo>
                <a:close/>
                <a:moveTo>
                  <a:pt x="323811" y="566910"/>
                </a:moveTo>
                <a:lnTo>
                  <a:pt x="287990" y="613792"/>
                </a:lnTo>
                <a:lnTo>
                  <a:pt x="323880" y="572144"/>
                </a:lnTo>
                <a:close/>
                <a:moveTo>
                  <a:pt x="110532" y="556623"/>
                </a:moveTo>
                <a:lnTo>
                  <a:pt x="154032" y="589861"/>
                </a:lnTo>
                <a:lnTo>
                  <a:pt x="107285" y="609337"/>
                </a:lnTo>
                <a:lnTo>
                  <a:pt x="100182" y="588993"/>
                </a:lnTo>
                <a:cubicBezTo>
                  <a:pt x="102323" y="590614"/>
                  <a:pt x="104468" y="592392"/>
                  <a:pt x="106635" y="594067"/>
                </a:cubicBezTo>
                <a:cubicBezTo>
                  <a:pt x="109441" y="585375"/>
                  <a:pt x="108980" y="568710"/>
                  <a:pt x="110532" y="556623"/>
                </a:cubicBezTo>
                <a:close/>
                <a:moveTo>
                  <a:pt x="338815" y="547272"/>
                </a:moveTo>
                <a:lnTo>
                  <a:pt x="332851" y="555078"/>
                </a:lnTo>
                <a:lnTo>
                  <a:pt x="339165" y="554407"/>
                </a:lnTo>
                <a:lnTo>
                  <a:pt x="341400" y="551813"/>
                </a:lnTo>
                <a:close/>
                <a:moveTo>
                  <a:pt x="1775593" y="521809"/>
                </a:moveTo>
                <a:lnTo>
                  <a:pt x="1796763" y="525829"/>
                </a:lnTo>
                <a:cubicBezTo>
                  <a:pt x="1794288" y="526873"/>
                  <a:pt x="1791676" y="527842"/>
                  <a:pt x="1789142" y="528880"/>
                </a:cubicBezTo>
                <a:cubicBezTo>
                  <a:pt x="1795267" y="535656"/>
                  <a:pt x="1809929" y="543590"/>
                  <a:pt x="1819621" y="550977"/>
                </a:cubicBezTo>
                <a:lnTo>
                  <a:pt x="1769086" y="572030"/>
                </a:lnTo>
                <a:close/>
                <a:moveTo>
                  <a:pt x="407683" y="520861"/>
                </a:moveTo>
                <a:lnTo>
                  <a:pt x="394808" y="540981"/>
                </a:lnTo>
                <a:lnTo>
                  <a:pt x="428661" y="545368"/>
                </a:lnTo>
                <a:lnTo>
                  <a:pt x="439046" y="526817"/>
                </a:lnTo>
                <a:close/>
                <a:moveTo>
                  <a:pt x="658314" y="515191"/>
                </a:moveTo>
                <a:lnTo>
                  <a:pt x="618144" y="536001"/>
                </a:lnTo>
                <a:lnTo>
                  <a:pt x="615003" y="560236"/>
                </a:lnTo>
                <a:lnTo>
                  <a:pt x="583066" y="554171"/>
                </a:lnTo>
                <a:lnTo>
                  <a:pt x="565765" y="563133"/>
                </a:lnTo>
                <a:lnTo>
                  <a:pt x="606856" y="568457"/>
                </a:lnTo>
                <a:lnTo>
                  <a:pt x="653467" y="540722"/>
                </a:lnTo>
                <a:close/>
                <a:moveTo>
                  <a:pt x="162966" y="510939"/>
                </a:moveTo>
                <a:lnTo>
                  <a:pt x="300648" y="528781"/>
                </a:lnTo>
                <a:lnTo>
                  <a:pt x="189040" y="575277"/>
                </a:lnTo>
                <a:lnTo>
                  <a:pt x="132356" y="526427"/>
                </a:lnTo>
                <a:cubicBezTo>
                  <a:pt x="134567" y="515302"/>
                  <a:pt x="147847" y="513658"/>
                  <a:pt x="164632" y="518512"/>
                </a:cubicBezTo>
                <a:close/>
                <a:moveTo>
                  <a:pt x="1688898" y="508887"/>
                </a:moveTo>
                <a:lnTo>
                  <a:pt x="1580625" y="562693"/>
                </a:lnTo>
                <a:lnTo>
                  <a:pt x="1719187" y="571351"/>
                </a:lnTo>
                <a:lnTo>
                  <a:pt x="1717023" y="563906"/>
                </a:lnTo>
                <a:cubicBezTo>
                  <a:pt x="1734093" y="567635"/>
                  <a:pt x="1747234" y="565111"/>
                  <a:pt x="1748701" y="553864"/>
                </a:cubicBezTo>
                <a:close/>
                <a:moveTo>
                  <a:pt x="372686" y="498768"/>
                </a:moveTo>
                <a:lnTo>
                  <a:pt x="357060" y="505277"/>
                </a:lnTo>
                <a:cubicBezTo>
                  <a:pt x="360620" y="506993"/>
                  <a:pt x="364343" y="508955"/>
                  <a:pt x="368072" y="510891"/>
                </a:cubicBezTo>
                <a:lnTo>
                  <a:pt x="372491" y="506907"/>
                </a:lnTo>
                <a:cubicBezTo>
                  <a:pt x="371903" y="504722"/>
                  <a:pt x="373687" y="502662"/>
                  <a:pt x="376939" y="500908"/>
                </a:cubicBezTo>
                <a:cubicBezTo>
                  <a:pt x="375723" y="500271"/>
                  <a:pt x="374494" y="499665"/>
                  <a:pt x="373271" y="499060"/>
                </a:cubicBezTo>
                <a:close/>
                <a:moveTo>
                  <a:pt x="709910" y="488463"/>
                </a:moveTo>
                <a:lnTo>
                  <a:pt x="672488" y="507849"/>
                </a:lnTo>
                <a:lnTo>
                  <a:pt x="669462" y="531203"/>
                </a:lnTo>
                <a:lnTo>
                  <a:pt x="715307" y="503923"/>
                </a:lnTo>
                <a:close/>
                <a:moveTo>
                  <a:pt x="1581637" y="484971"/>
                </a:moveTo>
                <a:lnTo>
                  <a:pt x="1582260" y="485089"/>
                </a:lnTo>
                <a:lnTo>
                  <a:pt x="1532734" y="559703"/>
                </a:lnTo>
                <a:lnTo>
                  <a:pt x="1532967" y="559716"/>
                </a:lnTo>
                <a:lnTo>
                  <a:pt x="1669421" y="501643"/>
                </a:lnTo>
                <a:lnTo>
                  <a:pt x="1764612" y="519723"/>
                </a:lnTo>
                <a:lnTo>
                  <a:pt x="1766503" y="520978"/>
                </a:lnTo>
                <a:lnTo>
                  <a:pt x="1755752" y="577585"/>
                </a:lnTo>
                <a:lnTo>
                  <a:pt x="1687338" y="606087"/>
                </a:lnTo>
                <a:lnTo>
                  <a:pt x="1687464" y="603668"/>
                </a:lnTo>
                <a:lnTo>
                  <a:pt x="1535443" y="585147"/>
                </a:lnTo>
                <a:lnTo>
                  <a:pt x="1506198" y="599680"/>
                </a:lnTo>
                <a:lnTo>
                  <a:pt x="1498339" y="611521"/>
                </a:lnTo>
                <a:lnTo>
                  <a:pt x="1485222" y="580036"/>
                </a:lnTo>
                <a:lnTo>
                  <a:pt x="1487063" y="579253"/>
                </a:lnTo>
                <a:lnTo>
                  <a:pt x="1484780" y="578974"/>
                </a:lnTo>
                <a:lnTo>
                  <a:pt x="1475255" y="556110"/>
                </a:lnTo>
                <a:lnTo>
                  <a:pt x="1525762" y="559266"/>
                </a:lnTo>
                <a:close/>
                <a:moveTo>
                  <a:pt x="1769874" y="484665"/>
                </a:moveTo>
                <a:cubicBezTo>
                  <a:pt x="1770774" y="485270"/>
                  <a:pt x="1771672" y="485892"/>
                  <a:pt x="1772571" y="486510"/>
                </a:cubicBezTo>
                <a:lnTo>
                  <a:pt x="1769768" y="486147"/>
                </a:lnTo>
                <a:close/>
                <a:moveTo>
                  <a:pt x="1781797" y="473927"/>
                </a:moveTo>
                <a:cubicBezTo>
                  <a:pt x="1787060" y="474121"/>
                  <a:pt x="1791937" y="475239"/>
                  <a:pt x="1795280" y="477706"/>
                </a:cubicBezTo>
                <a:cubicBezTo>
                  <a:pt x="1799547" y="480854"/>
                  <a:pt x="1800825" y="485151"/>
                  <a:pt x="1799683" y="490024"/>
                </a:cubicBezTo>
                <a:lnTo>
                  <a:pt x="1780042" y="487479"/>
                </a:lnTo>
                <a:close/>
                <a:moveTo>
                  <a:pt x="1768861" y="471002"/>
                </a:moveTo>
                <a:cubicBezTo>
                  <a:pt x="1770773" y="471424"/>
                  <a:pt x="1772128" y="472441"/>
                  <a:pt x="1773234" y="473493"/>
                </a:cubicBezTo>
                <a:lnTo>
                  <a:pt x="1775500" y="473608"/>
                </a:lnTo>
                <a:lnTo>
                  <a:pt x="1773794" y="482591"/>
                </a:lnTo>
                <a:close/>
                <a:moveTo>
                  <a:pt x="1758899" y="463561"/>
                </a:moveTo>
                <a:cubicBezTo>
                  <a:pt x="1758683" y="464011"/>
                  <a:pt x="1758352" y="464400"/>
                  <a:pt x="1758023" y="464827"/>
                </a:cubicBezTo>
                <a:lnTo>
                  <a:pt x="1767124" y="470012"/>
                </a:lnTo>
                <a:lnTo>
                  <a:pt x="1741919" y="482538"/>
                </a:lnTo>
                <a:lnTo>
                  <a:pt x="1720755" y="479796"/>
                </a:lnTo>
                <a:close/>
                <a:moveTo>
                  <a:pt x="759227" y="462917"/>
                </a:moveTo>
                <a:lnTo>
                  <a:pt x="723128" y="481617"/>
                </a:lnTo>
                <a:lnTo>
                  <a:pt x="728076" y="485397"/>
                </a:lnTo>
                <a:cubicBezTo>
                  <a:pt x="729478" y="483405"/>
                  <a:pt x="732605" y="484121"/>
                  <a:pt x="736385" y="486181"/>
                </a:cubicBezTo>
                <a:lnTo>
                  <a:pt x="735103" y="490766"/>
                </a:lnTo>
                <a:lnTo>
                  <a:pt x="736116" y="491540"/>
                </a:lnTo>
                <a:lnTo>
                  <a:pt x="757008" y="479107"/>
                </a:lnTo>
                <a:lnTo>
                  <a:pt x="757616" y="478509"/>
                </a:lnTo>
                <a:lnTo>
                  <a:pt x="757870" y="478595"/>
                </a:lnTo>
                <a:lnTo>
                  <a:pt x="769434" y="471714"/>
                </a:lnTo>
                <a:close/>
                <a:moveTo>
                  <a:pt x="766398" y="459203"/>
                </a:moveTo>
                <a:lnTo>
                  <a:pt x="760441" y="462288"/>
                </a:lnTo>
                <a:cubicBezTo>
                  <a:pt x="760519" y="462622"/>
                  <a:pt x="760519" y="462960"/>
                  <a:pt x="760517" y="463302"/>
                </a:cubicBezTo>
                <a:close/>
                <a:moveTo>
                  <a:pt x="479718" y="454178"/>
                </a:moveTo>
                <a:lnTo>
                  <a:pt x="439681" y="470857"/>
                </a:lnTo>
                <a:lnTo>
                  <a:pt x="413271" y="512128"/>
                </a:lnTo>
                <a:lnTo>
                  <a:pt x="455533" y="497373"/>
                </a:lnTo>
                <a:close/>
                <a:moveTo>
                  <a:pt x="822976" y="429895"/>
                </a:moveTo>
                <a:lnTo>
                  <a:pt x="796089" y="443822"/>
                </a:lnTo>
                <a:lnTo>
                  <a:pt x="812689" y="445973"/>
                </a:lnTo>
                <a:lnTo>
                  <a:pt x="830367" y="435453"/>
                </a:lnTo>
                <a:close/>
                <a:moveTo>
                  <a:pt x="837477" y="422382"/>
                </a:moveTo>
                <a:lnTo>
                  <a:pt x="834497" y="423926"/>
                </a:lnTo>
                <a:cubicBezTo>
                  <a:pt x="836043" y="424485"/>
                  <a:pt x="837486" y="425399"/>
                  <a:pt x="838970" y="426377"/>
                </a:cubicBezTo>
                <a:close/>
                <a:moveTo>
                  <a:pt x="851712" y="415009"/>
                </a:moveTo>
                <a:lnTo>
                  <a:pt x="837577" y="422331"/>
                </a:lnTo>
                <a:lnTo>
                  <a:pt x="844594" y="426988"/>
                </a:lnTo>
                <a:lnTo>
                  <a:pt x="854341" y="421187"/>
                </a:lnTo>
                <a:close/>
                <a:moveTo>
                  <a:pt x="402870" y="407422"/>
                </a:moveTo>
                <a:lnTo>
                  <a:pt x="400541" y="408629"/>
                </a:lnTo>
                <a:lnTo>
                  <a:pt x="400707" y="410427"/>
                </a:lnTo>
                <a:cubicBezTo>
                  <a:pt x="401290" y="409595"/>
                  <a:pt x="401930" y="408864"/>
                  <a:pt x="402556" y="408169"/>
                </a:cubicBezTo>
                <a:close/>
                <a:moveTo>
                  <a:pt x="1434867" y="406467"/>
                </a:moveTo>
                <a:cubicBezTo>
                  <a:pt x="1434750" y="406501"/>
                  <a:pt x="1434678" y="406577"/>
                  <a:pt x="1434607" y="406653"/>
                </a:cubicBezTo>
                <a:lnTo>
                  <a:pt x="1427300" y="407644"/>
                </a:lnTo>
                <a:lnTo>
                  <a:pt x="1431159" y="410992"/>
                </a:lnTo>
                <a:lnTo>
                  <a:pt x="1430875" y="411776"/>
                </a:lnTo>
                <a:close/>
                <a:moveTo>
                  <a:pt x="952202" y="362954"/>
                </a:moveTo>
                <a:lnTo>
                  <a:pt x="852050" y="414833"/>
                </a:lnTo>
                <a:lnTo>
                  <a:pt x="855010" y="420790"/>
                </a:lnTo>
                <a:close/>
                <a:moveTo>
                  <a:pt x="508938" y="362627"/>
                </a:moveTo>
                <a:lnTo>
                  <a:pt x="488829" y="394052"/>
                </a:lnTo>
                <a:lnTo>
                  <a:pt x="511023" y="398266"/>
                </a:lnTo>
                <a:lnTo>
                  <a:pt x="529487" y="365289"/>
                </a:lnTo>
                <a:close/>
                <a:moveTo>
                  <a:pt x="516607" y="348506"/>
                </a:moveTo>
                <a:lnTo>
                  <a:pt x="444819" y="385693"/>
                </a:lnTo>
                <a:lnTo>
                  <a:pt x="457716" y="388142"/>
                </a:lnTo>
                <a:lnTo>
                  <a:pt x="508483" y="357933"/>
                </a:lnTo>
                <a:close/>
                <a:moveTo>
                  <a:pt x="435364" y="308659"/>
                </a:moveTo>
                <a:cubicBezTo>
                  <a:pt x="434635" y="309341"/>
                  <a:pt x="433694" y="309574"/>
                  <a:pt x="432830" y="309672"/>
                </a:cubicBezTo>
                <a:lnTo>
                  <a:pt x="430327" y="311908"/>
                </a:lnTo>
                <a:cubicBezTo>
                  <a:pt x="433301" y="311871"/>
                  <a:pt x="436461" y="311994"/>
                  <a:pt x="439675" y="312119"/>
                </a:cubicBezTo>
                <a:close/>
                <a:moveTo>
                  <a:pt x="1286488" y="206246"/>
                </a:moveTo>
                <a:lnTo>
                  <a:pt x="1285493" y="222177"/>
                </a:lnTo>
                <a:cubicBezTo>
                  <a:pt x="1295450" y="222769"/>
                  <a:pt x="1303440" y="224414"/>
                  <a:pt x="1305421" y="228454"/>
                </a:cubicBezTo>
                <a:cubicBezTo>
                  <a:pt x="1308375" y="234476"/>
                  <a:pt x="1294014" y="245992"/>
                  <a:pt x="1283285" y="257519"/>
                </a:cubicBezTo>
                <a:lnTo>
                  <a:pt x="1283031" y="261575"/>
                </a:lnTo>
                <a:lnTo>
                  <a:pt x="1283901" y="261594"/>
                </a:lnTo>
                <a:lnTo>
                  <a:pt x="1282967" y="262593"/>
                </a:lnTo>
                <a:lnTo>
                  <a:pt x="1282951" y="262864"/>
                </a:lnTo>
                <a:cubicBezTo>
                  <a:pt x="1298469" y="269347"/>
                  <a:pt x="1314474" y="274947"/>
                  <a:pt x="1313346" y="279482"/>
                </a:cubicBezTo>
                <a:cubicBezTo>
                  <a:pt x="1312442" y="283121"/>
                  <a:pt x="1301618" y="285185"/>
                  <a:pt x="1288563" y="286629"/>
                </a:cubicBezTo>
                <a:cubicBezTo>
                  <a:pt x="1288078" y="286860"/>
                  <a:pt x="1288007" y="287211"/>
                  <a:pt x="1288045" y="287556"/>
                </a:cubicBezTo>
                <a:cubicBezTo>
                  <a:pt x="1288573" y="292421"/>
                  <a:pt x="1312152" y="293716"/>
                  <a:pt x="1326860" y="298059"/>
                </a:cubicBezTo>
                <a:lnTo>
                  <a:pt x="1326986" y="298219"/>
                </a:lnTo>
                <a:lnTo>
                  <a:pt x="1326967" y="298585"/>
                </a:lnTo>
                <a:lnTo>
                  <a:pt x="1316448" y="302756"/>
                </a:lnTo>
                <a:cubicBezTo>
                  <a:pt x="1317418" y="303087"/>
                  <a:pt x="1318311" y="303502"/>
                  <a:pt x="1319165" y="303913"/>
                </a:cubicBezTo>
                <a:lnTo>
                  <a:pt x="1398439" y="313451"/>
                </a:lnTo>
                <a:lnTo>
                  <a:pt x="1391698" y="321903"/>
                </a:lnTo>
                <a:cubicBezTo>
                  <a:pt x="1392744" y="326161"/>
                  <a:pt x="1401443" y="329122"/>
                  <a:pt x="1411156" y="331946"/>
                </a:cubicBezTo>
                <a:lnTo>
                  <a:pt x="1410553" y="338469"/>
                </a:lnTo>
                <a:lnTo>
                  <a:pt x="1412988" y="337570"/>
                </a:lnTo>
                <a:lnTo>
                  <a:pt x="1404695" y="347114"/>
                </a:lnTo>
                <a:cubicBezTo>
                  <a:pt x="1405562" y="350644"/>
                  <a:pt x="1411694" y="353285"/>
                  <a:pt x="1419354" y="355498"/>
                </a:cubicBezTo>
                <a:lnTo>
                  <a:pt x="1418651" y="359596"/>
                </a:lnTo>
                <a:cubicBezTo>
                  <a:pt x="1419186" y="361306"/>
                  <a:pt x="1420863" y="362295"/>
                  <a:pt x="1423352" y="362592"/>
                </a:cubicBezTo>
                <a:lnTo>
                  <a:pt x="1423550" y="363680"/>
                </a:lnTo>
                <a:lnTo>
                  <a:pt x="1425293" y="363036"/>
                </a:lnTo>
                <a:cubicBezTo>
                  <a:pt x="1428988" y="363419"/>
                  <a:pt x="1433876" y="363024"/>
                  <a:pt x="1439162" y="362398"/>
                </a:cubicBezTo>
                <a:cubicBezTo>
                  <a:pt x="1431260" y="366588"/>
                  <a:pt x="1422931" y="370341"/>
                  <a:pt x="1420443" y="372789"/>
                </a:cubicBezTo>
                <a:lnTo>
                  <a:pt x="1418663" y="375527"/>
                </a:lnTo>
                <a:cubicBezTo>
                  <a:pt x="1418616" y="377444"/>
                  <a:pt x="1423035" y="377306"/>
                  <a:pt x="1425315" y="378802"/>
                </a:cubicBezTo>
                <a:lnTo>
                  <a:pt x="1417385" y="387926"/>
                </a:lnTo>
                <a:cubicBezTo>
                  <a:pt x="1418447" y="391742"/>
                  <a:pt x="1425567" y="394165"/>
                  <a:pt x="1433928" y="396395"/>
                </a:cubicBezTo>
                <a:lnTo>
                  <a:pt x="1435408" y="396780"/>
                </a:lnTo>
                <a:lnTo>
                  <a:pt x="1433441" y="397998"/>
                </a:lnTo>
                <a:lnTo>
                  <a:pt x="1431660" y="400738"/>
                </a:lnTo>
                <a:cubicBezTo>
                  <a:pt x="1431621" y="402353"/>
                  <a:pt x="1434756" y="402509"/>
                  <a:pt x="1437049" y="403567"/>
                </a:cubicBezTo>
                <a:lnTo>
                  <a:pt x="1477442" y="349857"/>
                </a:lnTo>
                <a:close/>
                <a:moveTo>
                  <a:pt x="1260192" y="186469"/>
                </a:moveTo>
                <a:cubicBezTo>
                  <a:pt x="1260659" y="187223"/>
                  <a:pt x="1260565" y="187976"/>
                  <a:pt x="1260445" y="188770"/>
                </a:cubicBezTo>
                <a:lnTo>
                  <a:pt x="1263707" y="189113"/>
                </a:lnTo>
                <a:close/>
                <a:moveTo>
                  <a:pt x="685213" y="87154"/>
                </a:moveTo>
                <a:lnTo>
                  <a:pt x="521920" y="342340"/>
                </a:lnTo>
                <a:lnTo>
                  <a:pt x="531607" y="331099"/>
                </a:lnTo>
                <a:lnTo>
                  <a:pt x="530857" y="336227"/>
                </a:lnTo>
                <a:lnTo>
                  <a:pt x="535100" y="333549"/>
                </a:lnTo>
                <a:lnTo>
                  <a:pt x="536922" y="334966"/>
                </a:lnTo>
                <a:lnTo>
                  <a:pt x="540528" y="332034"/>
                </a:lnTo>
                <a:lnTo>
                  <a:pt x="545640" y="336439"/>
                </a:lnTo>
                <a:lnTo>
                  <a:pt x="546158" y="335514"/>
                </a:lnTo>
                <a:lnTo>
                  <a:pt x="576208" y="317632"/>
                </a:lnTo>
                <a:lnTo>
                  <a:pt x="547985" y="332252"/>
                </a:lnTo>
                <a:close/>
                <a:moveTo>
                  <a:pt x="775923" y="1038"/>
                </a:moveTo>
                <a:cubicBezTo>
                  <a:pt x="785228" y="-3014"/>
                  <a:pt x="793635" y="5159"/>
                  <a:pt x="799280" y="19217"/>
                </a:cubicBezTo>
                <a:cubicBezTo>
                  <a:pt x="806227" y="10660"/>
                  <a:pt x="812720" y="3692"/>
                  <a:pt x="817380" y="5999"/>
                </a:cubicBezTo>
                <a:cubicBezTo>
                  <a:pt x="823060" y="8809"/>
                  <a:pt x="820717" y="20788"/>
                  <a:pt x="820136" y="32207"/>
                </a:cubicBezTo>
                <a:cubicBezTo>
                  <a:pt x="834029" y="29370"/>
                  <a:pt x="859606" y="9932"/>
                  <a:pt x="867771" y="14566"/>
                </a:cubicBezTo>
                <a:cubicBezTo>
                  <a:pt x="871686" y="16790"/>
                  <a:pt x="869975" y="25605"/>
                  <a:pt x="868158" y="35003"/>
                </a:cubicBezTo>
                <a:cubicBezTo>
                  <a:pt x="869377" y="36010"/>
                  <a:pt x="870218" y="37320"/>
                  <a:pt x="870662" y="38863"/>
                </a:cubicBezTo>
                <a:cubicBezTo>
                  <a:pt x="875072" y="30808"/>
                  <a:pt x="880725" y="23279"/>
                  <a:pt x="887503" y="20725"/>
                </a:cubicBezTo>
                <a:cubicBezTo>
                  <a:pt x="899876" y="16063"/>
                  <a:pt x="910127" y="27134"/>
                  <a:pt x="916343" y="45638"/>
                </a:cubicBezTo>
                <a:cubicBezTo>
                  <a:pt x="926012" y="35013"/>
                  <a:pt x="934965" y="26416"/>
                  <a:pt x="940826" y="29682"/>
                </a:cubicBezTo>
                <a:cubicBezTo>
                  <a:pt x="947964" y="33658"/>
                  <a:pt x="943992" y="48986"/>
                  <a:pt x="942349" y="63697"/>
                </a:cubicBezTo>
                <a:lnTo>
                  <a:pt x="954553" y="59706"/>
                </a:lnTo>
                <a:cubicBezTo>
                  <a:pt x="952596" y="49436"/>
                  <a:pt x="945295" y="35439"/>
                  <a:pt x="947322" y="33834"/>
                </a:cubicBezTo>
                <a:cubicBezTo>
                  <a:pt x="949988" y="31722"/>
                  <a:pt x="960692" y="45867"/>
                  <a:pt x="968991" y="53794"/>
                </a:cubicBezTo>
                <a:lnTo>
                  <a:pt x="973228" y="51901"/>
                </a:lnTo>
                <a:cubicBezTo>
                  <a:pt x="975653" y="47730"/>
                  <a:pt x="979277" y="41780"/>
                  <a:pt x="980965" y="41826"/>
                </a:cubicBezTo>
                <a:cubicBezTo>
                  <a:pt x="982476" y="41870"/>
                  <a:pt x="981746" y="44311"/>
                  <a:pt x="982421" y="47997"/>
                </a:cubicBezTo>
                <a:cubicBezTo>
                  <a:pt x="988669" y="45284"/>
                  <a:pt x="994460" y="43264"/>
                  <a:pt x="999008" y="43071"/>
                </a:cubicBezTo>
                <a:cubicBezTo>
                  <a:pt x="1004303" y="37073"/>
                  <a:pt x="1010596" y="31183"/>
                  <a:pt x="1016841" y="30120"/>
                </a:cubicBezTo>
                <a:cubicBezTo>
                  <a:pt x="1027079" y="28377"/>
                  <a:pt x="1032881" y="38145"/>
                  <a:pt x="1034281" y="52919"/>
                </a:cubicBezTo>
                <a:cubicBezTo>
                  <a:pt x="1043537" y="46316"/>
                  <a:pt x="1051885" y="41134"/>
                  <a:pt x="1055751" y="44417"/>
                </a:cubicBezTo>
                <a:cubicBezTo>
                  <a:pt x="1060461" y="48418"/>
                  <a:pt x="1054691" y="59360"/>
                  <a:pt x="1050800" y="70171"/>
                </a:cubicBezTo>
                <a:cubicBezTo>
                  <a:pt x="1065148" y="70649"/>
                  <a:pt x="1095707" y="57906"/>
                  <a:pt x="1102305" y="64227"/>
                </a:cubicBezTo>
                <a:cubicBezTo>
                  <a:pt x="1106345" y="68100"/>
                  <a:pt x="1098321" y="80164"/>
                  <a:pt x="1093128" y="91098"/>
                </a:cubicBezTo>
                <a:cubicBezTo>
                  <a:pt x="1093129" y="91114"/>
                  <a:pt x="1093126" y="91127"/>
                  <a:pt x="1093123" y="91141"/>
                </a:cubicBezTo>
                <a:lnTo>
                  <a:pt x="1095578" y="90328"/>
                </a:lnTo>
                <a:cubicBezTo>
                  <a:pt x="1102910" y="82897"/>
                  <a:pt x="1111535" y="75662"/>
                  <a:pt x="1119717" y="74672"/>
                </a:cubicBezTo>
                <a:cubicBezTo>
                  <a:pt x="1133119" y="73051"/>
                  <a:pt x="1139872" y="86022"/>
                  <a:pt x="1140534" y="105188"/>
                </a:cubicBezTo>
                <a:cubicBezTo>
                  <a:pt x="1153041" y="97232"/>
                  <a:pt x="1164259" y="91051"/>
                  <a:pt x="1169012" y="95530"/>
                </a:cubicBezTo>
                <a:cubicBezTo>
                  <a:pt x="1174803" y="100984"/>
                  <a:pt x="1166473" y="114763"/>
                  <a:pt x="1160587" y="128484"/>
                </a:cubicBezTo>
                <a:cubicBezTo>
                  <a:pt x="1165373" y="128871"/>
                  <a:pt x="1171623" y="128188"/>
                  <a:pt x="1178400" y="127097"/>
                </a:cubicBezTo>
                <a:cubicBezTo>
                  <a:pt x="1179277" y="126634"/>
                  <a:pt x="1180175" y="126523"/>
                  <a:pt x="1181014" y="126632"/>
                </a:cubicBezTo>
                <a:cubicBezTo>
                  <a:pt x="1199997" y="123463"/>
                  <a:pt x="1222068" y="117901"/>
                  <a:pt x="1227779" y="123977"/>
                </a:cubicBezTo>
                <a:cubicBezTo>
                  <a:pt x="1232460" y="128959"/>
                  <a:pt x="1222485" y="142801"/>
                  <a:pt x="1215006" y="156008"/>
                </a:cubicBezTo>
                <a:lnTo>
                  <a:pt x="1227011" y="154504"/>
                </a:lnTo>
                <a:lnTo>
                  <a:pt x="1243045" y="155400"/>
                </a:lnTo>
                <a:lnTo>
                  <a:pt x="1243069" y="156213"/>
                </a:lnTo>
                <a:cubicBezTo>
                  <a:pt x="1243691" y="156030"/>
                  <a:pt x="1243930" y="156241"/>
                  <a:pt x="1244144" y="156471"/>
                </a:cubicBezTo>
                <a:cubicBezTo>
                  <a:pt x="1248586" y="161198"/>
                  <a:pt x="1239830" y="173905"/>
                  <a:pt x="1232538" y="186478"/>
                </a:cubicBezTo>
                <a:cubicBezTo>
                  <a:pt x="1235249" y="187076"/>
                  <a:pt x="1238266" y="187394"/>
                  <a:pt x="1241444" y="187534"/>
                </a:cubicBezTo>
                <a:cubicBezTo>
                  <a:pt x="1244941" y="186148"/>
                  <a:pt x="1248256" y="185444"/>
                  <a:pt x="1251085" y="185450"/>
                </a:cubicBezTo>
                <a:lnTo>
                  <a:pt x="1255321" y="182806"/>
                </a:lnTo>
                <a:lnTo>
                  <a:pt x="1242487" y="173154"/>
                </a:lnTo>
                <a:lnTo>
                  <a:pt x="1256201" y="182257"/>
                </a:lnTo>
                <a:lnTo>
                  <a:pt x="1259500" y="180199"/>
                </a:lnTo>
                <a:lnTo>
                  <a:pt x="1260005" y="184782"/>
                </a:lnTo>
                <a:lnTo>
                  <a:pt x="1267063" y="189466"/>
                </a:lnTo>
                <a:lnTo>
                  <a:pt x="1274568" y="190256"/>
                </a:lnTo>
                <a:lnTo>
                  <a:pt x="1276367" y="175491"/>
                </a:lnTo>
                <a:lnTo>
                  <a:pt x="1288097" y="180483"/>
                </a:lnTo>
                <a:lnTo>
                  <a:pt x="1287191" y="194993"/>
                </a:lnTo>
                <a:cubicBezTo>
                  <a:pt x="1288343" y="194823"/>
                  <a:pt x="1288764" y="195365"/>
                  <a:pt x="1289056" y="195959"/>
                </a:cubicBezTo>
                <a:lnTo>
                  <a:pt x="1287041" y="202727"/>
                </a:lnTo>
                <a:lnTo>
                  <a:pt x="1487851" y="336018"/>
                </a:lnTo>
                <a:lnTo>
                  <a:pt x="1542501" y="263351"/>
                </a:lnTo>
                <a:cubicBezTo>
                  <a:pt x="1545266" y="265376"/>
                  <a:pt x="1548389" y="267946"/>
                  <a:pt x="1551668" y="270537"/>
                </a:cubicBezTo>
                <a:lnTo>
                  <a:pt x="1501979" y="345396"/>
                </a:lnTo>
                <a:lnTo>
                  <a:pt x="1700508" y="477172"/>
                </a:lnTo>
                <a:lnTo>
                  <a:pt x="1635534" y="468753"/>
                </a:lnTo>
                <a:lnTo>
                  <a:pt x="1491833" y="360680"/>
                </a:lnTo>
                <a:lnTo>
                  <a:pt x="1444845" y="431472"/>
                </a:lnTo>
                <a:cubicBezTo>
                  <a:pt x="1451859" y="434567"/>
                  <a:pt x="1460331" y="437992"/>
                  <a:pt x="1466603" y="441618"/>
                </a:cubicBezTo>
                <a:lnTo>
                  <a:pt x="1466679" y="441801"/>
                </a:lnTo>
                <a:lnTo>
                  <a:pt x="1466555" y="442147"/>
                </a:lnTo>
                <a:cubicBezTo>
                  <a:pt x="1455463" y="443174"/>
                  <a:pt x="1445476" y="444648"/>
                  <a:pt x="1444876" y="447829"/>
                </a:cubicBezTo>
                <a:cubicBezTo>
                  <a:pt x="1444267" y="451062"/>
                  <a:pt x="1454378" y="455156"/>
                  <a:pt x="1465013" y="459832"/>
                </a:cubicBezTo>
                <a:cubicBezTo>
                  <a:pt x="1464790" y="460133"/>
                  <a:pt x="1464388" y="460264"/>
                  <a:pt x="1463950" y="460396"/>
                </a:cubicBezTo>
                <a:cubicBezTo>
                  <a:pt x="1459051" y="461875"/>
                  <a:pt x="1445815" y="462252"/>
                  <a:pt x="1431986" y="463073"/>
                </a:cubicBezTo>
                <a:lnTo>
                  <a:pt x="1420839" y="467638"/>
                </a:lnTo>
                <a:lnTo>
                  <a:pt x="1415997" y="474933"/>
                </a:lnTo>
                <a:lnTo>
                  <a:pt x="1425443" y="482631"/>
                </a:lnTo>
                <a:lnTo>
                  <a:pt x="1421514" y="487524"/>
                </a:lnTo>
                <a:cubicBezTo>
                  <a:pt x="1431799" y="494834"/>
                  <a:pt x="1439246" y="500865"/>
                  <a:pt x="1437247" y="503461"/>
                </a:cubicBezTo>
                <a:cubicBezTo>
                  <a:pt x="1435660" y="505522"/>
                  <a:pt x="1428867" y="505233"/>
                  <a:pt x="1419589" y="503564"/>
                </a:cubicBezTo>
                <a:cubicBezTo>
                  <a:pt x="1420756" y="504046"/>
                  <a:pt x="1421132" y="504737"/>
                  <a:pt x="1421320" y="505437"/>
                </a:cubicBezTo>
                <a:lnTo>
                  <a:pt x="1420999" y="505655"/>
                </a:lnTo>
                <a:cubicBezTo>
                  <a:pt x="1428708" y="512316"/>
                  <a:pt x="1435650" y="517866"/>
                  <a:pt x="1435068" y="519733"/>
                </a:cubicBezTo>
                <a:cubicBezTo>
                  <a:pt x="1434441" y="521745"/>
                  <a:pt x="1428348" y="519926"/>
                  <a:pt x="1420541" y="516926"/>
                </a:cubicBezTo>
                <a:cubicBezTo>
                  <a:pt x="1420087" y="516889"/>
                  <a:pt x="1419650" y="516728"/>
                  <a:pt x="1419222" y="516479"/>
                </a:cubicBezTo>
                <a:cubicBezTo>
                  <a:pt x="1418974" y="516416"/>
                  <a:pt x="1418735" y="516325"/>
                  <a:pt x="1418496" y="516235"/>
                </a:cubicBezTo>
                <a:cubicBezTo>
                  <a:pt x="1419305" y="516600"/>
                  <a:pt x="1419340" y="516940"/>
                  <a:pt x="1419327" y="517273"/>
                </a:cubicBezTo>
                <a:lnTo>
                  <a:pt x="1416365" y="520066"/>
                </a:lnTo>
                <a:cubicBezTo>
                  <a:pt x="1418287" y="520947"/>
                  <a:pt x="1418268" y="522328"/>
                  <a:pt x="1414231" y="524642"/>
                </a:cubicBezTo>
                <a:lnTo>
                  <a:pt x="1409281" y="526278"/>
                </a:lnTo>
                <a:lnTo>
                  <a:pt x="1410305" y="526643"/>
                </a:lnTo>
                <a:cubicBezTo>
                  <a:pt x="1421668" y="530776"/>
                  <a:pt x="1431267" y="534988"/>
                  <a:pt x="1432214" y="540135"/>
                </a:cubicBezTo>
                <a:lnTo>
                  <a:pt x="1431807" y="540924"/>
                </a:lnTo>
                <a:lnTo>
                  <a:pt x="1443675" y="552473"/>
                </a:lnTo>
                <a:lnTo>
                  <a:pt x="1441959" y="554031"/>
                </a:lnTo>
                <a:lnTo>
                  <a:pt x="1465055" y="555473"/>
                </a:lnTo>
                <a:lnTo>
                  <a:pt x="1472749" y="577509"/>
                </a:lnTo>
                <a:lnTo>
                  <a:pt x="1423233" y="571477"/>
                </a:lnTo>
                <a:cubicBezTo>
                  <a:pt x="1420426" y="572322"/>
                  <a:pt x="1415926" y="571955"/>
                  <a:pt x="1410423" y="571059"/>
                </a:cubicBezTo>
                <a:lnTo>
                  <a:pt x="1394387" y="572111"/>
                </a:lnTo>
                <a:cubicBezTo>
                  <a:pt x="1394481" y="572212"/>
                  <a:pt x="1394443" y="572285"/>
                  <a:pt x="1394402" y="572356"/>
                </a:cubicBezTo>
                <a:lnTo>
                  <a:pt x="1391089" y="573566"/>
                </a:lnTo>
                <a:lnTo>
                  <a:pt x="1400263" y="578266"/>
                </a:lnTo>
                <a:lnTo>
                  <a:pt x="1387603" y="581646"/>
                </a:lnTo>
                <a:lnTo>
                  <a:pt x="1395596" y="589307"/>
                </a:lnTo>
                <a:lnTo>
                  <a:pt x="1388624" y="588311"/>
                </a:lnTo>
                <a:cubicBezTo>
                  <a:pt x="1390876" y="588974"/>
                  <a:pt x="1391685" y="590147"/>
                  <a:pt x="1391951" y="591318"/>
                </a:cubicBezTo>
                <a:lnTo>
                  <a:pt x="1391729" y="591596"/>
                </a:lnTo>
                <a:cubicBezTo>
                  <a:pt x="1395516" y="594045"/>
                  <a:pt x="1399725" y="596204"/>
                  <a:pt x="1403834" y="598338"/>
                </a:cubicBezTo>
                <a:lnTo>
                  <a:pt x="1409031" y="601056"/>
                </a:lnTo>
                <a:lnTo>
                  <a:pt x="1420253" y="607687"/>
                </a:lnTo>
                <a:lnTo>
                  <a:pt x="1475131" y="584332"/>
                </a:lnTo>
                <a:lnTo>
                  <a:pt x="1484291" y="610568"/>
                </a:lnTo>
                <a:lnTo>
                  <a:pt x="1307966" y="698191"/>
                </a:lnTo>
                <a:lnTo>
                  <a:pt x="1411770" y="710837"/>
                </a:lnTo>
                <a:lnTo>
                  <a:pt x="1485207" y="613191"/>
                </a:lnTo>
                <a:lnTo>
                  <a:pt x="1489352" y="625061"/>
                </a:lnTo>
                <a:lnTo>
                  <a:pt x="1431084" y="712844"/>
                </a:lnTo>
                <a:lnTo>
                  <a:pt x="1397964" y="726641"/>
                </a:lnTo>
                <a:cubicBezTo>
                  <a:pt x="1399166" y="726918"/>
                  <a:pt x="1399341" y="727636"/>
                  <a:pt x="1399315" y="728328"/>
                </a:cubicBezTo>
                <a:cubicBezTo>
                  <a:pt x="1399145" y="732653"/>
                  <a:pt x="1391266" y="734384"/>
                  <a:pt x="1380954" y="735240"/>
                </a:cubicBezTo>
                <a:lnTo>
                  <a:pt x="1384737" y="737548"/>
                </a:lnTo>
                <a:lnTo>
                  <a:pt x="1368715" y="738827"/>
                </a:lnTo>
                <a:lnTo>
                  <a:pt x="1363407" y="741038"/>
                </a:lnTo>
                <a:lnTo>
                  <a:pt x="1357223" y="740652"/>
                </a:lnTo>
                <a:lnTo>
                  <a:pt x="1379780" y="753055"/>
                </a:lnTo>
                <a:lnTo>
                  <a:pt x="1379934" y="753167"/>
                </a:lnTo>
                <a:lnTo>
                  <a:pt x="1387904" y="742569"/>
                </a:lnTo>
                <a:lnTo>
                  <a:pt x="1384151" y="742334"/>
                </a:lnTo>
                <a:lnTo>
                  <a:pt x="1458173" y="716490"/>
                </a:lnTo>
                <a:lnTo>
                  <a:pt x="1476955" y="718778"/>
                </a:lnTo>
                <a:lnTo>
                  <a:pt x="1480425" y="708721"/>
                </a:lnTo>
                <a:lnTo>
                  <a:pt x="1514416" y="696853"/>
                </a:lnTo>
                <a:lnTo>
                  <a:pt x="1595720" y="929724"/>
                </a:lnTo>
                <a:lnTo>
                  <a:pt x="1556946" y="980469"/>
                </a:lnTo>
                <a:lnTo>
                  <a:pt x="1308123" y="790346"/>
                </a:lnTo>
                <a:lnTo>
                  <a:pt x="1309795" y="788133"/>
                </a:lnTo>
                <a:lnTo>
                  <a:pt x="1305595" y="785345"/>
                </a:lnTo>
                <a:lnTo>
                  <a:pt x="1305339" y="788219"/>
                </a:lnTo>
                <a:lnTo>
                  <a:pt x="1288839" y="775611"/>
                </a:lnTo>
                <a:lnTo>
                  <a:pt x="1334186" y="759779"/>
                </a:lnTo>
                <a:lnTo>
                  <a:pt x="1354342" y="774937"/>
                </a:lnTo>
                <a:lnTo>
                  <a:pt x="1357745" y="771773"/>
                </a:lnTo>
                <a:lnTo>
                  <a:pt x="1359657" y="773065"/>
                </a:lnTo>
                <a:lnTo>
                  <a:pt x="1363713" y="770111"/>
                </a:lnTo>
                <a:lnTo>
                  <a:pt x="1363306" y="775279"/>
                </a:lnTo>
                <a:lnTo>
                  <a:pt x="1379796" y="753350"/>
                </a:lnTo>
                <a:lnTo>
                  <a:pt x="1352475" y="740355"/>
                </a:lnTo>
                <a:lnTo>
                  <a:pt x="1350838" y="740253"/>
                </a:lnTo>
                <a:lnTo>
                  <a:pt x="1312311" y="743328"/>
                </a:lnTo>
                <a:lnTo>
                  <a:pt x="1328566" y="755553"/>
                </a:lnTo>
                <a:lnTo>
                  <a:pt x="1285868" y="773341"/>
                </a:lnTo>
                <a:lnTo>
                  <a:pt x="1252804" y="748078"/>
                </a:lnTo>
                <a:lnTo>
                  <a:pt x="1237244" y="749319"/>
                </a:lnTo>
                <a:lnTo>
                  <a:pt x="1271880" y="779169"/>
                </a:lnTo>
                <a:lnTo>
                  <a:pt x="1236861" y="793759"/>
                </a:lnTo>
                <a:lnTo>
                  <a:pt x="1273833" y="780851"/>
                </a:lnTo>
                <a:lnTo>
                  <a:pt x="1536506" y="1007218"/>
                </a:lnTo>
                <a:lnTo>
                  <a:pt x="1526421" y="1020419"/>
                </a:lnTo>
                <a:lnTo>
                  <a:pt x="1370564" y="901332"/>
                </a:lnTo>
                <a:lnTo>
                  <a:pt x="1519406" y="1029599"/>
                </a:lnTo>
                <a:lnTo>
                  <a:pt x="1499497" y="1055655"/>
                </a:lnTo>
                <a:lnTo>
                  <a:pt x="1271430" y="1026102"/>
                </a:lnTo>
                <a:cubicBezTo>
                  <a:pt x="1273617" y="1032968"/>
                  <a:pt x="1276491" y="1040440"/>
                  <a:pt x="1278116" y="1046995"/>
                </a:cubicBezTo>
                <a:lnTo>
                  <a:pt x="1477220" y="1084810"/>
                </a:lnTo>
                <a:lnTo>
                  <a:pt x="1462115" y="1104579"/>
                </a:lnTo>
                <a:lnTo>
                  <a:pt x="1478879" y="1085126"/>
                </a:lnTo>
                <a:lnTo>
                  <a:pt x="1603011" y="1108702"/>
                </a:lnTo>
                <a:lnTo>
                  <a:pt x="1248693" y="1256312"/>
                </a:lnTo>
                <a:lnTo>
                  <a:pt x="1214015" y="1251818"/>
                </a:lnTo>
                <a:lnTo>
                  <a:pt x="1245243" y="1257748"/>
                </a:lnTo>
                <a:lnTo>
                  <a:pt x="1199492" y="1276808"/>
                </a:lnTo>
                <a:cubicBezTo>
                  <a:pt x="1199527" y="1281830"/>
                  <a:pt x="1198746" y="1285706"/>
                  <a:pt x="1196654" y="1287345"/>
                </a:cubicBezTo>
                <a:cubicBezTo>
                  <a:pt x="1194110" y="1289337"/>
                  <a:pt x="1189433" y="1286963"/>
                  <a:pt x="1184035" y="1283248"/>
                </a:cubicBezTo>
                <a:lnTo>
                  <a:pt x="1177568" y="1285943"/>
                </a:lnTo>
                <a:cubicBezTo>
                  <a:pt x="1180125" y="1289523"/>
                  <a:pt x="1181994" y="1293339"/>
                  <a:pt x="1182228" y="1297245"/>
                </a:cubicBezTo>
                <a:lnTo>
                  <a:pt x="1277696" y="1263913"/>
                </a:lnTo>
                <a:lnTo>
                  <a:pt x="1415613" y="1290107"/>
                </a:lnTo>
                <a:cubicBezTo>
                  <a:pt x="1416810" y="1299346"/>
                  <a:pt x="1417710" y="1306572"/>
                  <a:pt x="1416205" y="1307212"/>
                </a:cubicBezTo>
                <a:cubicBezTo>
                  <a:pt x="1414782" y="1307819"/>
                  <a:pt x="1412451" y="1304314"/>
                  <a:pt x="1409781" y="1298687"/>
                </a:cubicBezTo>
                <a:lnTo>
                  <a:pt x="1409383" y="1306409"/>
                </a:lnTo>
                <a:cubicBezTo>
                  <a:pt x="1407997" y="1307000"/>
                  <a:pt x="1405750" y="1303696"/>
                  <a:pt x="1403175" y="1298325"/>
                </a:cubicBezTo>
                <a:cubicBezTo>
                  <a:pt x="1401846" y="1301085"/>
                  <a:pt x="1398402" y="1301207"/>
                  <a:pt x="1393881" y="1299381"/>
                </a:cubicBezTo>
                <a:cubicBezTo>
                  <a:pt x="1394243" y="1299793"/>
                  <a:pt x="1394160" y="1300057"/>
                  <a:pt x="1394051" y="1300304"/>
                </a:cubicBezTo>
                <a:cubicBezTo>
                  <a:pt x="1393396" y="1301802"/>
                  <a:pt x="1391916" y="1302520"/>
                  <a:pt x="1389785" y="1302446"/>
                </a:cubicBezTo>
                <a:lnTo>
                  <a:pt x="1392344" y="1318162"/>
                </a:lnTo>
                <a:cubicBezTo>
                  <a:pt x="1389868" y="1321984"/>
                  <a:pt x="1382845" y="1319179"/>
                  <a:pt x="1374422" y="1314227"/>
                </a:cubicBezTo>
                <a:cubicBezTo>
                  <a:pt x="1375475" y="1320093"/>
                  <a:pt x="1383565" y="1329009"/>
                  <a:pt x="1373129" y="1325862"/>
                </a:cubicBezTo>
                <a:cubicBezTo>
                  <a:pt x="1367630" y="1324204"/>
                  <a:pt x="1353719" y="1314444"/>
                  <a:pt x="1340272" y="1306396"/>
                </a:cubicBezTo>
                <a:cubicBezTo>
                  <a:pt x="1340710" y="1308465"/>
                  <a:pt x="1340352" y="1310053"/>
                  <a:pt x="1339222" y="1310851"/>
                </a:cubicBezTo>
                <a:cubicBezTo>
                  <a:pt x="1346093" y="1327349"/>
                  <a:pt x="1357505" y="1346579"/>
                  <a:pt x="1355631" y="1348688"/>
                </a:cubicBezTo>
                <a:cubicBezTo>
                  <a:pt x="1353728" y="1350829"/>
                  <a:pt x="1344057" y="1339867"/>
                  <a:pt x="1333622" y="1328166"/>
                </a:cubicBezTo>
                <a:lnTo>
                  <a:pt x="1327517" y="1331834"/>
                </a:lnTo>
                <a:lnTo>
                  <a:pt x="1327993" y="1334047"/>
                </a:lnTo>
                <a:cubicBezTo>
                  <a:pt x="1335653" y="1345371"/>
                  <a:pt x="1342972" y="1355373"/>
                  <a:pt x="1341874" y="1357150"/>
                </a:cubicBezTo>
                <a:cubicBezTo>
                  <a:pt x="1340863" y="1358788"/>
                  <a:pt x="1335577" y="1355066"/>
                  <a:pt x="1328694" y="1349268"/>
                </a:cubicBezTo>
                <a:cubicBezTo>
                  <a:pt x="1327869" y="1350258"/>
                  <a:pt x="1326714" y="1351320"/>
                  <a:pt x="1325331" y="1352478"/>
                </a:cubicBezTo>
                <a:cubicBezTo>
                  <a:pt x="1333183" y="1358159"/>
                  <a:pt x="1339905" y="1363681"/>
                  <a:pt x="1337931" y="1368285"/>
                </a:cubicBezTo>
                <a:cubicBezTo>
                  <a:pt x="1336315" y="1372048"/>
                  <a:pt x="1327637" y="1374525"/>
                  <a:pt x="1317602" y="1376852"/>
                </a:cubicBezTo>
                <a:lnTo>
                  <a:pt x="1315884" y="1378683"/>
                </a:lnTo>
                <a:lnTo>
                  <a:pt x="1295349" y="1366026"/>
                </a:lnTo>
                <a:cubicBezTo>
                  <a:pt x="1295964" y="1370457"/>
                  <a:pt x="1295548" y="1373673"/>
                  <a:pt x="1293584" y="1374961"/>
                </a:cubicBezTo>
                <a:cubicBezTo>
                  <a:pt x="1290025" y="1377294"/>
                  <a:pt x="1282784" y="1372540"/>
                  <a:pt x="1274429" y="1365522"/>
                </a:cubicBezTo>
                <a:cubicBezTo>
                  <a:pt x="1274379" y="1370768"/>
                  <a:pt x="1281533" y="1380975"/>
                  <a:pt x="1270559" y="1374766"/>
                </a:cubicBezTo>
                <a:cubicBezTo>
                  <a:pt x="1265596" y="1371958"/>
                  <a:pt x="1254978" y="1362052"/>
                  <a:pt x="1243636" y="1352190"/>
                </a:cubicBezTo>
                <a:cubicBezTo>
                  <a:pt x="1243092" y="1353711"/>
                  <a:pt x="1242059" y="1354533"/>
                  <a:pt x="1240785" y="1354727"/>
                </a:cubicBezTo>
                <a:lnTo>
                  <a:pt x="1234379" y="1351235"/>
                </a:lnTo>
                <a:lnTo>
                  <a:pt x="1234334" y="1354410"/>
                </a:lnTo>
                <a:cubicBezTo>
                  <a:pt x="1232671" y="1355428"/>
                  <a:pt x="1229022" y="1349906"/>
                  <a:pt x="1224644" y="1341947"/>
                </a:cubicBezTo>
                <a:cubicBezTo>
                  <a:pt x="1224067" y="1345660"/>
                  <a:pt x="1224681" y="1350469"/>
                  <a:pt x="1221947" y="1349282"/>
                </a:cubicBezTo>
                <a:lnTo>
                  <a:pt x="1222063" y="1353115"/>
                </a:lnTo>
                <a:cubicBezTo>
                  <a:pt x="1221261" y="1353683"/>
                  <a:pt x="1219733" y="1352636"/>
                  <a:pt x="1217732" y="1350471"/>
                </a:cubicBezTo>
                <a:cubicBezTo>
                  <a:pt x="1219711" y="1368332"/>
                  <a:pt x="1227788" y="1393787"/>
                  <a:pt x="1225112" y="1395427"/>
                </a:cubicBezTo>
                <a:lnTo>
                  <a:pt x="1224253" y="1395166"/>
                </a:lnTo>
                <a:cubicBezTo>
                  <a:pt x="1224515" y="1395820"/>
                  <a:pt x="1224400" y="1396243"/>
                  <a:pt x="1224139" y="1396428"/>
                </a:cubicBezTo>
                <a:cubicBezTo>
                  <a:pt x="1221360" y="1398397"/>
                  <a:pt x="1209861" y="1380964"/>
                  <a:pt x="1198928" y="1365914"/>
                </a:cubicBezTo>
                <a:lnTo>
                  <a:pt x="1196305" y="1378498"/>
                </a:lnTo>
                <a:cubicBezTo>
                  <a:pt x="1193812" y="1378519"/>
                  <a:pt x="1190992" y="1370628"/>
                  <a:pt x="1188094" y="1360529"/>
                </a:cubicBezTo>
                <a:lnTo>
                  <a:pt x="1182056" y="1366128"/>
                </a:lnTo>
                <a:lnTo>
                  <a:pt x="1181921" y="1365911"/>
                </a:lnTo>
                <a:lnTo>
                  <a:pt x="1176829" y="1371131"/>
                </a:lnTo>
                <a:cubicBezTo>
                  <a:pt x="1173832" y="1370228"/>
                  <a:pt x="1176589" y="1363066"/>
                  <a:pt x="1170812" y="1351312"/>
                </a:cubicBezTo>
                <a:lnTo>
                  <a:pt x="1169613" y="1351051"/>
                </a:lnTo>
                <a:lnTo>
                  <a:pt x="1165600" y="1362784"/>
                </a:lnTo>
                <a:lnTo>
                  <a:pt x="1162445" y="1361444"/>
                </a:lnTo>
                <a:lnTo>
                  <a:pt x="1164733" y="1374409"/>
                </a:lnTo>
                <a:cubicBezTo>
                  <a:pt x="1163822" y="1375625"/>
                  <a:pt x="1162417" y="1376058"/>
                  <a:pt x="1160598" y="1375684"/>
                </a:cubicBezTo>
                <a:cubicBezTo>
                  <a:pt x="1161297" y="1387616"/>
                  <a:pt x="1161426" y="1398187"/>
                  <a:pt x="1158148" y="1401962"/>
                </a:cubicBezTo>
                <a:cubicBezTo>
                  <a:pt x="1158258" y="1406071"/>
                  <a:pt x="1157314" y="1408876"/>
                  <a:pt x="1155106" y="1409701"/>
                </a:cubicBezTo>
                <a:cubicBezTo>
                  <a:pt x="1151432" y="1411074"/>
                  <a:pt x="1145531" y="1406595"/>
                  <a:pt x="1138957" y="1399712"/>
                </a:cubicBezTo>
                <a:cubicBezTo>
                  <a:pt x="1139016" y="1400893"/>
                  <a:pt x="1138209" y="1401155"/>
                  <a:pt x="1136658" y="1399750"/>
                </a:cubicBezTo>
                <a:lnTo>
                  <a:pt x="1137370" y="1407025"/>
                </a:lnTo>
                <a:cubicBezTo>
                  <a:pt x="1137065" y="1408621"/>
                  <a:pt x="1135585" y="1408733"/>
                  <a:pt x="1131038" y="1405390"/>
                </a:cubicBezTo>
                <a:lnTo>
                  <a:pt x="1122931" y="1397186"/>
                </a:lnTo>
                <a:cubicBezTo>
                  <a:pt x="1122388" y="1399958"/>
                  <a:pt x="1121308" y="1401997"/>
                  <a:pt x="1119742" y="1403096"/>
                </a:cubicBezTo>
                <a:cubicBezTo>
                  <a:pt x="1114716" y="1406626"/>
                  <a:pt x="1104282" y="1397431"/>
                  <a:pt x="1093514" y="1388783"/>
                </a:cubicBezTo>
                <a:cubicBezTo>
                  <a:pt x="1097320" y="1400395"/>
                  <a:pt x="1100356" y="1410946"/>
                  <a:pt x="1096793" y="1413281"/>
                </a:cubicBezTo>
                <a:cubicBezTo>
                  <a:pt x="1095001" y="1414455"/>
                  <a:pt x="1092000" y="1413303"/>
                  <a:pt x="1088469" y="1410667"/>
                </a:cubicBezTo>
                <a:cubicBezTo>
                  <a:pt x="1088584" y="1412325"/>
                  <a:pt x="1087694" y="1413275"/>
                  <a:pt x="1086475" y="1413760"/>
                </a:cubicBezTo>
                <a:lnTo>
                  <a:pt x="1085665" y="1413669"/>
                </a:lnTo>
                <a:cubicBezTo>
                  <a:pt x="1085760" y="1414310"/>
                  <a:pt x="1085516" y="1414517"/>
                  <a:pt x="1085259" y="1414696"/>
                </a:cubicBezTo>
                <a:lnTo>
                  <a:pt x="1079266" y="1413117"/>
                </a:lnTo>
                <a:cubicBezTo>
                  <a:pt x="1079141" y="1413199"/>
                  <a:pt x="1079080" y="1413165"/>
                  <a:pt x="1079018" y="1413130"/>
                </a:cubicBezTo>
                <a:lnTo>
                  <a:pt x="1078869" y="1413012"/>
                </a:lnTo>
                <a:cubicBezTo>
                  <a:pt x="1072481" y="1411697"/>
                  <a:pt x="1064855" y="1404997"/>
                  <a:pt x="1057196" y="1398959"/>
                </a:cubicBezTo>
                <a:cubicBezTo>
                  <a:pt x="1056221" y="1401558"/>
                  <a:pt x="1055480" y="1404500"/>
                  <a:pt x="1054892" y="1407626"/>
                </a:cubicBezTo>
                <a:cubicBezTo>
                  <a:pt x="1055768" y="1411285"/>
                  <a:pt x="1055995" y="1414664"/>
                  <a:pt x="1055589" y="1417465"/>
                </a:cubicBezTo>
                <a:lnTo>
                  <a:pt x="1059596" y="1426537"/>
                </a:lnTo>
                <a:cubicBezTo>
                  <a:pt x="1058320" y="1427816"/>
                  <a:pt x="1055212" y="1427535"/>
                  <a:pt x="1050977" y="1426261"/>
                </a:cubicBezTo>
                <a:cubicBezTo>
                  <a:pt x="1048275" y="1439708"/>
                  <a:pt x="1045286" y="1451787"/>
                  <a:pt x="1039810" y="1453566"/>
                </a:cubicBezTo>
                <a:cubicBezTo>
                  <a:pt x="1035331" y="1455020"/>
                  <a:pt x="1029383" y="1447647"/>
                  <a:pt x="1023052" y="1438665"/>
                </a:cubicBezTo>
                <a:cubicBezTo>
                  <a:pt x="1021454" y="1439085"/>
                  <a:pt x="1019206" y="1438677"/>
                  <a:pt x="1016494" y="1437861"/>
                </a:cubicBezTo>
                <a:cubicBezTo>
                  <a:pt x="1013792" y="1451309"/>
                  <a:pt x="1010803" y="1463388"/>
                  <a:pt x="1005326" y="1465166"/>
                </a:cubicBezTo>
                <a:cubicBezTo>
                  <a:pt x="998211" y="1467476"/>
                  <a:pt x="987379" y="1447502"/>
                  <a:pt x="976454" y="1434918"/>
                </a:cubicBezTo>
                <a:cubicBezTo>
                  <a:pt x="976142" y="1435797"/>
                  <a:pt x="975977" y="1436721"/>
                  <a:pt x="975816" y="1437659"/>
                </a:cubicBezTo>
                <a:lnTo>
                  <a:pt x="975567" y="1439171"/>
                </a:lnTo>
                <a:lnTo>
                  <a:pt x="974538" y="1437892"/>
                </a:lnTo>
                <a:cubicBezTo>
                  <a:pt x="965886" y="1452385"/>
                  <a:pt x="958036" y="1467552"/>
                  <a:pt x="953689" y="1465787"/>
                </a:cubicBezTo>
                <a:cubicBezTo>
                  <a:pt x="950216" y="1464376"/>
                  <a:pt x="949704" y="1453370"/>
                  <a:pt x="950123" y="1440241"/>
                </a:cubicBezTo>
                <a:cubicBezTo>
                  <a:pt x="949963" y="1439729"/>
                  <a:pt x="949626" y="1439609"/>
                  <a:pt x="949279" y="1439597"/>
                </a:cubicBezTo>
                <a:cubicBezTo>
                  <a:pt x="944387" y="1439431"/>
                  <a:pt x="939768" y="1462591"/>
                  <a:pt x="933386" y="1476535"/>
                </a:cubicBezTo>
                <a:lnTo>
                  <a:pt x="933210" y="1476636"/>
                </a:lnTo>
                <a:lnTo>
                  <a:pt x="932851" y="1476567"/>
                </a:lnTo>
                <a:lnTo>
                  <a:pt x="930211" y="1465563"/>
                </a:lnTo>
                <a:cubicBezTo>
                  <a:pt x="929746" y="1466477"/>
                  <a:pt x="929210" y="1467301"/>
                  <a:pt x="928681" y="1468088"/>
                </a:cubicBezTo>
                <a:lnTo>
                  <a:pt x="908016" y="1545214"/>
                </a:lnTo>
                <a:lnTo>
                  <a:pt x="900603" y="1537344"/>
                </a:lnTo>
                <a:cubicBezTo>
                  <a:pt x="896241" y="1537777"/>
                  <a:pt x="892077" y="1545969"/>
                  <a:pt x="887907" y="1555185"/>
                </a:cubicBezTo>
                <a:lnTo>
                  <a:pt x="881536" y="1553664"/>
                </a:lnTo>
                <a:lnTo>
                  <a:pt x="882081" y="1556202"/>
                </a:lnTo>
                <a:lnTo>
                  <a:pt x="873807" y="1546641"/>
                </a:lnTo>
                <a:cubicBezTo>
                  <a:pt x="870189" y="1547000"/>
                  <a:pt x="866707" y="1552696"/>
                  <a:pt x="863430" y="1559966"/>
                </a:cubicBezTo>
                <a:lnTo>
                  <a:pt x="859474" y="1558690"/>
                </a:lnTo>
                <a:cubicBezTo>
                  <a:pt x="857706" y="1558977"/>
                  <a:pt x="856490" y="1560497"/>
                  <a:pt x="855843" y="1562919"/>
                </a:cubicBezTo>
                <a:lnTo>
                  <a:pt x="854738" y="1562961"/>
                </a:lnTo>
                <a:lnTo>
                  <a:pt x="855128" y="1564778"/>
                </a:lnTo>
                <a:cubicBezTo>
                  <a:pt x="854227" y="1568382"/>
                  <a:pt x="853926" y="1573275"/>
                  <a:pt x="853797" y="1578597"/>
                </a:cubicBezTo>
                <a:cubicBezTo>
                  <a:pt x="850768" y="1570182"/>
                  <a:pt x="848231" y="1561405"/>
                  <a:pt x="846161" y="1558596"/>
                </a:cubicBezTo>
                <a:lnTo>
                  <a:pt x="843702" y="1556447"/>
                </a:lnTo>
                <a:cubicBezTo>
                  <a:pt x="841811" y="1556129"/>
                  <a:pt x="841322" y="1560523"/>
                  <a:pt x="839519" y="1562567"/>
                </a:cubicBezTo>
                <a:lnTo>
                  <a:pt x="831608" y="1553425"/>
                </a:lnTo>
                <a:cubicBezTo>
                  <a:pt x="827682" y="1553937"/>
                  <a:pt x="824274" y="1560641"/>
                  <a:pt x="820883" y="1568603"/>
                </a:cubicBezTo>
                <a:lnTo>
                  <a:pt x="820293" y="1570014"/>
                </a:lnTo>
                <a:lnTo>
                  <a:pt x="819365" y="1567894"/>
                </a:lnTo>
                <a:lnTo>
                  <a:pt x="816906" y="1565744"/>
                </a:lnTo>
                <a:cubicBezTo>
                  <a:pt x="815015" y="1565426"/>
                  <a:pt x="814526" y="1569820"/>
                  <a:pt x="812721" y="1571865"/>
                </a:cubicBezTo>
                <a:cubicBezTo>
                  <a:pt x="812119" y="1570316"/>
                  <a:pt x="811492" y="1568880"/>
                  <a:pt x="810633" y="1567823"/>
                </a:cubicBezTo>
                <a:lnTo>
                  <a:pt x="810686" y="1560449"/>
                </a:lnTo>
                <a:lnTo>
                  <a:pt x="806826" y="1563796"/>
                </a:lnTo>
                <a:lnTo>
                  <a:pt x="804812" y="1562722"/>
                </a:lnTo>
                <a:cubicBezTo>
                  <a:pt x="802254" y="1563056"/>
                  <a:pt x="799916" y="1566016"/>
                  <a:pt x="797848" y="1570332"/>
                </a:cubicBezTo>
                <a:lnTo>
                  <a:pt x="795215" y="1562863"/>
                </a:lnTo>
                <a:cubicBezTo>
                  <a:pt x="790606" y="1561292"/>
                  <a:pt x="780808" y="1582696"/>
                  <a:pt x="771490" y="1594547"/>
                </a:cubicBezTo>
                <a:lnTo>
                  <a:pt x="771298" y="1594596"/>
                </a:lnTo>
                <a:lnTo>
                  <a:pt x="770973" y="1594424"/>
                </a:lnTo>
                <a:cubicBezTo>
                  <a:pt x="771527" y="1583299"/>
                  <a:pt x="771481" y="1573205"/>
                  <a:pt x="768417" y="1572160"/>
                </a:cubicBezTo>
                <a:cubicBezTo>
                  <a:pt x="765303" y="1571099"/>
                  <a:pt x="759819" y="1580529"/>
                  <a:pt x="753685" y="1590395"/>
                </a:cubicBezTo>
                <a:cubicBezTo>
                  <a:pt x="753417" y="1590131"/>
                  <a:pt x="753345" y="1589714"/>
                  <a:pt x="753277" y="1589262"/>
                </a:cubicBezTo>
                <a:cubicBezTo>
                  <a:pt x="752507" y="1584204"/>
                  <a:pt x="754006" y="1571047"/>
                  <a:pt x="755152" y="1557241"/>
                </a:cubicBezTo>
                <a:cubicBezTo>
                  <a:pt x="753568" y="1549321"/>
                  <a:pt x="751745" y="1540817"/>
                  <a:pt x="749380" y="1534318"/>
                </a:cubicBezTo>
                <a:cubicBezTo>
                  <a:pt x="744850" y="1542294"/>
                  <a:pt x="740408" y="1547693"/>
                  <a:pt x="736716" y="1547995"/>
                </a:cubicBezTo>
                <a:lnTo>
                  <a:pt x="732430" y="1543413"/>
                </a:lnTo>
                <a:cubicBezTo>
                  <a:pt x="723737" y="1552560"/>
                  <a:pt x="716712" y="1559078"/>
                  <a:pt x="714426" y="1556731"/>
                </a:cubicBezTo>
                <a:cubicBezTo>
                  <a:pt x="712610" y="1554869"/>
                  <a:pt x="713858" y="1548184"/>
                  <a:pt x="716823" y="1539237"/>
                </a:cubicBezTo>
                <a:cubicBezTo>
                  <a:pt x="716182" y="1540324"/>
                  <a:pt x="715444" y="1540598"/>
                  <a:pt x="714724" y="1540685"/>
                </a:cubicBezTo>
                <a:lnTo>
                  <a:pt x="714554" y="1540336"/>
                </a:lnTo>
                <a:cubicBezTo>
                  <a:pt x="706869" y="1547024"/>
                  <a:pt x="700391" y="1553111"/>
                  <a:pt x="698626" y="1552271"/>
                </a:cubicBezTo>
                <a:cubicBezTo>
                  <a:pt x="696723" y="1551366"/>
                  <a:pt x="699386" y="1545592"/>
                  <a:pt x="703462" y="1538287"/>
                </a:cubicBezTo>
                <a:cubicBezTo>
                  <a:pt x="703562" y="1537843"/>
                  <a:pt x="703783" y="1537433"/>
                  <a:pt x="704090" y="1537045"/>
                </a:cubicBezTo>
                <a:cubicBezTo>
                  <a:pt x="704187" y="1536807"/>
                  <a:pt x="704311" y="1536585"/>
                  <a:pt x="704435" y="1536361"/>
                </a:cubicBezTo>
                <a:cubicBezTo>
                  <a:pt x="703959" y="1537110"/>
                  <a:pt x="703618" y="1537097"/>
                  <a:pt x="703290" y="1537037"/>
                </a:cubicBezTo>
                <a:lnTo>
                  <a:pt x="700944" y="1533709"/>
                </a:lnTo>
                <a:cubicBezTo>
                  <a:pt x="699799" y="1535487"/>
                  <a:pt x="698436" y="1535273"/>
                  <a:pt x="696717" y="1530949"/>
                </a:cubicBezTo>
                <a:lnTo>
                  <a:pt x="695798" y="1525818"/>
                </a:lnTo>
                <a:lnTo>
                  <a:pt x="695291" y="1526780"/>
                </a:lnTo>
                <a:cubicBezTo>
                  <a:pt x="689590" y="1537442"/>
                  <a:pt x="684063" y="1546349"/>
                  <a:pt x="678834" y="1546557"/>
                </a:cubicBezTo>
                <a:lnTo>
                  <a:pt x="678110" y="1546043"/>
                </a:lnTo>
                <a:lnTo>
                  <a:pt x="664997" y="1556157"/>
                </a:lnTo>
                <a:cubicBezTo>
                  <a:pt x="660837" y="1555398"/>
                  <a:pt x="660170" y="1547702"/>
                  <a:pt x="660768" y="1537705"/>
                </a:cubicBezTo>
                <a:cubicBezTo>
                  <a:pt x="660670" y="1537661"/>
                  <a:pt x="660617" y="1537566"/>
                  <a:pt x="660565" y="1537469"/>
                </a:cubicBezTo>
                <a:lnTo>
                  <a:pt x="660516" y="1537292"/>
                </a:lnTo>
                <a:cubicBezTo>
                  <a:pt x="656105" y="1540992"/>
                  <a:pt x="652143" y="1552013"/>
                  <a:pt x="650426" y="1540722"/>
                </a:cubicBezTo>
                <a:lnTo>
                  <a:pt x="650488" y="1536147"/>
                </a:lnTo>
                <a:cubicBezTo>
                  <a:pt x="649936" y="1536819"/>
                  <a:pt x="649684" y="1536678"/>
                  <a:pt x="649473" y="1536462"/>
                </a:cubicBezTo>
                <a:cubicBezTo>
                  <a:pt x="647771" y="1534716"/>
                  <a:pt x="648762" y="1528730"/>
                  <a:pt x="651305" y="1520608"/>
                </a:cubicBezTo>
                <a:lnTo>
                  <a:pt x="652535" y="1504585"/>
                </a:lnTo>
                <a:cubicBezTo>
                  <a:pt x="652421" y="1504663"/>
                  <a:pt x="652355" y="1504616"/>
                  <a:pt x="652290" y="1504565"/>
                </a:cubicBezTo>
                <a:lnTo>
                  <a:pt x="651561" y="1501114"/>
                </a:lnTo>
                <a:lnTo>
                  <a:pt x="645610" y="1509530"/>
                </a:lnTo>
                <a:lnTo>
                  <a:pt x="644056" y="1496519"/>
                </a:lnTo>
                <a:lnTo>
                  <a:pt x="635340" y="1503347"/>
                </a:lnTo>
                <a:lnTo>
                  <a:pt x="637314" y="1496587"/>
                </a:lnTo>
                <a:cubicBezTo>
                  <a:pt x="636339" y="1498723"/>
                  <a:pt x="635063" y="1499356"/>
                  <a:pt x="633866" y="1499454"/>
                </a:cubicBezTo>
                <a:lnTo>
                  <a:pt x="633622" y="1499194"/>
                </a:lnTo>
                <a:cubicBezTo>
                  <a:pt x="630661" y="1502597"/>
                  <a:pt x="627930" y="1506458"/>
                  <a:pt x="625234" y="1510223"/>
                </a:cubicBezTo>
                <a:lnTo>
                  <a:pt x="621809" y="1514983"/>
                </a:lnTo>
                <a:cubicBezTo>
                  <a:pt x="613094" y="1526970"/>
                  <a:pt x="605084" y="1536809"/>
                  <a:pt x="600045" y="1535887"/>
                </a:cubicBezTo>
                <a:cubicBezTo>
                  <a:pt x="597390" y="1535402"/>
                  <a:pt x="596157" y="1532087"/>
                  <a:pt x="596035" y="1527131"/>
                </a:cubicBezTo>
                <a:lnTo>
                  <a:pt x="607067" y="1522767"/>
                </a:lnTo>
                <a:cubicBezTo>
                  <a:pt x="607016" y="1522452"/>
                  <a:pt x="606688" y="1522162"/>
                  <a:pt x="605985" y="1522107"/>
                </a:cubicBezTo>
                <a:lnTo>
                  <a:pt x="606598" y="1521451"/>
                </a:lnTo>
                <a:cubicBezTo>
                  <a:pt x="606482" y="1520190"/>
                  <a:pt x="602114" y="1518789"/>
                  <a:pt x="595813" y="1517249"/>
                </a:cubicBezTo>
                <a:cubicBezTo>
                  <a:pt x="595781" y="1517076"/>
                  <a:pt x="595791" y="1516904"/>
                  <a:pt x="595801" y="1516733"/>
                </a:cubicBezTo>
                <a:lnTo>
                  <a:pt x="595455" y="1517152"/>
                </a:lnTo>
                <a:cubicBezTo>
                  <a:pt x="592508" y="1516310"/>
                  <a:pt x="589131" y="1515498"/>
                  <a:pt x="585624" y="1514469"/>
                </a:cubicBezTo>
                <a:lnTo>
                  <a:pt x="585759" y="1509141"/>
                </a:lnTo>
                <a:lnTo>
                  <a:pt x="580041" y="1512930"/>
                </a:lnTo>
                <a:lnTo>
                  <a:pt x="578774" y="1512581"/>
                </a:lnTo>
                <a:cubicBezTo>
                  <a:pt x="576599" y="1510398"/>
                  <a:pt x="577159" y="1502749"/>
                  <a:pt x="578992" y="1492858"/>
                </a:cubicBezTo>
                <a:cubicBezTo>
                  <a:pt x="578339" y="1492704"/>
                  <a:pt x="577851" y="1492105"/>
                  <a:pt x="577312" y="1491336"/>
                </a:cubicBezTo>
                <a:lnTo>
                  <a:pt x="576647" y="1489670"/>
                </a:lnTo>
                <a:lnTo>
                  <a:pt x="576995" y="1489424"/>
                </a:lnTo>
                <a:cubicBezTo>
                  <a:pt x="577384" y="1488195"/>
                  <a:pt x="577101" y="1486905"/>
                  <a:pt x="575977" y="1485745"/>
                </a:cubicBezTo>
                <a:cubicBezTo>
                  <a:pt x="589832" y="1479922"/>
                  <a:pt x="603408" y="1474765"/>
                  <a:pt x="608118" y="1471552"/>
                </a:cubicBezTo>
                <a:lnTo>
                  <a:pt x="612141" y="1467706"/>
                </a:lnTo>
                <a:cubicBezTo>
                  <a:pt x="612852" y="1465135"/>
                  <a:pt x="605046" y="1465769"/>
                  <a:pt x="601531" y="1463999"/>
                </a:cubicBezTo>
                <a:cubicBezTo>
                  <a:pt x="611518" y="1459600"/>
                  <a:pt x="618979" y="1455200"/>
                  <a:pt x="618456" y="1450977"/>
                </a:cubicBezTo>
                <a:cubicBezTo>
                  <a:pt x="618167" y="1448647"/>
                  <a:pt x="615465" y="1446855"/>
                  <a:pt x="611218" y="1445449"/>
                </a:cubicBezTo>
                <a:lnTo>
                  <a:pt x="631639" y="1432609"/>
                </a:lnTo>
                <a:lnTo>
                  <a:pt x="630754" y="1430259"/>
                </a:lnTo>
                <a:cubicBezTo>
                  <a:pt x="633095" y="1420229"/>
                  <a:pt x="634702" y="1411348"/>
                  <a:pt x="632039" y="1408237"/>
                </a:cubicBezTo>
                <a:cubicBezTo>
                  <a:pt x="628780" y="1404434"/>
                  <a:pt x="620857" y="1408027"/>
                  <a:pt x="612295" y="1412566"/>
                </a:cubicBezTo>
                <a:cubicBezTo>
                  <a:pt x="611865" y="1410815"/>
                  <a:pt x="611423" y="1409309"/>
                  <a:pt x="610898" y="1408132"/>
                </a:cubicBezTo>
                <a:cubicBezTo>
                  <a:pt x="619139" y="1404515"/>
                  <a:pt x="624812" y="1401415"/>
                  <a:pt x="623788" y="1399784"/>
                </a:cubicBezTo>
                <a:cubicBezTo>
                  <a:pt x="622678" y="1398015"/>
                  <a:pt x="610472" y="1400167"/>
                  <a:pt x="596930" y="1402042"/>
                </a:cubicBezTo>
                <a:lnTo>
                  <a:pt x="594734" y="1401494"/>
                </a:lnTo>
                <a:lnTo>
                  <a:pt x="594138" y="1394396"/>
                </a:lnTo>
                <a:cubicBezTo>
                  <a:pt x="609243" y="1390197"/>
                  <a:pt x="623348" y="1386358"/>
                  <a:pt x="622267" y="1383705"/>
                </a:cubicBezTo>
                <a:cubicBezTo>
                  <a:pt x="621202" y="1381093"/>
                  <a:pt x="598908" y="1382845"/>
                  <a:pt x="581072" y="1381729"/>
                </a:cubicBezTo>
                <a:cubicBezTo>
                  <a:pt x="580855" y="1380363"/>
                  <a:pt x="579588" y="1379340"/>
                  <a:pt x="577538" y="1378821"/>
                </a:cubicBezTo>
                <a:cubicBezTo>
                  <a:pt x="590695" y="1370306"/>
                  <a:pt x="605592" y="1362131"/>
                  <a:pt x="609507" y="1357928"/>
                </a:cubicBezTo>
                <a:lnTo>
                  <a:pt x="611905" y="1353811"/>
                </a:lnTo>
                <a:cubicBezTo>
                  <a:pt x="611517" y="1351303"/>
                  <a:pt x="603935" y="1352866"/>
                  <a:pt x="599639" y="1351634"/>
                </a:cubicBezTo>
                <a:cubicBezTo>
                  <a:pt x="607799" y="1346260"/>
                  <a:pt x="613416" y="1341197"/>
                  <a:pt x="611080" y="1337288"/>
                </a:cubicBezTo>
                <a:lnTo>
                  <a:pt x="595848" y="1332648"/>
                </a:lnTo>
                <a:cubicBezTo>
                  <a:pt x="596855" y="1330769"/>
                  <a:pt x="596864" y="1329123"/>
                  <a:pt x="595809" y="1327874"/>
                </a:cubicBezTo>
                <a:cubicBezTo>
                  <a:pt x="595634" y="1327668"/>
                  <a:pt x="595434" y="1327477"/>
                  <a:pt x="594905" y="1327619"/>
                </a:cubicBezTo>
                <a:cubicBezTo>
                  <a:pt x="598539" y="1324368"/>
                  <a:pt x="599950" y="1321225"/>
                  <a:pt x="598060" y="1318813"/>
                </a:cubicBezTo>
                <a:lnTo>
                  <a:pt x="608054" y="1316812"/>
                </a:lnTo>
                <a:lnTo>
                  <a:pt x="601300" y="1313046"/>
                </a:lnTo>
                <a:lnTo>
                  <a:pt x="611786" y="1311044"/>
                </a:lnTo>
                <a:cubicBezTo>
                  <a:pt x="611876" y="1309410"/>
                  <a:pt x="604994" y="1307028"/>
                  <a:pt x="596176" y="1304025"/>
                </a:cubicBezTo>
                <a:lnTo>
                  <a:pt x="511798" y="1416220"/>
                </a:lnTo>
                <a:lnTo>
                  <a:pt x="503593" y="1483568"/>
                </a:lnTo>
                <a:cubicBezTo>
                  <a:pt x="501445" y="1486497"/>
                  <a:pt x="499106" y="1487696"/>
                  <a:pt x="497193" y="1487347"/>
                </a:cubicBezTo>
                <a:cubicBezTo>
                  <a:pt x="492936" y="1486567"/>
                  <a:pt x="492337" y="1478521"/>
                  <a:pt x="492950" y="1468192"/>
                </a:cubicBezTo>
                <a:lnTo>
                  <a:pt x="490131" y="1471610"/>
                </a:lnTo>
                <a:lnTo>
                  <a:pt x="491942" y="1442620"/>
                </a:lnTo>
                <a:lnTo>
                  <a:pt x="475481" y="1464508"/>
                </a:lnTo>
                <a:lnTo>
                  <a:pt x="474513" y="1465499"/>
                </a:lnTo>
                <a:lnTo>
                  <a:pt x="492176" y="1438889"/>
                </a:lnTo>
                <a:lnTo>
                  <a:pt x="506131" y="1215513"/>
                </a:lnTo>
                <a:lnTo>
                  <a:pt x="499723" y="1225528"/>
                </a:lnTo>
                <a:cubicBezTo>
                  <a:pt x="488398" y="1224914"/>
                  <a:pt x="484889" y="1212002"/>
                  <a:pt x="487318" y="1194697"/>
                </a:cubicBezTo>
                <a:lnTo>
                  <a:pt x="480058" y="1197418"/>
                </a:lnTo>
                <a:lnTo>
                  <a:pt x="478844" y="1105351"/>
                </a:lnTo>
                <a:lnTo>
                  <a:pt x="446335" y="1148578"/>
                </a:lnTo>
                <a:lnTo>
                  <a:pt x="445437" y="1168227"/>
                </a:lnTo>
                <a:lnTo>
                  <a:pt x="445041" y="1168236"/>
                </a:lnTo>
                <a:lnTo>
                  <a:pt x="450222" y="1180410"/>
                </a:lnTo>
                <a:lnTo>
                  <a:pt x="444182" y="1168256"/>
                </a:lnTo>
                <a:lnTo>
                  <a:pt x="431308" y="1168558"/>
                </a:lnTo>
                <a:lnTo>
                  <a:pt x="272023" y="1380354"/>
                </a:lnTo>
                <a:cubicBezTo>
                  <a:pt x="272368" y="1379465"/>
                  <a:pt x="272756" y="1378586"/>
                  <a:pt x="273145" y="1377704"/>
                </a:cubicBezTo>
                <a:cubicBezTo>
                  <a:pt x="270751" y="1378773"/>
                  <a:pt x="268410" y="1379621"/>
                  <a:pt x="266576" y="1379976"/>
                </a:cubicBezTo>
                <a:cubicBezTo>
                  <a:pt x="256792" y="1389945"/>
                  <a:pt x="248013" y="1399960"/>
                  <a:pt x="246064" y="1398962"/>
                </a:cubicBezTo>
                <a:cubicBezTo>
                  <a:pt x="244437" y="1398128"/>
                  <a:pt x="246671" y="1392558"/>
                  <a:pt x="250401" y="1385032"/>
                </a:cubicBezTo>
                <a:lnTo>
                  <a:pt x="416728" y="1134451"/>
                </a:lnTo>
                <a:lnTo>
                  <a:pt x="410019" y="1134362"/>
                </a:lnTo>
                <a:lnTo>
                  <a:pt x="394259" y="1131288"/>
                </a:lnTo>
                <a:lnTo>
                  <a:pt x="394376" y="1130485"/>
                </a:lnTo>
                <a:cubicBezTo>
                  <a:pt x="393727" y="1130582"/>
                  <a:pt x="393527" y="1130339"/>
                  <a:pt x="393354" y="1130086"/>
                </a:cubicBezTo>
                <a:cubicBezTo>
                  <a:pt x="389762" y="1124827"/>
                  <a:pt x="400652" y="1113525"/>
                  <a:pt x="410067" y="1102154"/>
                </a:cubicBezTo>
                <a:cubicBezTo>
                  <a:pt x="407478" y="1101197"/>
                  <a:pt x="404539" y="1100471"/>
                  <a:pt x="401409" y="1099899"/>
                </a:cubicBezTo>
                <a:lnTo>
                  <a:pt x="398312" y="1100127"/>
                </a:lnTo>
                <a:lnTo>
                  <a:pt x="294121" y="1144471"/>
                </a:lnTo>
                <a:lnTo>
                  <a:pt x="292705" y="1140416"/>
                </a:lnTo>
                <a:lnTo>
                  <a:pt x="382227" y="1095928"/>
                </a:lnTo>
                <a:cubicBezTo>
                  <a:pt x="374645" y="1094487"/>
                  <a:pt x="367559" y="1092883"/>
                  <a:pt x="362803" y="1090250"/>
                </a:cubicBezTo>
                <a:lnTo>
                  <a:pt x="395666" y="1070695"/>
                </a:lnTo>
                <a:lnTo>
                  <a:pt x="388543" y="1073726"/>
                </a:lnTo>
                <a:lnTo>
                  <a:pt x="360217" y="1088399"/>
                </a:lnTo>
                <a:lnTo>
                  <a:pt x="357925" y="1086757"/>
                </a:lnTo>
                <a:lnTo>
                  <a:pt x="284831" y="1117866"/>
                </a:lnTo>
                <a:lnTo>
                  <a:pt x="276001" y="1092573"/>
                </a:lnTo>
                <a:lnTo>
                  <a:pt x="351083" y="1055261"/>
                </a:lnTo>
                <a:cubicBezTo>
                  <a:pt x="347658" y="1054606"/>
                  <a:pt x="345594" y="1052928"/>
                  <a:pt x="344988" y="1050898"/>
                </a:cubicBezTo>
                <a:cubicBezTo>
                  <a:pt x="343057" y="1044431"/>
                  <a:pt x="360074" y="1034789"/>
                  <a:pt x="372843" y="1024700"/>
                </a:cubicBezTo>
                <a:lnTo>
                  <a:pt x="369430" y="1017835"/>
                </a:lnTo>
                <a:cubicBezTo>
                  <a:pt x="356433" y="1010274"/>
                  <a:pt x="344218" y="1003541"/>
                  <a:pt x="345951" y="999619"/>
                </a:cubicBezTo>
                <a:cubicBezTo>
                  <a:pt x="346930" y="997406"/>
                  <a:pt x="351833" y="996385"/>
                  <a:pt x="358715" y="996271"/>
                </a:cubicBezTo>
                <a:lnTo>
                  <a:pt x="353490" y="985759"/>
                </a:lnTo>
                <a:lnTo>
                  <a:pt x="343686" y="982298"/>
                </a:lnTo>
                <a:lnTo>
                  <a:pt x="232783" y="968787"/>
                </a:lnTo>
                <a:lnTo>
                  <a:pt x="223699" y="942771"/>
                </a:lnTo>
                <a:lnTo>
                  <a:pt x="274462" y="945942"/>
                </a:lnTo>
                <a:cubicBezTo>
                  <a:pt x="273270" y="941866"/>
                  <a:pt x="266009" y="938253"/>
                  <a:pt x="257950" y="934637"/>
                </a:cubicBezTo>
                <a:lnTo>
                  <a:pt x="259677" y="928303"/>
                </a:lnTo>
                <a:lnTo>
                  <a:pt x="257104" y="928855"/>
                </a:lnTo>
                <a:lnTo>
                  <a:pt x="266986" y="920600"/>
                </a:lnTo>
                <a:cubicBezTo>
                  <a:pt x="266737" y="917008"/>
                  <a:pt x="261107" y="913574"/>
                  <a:pt x="253888" y="910347"/>
                </a:cubicBezTo>
                <a:lnTo>
                  <a:pt x="255294" y="906413"/>
                </a:lnTo>
                <a:cubicBezTo>
                  <a:pt x="255059" y="904658"/>
                  <a:pt x="253566" y="903457"/>
                  <a:pt x="251147" y="902824"/>
                </a:cubicBezTo>
                <a:lnTo>
                  <a:pt x="251139" y="901726"/>
                </a:lnTo>
                <a:lnTo>
                  <a:pt x="249297" y="902121"/>
                </a:lnTo>
                <a:cubicBezTo>
                  <a:pt x="245695" y="901239"/>
                  <a:pt x="240776" y="900959"/>
                  <a:pt x="235421" y="900853"/>
                </a:cubicBezTo>
                <a:cubicBezTo>
                  <a:pt x="243990" y="897811"/>
                  <a:pt x="252906" y="895259"/>
                  <a:pt x="255798" y="893191"/>
                </a:cubicBezTo>
                <a:lnTo>
                  <a:pt x="258038" y="890741"/>
                </a:lnTo>
                <a:cubicBezTo>
                  <a:pt x="258416" y="888862"/>
                  <a:pt x="254007" y="888393"/>
                  <a:pt x="252004" y="886610"/>
                </a:cubicBezTo>
                <a:lnTo>
                  <a:pt x="253652" y="885233"/>
                </a:lnTo>
                <a:lnTo>
                  <a:pt x="284612" y="902568"/>
                </a:lnTo>
                <a:lnTo>
                  <a:pt x="285192" y="946612"/>
                </a:lnTo>
                <a:lnTo>
                  <a:pt x="315606" y="948512"/>
                </a:lnTo>
                <a:lnTo>
                  <a:pt x="316879" y="920634"/>
                </a:lnTo>
                <a:lnTo>
                  <a:pt x="322763" y="923929"/>
                </a:lnTo>
                <a:lnTo>
                  <a:pt x="291709" y="861438"/>
                </a:lnTo>
                <a:lnTo>
                  <a:pt x="306946" y="843757"/>
                </a:lnTo>
                <a:lnTo>
                  <a:pt x="319087" y="872286"/>
                </a:lnTo>
                <a:lnTo>
                  <a:pt x="320342" y="844811"/>
                </a:lnTo>
                <a:lnTo>
                  <a:pt x="311662" y="838283"/>
                </a:lnTo>
                <a:lnTo>
                  <a:pt x="321143" y="827282"/>
                </a:lnTo>
                <a:lnTo>
                  <a:pt x="322089" y="806574"/>
                </a:lnTo>
                <a:lnTo>
                  <a:pt x="302897" y="831691"/>
                </a:lnTo>
                <a:lnTo>
                  <a:pt x="301299" y="830489"/>
                </a:lnTo>
                <a:lnTo>
                  <a:pt x="302198" y="832605"/>
                </a:lnTo>
                <a:lnTo>
                  <a:pt x="287160" y="852287"/>
                </a:lnTo>
                <a:lnTo>
                  <a:pt x="283861" y="845647"/>
                </a:lnTo>
                <a:lnTo>
                  <a:pt x="284314" y="880010"/>
                </a:lnTo>
                <a:lnTo>
                  <a:pt x="249840" y="857951"/>
                </a:lnTo>
                <a:lnTo>
                  <a:pt x="255023" y="857967"/>
                </a:lnTo>
                <a:lnTo>
                  <a:pt x="251771" y="854146"/>
                </a:lnTo>
                <a:lnTo>
                  <a:pt x="252916" y="852142"/>
                </a:lnTo>
                <a:lnTo>
                  <a:pt x="249503" y="848987"/>
                </a:lnTo>
                <a:lnTo>
                  <a:pt x="269777" y="817306"/>
                </a:lnTo>
                <a:lnTo>
                  <a:pt x="264640" y="806968"/>
                </a:lnTo>
                <a:lnTo>
                  <a:pt x="234267" y="803269"/>
                </a:lnTo>
                <a:lnTo>
                  <a:pt x="232981" y="805564"/>
                </a:lnTo>
                <a:lnTo>
                  <a:pt x="228276" y="802539"/>
                </a:lnTo>
                <a:lnTo>
                  <a:pt x="172360" y="795727"/>
                </a:lnTo>
                <a:lnTo>
                  <a:pt x="172151" y="795129"/>
                </a:lnTo>
                <a:lnTo>
                  <a:pt x="261532" y="800711"/>
                </a:lnTo>
                <a:lnTo>
                  <a:pt x="261427" y="800503"/>
                </a:lnTo>
                <a:lnTo>
                  <a:pt x="142908" y="711367"/>
                </a:lnTo>
                <a:lnTo>
                  <a:pt x="110969" y="619889"/>
                </a:lnTo>
                <a:lnTo>
                  <a:pt x="111110" y="617623"/>
                </a:lnTo>
                <a:lnTo>
                  <a:pt x="165509" y="598631"/>
                </a:lnTo>
                <a:lnTo>
                  <a:pt x="224400" y="643629"/>
                </a:lnTo>
                <a:lnTo>
                  <a:pt x="222242" y="644729"/>
                </a:lnTo>
                <a:lnTo>
                  <a:pt x="282213" y="785643"/>
                </a:lnTo>
                <a:lnTo>
                  <a:pt x="309421" y="803704"/>
                </a:lnTo>
                <a:lnTo>
                  <a:pt x="322183" y="804501"/>
                </a:lnTo>
                <a:lnTo>
                  <a:pt x="322528" y="796950"/>
                </a:lnTo>
                <a:lnTo>
                  <a:pt x="332640" y="813942"/>
                </a:lnTo>
                <a:lnTo>
                  <a:pt x="339825" y="805603"/>
                </a:lnTo>
                <a:lnTo>
                  <a:pt x="372328" y="807634"/>
                </a:lnTo>
                <a:lnTo>
                  <a:pt x="356896" y="777843"/>
                </a:lnTo>
                <a:lnTo>
                  <a:pt x="414847" y="810290"/>
                </a:lnTo>
                <a:lnTo>
                  <a:pt x="444981" y="812173"/>
                </a:lnTo>
                <a:lnTo>
                  <a:pt x="503236" y="856686"/>
                </a:lnTo>
                <a:lnTo>
                  <a:pt x="505366" y="860972"/>
                </a:lnTo>
                <a:lnTo>
                  <a:pt x="548736" y="885255"/>
                </a:lnTo>
                <a:lnTo>
                  <a:pt x="534077" y="872622"/>
                </a:lnTo>
                <a:lnTo>
                  <a:pt x="537126" y="847586"/>
                </a:lnTo>
                <a:lnTo>
                  <a:pt x="532684" y="846222"/>
                </a:lnTo>
                <a:lnTo>
                  <a:pt x="532847" y="843920"/>
                </a:lnTo>
                <a:lnTo>
                  <a:pt x="528261" y="841884"/>
                </a:lnTo>
                <a:lnTo>
                  <a:pt x="529200" y="841437"/>
                </a:lnTo>
                <a:lnTo>
                  <a:pt x="524880" y="838672"/>
                </a:lnTo>
                <a:lnTo>
                  <a:pt x="492313" y="834705"/>
                </a:lnTo>
                <a:lnTo>
                  <a:pt x="493986" y="838073"/>
                </a:lnTo>
                <a:lnTo>
                  <a:pt x="434594" y="786890"/>
                </a:lnTo>
                <a:lnTo>
                  <a:pt x="431089" y="778655"/>
                </a:lnTo>
                <a:lnTo>
                  <a:pt x="419176" y="771032"/>
                </a:lnTo>
                <a:lnTo>
                  <a:pt x="416740" y="771503"/>
                </a:lnTo>
                <a:lnTo>
                  <a:pt x="407586" y="763615"/>
                </a:lnTo>
                <a:lnTo>
                  <a:pt x="377109" y="744112"/>
                </a:lnTo>
                <a:lnTo>
                  <a:pt x="392997" y="743903"/>
                </a:lnTo>
                <a:lnTo>
                  <a:pt x="424845" y="706946"/>
                </a:lnTo>
                <a:lnTo>
                  <a:pt x="399111" y="705770"/>
                </a:lnTo>
                <a:lnTo>
                  <a:pt x="375826" y="736245"/>
                </a:lnTo>
                <a:lnTo>
                  <a:pt x="360256" y="722826"/>
                </a:lnTo>
                <a:lnTo>
                  <a:pt x="363601" y="706965"/>
                </a:lnTo>
                <a:cubicBezTo>
                  <a:pt x="360541" y="703601"/>
                  <a:pt x="352121" y="704607"/>
                  <a:pt x="342127" y="707203"/>
                </a:cubicBezTo>
                <a:lnTo>
                  <a:pt x="333735" y="699971"/>
                </a:lnTo>
                <a:cubicBezTo>
                  <a:pt x="338728" y="691369"/>
                  <a:pt x="342064" y="683875"/>
                  <a:pt x="339213" y="680738"/>
                </a:cubicBezTo>
                <a:cubicBezTo>
                  <a:pt x="338067" y="679480"/>
                  <a:pt x="336172" y="678834"/>
                  <a:pt x="333631" y="679762"/>
                </a:cubicBezTo>
                <a:lnTo>
                  <a:pt x="324450" y="691970"/>
                </a:lnTo>
                <a:lnTo>
                  <a:pt x="322911" y="690644"/>
                </a:lnTo>
                <a:lnTo>
                  <a:pt x="330498" y="679213"/>
                </a:lnTo>
                <a:cubicBezTo>
                  <a:pt x="325660" y="678934"/>
                  <a:pt x="319507" y="680196"/>
                  <a:pt x="313001" y="682103"/>
                </a:cubicBezTo>
                <a:lnTo>
                  <a:pt x="308055" y="677841"/>
                </a:lnTo>
                <a:lnTo>
                  <a:pt x="306764" y="674650"/>
                </a:lnTo>
                <a:lnTo>
                  <a:pt x="305733" y="675840"/>
                </a:lnTo>
                <a:lnTo>
                  <a:pt x="286085" y="658907"/>
                </a:lnTo>
                <a:lnTo>
                  <a:pt x="285707" y="656544"/>
                </a:lnTo>
                <a:cubicBezTo>
                  <a:pt x="285440" y="656390"/>
                  <a:pt x="285156" y="656258"/>
                  <a:pt x="284613" y="656627"/>
                </a:cubicBezTo>
                <a:lnTo>
                  <a:pt x="284370" y="655852"/>
                </a:lnTo>
                <a:cubicBezTo>
                  <a:pt x="283822" y="655325"/>
                  <a:pt x="283174" y="654973"/>
                  <a:pt x="282227" y="655584"/>
                </a:cubicBezTo>
                <a:lnTo>
                  <a:pt x="262425" y="638518"/>
                </a:lnTo>
                <a:lnTo>
                  <a:pt x="261319" y="630320"/>
                </a:lnTo>
                <a:cubicBezTo>
                  <a:pt x="259552" y="629299"/>
                  <a:pt x="257010" y="629287"/>
                  <a:pt x="254261" y="631483"/>
                </a:cubicBezTo>
                <a:lnTo>
                  <a:pt x="201542" y="586051"/>
                </a:lnTo>
                <a:lnTo>
                  <a:pt x="348003" y="534917"/>
                </a:lnTo>
                <a:lnTo>
                  <a:pt x="348235" y="534945"/>
                </a:lnTo>
                <a:lnTo>
                  <a:pt x="340712" y="544791"/>
                </a:lnTo>
                <a:cubicBezTo>
                  <a:pt x="342090" y="542620"/>
                  <a:pt x="345434" y="542050"/>
                  <a:pt x="349629" y="542265"/>
                </a:cubicBezTo>
                <a:lnTo>
                  <a:pt x="353104" y="538233"/>
                </a:lnTo>
                <a:lnTo>
                  <a:pt x="349244" y="534412"/>
                </a:lnTo>
                <a:cubicBezTo>
                  <a:pt x="348997" y="533320"/>
                  <a:pt x="350233" y="532432"/>
                  <a:pt x="354279" y="531812"/>
                </a:cubicBezTo>
                <a:lnTo>
                  <a:pt x="357354" y="531877"/>
                </a:lnTo>
                <a:cubicBezTo>
                  <a:pt x="355414" y="530872"/>
                  <a:pt x="355074" y="529791"/>
                  <a:pt x="355524" y="528980"/>
                </a:cubicBezTo>
                <a:lnTo>
                  <a:pt x="362886" y="527731"/>
                </a:lnTo>
                <a:cubicBezTo>
                  <a:pt x="361183" y="526935"/>
                  <a:pt x="361010" y="526072"/>
                  <a:pt x="361385" y="525397"/>
                </a:cubicBezTo>
                <a:lnTo>
                  <a:pt x="362297" y="525031"/>
                </a:lnTo>
                <a:lnTo>
                  <a:pt x="346291" y="509199"/>
                </a:lnTo>
                <a:lnTo>
                  <a:pt x="196765" y="480801"/>
                </a:lnTo>
                <a:cubicBezTo>
                  <a:pt x="198588" y="462856"/>
                  <a:pt x="199867" y="443596"/>
                  <a:pt x="206537" y="440313"/>
                </a:cubicBezTo>
                <a:cubicBezTo>
                  <a:pt x="212557" y="437351"/>
                  <a:pt x="222944" y="451257"/>
                  <a:pt x="233419" y="462562"/>
                </a:cubicBezTo>
                <a:lnTo>
                  <a:pt x="235302" y="450533"/>
                </a:lnTo>
                <a:cubicBezTo>
                  <a:pt x="235215" y="442221"/>
                  <a:pt x="236617" y="436231"/>
                  <a:pt x="240577" y="435367"/>
                </a:cubicBezTo>
                <a:lnTo>
                  <a:pt x="241356" y="435596"/>
                </a:lnTo>
                <a:cubicBezTo>
                  <a:pt x="241352" y="434940"/>
                  <a:pt x="241620" y="434777"/>
                  <a:pt x="241896" y="434641"/>
                </a:cubicBezTo>
                <a:cubicBezTo>
                  <a:pt x="247610" y="431830"/>
                  <a:pt x="257257" y="444210"/>
                  <a:pt x="267180" y="455140"/>
                </a:cubicBezTo>
                <a:cubicBezTo>
                  <a:pt x="268495" y="452713"/>
                  <a:pt x="269629" y="449906"/>
                  <a:pt x="270639" y="446888"/>
                </a:cubicBezTo>
                <a:cubicBezTo>
                  <a:pt x="270288" y="443090"/>
                  <a:pt x="270535" y="439679"/>
                  <a:pt x="271320" y="436956"/>
                </a:cubicBezTo>
                <a:lnTo>
                  <a:pt x="268657" y="427220"/>
                </a:lnTo>
                <a:cubicBezTo>
                  <a:pt x="270083" y="426163"/>
                  <a:pt x="273085" y="426974"/>
                  <a:pt x="277055" y="428970"/>
                </a:cubicBezTo>
                <a:cubicBezTo>
                  <a:pt x="279661" y="421487"/>
                  <a:pt x="282296" y="414476"/>
                  <a:pt x="285655" y="410038"/>
                </a:cubicBezTo>
                <a:lnTo>
                  <a:pt x="304183" y="454512"/>
                </a:lnTo>
                <a:lnTo>
                  <a:pt x="287854" y="407740"/>
                </a:lnTo>
                <a:cubicBezTo>
                  <a:pt x="288496" y="405112"/>
                  <a:pt x="290088" y="403897"/>
                  <a:pt x="291772" y="403644"/>
                </a:cubicBezTo>
                <a:cubicBezTo>
                  <a:pt x="296357" y="402961"/>
                  <a:pt x="301157" y="411333"/>
                  <a:pt x="306107" y="421375"/>
                </a:cubicBezTo>
                <a:cubicBezTo>
                  <a:pt x="307730" y="421230"/>
                  <a:pt x="309874" y="422020"/>
                  <a:pt x="312415" y="423298"/>
                </a:cubicBezTo>
                <a:cubicBezTo>
                  <a:pt x="316925" y="410348"/>
                  <a:pt x="321526" y="398811"/>
                  <a:pt x="327133" y="397973"/>
                </a:cubicBezTo>
                <a:cubicBezTo>
                  <a:pt x="334417" y="396886"/>
                  <a:pt x="342248" y="418662"/>
                  <a:pt x="351196" y="433083"/>
                </a:cubicBezTo>
                <a:cubicBezTo>
                  <a:pt x="351622" y="432259"/>
                  <a:pt x="351913" y="431366"/>
                  <a:pt x="352200" y="430458"/>
                </a:cubicBezTo>
                <a:lnTo>
                  <a:pt x="352655" y="428993"/>
                </a:lnTo>
                <a:lnTo>
                  <a:pt x="353485" y="430444"/>
                </a:lnTo>
                <a:cubicBezTo>
                  <a:pt x="363963" y="417468"/>
                  <a:pt x="373750" y="403683"/>
                  <a:pt x="377760" y="406186"/>
                </a:cubicBezTo>
                <a:cubicBezTo>
                  <a:pt x="380963" y="408187"/>
                  <a:pt x="379937" y="419255"/>
                  <a:pt x="377707" y="432278"/>
                </a:cubicBezTo>
                <a:cubicBezTo>
                  <a:pt x="377792" y="432816"/>
                  <a:pt x="378105" y="432994"/>
                  <a:pt x="378444" y="433064"/>
                </a:cubicBezTo>
                <a:cubicBezTo>
                  <a:pt x="381921" y="433795"/>
                  <a:pt x="386981" y="422108"/>
                  <a:pt x="392885" y="410879"/>
                </a:cubicBezTo>
                <a:cubicBezTo>
                  <a:pt x="386777" y="404909"/>
                  <a:pt x="382230" y="400279"/>
                  <a:pt x="382972" y="398929"/>
                </a:cubicBezTo>
                <a:cubicBezTo>
                  <a:pt x="383717" y="397573"/>
                  <a:pt x="387715" y="398889"/>
                  <a:pt x="393291" y="401667"/>
                </a:cubicBezTo>
                <a:lnTo>
                  <a:pt x="388834" y="395347"/>
                </a:lnTo>
                <a:cubicBezTo>
                  <a:pt x="389560" y="394027"/>
                  <a:pt x="393367" y="395238"/>
                  <a:pt x="398710" y="397871"/>
                </a:cubicBezTo>
                <a:cubicBezTo>
                  <a:pt x="398051" y="394881"/>
                  <a:pt x="400683" y="392657"/>
                  <a:pt x="405368" y="391301"/>
                </a:cubicBezTo>
                <a:cubicBezTo>
                  <a:pt x="404828" y="391200"/>
                  <a:pt x="404731" y="390942"/>
                  <a:pt x="404663" y="390680"/>
                </a:cubicBezTo>
                <a:cubicBezTo>
                  <a:pt x="404254" y="389097"/>
                  <a:pt x="404974" y="387620"/>
                  <a:pt x="406696" y="386361"/>
                </a:cubicBezTo>
                <a:lnTo>
                  <a:pt x="394977" y="375580"/>
                </a:lnTo>
                <a:cubicBezTo>
                  <a:pt x="394565" y="371045"/>
                  <a:pt x="401821" y="368914"/>
                  <a:pt x="411504" y="367607"/>
                </a:cubicBezTo>
                <a:cubicBezTo>
                  <a:pt x="407053" y="363644"/>
                  <a:pt x="395183" y="361629"/>
                  <a:pt x="405336" y="357659"/>
                </a:cubicBezTo>
                <a:cubicBezTo>
                  <a:pt x="409997" y="355835"/>
                  <a:pt x="423484" y="354905"/>
                  <a:pt x="437157" y="353326"/>
                </a:cubicBezTo>
                <a:lnTo>
                  <a:pt x="426259" y="351914"/>
                </a:lnTo>
                <a:lnTo>
                  <a:pt x="430053" y="342910"/>
                </a:lnTo>
                <a:cubicBezTo>
                  <a:pt x="417293" y="336394"/>
                  <a:pt x="404869" y="331075"/>
                  <a:pt x="405001" y="328898"/>
                </a:cubicBezTo>
                <a:cubicBezTo>
                  <a:pt x="405176" y="326040"/>
                  <a:pt x="419552" y="328689"/>
                  <a:pt x="434986" y="331448"/>
                </a:cubicBezTo>
                <a:lnTo>
                  <a:pt x="437522" y="324792"/>
                </a:lnTo>
                <a:lnTo>
                  <a:pt x="435781" y="323346"/>
                </a:lnTo>
                <a:cubicBezTo>
                  <a:pt x="422763" y="319170"/>
                  <a:pt x="410829" y="315823"/>
                  <a:pt x="410596" y="313747"/>
                </a:cubicBezTo>
                <a:cubicBezTo>
                  <a:pt x="410379" y="311835"/>
                  <a:pt x="416835" y="311498"/>
                  <a:pt x="425830" y="311807"/>
                </a:cubicBezTo>
                <a:cubicBezTo>
                  <a:pt x="425867" y="310519"/>
                  <a:pt x="426120" y="308971"/>
                  <a:pt x="426492" y="307206"/>
                </a:cubicBezTo>
                <a:cubicBezTo>
                  <a:pt x="416807" y="307587"/>
                  <a:pt x="408111" y="307394"/>
                  <a:pt x="406820" y="302554"/>
                </a:cubicBezTo>
                <a:cubicBezTo>
                  <a:pt x="405767" y="298597"/>
                  <a:pt x="411064" y="291290"/>
                  <a:pt x="417519" y="283262"/>
                </a:cubicBezTo>
                <a:lnTo>
                  <a:pt x="417739" y="280760"/>
                </a:lnTo>
                <a:lnTo>
                  <a:pt x="441707" y="278034"/>
                </a:lnTo>
                <a:cubicBezTo>
                  <a:pt x="438486" y="274929"/>
                  <a:pt x="436828" y="272142"/>
                  <a:pt x="437577" y="269917"/>
                </a:cubicBezTo>
                <a:cubicBezTo>
                  <a:pt x="438935" y="265884"/>
                  <a:pt x="447567" y="265150"/>
                  <a:pt x="458472" y="265512"/>
                </a:cubicBezTo>
                <a:cubicBezTo>
                  <a:pt x="455271" y="261354"/>
                  <a:pt x="443341" y="257745"/>
                  <a:pt x="455807" y="255850"/>
                </a:cubicBezTo>
                <a:cubicBezTo>
                  <a:pt x="461444" y="254994"/>
                  <a:pt x="475914" y="256228"/>
                  <a:pt x="490925" y="256980"/>
                </a:cubicBezTo>
                <a:cubicBezTo>
                  <a:pt x="490413" y="255447"/>
                  <a:pt x="490718" y="254163"/>
                  <a:pt x="491600" y="253224"/>
                </a:cubicBezTo>
                <a:lnTo>
                  <a:pt x="498794" y="252014"/>
                </a:lnTo>
                <a:lnTo>
                  <a:pt x="496869" y="249489"/>
                </a:lnTo>
                <a:cubicBezTo>
                  <a:pt x="497549" y="247661"/>
                  <a:pt x="503829" y="249752"/>
                  <a:pt x="512188" y="253307"/>
                </a:cubicBezTo>
                <a:cubicBezTo>
                  <a:pt x="510349" y="250031"/>
                  <a:pt x="506896" y="246627"/>
                  <a:pt x="509779" y="245873"/>
                </a:cubicBezTo>
                <a:lnTo>
                  <a:pt x="507320" y="242929"/>
                </a:lnTo>
                <a:cubicBezTo>
                  <a:pt x="507601" y="241987"/>
                  <a:pt x="509450" y="241867"/>
                  <a:pt x="512360" y="242335"/>
                </a:cubicBezTo>
                <a:cubicBezTo>
                  <a:pt x="499773" y="229509"/>
                  <a:pt x="477700" y="214476"/>
                  <a:pt x="478792" y="211534"/>
                </a:cubicBezTo>
                <a:lnTo>
                  <a:pt x="479629" y="211208"/>
                </a:lnTo>
                <a:cubicBezTo>
                  <a:pt x="479019" y="210855"/>
                  <a:pt x="478847" y="210452"/>
                  <a:pt x="478939" y="210146"/>
                </a:cubicBezTo>
                <a:cubicBezTo>
                  <a:pt x="479909" y="206880"/>
                  <a:pt x="499719" y="213490"/>
                  <a:pt x="517612" y="218575"/>
                </a:cubicBezTo>
                <a:lnTo>
                  <a:pt x="511905" y="207059"/>
                </a:lnTo>
                <a:cubicBezTo>
                  <a:pt x="513853" y="205502"/>
                  <a:pt x="520943" y="209967"/>
                  <a:pt x="529460" y="216120"/>
                </a:cubicBezTo>
                <a:lnTo>
                  <a:pt x="530751" y="207987"/>
                </a:lnTo>
                <a:lnTo>
                  <a:pt x="530991" y="208074"/>
                </a:lnTo>
                <a:lnTo>
                  <a:pt x="531773" y="200825"/>
                </a:lnTo>
                <a:cubicBezTo>
                  <a:pt x="534687" y="199683"/>
                  <a:pt x="536942" y="207020"/>
                  <a:pt x="548744" y="212697"/>
                </a:cubicBezTo>
                <a:lnTo>
                  <a:pt x="549848" y="212162"/>
                </a:lnTo>
                <a:lnTo>
                  <a:pt x="545758" y="200455"/>
                </a:lnTo>
                <a:lnTo>
                  <a:pt x="549068" y="199561"/>
                </a:lnTo>
                <a:lnTo>
                  <a:pt x="539261" y="190777"/>
                </a:lnTo>
                <a:cubicBezTo>
                  <a:pt x="539227" y="189258"/>
                  <a:pt x="540065" y="188048"/>
                  <a:pt x="541726" y="187221"/>
                </a:cubicBezTo>
                <a:cubicBezTo>
                  <a:pt x="533809" y="178267"/>
                  <a:pt x="527178" y="170032"/>
                  <a:pt x="527425" y="165038"/>
                </a:cubicBezTo>
                <a:cubicBezTo>
                  <a:pt x="524801" y="161875"/>
                  <a:pt x="523811" y="159086"/>
                  <a:pt x="525038" y="157072"/>
                </a:cubicBezTo>
                <a:cubicBezTo>
                  <a:pt x="527080" y="153724"/>
                  <a:pt x="534487" y="153602"/>
                  <a:pt x="543908" y="154956"/>
                </a:cubicBezTo>
                <a:cubicBezTo>
                  <a:pt x="543133" y="154064"/>
                  <a:pt x="543605" y="153360"/>
                  <a:pt x="545693" y="153507"/>
                </a:cubicBezTo>
                <a:lnTo>
                  <a:pt x="540640" y="148225"/>
                </a:lnTo>
                <a:cubicBezTo>
                  <a:pt x="539895" y="146781"/>
                  <a:pt x="540991" y="145779"/>
                  <a:pt x="546630" y="145599"/>
                </a:cubicBezTo>
                <a:cubicBezTo>
                  <a:pt x="554615" y="145346"/>
                  <a:pt x="578126" y="150596"/>
                  <a:pt x="597762" y="152805"/>
                </a:cubicBezTo>
                <a:cubicBezTo>
                  <a:pt x="596893" y="152184"/>
                  <a:pt x="596885" y="151584"/>
                  <a:pt x="597073" y="151030"/>
                </a:cubicBezTo>
                <a:lnTo>
                  <a:pt x="599642" y="149589"/>
                </a:lnTo>
                <a:cubicBezTo>
                  <a:pt x="599219" y="147758"/>
                  <a:pt x="598817" y="145817"/>
                  <a:pt x="598475" y="143836"/>
                </a:cubicBezTo>
                <a:cubicBezTo>
                  <a:pt x="584978" y="134214"/>
                  <a:pt x="566788" y="123894"/>
                  <a:pt x="568692" y="118244"/>
                </a:cubicBezTo>
                <a:cubicBezTo>
                  <a:pt x="569741" y="115133"/>
                  <a:pt x="576403" y="114567"/>
                  <a:pt x="584823" y="114846"/>
                </a:cubicBezTo>
                <a:cubicBezTo>
                  <a:pt x="582352" y="111635"/>
                  <a:pt x="573140" y="108848"/>
                  <a:pt x="582766" y="107386"/>
                </a:cubicBezTo>
                <a:cubicBezTo>
                  <a:pt x="587662" y="106643"/>
                  <a:pt x="601191" y="107941"/>
                  <a:pt x="614247" y="108543"/>
                </a:cubicBezTo>
                <a:cubicBezTo>
                  <a:pt x="615691" y="104224"/>
                  <a:pt x="618472" y="105747"/>
                  <a:pt x="621952" y="108623"/>
                </a:cubicBezTo>
                <a:lnTo>
                  <a:pt x="642569" y="106074"/>
                </a:lnTo>
                <a:cubicBezTo>
                  <a:pt x="649786" y="99794"/>
                  <a:pt x="623013" y="72166"/>
                  <a:pt x="626073" y="69720"/>
                </a:cubicBezTo>
                <a:cubicBezTo>
                  <a:pt x="627945" y="68224"/>
                  <a:pt x="635971" y="73933"/>
                  <a:pt x="644727" y="80264"/>
                </a:cubicBezTo>
                <a:cubicBezTo>
                  <a:pt x="644086" y="77738"/>
                  <a:pt x="644315" y="75737"/>
                  <a:pt x="645681" y="74475"/>
                </a:cubicBezTo>
                <a:cubicBezTo>
                  <a:pt x="648976" y="71426"/>
                  <a:pt x="657570" y="73735"/>
                  <a:pt x="667786" y="77775"/>
                </a:cubicBezTo>
                <a:cubicBezTo>
                  <a:pt x="666800" y="73059"/>
                  <a:pt x="657215" y="65841"/>
                  <a:pt x="670040" y="68448"/>
                </a:cubicBezTo>
                <a:cubicBezTo>
                  <a:pt x="672511" y="68949"/>
                  <a:pt x="676322" y="70330"/>
                  <a:pt x="680955" y="72202"/>
                </a:cubicBezTo>
                <a:cubicBezTo>
                  <a:pt x="681669" y="71878"/>
                  <a:pt x="682460" y="71738"/>
                  <a:pt x="683273" y="71607"/>
                </a:cubicBezTo>
                <a:cubicBezTo>
                  <a:pt x="681048" y="68831"/>
                  <a:pt x="673686" y="67530"/>
                  <a:pt x="680933" y="64578"/>
                </a:cubicBezTo>
                <a:cubicBezTo>
                  <a:pt x="684619" y="63078"/>
                  <a:pt x="695149" y="62233"/>
                  <a:pt x="705242" y="60778"/>
                </a:cubicBezTo>
                <a:lnTo>
                  <a:pt x="705528" y="60357"/>
                </a:lnTo>
                <a:lnTo>
                  <a:pt x="699482" y="47308"/>
                </a:lnTo>
                <a:cubicBezTo>
                  <a:pt x="701409" y="44566"/>
                  <a:pt x="708060" y="45558"/>
                  <a:pt x="716174" y="47762"/>
                </a:cubicBezTo>
                <a:cubicBezTo>
                  <a:pt x="714704" y="44116"/>
                  <a:pt x="706550" y="39325"/>
                  <a:pt x="716343" y="40140"/>
                </a:cubicBezTo>
                <a:cubicBezTo>
                  <a:pt x="717945" y="40272"/>
                  <a:pt x="720352" y="40813"/>
                  <a:pt x="723289" y="41636"/>
                </a:cubicBezTo>
                <a:cubicBezTo>
                  <a:pt x="718098" y="32579"/>
                  <a:pt x="709030" y="22504"/>
                  <a:pt x="710372" y="20655"/>
                </a:cubicBezTo>
                <a:cubicBezTo>
                  <a:pt x="712476" y="17762"/>
                  <a:pt x="729197" y="31291"/>
                  <a:pt x="739369" y="36541"/>
                </a:cubicBezTo>
                <a:cubicBezTo>
                  <a:pt x="739973" y="34977"/>
                  <a:pt x="742572" y="21191"/>
                  <a:pt x="744947" y="20692"/>
                </a:cubicBezTo>
                <a:cubicBezTo>
                  <a:pt x="747321" y="20194"/>
                  <a:pt x="745864" y="27231"/>
                  <a:pt x="753618" y="33552"/>
                </a:cubicBezTo>
                <a:lnTo>
                  <a:pt x="753435" y="35233"/>
                </a:lnTo>
                <a:cubicBezTo>
                  <a:pt x="753876" y="35219"/>
                  <a:pt x="754431" y="34516"/>
                  <a:pt x="755525" y="32920"/>
                </a:cubicBezTo>
                <a:cubicBezTo>
                  <a:pt x="759243" y="27502"/>
                  <a:pt x="765122" y="5744"/>
                  <a:pt x="775923" y="103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"/>
          <p:cNvSpPr/>
          <p:nvPr/>
        </p:nvSpPr>
        <p:spPr>
          <a:xfrm>
            <a:off x="3419872" y="2488593"/>
            <a:ext cx="2215364" cy="1661649"/>
          </a:xfrm>
          <a:custGeom>
            <a:avLst/>
            <a:gdLst/>
            <a:ahLst/>
            <a:cxnLst/>
            <a:rect l="l" t="t" r="r" b="b"/>
            <a:pathLst>
              <a:path w="2400083" h="1405118">
                <a:moveTo>
                  <a:pt x="1235596" y="1326725"/>
                </a:moveTo>
                <a:cubicBezTo>
                  <a:pt x="1236030" y="1330134"/>
                  <a:pt x="1236457" y="1333612"/>
                  <a:pt x="1236855" y="1336989"/>
                </a:cubicBezTo>
                <a:lnTo>
                  <a:pt x="1237900" y="1333379"/>
                </a:lnTo>
                <a:close/>
                <a:moveTo>
                  <a:pt x="1231514" y="1317624"/>
                </a:moveTo>
                <a:lnTo>
                  <a:pt x="1231332" y="1319667"/>
                </a:lnTo>
                <a:lnTo>
                  <a:pt x="1235238" y="1332501"/>
                </a:lnTo>
                <a:cubicBezTo>
                  <a:pt x="1233968" y="1327699"/>
                  <a:pt x="1232709" y="1322560"/>
                  <a:pt x="1231514" y="1317624"/>
                </a:cubicBezTo>
                <a:close/>
                <a:moveTo>
                  <a:pt x="1226466" y="1315516"/>
                </a:moveTo>
                <a:lnTo>
                  <a:pt x="1226263" y="1318030"/>
                </a:lnTo>
                <a:cubicBezTo>
                  <a:pt x="1226979" y="1320499"/>
                  <a:pt x="1227827" y="1323263"/>
                  <a:pt x="1228773" y="1326265"/>
                </a:cubicBezTo>
                <a:cubicBezTo>
                  <a:pt x="1228798" y="1325284"/>
                  <a:pt x="1228821" y="1324316"/>
                  <a:pt x="1228844" y="1323367"/>
                </a:cubicBezTo>
                <a:lnTo>
                  <a:pt x="1227391" y="1318510"/>
                </a:lnTo>
                <a:cubicBezTo>
                  <a:pt x="1227370" y="1318721"/>
                  <a:pt x="1227356" y="1318934"/>
                  <a:pt x="1227340" y="1319148"/>
                </a:cubicBezTo>
                <a:lnTo>
                  <a:pt x="1227335" y="1318319"/>
                </a:lnTo>
                <a:cubicBezTo>
                  <a:pt x="1227035" y="1317320"/>
                  <a:pt x="1226749" y="1316381"/>
                  <a:pt x="1226466" y="1315516"/>
                </a:cubicBezTo>
                <a:close/>
                <a:moveTo>
                  <a:pt x="1221496" y="1313577"/>
                </a:moveTo>
                <a:lnTo>
                  <a:pt x="1221260" y="1314585"/>
                </a:lnTo>
                <a:cubicBezTo>
                  <a:pt x="1221534" y="1316261"/>
                  <a:pt x="1222111" y="1318823"/>
                  <a:pt x="1222865" y="1321983"/>
                </a:cubicBezTo>
                <a:cubicBezTo>
                  <a:pt x="1222951" y="1320467"/>
                  <a:pt x="1223009" y="1319061"/>
                  <a:pt x="1223025" y="1317777"/>
                </a:cubicBezTo>
                <a:cubicBezTo>
                  <a:pt x="1222434" y="1315947"/>
                  <a:pt x="1221928" y="1314496"/>
                  <a:pt x="1221496" y="1313577"/>
                </a:cubicBezTo>
                <a:close/>
                <a:moveTo>
                  <a:pt x="1245913" y="1307936"/>
                </a:moveTo>
                <a:lnTo>
                  <a:pt x="1241865" y="1321741"/>
                </a:lnTo>
                <a:lnTo>
                  <a:pt x="1242898" y="1326131"/>
                </a:lnTo>
                <a:cubicBezTo>
                  <a:pt x="1244269" y="1320422"/>
                  <a:pt x="1245596" y="1314940"/>
                  <a:pt x="1246686" y="1310334"/>
                </a:cubicBezTo>
                <a:close/>
                <a:moveTo>
                  <a:pt x="1228417" y="1306243"/>
                </a:moveTo>
                <a:lnTo>
                  <a:pt x="1228180" y="1308901"/>
                </a:lnTo>
                <a:lnTo>
                  <a:pt x="1229089" y="1312033"/>
                </a:lnTo>
                <a:lnTo>
                  <a:pt x="1229153" y="1308313"/>
                </a:lnTo>
                <a:close/>
                <a:moveTo>
                  <a:pt x="1213608" y="1305562"/>
                </a:moveTo>
                <a:lnTo>
                  <a:pt x="1213540" y="1305617"/>
                </a:lnTo>
                <a:lnTo>
                  <a:pt x="1213577" y="1306115"/>
                </a:lnTo>
                <a:cubicBezTo>
                  <a:pt x="1213592" y="1305923"/>
                  <a:pt x="1213601" y="1305738"/>
                  <a:pt x="1213608" y="1305562"/>
                </a:cubicBezTo>
                <a:close/>
                <a:moveTo>
                  <a:pt x="1233604" y="1304935"/>
                </a:moveTo>
                <a:lnTo>
                  <a:pt x="1233265" y="1307610"/>
                </a:lnTo>
                <a:lnTo>
                  <a:pt x="1234279" y="1315951"/>
                </a:lnTo>
                <a:lnTo>
                  <a:pt x="1238499" y="1331308"/>
                </a:lnTo>
                <a:lnTo>
                  <a:pt x="1238980" y="1329645"/>
                </a:lnTo>
                <a:lnTo>
                  <a:pt x="1239015" y="1329546"/>
                </a:lnTo>
                <a:cubicBezTo>
                  <a:pt x="1239073" y="1329353"/>
                  <a:pt x="1239142" y="1329144"/>
                  <a:pt x="1239226" y="1328938"/>
                </a:cubicBezTo>
                <a:lnTo>
                  <a:pt x="1240219" y="1325950"/>
                </a:lnTo>
                <a:lnTo>
                  <a:pt x="1240105" y="1325588"/>
                </a:lnTo>
                <a:cubicBezTo>
                  <a:pt x="1240050" y="1325676"/>
                  <a:pt x="1239995" y="1325762"/>
                  <a:pt x="1239940" y="1325846"/>
                </a:cubicBezTo>
                <a:lnTo>
                  <a:pt x="1240042" y="1325389"/>
                </a:lnTo>
                <a:cubicBezTo>
                  <a:pt x="1237798" y="1318430"/>
                  <a:pt x="1235636" y="1311469"/>
                  <a:pt x="1233604" y="1304935"/>
                </a:cubicBezTo>
                <a:close/>
                <a:moveTo>
                  <a:pt x="1246531" y="1299999"/>
                </a:moveTo>
                <a:lnTo>
                  <a:pt x="1246255" y="1300281"/>
                </a:lnTo>
                <a:cubicBezTo>
                  <a:pt x="1246028" y="1300537"/>
                  <a:pt x="1246057" y="1300841"/>
                  <a:pt x="1246117" y="1301189"/>
                </a:cubicBezTo>
                <a:cubicBezTo>
                  <a:pt x="1246286" y="1300757"/>
                  <a:pt x="1246418" y="1300356"/>
                  <a:pt x="1246531" y="1299999"/>
                </a:cubicBezTo>
                <a:close/>
                <a:moveTo>
                  <a:pt x="1255942" y="1299916"/>
                </a:moveTo>
                <a:lnTo>
                  <a:pt x="1254654" y="1303744"/>
                </a:lnTo>
                <a:lnTo>
                  <a:pt x="1255649" y="1308013"/>
                </a:lnTo>
                <a:cubicBezTo>
                  <a:pt x="1255888" y="1307151"/>
                  <a:pt x="1256141" y="1306297"/>
                  <a:pt x="1256391" y="1305448"/>
                </a:cubicBezTo>
                <a:cubicBezTo>
                  <a:pt x="1256386" y="1305457"/>
                  <a:pt x="1256381" y="1305465"/>
                  <a:pt x="1256376" y="1305473"/>
                </a:cubicBezTo>
                <a:lnTo>
                  <a:pt x="1256365" y="1302217"/>
                </a:lnTo>
                <a:lnTo>
                  <a:pt x="1256363" y="1301826"/>
                </a:lnTo>
                <a:cubicBezTo>
                  <a:pt x="1256468" y="1301244"/>
                  <a:pt x="1256422" y="1300926"/>
                  <a:pt x="1256359" y="1300691"/>
                </a:cubicBezTo>
                <a:lnTo>
                  <a:pt x="1256173" y="1300966"/>
                </a:lnTo>
                <a:close/>
                <a:moveTo>
                  <a:pt x="1249372" y="1297631"/>
                </a:moveTo>
                <a:cubicBezTo>
                  <a:pt x="1249167" y="1297819"/>
                  <a:pt x="1248671" y="1299143"/>
                  <a:pt x="1247950" y="1301345"/>
                </a:cubicBezTo>
                <a:cubicBezTo>
                  <a:pt x="1247648" y="1302267"/>
                  <a:pt x="1247306" y="1303344"/>
                  <a:pt x="1246957" y="1304557"/>
                </a:cubicBezTo>
                <a:cubicBezTo>
                  <a:pt x="1246993" y="1304800"/>
                  <a:pt x="1247068" y="1305047"/>
                  <a:pt x="1247143" y="1305300"/>
                </a:cubicBezTo>
                <a:lnTo>
                  <a:pt x="1247439" y="1307131"/>
                </a:lnTo>
                <a:close/>
                <a:moveTo>
                  <a:pt x="1235993" y="1296643"/>
                </a:moveTo>
                <a:cubicBezTo>
                  <a:pt x="1237436" y="1302958"/>
                  <a:pt x="1239310" y="1310901"/>
                  <a:pt x="1241350" y="1319551"/>
                </a:cubicBezTo>
                <a:cubicBezTo>
                  <a:pt x="1241571" y="1318960"/>
                  <a:pt x="1241618" y="1318576"/>
                  <a:pt x="1241635" y="1318274"/>
                </a:cubicBezTo>
                <a:lnTo>
                  <a:pt x="1241353" y="1318694"/>
                </a:lnTo>
                <a:lnTo>
                  <a:pt x="1241601" y="1315855"/>
                </a:lnTo>
                <a:lnTo>
                  <a:pt x="1241665" y="1315701"/>
                </a:lnTo>
                <a:cubicBezTo>
                  <a:pt x="1239298" y="1306190"/>
                  <a:pt x="1237262" y="1298854"/>
                  <a:pt x="1235993" y="1296643"/>
                </a:cubicBezTo>
                <a:close/>
                <a:moveTo>
                  <a:pt x="1240075" y="1295825"/>
                </a:moveTo>
                <a:cubicBezTo>
                  <a:pt x="1239836" y="1296151"/>
                  <a:pt x="1240698" y="1300181"/>
                  <a:pt x="1242151" y="1306103"/>
                </a:cubicBezTo>
                <a:lnTo>
                  <a:pt x="1241267" y="1307380"/>
                </a:lnTo>
                <a:lnTo>
                  <a:pt x="1238013" y="1299773"/>
                </a:lnTo>
                <a:cubicBezTo>
                  <a:pt x="1237919" y="1300851"/>
                  <a:pt x="1239499" y="1306788"/>
                  <a:pt x="1241596" y="1314197"/>
                </a:cubicBezTo>
                <a:lnTo>
                  <a:pt x="1241678" y="1315666"/>
                </a:lnTo>
                <a:cubicBezTo>
                  <a:pt x="1242304" y="1313823"/>
                  <a:pt x="1243179" y="1311850"/>
                  <a:pt x="1243974" y="1310153"/>
                </a:cubicBezTo>
                <a:lnTo>
                  <a:pt x="1244186" y="1309580"/>
                </a:lnTo>
                <a:cubicBezTo>
                  <a:pt x="1244185" y="1309581"/>
                  <a:pt x="1244185" y="1309581"/>
                  <a:pt x="1244184" y="1309581"/>
                </a:cubicBezTo>
                <a:lnTo>
                  <a:pt x="1242497" y="1311930"/>
                </a:lnTo>
                <a:cubicBezTo>
                  <a:pt x="1242655" y="1311002"/>
                  <a:pt x="1243809" y="1307801"/>
                  <a:pt x="1244883" y="1304736"/>
                </a:cubicBezTo>
                <a:cubicBezTo>
                  <a:pt x="1243865" y="1301548"/>
                  <a:pt x="1242937" y="1298666"/>
                  <a:pt x="1242154" y="1296388"/>
                </a:cubicBezTo>
                <a:lnTo>
                  <a:pt x="1241702" y="1299105"/>
                </a:lnTo>
                <a:cubicBezTo>
                  <a:pt x="1241886" y="1299993"/>
                  <a:pt x="1242116" y="1300940"/>
                  <a:pt x="1242360" y="1301936"/>
                </a:cubicBezTo>
                <a:lnTo>
                  <a:pt x="1241579" y="1299847"/>
                </a:lnTo>
                <a:lnTo>
                  <a:pt x="1241324" y="1301383"/>
                </a:lnTo>
                <a:lnTo>
                  <a:pt x="1241427" y="1299439"/>
                </a:lnTo>
                <a:close/>
                <a:moveTo>
                  <a:pt x="1254543" y="1293966"/>
                </a:moveTo>
                <a:lnTo>
                  <a:pt x="1253129" y="1297734"/>
                </a:lnTo>
                <a:lnTo>
                  <a:pt x="1253498" y="1299155"/>
                </a:lnTo>
                <a:close/>
                <a:moveTo>
                  <a:pt x="1240166" y="1291167"/>
                </a:moveTo>
                <a:cubicBezTo>
                  <a:pt x="1239974" y="1291432"/>
                  <a:pt x="1240494" y="1294089"/>
                  <a:pt x="1241491" y="1298197"/>
                </a:cubicBezTo>
                <a:lnTo>
                  <a:pt x="1241663" y="1294931"/>
                </a:lnTo>
                <a:close/>
                <a:moveTo>
                  <a:pt x="1268394" y="1289529"/>
                </a:moveTo>
                <a:lnTo>
                  <a:pt x="1267837" y="1290902"/>
                </a:lnTo>
                <a:lnTo>
                  <a:pt x="1268026" y="1293210"/>
                </a:lnTo>
                <a:cubicBezTo>
                  <a:pt x="1268130" y="1291964"/>
                  <a:pt x="1268263" y="1290735"/>
                  <a:pt x="1268394" y="1289529"/>
                </a:cubicBezTo>
                <a:close/>
                <a:moveTo>
                  <a:pt x="1259594" y="1289146"/>
                </a:moveTo>
                <a:lnTo>
                  <a:pt x="1258515" y="1292291"/>
                </a:lnTo>
                <a:cubicBezTo>
                  <a:pt x="1258161" y="1294812"/>
                  <a:pt x="1257793" y="1298173"/>
                  <a:pt x="1257405" y="1302000"/>
                </a:cubicBezTo>
                <a:cubicBezTo>
                  <a:pt x="1258164" y="1299418"/>
                  <a:pt x="1258908" y="1296902"/>
                  <a:pt x="1259613" y="1294493"/>
                </a:cubicBezTo>
                <a:cubicBezTo>
                  <a:pt x="1259650" y="1292234"/>
                  <a:pt x="1259658" y="1290378"/>
                  <a:pt x="1259594" y="1289146"/>
                </a:cubicBezTo>
                <a:close/>
                <a:moveTo>
                  <a:pt x="1247013" y="1286154"/>
                </a:moveTo>
                <a:lnTo>
                  <a:pt x="1245068" y="1290609"/>
                </a:lnTo>
                <a:cubicBezTo>
                  <a:pt x="1245388" y="1291726"/>
                  <a:pt x="1245747" y="1292881"/>
                  <a:pt x="1246121" y="1294079"/>
                </a:cubicBezTo>
                <a:lnTo>
                  <a:pt x="1245780" y="1295287"/>
                </a:lnTo>
                <a:lnTo>
                  <a:pt x="1246285" y="1298499"/>
                </a:lnTo>
                <a:lnTo>
                  <a:pt x="1247106" y="1296338"/>
                </a:lnTo>
                <a:lnTo>
                  <a:pt x="1247541" y="1292511"/>
                </a:lnTo>
                <a:lnTo>
                  <a:pt x="1248499" y="1290269"/>
                </a:lnTo>
                <a:lnTo>
                  <a:pt x="1247464" y="1287403"/>
                </a:lnTo>
                <a:lnTo>
                  <a:pt x="1247345" y="1287071"/>
                </a:lnTo>
                <a:lnTo>
                  <a:pt x="1247196" y="1286660"/>
                </a:lnTo>
                <a:lnTo>
                  <a:pt x="1247111" y="1286425"/>
                </a:lnTo>
                <a:close/>
                <a:moveTo>
                  <a:pt x="980031" y="1282126"/>
                </a:moveTo>
                <a:lnTo>
                  <a:pt x="979420" y="1283842"/>
                </a:lnTo>
                <a:cubicBezTo>
                  <a:pt x="979781" y="1283463"/>
                  <a:pt x="980122" y="1283083"/>
                  <a:pt x="980454" y="1282711"/>
                </a:cubicBezTo>
                <a:close/>
                <a:moveTo>
                  <a:pt x="1251725" y="1281904"/>
                </a:moveTo>
                <a:lnTo>
                  <a:pt x="1251689" y="1281957"/>
                </a:lnTo>
                <a:lnTo>
                  <a:pt x="1251690" y="1281997"/>
                </a:lnTo>
                <a:close/>
                <a:moveTo>
                  <a:pt x="1245381" y="1281631"/>
                </a:moveTo>
                <a:lnTo>
                  <a:pt x="1244763" y="1285037"/>
                </a:lnTo>
                <a:cubicBezTo>
                  <a:pt x="1244882" y="1285453"/>
                  <a:pt x="1245012" y="1285870"/>
                  <a:pt x="1245144" y="1286292"/>
                </a:cubicBezTo>
                <a:lnTo>
                  <a:pt x="1244727" y="1285232"/>
                </a:lnTo>
                <a:cubicBezTo>
                  <a:pt x="1244719" y="1285848"/>
                  <a:pt x="1244589" y="1286365"/>
                  <a:pt x="1244443" y="1286795"/>
                </a:cubicBezTo>
                <a:lnTo>
                  <a:pt x="1244991" y="1290272"/>
                </a:lnTo>
                <a:lnTo>
                  <a:pt x="1246258" y="1285817"/>
                </a:lnTo>
                <a:lnTo>
                  <a:pt x="1245274" y="1287873"/>
                </a:lnTo>
                <a:cubicBezTo>
                  <a:pt x="1245226" y="1287964"/>
                  <a:pt x="1245183" y="1288041"/>
                  <a:pt x="1245036" y="1288031"/>
                </a:cubicBezTo>
                <a:lnTo>
                  <a:pt x="1246369" y="1284368"/>
                </a:lnTo>
                <a:lnTo>
                  <a:pt x="1245873" y="1282994"/>
                </a:lnTo>
                <a:lnTo>
                  <a:pt x="1245774" y="1283092"/>
                </a:lnTo>
                <a:lnTo>
                  <a:pt x="1245842" y="1282909"/>
                </a:lnTo>
                <a:lnTo>
                  <a:pt x="1245707" y="1282533"/>
                </a:lnTo>
                <a:cubicBezTo>
                  <a:pt x="1245793" y="1283016"/>
                  <a:pt x="1245689" y="1283366"/>
                  <a:pt x="1245566" y="1283593"/>
                </a:cubicBezTo>
                <a:lnTo>
                  <a:pt x="1245490" y="1281932"/>
                </a:lnTo>
                <a:close/>
                <a:moveTo>
                  <a:pt x="969973" y="1281449"/>
                </a:moveTo>
                <a:lnTo>
                  <a:pt x="969773" y="1281750"/>
                </a:lnTo>
                <a:cubicBezTo>
                  <a:pt x="968829" y="1283860"/>
                  <a:pt x="967864" y="1286115"/>
                  <a:pt x="966865" y="1288460"/>
                </a:cubicBezTo>
                <a:lnTo>
                  <a:pt x="966477" y="1289113"/>
                </a:lnTo>
                <a:cubicBezTo>
                  <a:pt x="968451" y="1286963"/>
                  <a:pt x="970315" y="1284885"/>
                  <a:pt x="972055" y="1282926"/>
                </a:cubicBezTo>
                <a:cubicBezTo>
                  <a:pt x="971364" y="1283017"/>
                  <a:pt x="970996" y="1282744"/>
                  <a:pt x="970625" y="1282426"/>
                </a:cubicBezTo>
                <a:close/>
                <a:moveTo>
                  <a:pt x="1249752" y="1281158"/>
                </a:moveTo>
                <a:lnTo>
                  <a:pt x="1249488" y="1281416"/>
                </a:lnTo>
                <a:lnTo>
                  <a:pt x="1249229" y="1282177"/>
                </a:lnTo>
                <a:cubicBezTo>
                  <a:pt x="1248877" y="1282994"/>
                  <a:pt x="1249234" y="1284583"/>
                  <a:pt x="1249932" y="1286689"/>
                </a:cubicBezTo>
                <a:cubicBezTo>
                  <a:pt x="1250113" y="1286133"/>
                  <a:pt x="1250367" y="1285462"/>
                  <a:pt x="1250701" y="1284591"/>
                </a:cubicBezTo>
                <a:lnTo>
                  <a:pt x="1249862" y="1281559"/>
                </a:lnTo>
                <a:lnTo>
                  <a:pt x="1249850" y="1281586"/>
                </a:lnTo>
                <a:lnTo>
                  <a:pt x="1249860" y="1281550"/>
                </a:lnTo>
                <a:close/>
                <a:moveTo>
                  <a:pt x="979317" y="1281136"/>
                </a:moveTo>
                <a:lnTo>
                  <a:pt x="978983" y="1281398"/>
                </a:lnTo>
                <a:cubicBezTo>
                  <a:pt x="978487" y="1282256"/>
                  <a:pt x="978029" y="1283189"/>
                  <a:pt x="977555" y="1284166"/>
                </a:cubicBezTo>
                <a:lnTo>
                  <a:pt x="975212" y="1288447"/>
                </a:lnTo>
                <a:lnTo>
                  <a:pt x="978655" y="1284679"/>
                </a:lnTo>
                <a:lnTo>
                  <a:pt x="979465" y="1281341"/>
                </a:lnTo>
                <a:cubicBezTo>
                  <a:pt x="979410" y="1281276"/>
                  <a:pt x="979363" y="1281206"/>
                  <a:pt x="979317" y="1281136"/>
                </a:cubicBezTo>
                <a:close/>
                <a:moveTo>
                  <a:pt x="1269256" y="1281073"/>
                </a:moveTo>
                <a:cubicBezTo>
                  <a:pt x="1268916" y="1281739"/>
                  <a:pt x="1268460" y="1282727"/>
                  <a:pt x="1267862" y="1284094"/>
                </a:cubicBezTo>
                <a:lnTo>
                  <a:pt x="1267377" y="1285294"/>
                </a:lnTo>
                <a:lnTo>
                  <a:pt x="1267677" y="1288953"/>
                </a:lnTo>
                <a:cubicBezTo>
                  <a:pt x="1268106" y="1287384"/>
                  <a:pt x="1268551" y="1285858"/>
                  <a:pt x="1268927" y="1284518"/>
                </a:cubicBezTo>
                <a:lnTo>
                  <a:pt x="1269277" y="1281235"/>
                </a:lnTo>
                <a:close/>
                <a:moveTo>
                  <a:pt x="1114148" y="1280691"/>
                </a:moveTo>
                <a:lnTo>
                  <a:pt x="1114415" y="1281043"/>
                </a:lnTo>
                <a:lnTo>
                  <a:pt x="1114439" y="1280835"/>
                </a:lnTo>
                <a:close/>
                <a:moveTo>
                  <a:pt x="1121226" y="1278168"/>
                </a:moveTo>
                <a:lnTo>
                  <a:pt x="1122114" y="1279995"/>
                </a:lnTo>
                <a:lnTo>
                  <a:pt x="1122390" y="1278669"/>
                </a:lnTo>
                <a:cubicBezTo>
                  <a:pt x="1121982" y="1278415"/>
                  <a:pt x="1121574" y="1278244"/>
                  <a:pt x="1121226" y="1278168"/>
                </a:cubicBezTo>
                <a:close/>
                <a:moveTo>
                  <a:pt x="1251966" y="1277810"/>
                </a:moveTo>
                <a:lnTo>
                  <a:pt x="1251864" y="1278169"/>
                </a:lnTo>
                <a:lnTo>
                  <a:pt x="1251998" y="1281088"/>
                </a:lnTo>
                <a:lnTo>
                  <a:pt x="1252364" y="1278718"/>
                </a:lnTo>
                <a:close/>
                <a:moveTo>
                  <a:pt x="1279776" y="1276471"/>
                </a:moveTo>
                <a:cubicBezTo>
                  <a:pt x="1278941" y="1279073"/>
                  <a:pt x="1277866" y="1282649"/>
                  <a:pt x="1276630" y="1286876"/>
                </a:cubicBezTo>
                <a:lnTo>
                  <a:pt x="1278387" y="1278181"/>
                </a:lnTo>
                <a:cubicBezTo>
                  <a:pt x="1278132" y="1278415"/>
                  <a:pt x="1277431" y="1280395"/>
                  <a:pt x="1276431" y="1283633"/>
                </a:cubicBezTo>
                <a:lnTo>
                  <a:pt x="1276472" y="1294279"/>
                </a:lnTo>
                <a:cubicBezTo>
                  <a:pt x="1277661" y="1289349"/>
                  <a:pt x="1278752" y="1284789"/>
                  <a:pt x="1279606" y="1281087"/>
                </a:cubicBezTo>
                <a:cubicBezTo>
                  <a:pt x="1279750" y="1279232"/>
                  <a:pt x="1279805" y="1277668"/>
                  <a:pt x="1279776" y="1276471"/>
                </a:cubicBezTo>
                <a:close/>
                <a:moveTo>
                  <a:pt x="1248362" y="1276215"/>
                </a:moveTo>
                <a:lnTo>
                  <a:pt x="1248236" y="1276428"/>
                </a:lnTo>
                <a:lnTo>
                  <a:pt x="1248018" y="1276920"/>
                </a:lnTo>
                <a:lnTo>
                  <a:pt x="1248046" y="1277027"/>
                </a:lnTo>
                <a:lnTo>
                  <a:pt x="1248358" y="1276226"/>
                </a:lnTo>
                <a:close/>
                <a:moveTo>
                  <a:pt x="1253086" y="1275637"/>
                </a:moveTo>
                <a:lnTo>
                  <a:pt x="1252524" y="1277001"/>
                </a:lnTo>
                <a:lnTo>
                  <a:pt x="1252545" y="1275794"/>
                </a:lnTo>
                <a:lnTo>
                  <a:pt x="1252301" y="1276645"/>
                </a:lnTo>
                <a:cubicBezTo>
                  <a:pt x="1252440" y="1277246"/>
                  <a:pt x="1252533" y="1277787"/>
                  <a:pt x="1252452" y="1278213"/>
                </a:cubicBezTo>
                <a:lnTo>
                  <a:pt x="1252824" y="1276447"/>
                </a:lnTo>
                <a:lnTo>
                  <a:pt x="1252963" y="1276911"/>
                </a:lnTo>
                <a:lnTo>
                  <a:pt x="1253250" y="1275645"/>
                </a:lnTo>
                <a:close/>
                <a:moveTo>
                  <a:pt x="1682169" y="1275362"/>
                </a:moveTo>
                <a:lnTo>
                  <a:pt x="1684935" y="1277447"/>
                </a:lnTo>
                <a:lnTo>
                  <a:pt x="1685314" y="1276869"/>
                </a:lnTo>
                <a:close/>
                <a:moveTo>
                  <a:pt x="1689398" y="1273600"/>
                </a:moveTo>
                <a:cubicBezTo>
                  <a:pt x="1689106" y="1273970"/>
                  <a:pt x="1688811" y="1274340"/>
                  <a:pt x="1688516" y="1274709"/>
                </a:cubicBezTo>
                <a:lnTo>
                  <a:pt x="1687286" y="1275760"/>
                </a:lnTo>
                <a:cubicBezTo>
                  <a:pt x="1687789" y="1276200"/>
                  <a:pt x="1688354" y="1276596"/>
                  <a:pt x="1688940" y="1277004"/>
                </a:cubicBezTo>
                <a:lnTo>
                  <a:pt x="1689765" y="1279003"/>
                </a:lnTo>
                <a:lnTo>
                  <a:pt x="1685747" y="1277076"/>
                </a:lnTo>
                <a:lnTo>
                  <a:pt x="1685135" y="1277598"/>
                </a:lnTo>
                <a:cubicBezTo>
                  <a:pt x="1686164" y="1278415"/>
                  <a:pt x="1687477" y="1279311"/>
                  <a:pt x="1688988" y="1280289"/>
                </a:cubicBezTo>
                <a:lnTo>
                  <a:pt x="1692326" y="1275362"/>
                </a:lnTo>
                <a:close/>
                <a:moveTo>
                  <a:pt x="1121790" y="1271918"/>
                </a:moveTo>
                <a:lnTo>
                  <a:pt x="1121618" y="1274448"/>
                </a:lnTo>
                <a:lnTo>
                  <a:pt x="1122927" y="1276086"/>
                </a:lnTo>
                <a:lnTo>
                  <a:pt x="1123502" y="1273319"/>
                </a:lnTo>
                <a:lnTo>
                  <a:pt x="1123098" y="1272893"/>
                </a:lnTo>
                <a:close/>
                <a:moveTo>
                  <a:pt x="1134105" y="1270281"/>
                </a:moveTo>
                <a:lnTo>
                  <a:pt x="1133569" y="1271555"/>
                </a:lnTo>
                <a:lnTo>
                  <a:pt x="1135095" y="1274700"/>
                </a:lnTo>
                <a:lnTo>
                  <a:pt x="1132661" y="1274024"/>
                </a:lnTo>
                <a:lnTo>
                  <a:pt x="1133863" y="1281823"/>
                </a:lnTo>
                <a:lnTo>
                  <a:pt x="1135519" y="1276311"/>
                </a:lnTo>
                <a:lnTo>
                  <a:pt x="1134402" y="1271546"/>
                </a:lnTo>
                <a:cubicBezTo>
                  <a:pt x="1134393" y="1271604"/>
                  <a:pt x="1134382" y="1271662"/>
                  <a:pt x="1134372" y="1271720"/>
                </a:cubicBezTo>
                <a:lnTo>
                  <a:pt x="1134392" y="1271504"/>
                </a:lnTo>
                <a:close/>
                <a:moveTo>
                  <a:pt x="1186733" y="1270042"/>
                </a:moveTo>
                <a:lnTo>
                  <a:pt x="1186668" y="1270879"/>
                </a:lnTo>
                <a:cubicBezTo>
                  <a:pt x="1186689" y="1270767"/>
                  <a:pt x="1186727" y="1270661"/>
                  <a:pt x="1186764" y="1270555"/>
                </a:cubicBezTo>
                <a:close/>
                <a:moveTo>
                  <a:pt x="941074" y="1269952"/>
                </a:moveTo>
                <a:lnTo>
                  <a:pt x="940715" y="1270897"/>
                </a:lnTo>
                <a:lnTo>
                  <a:pt x="941128" y="1270338"/>
                </a:lnTo>
                <a:close/>
                <a:moveTo>
                  <a:pt x="1118785" y="1269678"/>
                </a:moveTo>
                <a:lnTo>
                  <a:pt x="1118670" y="1270020"/>
                </a:lnTo>
                <a:lnTo>
                  <a:pt x="1118506" y="1270555"/>
                </a:lnTo>
                <a:lnTo>
                  <a:pt x="1121547" y="1274360"/>
                </a:lnTo>
                <a:cubicBezTo>
                  <a:pt x="1121139" y="1273708"/>
                  <a:pt x="1120822" y="1272381"/>
                  <a:pt x="1120517" y="1270969"/>
                </a:cubicBezTo>
                <a:close/>
                <a:moveTo>
                  <a:pt x="702029" y="1268680"/>
                </a:moveTo>
                <a:lnTo>
                  <a:pt x="701860" y="1268879"/>
                </a:lnTo>
                <a:cubicBezTo>
                  <a:pt x="701754" y="1269054"/>
                  <a:pt x="701647" y="1269227"/>
                  <a:pt x="701535" y="1269395"/>
                </a:cubicBezTo>
                <a:lnTo>
                  <a:pt x="701465" y="1269687"/>
                </a:lnTo>
                <a:lnTo>
                  <a:pt x="702025" y="1268691"/>
                </a:lnTo>
                <a:close/>
                <a:moveTo>
                  <a:pt x="1680821" y="1268569"/>
                </a:moveTo>
                <a:lnTo>
                  <a:pt x="1680251" y="1269402"/>
                </a:lnTo>
                <a:cubicBezTo>
                  <a:pt x="1681699" y="1270482"/>
                  <a:pt x="1683447" y="1271715"/>
                  <a:pt x="1685406" y="1273078"/>
                </a:cubicBezTo>
                <a:lnTo>
                  <a:pt x="1679807" y="1270050"/>
                </a:lnTo>
                <a:lnTo>
                  <a:pt x="1679768" y="1270106"/>
                </a:lnTo>
                <a:lnTo>
                  <a:pt x="1686451" y="1275132"/>
                </a:lnTo>
                <a:lnTo>
                  <a:pt x="1688005" y="1272760"/>
                </a:lnTo>
                <a:lnTo>
                  <a:pt x="1685044" y="1270977"/>
                </a:lnTo>
                <a:cubicBezTo>
                  <a:pt x="1684755" y="1271360"/>
                  <a:pt x="1684464" y="1271742"/>
                  <a:pt x="1684173" y="1272124"/>
                </a:cubicBezTo>
                <a:lnTo>
                  <a:pt x="1684896" y="1270889"/>
                </a:lnTo>
                <a:cubicBezTo>
                  <a:pt x="1683426" y="1270002"/>
                  <a:pt x="1682070" y="1269192"/>
                  <a:pt x="1680821" y="1268569"/>
                </a:cubicBezTo>
                <a:close/>
                <a:moveTo>
                  <a:pt x="962775" y="1268509"/>
                </a:moveTo>
                <a:cubicBezTo>
                  <a:pt x="962069" y="1270962"/>
                  <a:pt x="960927" y="1272629"/>
                  <a:pt x="959114" y="1272413"/>
                </a:cubicBezTo>
                <a:cubicBezTo>
                  <a:pt x="956112" y="1278367"/>
                  <a:pt x="952739" y="1285147"/>
                  <a:pt x="949228" y="1292223"/>
                </a:cubicBezTo>
                <a:lnTo>
                  <a:pt x="957054" y="1281229"/>
                </a:lnTo>
                <a:lnTo>
                  <a:pt x="958769" y="1277457"/>
                </a:lnTo>
                <a:cubicBezTo>
                  <a:pt x="958460" y="1277608"/>
                  <a:pt x="958189" y="1277816"/>
                  <a:pt x="957915" y="1278029"/>
                </a:cubicBezTo>
                <a:lnTo>
                  <a:pt x="960064" y="1274608"/>
                </a:lnTo>
                <a:lnTo>
                  <a:pt x="962812" y="1268561"/>
                </a:lnTo>
                <a:cubicBezTo>
                  <a:pt x="962805" y="1268540"/>
                  <a:pt x="962790" y="1268524"/>
                  <a:pt x="962775" y="1268509"/>
                </a:cubicBezTo>
                <a:close/>
                <a:moveTo>
                  <a:pt x="1135585" y="1268192"/>
                </a:moveTo>
                <a:lnTo>
                  <a:pt x="1136328" y="1273616"/>
                </a:lnTo>
                <a:cubicBezTo>
                  <a:pt x="1136842" y="1272033"/>
                  <a:pt x="1137281" y="1270519"/>
                  <a:pt x="1137684" y="1269103"/>
                </a:cubicBezTo>
                <a:close/>
                <a:moveTo>
                  <a:pt x="942448" y="1267276"/>
                </a:moveTo>
                <a:cubicBezTo>
                  <a:pt x="942326" y="1268218"/>
                  <a:pt x="942017" y="1268879"/>
                  <a:pt x="941728" y="1269299"/>
                </a:cubicBezTo>
                <a:cubicBezTo>
                  <a:pt x="941713" y="1269251"/>
                  <a:pt x="941704" y="1269177"/>
                  <a:pt x="941740" y="1269076"/>
                </a:cubicBezTo>
                <a:lnTo>
                  <a:pt x="941285" y="1269611"/>
                </a:lnTo>
                <a:lnTo>
                  <a:pt x="941299" y="1270107"/>
                </a:lnTo>
                <a:lnTo>
                  <a:pt x="942991" y="1267817"/>
                </a:lnTo>
                <a:lnTo>
                  <a:pt x="943011" y="1267736"/>
                </a:lnTo>
                <a:close/>
                <a:moveTo>
                  <a:pt x="946649" y="1266049"/>
                </a:moveTo>
                <a:lnTo>
                  <a:pt x="946399" y="1266496"/>
                </a:lnTo>
                <a:lnTo>
                  <a:pt x="946393" y="1266646"/>
                </a:lnTo>
                <a:cubicBezTo>
                  <a:pt x="946492" y="1266430"/>
                  <a:pt x="946575" y="1266231"/>
                  <a:pt x="946649" y="1266049"/>
                </a:cubicBezTo>
                <a:close/>
                <a:moveTo>
                  <a:pt x="1695640" y="1265752"/>
                </a:moveTo>
                <a:lnTo>
                  <a:pt x="1690606" y="1272081"/>
                </a:lnTo>
                <a:lnTo>
                  <a:pt x="1693156" y="1274135"/>
                </a:lnTo>
                <a:lnTo>
                  <a:pt x="1697410" y="1267854"/>
                </a:lnTo>
                <a:close/>
                <a:moveTo>
                  <a:pt x="1675409" y="1265584"/>
                </a:moveTo>
                <a:cubicBezTo>
                  <a:pt x="1675538" y="1265908"/>
                  <a:pt x="1677021" y="1267087"/>
                  <a:pt x="1679464" y="1268841"/>
                </a:cubicBezTo>
                <a:lnTo>
                  <a:pt x="1679863" y="1268041"/>
                </a:lnTo>
                <a:close/>
                <a:moveTo>
                  <a:pt x="947908" y="1264468"/>
                </a:moveTo>
                <a:cubicBezTo>
                  <a:pt x="947398" y="1265393"/>
                  <a:pt x="946874" y="1266477"/>
                  <a:pt x="946365" y="1267537"/>
                </a:cubicBezTo>
                <a:lnTo>
                  <a:pt x="946196" y="1272640"/>
                </a:lnTo>
                <a:lnTo>
                  <a:pt x="947316" y="1270746"/>
                </a:lnTo>
                <a:cubicBezTo>
                  <a:pt x="947057" y="1271017"/>
                  <a:pt x="946797" y="1271290"/>
                  <a:pt x="946537" y="1271561"/>
                </a:cubicBezTo>
                <a:lnTo>
                  <a:pt x="947626" y="1270223"/>
                </a:lnTo>
                <a:cubicBezTo>
                  <a:pt x="947660" y="1270151"/>
                  <a:pt x="947704" y="1270084"/>
                  <a:pt x="947746" y="1270018"/>
                </a:cubicBezTo>
                <a:cubicBezTo>
                  <a:pt x="948133" y="1269226"/>
                  <a:pt x="948623" y="1268287"/>
                  <a:pt x="949550" y="1266582"/>
                </a:cubicBezTo>
                <a:cubicBezTo>
                  <a:pt x="948786" y="1265958"/>
                  <a:pt x="948361" y="1265258"/>
                  <a:pt x="947956" y="1264549"/>
                </a:cubicBezTo>
                <a:close/>
                <a:moveTo>
                  <a:pt x="1697513" y="1263395"/>
                </a:moveTo>
                <a:lnTo>
                  <a:pt x="1695939" y="1265376"/>
                </a:lnTo>
                <a:lnTo>
                  <a:pt x="1697680" y="1267456"/>
                </a:lnTo>
                <a:lnTo>
                  <a:pt x="1699435" y="1264865"/>
                </a:lnTo>
                <a:close/>
                <a:moveTo>
                  <a:pt x="937645" y="1263347"/>
                </a:moveTo>
                <a:cubicBezTo>
                  <a:pt x="937861" y="1266514"/>
                  <a:pt x="938123" y="1269855"/>
                  <a:pt x="938392" y="1273269"/>
                </a:cubicBezTo>
                <a:lnTo>
                  <a:pt x="940056" y="1265319"/>
                </a:lnTo>
                <a:close/>
                <a:moveTo>
                  <a:pt x="1692421" y="1261638"/>
                </a:moveTo>
                <a:cubicBezTo>
                  <a:pt x="1692565" y="1261971"/>
                  <a:pt x="1692726" y="1262320"/>
                  <a:pt x="1692868" y="1262645"/>
                </a:cubicBezTo>
                <a:lnTo>
                  <a:pt x="1692030" y="1261783"/>
                </a:lnTo>
                <a:lnTo>
                  <a:pt x="1686714" y="1268779"/>
                </a:lnTo>
                <a:lnTo>
                  <a:pt x="1689209" y="1270923"/>
                </a:lnTo>
                <a:lnTo>
                  <a:pt x="1693971" y="1263652"/>
                </a:lnTo>
                <a:cubicBezTo>
                  <a:pt x="1693393" y="1262873"/>
                  <a:pt x="1692857" y="1262178"/>
                  <a:pt x="1692421" y="1261638"/>
                </a:cubicBezTo>
                <a:close/>
                <a:moveTo>
                  <a:pt x="1693687" y="1259601"/>
                </a:moveTo>
                <a:lnTo>
                  <a:pt x="1692458" y="1261219"/>
                </a:lnTo>
                <a:lnTo>
                  <a:pt x="1694201" y="1263301"/>
                </a:lnTo>
                <a:lnTo>
                  <a:pt x="1695417" y="1261446"/>
                </a:lnTo>
                <a:close/>
                <a:moveTo>
                  <a:pt x="1139489" y="1258638"/>
                </a:moveTo>
                <a:cubicBezTo>
                  <a:pt x="1139076" y="1259002"/>
                  <a:pt x="1138796" y="1259580"/>
                  <a:pt x="1138483" y="1260264"/>
                </a:cubicBezTo>
                <a:lnTo>
                  <a:pt x="1139162" y="1261237"/>
                </a:lnTo>
                <a:close/>
                <a:moveTo>
                  <a:pt x="1687972" y="1258132"/>
                </a:moveTo>
                <a:lnTo>
                  <a:pt x="1682895" y="1265544"/>
                </a:lnTo>
                <a:cubicBezTo>
                  <a:pt x="1683408" y="1265991"/>
                  <a:pt x="1683937" y="1266418"/>
                  <a:pt x="1684464" y="1266845"/>
                </a:cubicBezTo>
                <a:lnTo>
                  <a:pt x="1686327" y="1268446"/>
                </a:lnTo>
                <a:lnTo>
                  <a:pt x="1690907" y="1260628"/>
                </a:lnTo>
                <a:lnTo>
                  <a:pt x="1690050" y="1259747"/>
                </a:lnTo>
                <a:lnTo>
                  <a:pt x="1689712" y="1259398"/>
                </a:lnTo>
                <a:cubicBezTo>
                  <a:pt x="1689242" y="1258778"/>
                  <a:pt x="1688952" y="1258537"/>
                  <a:pt x="1688730" y="1258388"/>
                </a:cubicBezTo>
                <a:lnTo>
                  <a:pt x="1688908" y="1258814"/>
                </a:lnTo>
                <a:close/>
                <a:moveTo>
                  <a:pt x="1695733" y="1256909"/>
                </a:moveTo>
                <a:lnTo>
                  <a:pt x="1694444" y="1258606"/>
                </a:lnTo>
                <a:lnTo>
                  <a:pt x="1696019" y="1260527"/>
                </a:lnTo>
                <a:lnTo>
                  <a:pt x="1697275" y="1258609"/>
                </a:lnTo>
                <a:close/>
                <a:moveTo>
                  <a:pt x="1689803" y="1255460"/>
                </a:moveTo>
                <a:lnTo>
                  <a:pt x="1688828" y="1256885"/>
                </a:lnTo>
                <a:lnTo>
                  <a:pt x="1691341" y="1259886"/>
                </a:lnTo>
                <a:lnTo>
                  <a:pt x="1692346" y="1258171"/>
                </a:lnTo>
                <a:close/>
                <a:moveTo>
                  <a:pt x="1175136" y="1255109"/>
                </a:moveTo>
                <a:lnTo>
                  <a:pt x="1175014" y="1255717"/>
                </a:lnTo>
                <a:cubicBezTo>
                  <a:pt x="1174933" y="1257082"/>
                  <a:pt x="1174859" y="1258482"/>
                  <a:pt x="1174785" y="1259911"/>
                </a:cubicBezTo>
                <a:lnTo>
                  <a:pt x="1175480" y="1262480"/>
                </a:lnTo>
                <a:cubicBezTo>
                  <a:pt x="1175513" y="1262282"/>
                  <a:pt x="1175543" y="1262084"/>
                  <a:pt x="1175573" y="1261887"/>
                </a:cubicBezTo>
                <a:lnTo>
                  <a:pt x="1175562" y="1256082"/>
                </a:lnTo>
                <a:close/>
                <a:moveTo>
                  <a:pt x="1337441" y="1254496"/>
                </a:moveTo>
                <a:lnTo>
                  <a:pt x="1337122" y="1254845"/>
                </a:lnTo>
                <a:lnTo>
                  <a:pt x="1337137" y="1254920"/>
                </a:lnTo>
                <a:close/>
                <a:moveTo>
                  <a:pt x="1697676" y="1254352"/>
                </a:moveTo>
                <a:lnTo>
                  <a:pt x="1695890" y="1256703"/>
                </a:lnTo>
                <a:lnTo>
                  <a:pt x="1697308" y="1258558"/>
                </a:lnTo>
                <a:lnTo>
                  <a:pt x="1699018" y="1255949"/>
                </a:lnTo>
                <a:close/>
                <a:moveTo>
                  <a:pt x="1691783" y="1252551"/>
                </a:moveTo>
                <a:cubicBezTo>
                  <a:pt x="1691439" y="1253064"/>
                  <a:pt x="1691094" y="1253577"/>
                  <a:pt x="1690743" y="1254088"/>
                </a:cubicBezTo>
                <a:lnTo>
                  <a:pt x="1693072" y="1256931"/>
                </a:lnTo>
                <a:lnTo>
                  <a:pt x="1694125" y="1255134"/>
                </a:lnTo>
                <a:close/>
                <a:moveTo>
                  <a:pt x="1708161" y="1250792"/>
                </a:moveTo>
                <a:cubicBezTo>
                  <a:pt x="1708042" y="1250364"/>
                  <a:pt x="1705322" y="1253610"/>
                  <a:pt x="1701324" y="1258604"/>
                </a:cubicBezTo>
                <a:lnTo>
                  <a:pt x="1701535" y="1258943"/>
                </a:lnTo>
                <a:lnTo>
                  <a:pt x="1701288" y="1258649"/>
                </a:lnTo>
                <a:lnTo>
                  <a:pt x="1697934" y="1262866"/>
                </a:lnTo>
                <a:lnTo>
                  <a:pt x="1699498" y="1264773"/>
                </a:lnTo>
                <a:close/>
                <a:moveTo>
                  <a:pt x="1346075" y="1249719"/>
                </a:moveTo>
                <a:lnTo>
                  <a:pt x="1345364" y="1250330"/>
                </a:lnTo>
                <a:lnTo>
                  <a:pt x="1346696" y="1251566"/>
                </a:lnTo>
                <a:close/>
                <a:moveTo>
                  <a:pt x="1693728" y="1249656"/>
                </a:moveTo>
                <a:lnTo>
                  <a:pt x="1692220" y="1251900"/>
                </a:lnTo>
                <a:lnTo>
                  <a:pt x="1694370" y="1254714"/>
                </a:lnTo>
                <a:cubicBezTo>
                  <a:pt x="1694867" y="1253865"/>
                  <a:pt x="1695362" y="1253021"/>
                  <a:pt x="1695852" y="1252183"/>
                </a:cubicBezTo>
                <a:close/>
                <a:moveTo>
                  <a:pt x="1720897" y="1245239"/>
                </a:moveTo>
                <a:lnTo>
                  <a:pt x="1719274" y="1247869"/>
                </a:lnTo>
                <a:lnTo>
                  <a:pt x="1719315" y="1249158"/>
                </a:lnTo>
                <a:lnTo>
                  <a:pt x="1720923" y="1245309"/>
                </a:lnTo>
                <a:close/>
                <a:moveTo>
                  <a:pt x="1720515" y="1245062"/>
                </a:moveTo>
                <a:lnTo>
                  <a:pt x="1719240" y="1246806"/>
                </a:lnTo>
                <a:lnTo>
                  <a:pt x="1719271" y="1247788"/>
                </a:lnTo>
                <a:close/>
                <a:moveTo>
                  <a:pt x="1705443" y="1244906"/>
                </a:moveTo>
                <a:cubicBezTo>
                  <a:pt x="1705198" y="1244660"/>
                  <a:pt x="1702310" y="1248289"/>
                  <a:pt x="1698115" y="1253773"/>
                </a:cubicBezTo>
                <a:lnTo>
                  <a:pt x="1699316" y="1255493"/>
                </a:lnTo>
                <a:close/>
                <a:moveTo>
                  <a:pt x="1688720" y="1243699"/>
                </a:moveTo>
                <a:lnTo>
                  <a:pt x="1689162" y="1245796"/>
                </a:lnTo>
                <a:lnTo>
                  <a:pt x="1686495" y="1244408"/>
                </a:lnTo>
                <a:lnTo>
                  <a:pt x="1689611" y="1248486"/>
                </a:lnTo>
                <a:lnTo>
                  <a:pt x="1690777" y="1246146"/>
                </a:lnTo>
                <a:close/>
                <a:moveTo>
                  <a:pt x="1678286" y="1243645"/>
                </a:moveTo>
                <a:cubicBezTo>
                  <a:pt x="1678423" y="1244265"/>
                  <a:pt x="1681775" y="1248439"/>
                  <a:pt x="1686694" y="1254337"/>
                </a:cubicBezTo>
                <a:lnTo>
                  <a:pt x="1687408" y="1252906"/>
                </a:lnTo>
                <a:close/>
                <a:moveTo>
                  <a:pt x="1153429" y="1242612"/>
                </a:moveTo>
                <a:lnTo>
                  <a:pt x="1152412" y="1242707"/>
                </a:lnTo>
                <a:lnTo>
                  <a:pt x="1152361" y="1242898"/>
                </a:lnTo>
                <a:lnTo>
                  <a:pt x="1152540" y="1244216"/>
                </a:lnTo>
                <a:cubicBezTo>
                  <a:pt x="1152593" y="1244249"/>
                  <a:pt x="1152588" y="1244262"/>
                  <a:pt x="1152582" y="1244275"/>
                </a:cubicBezTo>
                <a:lnTo>
                  <a:pt x="1152548" y="1244271"/>
                </a:lnTo>
                <a:cubicBezTo>
                  <a:pt x="1152643" y="1245165"/>
                  <a:pt x="1152784" y="1246127"/>
                  <a:pt x="1152939" y="1247148"/>
                </a:cubicBezTo>
                <a:lnTo>
                  <a:pt x="1152078" y="1244227"/>
                </a:lnTo>
                <a:lnTo>
                  <a:pt x="1152010" y="1244220"/>
                </a:lnTo>
                <a:cubicBezTo>
                  <a:pt x="1151970" y="1244347"/>
                  <a:pt x="1151939" y="1244476"/>
                  <a:pt x="1151907" y="1244605"/>
                </a:cubicBezTo>
                <a:lnTo>
                  <a:pt x="1151956" y="1244215"/>
                </a:lnTo>
                <a:lnTo>
                  <a:pt x="1151814" y="1244202"/>
                </a:lnTo>
                <a:lnTo>
                  <a:pt x="1151589" y="1244180"/>
                </a:lnTo>
                <a:lnTo>
                  <a:pt x="1151986" y="1248078"/>
                </a:lnTo>
                <a:lnTo>
                  <a:pt x="1153813" y="1249485"/>
                </a:lnTo>
                <a:lnTo>
                  <a:pt x="1154061" y="1245180"/>
                </a:lnTo>
                <a:close/>
                <a:moveTo>
                  <a:pt x="1680590" y="1241335"/>
                </a:moveTo>
                <a:cubicBezTo>
                  <a:pt x="1682392" y="1243879"/>
                  <a:pt x="1685112" y="1247243"/>
                  <a:pt x="1688303" y="1251110"/>
                </a:cubicBezTo>
                <a:lnTo>
                  <a:pt x="1689074" y="1249563"/>
                </a:lnTo>
                <a:cubicBezTo>
                  <a:pt x="1686560" y="1246779"/>
                  <a:pt x="1684266" y="1244248"/>
                  <a:pt x="1682350" y="1242250"/>
                </a:cubicBezTo>
                <a:close/>
                <a:moveTo>
                  <a:pt x="795148" y="1240829"/>
                </a:moveTo>
                <a:lnTo>
                  <a:pt x="786154" y="1247430"/>
                </a:lnTo>
                <a:cubicBezTo>
                  <a:pt x="785941" y="1247783"/>
                  <a:pt x="785737" y="1248152"/>
                  <a:pt x="785528" y="1248527"/>
                </a:cubicBezTo>
                <a:cubicBezTo>
                  <a:pt x="785419" y="1248749"/>
                  <a:pt x="785298" y="1248966"/>
                  <a:pt x="785178" y="1249161"/>
                </a:cubicBezTo>
                <a:lnTo>
                  <a:pt x="785120" y="1249264"/>
                </a:lnTo>
                <a:lnTo>
                  <a:pt x="782649" y="1253176"/>
                </a:lnTo>
                <a:close/>
                <a:moveTo>
                  <a:pt x="1159714" y="1240784"/>
                </a:moveTo>
                <a:lnTo>
                  <a:pt x="1159552" y="1241519"/>
                </a:lnTo>
                <a:lnTo>
                  <a:pt x="1159732" y="1241207"/>
                </a:lnTo>
                <a:close/>
                <a:moveTo>
                  <a:pt x="1158903" y="1240694"/>
                </a:moveTo>
                <a:cubicBezTo>
                  <a:pt x="1158890" y="1240702"/>
                  <a:pt x="1158879" y="1240699"/>
                  <a:pt x="1158868" y="1240697"/>
                </a:cubicBezTo>
                <a:lnTo>
                  <a:pt x="1157932" y="1244322"/>
                </a:lnTo>
                <a:lnTo>
                  <a:pt x="1158731" y="1242941"/>
                </a:lnTo>
                <a:close/>
                <a:moveTo>
                  <a:pt x="1664721" y="1239264"/>
                </a:moveTo>
                <a:lnTo>
                  <a:pt x="1664533" y="1239287"/>
                </a:lnTo>
                <a:lnTo>
                  <a:pt x="1668741" y="1242750"/>
                </a:lnTo>
                <a:lnTo>
                  <a:pt x="1667268" y="1242060"/>
                </a:lnTo>
                <a:lnTo>
                  <a:pt x="1670931" y="1245597"/>
                </a:lnTo>
                <a:cubicBezTo>
                  <a:pt x="1670901" y="1245603"/>
                  <a:pt x="1670858" y="1245597"/>
                  <a:pt x="1670811" y="1245552"/>
                </a:cubicBezTo>
                <a:lnTo>
                  <a:pt x="1671071" y="1246178"/>
                </a:lnTo>
                <a:lnTo>
                  <a:pt x="1673237" y="1248390"/>
                </a:lnTo>
                <a:lnTo>
                  <a:pt x="1678396" y="1253013"/>
                </a:lnTo>
                <a:cubicBezTo>
                  <a:pt x="1673811" y="1250006"/>
                  <a:pt x="1669016" y="1246830"/>
                  <a:pt x="1664606" y="1243948"/>
                </a:cubicBezTo>
                <a:lnTo>
                  <a:pt x="1665939" y="1246305"/>
                </a:lnTo>
                <a:cubicBezTo>
                  <a:pt x="1665781" y="1246155"/>
                  <a:pt x="1664941" y="1244910"/>
                  <a:pt x="1664007" y="1243553"/>
                </a:cubicBezTo>
                <a:lnTo>
                  <a:pt x="1663424" y="1243169"/>
                </a:lnTo>
                <a:lnTo>
                  <a:pt x="1655804" y="1241456"/>
                </a:lnTo>
                <a:cubicBezTo>
                  <a:pt x="1657230" y="1242761"/>
                  <a:pt x="1658857" y="1244095"/>
                  <a:pt x="1660581" y="1245498"/>
                </a:cubicBezTo>
                <a:cubicBezTo>
                  <a:pt x="1659304" y="1244787"/>
                  <a:pt x="1657123" y="1243314"/>
                  <a:pt x="1655443" y="1242226"/>
                </a:cubicBezTo>
                <a:lnTo>
                  <a:pt x="1655746" y="1242635"/>
                </a:lnTo>
                <a:lnTo>
                  <a:pt x="1655198" y="1242940"/>
                </a:lnTo>
                <a:lnTo>
                  <a:pt x="1656323" y="1243992"/>
                </a:lnTo>
                <a:cubicBezTo>
                  <a:pt x="1656480" y="1244128"/>
                  <a:pt x="1656649" y="1244277"/>
                  <a:pt x="1656834" y="1244426"/>
                </a:cubicBezTo>
                <a:lnTo>
                  <a:pt x="1660467" y="1246952"/>
                </a:lnTo>
                <a:lnTo>
                  <a:pt x="1681630" y="1264496"/>
                </a:lnTo>
                <a:lnTo>
                  <a:pt x="1686010" y="1255710"/>
                </a:lnTo>
                <a:cubicBezTo>
                  <a:pt x="1685416" y="1254932"/>
                  <a:pt x="1684900" y="1254086"/>
                  <a:pt x="1684430" y="1253298"/>
                </a:cubicBezTo>
                <a:lnTo>
                  <a:pt x="1684140" y="1252891"/>
                </a:lnTo>
                <a:cubicBezTo>
                  <a:pt x="1684141" y="1252893"/>
                  <a:pt x="1684141" y="1252893"/>
                  <a:pt x="1684141" y="1252894"/>
                </a:cubicBezTo>
                <a:lnTo>
                  <a:pt x="1685111" y="1255384"/>
                </a:lnTo>
                <a:lnTo>
                  <a:pt x="1678959" y="1247303"/>
                </a:lnTo>
                <a:cubicBezTo>
                  <a:pt x="1679114" y="1247691"/>
                  <a:pt x="1679301" y="1248119"/>
                  <a:pt x="1679426" y="1249105"/>
                </a:cubicBezTo>
                <a:lnTo>
                  <a:pt x="1676891" y="1245492"/>
                </a:lnTo>
                <a:lnTo>
                  <a:pt x="1674686" y="1243766"/>
                </a:lnTo>
                <a:cubicBezTo>
                  <a:pt x="1673941" y="1242771"/>
                  <a:pt x="1673214" y="1241575"/>
                  <a:pt x="1672609" y="1240524"/>
                </a:cubicBezTo>
                <a:lnTo>
                  <a:pt x="1672086" y="1239789"/>
                </a:lnTo>
                <a:cubicBezTo>
                  <a:pt x="1672265" y="1240809"/>
                  <a:pt x="1672321" y="1241717"/>
                  <a:pt x="1671727" y="1242328"/>
                </a:cubicBezTo>
                <a:lnTo>
                  <a:pt x="1671658" y="1242493"/>
                </a:lnTo>
                <a:lnTo>
                  <a:pt x="1671355" y="1243233"/>
                </a:lnTo>
                <a:lnTo>
                  <a:pt x="1673336" y="1246396"/>
                </a:lnTo>
                <a:lnTo>
                  <a:pt x="1670842" y="1243465"/>
                </a:lnTo>
                <a:lnTo>
                  <a:pt x="1670743" y="1243600"/>
                </a:lnTo>
                <a:lnTo>
                  <a:pt x="1671260" y="1244486"/>
                </a:lnTo>
                <a:cubicBezTo>
                  <a:pt x="1671303" y="1244565"/>
                  <a:pt x="1671337" y="1244632"/>
                  <a:pt x="1671292" y="1244780"/>
                </a:cubicBezTo>
                <a:lnTo>
                  <a:pt x="1670169" y="1243227"/>
                </a:lnTo>
                <a:lnTo>
                  <a:pt x="1668406" y="1242016"/>
                </a:lnTo>
                <a:lnTo>
                  <a:pt x="1668493" y="1242370"/>
                </a:lnTo>
                <a:lnTo>
                  <a:pt x="1668082" y="1241793"/>
                </a:lnTo>
                <a:lnTo>
                  <a:pt x="1665937" y="1240319"/>
                </a:lnTo>
                <a:close/>
                <a:moveTo>
                  <a:pt x="1729662" y="1239189"/>
                </a:moveTo>
                <a:lnTo>
                  <a:pt x="1729264" y="1239298"/>
                </a:lnTo>
                <a:lnTo>
                  <a:pt x="1728477" y="1240574"/>
                </a:lnTo>
                <a:lnTo>
                  <a:pt x="1728790" y="1245541"/>
                </a:lnTo>
                <a:cubicBezTo>
                  <a:pt x="1729134" y="1244695"/>
                  <a:pt x="1729675" y="1243636"/>
                  <a:pt x="1730334" y="1242429"/>
                </a:cubicBezTo>
                <a:lnTo>
                  <a:pt x="1728917" y="1243808"/>
                </a:lnTo>
                <a:cubicBezTo>
                  <a:pt x="1728838" y="1243172"/>
                  <a:pt x="1729466" y="1242028"/>
                  <a:pt x="1730327" y="1240720"/>
                </a:cubicBezTo>
                <a:lnTo>
                  <a:pt x="1730134" y="1239502"/>
                </a:lnTo>
                <a:cubicBezTo>
                  <a:pt x="1729941" y="1239902"/>
                  <a:pt x="1729746" y="1240215"/>
                  <a:pt x="1729580" y="1240436"/>
                </a:cubicBezTo>
                <a:cubicBezTo>
                  <a:pt x="1729321" y="1240249"/>
                  <a:pt x="1729460" y="1239778"/>
                  <a:pt x="1729662" y="1239189"/>
                </a:cubicBezTo>
                <a:close/>
                <a:moveTo>
                  <a:pt x="1688694" y="1238299"/>
                </a:moveTo>
                <a:lnTo>
                  <a:pt x="1688007" y="1239298"/>
                </a:lnTo>
                <a:lnTo>
                  <a:pt x="1691615" y="1244466"/>
                </a:lnTo>
                <a:cubicBezTo>
                  <a:pt x="1692181" y="1243348"/>
                  <a:pt x="1692720" y="1242261"/>
                  <a:pt x="1693234" y="1241218"/>
                </a:cubicBezTo>
                <a:cubicBezTo>
                  <a:pt x="1691826" y="1240429"/>
                  <a:pt x="1690284" y="1239392"/>
                  <a:pt x="1688694" y="1238299"/>
                </a:cubicBezTo>
                <a:close/>
                <a:moveTo>
                  <a:pt x="1721800" y="1237140"/>
                </a:moveTo>
                <a:cubicBezTo>
                  <a:pt x="1721268" y="1237869"/>
                  <a:pt x="1719998" y="1239004"/>
                  <a:pt x="1719038" y="1239992"/>
                </a:cubicBezTo>
                <a:lnTo>
                  <a:pt x="1719025" y="1240019"/>
                </a:lnTo>
                <a:lnTo>
                  <a:pt x="1719220" y="1246223"/>
                </a:lnTo>
                <a:lnTo>
                  <a:pt x="1721705" y="1241945"/>
                </a:lnTo>
                <a:lnTo>
                  <a:pt x="1721545" y="1241252"/>
                </a:lnTo>
                <a:lnTo>
                  <a:pt x="1721156" y="1241763"/>
                </a:lnTo>
                <a:lnTo>
                  <a:pt x="1721375" y="1241201"/>
                </a:lnTo>
                <a:lnTo>
                  <a:pt x="1720590" y="1241161"/>
                </a:lnTo>
                <a:lnTo>
                  <a:pt x="1721434" y="1239676"/>
                </a:lnTo>
                <a:cubicBezTo>
                  <a:pt x="1721331" y="1239669"/>
                  <a:pt x="1721260" y="1239621"/>
                  <a:pt x="1721252" y="1239497"/>
                </a:cubicBezTo>
                <a:lnTo>
                  <a:pt x="1721460" y="1238852"/>
                </a:lnTo>
                <a:lnTo>
                  <a:pt x="1721893" y="1238223"/>
                </a:lnTo>
                <a:lnTo>
                  <a:pt x="1721890" y="1238216"/>
                </a:lnTo>
                <a:cubicBezTo>
                  <a:pt x="1721863" y="1237854"/>
                  <a:pt x="1721835" y="1237496"/>
                  <a:pt x="1721800" y="1237140"/>
                </a:cubicBezTo>
                <a:close/>
                <a:moveTo>
                  <a:pt x="786181" y="1237064"/>
                </a:moveTo>
                <a:lnTo>
                  <a:pt x="785502" y="1237287"/>
                </a:lnTo>
                <a:cubicBezTo>
                  <a:pt x="785389" y="1237571"/>
                  <a:pt x="785277" y="1237856"/>
                  <a:pt x="785168" y="1238139"/>
                </a:cubicBezTo>
                <a:close/>
                <a:moveTo>
                  <a:pt x="1721616" y="1234936"/>
                </a:moveTo>
                <a:lnTo>
                  <a:pt x="1720439" y="1237190"/>
                </a:lnTo>
                <a:lnTo>
                  <a:pt x="1721776" y="1236838"/>
                </a:lnTo>
                <a:close/>
                <a:moveTo>
                  <a:pt x="1703837" y="1234609"/>
                </a:moveTo>
                <a:lnTo>
                  <a:pt x="1694469" y="1248552"/>
                </a:lnTo>
                <a:lnTo>
                  <a:pt x="1696375" y="1251281"/>
                </a:lnTo>
                <a:cubicBezTo>
                  <a:pt x="1699928" y="1245231"/>
                  <a:pt x="1703242" y="1239548"/>
                  <a:pt x="1705859" y="1234939"/>
                </a:cubicBezTo>
                <a:close/>
                <a:moveTo>
                  <a:pt x="799546" y="1234229"/>
                </a:moveTo>
                <a:cubicBezTo>
                  <a:pt x="799534" y="1233830"/>
                  <a:pt x="796616" y="1235994"/>
                  <a:pt x="791973" y="1239659"/>
                </a:cubicBezTo>
                <a:cubicBezTo>
                  <a:pt x="791871" y="1239745"/>
                  <a:pt x="791805" y="1239860"/>
                  <a:pt x="791736" y="1239985"/>
                </a:cubicBezTo>
                <a:lnTo>
                  <a:pt x="791298" y="1240580"/>
                </a:lnTo>
                <a:lnTo>
                  <a:pt x="787678" y="1245538"/>
                </a:lnTo>
                <a:cubicBezTo>
                  <a:pt x="787764" y="1245130"/>
                  <a:pt x="787873" y="1244685"/>
                  <a:pt x="787962" y="1244269"/>
                </a:cubicBezTo>
                <a:lnTo>
                  <a:pt x="786193" y="1247363"/>
                </a:lnTo>
                <a:cubicBezTo>
                  <a:pt x="794239" y="1240023"/>
                  <a:pt x="799563" y="1234893"/>
                  <a:pt x="799546" y="1234229"/>
                </a:cubicBezTo>
                <a:close/>
                <a:moveTo>
                  <a:pt x="1724053" y="1233339"/>
                </a:moveTo>
                <a:lnTo>
                  <a:pt x="1723187" y="1235315"/>
                </a:lnTo>
                <a:lnTo>
                  <a:pt x="1723181" y="1236352"/>
                </a:lnTo>
                <a:lnTo>
                  <a:pt x="1724180" y="1234900"/>
                </a:lnTo>
                <a:close/>
                <a:moveTo>
                  <a:pt x="1725875" y="1232085"/>
                </a:moveTo>
                <a:lnTo>
                  <a:pt x="1724335" y="1232941"/>
                </a:lnTo>
                <a:cubicBezTo>
                  <a:pt x="1724352" y="1233460"/>
                  <a:pt x="1724378" y="1233999"/>
                  <a:pt x="1724415" y="1234558"/>
                </a:cubicBezTo>
                <a:cubicBezTo>
                  <a:pt x="1724545" y="1234350"/>
                  <a:pt x="1724688" y="1234152"/>
                  <a:pt x="1724830" y="1233955"/>
                </a:cubicBezTo>
                <a:cubicBezTo>
                  <a:pt x="1725201" y="1233286"/>
                  <a:pt x="1725564" y="1232640"/>
                  <a:pt x="1725875" y="1232085"/>
                </a:cubicBezTo>
                <a:close/>
                <a:moveTo>
                  <a:pt x="1695423" y="1231583"/>
                </a:moveTo>
                <a:lnTo>
                  <a:pt x="1694884" y="1232369"/>
                </a:lnTo>
                <a:lnTo>
                  <a:pt x="1696099" y="1235369"/>
                </a:lnTo>
                <a:lnTo>
                  <a:pt x="1697468" y="1232395"/>
                </a:lnTo>
                <a:close/>
                <a:moveTo>
                  <a:pt x="1706957" y="1230037"/>
                </a:moveTo>
                <a:lnTo>
                  <a:pt x="1704965" y="1232943"/>
                </a:lnTo>
                <a:lnTo>
                  <a:pt x="1706114" y="1234495"/>
                </a:lnTo>
                <a:cubicBezTo>
                  <a:pt x="1706953" y="1233082"/>
                  <a:pt x="1707698" y="1231764"/>
                  <a:pt x="1708357" y="1230577"/>
                </a:cubicBezTo>
                <a:close/>
                <a:moveTo>
                  <a:pt x="1698828" y="1226905"/>
                </a:moveTo>
                <a:lnTo>
                  <a:pt x="1698690" y="1227059"/>
                </a:lnTo>
                <a:lnTo>
                  <a:pt x="1699447" y="1227730"/>
                </a:lnTo>
                <a:lnTo>
                  <a:pt x="1699634" y="1227216"/>
                </a:lnTo>
                <a:close/>
                <a:moveTo>
                  <a:pt x="629150" y="1202115"/>
                </a:moveTo>
                <a:cubicBezTo>
                  <a:pt x="628249" y="1206613"/>
                  <a:pt x="627295" y="1211626"/>
                  <a:pt x="626313" y="1216831"/>
                </a:cubicBezTo>
                <a:lnTo>
                  <a:pt x="629202" y="1211616"/>
                </a:lnTo>
                <a:lnTo>
                  <a:pt x="628830" y="1211117"/>
                </a:lnTo>
                <a:lnTo>
                  <a:pt x="628584" y="1211141"/>
                </a:lnTo>
                <a:lnTo>
                  <a:pt x="628324" y="1209880"/>
                </a:lnTo>
                <a:lnTo>
                  <a:pt x="628174" y="1209201"/>
                </a:lnTo>
                <a:cubicBezTo>
                  <a:pt x="628692" y="1208042"/>
                  <a:pt x="630301" y="1205901"/>
                  <a:pt x="631697" y="1203906"/>
                </a:cubicBezTo>
                <a:cubicBezTo>
                  <a:pt x="631835" y="1203644"/>
                  <a:pt x="631970" y="1203384"/>
                  <a:pt x="632103" y="1203133"/>
                </a:cubicBezTo>
                <a:lnTo>
                  <a:pt x="631392" y="1202898"/>
                </a:lnTo>
                <a:cubicBezTo>
                  <a:pt x="631127" y="1203094"/>
                  <a:pt x="630883" y="1203276"/>
                  <a:pt x="630371" y="1203262"/>
                </a:cubicBezTo>
                <a:lnTo>
                  <a:pt x="630305" y="1203316"/>
                </a:lnTo>
                <a:lnTo>
                  <a:pt x="630227" y="1202757"/>
                </a:lnTo>
                <a:close/>
                <a:moveTo>
                  <a:pt x="632662" y="1193487"/>
                </a:moveTo>
                <a:cubicBezTo>
                  <a:pt x="632595" y="1193498"/>
                  <a:pt x="632526" y="1193512"/>
                  <a:pt x="632458" y="1193538"/>
                </a:cubicBezTo>
                <a:cubicBezTo>
                  <a:pt x="632130" y="1194062"/>
                  <a:pt x="631855" y="1194456"/>
                  <a:pt x="631269" y="1194874"/>
                </a:cubicBezTo>
                <a:lnTo>
                  <a:pt x="631486" y="1193783"/>
                </a:lnTo>
                <a:lnTo>
                  <a:pt x="630789" y="1193947"/>
                </a:lnTo>
                <a:cubicBezTo>
                  <a:pt x="630581" y="1194871"/>
                  <a:pt x="630381" y="1195846"/>
                  <a:pt x="630188" y="1196864"/>
                </a:cubicBezTo>
                <a:cubicBezTo>
                  <a:pt x="630644" y="1196340"/>
                  <a:pt x="631177" y="1195874"/>
                  <a:pt x="631681" y="1195415"/>
                </a:cubicBezTo>
                <a:cubicBezTo>
                  <a:pt x="632021" y="1194725"/>
                  <a:pt x="632370" y="1194060"/>
                  <a:pt x="632662" y="1193487"/>
                </a:cubicBezTo>
                <a:close/>
                <a:moveTo>
                  <a:pt x="585580" y="1172168"/>
                </a:moveTo>
                <a:cubicBezTo>
                  <a:pt x="585138" y="1172306"/>
                  <a:pt x="584700" y="1172441"/>
                  <a:pt x="584292" y="1172537"/>
                </a:cubicBezTo>
                <a:lnTo>
                  <a:pt x="583996" y="1173588"/>
                </a:lnTo>
                <a:cubicBezTo>
                  <a:pt x="584449" y="1173335"/>
                  <a:pt x="584951" y="1173078"/>
                  <a:pt x="585448" y="1172819"/>
                </a:cubicBezTo>
                <a:close/>
                <a:moveTo>
                  <a:pt x="585739" y="1171384"/>
                </a:moveTo>
                <a:lnTo>
                  <a:pt x="584523" y="1171723"/>
                </a:lnTo>
                <a:lnTo>
                  <a:pt x="584347" y="1172349"/>
                </a:lnTo>
                <a:cubicBezTo>
                  <a:pt x="584731" y="1172194"/>
                  <a:pt x="585187" y="1172014"/>
                  <a:pt x="585656" y="1171787"/>
                </a:cubicBezTo>
                <a:close/>
                <a:moveTo>
                  <a:pt x="586458" y="1167541"/>
                </a:moveTo>
                <a:lnTo>
                  <a:pt x="585708" y="1167819"/>
                </a:lnTo>
                <a:lnTo>
                  <a:pt x="585385" y="1168720"/>
                </a:lnTo>
                <a:lnTo>
                  <a:pt x="586343" y="1168386"/>
                </a:lnTo>
                <a:close/>
                <a:moveTo>
                  <a:pt x="586050" y="1166865"/>
                </a:moveTo>
                <a:lnTo>
                  <a:pt x="585779" y="1167621"/>
                </a:lnTo>
                <a:lnTo>
                  <a:pt x="586532" y="1166989"/>
                </a:lnTo>
                <a:lnTo>
                  <a:pt x="586546" y="1166887"/>
                </a:lnTo>
                <a:close/>
                <a:moveTo>
                  <a:pt x="582451" y="1166847"/>
                </a:moveTo>
                <a:cubicBezTo>
                  <a:pt x="582447" y="1166850"/>
                  <a:pt x="582440" y="1166851"/>
                  <a:pt x="582434" y="1166853"/>
                </a:cubicBezTo>
                <a:lnTo>
                  <a:pt x="578714" y="1168447"/>
                </a:lnTo>
                <a:lnTo>
                  <a:pt x="578344" y="1169037"/>
                </a:lnTo>
                <a:cubicBezTo>
                  <a:pt x="579274" y="1168413"/>
                  <a:pt x="580724" y="1167714"/>
                  <a:pt x="582204" y="1167014"/>
                </a:cubicBezTo>
                <a:close/>
                <a:moveTo>
                  <a:pt x="571664" y="1165843"/>
                </a:moveTo>
                <a:lnTo>
                  <a:pt x="570912" y="1167206"/>
                </a:lnTo>
                <a:lnTo>
                  <a:pt x="572147" y="1166736"/>
                </a:lnTo>
                <a:lnTo>
                  <a:pt x="572524" y="1166097"/>
                </a:lnTo>
                <a:lnTo>
                  <a:pt x="571475" y="1166409"/>
                </a:lnTo>
                <a:lnTo>
                  <a:pt x="572310" y="1166000"/>
                </a:lnTo>
                <a:close/>
                <a:moveTo>
                  <a:pt x="574471" y="1163772"/>
                </a:moveTo>
                <a:lnTo>
                  <a:pt x="572401" y="1164552"/>
                </a:lnTo>
                <a:cubicBezTo>
                  <a:pt x="572226" y="1164838"/>
                  <a:pt x="572058" y="1165136"/>
                  <a:pt x="571888" y="1165440"/>
                </a:cubicBezTo>
                <a:lnTo>
                  <a:pt x="573759" y="1164721"/>
                </a:lnTo>
                <a:cubicBezTo>
                  <a:pt x="573611" y="1164683"/>
                  <a:pt x="573543" y="1164619"/>
                  <a:pt x="573644" y="1164511"/>
                </a:cubicBezTo>
                <a:lnTo>
                  <a:pt x="574295" y="1164156"/>
                </a:lnTo>
                <a:cubicBezTo>
                  <a:pt x="574356" y="1164028"/>
                  <a:pt x="574414" y="1163900"/>
                  <a:pt x="574471" y="1163772"/>
                </a:cubicBezTo>
                <a:close/>
                <a:moveTo>
                  <a:pt x="574154" y="1163300"/>
                </a:moveTo>
                <a:lnTo>
                  <a:pt x="572981" y="1163555"/>
                </a:lnTo>
                <a:lnTo>
                  <a:pt x="572517" y="1164352"/>
                </a:lnTo>
                <a:close/>
                <a:moveTo>
                  <a:pt x="575280" y="1161962"/>
                </a:moveTo>
                <a:lnTo>
                  <a:pt x="574470" y="1162293"/>
                </a:lnTo>
                <a:lnTo>
                  <a:pt x="575117" y="1162326"/>
                </a:lnTo>
                <a:close/>
                <a:moveTo>
                  <a:pt x="580439" y="1161496"/>
                </a:moveTo>
                <a:lnTo>
                  <a:pt x="579697" y="1161838"/>
                </a:lnTo>
                <a:lnTo>
                  <a:pt x="578554" y="1162037"/>
                </a:lnTo>
                <a:lnTo>
                  <a:pt x="578055" y="1162871"/>
                </a:lnTo>
                <a:lnTo>
                  <a:pt x="580106" y="1162199"/>
                </a:lnTo>
                <a:cubicBezTo>
                  <a:pt x="580221" y="1161962"/>
                  <a:pt x="580333" y="1161729"/>
                  <a:pt x="580439" y="1161496"/>
                </a:cubicBezTo>
                <a:close/>
                <a:moveTo>
                  <a:pt x="584654" y="1159863"/>
                </a:moveTo>
                <a:lnTo>
                  <a:pt x="584061" y="1159908"/>
                </a:lnTo>
                <a:lnTo>
                  <a:pt x="583279" y="1161157"/>
                </a:lnTo>
                <a:cubicBezTo>
                  <a:pt x="583520" y="1161071"/>
                  <a:pt x="583762" y="1160995"/>
                  <a:pt x="584002" y="1160920"/>
                </a:cubicBezTo>
                <a:lnTo>
                  <a:pt x="584571" y="1160698"/>
                </a:lnTo>
                <a:close/>
                <a:moveTo>
                  <a:pt x="421476" y="1148319"/>
                </a:moveTo>
                <a:lnTo>
                  <a:pt x="421042" y="1148586"/>
                </a:lnTo>
                <a:lnTo>
                  <a:pt x="420963" y="1148716"/>
                </a:lnTo>
                <a:cubicBezTo>
                  <a:pt x="421153" y="1148575"/>
                  <a:pt x="421323" y="1148441"/>
                  <a:pt x="421476" y="1148319"/>
                </a:cubicBezTo>
                <a:close/>
                <a:moveTo>
                  <a:pt x="423568" y="1144763"/>
                </a:moveTo>
                <a:lnTo>
                  <a:pt x="423312" y="1144811"/>
                </a:lnTo>
                <a:lnTo>
                  <a:pt x="423200" y="1144997"/>
                </a:lnTo>
                <a:cubicBezTo>
                  <a:pt x="423323" y="1144919"/>
                  <a:pt x="423445" y="1144841"/>
                  <a:pt x="423568" y="1144763"/>
                </a:cubicBezTo>
                <a:close/>
                <a:moveTo>
                  <a:pt x="426227" y="1141584"/>
                </a:moveTo>
                <a:lnTo>
                  <a:pt x="424809" y="1142320"/>
                </a:lnTo>
                <a:lnTo>
                  <a:pt x="424514" y="1142811"/>
                </a:lnTo>
                <a:cubicBezTo>
                  <a:pt x="425082" y="1142450"/>
                  <a:pt x="425686" y="1142076"/>
                  <a:pt x="426296" y="1141694"/>
                </a:cubicBezTo>
                <a:close/>
                <a:moveTo>
                  <a:pt x="428354" y="1140409"/>
                </a:moveTo>
                <a:lnTo>
                  <a:pt x="428071" y="1140532"/>
                </a:lnTo>
                <a:cubicBezTo>
                  <a:pt x="427872" y="1140648"/>
                  <a:pt x="427675" y="1140764"/>
                  <a:pt x="427473" y="1140873"/>
                </a:cubicBezTo>
                <a:lnTo>
                  <a:pt x="427266" y="1141090"/>
                </a:lnTo>
                <a:lnTo>
                  <a:pt x="428344" y="1140418"/>
                </a:lnTo>
                <a:close/>
                <a:moveTo>
                  <a:pt x="426431" y="1139623"/>
                </a:moveTo>
                <a:lnTo>
                  <a:pt x="425384" y="1141363"/>
                </a:lnTo>
                <a:cubicBezTo>
                  <a:pt x="425576" y="1141140"/>
                  <a:pt x="425850" y="1140948"/>
                  <a:pt x="426142" y="1140744"/>
                </a:cubicBezTo>
                <a:close/>
                <a:moveTo>
                  <a:pt x="421087" y="1138694"/>
                </a:moveTo>
                <a:lnTo>
                  <a:pt x="420042" y="1139233"/>
                </a:lnTo>
                <a:lnTo>
                  <a:pt x="419181" y="1140888"/>
                </a:lnTo>
                <a:cubicBezTo>
                  <a:pt x="419825" y="1140151"/>
                  <a:pt x="420459" y="1139419"/>
                  <a:pt x="421087" y="1138694"/>
                </a:cubicBezTo>
                <a:close/>
                <a:moveTo>
                  <a:pt x="438981" y="1138178"/>
                </a:moveTo>
                <a:cubicBezTo>
                  <a:pt x="438234" y="1138678"/>
                  <a:pt x="437362" y="1139262"/>
                  <a:pt x="436458" y="1139865"/>
                </a:cubicBezTo>
                <a:lnTo>
                  <a:pt x="429844" y="1144812"/>
                </a:lnTo>
                <a:lnTo>
                  <a:pt x="428975" y="1145267"/>
                </a:lnTo>
                <a:lnTo>
                  <a:pt x="426729" y="1146546"/>
                </a:lnTo>
                <a:lnTo>
                  <a:pt x="426681" y="1145912"/>
                </a:lnTo>
                <a:lnTo>
                  <a:pt x="425922" y="1146341"/>
                </a:lnTo>
                <a:lnTo>
                  <a:pt x="426614" y="1145793"/>
                </a:lnTo>
                <a:lnTo>
                  <a:pt x="425682" y="1145963"/>
                </a:lnTo>
                <a:cubicBezTo>
                  <a:pt x="424797" y="1146464"/>
                  <a:pt x="422593" y="1148005"/>
                  <a:pt x="420503" y="1149481"/>
                </a:cubicBezTo>
                <a:lnTo>
                  <a:pt x="417874" y="1153855"/>
                </a:lnTo>
                <a:cubicBezTo>
                  <a:pt x="418727" y="1153271"/>
                  <a:pt x="419651" y="1152769"/>
                  <a:pt x="420504" y="1152319"/>
                </a:cubicBezTo>
                <a:cubicBezTo>
                  <a:pt x="421620" y="1151541"/>
                  <a:pt x="423122" y="1150578"/>
                  <a:pt x="427178" y="1148022"/>
                </a:cubicBezTo>
                <a:lnTo>
                  <a:pt x="428295" y="1147324"/>
                </a:lnTo>
                <a:lnTo>
                  <a:pt x="432693" y="1143314"/>
                </a:lnTo>
                <a:lnTo>
                  <a:pt x="432075" y="1144932"/>
                </a:lnTo>
                <a:lnTo>
                  <a:pt x="435226" y="1142894"/>
                </a:lnTo>
                <a:lnTo>
                  <a:pt x="434093" y="1142138"/>
                </a:lnTo>
                <a:lnTo>
                  <a:pt x="437714" y="1139984"/>
                </a:lnTo>
                <a:close/>
                <a:moveTo>
                  <a:pt x="539393" y="1132529"/>
                </a:moveTo>
                <a:lnTo>
                  <a:pt x="538511" y="1132567"/>
                </a:lnTo>
                <a:cubicBezTo>
                  <a:pt x="538257" y="1132769"/>
                  <a:pt x="538006" y="1132972"/>
                  <a:pt x="537757" y="1133172"/>
                </a:cubicBezTo>
                <a:close/>
                <a:moveTo>
                  <a:pt x="422464" y="1128837"/>
                </a:moveTo>
                <a:lnTo>
                  <a:pt x="419960" y="1131449"/>
                </a:lnTo>
                <a:lnTo>
                  <a:pt x="419337" y="1132040"/>
                </a:lnTo>
                <a:cubicBezTo>
                  <a:pt x="416893" y="1137213"/>
                  <a:pt x="413893" y="1143747"/>
                  <a:pt x="410749" y="1150607"/>
                </a:cubicBezTo>
                <a:lnTo>
                  <a:pt x="416773" y="1143664"/>
                </a:lnTo>
                <a:lnTo>
                  <a:pt x="418096" y="1140239"/>
                </a:lnTo>
                <a:lnTo>
                  <a:pt x="417609" y="1140492"/>
                </a:lnTo>
                <a:lnTo>
                  <a:pt x="418133" y="1140147"/>
                </a:lnTo>
                <a:cubicBezTo>
                  <a:pt x="419776" y="1135905"/>
                  <a:pt x="421285" y="1132003"/>
                  <a:pt x="422464" y="1128837"/>
                </a:cubicBezTo>
                <a:close/>
                <a:moveTo>
                  <a:pt x="428263" y="1124000"/>
                </a:moveTo>
                <a:lnTo>
                  <a:pt x="427799" y="1124310"/>
                </a:lnTo>
                <a:lnTo>
                  <a:pt x="427501" y="1124882"/>
                </a:lnTo>
                <a:cubicBezTo>
                  <a:pt x="427763" y="1124582"/>
                  <a:pt x="428017" y="1124286"/>
                  <a:pt x="428263" y="1124000"/>
                </a:cubicBezTo>
                <a:close/>
                <a:moveTo>
                  <a:pt x="431044" y="1122517"/>
                </a:moveTo>
                <a:cubicBezTo>
                  <a:pt x="429552" y="1123965"/>
                  <a:pt x="427957" y="1125533"/>
                  <a:pt x="426294" y="1127206"/>
                </a:cubicBezTo>
                <a:cubicBezTo>
                  <a:pt x="424366" y="1130897"/>
                  <a:pt x="422333" y="1134823"/>
                  <a:pt x="420281" y="1138774"/>
                </a:cubicBezTo>
                <a:cubicBezTo>
                  <a:pt x="420781" y="1138461"/>
                  <a:pt x="421323" y="1138123"/>
                  <a:pt x="421879" y="1137779"/>
                </a:cubicBezTo>
                <a:lnTo>
                  <a:pt x="422946" y="1136551"/>
                </a:lnTo>
                <a:lnTo>
                  <a:pt x="424069" y="1134625"/>
                </a:lnTo>
                <a:lnTo>
                  <a:pt x="424411" y="1133610"/>
                </a:lnTo>
                <a:lnTo>
                  <a:pt x="427194" y="1131104"/>
                </a:lnTo>
                <a:cubicBezTo>
                  <a:pt x="428534" y="1128113"/>
                  <a:pt x="429840" y="1125218"/>
                  <a:pt x="431044" y="1122517"/>
                </a:cubicBezTo>
                <a:close/>
                <a:moveTo>
                  <a:pt x="574633" y="1115478"/>
                </a:moveTo>
                <a:lnTo>
                  <a:pt x="572351" y="1116043"/>
                </a:lnTo>
                <a:cubicBezTo>
                  <a:pt x="571377" y="1117072"/>
                  <a:pt x="570385" y="1118112"/>
                  <a:pt x="569389" y="1119154"/>
                </a:cubicBezTo>
                <a:lnTo>
                  <a:pt x="565690" y="1121733"/>
                </a:lnTo>
                <a:lnTo>
                  <a:pt x="569577" y="1116776"/>
                </a:lnTo>
                <a:lnTo>
                  <a:pt x="562573" y="1118835"/>
                </a:lnTo>
                <a:cubicBezTo>
                  <a:pt x="561501" y="1119367"/>
                  <a:pt x="560220" y="1119846"/>
                  <a:pt x="558935" y="1120420"/>
                </a:cubicBezTo>
                <a:lnTo>
                  <a:pt x="557547" y="1121279"/>
                </a:lnTo>
                <a:lnTo>
                  <a:pt x="555812" y="1122065"/>
                </a:lnTo>
                <a:cubicBezTo>
                  <a:pt x="552796" y="1123978"/>
                  <a:pt x="548627" y="1127767"/>
                  <a:pt x="545444" y="1130154"/>
                </a:cubicBezTo>
                <a:lnTo>
                  <a:pt x="572588" y="1119480"/>
                </a:lnTo>
                <a:cubicBezTo>
                  <a:pt x="571582" y="1118508"/>
                  <a:pt x="572892" y="1116977"/>
                  <a:pt x="574633" y="1115478"/>
                </a:cubicBezTo>
                <a:close/>
                <a:moveTo>
                  <a:pt x="570833" y="1115175"/>
                </a:moveTo>
                <a:cubicBezTo>
                  <a:pt x="569841" y="1115265"/>
                  <a:pt x="568754" y="1115463"/>
                  <a:pt x="567562" y="1115717"/>
                </a:cubicBezTo>
                <a:cubicBezTo>
                  <a:pt x="567626" y="1116233"/>
                  <a:pt x="567284" y="1116624"/>
                  <a:pt x="566704" y="1117036"/>
                </a:cubicBezTo>
                <a:lnTo>
                  <a:pt x="564949" y="1117799"/>
                </a:lnTo>
                <a:cubicBezTo>
                  <a:pt x="566997" y="1117226"/>
                  <a:pt x="568750" y="1116690"/>
                  <a:pt x="570064" y="1116156"/>
                </a:cubicBezTo>
                <a:close/>
                <a:moveTo>
                  <a:pt x="573841" y="1114817"/>
                </a:moveTo>
                <a:lnTo>
                  <a:pt x="573479" y="1114859"/>
                </a:lnTo>
                <a:lnTo>
                  <a:pt x="573356" y="1114988"/>
                </a:lnTo>
                <a:cubicBezTo>
                  <a:pt x="573618" y="1114958"/>
                  <a:pt x="573756" y="1114881"/>
                  <a:pt x="573841" y="1114817"/>
                </a:cubicBezTo>
                <a:close/>
                <a:moveTo>
                  <a:pt x="573794" y="1111173"/>
                </a:moveTo>
                <a:cubicBezTo>
                  <a:pt x="573743" y="1111178"/>
                  <a:pt x="573701" y="1111192"/>
                  <a:pt x="573660" y="1111207"/>
                </a:cubicBezTo>
                <a:lnTo>
                  <a:pt x="573604" y="1111253"/>
                </a:lnTo>
                <a:close/>
                <a:moveTo>
                  <a:pt x="2059608" y="1048594"/>
                </a:moveTo>
                <a:lnTo>
                  <a:pt x="2059802" y="1048692"/>
                </a:lnTo>
                <a:cubicBezTo>
                  <a:pt x="2059961" y="1048753"/>
                  <a:pt x="2060118" y="1048813"/>
                  <a:pt x="2060271" y="1048878"/>
                </a:cubicBezTo>
                <a:lnTo>
                  <a:pt x="2060508" y="1048914"/>
                </a:lnTo>
                <a:lnTo>
                  <a:pt x="2059618" y="1048596"/>
                </a:lnTo>
                <a:close/>
                <a:moveTo>
                  <a:pt x="354624" y="1033453"/>
                </a:moveTo>
                <a:lnTo>
                  <a:pt x="353458" y="1033699"/>
                </a:lnTo>
                <a:lnTo>
                  <a:pt x="353456" y="1033699"/>
                </a:lnTo>
                <a:lnTo>
                  <a:pt x="353267" y="1033872"/>
                </a:lnTo>
                <a:cubicBezTo>
                  <a:pt x="353731" y="1033726"/>
                  <a:pt x="354194" y="1033586"/>
                  <a:pt x="354624" y="1033453"/>
                </a:cubicBezTo>
                <a:close/>
                <a:moveTo>
                  <a:pt x="373935" y="1033405"/>
                </a:moveTo>
                <a:lnTo>
                  <a:pt x="373415" y="1033849"/>
                </a:lnTo>
                <a:lnTo>
                  <a:pt x="367056" y="1042209"/>
                </a:lnTo>
                <a:close/>
                <a:moveTo>
                  <a:pt x="368590" y="1031432"/>
                </a:moveTo>
                <a:lnTo>
                  <a:pt x="368302" y="1031491"/>
                </a:lnTo>
                <a:lnTo>
                  <a:pt x="367769" y="1032301"/>
                </a:lnTo>
                <a:close/>
                <a:moveTo>
                  <a:pt x="372559" y="1030742"/>
                </a:moveTo>
                <a:lnTo>
                  <a:pt x="371754" y="1031367"/>
                </a:lnTo>
                <a:lnTo>
                  <a:pt x="372365" y="1031092"/>
                </a:lnTo>
                <a:cubicBezTo>
                  <a:pt x="372427" y="1030975"/>
                  <a:pt x="372493" y="1030859"/>
                  <a:pt x="372559" y="1030742"/>
                </a:cubicBezTo>
                <a:close/>
                <a:moveTo>
                  <a:pt x="358382" y="1030657"/>
                </a:moveTo>
                <a:cubicBezTo>
                  <a:pt x="357751" y="1030752"/>
                  <a:pt x="357109" y="1030853"/>
                  <a:pt x="356458" y="1030957"/>
                </a:cubicBezTo>
                <a:lnTo>
                  <a:pt x="354872" y="1032405"/>
                </a:lnTo>
                <a:lnTo>
                  <a:pt x="357871" y="1031845"/>
                </a:lnTo>
                <a:close/>
                <a:moveTo>
                  <a:pt x="371184" y="1028686"/>
                </a:moveTo>
                <a:lnTo>
                  <a:pt x="370382" y="1028810"/>
                </a:lnTo>
                <a:cubicBezTo>
                  <a:pt x="370206" y="1028791"/>
                  <a:pt x="370086" y="1028876"/>
                  <a:pt x="369958" y="1028968"/>
                </a:cubicBezTo>
                <a:lnTo>
                  <a:pt x="369496" y="1029671"/>
                </a:lnTo>
                <a:lnTo>
                  <a:pt x="370416" y="1029499"/>
                </a:lnTo>
                <a:close/>
                <a:moveTo>
                  <a:pt x="359413" y="1028256"/>
                </a:moveTo>
                <a:lnTo>
                  <a:pt x="359278" y="1028382"/>
                </a:lnTo>
                <a:lnTo>
                  <a:pt x="359367" y="1028364"/>
                </a:lnTo>
                <a:close/>
                <a:moveTo>
                  <a:pt x="363410" y="1026475"/>
                </a:moveTo>
                <a:cubicBezTo>
                  <a:pt x="362858" y="1026566"/>
                  <a:pt x="362298" y="1026657"/>
                  <a:pt x="361732" y="1026751"/>
                </a:cubicBezTo>
                <a:lnTo>
                  <a:pt x="360992" y="1028057"/>
                </a:lnTo>
                <a:lnTo>
                  <a:pt x="362021" y="1027860"/>
                </a:lnTo>
                <a:close/>
                <a:moveTo>
                  <a:pt x="366138" y="1022347"/>
                </a:moveTo>
                <a:lnTo>
                  <a:pt x="366032" y="1022367"/>
                </a:lnTo>
                <a:lnTo>
                  <a:pt x="363311" y="1024762"/>
                </a:lnTo>
                <a:lnTo>
                  <a:pt x="365200" y="1024388"/>
                </a:lnTo>
                <a:close/>
                <a:moveTo>
                  <a:pt x="345190" y="1021029"/>
                </a:moveTo>
                <a:lnTo>
                  <a:pt x="345101" y="1021046"/>
                </a:lnTo>
                <a:cubicBezTo>
                  <a:pt x="344209" y="1021722"/>
                  <a:pt x="341076" y="1024284"/>
                  <a:pt x="339297" y="1025520"/>
                </a:cubicBezTo>
                <a:lnTo>
                  <a:pt x="341935" y="1024950"/>
                </a:lnTo>
                <a:cubicBezTo>
                  <a:pt x="342991" y="1023807"/>
                  <a:pt x="344570" y="1022198"/>
                  <a:pt x="345452" y="1021256"/>
                </a:cubicBezTo>
                <a:lnTo>
                  <a:pt x="341901" y="1024132"/>
                </a:lnTo>
                <a:cubicBezTo>
                  <a:pt x="341860" y="1024093"/>
                  <a:pt x="343467" y="1022757"/>
                  <a:pt x="345190" y="1021029"/>
                </a:cubicBezTo>
                <a:close/>
                <a:moveTo>
                  <a:pt x="355458" y="1015263"/>
                </a:moveTo>
                <a:lnTo>
                  <a:pt x="355121" y="1016898"/>
                </a:lnTo>
                <a:lnTo>
                  <a:pt x="356870" y="1015384"/>
                </a:lnTo>
                <a:close/>
                <a:moveTo>
                  <a:pt x="354716" y="1015199"/>
                </a:moveTo>
                <a:lnTo>
                  <a:pt x="352961" y="1016958"/>
                </a:lnTo>
                <a:lnTo>
                  <a:pt x="352195" y="1017498"/>
                </a:lnTo>
                <a:lnTo>
                  <a:pt x="350229" y="1019000"/>
                </a:lnTo>
                <a:lnTo>
                  <a:pt x="350090" y="1018351"/>
                </a:lnTo>
                <a:lnTo>
                  <a:pt x="349426" y="1018856"/>
                </a:lnTo>
                <a:lnTo>
                  <a:pt x="350007" y="1018233"/>
                </a:lnTo>
                <a:lnTo>
                  <a:pt x="349139" y="1018486"/>
                </a:lnTo>
                <a:cubicBezTo>
                  <a:pt x="347965" y="1019377"/>
                  <a:pt x="344235" y="1022973"/>
                  <a:pt x="342160" y="1024902"/>
                </a:cubicBezTo>
                <a:lnTo>
                  <a:pt x="346950" y="1023869"/>
                </a:lnTo>
                <a:cubicBezTo>
                  <a:pt x="347819" y="1023069"/>
                  <a:pt x="349048" y="1022027"/>
                  <a:pt x="350880" y="1020484"/>
                </a:cubicBezTo>
                <a:lnTo>
                  <a:pt x="351847" y="1019670"/>
                </a:lnTo>
                <a:lnTo>
                  <a:pt x="355408" y="1015259"/>
                </a:lnTo>
                <a:close/>
                <a:moveTo>
                  <a:pt x="2028535" y="1012617"/>
                </a:moveTo>
                <a:lnTo>
                  <a:pt x="2028992" y="1012861"/>
                </a:lnTo>
                <a:lnTo>
                  <a:pt x="2028344" y="1013071"/>
                </a:lnTo>
                <a:lnTo>
                  <a:pt x="2028509" y="1013134"/>
                </a:lnTo>
                <a:lnTo>
                  <a:pt x="2029990" y="1012996"/>
                </a:lnTo>
                <a:close/>
                <a:moveTo>
                  <a:pt x="346249" y="1012461"/>
                </a:moveTo>
                <a:lnTo>
                  <a:pt x="345674" y="1012950"/>
                </a:lnTo>
                <a:lnTo>
                  <a:pt x="346385" y="1012875"/>
                </a:lnTo>
                <a:lnTo>
                  <a:pt x="346676" y="1012493"/>
                </a:lnTo>
                <a:close/>
                <a:moveTo>
                  <a:pt x="342304" y="1012330"/>
                </a:moveTo>
                <a:lnTo>
                  <a:pt x="340962" y="1013254"/>
                </a:lnTo>
                <a:lnTo>
                  <a:pt x="343848" y="1013121"/>
                </a:lnTo>
                <a:cubicBezTo>
                  <a:pt x="344051" y="1012864"/>
                  <a:pt x="344279" y="1012613"/>
                  <a:pt x="344502" y="1012361"/>
                </a:cubicBezTo>
                <a:lnTo>
                  <a:pt x="343660" y="1012348"/>
                </a:lnTo>
                <a:lnTo>
                  <a:pt x="343605" y="1012348"/>
                </a:lnTo>
                <a:close/>
                <a:moveTo>
                  <a:pt x="2031490" y="1010950"/>
                </a:moveTo>
                <a:lnTo>
                  <a:pt x="2027361" y="1011672"/>
                </a:lnTo>
                <a:lnTo>
                  <a:pt x="2031003" y="1012902"/>
                </a:lnTo>
                <a:lnTo>
                  <a:pt x="2035650" y="1012468"/>
                </a:lnTo>
                <a:cubicBezTo>
                  <a:pt x="2034696" y="1012185"/>
                  <a:pt x="2033411" y="1011659"/>
                  <a:pt x="2032063" y="1011100"/>
                </a:cubicBezTo>
                <a:close/>
                <a:moveTo>
                  <a:pt x="2021392" y="1008531"/>
                </a:moveTo>
                <a:lnTo>
                  <a:pt x="2019934" y="1008761"/>
                </a:lnTo>
                <a:lnTo>
                  <a:pt x="2020548" y="1009244"/>
                </a:lnTo>
                <a:lnTo>
                  <a:pt x="2021718" y="1009662"/>
                </a:lnTo>
                <a:lnTo>
                  <a:pt x="2024141" y="1009536"/>
                </a:lnTo>
                <a:close/>
                <a:moveTo>
                  <a:pt x="2034985" y="1008046"/>
                </a:moveTo>
                <a:cubicBezTo>
                  <a:pt x="2034988" y="1008047"/>
                  <a:pt x="2034992" y="1008048"/>
                  <a:pt x="2034995" y="1008049"/>
                </a:cubicBezTo>
                <a:lnTo>
                  <a:pt x="2036843" y="1008566"/>
                </a:lnTo>
                <a:lnTo>
                  <a:pt x="2037529" y="1008513"/>
                </a:lnTo>
                <a:cubicBezTo>
                  <a:pt x="2036837" y="1008448"/>
                  <a:pt x="2036021" y="1008260"/>
                  <a:pt x="2035198" y="1008063"/>
                </a:cubicBezTo>
                <a:close/>
                <a:moveTo>
                  <a:pt x="340427" y="984629"/>
                </a:moveTo>
                <a:cubicBezTo>
                  <a:pt x="340218" y="984721"/>
                  <a:pt x="340012" y="984814"/>
                  <a:pt x="339805" y="984905"/>
                </a:cubicBezTo>
                <a:lnTo>
                  <a:pt x="341218" y="984788"/>
                </a:lnTo>
                <a:close/>
                <a:moveTo>
                  <a:pt x="2104138" y="981898"/>
                </a:moveTo>
                <a:lnTo>
                  <a:pt x="2098377" y="982679"/>
                </a:lnTo>
                <a:cubicBezTo>
                  <a:pt x="2098798" y="982854"/>
                  <a:pt x="2103846" y="982611"/>
                  <a:pt x="2111392" y="982146"/>
                </a:cubicBezTo>
                <a:close/>
                <a:moveTo>
                  <a:pt x="361152" y="979794"/>
                </a:moveTo>
                <a:cubicBezTo>
                  <a:pt x="360144" y="979975"/>
                  <a:pt x="358914" y="980048"/>
                  <a:pt x="357689" y="980207"/>
                </a:cubicBezTo>
                <a:lnTo>
                  <a:pt x="356518" y="980531"/>
                </a:lnTo>
                <a:lnTo>
                  <a:pt x="355029" y="980731"/>
                </a:lnTo>
                <a:cubicBezTo>
                  <a:pt x="352490" y="981469"/>
                  <a:pt x="349089" y="983312"/>
                  <a:pt x="346446" y="984357"/>
                </a:cubicBezTo>
                <a:lnTo>
                  <a:pt x="358434" y="983368"/>
                </a:lnTo>
                <a:lnTo>
                  <a:pt x="359777" y="982004"/>
                </a:lnTo>
                <a:close/>
                <a:moveTo>
                  <a:pt x="2102705" y="979282"/>
                </a:moveTo>
                <a:lnTo>
                  <a:pt x="2094969" y="980154"/>
                </a:lnTo>
                <a:lnTo>
                  <a:pt x="2096878" y="980271"/>
                </a:lnTo>
                <a:cubicBezTo>
                  <a:pt x="2099730" y="980224"/>
                  <a:pt x="2104704" y="979971"/>
                  <a:pt x="2110897" y="979615"/>
                </a:cubicBezTo>
                <a:close/>
                <a:moveTo>
                  <a:pt x="2074499" y="978178"/>
                </a:moveTo>
                <a:cubicBezTo>
                  <a:pt x="2074205" y="978192"/>
                  <a:pt x="2073931" y="978215"/>
                  <a:pt x="2073677" y="978237"/>
                </a:cubicBezTo>
                <a:lnTo>
                  <a:pt x="2073745" y="978289"/>
                </a:lnTo>
                <a:lnTo>
                  <a:pt x="2071927" y="978594"/>
                </a:lnTo>
                <a:cubicBezTo>
                  <a:pt x="2072546" y="978627"/>
                  <a:pt x="2073751" y="978627"/>
                  <a:pt x="2075434" y="978601"/>
                </a:cubicBezTo>
                <a:cubicBezTo>
                  <a:pt x="2077117" y="978574"/>
                  <a:pt x="2079279" y="978518"/>
                  <a:pt x="2081811" y="978440"/>
                </a:cubicBezTo>
                <a:close/>
                <a:moveTo>
                  <a:pt x="2099139" y="976518"/>
                </a:moveTo>
                <a:lnTo>
                  <a:pt x="2086020" y="977362"/>
                </a:lnTo>
                <a:lnTo>
                  <a:pt x="2094853" y="978023"/>
                </a:lnTo>
                <a:cubicBezTo>
                  <a:pt x="2100785" y="977815"/>
                  <a:pt x="2107378" y="977572"/>
                  <a:pt x="2114049" y="977330"/>
                </a:cubicBezTo>
                <a:cubicBezTo>
                  <a:pt x="2109181" y="977082"/>
                  <a:pt x="2104173" y="976804"/>
                  <a:pt x="2099139" y="976518"/>
                </a:cubicBezTo>
                <a:close/>
                <a:moveTo>
                  <a:pt x="2072484" y="968014"/>
                </a:moveTo>
                <a:lnTo>
                  <a:pt x="2069865" y="968425"/>
                </a:lnTo>
                <a:cubicBezTo>
                  <a:pt x="2070010" y="968485"/>
                  <a:pt x="2070700" y="968495"/>
                  <a:pt x="2071848" y="968462"/>
                </a:cubicBezTo>
                <a:cubicBezTo>
                  <a:pt x="2072996" y="968428"/>
                  <a:pt x="2074601" y="968350"/>
                  <a:pt x="2076577" y="968233"/>
                </a:cubicBezTo>
                <a:close/>
                <a:moveTo>
                  <a:pt x="241994" y="967048"/>
                </a:moveTo>
                <a:lnTo>
                  <a:pt x="241751" y="967078"/>
                </a:lnTo>
                <a:cubicBezTo>
                  <a:pt x="241583" y="967119"/>
                  <a:pt x="241416" y="967159"/>
                  <a:pt x="241245" y="967195"/>
                </a:cubicBezTo>
                <a:lnTo>
                  <a:pt x="241079" y="967308"/>
                </a:lnTo>
                <a:lnTo>
                  <a:pt x="241986" y="967051"/>
                </a:lnTo>
                <a:close/>
                <a:moveTo>
                  <a:pt x="2075414" y="963263"/>
                </a:moveTo>
                <a:lnTo>
                  <a:pt x="2074765" y="963275"/>
                </a:lnTo>
                <a:lnTo>
                  <a:pt x="2075892" y="963383"/>
                </a:lnTo>
                <a:close/>
                <a:moveTo>
                  <a:pt x="2109131" y="948651"/>
                </a:moveTo>
                <a:cubicBezTo>
                  <a:pt x="2109305" y="948969"/>
                  <a:pt x="2109447" y="949272"/>
                  <a:pt x="2109493" y="949529"/>
                </a:cubicBezTo>
                <a:lnTo>
                  <a:pt x="2112774" y="949299"/>
                </a:lnTo>
                <a:close/>
                <a:moveTo>
                  <a:pt x="2174119" y="927549"/>
                </a:moveTo>
                <a:lnTo>
                  <a:pt x="2174203" y="927593"/>
                </a:lnTo>
                <a:lnTo>
                  <a:pt x="2174967" y="927569"/>
                </a:lnTo>
                <a:cubicBezTo>
                  <a:pt x="2174671" y="927560"/>
                  <a:pt x="2174388" y="927554"/>
                  <a:pt x="2174119" y="927549"/>
                </a:cubicBezTo>
                <a:close/>
                <a:moveTo>
                  <a:pt x="2192853" y="921307"/>
                </a:moveTo>
                <a:cubicBezTo>
                  <a:pt x="2190046" y="921698"/>
                  <a:pt x="2187822" y="922034"/>
                  <a:pt x="2186410" y="922319"/>
                </a:cubicBezTo>
                <a:lnTo>
                  <a:pt x="2187958" y="922477"/>
                </a:lnTo>
                <a:cubicBezTo>
                  <a:pt x="2190528" y="922294"/>
                  <a:pt x="2194458" y="921913"/>
                  <a:pt x="2199305" y="921413"/>
                </a:cubicBezTo>
                <a:cubicBezTo>
                  <a:pt x="2196980" y="921355"/>
                  <a:pt x="2194822" y="921317"/>
                  <a:pt x="2192853" y="921307"/>
                </a:cubicBezTo>
                <a:close/>
                <a:moveTo>
                  <a:pt x="2201428" y="917449"/>
                </a:moveTo>
                <a:lnTo>
                  <a:pt x="2193977" y="918412"/>
                </a:lnTo>
                <a:cubicBezTo>
                  <a:pt x="2194301" y="918426"/>
                  <a:pt x="2194627" y="918436"/>
                  <a:pt x="2194955" y="918446"/>
                </a:cubicBezTo>
                <a:lnTo>
                  <a:pt x="2193684" y="918450"/>
                </a:lnTo>
                <a:cubicBezTo>
                  <a:pt x="2192152" y="918649"/>
                  <a:pt x="2190712" y="918837"/>
                  <a:pt x="2189385" y="919025"/>
                </a:cubicBezTo>
                <a:lnTo>
                  <a:pt x="2195372" y="919235"/>
                </a:lnTo>
                <a:cubicBezTo>
                  <a:pt x="2200246" y="918765"/>
                  <a:pt x="2205988" y="918190"/>
                  <a:pt x="2212167" y="917563"/>
                </a:cubicBezTo>
                <a:cubicBezTo>
                  <a:pt x="2208479" y="917524"/>
                  <a:pt x="2204878" y="917484"/>
                  <a:pt x="2201428" y="917449"/>
                </a:cubicBezTo>
                <a:close/>
                <a:moveTo>
                  <a:pt x="2177805" y="917241"/>
                </a:moveTo>
                <a:lnTo>
                  <a:pt x="2173681" y="917675"/>
                </a:lnTo>
                <a:cubicBezTo>
                  <a:pt x="2175992" y="917794"/>
                  <a:pt x="2179013" y="917913"/>
                  <a:pt x="2182607" y="918019"/>
                </a:cubicBezTo>
                <a:lnTo>
                  <a:pt x="2191090" y="917338"/>
                </a:lnTo>
                <a:cubicBezTo>
                  <a:pt x="2185956" y="917285"/>
                  <a:pt x="2181430" y="917246"/>
                  <a:pt x="2177805" y="917241"/>
                </a:cubicBezTo>
                <a:close/>
                <a:moveTo>
                  <a:pt x="2157812" y="908951"/>
                </a:moveTo>
                <a:lnTo>
                  <a:pt x="2152041" y="909944"/>
                </a:lnTo>
                <a:cubicBezTo>
                  <a:pt x="2152446" y="910071"/>
                  <a:pt x="2156521" y="909726"/>
                  <a:pt x="2162822" y="909065"/>
                </a:cubicBezTo>
                <a:close/>
                <a:moveTo>
                  <a:pt x="2189669" y="908950"/>
                </a:moveTo>
                <a:cubicBezTo>
                  <a:pt x="2173896" y="910646"/>
                  <a:pt x="2162022" y="912087"/>
                  <a:pt x="2159680" y="912830"/>
                </a:cubicBezTo>
                <a:cubicBezTo>
                  <a:pt x="2161592" y="913492"/>
                  <a:pt x="2169959" y="913177"/>
                  <a:pt x="2180740" y="912634"/>
                </a:cubicBezTo>
                <a:cubicBezTo>
                  <a:pt x="2177356" y="913083"/>
                  <a:pt x="2172298" y="913594"/>
                  <a:pt x="2168375" y="914031"/>
                </a:cubicBezTo>
                <a:lnTo>
                  <a:pt x="2177260" y="914518"/>
                </a:lnTo>
                <a:cubicBezTo>
                  <a:pt x="2188586" y="913963"/>
                  <a:pt x="2206204" y="912960"/>
                  <a:pt x="2222318" y="912138"/>
                </a:cubicBezTo>
                <a:lnTo>
                  <a:pt x="2211055" y="910730"/>
                </a:lnTo>
                <a:lnTo>
                  <a:pt x="2210903" y="910707"/>
                </a:lnTo>
                <a:cubicBezTo>
                  <a:pt x="2210608" y="910668"/>
                  <a:pt x="2210287" y="910622"/>
                  <a:pt x="2209972" y="910567"/>
                </a:cubicBezTo>
                <a:cubicBezTo>
                  <a:pt x="2207560" y="910207"/>
                  <a:pt x="2205341" y="909883"/>
                  <a:pt x="2203654" y="909659"/>
                </a:cubicBezTo>
                <a:cubicBezTo>
                  <a:pt x="2204168" y="909803"/>
                  <a:pt x="2204726" y="909951"/>
                  <a:pt x="2205229" y="910094"/>
                </a:cubicBezTo>
                <a:lnTo>
                  <a:pt x="2197325" y="909327"/>
                </a:lnTo>
                <a:lnTo>
                  <a:pt x="2196372" y="909236"/>
                </a:lnTo>
                <a:cubicBezTo>
                  <a:pt x="2194974" y="909029"/>
                  <a:pt x="2194196" y="908984"/>
                  <a:pt x="2193616" y="908970"/>
                </a:cubicBezTo>
                <a:lnTo>
                  <a:pt x="2194260" y="909156"/>
                </a:lnTo>
                <a:lnTo>
                  <a:pt x="2189905" y="908993"/>
                </a:lnTo>
                <a:close/>
                <a:moveTo>
                  <a:pt x="2108198" y="908335"/>
                </a:moveTo>
                <a:lnTo>
                  <a:pt x="2108032" y="908419"/>
                </a:lnTo>
                <a:lnTo>
                  <a:pt x="2108806" y="908382"/>
                </a:lnTo>
                <a:cubicBezTo>
                  <a:pt x="2108603" y="908362"/>
                  <a:pt x="2108399" y="908348"/>
                  <a:pt x="2108198" y="908335"/>
                </a:cubicBezTo>
                <a:close/>
                <a:moveTo>
                  <a:pt x="2118299" y="908192"/>
                </a:moveTo>
                <a:cubicBezTo>
                  <a:pt x="2117313" y="908327"/>
                  <a:pt x="2116331" y="908445"/>
                  <a:pt x="2115439" y="908554"/>
                </a:cubicBezTo>
                <a:lnTo>
                  <a:pt x="2116019" y="908603"/>
                </a:lnTo>
                <a:lnTo>
                  <a:pt x="2115420" y="909050"/>
                </a:lnTo>
                <a:lnTo>
                  <a:pt x="2117369" y="908993"/>
                </a:lnTo>
                <a:cubicBezTo>
                  <a:pt x="2117637" y="908979"/>
                  <a:pt x="2117927" y="908965"/>
                  <a:pt x="2118236" y="908944"/>
                </a:cubicBezTo>
                <a:lnTo>
                  <a:pt x="2122315" y="908510"/>
                </a:lnTo>
                <a:close/>
                <a:moveTo>
                  <a:pt x="2110284" y="907923"/>
                </a:moveTo>
                <a:lnTo>
                  <a:pt x="2111455" y="908256"/>
                </a:lnTo>
                <a:cubicBezTo>
                  <a:pt x="2112759" y="908201"/>
                  <a:pt x="2114158" y="908119"/>
                  <a:pt x="2115638" y="908020"/>
                </a:cubicBezTo>
                <a:cubicBezTo>
                  <a:pt x="2113787" y="907981"/>
                  <a:pt x="2111998" y="907948"/>
                  <a:pt x="2110284" y="907923"/>
                </a:cubicBezTo>
                <a:close/>
                <a:moveTo>
                  <a:pt x="2172850" y="906817"/>
                </a:moveTo>
                <a:cubicBezTo>
                  <a:pt x="2167961" y="907491"/>
                  <a:pt x="2163541" y="908107"/>
                  <a:pt x="2160047" y="908626"/>
                </a:cubicBezTo>
                <a:lnTo>
                  <a:pt x="2164214" y="908925"/>
                </a:lnTo>
                <a:cubicBezTo>
                  <a:pt x="2165578" y="908804"/>
                  <a:pt x="2167029" y="908651"/>
                  <a:pt x="2168558" y="908489"/>
                </a:cubicBezTo>
                <a:lnTo>
                  <a:pt x="2165354" y="909006"/>
                </a:lnTo>
                <a:lnTo>
                  <a:pt x="2167710" y="909176"/>
                </a:lnTo>
                <a:lnTo>
                  <a:pt x="2164727" y="909108"/>
                </a:lnTo>
                <a:lnTo>
                  <a:pt x="2159183" y="910003"/>
                </a:lnTo>
                <a:cubicBezTo>
                  <a:pt x="2159685" y="910162"/>
                  <a:pt x="2165865" y="909591"/>
                  <a:pt x="2174947" y="908628"/>
                </a:cubicBezTo>
                <a:lnTo>
                  <a:pt x="2176906" y="909214"/>
                </a:lnTo>
                <a:lnTo>
                  <a:pt x="2165239" y="911371"/>
                </a:lnTo>
                <a:cubicBezTo>
                  <a:pt x="2166893" y="911433"/>
                  <a:pt x="2175999" y="910386"/>
                  <a:pt x="2187362" y="908996"/>
                </a:cubicBezTo>
                <a:lnTo>
                  <a:pt x="2189616" y="908941"/>
                </a:lnTo>
                <a:cubicBezTo>
                  <a:pt x="2186790" y="908527"/>
                  <a:pt x="2183762" y="907946"/>
                  <a:pt x="2181159" y="907419"/>
                </a:cubicBezTo>
                <a:lnTo>
                  <a:pt x="2180280" y="907279"/>
                </a:lnTo>
                <a:cubicBezTo>
                  <a:pt x="2180282" y="907279"/>
                  <a:pt x="2180283" y="907279"/>
                  <a:pt x="2180283" y="907279"/>
                </a:cubicBezTo>
                <a:lnTo>
                  <a:pt x="2183884" y="908398"/>
                </a:lnTo>
                <a:cubicBezTo>
                  <a:pt x="2182461" y="908293"/>
                  <a:pt x="2177552" y="907529"/>
                  <a:pt x="2172850" y="906817"/>
                </a:cubicBezTo>
                <a:close/>
                <a:moveTo>
                  <a:pt x="2165587" y="905724"/>
                </a:moveTo>
                <a:lnTo>
                  <a:pt x="2166019" y="905907"/>
                </a:lnTo>
                <a:cubicBezTo>
                  <a:pt x="2166411" y="906057"/>
                  <a:pt x="2166878" y="906039"/>
                  <a:pt x="2167411" y="905998"/>
                </a:cubicBezTo>
                <a:cubicBezTo>
                  <a:pt x="2166749" y="905886"/>
                  <a:pt x="2166134" y="905798"/>
                  <a:pt x="2165587" y="905724"/>
                </a:cubicBezTo>
                <a:close/>
                <a:moveTo>
                  <a:pt x="2131910" y="904983"/>
                </a:moveTo>
                <a:lnTo>
                  <a:pt x="2131833" y="905053"/>
                </a:lnTo>
                <a:lnTo>
                  <a:pt x="2135635" y="905865"/>
                </a:lnTo>
                <a:cubicBezTo>
                  <a:pt x="2135322" y="905963"/>
                  <a:pt x="2133613" y="905763"/>
                  <a:pt x="2130953" y="905384"/>
                </a:cubicBezTo>
                <a:lnTo>
                  <a:pt x="2129123" y="905718"/>
                </a:lnTo>
                <a:lnTo>
                  <a:pt x="2140423" y="906364"/>
                </a:lnTo>
                <a:lnTo>
                  <a:pt x="2136778" y="906436"/>
                </a:lnTo>
                <a:cubicBezTo>
                  <a:pt x="2140460" y="906637"/>
                  <a:pt x="2143441" y="906832"/>
                  <a:pt x="2145334" y="907108"/>
                </a:cubicBezTo>
                <a:lnTo>
                  <a:pt x="2150668" y="906745"/>
                </a:lnTo>
                <a:lnTo>
                  <a:pt x="2143834" y="905905"/>
                </a:lnTo>
                <a:lnTo>
                  <a:pt x="2146987" y="906557"/>
                </a:lnTo>
                <a:cubicBezTo>
                  <a:pt x="2147127" y="906589"/>
                  <a:pt x="2147246" y="906618"/>
                  <a:pt x="2147230" y="906716"/>
                </a:cubicBezTo>
                <a:cubicBezTo>
                  <a:pt x="2145684" y="906549"/>
                  <a:pt x="2141389" y="905822"/>
                  <a:pt x="2137151" y="905130"/>
                </a:cubicBezTo>
                <a:lnTo>
                  <a:pt x="2139655" y="906226"/>
                </a:lnTo>
                <a:cubicBezTo>
                  <a:pt x="2138477" y="906092"/>
                  <a:pt x="2135298" y="905555"/>
                  <a:pt x="2131910" y="904983"/>
                </a:cubicBezTo>
                <a:close/>
                <a:moveTo>
                  <a:pt x="2129108" y="904511"/>
                </a:moveTo>
                <a:lnTo>
                  <a:pt x="2129434" y="904595"/>
                </a:lnTo>
                <a:cubicBezTo>
                  <a:pt x="2129694" y="904643"/>
                  <a:pt x="2129955" y="904691"/>
                  <a:pt x="2130211" y="904743"/>
                </a:cubicBezTo>
                <a:lnTo>
                  <a:pt x="2130591" y="904760"/>
                </a:lnTo>
                <a:lnTo>
                  <a:pt x="2129124" y="904513"/>
                </a:lnTo>
                <a:close/>
                <a:moveTo>
                  <a:pt x="2161953" y="903841"/>
                </a:moveTo>
                <a:cubicBezTo>
                  <a:pt x="2162243" y="903977"/>
                  <a:pt x="2164272" y="904306"/>
                  <a:pt x="2167650" y="904784"/>
                </a:cubicBezTo>
                <a:cubicBezTo>
                  <a:pt x="2169064" y="904983"/>
                  <a:pt x="2170716" y="905210"/>
                  <a:pt x="2172577" y="905442"/>
                </a:cubicBezTo>
                <a:cubicBezTo>
                  <a:pt x="2172950" y="905418"/>
                  <a:pt x="2173329" y="905369"/>
                  <a:pt x="2173716" y="905319"/>
                </a:cubicBezTo>
                <a:lnTo>
                  <a:pt x="2176524" y="905122"/>
                </a:lnTo>
                <a:cubicBezTo>
                  <a:pt x="2167932" y="904247"/>
                  <a:pt x="2162249" y="903718"/>
                  <a:pt x="2161953" y="903841"/>
                </a:cubicBezTo>
                <a:close/>
                <a:moveTo>
                  <a:pt x="2141955" y="902961"/>
                </a:moveTo>
                <a:lnTo>
                  <a:pt x="2137304" y="903516"/>
                </a:lnTo>
                <a:lnTo>
                  <a:pt x="2137346" y="903524"/>
                </a:lnTo>
                <a:lnTo>
                  <a:pt x="2137289" y="903517"/>
                </a:lnTo>
                <a:lnTo>
                  <a:pt x="2136689" y="903590"/>
                </a:lnTo>
                <a:lnTo>
                  <a:pt x="2137084" y="903763"/>
                </a:lnTo>
                <a:cubicBezTo>
                  <a:pt x="2139408" y="904210"/>
                  <a:pt x="2150080" y="905591"/>
                  <a:pt x="2150985" y="905768"/>
                </a:cubicBezTo>
                <a:lnTo>
                  <a:pt x="2142510" y="904822"/>
                </a:lnTo>
                <a:lnTo>
                  <a:pt x="2147979" y="905785"/>
                </a:lnTo>
                <a:cubicBezTo>
                  <a:pt x="2147958" y="905816"/>
                  <a:pt x="2145443" y="905390"/>
                  <a:pt x="2142400" y="905012"/>
                </a:cubicBezTo>
                <a:lnTo>
                  <a:pt x="2142472" y="905050"/>
                </a:lnTo>
                <a:lnTo>
                  <a:pt x="2151249" y="906706"/>
                </a:lnTo>
                <a:lnTo>
                  <a:pt x="2163285" y="905887"/>
                </a:lnTo>
                <a:lnTo>
                  <a:pt x="2159970" y="905343"/>
                </a:lnTo>
                <a:lnTo>
                  <a:pt x="2154101" y="905055"/>
                </a:lnTo>
                <a:cubicBezTo>
                  <a:pt x="2151880" y="904722"/>
                  <a:pt x="2149574" y="904267"/>
                  <a:pt x="2147623" y="903858"/>
                </a:cubicBezTo>
                <a:cubicBezTo>
                  <a:pt x="2146416" y="903687"/>
                  <a:pt x="2144949" y="903456"/>
                  <a:pt x="2141955" y="902961"/>
                </a:cubicBezTo>
                <a:close/>
                <a:moveTo>
                  <a:pt x="2137833" y="902281"/>
                </a:moveTo>
                <a:lnTo>
                  <a:pt x="2137915" y="902305"/>
                </a:lnTo>
                <a:lnTo>
                  <a:pt x="2137977" y="902305"/>
                </a:lnTo>
                <a:close/>
                <a:moveTo>
                  <a:pt x="2132946" y="901857"/>
                </a:moveTo>
                <a:lnTo>
                  <a:pt x="2131555" y="902121"/>
                </a:lnTo>
                <a:lnTo>
                  <a:pt x="2132104" y="902189"/>
                </a:lnTo>
                <a:lnTo>
                  <a:pt x="2136583" y="902100"/>
                </a:lnTo>
                <a:close/>
                <a:moveTo>
                  <a:pt x="2128234" y="901270"/>
                </a:moveTo>
                <a:lnTo>
                  <a:pt x="2128220" y="901379"/>
                </a:lnTo>
                <a:lnTo>
                  <a:pt x="2130314" y="901752"/>
                </a:lnTo>
                <a:lnTo>
                  <a:pt x="2128462" y="901738"/>
                </a:lnTo>
                <a:lnTo>
                  <a:pt x="2129767" y="901899"/>
                </a:lnTo>
                <a:cubicBezTo>
                  <a:pt x="2130689" y="901807"/>
                  <a:pt x="2131518" y="901745"/>
                  <a:pt x="2132172" y="901799"/>
                </a:cubicBezTo>
                <a:lnTo>
                  <a:pt x="2129463" y="901552"/>
                </a:lnTo>
                <a:lnTo>
                  <a:pt x="2130175" y="901460"/>
                </a:lnTo>
                <a:close/>
                <a:moveTo>
                  <a:pt x="2157141" y="897053"/>
                </a:moveTo>
                <a:cubicBezTo>
                  <a:pt x="2153678" y="897028"/>
                  <a:pt x="2150829" y="897022"/>
                  <a:pt x="2148941" y="897064"/>
                </a:cubicBezTo>
                <a:lnTo>
                  <a:pt x="2153764" y="897780"/>
                </a:lnTo>
                <a:cubicBezTo>
                  <a:pt x="2157631" y="898015"/>
                  <a:pt x="2162786" y="898259"/>
                  <a:pt x="2168655" y="898515"/>
                </a:cubicBezTo>
                <a:cubicBezTo>
                  <a:pt x="2164696" y="898013"/>
                  <a:pt x="2160838" y="897520"/>
                  <a:pt x="2157141" y="897053"/>
                </a:cubicBezTo>
                <a:close/>
                <a:moveTo>
                  <a:pt x="2120118" y="840364"/>
                </a:moveTo>
                <a:lnTo>
                  <a:pt x="2120348" y="840456"/>
                </a:lnTo>
                <a:cubicBezTo>
                  <a:pt x="2120534" y="840508"/>
                  <a:pt x="2120718" y="840561"/>
                  <a:pt x="2120898" y="840618"/>
                </a:cubicBezTo>
                <a:lnTo>
                  <a:pt x="2121171" y="840638"/>
                </a:lnTo>
                <a:lnTo>
                  <a:pt x="2120131" y="840366"/>
                </a:lnTo>
                <a:close/>
                <a:moveTo>
                  <a:pt x="2131573" y="830434"/>
                </a:moveTo>
                <a:lnTo>
                  <a:pt x="2129140" y="830939"/>
                </a:lnTo>
                <a:lnTo>
                  <a:pt x="2130702" y="831296"/>
                </a:lnTo>
                <a:lnTo>
                  <a:pt x="2133514" y="830815"/>
                </a:lnTo>
                <a:close/>
                <a:moveTo>
                  <a:pt x="2124431" y="829074"/>
                </a:moveTo>
                <a:lnTo>
                  <a:pt x="2122661" y="829427"/>
                </a:lnTo>
                <a:cubicBezTo>
                  <a:pt x="2123127" y="829557"/>
                  <a:pt x="2123616" y="829673"/>
                  <a:pt x="2124123" y="829792"/>
                </a:cubicBezTo>
                <a:lnTo>
                  <a:pt x="2126307" y="829426"/>
                </a:lnTo>
                <a:close/>
                <a:moveTo>
                  <a:pt x="2115781" y="827704"/>
                </a:moveTo>
                <a:lnTo>
                  <a:pt x="2118364" y="828351"/>
                </a:lnTo>
                <a:lnTo>
                  <a:pt x="2119567" y="828159"/>
                </a:lnTo>
                <a:cubicBezTo>
                  <a:pt x="2118917" y="828023"/>
                  <a:pt x="2118332" y="827919"/>
                  <a:pt x="2117819" y="827831"/>
                </a:cubicBezTo>
                <a:lnTo>
                  <a:pt x="2117877" y="827906"/>
                </a:lnTo>
                <a:close/>
                <a:moveTo>
                  <a:pt x="2136538" y="826680"/>
                </a:moveTo>
                <a:lnTo>
                  <a:pt x="2133423" y="827287"/>
                </a:lnTo>
                <a:lnTo>
                  <a:pt x="2135587" y="827871"/>
                </a:lnTo>
                <a:lnTo>
                  <a:pt x="2139380" y="827215"/>
                </a:lnTo>
                <a:close/>
                <a:moveTo>
                  <a:pt x="2128711" y="825209"/>
                </a:moveTo>
                <a:lnTo>
                  <a:pt x="2127259" y="825467"/>
                </a:lnTo>
                <a:cubicBezTo>
                  <a:pt x="2127849" y="825739"/>
                  <a:pt x="2128602" y="825966"/>
                  <a:pt x="2129510" y="826231"/>
                </a:cubicBezTo>
                <a:lnTo>
                  <a:pt x="2130309" y="826447"/>
                </a:lnTo>
                <a:lnTo>
                  <a:pt x="2133008" y="826017"/>
                </a:lnTo>
                <a:close/>
                <a:moveTo>
                  <a:pt x="2144246" y="825179"/>
                </a:moveTo>
                <a:lnTo>
                  <a:pt x="2137733" y="826448"/>
                </a:lnTo>
                <a:lnTo>
                  <a:pt x="2140102" y="827090"/>
                </a:lnTo>
                <a:lnTo>
                  <a:pt x="2147572" y="825796"/>
                </a:lnTo>
                <a:close/>
                <a:moveTo>
                  <a:pt x="2136727" y="823784"/>
                </a:moveTo>
                <a:lnTo>
                  <a:pt x="2131394" y="824732"/>
                </a:lnTo>
                <a:lnTo>
                  <a:pt x="2134979" y="825702"/>
                </a:lnTo>
                <a:lnTo>
                  <a:pt x="2141481" y="824666"/>
                </a:lnTo>
                <a:close/>
                <a:moveTo>
                  <a:pt x="175683" y="822974"/>
                </a:moveTo>
                <a:lnTo>
                  <a:pt x="170770" y="825552"/>
                </a:lnTo>
                <a:lnTo>
                  <a:pt x="176359" y="824899"/>
                </a:lnTo>
                <a:cubicBezTo>
                  <a:pt x="176970" y="824715"/>
                  <a:pt x="177634" y="824560"/>
                  <a:pt x="178276" y="824392"/>
                </a:cubicBezTo>
                <a:cubicBezTo>
                  <a:pt x="177333" y="823867"/>
                  <a:pt x="176317" y="823392"/>
                  <a:pt x="175683" y="822974"/>
                </a:cubicBezTo>
                <a:close/>
                <a:moveTo>
                  <a:pt x="2128755" y="821883"/>
                </a:moveTo>
                <a:lnTo>
                  <a:pt x="2132161" y="822622"/>
                </a:lnTo>
                <a:lnTo>
                  <a:pt x="2134131" y="822346"/>
                </a:lnTo>
                <a:close/>
                <a:moveTo>
                  <a:pt x="2122925" y="821713"/>
                </a:moveTo>
                <a:lnTo>
                  <a:pt x="2127183" y="823317"/>
                </a:lnTo>
                <a:cubicBezTo>
                  <a:pt x="2128392" y="823149"/>
                  <a:pt x="2129619" y="822977"/>
                  <a:pt x="2130865" y="822803"/>
                </a:cubicBezTo>
                <a:close/>
                <a:moveTo>
                  <a:pt x="175749" y="820384"/>
                </a:moveTo>
                <a:cubicBezTo>
                  <a:pt x="173959" y="820476"/>
                  <a:pt x="172019" y="820603"/>
                  <a:pt x="169942" y="820743"/>
                </a:cubicBezTo>
                <a:lnTo>
                  <a:pt x="166755" y="822825"/>
                </a:lnTo>
                <a:lnTo>
                  <a:pt x="173915" y="822008"/>
                </a:lnTo>
                <a:close/>
                <a:moveTo>
                  <a:pt x="2123374" y="818599"/>
                </a:moveTo>
                <a:lnTo>
                  <a:pt x="2123967" y="818747"/>
                </a:lnTo>
                <a:lnTo>
                  <a:pt x="2124181" y="818707"/>
                </a:lnTo>
                <a:close/>
                <a:moveTo>
                  <a:pt x="2116522" y="816353"/>
                </a:moveTo>
                <a:cubicBezTo>
                  <a:pt x="2116845" y="816591"/>
                  <a:pt x="2120359" y="817374"/>
                  <a:pt x="2125904" y="818469"/>
                </a:cubicBezTo>
                <a:cubicBezTo>
                  <a:pt x="2126596" y="818402"/>
                  <a:pt x="2127325" y="818307"/>
                  <a:pt x="2128069" y="818211"/>
                </a:cubicBezTo>
                <a:lnTo>
                  <a:pt x="2126269" y="818542"/>
                </a:lnTo>
                <a:cubicBezTo>
                  <a:pt x="2128244" y="818965"/>
                  <a:pt x="2130472" y="819405"/>
                  <a:pt x="2132895" y="819877"/>
                </a:cubicBezTo>
                <a:lnTo>
                  <a:pt x="2124872" y="818800"/>
                </a:lnTo>
                <a:lnTo>
                  <a:pt x="2124472" y="818874"/>
                </a:lnTo>
                <a:cubicBezTo>
                  <a:pt x="2126545" y="819483"/>
                  <a:pt x="2131475" y="820504"/>
                  <a:pt x="2138086" y="821792"/>
                </a:cubicBezTo>
                <a:lnTo>
                  <a:pt x="2145710" y="820725"/>
                </a:lnTo>
                <a:cubicBezTo>
                  <a:pt x="2130338" y="818285"/>
                  <a:pt x="2116925" y="816107"/>
                  <a:pt x="2116522" y="816353"/>
                </a:cubicBezTo>
                <a:close/>
                <a:moveTo>
                  <a:pt x="170368" y="816035"/>
                </a:moveTo>
                <a:cubicBezTo>
                  <a:pt x="168646" y="816179"/>
                  <a:pt x="166886" y="816333"/>
                  <a:pt x="165092" y="816492"/>
                </a:cubicBezTo>
                <a:lnTo>
                  <a:pt x="162646" y="818201"/>
                </a:lnTo>
                <a:lnTo>
                  <a:pt x="168829" y="817541"/>
                </a:lnTo>
                <a:close/>
                <a:moveTo>
                  <a:pt x="181516" y="815077"/>
                </a:moveTo>
                <a:lnTo>
                  <a:pt x="178885" y="815303"/>
                </a:lnTo>
                <a:cubicBezTo>
                  <a:pt x="177944" y="815583"/>
                  <a:pt x="177022" y="816146"/>
                  <a:pt x="176020" y="816772"/>
                </a:cubicBezTo>
                <a:lnTo>
                  <a:pt x="180217" y="816325"/>
                </a:lnTo>
                <a:cubicBezTo>
                  <a:pt x="180733" y="815891"/>
                  <a:pt x="181169" y="815473"/>
                  <a:pt x="181516" y="815077"/>
                </a:cubicBezTo>
                <a:close/>
                <a:moveTo>
                  <a:pt x="2120099" y="803351"/>
                </a:moveTo>
                <a:lnTo>
                  <a:pt x="2120226" y="803690"/>
                </a:lnTo>
                <a:lnTo>
                  <a:pt x="2121355" y="803466"/>
                </a:lnTo>
                <a:cubicBezTo>
                  <a:pt x="2120966" y="803552"/>
                  <a:pt x="2120542" y="803459"/>
                  <a:pt x="2120099" y="803351"/>
                </a:cubicBezTo>
                <a:close/>
                <a:moveTo>
                  <a:pt x="243406" y="732314"/>
                </a:moveTo>
                <a:lnTo>
                  <a:pt x="242075" y="732577"/>
                </a:lnTo>
                <a:cubicBezTo>
                  <a:pt x="242534" y="732476"/>
                  <a:pt x="243034" y="732586"/>
                  <a:pt x="243557" y="732712"/>
                </a:cubicBezTo>
                <a:close/>
                <a:moveTo>
                  <a:pt x="2177419" y="732007"/>
                </a:moveTo>
                <a:lnTo>
                  <a:pt x="2175619" y="732198"/>
                </a:lnTo>
                <a:lnTo>
                  <a:pt x="2173596" y="732637"/>
                </a:lnTo>
                <a:cubicBezTo>
                  <a:pt x="2173263" y="732907"/>
                  <a:pt x="2172985" y="733182"/>
                  <a:pt x="2172754" y="733446"/>
                </a:cubicBezTo>
                <a:lnTo>
                  <a:pt x="2174987" y="733254"/>
                </a:lnTo>
                <a:cubicBezTo>
                  <a:pt x="2175786" y="733016"/>
                  <a:pt x="2176568" y="732539"/>
                  <a:pt x="2177419" y="732007"/>
                </a:cubicBezTo>
                <a:close/>
                <a:moveTo>
                  <a:pt x="2188770" y="730795"/>
                </a:moveTo>
                <a:lnTo>
                  <a:pt x="2183522" y="731355"/>
                </a:lnTo>
                <a:lnTo>
                  <a:pt x="2182215" y="732634"/>
                </a:lnTo>
                <a:lnTo>
                  <a:pt x="2186441" y="732267"/>
                </a:lnTo>
                <a:lnTo>
                  <a:pt x="2186752" y="732204"/>
                </a:lnTo>
                <a:close/>
                <a:moveTo>
                  <a:pt x="2185282" y="726871"/>
                </a:moveTo>
                <a:lnTo>
                  <a:pt x="2179205" y="727564"/>
                </a:lnTo>
                <a:lnTo>
                  <a:pt x="2177649" y="728942"/>
                </a:lnTo>
                <a:cubicBezTo>
                  <a:pt x="2179168" y="728864"/>
                  <a:pt x="2180815" y="728756"/>
                  <a:pt x="2182578" y="728637"/>
                </a:cubicBezTo>
                <a:close/>
                <a:moveTo>
                  <a:pt x="2181874" y="724555"/>
                </a:moveTo>
                <a:lnTo>
                  <a:pt x="2177132" y="725111"/>
                </a:lnTo>
                <a:cubicBezTo>
                  <a:pt x="2176612" y="725266"/>
                  <a:pt x="2176049" y="725398"/>
                  <a:pt x="2175505" y="725540"/>
                </a:cubicBezTo>
                <a:cubicBezTo>
                  <a:pt x="2176304" y="725986"/>
                  <a:pt x="2177167" y="726389"/>
                  <a:pt x="2177705" y="726744"/>
                </a:cubicBezTo>
                <a:close/>
                <a:moveTo>
                  <a:pt x="2177687" y="724075"/>
                </a:moveTo>
                <a:lnTo>
                  <a:pt x="2176174" y="724303"/>
                </a:lnTo>
                <a:cubicBezTo>
                  <a:pt x="2176689" y="724314"/>
                  <a:pt x="2177219" y="724300"/>
                  <a:pt x="2177698" y="724293"/>
                </a:cubicBezTo>
                <a:lnTo>
                  <a:pt x="2179483" y="724489"/>
                </a:lnTo>
                <a:lnTo>
                  <a:pt x="2178198" y="724829"/>
                </a:lnTo>
                <a:lnTo>
                  <a:pt x="2182246" y="724360"/>
                </a:lnTo>
                <a:lnTo>
                  <a:pt x="2182260" y="724353"/>
                </a:lnTo>
                <a:close/>
                <a:moveTo>
                  <a:pt x="2181179" y="722492"/>
                </a:moveTo>
                <a:lnTo>
                  <a:pt x="2179476" y="722661"/>
                </a:lnTo>
                <a:lnTo>
                  <a:pt x="2179740" y="722798"/>
                </a:lnTo>
                <a:cubicBezTo>
                  <a:pt x="2180131" y="722761"/>
                  <a:pt x="2180526" y="722719"/>
                  <a:pt x="2180925" y="722677"/>
                </a:cubicBezTo>
                <a:lnTo>
                  <a:pt x="2183554" y="723191"/>
                </a:lnTo>
                <a:lnTo>
                  <a:pt x="2181177" y="723549"/>
                </a:lnTo>
                <a:lnTo>
                  <a:pt x="2182487" y="724234"/>
                </a:lnTo>
                <a:lnTo>
                  <a:pt x="2183661" y="723618"/>
                </a:lnTo>
                <a:lnTo>
                  <a:pt x="2182909" y="724284"/>
                </a:lnTo>
                <a:lnTo>
                  <a:pt x="2191706" y="723266"/>
                </a:lnTo>
                <a:cubicBezTo>
                  <a:pt x="2188440" y="723059"/>
                  <a:pt x="2184710" y="722739"/>
                  <a:pt x="2181179" y="722492"/>
                </a:cubicBezTo>
                <a:close/>
                <a:moveTo>
                  <a:pt x="272706" y="711568"/>
                </a:moveTo>
                <a:lnTo>
                  <a:pt x="269866" y="712062"/>
                </a:lnTo>
                <a:cubicBezTo>
                  <a:pt x="270524" y="711968"/>
                  <a:pt x="271236" y="712220"/>
                  <a:pt x="271997" y="712540"/>
                </a:cubicBezTo>
                <a:lnTo>
                  <a:pt x="272093" y="712419"/>
                </a:lnTo>
                <a:lnTo>
                  <a:pt x="272804" y="712729"/>
                </a:lnTo>
                <a:lnTo>
                  <a:pt x="273960" y="712496"/>
                </a:lnTo>
                <a:close/>
                <a:moveTo>
                  <a:pt x="278113" y="710627"/>
                </a:moveTo>
                <a:lnTo>
                  <a:pt x="273702" y="711394"/>
                </a:lnTo>
                <a:lnTo>
                  <a:pt x="276215" y="712037"/>
                </a:lnTo>
                <a:lnTo>
                  <a:pt x="278705" y="711523"/>
                </a:lnTo>
                <a:close/>
                <a:moveTo>
                  <a:pt x="282558" y="709853"/>
                </a:moveTo>
                <a:lnTo>
                  <a:pt x="279479" y="710389"/>
                </a:lnTo>
                <a:lnTo>
                  <a:pt x="281877" y="710867"/>
                </a:lnTo>
                <a:lnTo>
                  <a:pt x="282541" y="710730"/>
                </a:lnTo>
                <a:lnTo>
                  <a:pt x="282485" y="710144"/>
                </a:lnTo>
                <a:cubicBezTo>
                  <a:pt x="282502" y="710131"/>
                  <a:pt x="282520" y="710120"/>
                  <a:pt x="282572" y="710128"/>
                </a:cubicBezTo>
                <a:close/>
                <a:moveTo>
                  <a:pt x="2241982" y="698479"/>
                </a:moveTo>
                <a:cubicBezTo>
                  <a:pt x="2241644" y="698493"/>
                  <a:pt x="2241321" y="698510"/>
                  <a:pt x="2241013" y="698528"/>
                </a:cubicBezTo>
                <a:lnTo>
                  <a:pt x="2241113" y="698569"/>
                </a:lnTo>
                <a:close/>
                <a:moveTo>
                  <a:pt x="2269260" y="689701"/>
                </a:moveTo>
                <a:cubicBezTo>
                  <a:pt x="2266600" y="689835"/>
                  <a:pt x="2264136" y="689974"/>
                  <a:pt x="2261889" y="690130"/>
                </a:cubicBezTo>
                <a:cubicBezTo>
                  <a:pt x="2258717" y="690794"/>
                  <a:pt x="2256205" y="691349"/>
                  <a:pt x="2254617" y="691780"/>
                </a:cubicBezTo>
                <a:lnTo>
                  <a:pt x="2256397" y="691821"/>
                </a:lnTo>
                <a:cubicBezTo>
                  <a:pt x="2259314" y="691405"/>
                  <a:pt x="2263769" y="690656"/>
                  <a:pt x="2269260" y="689701"/>
                </a:cubicBezTo>
                <a:close/>
                <a:moveTo>
                  <a:pt x="279719" y="689288"/>
                </a:moveTo>
                <a:lnTo>
                  <a:pt x="277485" y="690328"/>
                </a:lnTo>
                <a:lnTo>
                  <a:pt x="280824" y="689844"/>
                </a:lnTo>
                <a:close/>
                <a:moveTo>
                  <a:pt x="2259555" y="685946"/>
                </a:moveTo>
                <a:cubicBezTo>
                  <a:pt x="2253693" y="686322"/>
                  <a:pt x="2248524" y="686661"/>
                  <a:pt x="2244387" y="686961"/>
                </a:cubicBezTo>
                <a:lnTo>
                  <a:pt x="2239715" y="687784"/>
                </a:lnTo>
                <a:cubicBezTo>
                  <a:pt x="2242363" y="687719"/>
                  <a:pt x="2245819" y="687593"/>
                  <a:pt x="2249930" y="687405"/>
                </a:cubicBezTo>
                <a:close/>
                <a:moveTo>
                  <a:pt x="2283626" y="684411"/>
                </a:moveTo>
                <a:cubicBezTo>
                  <a:pt x="2279414" y="684680"/>
                  <a:pt x="2275302" y="684940"/>
                  <a:pt x="2271362" y="685193"/>
                </a:cubicBezTo>
                <a:lnTo>
                  <a:pt x="2262937" y="686874"/>
                </a:lnTo>
                <a:cubicBezTo>
                  <a:pt x="2263308" y="686862"/>
                  <a:pt x="2263680" y="686845"/>
                  <a:pt x="2264056" y="686828"/>
                </a:cubicBezTo>
                <a:lnTo>
                  <a:pt x="2262606" y="686941"/>
                </a:lnTo>
                <a:cubicBezTo>
                  <a:pt x="2260873" y="687286"/>
                  <a:pt x="2259245" y="687615"/>
                  <a:pt x="2257746" y="687933"/>
                </a:cubicBezTo>
                <a:lnTo>
                  <a:pt x="2264595" y="687655"/>
                </a:lnTo>
                <a:cubicBezTo>
                  <a:pt x="2270120" y="686730"/>
                  <a:pt x="2276626" y="685617"/>
                  <a:pt x="2283626" y="684411"/>
                </a:cubicBezTo>
                <a:close/>
                <a:moveTo>
                  <a:pt x="271560" y="682850"/>
                </a:moveTo>
                <a:lnTo>
                  <a:pt x="271424" y="682862"/>
                </a:lnTo>
                <a:lnTo>
                  <a:pt x="272190" y="683099"/>
                </a:lnTo>
                <a:close/>
                <a:moveTo>
                  <a:pt x="2226628" y="679300"/>
                </a:moveTo>
                <a:lnTo>
                  <a:pt x="2220902" y="679599"/>
                </a:lnTo>
                <a:lnTo>
                  <a:pt x="2214397" y="681169"/>
                </a:lnTo>
                <a:cubicBezTo>
                  <a:pt x="2214867" y="681275"/>
                  <a:pt x="2219492" y="680554"/>
                  <a:pt x="2226628" y="679300"/>
                </a:cubicBezTo>
                <a:close/>
                <a:moveTo>
                  <a:pt x="2206013" y="677852"/>
                </a:moveTo>
                <a:lnTo>
                  <a:pt x="2204925" y="678637"/>
                </a:lnTo>
                <a:cubicBezTo>
                  <a:pt x="2205510" y="678586"/>
                  <a:pt x="2206041" y="678609"/>
                  <a:pt x="2206513" y="678640"/>
                </a:cubicBezTo>
                <a:lnTo>
                  <a:pt x="2207916" y="678444"/>
                </a:lnTo>
                <a:lnTo>
                  <a:pt x="2208556" y="678044"/>
                </a:lnTo>
                <a:close/>
                <a:moveTo>
                  <a:pt x="2211426" y="677744"/>
                </a:moveTo>
                <a:lnTo>
                  <a:pt x="2211215" y="677983"/>
                </a:lnTo>
                <a:lnTo>
                  <a:pt x="2212571" y="677794"/>
                </a:lnTo>
                <a:close/>
                <a:moveTo>
                  <a:pt x="2192802" y="677592"/>
                </a:moveTo>
                <a:lnTo>
                  <a:pt x="2192559" y="677744"/>
                </a:lnTo>
                <a:lnTo>
                  <a:pt x="2195343" y="678102"/>
                </a:lnTo>
                <a:lnTo>
                  <a:pt x="2192113" y="678024"/>
                </a:lnTo>
                <a:lnTo>
                  <a:pt x="2191596" y="678348"/>
                </a:lnTo>
                <a:lnTo>
                  <a:pt x="2195714" y="678190"/>
                </a:lnTo>
                <a:lnTo>
                  <a:pt x="2196300" y="677868"/>
                </a:lnTo>
                <a:close/>
                <a:moveTo>
                  <a:pt x="2206462" y="677528"/>
                </a:moveTo>
                <a:lnTo>
                  <a:pt x="2206297" y="677647"/>
                </a:lnTo>
                <a:lnTo>
                  <a:pt x="2208355" y="677899"/>
                </a:lnTo>
                <a:lnTo>
                  <a:pt x="2208591" y="678023"/>
                </a:lnTo>
                <a:lnTo>
                  <a:pt x="2209194" y="677647"/>
                </a:lnTo>
                <a:close/>
                <a:moveTo>
                  <a:pt x="2200281" y="677418"/>
                </a:moveTo>
                <a:lnTo>
                  <a:pt x="2199457" y="677987"/>
                </a:lnTo>
                <a:lnTo>
                  <a:pt x="2199961" y="678156"/>
                </a:lnTo>
                <a:lnTo>
                  <a:pt x="2199291" y="678103"/>
                </a:lnTo>
                <a:lnTo>
                  <a:pt x="2199119" y="678222"/>
                </a:lnTo>
                <a:cubicBezTo>
                  <a:pt x="2199868" y="678154"/>
                  <a:pt x="2200460" y="678184"/>
                  <a:pt x="2200848" y="678241"/>
                </a:cubicBezTo>
                <a:lnTo>
                  <a:pt x="2198817" y="678431"/>
                </a:lnTo>
                <a:lnTo>
                  <a:pt x="2198527" y="678631"/>
                </a:lnTo>
                <a:lnTo>
                  <a:pt x="2200994" y="678634"/>
                </a:lnTo>
                <a:lnTo>
                  <a:pt x="2202699" y="677602"/>
                </a:lnTo>
                <a:close/>
                <a:moveTo>
                  <a:pt x="2197014" y="677172"/>
                </a:moveTo>
                <a:lnTo>
                  <a:pt x="2197358" y="677286"/>
                </a:lnTo>
                <a:lnTo>
                  <a:pt x="2197499" y="677208"/>
                </a:lnTo>
                <a:cubicBezTo>
                  <a:pt x="2197337" y="677198"/>
                  <a:pt x="2197176" y="677185"/>
                  <a:pt x="2197014" y="677172"/>
                </a:cubicBezTo>
                <a:close/>
                <a:moveTo>
                  <a:pt x="2202996" y="676599"/>
                </a:moveTo>
                <a:lnTo>
                  <a:pt x="2203081" y="676635"/>
                </a:lnTo>
                <a:lnTo>
                  <a:pt x="2204125" y="676739"/>
                </a:lnTo>
                <a:lnTo>
                  <a:pt x="2204237" y="676671"/>
                </a:lnTo>
                <a:cubicBezTo>
                  <a:pt x="2203835" y="676638"/>
                  <a:pt x="2203420" y="676618"/>
                  <a:pt x="2202996" y="676599"/>
                </a:cubicBezTo>
                <a:close/>
                <a:moveTo>
                  <a:pt x="2207813" y="676553"/>
                </a:moveTo>
                <a:lnTo>
                  <a:pt x="2207495" y="676783"/>
                </a:lnTo>
                <a:lnTo>
                  <a:pt x="2207396" y="676854"/>
                </a:lnTo>
                <a:lnTo>
                  <a:pt x="2207141" y="677038"/>
                </a:lnTo>
                <a:cubicBezTo>
                  <a:pt x="2207980" y="677121"/>
                  <a:pt x="2208865" y="677211"/>
                  <a:pt x="2209724" y="677316"/>
                </a:cubicBezTo>
                <a:lnTo>
                  <a:pt x="2210805" y="676643"/>
                </a:lnTo>
                <a:cubicBezTo>
                  <a:pt x="2209937" y="676631"/>
                  <a:pt x="2208888" y="676592"/>
                  <a:pt x="2207813" y="676553"/>
                </a:cubicBezTo>
                <a:close/>
                <a:moveTo>
                  <a:pt x="2273272" y="676499"/>
                </a:moveTo>
                <a:cubicBezTo>
                  <a:pt x="2273871" y="676613"/>
                  <a:pt x="2274519" y="676729"/>
                  <a:pt x="2275105" y="676840"/>
                </a:cubicBezTo>
                <a:lnTo>
                  <a:pt x="2266022" y="676672"/>
                </a:lnTo>
                <a:lnTo>
                  <a:pt x="2264928" y="676653"/>
                </a:lnTo>
                <a:cubicBezTo>
                  <a:pt x="2263317" y="676545"/>
                  <a:pt x="2262426" y="676561"/>
                  <a:pt x="2261762" y="676595"/>
                </a:cubicBezTo>
                <a:lnTo>
                  <a:pt x="2262512" y="676744"/>
                </a:lnTo>
                <a:lnTo>
                  <a:pt x="2257529" y="676933"/>
                </a:lnTo>
                <a:lnTo>
                  <a:pt x="2257256" y="676907"/>
                </a:lnTo>
                <a:cubicBezTo>
                  <a:pt x="2239393" y="680091"/>
                  <a:pt x="2225960" y="682667"/>
                  <a:pt x="2223348" y="683676"/>
                </a:cubicBezTo>
                <a:cubicBezTo>
                  <a:pt x="2225583" y="684238"/>
                  <a:pt x="2235104" y="683186"/>
                  <a:pt x="2247364" y="681683"/>
                </a:cubicBezTo>
                <a:cubicBezTo>
                  <a:pt x="2243538" y="682460"/>
                  <a:pt x="2237807" y="683444"/>
                  <a:pt x="2233365" y="684254"/>
                </a:cubicBezTo>
                <a:lnTo>
                  <a:pt x="2243545" y="684035"/>
                </a:lnTo>
                <a:cubicBezTo>
                  <a:pt x="2256425" y="682472"/>
                  <a:pt x="2276449" y="679889"/>
                  <a:pt x="2294772" y="677630"/>
                </a:cubicBezTo>
                <a:lnTo>
                  <a:pt x="2281805" y="677044"/>
                </a:lnTo>
                <a:lnTo>
                  <a:pt x="2281630" y="677031"/>
                </a:lnTo>
                <a:cubicBezTo>
                  <a:pt x="2281289" y="677014"/>
                  <a:pt x="2280920" y="676991"/>
                  <a:pt x="2280556" y="676958"/>
                </a:cubicBezTo>
                <a:cubicBezTo>
                  <a:pt x="2277775" y="676768"/>
                  <a:pt x="2275216" y="676602"/>
                  <a:pt x="2273272" y="676499"/>
                </a:cubicBezTo>
                <a:close/>
                <a:moveTo>
                  <a:pt x="2203105" y="676383"/>
                </a:moveTo>
                <a:lnTo>
                  <a:pt x="2204506" y="676508"/>
                </a:lnTo>
                <a:lnTo>
                  <a:pt x="2204621" y="676438"/>
                </a:lnTo>
                <a:cubicBezTo>
                  <a:pt x="2204061" y="676414"/>
                  <a:pt x="2203545" y="676397"/>
                  <a:pt x="2203105" y="676383"/>
                </a:cubicBezTo>
                <a:close/>
                <a:moveTo>
                  <a:pt x="2246407" y="675875"/>
                </a:moveTo>
                <a:lnTo>
                  <a:pt x="2250609" y="676793"/>
                </a:lnTo>
                <a:cubicBezTo>
                  <a:pt x="2248978" y="676799"/>
                  <a:pt x="2243313" y="676378"/>
                  <a:pt x="2237891" y="675998"/>
                </a:cubicBezTo>
                <a:cubicBezTo>
                  <a:pt x="2232365" y="677148"/>
                  <a:pt x="2227372" y="678192"/>
                  <a:pt x="2223425" y="679055"/>
                </a:cubicBezTo>
                <a:lnTo>
                  <a:pt x="2228205" y="679030"/>
                </a:lnTo>
                <a:cubicBezTo>
                  <a:pt x="2229751" y="678782"/>
                  <a:pt x="2231395" y="678493"/>
                  <a:pt x="2233127" y="678187"/>
                </a:cubicBezTo>
                <a:lnTo>
                  <a:pt x="2229512" y="679022"/>
                </a:lnTo>
                <a:lnTo>
                  <a:pt x="2232216" y="679008"/>
                </a:lnTo>
                <a:lnTo>
                  <a:pt x="2228805" y="679186"/>
                </a:lnTo>
                <a:lnTo>
                  <a:pt x="2222551" y="680631"/>
                </a:lnTo>
                <a:cubicBezTo>
                  <a:pt x="2223136" y="680763"/>
                  <a:pt x="2230143" y="679617"/>
                  <a:pt x="2240430" y="677799"/>
                </a:cubicBezTo>
                <a:lnTo>
                  <a:pt x="2242712" y="678273"/>
                </a:lnTo>
                <a:lnTo>
                  <a:pt x="2229572" y="681614"/>
                </a:lnTo>
                <a:cubicBezTo>
                  <a:pt x="2231466" y="681542"/>
                  <a:pt x="2241772" y="679629"/>
                  <a:pt x="2254626" y="677152"/>
                </a:cubicBezTo>
                <a:lnTo>
                  <a:pt x="2257194" y="676901"/>
                </a:lnTo>
                <a:cubicBezTo>
                  <a:pt x="2253936" y="676688"/>
                  <a:pt x="2250434" y="676310"/>
                  <a:pt x="2247422" y="675955"/>
                </a:cubicBezTo>
                <a:close/>
                <a:moveTo>
                  <a:pt x="2214153" y="675434"/>
                </a:moveTo>
                <a:lnTo>
                  <a:pt x="2212505" y="676678"/>
                </a:lnTo>
                <a:lnTo>
                  <a:pt x="2212490" y="676689"/>
                </a:lnTo>
                <a:lnTo>
                  <a:pt x="2212437" y="676730"/>
                </a:lnTo>
                <a:lnTo>
                  <a:pt x="2212100" y="676984"/>
                </a:lnTo>
                <a:lnTo>
                  <a:pt x="2211414" y="677502"/>
                </a:lnTo>
                <a:cubicBezTo>
                  <a:pt x="2212085" y="677559"/>
                  <a:pt x="2212704" y="677632"/>
                  <a:pt x="2213231" y="677701"/>
                </a:cubicBezTo>
                <a:lnTo>
                  <a:pt x="2226899" y="675791"/>
                </a:lnTo>
                <a:lnTo>
                  <a:pt x="2223073" y="675477"/>
                </a:lnTo>
                <a:lnTo>
                  <a:pt x="2216352" y="675658"/>
                </a:lnTo>
                <a:close/>
                <a:moveTo>
                  <a:pt x="2229513" y="675419"/>
                </a:moveTo>
                <a:lnTo>
                  <a:pt x="2230021" y="675581"/>
                </a:lnTo>
                <a:cubicBezTo>
                  <a:pt x="2230481" y="675713"/>
                  <a:pt x="2231013" y="675653"/>
                  <a:pt x="2231617" y="675564"/>
                </a:cubicBezTo>
                <a:cubicBezTo>
                  <a:pt x="2230852" y="675498"/>
                  <a:pt x="2230143" y="675453"/>
                  <a:pt x="2229513" y="675419"/>
                </a:cubicBezTo>
                <a:close/>
                <a:moveTo>
                  <a:pt x="2209953" y="675009"/>
                </a:moveTo>
                <a:lnTo>
                  <a:pt x="2208011" y="676410"/>
                </a:lnTo>
                <a:lnTo>
                  <a:pt x="2210902" y="676583"/>
                </a:lnTo>
                <a:lnTo>
                  <a:pt x="2212941" y="675311"/>
                </a:lnTo>
                <a:close/>
                <a:moveTo>
                  <a:pt x="2204419" y="674557"/>
                </a:moveTo>
                <a:lnTo>
                  <a:pt x="2202267" y="676046"/>
                </a:lnTo>
                <a:lnTo>
                  <a:pt x="2204972" y="676225"/>
                </a:lnTo>
                <a:lnTo>
                  <a:pt x="2207356" y="674782"/>
                </a:lnTo>
                <a:close/>
                <a:moveTo>
                  <a:pt x="2202322" y="674397"/>
                </a:moveTo>
                <a:lnTo>
                  <a:pt x="2197059" y="675397"/>
                </a:lnTo>
                <a:lnTo>
                  <a:pt x="2197107" y="675402"/>
                </a:lnTo>
                <a:lnTo>
                  <a:pt x="2197043" y="675399"/>
                </a:lnTo>
                <a:lnTo>
                  <a:pt x="2196363" y="675528"/>
                </a:lnTo>
                <a:lnTo>
                  <a:pt x="2196828" y="675685"/>
                </a:lnTo>
                <a:lnTo>
                  <a:pt x="2199897" y="675889"/>
                </a:lnTo>
                <a:lnTo>
                  <a:pt x="2202574" y="674416"/>
                </a:lnTo>
                <a:cubicBezTo>
                  <a:pt x="2202491" y="674411"/>
                  <a:pt x="2202407" y="674404"/>
                  <a:pt x="2202322" y="674397"/>
                </a:cubicBezTo>
                <a:close/>
                <a:moveTo>
                  <a:pt x="2194079" y="673932"/>
                </a:moveTo>
                <a:lnTo>
                  <a:pt x="2191952" y="673953"/>
                </a:lnTo>
                <a:lnTo>
                  <a:pt x="2190386" y="674359"/>
                </a:lnTo>
                <a:lnTo>
                  <a:pt x="2191018" y="674386"/>
                </a:lnTo>
                <a:lnTo>
                  <a:pt x="2193645" y="674141"/>
                </a:lnTo>
                <a:close/>
                <a:moveTo>
                  <a:pt x="2186527" y="673710"/>
                </a:moveTo>
                <a:lnTo>
                  <a:pt x="2186520" y="673830"/>
                </a:lnTo>
                <a:lnTo>
                  <a:pt x="2188939" y="674061"/>
                </a:lnTo>
                <a:lnTo>
                  <a:pt x="2186825" y="674202"/>
                </a:lnTo>
                <a:lnTo>
                  <a:pt x="2188327" y="674267"/>
                </a:lnTo>
                <a:cubicBezTo>
                  <a:pt x="2189372" y="674089"/>
                  <a:pt x="2190314" y="673952"/>
                  <a:pt x="2191063" y="673956"/>
                </a:cubicBezTo>
                <a:lnTo>
                  <a:pt x="2187952" y="673915"/>
                </a:lnTo>
                <a:lnTo>
                  <a:pt x="2188758" y="673753"/>
                </a:lnTo>
                <a:close/>
                <a:moveTo>
                  <a:pt x="2230000" y="673608"/>
                </a:moveTo>
                <a:lnTo>
                  <a:pt x="2225215" y="673669"/>
                </a:lnTo>
                <a:cubicBezTo>
                  <a:pt x="2225556" y="673793"/>
                  <a:pt x="2227898" y="673980"/>
                  <a:pt x="2231791" y="674217"/>
                </a:cubicBezTo>
                <a:cubicBezTo>
                  <a:pt x="2233421" y="674316"/>
                  <a:pt x="2235325" y="674425"/>
                  <a:pt x="2237468" y="674520"/>
                </a:cubicBezTo>
                <a:cubicBezTo>
                  <a:pt x="2237892" y="674462"/>
                  <a:pt x="2238320" y="674377"/>
                  <a:pt x="2238758" y="674290"/>
                </a:cubicBezTo>
                <a:lnTo>
                  <a:pt x="2241947" y="673838"/>
                </a:lnTo>
                <a:cubicBezTo>
                  <a:pt x="2237009" y="673723"/>
                  <a:pt x="2232908" y="673640"/>
                  <a:pt x="2230000" y="673608"/>
                </a:cubicBezTo>
                <a:close/>
                <a:moveTo>
                  <a:pt x="2219175" y="666664"/>
                </a:moveTo>
                <a:cubicBezTo>
                  <a:pt x="2215220" y="666930"/>
                  <a:pt x="2211969" y="667163"/>
                  <a:pt x="2209817" y="667369"/>
                </a:cubicBezTo>
                <a:lnTo>
                  <a:pt x="2215380" y="667742"/>
                </a:lnTo>
                <a:cubicBezTo>
                  <a:pt x="2219810" y="667673"/>
                  <a:pt x="2225714" y="667504"/>
                  <a:pt x="2232432" y="667288"/>
                </a:cubicBezTo>
                <a:cubicBezTo>
                  <a:pt x="2227874" y="667074"/>
                  <a:pt x="2223430" y="666862"/>
                  <a:pt x="2219175" y="666664"/>
                </a:cubicBezTo>
                <a:close/>
                <a:moveTo>
                  <a:pt x="2167436" y="644411"/>
                </a:moveTo>
                <a:cubicBezTo>
                  <a:pt x="2167307" y="644532"/>
                  <a:pt x="2167166" y="644625"/>
                  <a:pt x="2167038" y="644711"/>
                </a:cubicBezTo>
                <a:cubicBezTo>
                  <a:pt x="2167158" y="644683"/>
                  <a:pt x="2167278" y="644655"/>
                  <a:pt x="2167401" y="644632"/>
                </a:cubicBezTo>
                <a:lnTo>
                  <a:pt x="2167828" y="644425"/>
                </a:lnTo>
                <a:close/>
                <a:moveTo>
                  <a:pt x="186346" y="620588"/>
                </a:moveTo>
                <a:cubicBezTo>
                  <a:pt x="191011" y="621180"/>
                  <a:pt x="195557" y="621762"/>
                  <a:pt x="199912" y="622313"/>
                </a:cubicBezTo>
                <a:cubicBezTo>
                  <a:pt x="203993" y="622341"/>
                  <a:pt x="207348" y="622349"/>
                  <a:pt x="209574" y="622298"/>
                </a:cubicBezTo>
                <a:lnTo>
                  <a:pt x="203891" y="621456"/>
                </a:lnTo>
                <a:cubicBezTo>
                  <a:pt x="199335" y="621178"/>
                  <a:pt x="193261" y="620892"/>
                  <a:pt x="186346" y="620588"/>
                </a:cubicBezTo>
                <a:close/>
                <a:moveTo>
                  <a:pt x="232165" y="616601"/>
                </a:moveTo>
                <a:cubicBezTo>
                  <a:pt x="231078" y="616710"/>
                  <a:pt x="230101" y="616782"/>
                  <a:pt x="229332" y="616719"/>
                </a:cubicBezTo>
                <a:lnTo>
                  <a:pt x="232523" y="617011"/>
                </a:lnTo>
                <a:lnTo>
                  <a:pt x="231684" y="617119"/>
                </a:lnTo>
                <a:lnTo>
                  <a:pt x="233971" y="617343"/>
                </a:lnTo>
                <a:lnTo>
                  <a:pt x="233987" y="617215"/>
                </a:lnTo>
                <a:lnTo>
                  <a:pt x="231521" y="616775"/>
                </a:lnTo>
                <a:lnTo>
                  <a:pt x="233702" y="616792"/>
                </a:lnTo>
                <a:close/>
                <a:moveTo>
                  <a:pt x="229411" y="616260"/>
                </a:moveTo>
                <a:lnTo>
                  <a:pt x="224134" y="616365"/>
                </a:lnTo>
                <a:lnTo>
                  <a:pt x="228419" y="616651"/>
                </a:lnTo>
                <a:lnTo>
                  <a:pt x="230058" y="616341"/>
                </a:lnTo>
                <a:close/>
                <a:moveTo>
                  <a:pt x="222565" y="616123"/>
                </a:moveTo>
                <a:lnTo>
                  <a:pt x="222492" y="616125"/>
                </a:lnTo>
                <a:lnTo>
                  <a:pt x="222660" y="616152"/>
                </a:lnTo>
                <a:close/>
                <a:moveTo>
                  <a:pt x="231194" y="613231"/>
                </a:moveTo>
                <a:lnTo>
                  <a:pt x="232922" y="613522"/>
                </a:lnTo>
                <a:lnTo>
                  <a:pt x="232941" y="613524"/>
                </a:lnTo>
                <a:lnTo>
                  <a:pt x="232557" y="613427"/>
                </a:lnTo>
                <a:cubicBezTo>
                  <a:pt x="232250" y="613369"/>
                  <a:pt x="231943" y="613313"/>
                  <a:pt x="231641" y="613251"/>
                </a:cubicBezTo>
                <a:close/>
                <a:moveTo>
                  <a:pt x="181724" y="612427"/>
                </a:moveTo>
                <a:cubicBezTo>
                  <a:pt x="181285" y="612457"/>
                  <a:pt x="180839" y="612514"/>
                  <a:pt x="180383" y="612573"/>
                </a:cubicBezTo>
                <a:lnTo>
                  <a:pt x="177074" y="612804"/>
                </a:lnTo>
                <a:cubicBezTo>
                  <a:pt x="187198" y="613836"/>
                  <a:pt x="193894" y="614459"/>
                  <a:pt x="194242" y="614314"/>
                </a:cubicBezTo>
                <a:cubicBezTo>
                  <a:pt x="193900" y="614154"/>
                  <a:pt x="191510" y="613767"/>
                  <a:pt x="187530" y="613203"/>
                </a:cubicBezTo>
                <a:cubicBezTo>
                  <a:pt x="185863" y="612967"/>
                  <a:pt x="183918" y="612700"/>
                  <a:pt x="181724" y="612427"/>
                </a:cubicBezTo>
                <a:close/>
                <a:moveTo>
                  <a:pt x="187811" y="611772"/>
                </a:moveTo>
                <a:cubicBezTo>
                  <a:pt x="188592" y="611904"/>
                  <a:pt x="189317" y="612007"/>
                  <a:pt x="189960" y="612095"/>
                </a:cubicBezTo>
                <a:lnTo>
                  <a:pt x="189452" y="611879"/>
                </a:lnTo>
                <a:cubicBezTo>
                  <a:pt x="188990" y="611703"/>
                  <a:pt x="188439" y="611725"/>
                  <a:pt x="187811" y="611772"/>
                </a:cubicBezTo>
                <a:close/>
                <a:moveTo>
                  <a:pt x="206854" y="610938"/>
                </a:moveTo>
                <a:lnTo>
                  <a:pt x="192673" y="611903"/>
                </a:lnTo>
                <a:lnTo>
                  <a:pt x="196579" y="612543"/>
                </a:lnTo>
                <a:lnTo>
                  <a:pt x="203493" y="612883"/>
                </a:lnTo>
                <a:cubicBezTo>
                  <a:pt x="206111" y="613275"/>
                  <a:pt x="208827" y="613812"/>
                  <a:pt x="211126" y="614293"/>
                </a:cubicBezTo>
                <a:cubicBezTo>
                  <a:pt x="212548" y="614495"/>
                  <a:pt x="214277" y="614767"/>
                  <a:pt x="217804" y="615351"/>
                </a:cubicBezTo>
                <a:lnTo>
                  <a:pt x="223285" y="614697"/>
                </a:lnTo>
                <a:lnTo>
                  <a:pt x="223236" y="614687"/>
                </a:lnTo>
                <a:lnTo>
                  <a:pt x="223302" y="614694"/>
                </a:lnTo>
                <a:lnTo>
                  <a:pt x="224009" y="614610"/>
                </a:lnTo>
                <a:lnTo>
                  <a:pt x="223543" y="614406"/>
                </a:lnTo>
                <a:cubicBezTo>
                  <a:pt x="220805" y="613879"/>
                  <a:pt x="208232" y="612252"/>
                  <a:pt x="207166" y="612044"/>
                </a:cubicBezTo>
                <a:cubicBezTo>
                  <a:pt x="208003" y="612072"/>
                  <a:pt x="214221" y="612837"/>
                  <a:pt x="217151" y="613157"/>
                </a:cubicBezTo>
                <a:cubicBezTo>
                  <a:pt x="216520" y="613046"/>
                  <a:pt x="210684" y="612061"/>
                  <a:pt x="210707" y="612023"/>
                </a:cubicBezTo>
                <a:cubicBezTo>
                  <a:pt x="210731" y="611986"/>
                  <a:pt x="213695" y="612489"/>
                  <a:pt x="217280" y="612935"/>
                </a:cubicBezTo>
                <a:lnTo>
                  <a:pt x="217195" y="612890"/>
                </a:lnTo>
                <a:close/>
                <a:moveTo>
                  <a:pt x="213823" y="610465"/>
                </a:moveTo>
                <a:lnTo>
                  <a:pt x="207538" y="610892"/>
                </a:lnTo>
                <a:lnTo>
                  <a:pt x="215590" y="611882"/>
                </a:lnTo>
                <a:lnTo>
                  <a:pt x="211876" y="611113"/>
                </a:lnTo>
                <a:cubicBezTo>
                  <a:pt x="211711" y="611076"/>
                  <a:pt x="211571" y="611042"/>
                  <a:pt x="211589" y="610927"/>
                </a:cubicBezTo>
                <a:cubicBezTo>
                  <a:pt x="213411" y="611123"/>
                  <a:pt x="218470" y="611979"/>
                  <a:pt x="223465" y="612794"/>
                </a:cubicBezTo>
                <a:lnTo>
                  <a:pt x="220515" y="611504"/>
                </a:lnTo>
                <a:cubicBezTo>
                  <a:pt x="221902" y="611661"/>
                  <a:pt x="225647" y="612294"/>
                  <a:pt x="229640" y="612970"/>
                </a:cubicBezTo>
                <a:lnTo>
                  <a:pt x="229731" y="612886"/>
                </a:lnTo>
                <a:lnTo>
                  <a:pt x="225251" y="611930"/>
                </a:lnTo>
                <a:cubicBezTo>
                  <a:pt x="225619" y="611813"/>
                  <a:pt x="227633" y="612050"/>
                  <a:pt x="230768" y="612496"/>
                </a:cubicBezTo>
                <a:lnTo>
                  <a:pt x="232923" y="612104"/>
                </a:lnTo>
                <a:lnTo>
                  <a:pt x="219610" y="611342"/>
                </a:lnTo>
                <a:lnTo>
                  <a:pt x="223904" y="611256"/>
                </a:lnTo>
                <a:cubicBezTo>
                  <a:pt x="219566" y="611018"/>
                  <a:pt x="216053" y="610791"/>
                  <a:pt x="213823" y="610465"/>
                </a:cubicBezTo>
                <a:close/>
                <a:moveTo>
                  <a:pt x="253739" y="609112"/>
                </a:moveTo>
                <a:cubicBezTo>
                  <a:pt x="252204" y="609176"/>
                  <a:pt x="250555" y="609273"/>
                  <a:pt x="248811" y="609389"/>
                </a:cubicBezTo>
                <a:cubicBezTo>
                  <a:pt x="250993" y="609436"/>
                  <a:pt x="253100" y="609476"/>
                  <a:pt x="255121" y="609504"/>
                </a:cubicBezTo>
                <a:close/>
                <a:moveTo>
                  <a:pt x="257773" y="608920"/>
                </a:moveTo>
                <a:lnTo>
                  <a:pt x="256861" y="608963"/>
                </a:lnTo>
                <a:cubicBezTo>
                  <a:pt x="257100" y="608987"/>
                  <a:pt x="257340" y="609004"/>
                  <a:pt x="257578" y="609018"/>
                </a:cubicBezTo>
                <a:close/>
                <a:moveTo>
                  <a:pt x="249068" y="608177"/>
                </a:moveTo>
                <a:lnTo>
                  <a:pt x="246772" y="608244"/>
                </a:lnTo>
                <a:cubicBezTo>
                  <a:pt x="246456" y="608259"/>
                  <a:pt x="246115" y="608276"/>
                  <a:pt x="245750" y="608302"/>
                </a:cubicBezTo>
                <a:lnTo>
                  <a:pt x="240945" y="608813"/>
                </a:lnTo>
                <a:lnTo>
                  <a:pt x="245676" y="609187"/>
                </a:lnTo>
                <a:cubicBezTo>
                  <a:pt x="246838" y="609027"/>
                  <a:pt x="247996" y="608889"/>
                  <a:pt x="249047" y="608760"/>
                </a:cubicBezTo>
                <a:lnTo>
                  <a:pt x="248363" y="608703"/>
                </a:lnTo>
                <a:close/>
                <a:moveTo>
                  <a:pt x="205920" y="607123"/>
                </a:moveTo>
                <a:cubicBezTo>
                  <a:pt x="205444" y="606973"/>
                  <a:pt x="200642" y="607380"/>
                  <a:pt x="193218" y="608160"/>
                </a:cubicBezTo>
                <a:lnTo>
                  <a:pt x="199121" y="608293"/>
                </a:lnTo>
                <a:close/>
                <a:moveTo>
                  <a:pt x="190371" y="605441"/>
                </a:moveTo>
                <a:cubicBezTo>
                  <a:pt x="188421" y="605369"/>
                  <a:pt x="177693" y="606602"/>
                  <a:pt x="164305" y="608240"/>
                </a:cubicBezTo>
                <a:lnTo>
                  <a:pt x="161649" y="608306"/>
                </a:lnTo>
                <a:cubicBezTo>
                  <a:pt x="164979" y="608793"/>
                  <a:pt x="168547" y="609478"/>
                  <a:pt x="171613" y="610098"/>
                </a:cubicBezTo>
                <a:lnTo>
                  <a:pt x="172649" y="610264"/>
                </a:lnTo>
                <a:lnTo>
                  <a:pt x="168403" y="608944"/>
                </a:lnTo>
                <a:cubicBezTo>
                  <a:pt x="170079" y="609068"/>
                  <a:pt x="175863" y="609968"/>
                  <a:pt x="181403" y="610808"/>
                </a:cubicBezTo>
                <a:cubicBezTo>
                  <a:pt x="187163" y="610013"/>
                  <a:pt x="192371" y="609288"/>
                  <a:pt x="196488" y="608676"/>
                </a:cubicBezTo>
                <a:lnTo>
                  <a:pt x="191578" y="608323"/>
                </a:lnTo>
                <a:cubicBezTo>
                  <a:pt x="189971" y="608466"/>
                  <a:pt x="188262" y="608647"/>
                  <a:pt x="186460" y="608837"/>
                </a:cubicBezTo>
                <a:lnTo>
                  <a:pt x="190236" y="608227"/>
                </a:lnTo>
                <a:lnTo>
                  <a:pt x="187459" y="608028"/>
                </a:lnTo>
                <a:lnTo>
                  <a:pt x="190975" y="608108"/>
                </a:lnTo>
                <a:lnTo>
                  <a:pt x="197506" y="607053"/>
                </a:lnTo>
                <a:cubicBezTo>
                  <a:pt x="196915" y="606866"/>
                  <a:pt x="189633" y="607540"/>
                  <a:pt x="178932" y="608674"/>
                </a:cubicBezTo>
                <a:lnTo>
                  <a:pt x="176625" y="607984"/>
                </a:lnTo>
                <a:close/>
                <a:moveTo>
                  <a:pt x="176207" y="601734"/>
                </a:moveTo>
                <a:cubicBezTo>
                  <a:pt x="162863" y="602387"/>
                  <a:pt x="142105" y="603570"/>
                  <a:pt x="123118" y="604538"/>
                </a:cubicBezTo>
                <a:lnTo>
                  <a:pt x="136388" y="606198"/>
                </a:lnTo>
                <a:lnTo>
                  <a:pt x="136568" y="606225"/>
                </a:lnTo>
                <a:cubicBezTo>
                  <a:pt x="136917" y="606270"/>
                  <a:pt x="137293" y="606324"/>
                  <a:pt x="137666" y="606389"/>
                </a:cubicBezTo>
                <a:cubicBezTo>
                  <a:pt x="140506" y="606813"/>
                  <a:pt x="143122" y="607194"/>
                  <a:pt x="145110" y="607460"/>
                </a:cubicBezTo>
                <a:cubicBezTo>
                  <a:pt x="144504" y="607290"/>
                  <a:pt x="143846" y="607115"/>
                  <a:pt x="143253" y="606946"/>
                </a:cubicBezTo>
                <a:lnTo>
                  <a:pt x="152567" y="607849"/>
                </a:lnTo>
                <a:lnTo>
                  <a:pt x="153689" y="607958"/>
                </a:lnTo>
                <a:cubicBezTo>
                  <a:pt x="155336" y="608202"/>
                  <a:pt x="156252" y="608254"/>
                  <a:pt x="156936" y="608270"/>
                </a:cubicBezTo>
                <a:lnTo>
                  <a:pt x="156177" y="608051"/>
                </a:lnTo>
                <a:lnTo>
                  <a:pt x="161308" y="608244"/>
                </a:lnTo>
                <a:lnTo>
                  <a:pt x="161587" y="608294"/>
                </a:lnTo>
                <a:cubicBezTo>
                  <a:pt x="180170" y="606296"/>
                  <a:pt x="194160" y="604598"/>
                  <a:pt x="196920" y="603722"/>
                </a:cubicBezTo>
                <a:cubicBezTo>
                  <a:pt x="194667" y="602942"/>
                  <a:pt x="184810" y="603315"/>
                  <a:pt x="172108" y="603955"/>
                </a:cubicBezTo>
                <a:cubicBezTo>
                  <a:pt x="176094" y="603424"/>
                  <a:pt x="182054" y="602824"/>
                  <a:pt x="186676" y="602308"/>
                </a:cubicBezTo>
                <a:close/>
                <a:moveTo>
                  <a:pt x="2183705" y="598549"/>
                </a:moveTo>
                <a:lnTo>
                  <a:pt x="2178882" y="599630"/>
                </a:lnTo>
                <a:lnTo>
                  <a:pt x="2164158" y="610576"/>
                </a:lnTo>
                <a:lnTo>
                  <a:pt x="2164268" y="610593"/>
                </a:lnTo>
                <a:lnTo>
                  <a:pt x="2163324" y="611609"/>
                </a:lnTo>
                <a:cubicBezTo>
                  <a:pt x="2165311" y="610673"/>
                  <a:pt x="2173708" y="605171"/>
                  <a:pt x="2183705" y="598549"/>
                </a:cubicBezTo>
                <a:close/>
                <a:moveTo>
                  <a:pt x="2149977" y="598267"/>
                </a:moveTo>
                <a:cubicBezTo>
                  <a:pt x="2142901" y="600017"/>
                  <a:pt x="2136870" y="601520"/>
                  <a:pt x="2132430" y="602672"/>
                </a:cubicBezTo>
                <a:lnTo>
                  <a:pt x="2131438" y="603444"/>
                </a:lnTo>
                <a:cubicBezTo>
                  <a:pt x="2135399" y="602615"/>
                  <a:pt x="2140803" y="601412"/>
                  <a:pt x="2147224" y="599958"/>
                </a:cubicBezTo>
                <a:close/>
                <a:moveTo>
                  <a:pt x="169908" y="597609"/>
                </a:moveTo>
                <a:lnTo>
                  <a:pt x="159912" y="598411"/>
                </a:lnTo>
                <a:cubicBezTo>
                  <a:pt x="165961" y="598474"/>
                  <a:pt x="171295" y="598520"/>
                  <a:pt x="175565" y="598526"/>
                </a:cubicBezTo>
                <a:lnTo>
                  <a:pt x="180425" y="598014"/>
                </a:lnTo>
                <a:cubicBezTo>
                  <a:pt x="177701" y="597874"/>
                  <a:pt x="174143" y="597734"/>
                  <a:pt x="169908" y="597609"/>
                </a:cubicBezTo>
                <a:close/>
                <a:moveTo>
                  <a:pt x="2191978" y="596667"/>
                </a:moveTo>
                <a:cubicBezTo>
                  <a:pt x="2190918" y="596937"/>
                  <a:pt x="2189782" y="597188"/>
                  <a:pt x="2188622" y="597446"/>
                </a:cubicBezTo>
                <a:lnTo>
                  <a:pt x="2181333" y="603763"/>
                </a:lnTo>
                <a:cubicBezTo>
                  <a:pt x="2181699" y="603887"/>
                  <a:pt x="2185919" y="600998"/>
                  <a:pt x="2191978" y="596667"/>
                </a:cubicBezTo>
                <a:close/>
                <a:moveTo>
                  <a:pt x="154868" y="596177"/>
                </a:moveTo>
                <a:cubicBezTo>
                  <a:pt x="149124" y="596731"/>
                  <a:pt x="142359" y="597408"/>
                  <a:pt x="135078" y="598146"/>
                </a:cubicBezTo>
                <a:cubicBezTo>
                  <a:pt x="139424" y="598193"/>
                  <a:pt x="143667" y="598240"/>
                  <a:pt x="147732" y="598280"/>
                </a:cubicBezTo>
                <a:lnTo>
                  <a:pt x="156511" y="597146"/>
                </a:lnTo>
                <a:cubicBezTo>
                  <a:pt x="156129" y="597130"/>
                  <a:pt x="155744" y="597119"/>
                  <a:pt x="155358" y="597107"/>
                </a:cubicBezTo>
                <a:lnTo>
                  <a:pt x="156856" y="597102"/>
                </a:lnTo>
                <a:cubicBezTo>
                  <a:pt x="158661" y="596867"/>
                  <a:pt x="160357" y="596645"/>
                  <a:pt x="161922" y="596423"/>
                </a:cubicBezTo>
                <a:close/>
                <a:moveTo>
                  <a:pt x="2189451" y="594748"/>
                </a:moveTo>
                <a:lnTo>
                  <a:pt x="2183130" y="596494"/>
                </a:lnTo>
                <a:lnTo>
                  <a:pt x="2181653" y="597589"/>
                </a:lnTo>
                <a:lnTo>
                  <a:pt x="2187159" y="596263"/>
                </a:lnTo>
                <a:close/>
                <a:moveTo>
                  <a:pt x="2201641" y="594004"/>
                </a:moveTo>
                <a:lnTo>
                  <a:pt x="2197783" y="594761"/>
                </a:lnTo>
                <a:lnTo>
                  <a:pt x="2197160" y="595285"/>
                </a:lnTo>
                <a:lnTo>
                  <a:pt x="2198278" y="595196"/>
                </a:lnTo>
                <a:lnTo>
                  <a:pt x="2196876" y="595524"/>
                </a:lnTo>
                <a:lnTo>
                  <a:pt x="2187180" y="604118"/>
                </a:lnTo>
                <a:cubicBezTo>
                  <a:pt x="2187872" y="604084"/>
                  <a:pt x="2193780" y="599838"/>
                  <a:pt x="2201641" y="594004"/>
                </a:cubicBezTo>
                <a:close/>
                <a:moveTo>
                  <a:pt x="2182728" y="593490"/>
                </a:moveTo>
                <a:cubicBezTo>
                  <a:pt x="2171857" y="596375"/>
                  <a:pt x="2164824" y="598295"/>
                  <a:pt x="2165017" y="598415"/>
                </a:cubicBezTo>
                <a:cubicBezTo>
                  <a:pt x="2165161" y="598502"/>
                  <a:pt x="2167837" y="597936"/>
                  <a:pt x="2172409" y="596875"/>
                </a:cubicBezTo>
                <a:cubicBezTo>
                  <a:pt x="2172544" y="596832"/>
                  <a:pt x="2172665" y="596761"/>
                  <a:pt x="2172786" y="596691"/>
                </a:cubicBezTo>
                <a:lnTo>
                  <a:pt x="2172601" y="596830"/>
                </a:lnTo>
                <a:lnTo>
                  <a:pt x="2180043" y="595069"/>
                </a:lnTo>
                <a:cubicBezTo>
                  <a:pt x="2180919" y="594559"/>
                  <a:pt x="2181814" y="594029"/>
                  <a:pt x="2182728" y="593490"/>
                </a:cubicBezTo>
                <a:close/>
                <a:moveTo>
                  <a:pt x="2170885" y="593102"/>
                </a:moveTo>
                <a:lnTo>
                  <a:pt x="2158111" y="596258"/>
                </a:lnTo>
                <a:cubicBezTo>
                  <a:pt x="2157419" y="596837"/>
                  <a:pt x="2156757" y="597397"/>
                  <a:pt x="2156130" y="597934"/>
                </a:cubicBezTo>
                <a:lnTo>
                  <a:pt x="2159300" y="597214"/>
                </a:lnTo>
                <a:cubicBezTo>
                  <a:pt x="2159375" y="597170"/>
                  <a:pt x="2159445" y="597119"/>
                  <a:pt x="2159516" y="597066"/>
                </a:cubicBezTo>
                <a:lnTo>
                  <a:pt x="2159375" y="597197"/>
                </a:lnTo>
                <a:lnTo>
                  <a:pt x="2161851" y="596635"/>
                </a:lnTo>
                <a:cubicBezTo>
                  <a:pt x="2162601" y="596203"/>
                  <a:pt x="2163336" y="595665"/>
                  <a:pt x="2164105" y="595099"/>
                </a:cubicBezTo>
                <a:lnTo>
                  <a:pt x="2166145" y="594969"/>
                </a:lnTo>
                <a:lnTo>
                  <a:pt x="2165276" y="595857"/>
                </a:lnTo>
                <a:lnTo>
                  <a:pt x="2168170" y="595199"/>
                </a:lnTo>
                <a:close/>
                <a:moveTo>
                  <a:pt x="2197799" y="592481"/>
                </a:moveTo>
                <a:lnTo>
                  <a:pt x="2193229" y="593718"/>
                </a:lnTo>
                <a:lnTo>
                  <a:pt x="2191321" y="595262"/>
                </a:lnTo>
                <a:cubicBezTo>
                  <a:pt x="2192583" y="594966"/>
                  <a:pt x="2193894" y="594646"/>
                  <a:pt x="2195252" y="594313"/>
                </a:cubicBezTo>
                <a:close/>
                <a:moveTo>
                  <a:pt x="163603" y="592357"/>
                </a:moveTo>
                <a:cubicBezTo>
                  <a:pt x="160575" y="592571"/>
                  <a:pt x="155944" y="593022"/>
                  <a:pt x="150233" y="593610"/>
                </a:cubicBezTo>
                <a:cubicBezTo>
                  <a:pt x="152973" y="593678"/>
                  <a:pt x="155515" y="593723"/>
                  <a:pt x="157834" y="593736"/>
                </a:cubicBezTo>
                <a:cubicBezTo>
                  <a:pt x="161142" y="593274"/>
                  <a:pt x="163763" y="592878"/>
                  <a:pt x="165426" y="592542"/>
                </a:cubicBezTo>
                <a:close/>
                <a:moveTo>
                  <a:pt x="2163259" y="590175"/>
                </a:moveTo>
                <a:lnTo>
                  <a:pt x="2141188" y="595738"/>
                </a:lnTo>
                <a:cubicBezTo>
                  <a:pt x="2135731" y="597157"/>
                  <a:pt x="2134497" y="597659"/>
                  <a:pt x="2144452" y="595795"/>
                </a:cubicBezTo>
                <a:cubicBezTo>
                  <a:pt x="2147457" y="595232"/>
                  <a:pt x="2152509" y="594210"/>
                  <a:pt x="2158975" y="592872"/>
                </a:cubicBezTo>
                <a:cubicBezTo>
                  <a:pt x="2159144" y="592828"/>
                  <a:pt x="2159270" y="592726"/>
                  <a:pt x="2159397" y="592623"/>
                </a:cubicBezTo>
                <a:close/>
                <a:moveTo>
                  <a:pt x="2207126" y="589956"/>
                </a:moveTo>
                <a:lnTo>
                  <a:pt x="2201772" y="591405"/>
                </a:lnTo>
                <a:lnTo>
                  <a:pt x="2199589" y="593242"/>
                </a:lnTo>
                <a:lnTo>
                  <a:pt x="2204227" y="592096"/>
                </a:lnTo>
                <a:close/>
                <a:moveTo>
                  <a:pt x="2197112" y="589681"/>
                </a:moveTo>
                <a:lnTo>
                  <a:pt x="2189667" y="591648"/>
                </a:lnTo>
                <a:lnTo>
                  <a:pt x="2187399" y="593328"/>
                </a:lnTo>
                <a:cubicBezTo>
                  <a:pt x="2189499" y="592826"/>
                  <a:pt x="2191712" y="592292"/>
                  <a:pt x="2194020" y="591726"/>
                </a:cubicBezTo>
                <a:close/>
                <a:moveTo>
                  <a:pt x="2141514" y="589386"/>
                </a:moveTo>
                <a:lnTo>
                  <a:pt x="2141354" y="589458"/>
                </a:lnTo>
                <a:lnTo>
                  <a:pt x="2141595" y="589400"/>
                </a:lnTo>
                <a:close/>
                <a:moveTo>
                  <a:pt x="2143880" y="588314"/>
                </a:moveTo>
                <a:lnTo>
                  <a:pt x="2142311" y="589025"/>
                </a:lnTo>
                <a:lnTo>
                  <a:pt x="2142547" y="589167"/>
                </a:lnTo>
                <a:lnTo>
                  <a:pt x="2145264" y="588506"/>
                </a:lnTo>
                <a:close/>
                <a:moveTo>
                  <a:pt x="2192356" y="587795"/>
                </a:moveTo>
                <a:cubicBezTo>
                  <a:pt x="2185272" y="589553"/>
                  <a:pt x="2178261" y="591281"/>
                  <a:pt x="2171588" y="592928"/>
                </a:cubicBezTo>
                <a:lnTo>
                  <a:pt x="2168797" y="595057"/>
                </a:lnTo>
                <a:cubicBezTo>
                  <a:pt x="2174671" y="593714"/>
                  <a:pt x="2180865" y="592294"/>
                  <a:pt x="2187211" y="590838"/>
                </a:cubicBezTo>
                <a:close/>
                <a:moveTo>
                  <a:pt x="2204352" y="587768"/>
                </a:moveTo>
                <a:lnTo>
                  <a:pt x="2198753" y="589248"/>
                </a:lnTo>
                <a:lnTo>
                  <a:pt x="2196405" y="591147"/>
                </a:lnTo>
                <a:lnTo>
                  <a:pt x="2201307" y="589958"/>
                </a:lnTo>
                <a:close/>
                <a:moveTo>
                  <a:pt x="179809" y="586328"/>
                </a:moveTo>
                <a:lnTo>
                  <a:pt x="178910" y="586356"/>
                </a:lnTo>
                <a:cubicBezTo>
                  <a:pt x="179257" y="586368"/>
                  <a:pt x="179591" y="586375"/>
                  <a:pt x="179908" y="586381"/>
                </a:cubicBezTo>
                <a:close/>
                <a:moveTo>
                  <a:pt x="2149668" y="580705"/>
                </a:moveTo>
                <a:lnTo>
                  <a:pt x="2149785" y="580953"/>
                </a:lnTo>
                <a:cubicBezTo>
                  <a:pt x="2149763" y="580975"/>
                  <a:pt x="2149737" y="580992"/>
                  <a:pt x="2149631" y="580964"/>
                </a:cubicBezTo>
                <a:cubicBezTo>
                  <a:pt x="2149651" y="581470"/>
                  <a:pt x="2149043" y="581357"/>
                  <a:pt x="2148486" y="581347"/>
                </a:cubicBezTo>
                <a:lnTo>
                  <a:pt x="2149135" y="582334"/>
                </a:lnTo>
                <a:cubicBezTo>
                  <a:pt x="2149681" y="582148"/>
                  <a:pt x="2150226" y="581966"/>
                  <a:pt x="2150767" y="581785"/>
                </a:cubicBezTo>
                <a:lnTo>
                  <a:pt x="2149195" y="582466"/>
                </a:lnTo>
                <a:lnTo>
                  <a:pt x="2149230" y="583081"/>
                </a:lnTo>
                <a:lnTo>
                  <a:pt x="2147308" y="583283"/>
                </a:lnTo>
                <a:lnTo>
                  <a:pt x="2146793" y="583505"/>
                </a:lnTo>
                <a:lnTo>
                  <a:pt x="2147606" y="584991"/>
                </a:lnTo>
                <a:lnTo>
                  <a:pt x="2149366" y="584553"/>
                </a:lnTo>
                <a:lnTo>
                  <a:pt x="2155893" y="582107"/>
                </a:lnTo>
                <a:cubicBezTo>
                  <a:pt x="2156598" y="582628"/>
                  <a:pt x="2152451" y="581116"/>
                  <a:pt x="2149668" y="580705"/>
                </a:cubicBezTo>
                <a:close/>
                <a:moveTo>
                  <a:pt x="2169331" y="567483"/>
                </a:moveTo>
                <a:lnTo>
                  <a:pt x="2169503" y="567842"/>
                </a:lnTo>
                <a:lnTo>
                  <a:pt x="2170774" y="567502"/>
                </a:lnTo>
                <a:cubicBezTo>
                  <a:pt x="2170337" y="567629"/>
                  <a:pt x="2169845" y="567563"/>
                  <a:pt x="2169331" y="567483"/>
                </a:cubicBezTo>
                <a:close/>
                <a:moveTo>
                  <a:pt x="256053" y="560482"/>
                </a:moveTo>
                <a:lnTo>
                  <a:pt x="252185" y="560754"/>
                </a:lnTo>
                <a:lnTo>
                  <a:pt x="256478" y="561518"/>
                </a:lnTo>
                <a:cubicBezTo>
                  <a:pt x="256274" y="561144"/>
                  <a:pt x="256106" y="560785"/>
                  <a:pt x="256053" y="560482"/>
                </a:cubicBezTo>
                <a:close/>
                <a:moveTo>
                  <a:pt x="295641" y="544161"/>
                </a:moveTo>
                <a:lnTo>
                  <a:pt x="296204" y="544301"/>
                </a:lnTo>
                <a:lnTo>
                  <a:pt x="296970" y="544287"/>
                </a:lnTo>
                <a:close/>
                <a:moveTo>
                  <a:pt x="300407" y="538176"/>
                </a:moveTo>
                <a:cubicBezTo>
                  <a:pt x="299055" y="538216"/>
                  <a:pt x="297162" y="538307"/>
                  <a:pt x="294835" y="538446"/>
                </a:cubicBezTo>
                <a:lnTo>
                  <a:pt x="299656" y="538703"/>
                </a:lnTo>
                <a:lnTo>
                  <a:pt x="302743" y="538220"/>
                </a:lnTo>
                <a:cubicBezTo>
                  <a:pt x="302572" y="538149"/>
                  <a:pt x="301759" y="538136"/>
                  <a:pt x="300407" y="538176"/>
                </a:cubicBezTo>
                <a:close/>
                <a:moveTo>
                  <a:pt x="273301" y="526912"/>
                </a:moveTo>
                <a:cubicBezTo>
                  <a:pt x="266311" y="527155"/>
                  <a:pt x="258543" y="527442"/>
                  <a:pt x="250684" y="527727"/>
                </a:cubicBezTo>
                <a:cubicBezTo>
                  <a:pt x="256420" y="528019"/>
                  <a:pt x="262320" y="528346"/>
                  <a:pt x="268251" y="528683"/>
                </a:cubicBezTo>
                <a:lnTo>
                  <a:pt x="283708" y="527690"/>
                </a:lnTo>
                <a:close/>
                <a:moveTo>
                  <a:pt x="296181" y="526230"/>
                </a:moveTo>
                <a:cubicBezTo>
                  <a:pt x="294197" y="526262"/>
                  <a:pt x="291650" y="526327"/>
                  <a:pt x="288666" y="526419"/>
                </a:cubicBezTo>
                <a:lnTo>
                  <a:pt x="297282" y="526729"/>
                </a:lnTo>
                <a:cubicBezTo>
                  <a:pt x="297630" y="526712"/>
                  <a:pt x="297951" y="526685"/>
                  <a:pt x="298251" y="526658"/>
                </a:cubicBezTo>
                <a:lnTo>
                  <a:pt x="298171" y="526597"/>
                </a:lnTo>
                <a:lnTo>
                  <a:pt x="300313" y="526239"/>
                </a:lnTo>
                <a:cubicBezTo>
                  <a:pt x="299584" y="526198"/>
                  <a:pt x="298165" y="526198"/>
                  <a:pt x="296181" y="526230"/>
                </a:cubicBezTo>
                <a:close/>
                <a:moveTo>
                  <a:pt x="270916" y="524262"/>
                </a:moveTo>
                <a:cubicBezTo>
                  <a:pt x="267555" y="524317"/>
                  <a:pt x="261695" y="524615"/>
                  <a:pt x="254399" y="525035"/>
                </a:cubicBezTo>
                <a:lnTo>
                  <a:pt x="264049" y="525427"/>
                </a:lnTo>
                <a:lnTo>
                  <a:pt x="273165" y="524401"/>
                </a:lnTo>
                <a:close/>
                <a:moveTo>
                  <a:pt x="269149" y="521425"/>
                </a:moveTo>
                <a:cubicBezTo>
                  <a:pt x="268653" y="521219"/>
                  <a:pt x="262704" y="521506"/>
                  <a:pt x="253814" y="522053"/>
                </a:cubicBezTo>
                <a:lnTo>
                  <a:pt x="262361" y="522346"/>
                </a:lnTo>
                <a:close/>
                <a:moveTo>
                  <a:pt x="341649" y="490924"/>
                </a:moveTo>
                <a:lnTo>
                  <a:pt x="340842" y="490987"/>
                </a:lnTo>
                <a:cubicBezTo>
                  <a:pt x="341657" y="491063"/>
                  <a:pt x="342618" y="491285"/>
                  <a:pt x="343588" y="491516"/>
                </a:cubicBezTo>
                <a:lnTo>
                  <a:pt x="343839" y="491537"/>
                </a:lnTo>
                <a:cubicBezTo>
                  <a:pt x="343835" y="491535"/>
                  <a:pt x="343831" y="491535"/>
                  <a:pt x="343827" y="491532"/>
                </a:cubicBezTo>
                <a:close/>
                <a:moveTo>
                  <a:pt x="359471" y="489633"/>
                </a:moveTo>
                <a:lnTo>
                  <a:pt x="356615" y="489781"/>
                </a:lnTo>
                <a:lnTo>
                  <a:pt x="359856" y="490966"/>
                </a:lnTo>
                <a:lnTo>
                  <a:pt x="361572" y="490695"/>
                </a:lnTo>
                <a:lnTo>
                  <a:pt x="360849" y="490126"/>
                </a:lnTo>
                <a:close/>
                <a:moveTo>
                  <a:pt x="348531" y="485816"/>
                </a:moveTo>
                <a:lnTo>
                  <a:pt x="343056" y="486327"/>
                </a:lnTo>
                <a:cubicBezTo>
                  <a:pt x="344179" y="486660"/>
                  <a:pt x="345694" y="487279"/>
                  <a:pt x="347282" y="487939"/>
                </a:cubicBezTo>
                <a:lnTo>
                  <a:pt x="347957" y="488115"/>
                </a:lnTo>
                <a:lnTo>
                  <a:pt x="352821" y="487264"/>
                </a:lnTo>
                <a:close/>
                <a:moveTo>
                  <a:pt x="351469" y="485542"/>
                </a:moveTo>
                <a:lnTo>
                  <a:pt x="349723" y="485704"/>
                </a:lnTo>
                <a:lnTo>
                  <a:pt x="351438" y="486151"/>
                </a:lnTo>
                <a:lnTo>
                  <a:pt x="350900" y="485864"/>
                </a:lnTo>
                <a:lnTo>
                  <a:pt x="351663" y="485616"/>
                </a:lnTo>
                <a:close/>
                <a:moveTo>
                  <a:pt x="2228978" y="484741"/>
                </a:moveTo>
                <a:lnTo>
                  <a:pt x="2224943" y="485458"/>
                </a:lnTo>
                <a:cubicBezTo>
                  <a:pt x="2224474" y="485896"/>
                  <a:pt x="2224079" y="486315"/>
                  <a:pt x="2223771" y="486708"/>
                </a:cubicBezTo>
                <a:lnTo>
                  <a:pt x="2226304" y="486309"/>
                </a:lnTo>
                <a:cubicBezTo>
                  <a:pt x="2227196" y="485982"/>
                  <a:pt x="2228050" y="485395"/>
                  <a:pt x="2228978" y="484741"/>
                </a:cubicBezTo>
                <a:close/>
                <a:moveTo>
                  <a:pt x="2241834" y="482460"/>
                </a:moveTo>
                <a:lnTo>
                  <a:pt x="2235889" y="483515"/>
                </a:lnTo>
                <a:lnTo>
                  <a:pt x="2234502" y="485022"/>
                </a:lnTo>
                <a:cubicBezTo>
                  <a:pt x="2236161" y="484764"/>
                  <a:pt x="2237855" y="484495"/>
                  <a:pt x="2239581" y="484219"/>
                </a:cubicBezTo>
                <a:close/>
                <a:moveTo>
                  <a:pt x="2237536" y="478470"/>
                </a:moveTo>
                <a:lnTo>
                  <a:pt x="2230657" y="479739"/>
                </a:lnTo>
                <a:lnTo>
                  <a:pt x="2228994" y="481375"/>
                </a:lnTo>
                <a:cubicBezTo>
                  <a:pt x="2230718" y="481162"/>
                  <a:pt x="2232590" y="480906"/>
                  <a:pt x="2234592" y="480627"/>
                </a:cubicBezTo>
                <a:close/>
                <a:moveTo>
                  <a:pt x="2233460" y="476230"/>
                </a:moveTo>
                <a:lnTo>
                  <a:pt x="2228092" y="477237"/>
                </a:lnTo>
                <a:cubicBezTo>
                  <a:pt x="2227513" y="477451"/>
                  <a:pt x="2226880" y="477641"/>
                  <a:pt x="2226271" y="477843"/>
                </a:cubicBezTo>
                <a:cubicBezTo>
                  <a:pt x="2227219" y="478262"/>
                  <a:pt x="2228236" y="478629"/>
                  <a:pt x="2228878" y="478972"/>
                </a:cubicBezTo>
                <a:close/>
                <a:moveTo>
                  <a:pt x="313767" y="443385"/>
                </a:moveTo>
                <a:lnTo>
                  <a:pt x="314815" y="443759"/>
                </a:lnTo>
                <a:lnTo>
                  <a:pt x="314828" y="443762"/>
                </a:lnTo>
                <a:lnTo>
                  <a:pt x="314599" y="443646"/>
                </a:lnTo>
                <a:cubicBezTo>
                  <a:pt x="314412" y="443575"/>
                  <a:pt x="314227" y="443503"/>
                  <a:pt x="314045" y="443427"/>
                </a:cubicBezTo>
                <a:close/>
                <a:moveTo>
                  <a:pt x="2155640" y="349903"/>
                </a:moveTo>
                <a:lnTo>
                  <a:pt x="2154780" y="350207"/>
                </a:lnTo>
                <a:lnTo>
                  <a:pt x="2154771" y="350210"/>
                </a:lnTo>
                <a:lnTo>
                  <a:pt x="2155005" y="350165"/>
                </a:lnTo>
                <a:cubicBezTo>
                  <a:pt x="2155165" y="350115"/>
                  <a:pt x="2155324" y="350065"/>
                  <a:pt x="2155488" y="350019"/>
                </a:cubicBezTo>
                <a:close/>
                <a:moveTo>
                  <a:pt x="2052418" y="341657"/>
                </a:moveTo>
                <a:lnTo>
                  <a:pt x="2040873" y="343432"/>
                </a:lnTo>
                <a:lnTo>
                  <a:pt x="2039666" y="344793"/>
                </a:lnTo>
                <a:lnTo>
                  <a:pt x="2038487" y="346940"/>
                </a:lnTo>
                <a:cubicBezTo>
                  <a:pt x="2039451" y="346699"/>
                  <a:pt x="2040636" y="346543"/>
                  <a:pt x="2041813" y="346309"/>
                </a:cubicBezTo>
                <a:lnTo>
                  <a:pt x="2042923" y="345924"/>
                </a:lnTo>
                <a:lnTo>
                  <a:pt x="2044353" y="345632"/>
                </a:lnTo>
                <a:cubicBezTo>
                  <a:pt x="2046760" y="344767"/>
                  <a:pt x="2049929" y="342815"/>
                  <a:pt x="2052418" y="341657"/>
                </a:cubicBezTo>
                <a:close/>
                <a:moveTo>
                  <a:pt x="2058812" y="340673"/>
                </a:moveTo>
                <a:lnTo>
                  <a:pt x="2057452" y="340882"/>
                </a:lnTo>
                <a:lnTo>
                  <a:pt x="2058228" y="340973"/>
                </a:lnTo>
                <a:cubicBezTo>
                  <a:pt x="2058424" y="340873"/>
                  <a:pt x="2058618" y="340772"/>
                  <a:pt x="2058812" y="340673"/>
                </a:cubicBezTo>
                <a:close/>
                <a:moveTo>
                  <a:pt x="2051204" y="315104"/>
                </a:moveTo>
                <a:lnTo>
                  <a:pt x="2050520" y="315224"/>
                </a:lnTo>
                <a:lnTo>
                  <a:pt x="2050265" y="315600"/>
                </a:lnTo>
                <a:lnTo>
                  <a:pt x="2050680" y="315598"/>
                </a:lnTo>
                <a:close/>
                <a:moveTo>
                  <a:pt x="2055747" y="314484"/>
                </a:moveTo>
                <a:lnTo>
                  <a:pt x="2052960" y="314814"/>
                </a:lnTo>
                <a:cubicBezTo>
                  <a:pt x="2052781" y="315066"/>
                  <a:pt x="2052578" y="315315"/>
                  <a:pt x="2052379" y="315566"/>
                </a:cubicBezTo>
                <a:lnTo>
                  <a:pt x="2053195" y="315516"/>
                </a:lnTo>
                <a:lnTo>
                  <a:pt x="2053248" y="315513"/>
                </a:lnTo>
                <a:lnTo>
                  <a:pt x="2054510" y="315437"/>
                </a:lnTo>
                <a:close/>
                <a:moveTo>
                  <a:pt x="2041783" y="312123"/>
                </a:moveTo>
                <a:lnTo>
                  <a:pt x="2040193" y="313651"/>
                </a:lnTo>
                <a:lnTo>
                  <a:pt x="2041569" y="313662"/>
                </a:lnTo>
                <a:close/>
                <a:moveTo>
                  <a:pt x="2033311" y="305423"/>
                </a:moveTo>
                <a:lnTo>
                  <a:pt x="2031507" y="305904"/>
                </a:lnTo>
                <a:lnTo>
                  <a:pt x="2030739" y="307862"/>
                </a:lnTo>
                <a:lnTo>
                  <a:pt x="2030841" y="307836"/>
                </a:lnTo>
                <a:close/>
                <a:moveTo>
                  <a:pt x="2053787" y="303776"/>
                </a:moveTo>
                <a:lnTo>
                  <a:pt x="2049220" y="305077"/>
                </a:lnTo>
                <a:cubicBezTo>
                  <a:pt x="2048432" y="305880"/>
                  <a:pt x="2047313" y="306934"/>
                  <a:pt x="2045645" y="308496"/>
                </a:cubicBezTo>
                <a:lnTo>
                  <a:pt x="2044763" y="309319"/>
                </a:lnTo>
                <a:lnTo>
                  <a:pt x="2041618" y="313663"/>
                </a:lnTo>
                <a:lnTo>
                  <a:pt x="2042292" y="313668"/>
                </a:lnTo>
                <a:lnTo>
                  <a:pt x="2043870" y="311912"/>
                </a:lnTo>
                <a:lnTo>
                  <a:pt x="2044575" y="311357"/>
                </a:lnTo>
                <a:lnTo>
                  <a:pt x="2046377" y="309824"/>
                </a:lnTo>
                <a:lnTo>
                  <a:pt x="2046556" y="310416"/>
                </a:lnTo>
                <a:lnTo>
                  <a:pt x="2047165" y="309901"/>
                </a:lnTo>
                <a:lnTo>
                  <a:pt x="2046645" y="310519"/>
                </a:lnTo>
                <a:lnTo>
                  <a:pt x="2047468" y="310222"/>
                </a:lnTo>
                <a:cubicBezTo>
                  <a:pt x="2048543" y="309312"/>
                  <a:pt x="2051911" y="305713"/>
                  <a:pt x="2053787" y="303776"/>
                </a:cubicBezTo>
                <a:close/>
                <a:moveTo>
                  <a:pt x="2056517" y="302998"/>
                </a:moveTo>
                <a:lnTo>
                  <a:pt x="2054002" y="303715"/>
                </a:lnTo>
                <a:cubicBezTo>
                  <a:pt x="2053058" y="304850"/>
                  <a:pt x="2051638" y="306455"/>
                  <a:pt x="2050849" y="307391"/>
                </a:cubicBezTo>
                <a:lnTo>
                  <a:pt x="2054090" y="304471"/>
                </a:lnTo>
                <a:cubicBezTo>
                  <a:pt x="2054133" y="304505"/>
                  <a:pt x="2052670" y="305858"/>
                  <a:pt x="2051119" y="307582"/>
                </a:cubicBezTo>
                <a:lnTo>
                  <a:pt x="2051202" y="307560"/>
                </a:lnTo>
                <a:cubicBezTo>
                  <a:pt x="2052021" y="306869"/>
                  <a:pt x="2054880" y="304271"/>
                  <a:pt x="2056517" y="302998"/>
                </a:cubicBezTo>
                <a:close/>
                <a:moveTo>
                  <a:pt x="2035331" y="302202"/>
                </a:moveTo>
                <a:lnTo>
                  <a:pt x="2034348" y="302458"/>
                </a:lnTo>
                <a:lnTo>
                  <a:pt x="2033099" y="303841"/>
                </a:lnTo>
                <a:cubicBezTo>
                  <a:pt x="2033626" y="303717"/>
                  <a:pt x="2034162" y="303593"/>
                  <a:pt x="2034704" y="303465"/>
                </a:cubicBezTo>
                <a:close/>
                <a:moveTo>
                  <a:pt x="2036970" y="301779"/>
                </a:moveTo>
                <a:lnTo>
                  <a:pt x="2036884" y="301801"/>
                </a:lnTo>
                <a:lnTo>
                  <a:pt x="2036846" y="301904"/>
                </a:lnTo>
                <a:close/>
                <a:moveTo>
                  <a:pt x="2026984" y="301316"/>
                </a:moveTo>
                <a:lnTo>
                  <a:pt x="2026105" y="301541"/>
                </a:lnTo>
                <a:lnTo>
                  <a:pt x="2025417" y="302349"/>
                </a:lnTo>
                <a:lnTo>
                  <a:pt x="2026185" y="302177"/>
                </a:lnTo>
                <a:cubicBezTo>
                  <a:pt x="2026357" y="302182"/>
                  <a:pt x="2026467" y="302094"/>
                  <a:pt x="2026585" y="302001"/>
                </a:cubicBezTo>
                <a:close/>
                <a:moveTo>
                  <a:pt x="2024680" y="299906"/>
                </a:moveTo>
                <a:lnTo>
                  <a:pt x="2024109" y="300204"/>
                </a:lnTo>
                <a:cubicBezTo>
                  <a:pt x="2024056" y="300318"/>
                  <a:pt x="2024000" y="300430"/>
                  <a:pt x="2023944" y="300543"/>
                </a:cubicBezTo>
                <a:close/>
                <a:moveTo>
                  <a:pt x="2028477" y="298755"/>
                </a:moveTo>
                <a:lnTo>
                  <a:pt x="2027742" y="299619"/>
                </a:lnTo>
                <a:lnTo>
                  <a:pt x="2028017" y="299544"/>
                </a:lnTo>
                <a:close/>
                <a:moveTo>
                  <a:pt x="2040961" y="297733"/>
                </a:moveTo>
                <a:lnTo>
                  <a:pt x="2038095" y="298468"/>
                </a:lnTo>
                <a:lnTo>
                  <a:pt x="2037681" y="299606"/>
                </a:lnTo>
                <a:cubicBezTo>
                  <a:pt x="2038286" y="299472"/>
                  <a:pt x="2038900" y="299333"/>
                  <a:pt x="2039524" y="299190"/>
                </a:cubicBezTo>
                <a:close/>
                <a:moveTo>
                  <a:pt x="2042414" y="296260"/>
                </a:moveTo>
                <a:cubicBezTo>
                  <a:pt x="2041975" y="296428"/>
                  <a:pt x="2041535" y="296592"/>
                  <a:pt x="2041129" y="296745"/>
                </a:cubicBezTo>
                <a:lnTo>
                  <a:pt x="2042241" y="296433"/>
                </a:lnTo>
                <a:lnTo>
                  <a:pt x="2042244" y="296433"/>
                </a:lnTo>
                <a:close/>
                <a:moveTo>
                  <a:pt x="2028488" y="289523"/>
                </a:moveTo>
                <a:lnTo>
                  <a:pt x="2022429" y="298174"/>
                </a:lnTo>
                <a:lnTo>
                  <a:pt x="2022902" y="297725"/>
                </a:lnTo>
                <a:close/>
                <a:moveTo>
                  <a:pt x="1823699" y="240345"/>
                </a:moveTo>
                <a:lnTo>
                  <a:pt x="1823521" y="240433"/>
                </a:lnTo>
                <a:cubicBezTo>
                  <a:pt x="1823570" y="240423"/>
                  <a:pt x="1823609" y="240408"/>
                  <a:pt x="1823648" y="240390"/>
                </a:cubicBezTo>
                <a:close/>
                <a:moveTo>
                  <a:pt x="1823683" y="236866"/>
                </a:moveTo>
                <a:cubicBezTo>
                  <a:pt x="1823431" y="236913"/>
                  <a:pt x="1823303" y="236992"/>
                  <a:pt x="1823226" y="237058"/>
                </a:cubicBezTo>
                <a:lnTo>
                  <a:pt x="1823573" y="236993"/>
                </a:lnTo>
                <a:close/>
                <a:moveTo>
                  <a:pt x="1831633" y="233657"/>
                </a:moveTo>
                <a:cubicBezTo>
                  <a:pt x="1829689" y="234336"/>
                  <a:pt x="1828027" y="234958"/>
                  <a:pt x="1826792" y="235547"/>
                </a:cubicBezTo>
                <a:lnTo>
                  <a:pt x="1826114" y="236511"/>
                </a:lnTo>
                <a:cubicBezTo>
                  <a:pt x="1827069" y="236357"/>
                  <a:pt x="1828107" y="236096"/>
                  <a:pt x="1829244" y="235775"/>
                </a:cubicBezTo>
                <a:cubicBezTo>
                  <a:pt x="1829147" y="235301"/>
                  <a:pt x="1829451" y="234914"/>
                  <a:pt x="1829985" y="234491"/>
                </a:cubicBezTo>
                <a:close/>
                <a:moveTo>
                  <a:pt x="739178" y="232699"/>
                </a:moveTo>
                <a:lnTo>
                  <a:pt x="738956" y="233305"/>
                </a:lnTo>
                <a:lnTo>
                  <a:pt x="739908" y="233671"/>
                </a:lnTo>
                <a:lnTo>
                  <a:pt x="740070" y="233490"/>
                </a:lnTo>
                <a:close/>
                <a:moveTo>
                  <a:pt x="741965" y="226212"/>
                </a:moveTo>
                <a:lnTo>
                  <a:pt x="741509" y="227204"/>
                </a:lnTo>
                <a:lnTo>
                  <a:pt x="743489" y="227989"/>
                </a:lnTo>
                <a:cubicBezTo>
                  <a:pt x="743218" y="227418"/>
                  <a:pt x="742756" y="226991"/>
                  <a:pt x="742267" y="226548"/>
                </a:cubicBezTo>
                <a:close/>
                <a:moveTo>
                  <a:pt x="731322" y="224728"/>
                </a:moveTo>
                <a:cubicBezTo>
                  <a:pt x="730334" y="226393"/>
                  <a:pt x="729456" y="227946"/>
                  <a:pt x="728680" y="229345"/>
                </a:cubicBezTo>
                <a:lnTo>
                  <a:pt x="730329" y="229981"/>
                </a:lnTo>
                <a:lnTo>
                  <a:pt x="732677" y="226557"/>
                </a:lnTo>
                <a:close/>
                <a:moveTo>
                  <a:pt x="709759" y="224654"/>
                </a:moveTo>
                <a:cubicBezTo>
                  <a:pt x="709606" y="224899"/>
                  <a:pt x="709437" y="225132"/>
                  <a:pt x="709270" y="225364"/>
                </a:cubicBezTo>
                <a:cubicBezTo>
                  <a:pt x="708833" y="226154"/>
                  <a:pt x="708405" y="226915"/>
                  <a:pt x="708040" y="227567"/>
                </a:cubicBezTo>
                <a:lnTo>
                  <a:pt x="709855" y="226559"/>
                </a:lnTo>
                <a:cubicBezTo>
                  <a:pt x="709834" y="225947"/>
                  <a:pt x="709803" y="225313"/>
                  <a:pt x="709759" y="224654"/>
                </a:cubicBezTo>
                <a:close/>
                <a:moveTo>
                  <a:pt x="743122" y="223699"/>
                </a:moveTo>
                <a:lnTo>
                  <a:pt x="742703" y="224609"/>
                </a:lnTo>
                <a:lnTo>
                  <a:pt x="743924" y="225681"/>
                </a:lnTo>
                <a:close/>
                <a:moveTo>
                  <a:pt x="711213" y="222541"/>
                </a:moveTo>
                <a:lnTo>
                  <a:pt x="710036" y="224250"/>
                </a:lnTo>
                <a:lnTo>
                  <a:pt x="710186" y="226090"/>
                </a:lnTo>
                <a:lnTo>
                  <a:pt x="711207" y="223763"/>
                </a:lnTo>
                <a:close/>
                <a:moveTo>
                  <a:pt x="714444" y="221552"/>
                </a:moveTo>
                <a:lnTo>
                  <a:pt x="712869" y="221968"/>
                </a:lnTo>
                <a:lnTo>
                  <a:pt x="713058" y="224209"/>
                </a:lnTo>
                <a:close/>
                <a:moveTo>
                  <a:pt x="1849677" y="220809"/>
                </a:moveTo>
                <a:lnTo>
                  <a:pt x="1824119" y="232646"/>
                </a:lnTo>
                <a:cubicBezTo>
                  <a:pt x="1825159" y="233476"/>
                  <a:pt x="1823996" y="234988"/>
                  <a:pt x="1822413" y="236502"/>
                </a:cubicBezTo>
                <a:lnTo>
                  <a:pt x="1824584" y="235815"/>
                </a:lnTo>
                <a:cubicBezTo>
                  <a:pt x="1825458" y="234793"/>
                  <a:pt x="1826346" y="233757"/>
                  <a:pt x="1827240" y="232720"/>
                </a:cubicBezTo>
                <a:lnTo>
                  <a:pt x="1830645" y="230065"/>
                </a:lnTo>
                <a:lnTo>
                  <a:pt x="1827220" y="234937"/>
                </a:lnTo>
                <a:lnTo>
                  <a:pt x="1833863" y="232527"/>
                </a:lnTo>
                <a:cubicBezTo>
                  <a:pt x="1834866" y="231957"/>
                  <a:pt x="1836072" y="231422"/>
                  <a:pt x="1837278" y="230797"/>
                </a:cubicBezTo>
                <a:lnTo>
                  <a:pt x="1838563" y="229901"/>
                </a:lnTo>
                <a:lnTo>
                  <a:pt x="1840191" y="229048"/>
                </a:lnTo>
                <a:cubicBezTo>
                  <a:pt x="1842981" y="227059"/>
                  <a:pt x="1846758" y="223250"/>
                  <a:pt x="1849677" y="220809"/>
                </a:cubicBezTo>
                <a:close/>
                <a:moveTo>
                  <a:pt x="735058" y="218285"/>
                </a:moveTo>
                <a:cubicBezTo>
                  <a:pt x="733811" y="220371"/>
                  <a:pt x="732669" y="222361"/>
                  <a:pt x="731622" y="224205"/>
                </a:cubicBezTo>
                <a:lnTo>
                  <a:pt x="734005" y="224594"/>
                </a:lnTo>
                <a:lnTo>
                  <a:pt x="736833" y="220386"/>
                </a:lnTo>
                <a:close/>
                <a:moveTo>
                  <a:pt x="1856915" y="217462"/>
                </a:moveTo>
                <a:lnTo>
                  <a:pt x="1855375" y="218174"/>
                </a:lnTo>
                <a:lnTo>
                  <a:pt x="1856227" y="218076"/>
                </a:lnTo>
                <a:cubicBezTo>
                  <a:pt x="1856459" y="217871"/>
                  <a:pt x="1856687" y="217665"/>
                  <a:pt x="1856915" y="217462"/>
                </a:cubicBezTo>
                <a:close/>
                <a:moveTo>
                  <a:pt x="1964273" y="217241"/>
                </a:moveTo>
                <a:cubicBezTo>
                  <a:pt x="1964040" y="217538"/>
                  <a:pt x="1963813" y="217830"/>
                  <a:pt x="1963594" y="218113"/>
                </a:cubicBezTo>
                <a:lnTo>
                  <a:pt x="1964024" y="217791"/>
                </a:lnTo>
                <a:close/>
                <a:moveTo>
                  <a:pt x="747181" y="215437"/>
                </a:moveTo>
                <a:lnTo>
                  <a:pt x="746550" y="216702"/>
                </a:lnTo>
                <a:lnTo>
                  <a:pt x="746982" y="217119"/>
                </a:lnTo>
                <a:lnTo>
                  <a:pt x="750098" y="219121"/>
                </a:lnTo>
                <a:cubicBezTo>
                  <a:pt x="749926" y="218787"/>
                  <a:pt x="749675" y="218457"/>
                  <a:pt x="749393" y="218090"/>
                </a:cubicBezTo>
                <a:close/>
                <a:moveTo>
                  <a:pt x="737921" y="213352"/>
                </a:moveTo>
                <a:lnTo>
                  <a:pt x="735205" y="218031"/>
                </a:lnTo>
                <a:lnTo>
                  <a:pt x="737224" y="219802"/>
                </a:lnTo>
                <a:lnTo>
                  <a:pt x="740143" y="215458"/>
                </a:lnTo>
                <a:close/>
                <a:moveTo>
                  <a:pt x="704605" y="211713"/>
                </a:moveTo>
                <a:cubicBezTo>
                  <a:pt x="704199" y="212711"/>
                  <a:pt x="703562" y="213958"/>
                  <a:pt x="702786" y="215380"/>
                </a:cubicBezTo>
                <a:lnTo>
                  <a:pt x="704456" y="213756"/>
                </a:lnTo>
                <a:cubicBezTo>
                  <a:pt x="704548" y="214505"/>
                  <a:pt x="703808" y="215854"/>
                  <a:pt x="702794" y="217394"/>
                </a:cubicBezTo>
                <a:lnTo>
                  <a:pt x="703021" y="218829"/>
                </a:lnTo>
                <a:cubicBezTo>
                  <a:pt x="703248" y="218358"/>
                  <a:pt x="703479" y="217988"/>
                  <a:pt x="703673" y="217729"/>
                </a:cubicBezTo>
                <a:cubicBezTo>
                  <a:pt x="703979" y="217949"/>
                  <a:pt x="703816" y="218504"/>
                  <a:pt x="703578" y="219198"/>
                </a:cubicBezTo>
                <a:lnTo>
                  <a:pt x="704046" y="219068"/>
                </a:lnTo>
                <a:lnTo>
                  <a:pt x="704973" y="217567"/>
                </a:lnTo>
                <a:close/>
                <a:moveTo>
                  <a:pt x="715880" y="210910"/>
                </a:moveTo>
                <a:lnTo>
                  <a:pt x="712952" y="215951"/>
                </a:lnTo>
                <a:lnTo>
                  <a:pt x="713140" y="216768"/>
                </a:lnTo>
                <a:lnTo>
                  <a:pt x="713599" y="216165"/>
                </a:lnTo>
                <a:lnTo>
                  <a:pt x="713341" y="216827"/>
                </a:lnTo>
                <a:lnTo>
                  <a:pt x="714266" y="216874"/>
                </a:lnTo>
                <a:lnTo>
                  <a:pt x="713272" y="218623"/>
                </a:lnTo>
                <a:cubicBezTo>
                  <a:pt x="713393" y="218633"/>
                  <a:pt x="713477" y="218689"/>
                  <a:pt x="713485" y="218834"/>
                </a:cubicBezTo>
                <a:lnTo>
                  <a:pt x="713242" y="219595"/>
                </a:lnTo>
                <a:lnTo>
                  <a:pt x="712731" y="220336"/>
                </a:lnTo>
                <a:lnTo>
                  <a:pt x="712734" y="220345"/>
                </a:lnTo>
                <a:cubicBezTo>
                  <a:pt x="712766" y="220771"/>
                  <a:pt x="712798" y="221193"/>
                  <a:pt x="712840" y="221612"/>
                </a:cubicBezTo>
                <a:cubicBezTo>
                  <a:pt x="713467" y="220753"/>
                  <a:pt x="714963" y="219416"/>
                  <a:pt x="716095" y="218251"/>
                </a:cubicBezTo>
                <a:lnTo>
                  <a:pt x="716111" y="218220"/>
                </a:lnTo>
                <a:close/>
                <a:moveTo>
                  <a:pt x="749556" y="210673"/>
                </a:moveTo>
                <a:lnTo>
                  <a:pt x="749030" y="211727"/>
                </a:lnTo>
                <a:lnTo>
                  <a:pt x="751969" y="214608"/>
                </a:lnTo>
                <a:lnTo>
                  <a:pt x="751613" y="212918"/>
                </a:lnTo>
                <a:close/>
                <a:moveTo>
                  <a:pt x="715820" y="209067"/>
                </a:moveTo>
                <a:lnTo>
                  <a:pt x="714354" y="212278"/>
                </a:lnTo>
                <a:lnTo>
                  <a:pt x="715857" y="210224"/>
                </a:lnTo>
                <a:close/>
                <a:moveTo>
                  <a:pt x="741007" y="208035"/>
                </a:moveTo>
                <a:lnTo>
                  <a:pt x="738060" y="213112"/>
                </a:lnTo>
                <a:lnTo>
                  <a:pt x="740286" y="215245"/>
                </a:lnTo>
                <a:lnTo>
                  <a:pt x="743291" y="210772"/>
                </a:lnTo>
                <a:close/>
                <a:moveTo>
                  <a:pt x="715768" y="207452"/>
                </a:moveTo>
                <a:lnTo>
                  <a:pt x="713873" y="211987"/>
                </a:lnTo>
                <a:lnTo>
                  <a:pt x="713904" y="212069"/>
                </a:lnTo>
                <a:lnTo>
                  <a:pt x="715817" y="208971"/>
                </a:lnTo>
                <a:close/>
                <a:moveTo>
                  <a:pt x="743376" y="203951"/>
                </a:moveTo>
                <a:lnTo>
                  <a:pt x="742551" y="205374"/>
                </a:lnTo>
                <a:lnTo>
                  <a:pt x="745183" y="207955"/>
                </a:lnTo>
                <a:lnTo>
                  <a:pt x="745982" y="206767"/>
                </a:lnTo>
                <a:cubicBezTo>
                  <a:pt x="745143" y="205853"/>
                  <a:pt x="744272" y="204913"/>
                  <a:pt x="743376" y="203951"/>
                </a:cubicBezTo>
                <a:close/>
                <a:moveTo>
                  <a:pt x="1970313" y="203849"/>
                </a:moveTo>
                <a:cubicBezTo>
                  <a:pt x="1969850" y="204174"/>
                  <a:pt x="1969349" y="204527"/>
                  <a:pt x="1968834" y="204885"/>
                </a:cubicBezTo>
                <a:lnTo>
                  <a:pt x="1967885" y="206100"/>
                </a:lnTo>
                <a:lnTo>
                  <a:pt x="1966930" y="207965"/>
                </a:lnTo>
                <a:lnTo>
                  <a:pt x="1966668" y="208930"/>
                </a:lnTo>
                <a:lnTo>
                  <a:pt x="1964144" y="211452"/>
                </a:lnTo>
                <a:cubicBezTo>
                  <a:pt x="1963051" y="214320"/>
                  <a:pt x="1961985" y="217096"/>
                  <a:pt x="1961003" y="219686"/>
                </a:cubicBezTo>
                <a:cubicBezTo>
                  <a:pt x="1962349" y="218238"/>
                  <a:pt x="1963787" y="216670"/>
                  <a:pt x="1965282" y="215000"/>
                </a:cubicBezTo>
                <a:cubicBezTo>
                  <a:pt x="1966896" y="211442"/>
                  <a:pt x="1968598" y="207657"/>
                  <a:pt x="1970313" y="203849"/>
                </a:cubicBezTo>
                <a:close/>
                <a:moveTo>
                  <a:pt x="737170" y="203463"/>
                </a:moveTo>
                <a:lnTo>
                  <a:pt x="732113" y="212462"/>
                </a:lnTo>
                <a:cubicBezTo>
                  <a:pt x="732355" y="212705"/>
                  <a:pt x="734780" y="209745"/>
                  <a:pt x="738448" y="204966"/>
                </a:cubicBezTo>
                <a:cubicBezTo>
                  <a:pt x="738028" y="204472"/>
                  <a:pt x="737602" y="203971"/>
                  <a:pt x="737170" y="203463"/>
                </a:cubicBezTo>
                <a:close/>
                <a:moveTo>
                  <a:pt x="1963388" y="202204"/>
                </a:moveTo>
                <a:lnTo>
                  <a:pt x="1962392" y="202904"/>
                </a:lnTo>
                <a:lnTo>
                  <a:pt x="1962382" y="202912"/>
                </a:lnTo>
                <a:lnTo>
                  <a:pt x="1962648" y="202778"/>
                </a:lnTo>
                <a:cubicBezTo>
                  <a:pt x="1962832" y="202656"/>
                  <a:pt x="1963015" y="202535"/>
                  <a:pt x="1963203" y="202420"/>
                </a:cubicBezTo>
                <a:close/>
                <a:moveTo>
                  <a:pt x="1965192" y="201816"/>
                </a:moveTo>
                <a:cubicBezTo>
                  <a:pt x="1965022" y="202036"/>
                  <a:pt x="1964770" y="202234"/>
                  <a:pt x="1964501" y="202443"/>
                </a:cubicBezTo>
                <a:lnTo>
                  <a:pt x="1964298" y="203503"/>
                </a:lnTo>
                <a:close/>
                <a:moveTo>
                  <a:pt x="1971234" y="201811"/>
                </a:moveTo>
                <a:cubicBezTo>
                  <a:pt x="1970660" y="202541"/>
                  <a:pt x="1970097" y="203264"/>
                  <a:pt x="1969537" y="203982"/>
                </a:cubicBezTo>
                <a:lnTo>
                  <a:pt x="1970513" y="203407"/>
                </a:lnTo>
                <a:close/>
                <a:moveTo>
                  <a:pt x="754340" y="201075"/>
                </a:moveTo>
                <a:lnTo>
                  <a:pt x="753450" y="202861"/>
                </a:lnTo>
                <a:cubicBezTo>
                  <a:pt x="753512" y="202930"/>
                  <a:pt x="753573" y="203002"/>
                  <a:pt x="753636" y="203076"/>
                </a:cubicBezTo>
                <a:lnTo>
                  <a:pt x="754168" y="203710"/>
                </a:lnTo>
                <a:lnTo>
                  <a:pt x="756953" y="205818"/>
                </a:lnTo>
                <a:lnTo>
                  <a:pt x="755986" y="205846"/>
                </a:lnTo>
                <a:lnTo>
                  <a:pt x="757525" y="207615"/>
                </a:lnTo>
                <a:lnTo>
                  <a:pt x="757784" y="206521"/>
                </a:lnTo>
                <a:lnTo>
                  <a:pt x="759450" y="208609"/>
                </a:lnTo>
                <a:lnTo>
                  <a:pt x="760608" y="209020"/>
                </a:lnTo>
                <a:cubicBezTo>
                  <a:pt x="760233" y="208604"/>
                  <a:pt x="759796" y="208122"/>
                  <a:pt x="759345" y="207620"/>
                </a:cubicBezTo>
                <a:lnTo>
                  <a:pt x="755749" y="204115"/>
                </a:lnTo>
                <a:lnTo>
                  <a:pt x="755383" y="203595"/>
                </a:lnTo>
                <a:lnTo>
                  <a:pt x="754381" y="202282"/>
                </a:lnTo>
                <a:lnTo>
                  <a:pt x="754720" y="202051"/>
                </a:lnTo>
                <a:lnTo>
                  <a:pt x="754384" y="201605"/>
                </a:lnTo>
                <a:lnTo>
                  <a:pt x="754777" y="201963"/>
                </a:lnTo>
                <a:lnTo>
                  <a:pt x="754557" y="201308"/>
                </a:lnTo>
                <a:close/>
                <a:moveTo>
                  <a:pt x="757432" y="201013"/>
                </a:moveTo>
                <a:lnTo>
                  <a:pt x="757945" y="201624"/>
                </a:lnTo>
                <a:lnTo>
                  <a:pt x="757951" y="201630"/>
                </a:lnTo>
                <a:lnTo>
                  <a:pt x="757844" y="201452"/>
                </a:lnTo>
                <a:cubicBezTo>
                  <a:pt x="757755" y="201338"/>
                  <a:pt x="757665" y="201223"/>
                  <a:pt x="757579" y="201104"/>
                </a:cubicBezTo>
                <a:close/>
                <a:moveTo>
                  <a:pt x="1965936" y="200411"/>
                </a:moveTo>
                <a:cubicBezTo>
                  <a:pt x="1965411" y="200787"/>
                  <a:pt x="1964852" y="201177"/>
                  <a:pt x="1964287" y="201575"/>
                </a:cubicBezTo>
                <a:lnTo>
                  <a:pt x="1964362" y="201671"/>
                </a:lnTo>
                <a:lnTo>
                  <a:pt x="1965684" y="200887"/>
                </a:lnTo>
                <a:close/>
                <a:moveTo>
                  <a:pt x="739485" y="199755"/>
                </a:moveTo>
                <a:cubicBezTo>
                  <a:pt x="739130" y="200303"/>
                  <a:pt x="738787" y="200839"/>
                  <a:pt x="738470" y="201371"/>
                </a:cubicBezTo>
                <a:lnTo>
                  <a:pt x="740052" y="202923"/>
                </a:lnTo>
                <a:cubicBezTo>
                  <a:pt x="740403" y="202469"/>
                  <a:pt x="740761" y="202002"/>
                  <a:pt x="741122" y="201520"/>
                </a:cubicBezTo>
                <a:close/>
                <a:moveTo>
                  <a:pt x="732919" y="198461"/>
                </a:moveTo>
                <a:lnTo>
                  <a:pt x="728910" y="205526"/>
                </a:lnTo>
                <a:cubicBezTo>
                  <a:pt x="729019" y="205920"/>
                  <a:pt x="731003" y="203670"/>
                  <a:pt x="734091" y="199838"/>
                </a:cubicBezTo>
                <a:close/>
                <a:moveTo>
                  <a:pt x="1967059" y="198292"/>
                </a:moveTo>
                <a:cubicBezTo>
                  <a:pt x="1966946" y="198373"/>
                  <a:pt x="1966833" y="198453"/>
                  <a:pt x="1966718" y="198535"/>
                </a:cubicBezTo>
                <a:lnTo>
                  <a:pt x="1966963" y="198472"/>
                </a:lnTo>
                <a:close/>
                <a:moveTo>
                  <a:pt x="755775" y="198196"/>
                </a:moveTo>
                <a:lnTo>
                  <a:pt x="755494" y="198759"/>
                </a:lnTo>
                <a:cubicBezTo>
                  <a:pt x="755957" y="199250"/>
                  <a:pt x="756457" y="199848"/>
                  <a:pt x="756972" y="200462"/>
                </a:cubicBezTo>
                <a:lnTo>
                  <a:pt x="757022" y="200375"/>
                </a:lnTo>
                <a:lnTo>
                  <a:pt x="755743" y="198543"/>
                </a:lnTo>
                <a:cubicBezTo>
                  <a:pt x="755896" y="198455"/>
                  <a:pt x="756519" y="199043"/>
                  <a:pt x="757469" y="200053"/>
                </a:cubicBezTo>
                <a:lnTo>
                  <a:pt x="758294" y="199894"/>
                </a:lnTo>
                <a:close/>
                <a:moveTo>
                  <a:pt x="741013" y="197421"/>
                </a:moveTo>
                <a:lnTo>
                  <a:pt x="740528" y="198162"/>
                </a:lnTo>
                <a:lnTo>
                  <a:pt x="742438" y="199788"/>
                </a:lnTo>
                <a:lnTo>
                  <a:pt x="742779" y="199338"/>
                </a:lnTo>
                <a:close/>
                <a:moveTo>
                  <a:pt x="735112" y="195040"/>
                </a:moveTo>
                <a:lnTo>
                  <a:pt x="733918" y="196903"/>
                </a:lnTo>
                <a:lnTo>
                  <a:pt x="735353" y="198311"/>
                </a:lnTo>
                <a:cubicBezTo>
                  <a:pt x="735782" y="197805"/>
                  <a:pt x="736216" y="197268"/>
                  <a:pt x="736659" y="196709"/>
                </a:cubicBezTo>
                <a:close/>
                <a:moveTo>
                  <a:pt x="757424" y="194889"/>
                </a:moveTo>
                <a:lnTo>
                  <a:pt x="757252" y="195234"/>
                </a:lnTo>
                <a:cubicBezTo>
                  <a:pt x="757470" y="195352"/>
                  <a:pt x="757688" y="195466"/>
                  <a:pt x="757905" y="195580"/>
                </a:cubicBezTo>
                <a:close/>
                <a:moveTo>
                  <a:pt x="1810906" y="194790"/>
                </a:moveTo>
                <a:cubicBezTo>
                  <a:pt x="1810679" y="194888"/>
                  <a:pt x="1810449" y="194975"/>
                  <a:pt x="1810222" y="195063"/>
                </a:cubicBezTo>
                <a:lnTo>
                  <a:pt x="1809686" y="195308"/>
                </a:lnTo>
                <a:lnTo>
                  <a:pt x="1809663" y="196089"/>
                </a:lnTo>
                <a:lnTo>
                  <a:pt x="1810233" y="196004"/>
                </a:lnTo>
                <a:close/>
                <a:moveTo>
                  <a:pt x="1968970" y="194686"/>
                </a:moveTo>
                <a:cubicBezTo>
                  <a:pt x="1968796" y="194829"/>
                  <a:pt x="1968641" y="194965"/>
                  <a:pt x="1968501" y="195090"/>
                </a:cubicBezTo>
                <a:lnTo>
                  <a:pt x="1968903" y="194810"/>
                </a:lnTo>
                <a:close/>
                <a:moveTo>
                  <a:pt x="1177483" y="193894"/>
                </a:moveTo>
                <a:lnTo>
                  <a:pt x="1176337" y="195492"/>
                </a:lnTo>
                <a:lnTo>
                  <a:pt x="1176578" y="196345"/>
                </a:lnTo>
                <a:lnTo>
                  <a:pt x="1177807" y="194914"/>
                </a:lnTo>
                <a:close/>
                <a:moveTo>
                  <a:pt x="743707" y="193310"/>
                </a:moveTo>
                <a:lnTo>
                  <a:pt x="743662" y="193377"/>
                </a:lnTo>
                <a:cubicBezTo>
                  <a:pt x="743698" y="193421"/>
                  <a:pt x="743736" y="193460"/>
                  <a:pt x="743773" y="193499"/>
                </a:cubicBezTo>
                <a:close/>
                <a:moveTo>
                  <a:pt x="1819361" y="193107"/>
                </a:moveTo>
                <a:lnTo>
                  <a:pt x="1818731" y="193123"/>
                </a:lnTo>
                <a:lnTo>
                  <a:pt x="1818598" y="193471"/>
                </a:lnTo>
                <a:close/>
                <a:moveTo>
                  <a:pt x="1815847" y="192827"/>
                </a:moveTo>
                <a:lnTo>
                  <a:pt x="1813908" y="193598"/>
                </a:lnTo>
                <a:cubicBezTo>
                  <a:pt x="1813812" y="193825"/>
                  <a:pt x="1813719" y="194049"/>
                  <a:pt x="1813632" y="194272"/>
                </a:cubicBezTo>
                <a:lnTo>
                  <a:pt x="1814328" y="193903"/>
                </a:lnTo>
                <a:lnTo>
                  <a:pt x="1815422" y="193636"/>
                </a:lnTo>
                <a:close/>
                <a:moveTo>
                  <a:pt x="736591" y="192785"/>
                </a:moveTo>
                <a:cubicBezTo>
                  <a:pt x="736320" y="193173"/>
                  <a:pt x="736063" y="193561"/>
                  <a:pt x="735815" y="193944"/>
                </a:cubicBezTo>
                <a:lnTo>
                  <a:pt x="737580" y="195551"/>
                </a:lnTo>
                <a:lnTo>
                  <a:pt x="738362" y="194568"/>
                </a:lnTo>
                <a:close/>
                <a:moveTo>
                  <a:pt x="749968" y="192696"/>
                </a:moveTo>
                <a:lnTo>
                  <a:pt x="747864" y="196286"/>
                </a:lnTo>
                <a:lnTo>
                  <a:pt x="748153" y="196472"/>
                </a:lnTo>
                <a:cubicBezTo>
                  <a:pt x="748942" y="197339"/>
                  <a:pt x="749729" y="198397"/>
                  <a:pt x="750388" y="199326"/>
                </a:cubicBezTo>
                <a:lnTo>
                  <a:pt x="750740" y="199734"/>
                </a:lnTo>
                <a:lnTo>
                  <a:pt x="751735" y="198281"/>
                </a:lnTo>
                <a:lnTo>
                  <a:pt x="751876" y="198077"/>
                </a:lnTo>
                <a:lnTo>
                  <a:pt x="751973" y="197936"/>
                </a:lnTo>
                <a:lnTo>
                  <a:pt x="752060" y="197808"/>
                </a:lnTo>
                <a:lnTo>
                  <a:pt x="752147" y="197681"/>
                </a:lnTo>
                <a:lnTo>
                  <a:pt x="749281" y="193937"/>
                </a:lnTo>
                <a:lnTo>
                  <a:pt x="752490" y="197048"/>
                </a:lnTo>
                <a:lnTo>
                  <a:pt x="751423" y="195558"/>
                </a:lnTo>
                <a:cubicBezTo>
                  <a:pt x="751375" y="195488"/>
                  <a:pt x="751337" y="195428"/>
                  <a:pt x="751372" y="195288"/>
                </a:cubicBezTo>
                <a:lnTo>
                  <a:pt x="752729" y="196832"/>
                </a:lnTo>
                <a:lnTo>
                  <a:pt x="753385" y="195874"/>
                </a:lnTo>
                <a:lnTo>
                  <a:pt x="751665" y="194504"/>
                </a:lnTo>
                <a:cubicBezTo>
                  <a:pt x="751693" y="194496"/>
                  <a:pt x="751735" y="194499"/>
                  <a:pt x="751784" y="194538"/>
                </a:cubicBezTo>
                <a:lnTo>
                  <a:pt x="751489" y="193977"/>
                </a:lnTo>
                <a:close/>
                <a:moveTo>
                  <a:pt x="1978734" y="192200"/>
                </a:moveTo>
                <a:lnTo>
                  <a:pt x="1973374" y="199067"/>
                </a:lnTo>
                <a:lnTo>
                  <a:pt x="1972329" y="202335"/>
                </a:lnTo>
                <a:lnTo>
                  <a:pt x="1972784" y="202065"/>
                </a:lnTo>
                <a:lnTo>
                  <a:pt x="1972300" y="202423"/>
                </a:lnTo>
                <a:cubicBezTo>
                  <a:pt x="1970999" y="206472"/>
                  <a:pt x="1969806" y="210195"/>
                  <a:pt x="1968879" y="213215"/>
                </a:cubicBezTo>
                <a:lnTo>
                  <a:pt x="1971126" y="210614"/>
                </a:lnTo>
                <a:lnTo>
                  <a:pt x="1971689" y="210022"/>
                </a:lnTo>
                <a:cubicBezTo>
                  <a:pt x="1973702" y="205053"/>
                  <a:pt x="1976159" y="198782"/>
                  <a:pt x="1978734" y="192200"/>
                </a:cubicBezTo>
                <a:close/>
                <a:moveTo>
                  <a:pt x="1821110" y="191058"/>
                </a:moveTo>
                <a:lnTo>
                  <a:pt x="1819598" y="192151"/>
                </a:lnTo>
                <a:lnTo>
                  <a:pt x="1820715" y="191830"/>
                </a:lnTo>
                <a:close/>
                <a:moveTo>
                  <a:pt x="759398" y="190931"/>
                </a:moveTo>
                <a:lnTo>
                  <a:pt x="757505" y="194726"/>
                </a:lnTo>
                <a:cubicBezTo>
                  <a:pt x="757818" y="195073"/>
                  <a:pt x="758159" y="195481"/>
                  <a:pt x="758511" y="195902"/>
                </a:cubicBezTo>
                <a:lnTo>
                  <a:pt x="759326" y="196335"/>
                </a:lnTo>
                <a:lnTo>
                  <a:pt x="760529" y="196597"/>
                </a:lnTo>
                <a:lnTo>
                  <a:pt x="761129" y="196545"/>
                </a:lnTo>
                <a:cubicBezTo>
                  <a:pt x="761825" y="196932"/>
                  <a:pt x="762919" y="197839"/>
                  <a:pt x="764079" y="198817"/>
                </a:cubicBezTo>
                <a:cubicBezTo>
                  <a:pt x="764896" y="199244"/>
                  <a:pt x="765683" y="199649"/>
                  <a:pt x="766437" y="200023"/>
                </a:cubicBezTo>
                <a:lnTo>
                  <a:pt x="765773" y="198798"/>
                </a:lnTo>
                <a:cubicBezTo>
                  <a:pt x="765865" y="198517"/>
                  <a:pt x="766656" y="199292"/>
                  <a:pt x="767387" y="199796"/>
                </a:cubicBezTo>
                <a:lnTo>
                  <a:pt x="767742" y="199438"/>
                </a:lnTo>
                <a:cubicBezTo>
                  <a:pt x="768158" y="199653"/>
                  <a:pt x="768763" y="200067"/>
                  <a:pt x="769470" y="200613"/>
                </a:cubicBezTo>
                <a:lnTo>
                  <a:pt x="769875" y="200171"/>
                </a:lnTo>
                <a:cubicBezTo>
                  <a:pt x="770113" y="200338"/>
                  <a:pt x="770376" y="200687"/>
                  <a:pt x="770556" y="201425"/>
                </a:cubicBezTo>
                <a:lnTo>
                  <a:pt x="772599" y="203011"/>
                </a:lnTo>
                <a:cubicBezTo>
                  <a:pt x="773198" y="203281"/>
                  <a:pt x="773706" y="203490"/>
                  <a:pt x="774113" y="203610"/>
                </a:cubicBezTo>
                <a:lnTo>
                  <a:pt x="774105" y="203230"/>
                </a:lnTo>
                <a:lnTo>
                  <a:pt x="773485" y="202926"/>
                </a:lnTo>
                <a:lnTo>
                  <a:pt x="772606" y="201426"/>
                </a:lnTo>
                <a:cubicBezTo>
                  <a:pt x="770195" y="199578"/>
                  <a:pt x="766274" y="196904"/>
                  <a:pt x="761696" y="193855"/>
                </a:cubicBezTo>
                <a:cubicBezTo>
                  <a:pt x="762981" y="194421"/>
                  <a:pt x="765194" y="195631"/>
                  <a:pt x="766897" y="196518"/>
                </a:cubicBezTo>
                <a:lnTo>
                  <a:pt x="766575" y="196160"/>
                </a:lnTo>
                <a:lnTo>
                  <a:pt x="767086" y="195839"/>
                </a:lnTo>
                <a:lnTo>
                  <a:pt x="765924" y="194945"/>
                </a:lnTo>
                <a:cubicBezTo>
                  <a:pt x="765761" y="194830"/>
                  <a:pt x="765587" y="194705"/>
                  <a:pt x="765399" y="194579"/>
                </a:cubicBezTo>
                <a:lnTo>
                  <a:pt x="761707" y="192499"/>
                </a:lnTo>
                <a:close/>
                <a:moveTo>
                  <a:pt x="738384" y="190137"/>
                </a:moveTo>
                <a:lnTo>
                  <a:pt x="737716" y="191122"/>
                </a:lnTo>
                <a:cubicBezTo>
                  <a:pt x="738421" y="191745"/>
                  <a:pt x="739090" y="192327"/>
                  <a:pt x="739744" y="192830"/>
                </a:cubicBezTo>
                <a:lnTo>
                  <a:pt x="740279" y="192157"/>
                </a:lnTo>
                <a:close/>
                <a:moveTo>
                  <a:pt x="1821645" y="190005"/>
                </a:moveTo>
                <a:lnTo>
                  <a:pt x="1819882" y="190805"/>
                </a:lnTo>
                <a:cubicBezTo>
                  <a:pt x="1820028" y="190830"/>
                  <a:pt x="1820098" y="190885"/>
                  <a:pt x="1820008" y="190991"/>
                </a:cubicBezTo>
                <a:lnTo>
                  <a:pt x="1819400" y="191367"/>
                </a:lnTo>
                <a:cubicBezTo>
                  <a:pt x="1819352" y="191491"/>
                  <a:pt x="1819303" y="191613"/>
                  <a:pt x="1819257" y="191735"/>
                </a:cubicBezTo>
                <a:lnTo>
                  <a:pt x="1821208" y="190865"/>
                </a:lnTo>
                <a:cubicBezTo>
                  <a:pt x="1821359" y="190587"/>
                  <a:pt x="1821501" y="190299"/>
                  <a:pt x="1821645" y="190005"/>
                </a:cubicBezTo>
                <a:close/>
                <a:moveTo>
                  <a:pt x="746049" y="189732"/>
                </a:moveTo>
                <a:lnTo>
                  <a:pt x="744021" y="192829"/>
                </a:lnTo>
                <a:lnTo>
                  <a:pt x="745899" y="195030"/>
                </a:lnTo>
                <a:lnTo>
                  <a:pt x="746003" y="195096"/>
                </a:lnTo>
                <a:lnTo>
                  <a:pt x="748632" y="191635"/>
                </a:lnTo>
                <a:close/>
                <a:moveTo>
                  <a:pt x="1971610" y="189702"/>
                </a:moveTo>
                <a:cubicBezTo>
                  <a:pt x="1970824" y="190303"/>
                  <a:pt x="1969965" y="190835"/>
                  <a:pt x="1969168" y="191313"/>
                </a:cubicBezTo>
                <a:cubicBezTo>
                  <a:pt x="1968141" y="192114"/>
                  <a:pt x="1966752" y="193114"/>
                  <a:pt x="1962998" y="195774"/>
                </a:cubicBezTo>
                <a:lnTo>
                  <a:pt x="1961965" y="196501"/>
                </a:lnTo>
                <a:lnTo>
                  <a:pt x="1957980" y="200531"/>
                </a:lnTo>
                <a:lnTo>
                  <a:pt x="1958467" y="198987"/>
                </a:lnTo>
                <a:lnTo>
                  <a:pt x="1955555" y="201102"/>
                </a:lnTo>
                <a:lnTo>
                  <a:pt x="1956705" y="201721"/>
                </a:lnTo>
                <a:lnTo>
                  <a:pt x="1953344" y="203977"/>
                </a:lnTo>
                <a:lnTo>
                  <a:pt x="1952241" y="205741"/>
                </a:lnTo>
                <a:cubicBezTo>
                  <a:pt x="1952932" y="205225"/>
                  <a:pt x="1953735" y="204621"/>
                  <a:pt x="1954570" y="203998"/>
                </a:cubicBezTo>
                <a:lnTo>
                  <a:pt x="1960637" y="198939"/>
                </a:lnTo>
                <a:lnTo>
                  <a:pt x="1961447" y="198455"/>
                </a:lnTo>
                <a:lnTo>
                  <a:pt x="1963535" y="197108"/>
                </a:lnTo>
                <a:lnTo>
                  <a:pt x="1963625" y="197693"/>
                </a:lnTo>
                <a:lnTo>
                  <a:pt x="1964331" y="197241"/>
                </a:lnTo>
                <a:lnTo>
                  <a:pt x="1963698" y="197799"/>
                </a:lnTo>
                <a:lnTo>
                  <a:pt x="1964589" y="197574"/>
                </a:lnTo>
                <a:cubicBezTo>
                  <a:pt x="1965412" y="197046"/>
                  <a:pt x="1967440" y="195461"/>
                  <a:pt x="1969363" y="193943"/>
                </a:cubicBezTo>
                <a:close/>
                <a:moveTo>
                  <a:pt x="1808040" y="188980"/>
                </a:moveTo>
                <a:lnTo>
                  <a:pt x="1807355" y="189619"/>
                </a:lnTo>
                <a:lnTo>
                  <a:pt x="1807349" y="189714"/>
                </a:lnTo>
                <a:lnTo>
                  <a:pt x="1807830" y="189700"/>
                </a:lnTo>
                <a:close/>
                <a:moveTo>
                  <a:pt x="1174846" y="188577"/>
                </a:moveTo>
                <a:lnTo>
                  <a:pt x="1174397" y="189194"/>
                </a:lnTo>
                <a:lnTo>
                  <a:pt x="1174536" y="189601"/>
                </a:lnTo>
                <a:close/>
                <a:moveTo>
                  <a:pt x="1822470" y="188299"/>
                </a:moveTo>
                <a:lnTo>
                  <a:pt x="1821305" y="188822"/>
                </a:lnTo>
                <a:lnTo>
                  <a:pt x="1820984" y="189442"/>
                </a:lnTo>
                <a:lnTo>
                  <a:pt x="1821978" y="189077"/>
                </a:lnTo>
                <a:lnTo>
                  <a:pt x="1821197" y="189517"/>
                </a:lnTo>
                <a:lnTo>
                  <a:pt x="1821834" y="189616"/>
                </a:lnTo>
                <a:close/>
                <a:moveTo>
                  <a:pt x="1808347" y="187932"/>
                </a:moveTo>
                <a:lnTo>
                  <a:pt x="1807443" y="188310"/>
                </a:lnTo>
                <a:lnTo>
                  <a:pt x="1807390" y="189103"/>
                </a:lnTo>
                <a:lnTo>
                  <a:pt x="1808096" y="188791"/>
                </a:lnTo>
                <a:close/>
                <a:moveTo>
                  <a:pt x="1815144" y="187135"/>
                </a:moveTo>
                <a:cubicBezTo>
                  <a:pt x="1814286" y="187779"/>
                  <a:pt x="1812931" y="188531"/>
                  <a:pt x="1811545" y="189286"/>
                </a:cubicBezTo>
                <a:lnTo>
                  <a:pt x="1811318" y="189458"/>
                </a:lnTo>
                <a:cubicBezTo>
                  <a:pt x="1811322" y="189455"/>
                  <a:pt x="1811328" y="189454"/>
                  <a:pt x="1811334" y="189452"/>
                </a:cubicBezTo>
                <a:lnTo>
                  <a:pt x="1814827" y="187707"/>
                </a:lnTo>
                <a:close/>
                <a:moveTo>
                  <a:pt x="753391" y="186850"/>
                </a:moveTo>
                <a:lnTo>
                  <a:pt x="750559" y="191685"/>
                </a:lnTo>
                <a:lnTo>
                  <a:pt x="754738" y="193900"/>
                </a:lnTo>
                <a:lnTo>
                  <a:pt x="757606" y="189714"/>
                </a:lnTo>
                <a:close/>
                <a:moveTo>
                  <a:pt x="1809104" y="184496"/>
                </a:moveTo>
                <a:cubicBezTo>
                  <a:pt x="1808742" y="184667"/>
                  <a:pt x="1808314" y="184866"/>
                  <a:pt x="1807874" y="185111"/>
                </a:cubicBezTo>
                <a:lnTo>
                  <a:pt x="1807822" y="185489"/>
                </a:lnTo>
                <a:lnTo>
                  <a:pt x="1808977" y="185089"/>
                </a:lnTo>
                <a:close/>
                <a:moveTo>
                  <a:pt x="749617" y="184287"/>
                </a:moveTo>
                <a:lnTo>
                  <a:pt x="746263" y="189406"/>
                </a:lnTo>
                <a:lnTo>
                  <a:pt x="749159" y="190942"/>
                </a:lnTo>
                <a:lnTo>
                  <a:pt x="752650" y="186347"/>
                </a:lnTo>
                <a:close/>
                <a:moveTo>
                  <a:pt x="1809359" y="183322"/>
                </a:moveTo>
                <a:cubicBezTo>
                  <a:pt x="1808937" y="183588"/>
                  <a:pt x="1808468" y="183863"/>
                  <a:pt x="1808006" y="184139"/>
                </a:cubicBezTo>
                <a:lnTo>
                  <a:pt x="1807922" y="184751"/>
                </a:lnTo>
                <a:cubicBezTo>
                  <a:pt x="1808341" y="184591"/>
                  <a:pt x="1808756" y="184436"/>
                  <a:pt x="1809144" y="184318"/>
                </a:cubicBezTo>
                <a:close/>
                <a:moveTo>
                  <a:pt x="744637" y="180904"/>
                </a:moveTo>
                <a:lnTo>
                  <a:pt x="739370" y="188681"/>
                </a:lnTo>
                <a:cubicBezTo>
                  <a:pt x="740004" y="189337"/>
                  <a:pt x="740677" y="190094"/>
                  <a:pt x="741343" y="190819"/>
                </a:cubicBezTo>
                <a:lnTo>
                  <a:pt x="747618" y="182929"/>
                </a:lnTo>
                <a:close/>
                <a:moveTo>
                  <a:pt x="1140992" y="175522"/>
                </a:moveTo>
                <a:lnTo>
                  <a:pt x="1141635" y="179061"/>
                </a:lnTo>
                <a:lnTo>
                  <a:pt x="1142449" y="180528"/>
                </a:lnTo>
                <a:lnTo>
                  <a:pt x="1142344" y="179286"/>
                </a:lnTo>
                <a:cubicBezTo>
                  <a:pt x="1142066" y="178265"/>
                  <a:pt x="1141592" y="177005"/>
                  <a:pt x="1140992" y="175522"/>
                </a:cubicBezTo>
                <a:close/>
                <a:moveTo>
                  <a:pt x="1159733" y="173441"/>
                </a:moveTo>
                <a:lnTo>
                  <a:pt x="1159808" y="174500"/>
                </a:lnTo>
                <a:lnTo>
                  <a:pt x="1159810" y="174511"/>
                </a:lnTo>
                <a:lnTo>
                  <a:pt x="1159842" y="174269"/>
                </a:lnTo>
                <a:cubicBezTo>
                  <a:pt x="1159836" y="174080"/>
                  <a:pt x="1159830" y="173891"/>
                  <a:pt x="1159831" y="173704"/>
                </a:cubicBezTo>
                <a:close/>
                <a:moveTo>
                  <a:pt x="1006369" y="171731"/>
                </a:moveTo>
                <a:lnTo>
                  <a:pt x="1006227" y="174567"/>
                </a:lnTo>
                <a:cubicBezTo>
                  <a:pt x="1006427" y="174471"/>
                  <a:pt x="1006580" y="174535"/>
                  <a:pt x="1006738" y="174609"/>
                </a:cubicBezTo>
                <a:lnTo>
                  <a:pt x="1007039" y="173466"/>
                </a:lnTo>
                <a:close/>
                <a:moveTo>
                  <a:pt x="1763023" y="165064"/>
                </a:moveTo>
                <a:cubicBezTo>
                  <a:pt x="1762617" y="165582"/>
                  <a:pt x="1762133" y="166052"/>
                  <a:pt x="1761677" y="166513"/>
                </a:cubicBezTo>
                <a:cubicBezTo>
                  <a:pt x="1761394" y="167178"/>
                  <a:pt x="1761102" y="167819"/>
                  <a:pt x="1760859" y="168370"/>
                </a:cubicBezTo>
                <a:cubicBezTo>
                  <a:pt x="1760922" y="168354"/>
                  <a:pt x="1760989" y="168338"/>
                  <a:pt x="1761053" y="168308"/>
                </a:cubicBezTo>
                <a:cubicBezTo>
                  <a:pt x="1761335" y="167798"/>
                  <a:pt x="1761574" y="167415"/>
                  <a:pt x="1762113" y="166985"/>
                </a:cubicBezTo>
                <a:lnTo>
                  <a:pt x="1761978" y="168011"/>
                </a:lnTo>
                <a:lnTo>
                  <a:pt x="1762641" y="167810"/>
                </a:lnTo>
                <a:cubicBezTo>
                  <a:pt x="1762780" y="166938"/>
                  <a:pt x="1762906" y="166021"/>
                  <a:pt x="1763023" y="165064"/>
                </a:cubicBezTo>
                <a:close/>
                <a:moveTo>
                  <a:pt x="1246691" y="164855"/>
                </a:moveTo>
                <a:cubicBezTo>
                  <a:pt x="1246600" y="165173"/>
                  <a:pt x="1246513" y="165486"/>
                  <a:pt x="1246427" y="165790"/>
                </a:cubicBezTo>
                <a:lnTo>
                  <a:pt x="1245981" y="169975"/>
                </a:lnTo>
                <a:lnTo>
                  <a:pt x="1246698" y="168422"/>
                </a:lnTo>
                <a:lnTo>
                  <a:pt x="1246790" y="168086"/>
                </a:lnTo>
                <a:lnTo>
                  <a:pt x="1247314" y="165582"/>
                </a:lnTo>
                <a:close/>
                <a:moveTo>
                  <a:pt x="1131388" y="163021"/>
                </a:moveTo>
                <a:cubicBezTo>
                  <a:pt x="1131949" y="166002"/>
                  <a:pt x="1132449" y="169005"/>
                  <a:pt x="1132890" y="171123"/>
                </a:cubicBezTo>
                <a:lnTo>
                  <a:pt x="1133748" y="173026"/>
                </a:lnTo>
                <a:cubicBezTo>
                  <a:pt x="1133950" y="172285"/>
                  <a:pt x="1133956" y="171109"/>
                  <a:pt x="1133919" y="169419"/>
                </a:cubicBezTo>
                <a:lnTo>
                  <a:pt x="1133911" y="169287"/>
                </a:lnTo>
                <a:close/>
                <a:moveTo>
                  <a:pt x="1002138" y="161112"/>
                </a:moveTo>
                <a:cubicBezTo>
                  <a:pt x="1001756" y="162173"/>
                  <a:pt x="1001441" y="163156"/>
                  <a:pt x="1001206" y="163954"/>
                </a:cubicBezTo>
                <a:cubicBezTo>
                  <a:pt x="1001484" y="163587"/>
                  <a:pt x="1001786" y="163151"/>
                  <a:pt x="1002629" y="162779"/>
                </a:cubicBezTo>
                <a:lnTo>
                  <a:pt x="1001621" y="165564"/>
                </a:lnTo>
                <a:cubicBezTo>
                  <a:pt x="1001775" y="165836"/>
                  <a:pt x="1001885" y="166131"/>
                  <a:pt x="1002000" y="166416"/>
                </a:cubicBezTo>
                <a:lnTo>
                  <a:pt x="1002835" y="166846"/>
                </a:lnTo>
                <a:cubicBezTo>
                  <a:pt x="1003234" y="167641"/>
                  <a:pt x="1003720" y="168844"/>
                  <a:pt x="1004234" y="170279"/>
                </a:cubicBezTo>
                <a:lnTo>
                  <a:pt x="1005220" y="170755"/>
                </a:lnTo>
                <a:cubicBezTo>
                  <a:pt x="1005407" y="171231"/>
                  <a:pt x="1005463" y="171831"/>
                  <a:pt x="1005047" y="172472"/>
                </a:cubicBezTo>
                <a:lnTo>
                  <a:pt x="1005393" y="173450"/>
                </a:lnTo>
                <a:lnTo>
                  <a:pt x="1005851" y="170390"/>
                </a:lnTo>
                <a:cubicBezTo>
                  <a:pt x="1004820" y="167655"/>
                  <a:pt x="1003558" y="164526"/>
                  <a:pt x="1002138" y="161112"/>
                </a:cubicBezTo>
                <a:close/>
                <a:moveTo>
                  <a:pt x="1002952" y="158631"/>
                </a:moveTo>
                <a:lnTo>
                  <a:pt x="1002397" y="160320"/>
                </a:lnTo>
                <a:cubicBezTo>
                  <a:pt x="1003069" y="161609"/>
                  <a:pt x="1003711" y="162911"/>
                  <a:pt x="1004296" y="164085"/>
                </a:cubicBezTo>
                <a:lnTo>
                  <a:pt x="1004161" y="163382"/>
                </a:lnTo>
                <a:lnTo>
                  <a:pt x="1005187" y="164089"/>
                </a:lnTo>
                <a:lnTo>
                  <a:pt x="1004344" y="161732"/>
                </a:lnTo>
                <a:cubicBezTo>
                  <a:pt x="1004215" y="161407"/>
                  <a:pt x="1004079" y="161057"/>
                  <a:pt x="1003925" y="160684"/>
                </a:cubicBezTo>
                <a:close/>
                <a:moveTo>
                  <a:pt x="1125936" y="158459"/>
                </a:moveTo>
                <a:cubicBezTo>
                  <a:pt x="1127680" y="168265"/>
                  <a:pt x="1129193" y="175147"/>
                  <a:pt x="1130123" y="176877"/>
                </a:cubicBezTo>
                <a:lnTo>
                  <a:pt x="1130682" y="171325"/>
                </a:lnTo>
                <a:close/>
                <a:moveTo>
                  <a:pt x="1257412" y="157072"/>
                </a:moveTo>
                <a:lnTo>
                  <a:pt x="1257417" y="158633"/>
                </a:lnTo>
                <a:lnTo>
                  <a:pt x="1257449" y="158633"/>
                </a:lnTo>
                <a:cubicBezTo>
                  <a:pt x="1257662" y="158293"/>
                  <a:pt x="1257861" y="157945"/>
                  <a:pt x="1258036" y="157613"/>
                </a:cubicBezTo>
                <a:lnTo>
                  <a:pt x="1258043" y="157468"/>
                </a:lnTo>
                <a:close/>
                <a:moveTo>
                  <a:pt x="1249169" y="156061"/>
                </a:moveTo>
                <a:lnTo>
                  <a:pt x="1247376" y="162427"/>
                </a:lnTo>
                <a:cubicBezTo>
                  <a:pt x="1247557" y="162290"/>
                  <a:pt x="1247755" y="162312"/>
                  <a:pt x="1247963" y="162340"/>
                </a:cubicBezTo>
                <a:close/>
                <a:moveTo>
                  <a:pt x="999973" y="155829"/>
                </a:moveTo>
                <a:lnTo>
                  <a:pt x="998771" y="161642"/>
                </a:lnTo>
                <a:lnTo>
                  <a:pt x="999300" y="162689"/>
                </a:lnTo>
                <a:cubicBezTo>
                  <a:pt x="999760" y="161428"/>
                  <a:pt x="1000254" y="159782"/>
                  <a:pt x="1000789" y="157818"/>
                </a:cubicBezTo>
                <a:close/>
                <a:moveTo>
                  <a:pt x="1000478" y="153385"/>
                </a:moveTo>
                <a:lnTo>
                  <a:pt x="1000019" y="155606"/>
                </a:lnTo>
                <a:lnTo>
                  <a:pt x="1000914" y="157380"/>
                </a:lnTo>
                <a:lnTo>
                  <a:pt x="1001460" y="155484"/>
                </a:lnTo>
                <a:lnTo>
                  <a:pt x="1000541" y="153546"/>
                </a:lnTo>
                <a:close/>
                <a:moveTo>
                  <a:pt x="1258436" y="150520"/>
                </a:moveTo>
                <a:lnTo>
                  <a:pt x="1257802" y="152674"/>
                </a:lnTo>
                <a:cubicBezTo>
                  <a:pt x="1257979" y="152610"/>
                  <a:pt x="1258150" y="152627"/>
                  <a:pt x="1258323" y="152644"/>
                </a:cubicBezTo>
                <a:cubicBezTo>
                  <a:pt x="1258356" y="152084"/>
                  <a:pt x="1258402" y="151682"/>
                  <a:pt x="1258460" y="151327"/>
                </a:cubicBezTo>
                <a:close/>
                <a:moveTo>
                  <a:pt x="986632" y="150313"/>
                </a:moveTo>
                <a:lnTo>
                  <a:pt x="986807" y="151453"/>
                </a:lnTo>
                <a:lnTo>
                  <a:pt x="986809" y="151466"/>
                </a:lnTo>
                <a:lnTo>
                  <a:pt x="986821" y="151208"/>
                </a:lnTo>
                <a:lnTo>
                  <a:pt x="986758" y="150599"/>
                </a:lnTo>
                <a:close/>
                <a:moveTo>
                  <a:pt x="1238737" y="149237"/>
                </a:moveTo>
                <a:lnTo>
                  <a:pt x="1237157" y="155889"/>
                </a:lnTo>
                <a:lnTo>
                  <a:pt x="1237254" y="157462"/>
                </a:lnTo>
                <a:cubicBezTo>
                  <a:pt x="1237577" y="157577"/>
                  <a:pt x="1238115" y="153762"/>
                  <a:pt x="1238737" y="149237"/>
                </a:cubicBezTo>
                <a:close/>
                <a:moveTo>
                  <a:pt x="992209" y="147212"/>
                </a:moveTo>
                <a:lnTo>
                  <a:pt x="991991" y="148017"/>
                </a:lnTo>
                <a:cubicBezTo>
                  <a:pt x="992086" y="148211"/>
                  <a:pt x="992183" y="148407"/>
                  <a:pt x="992279" y="148600"/>
                </a:cubicBezTo>
                <a:close/>
                <a:moveTo>
                  <a:pt x="1765406" y="146282"/>
                </a:moveTo>
                <a:lnTo>
                  <a:pt x="1762967" y="151322"/>
                </a:lnTo>
                <a:lnTo>
                  <a:pt x="1763360" y="151758"/>
                </a:lnTo>
                <a:lnTo>
                  <a:pt x="1763596" y="151717"/>
                </a:lnTo>
                <a:lnTo>
                  <a:pt x="1763935" y="152867"/>
                </a:lnTo>
                <a:lnTo>
                  <a:pt x="1764127" y="153486"/>
                </a:lnTo>
                <a:cubicBezTo>
                  <a:pt x="1763706" y="154597"/>
                  <a:pt x="1762293" y="156698"/>
                  <a:pt x="1761077" y="158644"/>
                </a:cubicBezTo>
                <a:cubicBezTo>
                  <a:pt x="1760963" y="158898"/>
                  <a:pt x="1760850" y="159149"/>
                  <a:pt x="1760737" y="159392"/>
                </a:cubicBezTo>
                <a:lnTo>
                  <a:pt x="1761442" y="159558"/>
                </a:lnTo>
                <a:cubicBezTo>
                  <a:pt x="1761686" y="159358"/>
                  <a:pt x="1761910" y="159171"/>
                  <a:pt x="1762406" y="159147"/>
                </a:cubicBezTo>
                <a:lnTo>
                  <a:pt x="1762467" y="159093"/>
                </a:lnTo>
                <a:lnTo>
                  <a:pt x="1762579" y="159605"/>
                </a:lnTo>
                <a:lnTo>
                  <a:pt x="1763668" y="160123"/>
                </a:lnTo>
                <a:cubicBezTo>
                  <a:pt x="1764232" y="155890"/>
                  <a:pt x="1764812" y="151176"/>
                  <a:pt x="1765406" y="146282"/>
                </a:cubicBezTo>
                <a:close/>
                <a:moveTo>
                  <a:pt x="997486" y="145860"/>
                </a:moveTo>
                <a:lnTo>
                  <a:pt x="995589" y="153985"/>
                </a:lnTo>
                <a:lnTo>
                  <a:pt x="996012" y="154443"/>
                </a:lnTo>
                <a:lnTo>
                  <a:pt x="996609" y="156107"/>
                </a:lnTo>
                <a:cubicBezTo>
                  <a:pt x="997268" y="153932"/>
                  <a:pt x="997964" y="151513"/>
                  <a:pt x="998695" y="148902"/>
                </a:cubicBezTo>
                <a:close/>
                <a:moveTo>
                  <a:pt x="1266098" y="142433"/>
                </a:moveTo>
                <a:lnTo>
                  <a:pt x="1265745" y="143878"/>
                </a:lnTo>
                <a:cubicBezTo>
                  <a:pt x="1266029" y="143588"/>
                  <a:pt x="1266191" y="143191"/>
                  <a:pt x="1266365" y="142746"/>
                </a:cubicBezTo>
                <a:close/>
                <a:moveTo>
                  <a:pt x="994573" y="138534"/>
                </a:moveTo>
                <a:lnTo>
                  <a:pt x="992351" y="146691"/>
                </a:lnTo>
                <a:cubicBezTo>
                  <a:pt x="992516" y="147518"/>
                  <a:pt x="992678" y="148613"/>
                  <a:pt x="992852" y="149764"/>
                </a:cubicBezTo>
                <a:lnTo>
                  <a:pt x="993622" y="151327"/>
                </a:lnTo>
                <a:lnTo>
                  <a:pt x="994006" y="151030"/>
                </a:lnTo>
                <a:cubicBezTo>
                  <a:pt x="994815" y="148473"/>
                  <a:pt x="995632" y="145878"/>
                  <a:pt x="996456" y="143271"/>
                </a:cubicBezTo>
                <a:close/>
                <a:moveTo>
                  <a:pt x="1610084" y="137923"/>
                </a:moveTo>
                <a:lnTo>
                  <a:pt x="1609178" y="138991"/>
                </a:lnTo>
                <a:lnTo>
                  <a:pt x="1609820" y="138736"/>
                </a:lnTo>
                <a:cubicBezTo>
                  <a:pt x="1609910" y="138464"/>
                  <a:pt x="1609999" y="138193"/>
                  <a:pt x="1610084" y="137923"/>
                </a:cubicBezTo>
                <a:close/>
                <a:moveTo>
                  <a:pt x="1262297" y="137328"/>
                </a:moveTo>
                <a:cubicBezTo>
                  <a:pt x="1261941" y="138606"/>
                  <a:pt x="1261567" y="139873"/>
                  <a:pt x="1261197" y="141130"/>
                </a:cubicBezTo>
                <a:cubicBezTo>
                  <a:pt x="1261203" y="141119"/>
                  <a:pt x="1261209" y="141111"/>
                  <a:pt x="1261215" y="141100"/>
                </a:cubicBezTo>
                <a:lnTo>
                  <a:pt x="1261215" y="141209"/>
                </a:lnTo>
                <a:cubicBezTo>
                  <a:pt x="1261529" y="141421"/>
                  <a:pt x="1261640" y="141710"/>
                  <a:pt x="1261754" y="141977"/>
                </a:cubicBezTo>
                <a:lnTo>
                  <a:pt x="1262302" y="137336"/>
                </a:lnTo>
                <a:close/>
                <a:moveTo>
                  <a:pt x="1264378" y="130138"/>
                </a:moveTo>
                <a:lnTo>
                  <a:pt x="1263649" y="132659"/>
                </a:lnTo>
                <a:lnTo>
                  <a:pt x="1264108" y="133695"/>
                </a:lnTo>
                <a:lnTo>
                  <a:pt x="1264416" y="133796"/>
                </a:lnTo>
                <a:lnTo>
                  <a:pt x="1264417" y="133788"/>
                </a:lnTo>
                <a:close/>
                <a:moveTo>
                  <a:pt x="1269232" y="130080"/>
                </a:moveTo>
                <a:lnTo>
                  <a:pt x="1267983" y="134978"/>
                </a:lnTo>
                <a:lnTo>
                  <a:pt x="1269135" y="135358"/>
                </a:lnTo>
                <a:lnTo>
                  <a:pt x="1270349" y="131929"/>
                </a:lnTo>
                <a:close/>
                <a:moveTo>
                  <a:pt x="1608459" y="129449"/>
                </a:moveTo>
                <a:lnTo>
                  <a:pt x="1596428" y="142577"/>
                </a:lnTo>
                <a:cubicBezTo>
                  <a:pt x="1596467" y="142945"/>
                  <a:pt x="1599144" y="140732"/>
                  <a:pt x="1603390" y="137002"/>
                </a:cubicBezTo>
                <a:cubicBezTo>
                  <a:pt x="1603483" y="136914"/>
                  <a:pt x="1603540" y="136802"/>
                  <a:pt x="1603597" y="136684"/>
                </a:cubicBezTo>
                <a:lnTo>
                  <a:pt x="1603981" y="136100"/>
                </a:lnTo>
                <a:lnTo>
                  <a:pt x="1607147" y="131245"/>
                </a:lnTo>
                <a:cubicBezTo>
                  <a:pt x="1607091" y="131631"/>
                  <a:pt x="1607017" y="132051"/>
                  <a:pt x="1606959" y="132444"/>
                </a:cubicBezTo>
                <a:close/>
                <a:moveTo>
                  <a:pt x="1278532" y="129091"/>
                </a:moveTo>
                <a:lnTo>
                  <a:pt x="1278411" y="129380"/>
                </a:lnTo>
                <a:lnTo>
                  <a:pt x="1278549" y="129401"/>
                </a:lnTo>
                <a:close/>
                <a:moveTo>
                  <a:pt x="1281801" y="128469"/>
                </a:moveTo>
                <a:cubicBezTo>
                  <a:pt x="1282241" y="129044"/>
                  <a:pt x="1282639" y="130251"/>
                  <a:pt x="1283031" y="131537"/>
                </a:cubicBezTo>
                <a:lnTo>
                  <a:pt x="1284797" y="132609"/>
                </a:lnTo>
                <a:lnTo>
                  <a:pt x="1284885" y="132285"/>
                </a:lnTo>
                <a:lnTo>
                  <a:pt x="1285006" y="131776"/>
                </a:lnTo>
                <a:close/>
                <a:moveTo>
                  <a:pt x="1280345" y="126968"/>
                </a:moveTo>
                <a:lnTo>
                  <a:pt x="1279978" y="129574"/>
                </a:lnTo>
                <a:lnTo>
                  <a:pt x="1280400" y="129940"/>
                </a:lnTo>
                <a:lnTo>
                  <a:pt x="1281733" y="130749"/>
                </a:lnTo>
                <a:lnTo>
                  <a:pt x="1281727" y="128391"/>
                </a:lnTo>
                <a:close/>
                <a:moveTo>
                  <a:pt x="1611495" y="123808"/>
                </a:moveTo>
                <a:lnTo>
                  <a:pt x="1600235" y="136146"/>
                </a:lnTo>
                <a:lnTo>
                  <a:pt x="1608493" y="129383"/>
                </a:lnTo>
                <a:cubicBezTo>
                  <a:pt x="1608675" y="129041"/>
                  <a:pt x="1608847" y="128685"/>
                  <a:pt x="1609025" y="128322"/>
                </a:cubicBezTo>
                <a:cubicBezTo>
                  <a:pt x="1609114" y="128107"/>
                  <a:pt x="1609217" y="127898"/>
                  <a:pt x="1609320" y="127709"/>
                </a:cubicBezTo>
                <a:lnTo>
                  <a:pt x="1609368" y="127610"/>
                </a:lnTo>
                <a:close/>
                <a:moveTo>
                  <a:pt x="1280864" y="123287"/>
                </a:moveTo>
                <a:lnTo>
                  <a:pt x="1280688" y="124536"/>
                </a:lnTo>
                <a:cubicBezTo>
                  <a:pt x="1281100" y="124742"/>
                  <a:pt x="1281508" y="124871"/>
                  <a:pt x="1281851" y="124918"/>
                </a:cubicBezTo>
                <a:close/>
                <a:moveTo>
                  <a:pt x="1451975" y="123062"/>
                </a:moveTo>
                <a:cubicBezTo>
                  <a:pt x="1451895" y="123268"/>
                  <a:pt x="1451828" y="123460"/>
                  <a:pt x="1451768" y="123634"/>
                </a:cubicBezTo>
                <a:lnTo>
                  <a:pt x="1451979" y="123202"/>
                </a:lnTo>
                <a:close/>
                <a:moveTo>
                  <a:pt x="1279645" y="121269"/>
                </a:moveTo>
                <a:lnTo>
                  <a:pt x="1279220" y="123169"/>
                </a:lnTo>
                <a:lnTo>
                  <a:pt x="1279055" y="123901"/>
                </a:lnTo>
                <a:cubicBezTo>
                  <a:pt x="1278688" y="124974"/>
                  <a:pt x="1278608" y="125571"/>
                  <a:pt x="1278584" y="126017"/>
                </a:cubicBezTo>
                <a:lnTo>
                  <a:pt x="1278915" y="125522"/>
                </a:lnTo>
                <a:lnTo>
                  <a:pt x="1278623" y="128869"/>
                </a:lnTo>
                <a:lnTo>
                  <a:pt x="1278548" y="129050"/>
                </a:lnTo>
                <a:lnTo>
                  <a:pt x="1278627" y="129350"/>
                </a:lnTo>
                <a:lnTo>
                  <a:pt x="1279621" y="126220"/>
                </a:lnTo>
                <a:lnTo>
                  <a:pt x="1278867" y="125442"/>
                </a:lnTo>
                <a:lnTo>
                  <a:pt x="1280206" y="124378"/>
                </a:lnTo>
                <a:lnTo>
                  <a:pt x="1280660" y="122948"/>
                </a:lnTo>
                <a:close/>
                <a:moveTo>
                  <a:pt x="1456672" y="119490"/>
                </a:moveTo>
                <a:lnTo>
                  <a:pt x="1455190" y="121734"/>
                </a:lnTo>
                <a:lnTo>
                  <a:pt x="1455176" y="121809"/>
                </a:lnTo>
                <a:lnTo>
                  <a:pt x="1455753" y="122196"/>
                </a:lnTo>
                <a:cubicBezTo>
                  <a:pt x="1455807" y="121313"/>
                  <a:pt x="1456060" y="120678"/>
                  <a:pt x="1456311" y="120268"/>
                </a:cubicBezTo>
                <a:cubicBezTo>
                  <a:pt x="1456330" y="120313"/>
                  <a:pt x="1456343" y="120381"/>
                  <a:pt x="1456314" y="120477"/>
                </a:cubicBezTo>
                <a:lnTo>
                  <a:pt x="1456719" y="119948"/>
                </a:lnTo>
                <a:close/>
                <a:moveTo>
                  <a:pt x="1457183" y="118715"/>
                </a:moveTo>
                <a:lnTo>
                  <a:pt x="1456822" y="119263"/>
                </a:lnTo>
                <a:lnTo>
                  <a:pt x="1456900" y="119616"/>
                </a:lnTo>
                <a:close/>
                <a:moveTo>
                  <a:pt x="1451755" y="117494"/>
                </a:moveTo>
                <a:lnTo>
                  <a:pt x="1450800" y="119329"/>
                </a:lnTo>
                <a:cubicBezTo>
                  <a:pt x="1451033" y="119058"/>
                  <a:pt x="1451266" y="118787"/>
                  <a:pt x="1451499" y="118518"/>
                </a:cubicBezTo>
                <a:lnTo>
                  <a:pt x="1450537" y="119835"/>
                </a:lnTo>
                <a:cubicBezTo>
                  <a:pt x="1450508" y="119905"/>
                  <a:pt x="1450470" y="119971"/>
                  <a:pt x="1450433" y="120035"/>
                </a:cubicBezTo>
                <a:cubicBezTo>
                  <a:pt x="1450113" y="120796"/>
                  <a:pt x="1449703" y="121701"/>
                  <a:pt x="1448923" y="123347"/>
                </a:cubicBezTo>
                <a:cubicBezTo>
                  <a:pt x="1449705" y="123872"/>
                  <a:pt x="1450165" y="124488"/>
                  <a:pt x="1450606" y="125118"/>
                </a:cubicBezTo>
                <a:lnTo>
                  <a:pt x="1450657" y="125188"/>
                </a:lnTo>
                <a:cubicBezTo>
                  <a:pt x="1451088" y="124295"/>
                  <a:pt x="1451521" y="123252"/>
                  <a:pt x="1451941" y="122233"/>
                </a:cubicBezTo>
                <a:close/>
                <a:moveTo>
                  <a:pt x="1459271" y="116351"/>
                </a:moveTo>
                <a:lnTo>
                  <a:pt x="1458204" y="123838"/>
                </a:lnTo>
                <a:lnTo>
                  <a:pt x="1460674" y="125492"/>
                </a:lnTo>
                <a:cubicBezTo>
                  <a:pt x="1460249" y="122573"/>
                  <a:pt x="1459766" y="119495"/>
                  <a:pt x="1459271" y="116351"/>
                </a:cubicBezTo>
                <a:close/>
                <a:moveTo>
                  <a:pt x="1287765" y="115830"/>
                </a:moveTo>
                <a:lnTo>
                  <a:pt x="1288807" y="119992"/>
                </a:lnTo>
                <a:lnTo>
                  <a:pt x="1289124" y="120096"/>
                </a:lnTo>
                <a:lnTo>
                  <a:pt x="1289492" y="120216"/>
                </a:lnTo>
                <a:cubicBezTo>
                  <a:pt x="1289901" y="120422"/>
                  <a:pt x="1290304" y="120549"/>
                  <a:pt x="1290644" y="120595"/>
                </a:cubicBezTo>
                <a:close/>
                <a:moveTo>
                  <a:pt x="1422567" y="104925"/>
                </a:moveTo>
                <a:cubicBezTo>
                  <a:pt x="1420829" y="106981"/>
                  <a:pt x="1419262" y="108900"/>
                  <a:pt x="1417883" y="110616"/>
                </a:cubicBezTo>
                <a:cubicBezTo>
                  <a:pt x="1418339" y="111066"/>
                  <a:pt x="1418714" y="111524"/>
                  <a:pt x="1419093" y="111994"/>
                </a:cubicBezTo>
                <a:lnTo>
                  <a:pt x="1419400" y="111727"/>
                </a:lnTo>
                <a:cubicBezTo>
                  <a:pt x="1419821" y="110897"/>
                  <a:pt x="1420199" y="109999"/>
                  <a:pt x="1420592" y="109060"/>
                </a:cubicBezTo>
                <a:close/>
                <a:moveTo>
                  <a:pt x="1284214" y="103968"/>
                </a:moveTo>
                <a:lnTo>
                  <a:pt x="1281711" y="112621"/>
                </a:lnTo>
                <a:lnTo>
                  <a:pt x="1281669" y="112737"/>
                </a:lnTo>
                <a:cubicBezTo>
                  <a:pt x="1281602" y="112964"/>
                  <a:pt x="1281519" y="113210"/>
                  <a:pt x="1281422" y="113454"/>
                </a:cubicBezTo>
                <a:cubicBezTo>
                  <a:pt x="1280783" y="115306"/>
                  <a:pt x="1280207" y="117011"/>
                  <a:pt x="1279808" y="118306"/>
                </a:cubicBezTo>
                <a:cubicBezTo>
                  <a:pt x="1280063" y="117912"/>
                  <a:pt x="1280327" y="117483"/>
                  <a:pt x="1280580" y="117096"/>
                </a:cubicBezTo>
                <a:lnTo>
                  <a:pt x="1279948" y="119915"/>
                </a:lnTo>
                <a:cubicBezTo>
                  <a:pt x="1280958" y="119498"/>
                  <a:pt x="1282381" y="119896"/>
                  <a:pt x="1284051" y="120506"/>
                </a:cubicBezTo>
                <a:lnTo>
                  <a:pt x="1284508" y="120663"/>
                </a:lnTo>
                <a:lnTo>
                  <a:pt x="1286340" y="121287"/>
                </a:lnTo>
                <a:cubicBezTo>
                  <a:pt x="1285634" y="115662"/>
                  <a:pt x="1284890" y="109692"/>
                  <a:pt x="1284214" y="103968"/>
                </a:cubicBezTo>
                <a:close/>
                <a:moveTo>
                  <a:pt x="1430982" y="103682"/>
                </a:moveTo>
                <a:cubicBezTo>
                  <a:pt x="1429218" y="105815"/>
                  <a:pt x="1427555" y="107875"/>
                  <a:pt x="1426004" y="109815"/>
                </a:cubicBezTo>
                <a:cubicBezTo>
                  <a:pt x="1426666" y="109681"/>
                  <a:pt x="1427042" y="109907"/>
                  <a:pt x="1427424" y="110175"/>
                </a:cubicBezTo>
                <a:lnTo>
                  <a:pt x="1428122" y="111034"/>
                </a:lnTo>
                <a:lnTo>
                  <a:pt x="1428294" y="110741"/>
                </a:lnTo>
                <a:cubicBezTo>
                  <a:pt x="1429065" y="108717"/>
                  <a:pt x="1429844" y="106559"/>
                  <a:pt x="1430651" y="104314"/>
                </a:cubicBezTo>
                <a:close/>
                <a:moveTo>
                  <a:pt x="1688992" y="102687"/>
                </a:moveTo>
                <a:lnTo>
                  <a:pt x="1688518" y="103650"/>
                </a:lnTo>
                <a:lnTo>
                  <a:pt x="1688515" y="103660"/>
                </a:lnTo>
                <a:lnTo>
                  <a:pt x="1688666" y="103463"/>
                </a:lnTo>
                <a:cubicBezTo>
                  <a:pt x="1688756" y="103294"/>
                  <a:pt x="1688847" y="103126"/>
                  <a:pt x="1688944" y="102963"/>
                </a:cubicBezTo>
                <a:close/>
                <a:moveTo>
                  <a:pt x="1447475" y="99563"/>
                </a:moveTo>
                <a:lnTo>
                  <a:pt x="1440649" y="110312"/>
                </a:lnTo>
                <a:lnTo>
                  <a:pt x="1439247" y="113931"/>
                </a:lnTo>
                <a:cubicBezTo>
                  <a:pt x="1439535" y="113767"/>
                  <a:pt x="1439784" y="113555"/>
                  <a:pt x="1440035" y="113339"/>
                </a:cubicBezTo>
                <a:lnTo>
                  <a:pt x="1438189" y="116664"/>
                </a:lnTo>
                <a:lnTo>
                  <a:pt x="1435941" y="122463"/>
                </a:lnTo>
                <a:cubicBezTo>
                  <a:pt x="1435950" y="122484"/>
                  <a:pt x="1435966" y="122497"/>
                  <a:pt x="1435980" y="122511"/>
                </a:cubicBezTo>
                <a:cubicBezTo>
                  <a:pt x="1436497" y="120186"/>
                  <a:pt x="1437487" y="118560"/>
                  <a:pt x="1439260" y="118629"/>
                </a:cubicBezTo>
                <a:cubicBezTo>
                  <a:pt x="1441757" y="112897"/>
                  <a:pt x="1444560" y="106372"/>
                  <a:pt x="1447475" y="99563"/>
                </a:cubicBezTo>
                <a:close/>
                <a:moveTo>
                  <a:pt x="1318646" y="85446"/>
                </a:moveTo>
                <a:cubicBezTo>
                  <a:pt x="1318572" y="85881"/>
                  <a:pt x="1318478" y="86312"/>
                  <a:pt x="1318386" y="86740"/>
                </a:cubicBezTo>
                <a:cubicBezTo>
                  <a:pt x="1318233" y="87817"/>
                  <a:pt x="1318082" y="88858"/>
                  <a:pt x="1317954" y="89751"/>
                </a:cubicBezTo>
                <a:lnTo>
                  <a:pt x="1318229" y="89271"/>
                </a:lnTo>
                <a:close/>
                <a:moveTo>
                  <a:pt x="1321203" y="80420"/>
                </a:moveTo>
                <a:lnTo>
                  <a:pt x="1320416" y="81256"/>
                </a:lnTo>
                <a:lnTo>
                  <a:pt x="1320329" y="83510"/>
                </a:lnTo>
                <a:cubicBezTo>
                  <a:pt x="1320541" y="83694"/>
                  <a:pt x="1320633" y="83938"/>
                  <a:pt x="1320731" y="84147"/>
                </a:cubicBezTo>
                <a:close/>
                <a:moveTo>
                  <a:pt x="1750613" y="0"/>
                </a:moveTo>
                <a:lnTo>
                  <a:pt x="1748787" y="13196"/>
                </a:lnTo>
                <a:lnTo>
                  <a:pt x="1748763" y="13322"/>
                </a:lnTo>
                <a:cubicBezTo>
                  <a:pt x="1748725" y="13571"/>
                  <a:pt x="1748677" y="13836"/>
                  <a:pt x="1748616" y="14097"/>
                </a:cubicBezTo>
                <a:cubicBezTo>
                  <a:pt x="1748244" y="16106"/>
                  <a:pt x="1747910" y="17955"/>
                  <a:pt x="1747692" y="19370"/>
                </a:cubicBezTo>
                <a:cubicBezTo>
                  <a:pt x="1747878" y="18968"/>
                  <a:pt x="1748072" y="18529"/>
                  <a:pt x="1748255" y="18135"/>
                </a:cubicBezTo>
                <a:lnTo>
                  <a:pt x="1747694" y="24873"/>
                </a:lnTo>
                <a:lnTo>
                  <a:pt x="1747626" y="25685"/>
                </a:lnTo>
                <a:cubicBezTo>
                  <a:pt x="1747412" y="26849"/>
                  <a:pt x="1747405" y="27524"/>
                  <a:pt x="1747430" y="28035"/>
                </a:cubicBezTo>
                <a:lnTo>
                  <a:pt x="1747676" y="27532"/>
                </a:lnTo>
                <a:lnTo>
                  <a:pt x="1747779" y="31344"/>
                </a:lnTo>
                <a:cubicBezTo>
                  <a:pt x="1747340" y="33767"/>
                  <a:pt x="1746638" y="36336"/>
                  <a:pt x="1745992" y="38523"/>
                </a:cubicBezTo>
                <a:lnTo>
                  <a:pt x="1745840" y="39251"/>
                </a:lnTo>
                <a:lnTo>
                  <a:pt x="1747332" y="36472"/>
                </a:lnTo>
                <a:cubicBezTo>
                  <a:pt x="1747255" y="38410"/>
                  <a:pt x="1745267" y="47482"/>
                  <a:pt x="1744582" y="51726"/>
                </a:cubicBezTo>
                <a:cubicBezTo>
                  <a:pt x="1744812" y="51286"/>
                  <a:pt x="1745054" y="50767"/>
                  <a:pt x="1745824" y="50203"/>
                </a:cubicBezTo>
                <a:lnTo>
                  <a:pt x="1744443" y="56576"/>
                </a:lnTo>
                <a:lnTo>
                  <a:pt x="1744475" y="61685"/>
                </a:lnTo>
                <a:cubicBezTo>
                  <a:pt x="1744129" y="63535"/>
                  <a:pt x="1743592" y="65411"/>
                  <a:pt x="1743100" y="66991"/>
                </a:cubicBezTo>
                <a:cubicBezTo>
                  <a:pt x="1742871" y="68338"/>
                  <a:pt x="1742509" y="70055"/>
                  <a:pt x="1741496" y="74639"/>
                </a:cubicBezTo>
                <a:lnTo>
                  <a:pt x="1741218" y="75899"/>
                </a:lnTo>
                <a:lnTo>
                  <a:pt x="1740929" y="82264"/>
                </a:lnTo>
                <a:lnTo>
                  <a:pt x="1740282" y="80184"/>
                </a:lnTo>
                <a:lnTo>
                  <a:pt x="1739531" y="83804"/>
                </a:lnTo>
                <a:lnTo>
                  <a:pt x="1740774" y="84178"/>
                </a:lnTo>
                <a:lnTo>
                  <a:pt x="1739790" y="88129"/>
                </a:lnTo>
                <a:lnTo>
                  <a:pt x="1740132" y="90696"/>
                </a:lnTo>
                <a:cubicBezTo>
                  <a:pt x="1740300" y="89817"/>
                  <a:pt x="1740492" y="88792"/>
                  <a:pt x="1740697" y="87734"/>
                </a:cubicBezTo>
                <a:lnTo>
                  <a:pt x="1741834" y="79378"/>
                </a:lnTo>
                <a:lnTo>
                  <a:pt x="1742111" y="78500"/>
                </a:lnTo>
                <a:lnTo>
                  <a:pt x="1742760" y="76112"/>
                </a:lnTo>
                <a:lnTo>
                  <a:pt x="1743207" y="76808"/>
                </a:lnTo>
                <a:lnTo>
                  <a:pt x="1743427" y="76003"/>
                </a:lnTo>
                <a:lnTo>
                  <a:pt x="1743330" y="76913"/>
                </a:lnTo>
                <a:lnTo>
                  <a:pt x="1743834" y="76327"/>
                </a:lnTo>
                <a:cubicBezTo>
                  <a:pt x="1744352" y="74429"/>
                  <a:pt x="1745671" y="65466"/>
                  <a:pt x="1745878" y="64728"/>
                </a:cubicBezTo>
                <a:lnTo>
                  <a:pt x="1745074" y="71904"/>
                </a:lnTo>
                <a:cubicBezTo>
                  <a:pt x="1746209" y="67438"/>
                  <a:pt x="1745736" y="69512"/>
                  <a:pt x="1745386" y="72073"/>
                </a:cubicBezTo>
                <a:lnTo>
                  <a:pt x="1745442" y="72024"/>
                </a:lnTo>
                <a:cubicBezTo>
                  <a:pt x="1745828" y="70626"/>
                  <a:pt x="1747300" y="64315"/>
                  <a:pt x="1747696" y="63685"/>
                </a:cubicBezTo>
                <a:cubicBezTo>
                  <a:pt x="1747780" y="64838"/>
                  <a:pt x="1747354" y="67534"/>
                  <a:pt x="1746696" y="71138"/>
                </a:cubicBezTo>
                <a:lnTo>
                  <a:pt x="1747477" y="68582"/>
                </a:lnTo>
                <a:cubicBezTo>
                  <a:pt x="1747573" y="69737"/>
                  <a:pt x="1746769" y="73280"/>
                  <a:pt x="1746016" y="76786"/>
                </a:cubicBezTo>
                <a:cubicBezTo>
                  <a:pt x="1746316" y="76976"/>
                  <a:pt x="1747797" y="72905"/>
                  <a:pt x="1747560" y="74976"/>
                </a:cubicBezTo>
                <a:cubicBezTo>
                  <a:pt x="1747414" y="76243"/>
                  <a:pt x="1746491" y="80147"/>
                  <a:pt x="1745701" y="83689"/>
                </a:cubicBezTo>
                <a:cubicBezTo>
                  <a:pt x="1745701" y="83695"/>
                  <a:pt x="1745699" y="83699"/>
                  <a:pt x="1745698" y="83703"/>
                </a:cubicBezTo>
                <a:lnTo>
                  <a:pt x="1745806" y="83445"/>
                </a:lnTo>
                <a:lnTo>
                  <a:pt x="1747319" y="78412"/>
                </a:lnTo>
                <a:cubicBezTo>
                  <a:pt x="1747540" y="78924"/>
                  <a:pt x="1747094" y="81909"/>
                  <a:pt x="1746311" y="86219"/>
                </a:cubicBezTo>
                <a:lnTo>
                  <a:pt x="1746458" y="86710"/>
                </a:lnTo>
                <a:lnTo>
                  <a:pt x="1747167" y="85310"/>
                </a:lnTo>
                <a:cubicBezTo>
                  <a:pt x="1747101" y="85895"/>
                  <a:pt x="1746946" y="86767"/>
                  <a:pt x="1746726" y="87828"/>
                </a:cubicBezTo>
                <a:lnTo>
                  <a:pt x="1748844" y="81109"/>
                </a:lnTo>
                <a:lnTo>
                  <a:pt x="1748776" y="83903"/>
                </a:lnTo>
                <a:lnTo>
                  <a:pt x="1750722" y="76763"/>
                </a:lnTo>
                <a:cubicBezTo>
                  <a:pt x="1750984" y="77610"/>
                  <a:pt x="1750194" y="84149"/>
                  <a:pt x="1750083" y="86250"/>
                </a:cubicBezTo>
                <a:lnTo>
                  <a:pt x="1750156" y="85729"/>
                </a:lnTo>
                <a:lnTo>
                  <a:pt x="1751176" y="81144"/>
                </a:lnTo>
                <a:lnTo>
                  <a:pt x="1752750" y="79080"/>
                </a:lnTo>
                <a:cubicBezTo>
                  <a:pt x="1752705" y="79871"/>
                  <a:pt x="1750522" y="88549"/>
                  <a:pt x="1750390" y="90574"/>
                </a:cubicBezTo>
                <a:lnTo>
                  <a:pt x="1750818" y="91469"/>
                </a:lnTo>
                <a:lnTo>
                  <a:pt x="1751034" y="91475"/>
                </a:lnTo>
                <a:lnTo>
                  <a:pt x="1751507" y="93599"/>
                </a:lnTo>
                <a:lnTo>
                  <a:pt x="1751768" y="94744"/>
                </a:lnTo>
                <a:cubicBezTo>
                  <a:pt x="1751524" y="96548"/>
                  <a:pt x="1750484" y="99757"/>
                  <a:pt x="1749610" y="102762"/>
                </a:cubicBezTo>
                <a:cubicBezTo>
                  <a:pt x="1749536" y="103168"/>
                  <a:pt x="1749464" y="103569"/>
                  <a:pt x="1749390" y="103957"/>
                </a:cubicBezTo>
                <a:lnTo>
                  <a:pt x="1750075" y="104481"/>
                </a:lnTo>
                <a:cubicBezTo>
                  <a:pt x="1750276" y="104212"/>
                  <a:pt x="1750461" y="103959"/>
                  <a:pt x="1750922" y="104083"/>
                </a:cubicBezTo>
                <a:lnTo>
                  <a:pt x="1750971" y="104005"/>
                </a:lnTo>
                <a:lnTo>
                  <a:pt x="1751147" y="104940"/>
                </a:lnTo>
                <a:lnTo>
                  <a:pt x="1753511" y="107691"/>
                </a:lnTo>
                <a:lnTo>
                  <a:pt x="1753474" y="109736"/>
                </a:lnTo>
                <a:cubicBezTo>
                  <a:pt x="1754747" y="107214"/>
                  <a:pt x="1756040" y="104706"/>
                  <a:pt x="1757310" y="102258"/>
                </a:cubicBezTo>
                <a:cubicBezTo>
                  <a:pt x="1757296" y="102317"/>
                  <a:pt x="1757287" y="102359"/>
                  <a:pt x="1757363" y="102384"/>
                </a:cubicBezTo>
                <a:lnTo>
                  <a:pt x="1758064" y="101208"/>
                </a:lnTo>
                <a:lnTo>
                  <a:pt x="1751707" y="117724"/>
                </a:lnTo>
                <a:lnTo>
                  <a:pt x="1751717" y="119450"/>
                </a:lnTo>
                <a:lnTo>
                  <a:pt x="1754330" y="118869"/>
                </a:lnTo>
                <a:cubicBezTo>
                  <a:pt x="1756384" y="114282"/>
                  <a:pt x="1758464" y="109646"/>
                  <a:pt x="1760454" y="105244"/>
                </a:cubicBezTo>
                <a:lnTo>
                  <a:pt x="1755861" y="118940"/>
                </a:lnTo>
                <a:cubicBezTo>
                  <a:pt x="1756605" y="119323"/>
                  <a:pt x="1755663" y="120457"/>
                  <a:pt x="1755342" y="121643"/>
                </a:cubicBezTo>
                <a:lnTo>
                  <a:pt x="1756503" y="122347"/>
                </a:lnTo>
                <a:cubicBezTo>
                  <a:pt x="1758986" y="116304"/>
                  <a:pt x="1762026" y="108676"/>
                  <a:pt x="1765152" y="100835"/>
                </a:cubicBezTo>
                <a:lnTo>
                  <a:pt x="1764625" y="105215"/>
                </a:lnTo>
                <a:cubicBezTo>
                  <a:pt x="1760505" y="118398"/>
                  <a:pt x="1756267" y="131350"/>
                  <a:pt x="1756698" y="131744"/>
                </a:cubicBezTo>
                <a:cubicBezTo>
                  <a:pt x="1757617" y="131099"/>
                  <a:pt x="1763383" y="116064"/>
                  <a:pt x="1769718" y="99549"/>
                </a:cubicBezTo>
                <a:cubicBezTo>
                  <a:pt x="1770146" y="98975"/>
                  <a:pt x="1770565" y="98415"/>
                  <a:pt x="1770886" y="98060"/>
                </a:cubicBezTo>
                <a:lnTo>
                  <a:pt x="1767765" y="106192"/>
                </a:lnTo>
                <a:lnTo>
                  <a:pt x="1767729" y="106272"/>
                </a:lnTo>
                <a:cubicBezTo>
                  <a:pt x="1767667" y="106424"/>
                  <a:pt x="1767592" y="106591"/>
                  <a:pt x="1767501" y="106756"/>
                </a:cubicBezTo>
                <a:cubicBezTo>
                  <a:pt x="1766923" y="108015"/>
                  <a:pt x="1766400" y="109171"/>
                  <a:pt x="1766040" y="110047"/>
                </a:cubicBezTo>
                <a:cubicBezTo>
                  <a:pt x="1766279" y="109772"/>
                  <a:pt x="1766528" y="109473"/>
                  <a:pt x="1766764" y="109204"/>
                </a:cubicBezTo>
                <a:lnTo>
                  <a:pt x="1765575" y="113280"/>
                </a:lnTo>
                <a:lnTo>
                  <a:pt x="1765432" y="113771"/>
                </a:lnTo>
                <a:cubicBezTo>
                  <a:pt x="1765099" y="114499"/>
                  <a:pt x="1765034" y="114898"/>
                  <a:pt x="1765018" y="115192"/>
                </a:cubicBezTo>
                <a:lnTo>
                  <a:pt x="1765331" y="114846"/>
                </a:lnTo>
                <a:lnTo>
                  <a:pt x="1765120" y="117063"/>
                </a:lnTo>
                <a:cubicBezTo>
                  <a:pt x="1764433" y="118578"/>
                  <a:pt x="1763446" y="120233"/>
                  <a:pt x="1762551" y="121652"/>
                </a:cubicBezTo>
                <a:lnTo>
                  <a:pt x="1762323" y="122113"/>
                </a:lnTo>
                <a:lnTo>
                  <a:pt x="1764197" y="120169"/>
                </a:lnTo>
                <a:lnTo>
                  <a:pt x="1759887" y="129703"/>
                </a:lnTo>
                <a:cubicBezTo>
                  <a:pt x="1760174" y="129396"/>
                  <a:pt x="1760484" y="129042"/>
                  <a:pt x="1761376" y="128551"/>
                </a:cubicBezTo>
                <a:lnTo>
                  <a:pt x="1759322" y="132581"/>
                </a:lnTo>
                <a:lnTo>
                  <a:pt x="1758923" y="135576"/>
                </a:lnTo>
                <a:cubicBezTo>
                  <a:pt x="1758385" y="136735"/>
                  <a:pt x="1757639" y="137948"/>
                  <a:pt x="1756966" y="138980"/>
                </a:cubicBezTo>
                <a:lnTo>
                  <a:pt x="1756226" y="140461"/>
                </a:lnTo>
                <a:lnTo>
                  <a:pt x="1755607" y="142843"/>
                </a:lnTo>
                <a:lnTo>
                  <a:pt x="1758220" y="141591"/>
                </a:lnTo>
                <a:lnTo>
                  <a:pt x="1760205" y="137074"/>
                </a:lnTo>
                <a:lnTo>
                  <a:pt x="1758757" y="141333"/>
                </a:lnTo>
                <a:lnTo>
                  <a:pt x="1758787" y="141319"/>
                </a:lnTo>
                <a:lnTo>
                  <a:pt x="1760283" y="138589"/>
                </a:lnTo>
                <a:lnTo>
                  <a:pt x="1759200" y="141122"/>
                </a:lnTo>
                <a:lnTo>
                  <a:pt x="1759328" y="141060"/>
                </a:lnTo>
                <a:lnTo>
                  <a:pt x="1762291" y="136083"/>
                </a:lnTo>
                <a:cubicBezTo>
                  <a:pt x="1762283" y="136743"/>
                  <a:pt x="1761587" y="138415"/>
                  <a:pt x="1760561" y="140670"/>
                </a:cubicBezTo>
                <a:lnTo>
                  <a:pt x="1761635" y="139005"/>
                </a:lnTo>
                <a:cubicBezTo>
                  <a:pt x="1761641" y="139664"/>
                  <a:pt x="1760459" y="141913"/>
                  <a:pt x="1759336" y="144129"/>
                </a:cubicBezTo>
                <a:cubicBezTo>
                  <a:pt x="1759649" y="144178"/>
                  <a:pt x="1761619" y="141479"/>
                  <a:pt x="1761184" y="142745"/>
                </a:cubicBezTo>
                <a:cubicBezTo>
                  <a:pt x="1760916" y="143520"/>
                  <a:pt x="1759571" y="146005"/>
                  <a:pt x="1758406" y="148249"/>
                </a:cubicBezTo>
                <a:cubicBezTo>
                  <a:pt x="1758403" y="148253"/>
                  <a:pt x="1758403" y="148257"/>
                  <a:pt x="1758401" y="148260"/>
                </a:cubicBezTo>
                <a:lnTo>
                  <a:pt x="1758539" y="148085"/>
                </a:lnTo>
                <a:lnTo>
                  <a:pt x="1760627" y="144814"/>
                </a:lnTo>
                <a:cubicBezTo>
                  <a:pt x="1760825" y="145069"/>
                  <a:pt x="1760084" y="146915"/>
                  <a:pt x="1758861" y="149610"/>
                </a:cubicBezTo>
                <a:lnTo>
                  <a:pt x="1758978" y="149867"/>
                </a:lnTo>
                <a:lnTo>
                  <a:pt x="1759875" y="148898"/>
                </a:lnTo>
                <a:cubicBezTo>
                  <a:pt x="1759753" y="149255"/>
                  <a:pt x="1759510" y="149800"/>
                  <a:pt x="1759179" y="150468"/>
                </a:cubicBezTo>
                <a:lnTo>
                  <a:pt x="1760435" y="148563"/>
                </a:lnTo>
                <a:lnTo>
                  <a:pt x="1761217" y="144522"/>
                </a:lnTo>
                <a:lnTo>
                  <a:pt x="1761102" y="147553"/>
                </a:lnTo>
                <a:cubicBezTo>
                  <a:pt x="1761424" y="146891"/>
                  <a:pt x="1761751" y="146355"/>
                  <a:pt x="1762072" y="146081"/>
                </a:cubicBezTo>
                <a:lnTo>
                  <a:pt x="1761761" y="147736"/>
                </a:lnTo>
                <a:lnTo>
                  <a:pt x="1764502" y="143138"/>
                </a:lnTo>
                <a:lnTo>
                  <a:pt x="1762996" y="148845"/>
                </a:lnTo>
                <a:lnTo>
                  <a:pt x="1763122" y="148524"/>
                </a:lnTo>
                <a:lnTo>
                  <a:pt x="1764630" y="145619"/>
                </a:lnTo>
                <a:cubicBezTo>
                  <a:pt x="1765316" y="145883"/>
                  <a:pt x="1765403" y="145747"/>
                  <a:pt x="1765488" y="145616"/>
                </a:cubicBezTo>
                <a:cubicBezTo>
                  <a:pt x="1765667" y="144175"/>
                  <a:pt x="1765845" y="142718"/>
                  <a:pt x="1766023" y="141255"/>
                </a:cubicBezTo>
                <a:lnTo>
                  <a:pt x="1767186" y="146690"/>
                </a:lnTo>
                <a:cubicBezTo>
                  <a:pt x="1767118" y="154873"/>
                  <a:pt x="1766971" y="162947"/>
                  <a:pt x="1766977" y="168720"/>
                </a:cubicBezTo>
                <a:cubicBezTo>
                  <a:pt x="1767199" y="168705"/>
                  <a:pt x="1767447" y="168760"/>
                  <a:pt x="1767742" y="168828"/>
                </a:cubicBezTo>
                <a:lnTo>
                  <a:pt x="1766995" y="170056"/>
                </a:lnTo>
                <a:lnTo>
                  <a:pt x="1767457" y="177111"/>
                </a:lnTo>
                <a:cubicBezTo>
                  <a:pt x="1768493" y="176757"/>
                  <a:pt x="1770167" y="160189"/>
                  <a:pt x="1772009" y="141991"/>
                </a:cubicBezTo>
                <a:cubicBezTo>
                  <a:pt x="1772371" y="141469"/>
                  <a:pt x="1772726" y="140962"/>
                  <a:pt x="1773032" y="140668"/>
                </a:cubicBezTo>
                <a:lnTo>
                  <a:pt x="1772123" y="149627"/>
                </a:lnTo>
                <a:lnTo>
                  <a:pt x="1772105" y="149711"/>
                </a:lnTo>
                <a:cubicBezTo>
                  <a:pt x="1772084" y="149878"/>
                  <a:pt x="1772048" y="150057"/>
                  <a:pt x="1771993" y="150225"/>
                </a:cubicBezTo>
                <a:cubicBezTo>
                  <a:pt x="1771714" y="151559"/>
                  <a:pt x="1771474" y="152792"/>
                  <a:pt x="1771342" y="153745"/>
                </a:cubicBezTo>
                <a:cubicBezTo>
                  <a:pt x="1771562" y="153512"/>
                  <a:pt x="1771787" y="153254"/>
                  <a:pt x="1772008" y="153027"/>
                </a:cubicBezTo>
                <a:lnTo>
                  <a:pt x="1772092" y="157717"/>
                </a:lnTo>
                <a:lnTo>
                  <a:pt x="1772026" y="157966"/>
                </a:lnTo>
                <a:cubicBezTo>
                  <a:pt x="1771945" y="159056"/>
                  <a:pt x="1772025" y="159542"/>
                  <a:pt x="1772133" y="159917"/>
                </a:cubicBezTo>
                <a:lnTo>
                  <a:pt x="1772429" y="159631"/>
                </a:lnTo>
                <a:lnTo>
                  <a:pt x="1773102" y="162414"/>
                </a:lnTo>
                <a:cubicBezTo>
                  <a:pt x="1772780" y="164028"/>
                  <a:pt x="1772088" y="165663"/>
                  <a:pt x="1771428" y="167042"/>
                </a:cubicBezTo>
                <a:lnTo>
                  <a:pt x="1771303" y="167521"/>
                </a:lnTo>
                <a:cubicBezTo>
                  <a:pt x="1771701" y="167061"/>
                  <a:pt x="1772137" y="166466"/>
                  <a:pt x="1773138" y="165978"/>
                </a:cubicBezTo>
                <a:lnTo>
                  <a:pt x="1771138" y="176137"/>
                </a:lnTo>
                <a:cubicBezTo>
                  <a:pt x="1771509" y="175807"/>
                  <a:pt x="1771899" y="175384"/>
                  <a:pt x="1772771" y="175421"/>
                </a:cubicBezTo>
                <a:lnTo>
                  <a:pt x="1771592" y="179594"/>
                </a:lnTo>
                <a:lnTo>
                  <a:pt x="1772335" y="183291"/>
                </a:lnTo>
                <a:cubicBezTo>
                  <a:pt x="1772072" y="184518"/>
                  <a:pt x="1771533" y="185707"/>
                  <a:pt x="1771019" y="186695"/>
                </a:cubicBezTo>
                <a:cubicBezTo>
                  <a:pt x="1770862" y="187596"/>
                  <a:pt x="1770560" y="188724"/>
                  <a:pt x="1769683" y="191719"/>
                </a:cubicBezTo>
                <a:lnTo>
                  <a:pt x="1769439" y="192541"/>
                </a:lnTo>
                <a:lnTo>
                  <a:pt x="1769603" y="193746"/>
                </a:lnTo>
                <a:lnTo>
                  <a:pt x="1770235" y="193218"/>
                </a:lnTo>
                <a:cubicBezTo>
                  <a:pt x="1771849" y="189034"/>
                  <a:pt x="1773805" y="183526"/>
                  <a:pt x="1775829" y="177852"/>
                </a:cubicBezTo>
                <a:lnTo>
                  <a:pt x="1776645" y="180805"/>
                </a:lnTo>
                <a:lnTo>
                  <a:pt x="1775242" y="189411"/>
                </a:lnTo>
                <a:lnTo>
                  <a:pt x="1776159" y="189642"/>
                </a:lnTo>
                <a:cubicBezTo>
                  <a:pt x="1776181" y="189566"/>
                  <a:pt x="1776195" y="189486"/>
                  <a:pt x="1776207" y="189405"/>
                </a:cubicBezTo>
                <a:cubicBezTo>
                  <a:pt x="1776853" y="187444"/>
                  <a:pt x="1777546" y="184687"/>
                  <a:pt x="1778312" y="181396"/>
                </a:cubicBezTo>
                <a:lnTo>
                  <a:pt x="1781019" y="172233"/>
                </a:lnTo>
                <a:lnTo>
                  <a:pt x="1778693" y="188072"/>
                </a:lnTo>
                <a:cubicBezTo>
                  <a:pt x="1779845" y="184789"/>
                  <a:pt x="1781072" y="180979"/>
                  <a:pt x="1782338" y="177043"/>
                </a:cubicBezTo>
                <a:cubicBezTo>
                  <a:pt x="1782779" y="176661"/>
                  <a:pt x="1783212" y="176289"/>
                  <a:pt x="1783570" y="176052"/>
                </a:cubicBezTo>
                <a:lnTo>
                  <a:pt x="1781814" y="181506"/>
                </a:lnTo>
                <a:lnTo>
                  <a:pt x="1781788" y="181559"/>
                </a:lnTo>
                <a:cubicBezTo>
                  <a:pt x="1781749" y="181661"/>
                  <a:pt x="1781696" y="181773"/>
                  <a:pt x="1781623" y="181884"/>
                </a:cubicBezTo>
                <a:cubicBezTo>
                  <a:pt x="1781201" y="182726"/>
                  <a:pt x="1780833" y="183500"/>
                  <a:pt x="1780607" y="184088"/>
                </a:cubicBezTo>
                <a:cubicBezTo>
                  <a:pt x="1780869" y="183905"/>
                  <a:pt x="1781138" y="183707"/>
                  <a:pt x="1781400" y="183527"/>
                </a:cubicBezTo>
                <a:lnTo>
                  <a:pt x="1781094" y="186265"/>
                </a:lnTo>
                <a:lnTo>
                  <a:pt x="1781001" y="186427"/>
                </a:lnTo>
                <a:cubicBezTo>
                  <a:pt x="1780818" y="187083"/>
                  <a:pt x="1780868" y="187352"/>
                  <a:pt x="1780952" y="187550"/>
                </a:cubicBezTo>
                <a:lnTo>
                  <a:pt x="1781301" y="187320"/>
                </a:lnTo>
                <a:lnTo>
                  <a:pt x="1781805" y="188815"/>
                </a:lnTo>
                <a:lnTo>
                  <a:pt x="1781052" y="189852"/>
                </a:lnTo>
                <a:lnTo>
                  <a:pt x="1781872" y="190622"/>
                </a:lnTo>
                <a:lnTo>
                  <a:pt x="1783442" y="189264"/>
                </a:lnTo>
                <a:lnTo>
                  <a:pt x="1783248" y="191140"/>
                </a:lnTo>
                <a:lnTo>
                  <a:pt x="1783731" y="191085"/>
                </a:lnTo>
                <a:lnTo>
                  <a:pt x="1783678" y="191154"/>
                </a:lnTo>
                <a:cubicBezTo>
                  <a:pt x="1784157" y="191518"/>
                  <a:pt x="1783994" y="191758"/>
                  <a:pt x="1783823" y="192016"/>
                </a:cubicBezTo>
                <a:lnTo>
                  <a:pt x="1784600" y="192321"/>
                </a:lnTo>
                <a:cubicBezTo>
                  <a:pt x="1785315" y="188650"/>
                  <a:pt x="1786117" y="184154"/>
                  <a:pt x="1786972" y="179241"/>
                </a:cubicBezTo>
                <a:cubicBezTo>
                  <a:pt x="1787253" y="178554"/>
                  <a:pt x="1787513" y="177743"/>
                  <a:pt x="1787778" y="176906"/>
                </a:cubicBezTo>
                <a:cubicBezTo>
                  <a:pt x="1786640" y="182644"/>
                  <a:pt x="1785633" y="187895"/>
                  <a:pt x="1784842" y="192416"/>
                </a:cubicBezTo>
                <a:lnTo>
                  <a:pt x="1784933" y="192453"/>
                </a:lnTo>
                <a:cubicBezTo>
                  <a:pt x="1785336" y="192269"/>
                  <a:pt x="1785752" y="192083"/>
                  <a:pt x="1786172" y="191894"/>
                </a:cubicBezTo>
                <a:lnTo>
                  <a:pt x="1789643" y="189847"/>
                </a:lnTo>
                <a:cubicBezTo>
                  <a:pt x="1789839" y="189301"/>
                  <a:pt x="1790007" y="188735"/>
                  <a:pt x="1790178" y="188163"/>
                </a:cubicBezTo>
                <a:lnTo>
                  <a:pt x="1789892" y="189699"/>
                </a:lnTo>
                <a:cubicBezTo>
                  <a:pt x="1791110" y="188983"/>
                  <a:pt x="1792254" y="188343"/>
                  <a:pt x="1793270" y="187921"/>
                </a:cubicBezTo>
                <a:cubicBezTo>
                  <a:pt x="1796672" y="176442"/>
                  <a:pt x="1801186" y="160692"/>
                  <a:pt x="1805401" y="146499"/>
                </a:cubicBezTo>
                <a:cubicBezTo>
                  <a:pt x="1805392" y="146584"/>
                  <a:pt x="1805389" y="146645"/>
                  <a:pt x="1805460" y="146712"/>
                </a:cubicBezTo>
                <a:lnTo>
                  <a:pt x="1806019" y="145148"/>
                </a:lnTo>
                <a:cubicBezTo>
                  <a:pt x="1803703" y="157572"/>
                  <a:pt x="1800594" y="172913"/>
                  <a:pt x="1797864" y="186355"/>
                </a:cubicBezTo>
                <a:lnTo>
                  <a:pt x="1797972" y="186307"/>
                </a:lnTo>
                <a:cubicBezTo>
                  <a:pt x="1798341" y="186312"/>
                  <a:pt x="1798238" y="186804"/>
                  <a:pt x="1798358" y="187186"/>
                </a:cubicBezTo>
                <a:lnTo>
                  <a:pt x="1799322" y="186875"/>
                </a:lnTo>
                <a:cubicBezTo>
                  <a:pt x="1799287" y="186932"/>
                  <a:pt x="1798958" y="187126"/>
                  <a:pt x="1798520" y="187371"/>
                </a:cubicBezTo>
                <a:lnTo>
                  <a:pt x="1799878" y="187472"/>
                </a:lnTo>
                <a:lnTo>
                  <a:pt x="1799960" y="187437"/>
                </a:lnTo>
                <a:cubicBezTo>
                  <a:pt x="1802692" y="176310"/>
                  <a:pt x="1805748" y="163694"/>
                  <a:pt x="1808574" y="152246"/>
                </a:cubicBezTo>
                <a:cubicBezTo>
                  <a:pt x="1806492" y="165119"/>
                  <a:pt x="1804344" y="177920"/>
                  <a:pt x="1803110" y="186051"/>
                </a:cubicBezTo>
                <a:lnTo>
                  <a:pt x="1804469" y="185386"/>
                </a:lnTo>
                <a:cubicBezTo>
                  <a:pt x="1806516" y="176432"/>
                  <a:pt x="1809497" y="162055"/>
                  <a:pt x="1812600" y="147130"/>
                </a:cubicBezTo>
                <a:lnTo>
                  <a:pt x="1812459" y="153705"/>
                </a:lnTo>
                <a:cubicBezTo>
                  <a:pt x="1810786" y="165071"/>
                  <a:pt x="1809067" y="176296"/>
                  <a:pt x="1808078" y="183600"/>
                </a:cubicBezTo>
                <a:lnTo>
                  <a:pt x="1809449" y="182913"/>
                </a:lnTo>
                <a:cubicBezTo>
                  <a:pt x="1811295" y="174489"/>
                  <a:pt x="1813946" y="161031"/>
                  <a:pt x="1816752" y="146788"/>
                </a:cubicBezTo>
                <a:cubicBezTo>
                  <a:pt x="1817104" y="146055"/>
                  <a:pt x="1817450" y="145343"/>
                  <a:pt x="1817721" y="144910"/>
                </a:cubicBezTo>
                <a:lnTo>
                  <a:pt x="1815466" y="156346"/>
                </a:lnTo>
                <a:lnTo>
                  <a:pt x="1815438" y="156455"/>
                </a:lnTo>
                <a:cubicBezTo>
                  <a:pt x="1815394" y="156670"/>
                  <a:pt x="1815336" y="156900"/>
                  <a:pt x="1815267" y="157125"/>
                </a:cubicBezTo>
                <a:cubicBezTo>
                  <a:pt x="1814826" y="158856"/>
                  <a:pt x="1814434" y="160454"/>
                  <a:pt x="1814168" y="161679"/>
                </a:cubicBezTo>
                <a:cubicBezTo>
                  <a:pt x="1814368" y="161340"/>
                  <a:pt x="1814577" y="160969"/>
                  <a:pt x="1814775" y="160637"/>
                </a:cubicBezTo>
                <a:lnTo>
                  <a:pt x="1813995" y="166504"/>
                </a:lnTo>
                <a:lnTo>
                  <a:pt x="1813901" y="167213"/>
                </a:lnTo>
                <a:cubicBezTo>
                  <a:pt x="1813650" y="168217"/>
                  <a:pt x="1813622" y="168809"/>
                  <a:pt x="1813630" y="169258"/>
                </a:cubicBezTo>
                <a:lnTo>
                  <a:pt x="1813893" y="168836"/>
                </a:lnTo>
                <a:lnTo>
                  <a:pt x="1813876" y="172185"/>
                </a:lnTo>
                <a:cubicBezTo>
                  <a:pt x="1813359" y="174279"/>
                  <a:pt x="1812570" y="176479"/>
                  <a:pt x="1811851" y="178348"/>
                </a:cubicBezTo>
                <a:lnTo>
                  <a:pt x="1811676" y="178975"/>
                </a:lnTo>
                <a:cubicBezTo>
                  <a:pt x="1811678" y="178975"/>
                  <a:pt x="1811678" y="178975"/>
                  <a:pt x="1811679" y="178975"/>
                </a:cubicBezTo>
                <a:lnTo>
                  <a:pt x="1813265" y="176650"/>
                </a:lnTo>
                <a:cubicBezTo>
                  <a:pt x="1813180" y="177674"/>
                  <a:pt x="1812313" y="180927"/>
                  <a:pt x="1811470" y="184157"/>
                </a:cubicBezTo>
                <a:cubicBezTo>
                  <a:pt x="1813823" y="180356"/>
                  <a:pt x="1816250" y="176478"/>
                  <a:pt x="1818601" y="172759"/>
                </a:cubicBezTo>
                <a:cubicBezTo>
                  <a:pt x="1818586" y="172811"/>
                  <a:pt x="1818576" y="172848"/>
                  <a:pt x="1818649" y="172873"/>
                </a:cubicBezTo>
                <a:lnTo>
                  <a:pt x="1819394" y="171838"/>
                </a:lnTo>
                <a:lnTo>
                  <a:pt x="1813767" y="183556"/>
                </a:lnTo>
                <a:lnTo>
                  <a:pt x="1815808" y="182941"/>
                </a:lnTo>
                <a:lnTo>
                  <a:pt x="1813371" y="184380"/>
                </a:lnTo>
                <a:lnTo>
                  <a:pt x="1811561" y="188148"/>
                </a:lnTo>
                <a:lnTo>
                  <a:pt x="1815422" y="186631"/>
                </a:lnTo>
                <a:cubicBezTo>
                  <a:pt x="1817496" y="182868"/>
                  <a:pt x="1819590" y="179084"/>
                  <a:pt x="1821597" y="175478"/>
                </a:cubicBezTo>
                <a:lnTo>
                  <a:pt x="1816828" y="186716"/>
                </a:lnTo>
                <a:lnTo>
                  <a:pt x="1819543" y="185453"/>
                </a:lnTo>
                <a:cubicBezTo>
                  <a:pt x="1821694" y="181222"/>
                  <a:pt x="1824047" y="176476"/>
                  <a:pt x="1826447" y="171637"/>
                </a:cubicBezTo>
                <a:lnTo>
                  <a:pt x="1825736" y="175528"/>
                </a:lnTo>
                <a:lnTo>
                  <a:pt x="1821581" y="185915"/>
                </a:lnTo>
                <a:lnTo>
                  <a:pt x="1824222" y="184671"/>
                </a:lnTo>
                <a:cubicBezTo>
                  <a:pt x="1826308" y="180443"/>
                  <a:pt x="1828634" y="175586"/>
                  <a:pt x="1831035" y="170573"/>
                </a:cubicBezTo>
                <a:cubicBezTo>
                  <a:pt x="1831484" y="170071"/>
                  <a:pt x="1831923" y="169580"/>
                  <a:pt x="1832257" y="169269"/>
                </a:cubicBezTo>
                <a:lnTo>
                  <a:pt x="1828813" y="176456"/>
                </a:lnTo>
                <a:lnTo>
                  <a:pt x="1828774" y="176527"/>
                </a:lnTo>
                <a:cubicBezTo>
                  <a:pt x="1828706" y="176662"/>
                  <a:pt x="1828624" y="176808"/>
                  <a:pt x="1828527" y="176955"/>
                </a:cubicBezTo>
                <a:cubicBezTo>
                  <a:pt x="1827899" y="178063"/>
                  <a:pt x="1827332" y="179085"/>
                  <a:pt x="1826938" y="179858"/>
                </a:cubicBezTo>
                <a:cubicBezTo>
                  <a:pt x="1827186" y="179617"/>
                  <a:pt x="1827446" y="179356"/>
                  <a:pt x="1827691" y="179121"/>
                </a:cubicBezTo>
                <a:lnTo>
                  <a:pt x="1826339" y="182730"/>
                </a:lnTo>
                <a:lnTo>
                  <a:pt x="1826177" y="183164"/>
                </a:lnTo>
                <a:lnTo>
                  <a:pt x="1825910" y="183877"/>
                </a:lnTo>
                <a:cubicBezTo>
                  <a:pt x="1826662" y="183453"/>
                  <a:pt x="1827306" y="183172"/>
                  <a:pt x="1827747" y="183011"/>
                </a:cubicBezTo>
                <a:cubicBezTo>
                  <a:pt x="1827923" y="183134"/>
                  <a:pt x="1827837" y="183194"/>
                  <a:pt x="1827734" y="183262"/>
                </a:cubicBezTo>
                <a:lnTo>
                  <a:pt x="1826000" y="184310"/>
                </a:lnTo>
                <a:lnTo>
                  <a:pt x="1825977" y="184464"/>
                </a:lnTo>
                <a:lnTo>
                  <a:pt x="1833308" y="181567"/>
                </a:lnTo>
                <a:lnTo>
                  <a:pt x="1825776" y="185778"/>
                </a:lnTo>
                <a:lnTo>
                  <a:pt x="1825756" y="185906"/>
                </a:lnTo>
                <a:lnTo>
                  <a:pt x="1830067" y="184055"/>
                </a:lnTo>
                <a:lnTo>
                  <a:pt x="1825586" y="186382"/>
                </a:lnTo>
                <a:lnTo>
                  <a:pt x="1833406" y="183477"/>
                </a:lnTo>
                <a:cubicBezTo>
                  <a:pt x="1832924" y="183751"/>
                  <a:pt x="1828424" y="185617"/>
                  <a:pt x="1825001" y="187161"/>
                </a:cubicBezTo>
                <a:cubicBezTo>
                  <a:pt x="1824419" y="188202"/>
                  <a:pt x="1823673" y="189224"/>
                  <a:pt x="1822982" y="190133"/>
                </a:cubicBezTo>
                <a:lnTo>
                  <a:pt x="1822735" y="190539"/>
                </a:lnTo>
                <a:lnTo>
                  <a:pt x="1824677" y="188843"/>
                </a:lnTo>
                <a:lnTo>
                  <a:pt x="1823501" y="191031"/>
                </a:lnTo>
                <a:cubicBezTo>
                  <a:pt x="1823568" y="191014"/>
                  <a:pt x="1823635" y="190994"/>
                  <a:pt x="1823700" y="190975"/>
                </a:cubicBezTo>
                <a:lnTo>
                  <a:pt x="1824971" y="190344"/>
                </a:lnTo>
                <a:cubicBezTo>
                  <a:pt x="1829606" y="188053"/>
                  <a:pt x="1831356" y="187210"/>
                  <a:pt x="1832765" y="186596"/>
                </a:cubicBezTo>
                <a:cubicBezTo>
                  <a:pt x="1834259" y="185681"/>
                  <a:pt x="1836067" y="184638"/>
                  <a:pt x="1837982" y="183767"/>
                </a:cubicBezTo>
                <a:lnTo>
                  <a:pt x="1843987" y="182225"/>
                </a:lnTo>
                <a:lnTo>
                  <a:pt x="1850448" y="179064"/>
                </a:lnTo>
                <a:cubicBezTo>
                  <a:pt x="1851292" y="179131"/>
                  <a:pt x="1850263" y="179946"/>
                  <a:pt x="1849562" y="180615"/>
                </a:cubicBezTo>
                <a:cubicBezTo>
                  <a:pt x="1854037" y="178716"/>
                  <a:pt x="1863220" y="174196"/>
                  <a:pt x="1865432" y="173532"/>
                </a:cubicBezTo>
                <a:cubicBezTo>
                  <a:pt x="1865745" y="173843"/>
                  <a:pt x="1864263" y="174883"/>
                  <a:pt x="1863258" y="175685"/>
                </a:cubicBezTo>
                <a:lnTo>
                  <a:pt x="1864002" y="175332"/>
                </a:lnTo>
                <a:cubicBezTo>
                  <a:pt x="1866095" y="174097"/>
                  <a:pt x="1868593" y="172694"/>
                  <a:pt x="1871113" y="171568"/>
                </a:cubicBezTo>
                <a:lnTo>
                  <a:pt x="1875649" y="170487"/>
                </a:lnTo>
                <a:lnTo>
                  <a:pt x="1875239" y="170856"/>
                </a:lnTo>
                <a:cubicBezTo>
                  <a:pt x="1875854" y="170722"/>
                  <a:pt x="1876640" y="170508"/>
                  <a:pt x="1877848" y="169964"/>
                </a:cubicBezTo>
                <a:lnTo>
                  <a:pt x="1878749" y="169656"/>
                </a:lnTo>
                <a:lnTo>
                  <a:pt x="1886232" y="167095"/>
                </a:lnTo>
                <a:cubicBezTo>
                  <a:pt x="1885904" y="167378"/>
                  <a:pt x="1885529" y="167681"/>
                  <a:pt x="1885193" y="167968"/>
                </a:cubicBezTo>
                <a:cubicBezTo>
                  <a:pt x="1886690" y="167342"/>
                  <a:pt x="1888617" y="166483"/>
                  <a:pt x="1890696" y="165542"/>
                </a:cubicBezTo>
                <a:cubicBezTo>
                  <a:pt x="1890956" y="165408"/>
                  <a:pt x="1891235" y="165284"/>
                  <a:pt x="1891499" y="165176"/>
                </a:cubicBezTo>
                <a:lnTo>
                  <a:pt x="1891628" y="165117"/>
                </a:lnTo>
                <a:lnTo>
                  <a:pt x="1905756" y="159472"/>
                </a:lnTo>
                <a:cubicBezTo>
                  <a:pt x="1905335" y="159850"/>
                  <a:pt x="1904583" y="160385"/>
                  <a:pt x="1903806" y="160933"/>
                </a:cubicBezTo>
                <a:cubicBezTo>
                  <a:pt x="1875111" y="172394"/>
                  <a:pt x="1848985" y="182827"/>
                  <a:pt x="1848581" y="183754"/>
                </a:cubicBezTo>
                <a:lnTo>
                  <a:pt x="1852546" y="182672"/>
                </a:lnTo>
                <a:cubicBezTo>
                  <a:pt x="1860343" y="180107"/>
                  <a:pt x="1878522" y="173536"/>
                  <a:pt x="1897073" y="166956"/>
                </a:cubicBezTo>
                <a:cubicBezTo>
                  <a:pt x="1899047" y="166570"/>
                  <a:pt x="1902267" y="165748"/>
                  <a:pt x="1905909" y="164742"/>
                </a:cubicBezTo>
                <a:cubicBezTo>
                  <a:pt x="1875797" y="177073"/>
                  <a:pt x="1847485" y="188643"/>
                  <a:pt x="1847886" y="189272"/>
                </a:cubicBezTo>
                <a:cubicBezTo>
                  <a:pt x="1848204" y="189760"/>
                  <a:pt x="1874642" y="179807"/>
                  <a:pt x="1901451" y="169955"/>
                </a:cubicBezTo>
                <a:cubicBezTo>
                  <a:pt x="1868435" y="184699"/>
                  <a:pt x="1827155" y="202744"/>
                  <a:pt x="1822262" y="205675"/>
                </a:cubicBezTo>
                <a:lnTo>
                  <a:pt x="1825196" y="204856"/>
                </a:lnTo>
                <a:lnTo>
                  <a:pt x="1825208" y="204960"/>
                </a:lnTo>
                <a:cubicBezTo>
                  <a:pt x="1837746" y="200287"/>
                  <a:pt x="1882036" y="181912"/>
                  <a:pt x="1912666" y="169975"/>
                </a:cubicBezTo>
                <a:lnTo>
                  <a:pt x="1910889" y="170970"/>
                </a:lnTo>
                <a:cubicBezTo>
                  <a:pt x="1911023" y="171014"/>
                  <a:pt x="1911104" y="170990"/>
                  <a:pt x="1911214" y="170956"/>
                </a:cubicBezTo>
                <a:cubicBezTo>
                  <a:pt x="1886496" y="183224"/>
                  <a:pt x="1857535" y="197172"/>
                  <a:pt x="1847301" y="202618"/>
                </a:cubicBezTo>
                <a:lnTo>
                  <a:pt x="1849816" y="201671"/>
                </a:lnTo>
                <a:cubicBezTo>
                  <a:pt x="1849617" y="201941"/>
                  <a:pt x="1849201" y="202315"/>
                  <a:pt x="1848771" y="202696"/>
                </a:cubicBezTo>
                <a:lnTo>
                  <a:pt x="1843572" y="204659"/>
                </a:lnTo>
                <a:lnTo>
                  <a:pt x="1840955" y="206270"/>
                </a:lnTo>
                <a:cubicBezTo>
                  <a:pt x="1844539" y="205671"/>
                  <a:pt x="1856820" y="200404"/>
                  <a:pt x="1864077" y="197768"/>
                </a:cubicBezTo>
                <a:cubicBezTo>
                  <a:pt x="1856880" y="201345"/>
                  <a:pt x="1850687" y="204497"/>
                  <a:pt x="1846496" y="206826"/>
                </a:cubicBezTo>
                <a:cubicBezTo>
                  <a:pt x="1847994" y="206631"/>
                  <a:pt x="1849929" y="206247"/>
                  <a:pt x="1852044" y="205786"/>
                </a:cubicBezTo>
                <a:lnTo>
                  <a:pt x="1841227" y="210023"/>
                </a:lnTo>
                <a:cubicBezTo>
                  <a:pt x="1845477" y="210179"/>
                  <a:pt x="1860854" y="204335"/>
                  <a:pt x="1880840" y="196329"/>
                </a:cubicBezTo>
                <a:cubicBezTo>
                  <a:pt x="1879868" y="196830"/>
                  <a:pt x="1878925" y="197320"/>
                  <a:pt x="1878169" y="197788"/>
                </a:cubicBezTo>
                <a:cubicBezTo>
                  <a:pt x="1863497" y="203340"/>
                  <a:pt x="1851872" y="207868"/>
                  <a:pt x="1850253" y="208981"/>
                </a:cubicBezTo>
                <a:cubicBezTo>
                  <a:pt x="1851827" y="208920"/>
                  <a:pt x="1858441" y="206811"/>
                  <a:pt x="1866747" y="204121"/>
                </a:cubicBezTo>
                <a:lnTo>
                  <a:pt x="1865838" y="206029"/>
                </a:lnTo>
                <a:cubicBezTo>
                  <a:pt x="1854400" y="210636"/>
                  <a:pt x="1846782" y="213871"/>
                  <a:pt x="1846565" y="214368"/>
                </a:cubicBezTo>
                <a:lnTo>
                  <a:pt x="1859391" y="210211"/>
                </a:lnTo>
                <a:lnTo>
                  <a:pt x="1854642" y="212167"/>
                </a:lnTo>
                <a:cubicBezTo>
                  <a:pt x="1856373" y="211488"/>
                  <a:pt x="1858097" y="210855"/>
                  <a:pt x="1859767" y="210250"/>
                </a:cubicBezTo>
                <a:lnTo>
                  <a:pt x="1858680" y="210924"/>
                </a:lnTo>
                <a:cubicBezTo>
                  <a:pt x="1858811" y="210966"/>
                  <a:pt x="1858869" y="210952"/>
                  <a:pt x="1858947" y="210932"/>
                </a:cubicBezTo>
                <a:lnTo>
                  <a:pt x="1849954" y="215518"/>
                </a:lnTo>
                <a:cubicBezTo>
                  <a:pt x="1854883" y="213812"/>
                  <a:pt x="1861159" y="211582"/>
                  <a:pt x="1868103" y="209110"/>
                </a:cubicBezTo>
                <a:lnTo>
                  <a:pt x="1871676" y="206313"/>
                </a:lnTo>
                <a:cubicBezTo>
                  <a:pt x="1872721" y="206508"/>
                  <a:pt x="1872509" y="207072"/>
                  <a:pt x="1872397" y="207587"/>
                </a:cubicBezTo>
                <a:lnTo>
                  <a:pt x="1874098" y="206984"/>
                </a:lnTo>
                <a:lnTo>
                  <a:pt x="1880644" y="202259"/>
                </a:lnTo>
                <a:lnTo>
                  <a:pt x="1878668" y="204418"/>
                </a:lnTo>
                <a:lnTo>
                  <a:pt x="1886950" y="198968"/>
                </a:lnTo>
                <a:cubicBezTo>
                  <a:pt x="1886908" y="199319"/>
                  <a:pt x="1885289" y="200878"/>
                  <a:pt x="1883588" y="202447"/>
                </a:cubicBezTo>
                <a:lnTo>
                  <a:pt x="1883443" y="202653"/>
                </a:lnTo>
                <a:cubicBezTo>
                  <a:pt x="1883447" y="202649"/>
                  <a:pt x="1883449" y="202646"/>
                  <a:pt x="1883454" y="202643"/>
                </a:cubicBezTo>
                <a:lnTo>
                  <a:pt x="1890047" y="197304"/>
                </a:lnTo>
                <a:lnTo>
                  <a:pt x="1889847" y="199457"/>
                </a:lnTo>
                <a:lnTo>
                  <a:pt x="1896349" y="194690"/>
                </a:lnTo>
                <a:lnTo>
                  <a:pt x="1894649" y="196468"/>
                </a:lnTo>
                <a:lnTo>
                  <a:pt x="1900888" y="192434"/>
                </a:lnTo>
                <a:cubicBezTo>
                  <a:pt x="1900874" y="192475"/>
                  <a:pt x="1900842" y="192529"/>
                  <a:pt x="1900760" y="192582"/>
                </a:cubicBezTo>
                <a:lnTo>
                  <a:pt x="1901095" y="192353"/>
                </a:lnTo>
                <a:lnTo>
                  <a:pt x="1905441" y="190013"/>
                </a:lnTo>
                <a:lnTo>
                  <a:pt x="1913827" y="184252"/>
                </a:lnTo>
                <a:cubicBezTo>
                  <a:pt x="1906919" y="190179"/>
                  <a:pt x="1899618" y="196403"/>
                  <a:pt x="1893125" y="201993"/>
                </a:cubicBezTo>
                <a:lnTo>
                  <a:pt x="1891936" y="203502"/>
                </a:lnTo>
                <a:cubicBezTo>
                  <a:pt x="1892082" y="203520"/>
                  <a:pt x="1892167" y="203573"/>
                  <a:pt x="1892124" y="203698"/>
                </a:cubicBezTo>
                <a:lnTo>
                  <a:pt x="1891550" y="204316"/>
                </a:lnTo>
                <a:cubicBezTo>
                  <a:pt x="1890593" y="205111"/>
                  <a:pt x="1888751" y="206265"/>
                  <a:pt x="1886779" y="207484"/>
                </a:cubicBezTo>
                <a:cubicBezTo>
                  <a:pt x="1885689" y="208425"/>
                  <a:pt x="1884645" y="209338"/>
                  <a:pt x="1883659" y="210213"/>
                </a:cubicBezTo>
                <a:lnTo>
                  <a:pt x="1883215" y="211548"/>
                </a:lnTo>
                <a:lnTo>
                  <a:pt x="1883357" y="212137"/>
                </a:lnTo>
                <a:cubicBezTo>
                  <a:pt x="1882093" y="213239"/>
                  <a:pt x="1878904" y="215307"/>
                  <a:pt x="1875697" y="217403"/>
                </a:cubicBezTo>
                <a:lnTo>
                  <a:pt x="1872928" y="220590"/>
                </a:lnTo>
                <a:lnTo>
                  <a:pt x="1875136" y="218610"/>
                </a:lnTo>
                <a:lnTo>
                  <a:pt x="1877493" y="217936"/>
                </a:lnTo>
                <a:cubicBezTo>
                  <a:pt x="1881379" y="215344"/>
                  <a:pt x="1887328" y="211023"/>
                  <a:pt x="1894184" y="205952"/>
                </a:cubicBezTo>
                <a:lnTo>
                  <a:pt x="1887302" y="211975"/>
                </a:lnTo>
                <a:lnTo>
                  <a:pt x="1887946" y="211665"/>
                </a:lnTo>
                <a:cubicBezTo>
                  <a:pt x="1888327" y="211349"/>
                  <a:pt x="1888671" y="210991"/>
                  <a:pt x="1889024" y="210617"/>
                </a:cubicBezTo>
                <a:lnTo>
                  <a:pt x="1893847" y="206308"/>
                </a:lnTo>
                <a:lnTo>
                  <a:pt x="1890823" y="210453"/>
                </a:lnTo>
                <a:lnTo>
                  <a:pt x="1895716" y="206410"/>
                </a:lnTo>
                <a:cubicBezTo>
                  <a:pt x="1905537" y="199716"/>
                  <a:pt x="1919472" y="189272"/>
                  <a:pt x="1932958" y="179265"/>
                </a:cubicBezTo>
                <a:cubicBezTo>
                  <a:pt x="1933883" y="179622"/>
                  <a:pt x="1937147" y="177039"/>
                  <a:pt x="1941445" y="173247"/>
                </a:cubicBezTo>
                <a:cubicBezTo>
                  <a:pt x="1943389" y="171942"/>
                  <a:pt x="1945876" y="170055"/>
                  <a:pt x="1948775" y="167786"/>
                </a:cubicBezTo>
                <a:lnTo>
                  <a:pt x="1957498" y="161613"/>
                </a:lnTo>
                <a:cubicBezTo>
                  <a:pt x="1941998" y="175733"/>
                  <a:pt x="1925655" y="190240"/>
                  <a:pt x="1925798" y="190841"/>
                </a:cubicBezTo>
                <a:cubicBezTo>
                  <a:pt x="1926529" y="190676"/>
                  <a:pt x="1932254" y="186119"/>
                  <a:pt x="1940438" y="179363"/>
                </a:cubicBezTo>
                <a:lnTo>
                  <a:pt x="1933032" y="186521"/>
                </a:lnTo>
                <a:cubicBezTo>
                  <a:pt x="1933744" y="186361"/>
                  <a:pt x="1939187" y="182041"/>
                  <a:pt x="1947022" y="175577"/>
                </a:cubicBezTo>
                <a:lnTo>
                  <a:pt x="1949752" y="174924"/>
                </a:lnTo>
                <a:lnTo>
                  <a:pt x="1940895" y="184083"/>
                </a:lnTo>
                <a:cubicBezTo>
                  <a:pt x="1942635" y="183128"/>
                  <a:pt x="1950384" y="176573"/>
                  <a:pt x="1959944" y="168313"/>
                </a:cubicBezTo>
                <a:cubicBezTo>
                  <a:pt x="1960686" y="167870"/>
                  <a:pt x="1961481" y="167328"/>
                  <a:pt x="1962298" y="166769"/>
                </a:cubicBezTo>
                <a:cubicBezTo>
                  <a:pt x="1948668" y="178059"/>
                  <a:pt x="1938618" y="186718"/>
                  <a:pt x="1937241" y="188851"/>
                </a:cubicBezTo>
                <a:cubicBezTo>
                  <a:pt x="1940091" y="188253"/>
                  <a:pt x="1948035" y="182847"/>
                  <a:pt x="1958083" y="175762"/>
                </a:cubicBezTo>
                <a:cubicBezTo>
                  <a:pt x="1951183" y="181905"/>
                  <a:pt x="1934583" y="194622"/>
                  <a:pt x="1947582" y="186183"/>
                </a:cubicBezTo>
                <a:cubicBezTo>
                  <a:pt x="1954752" y="181528"/>
                  <a:pt x="1979554" y="163600"/>
                  <a:pt x="2001068" y="148416"/>
                </a:cubicBezTo>
                <a:cubicBezTo>
                  <a:pt x="2001007" y="148478"/>
                  <a:pt x="2000964" y="148524"/>
                  <a:pt x="2001004" y="148590"/>
                </a:cubicBezTo>
                <a:lnTo>
                  <a:pt x="2002604" y="147561"/>
                </a:lnTo>
                <a:cubicBezTo>
                  <a:pt x="1982176" y="164835"/>
                  <a:pt x="1951111" y="189914"/>
                  <a:pt x="1943039" y="196964"/>
                </a:cubicBezTo>
                <a:lnTo>
                  <a:pt x="1943181" y="196964"/>
                </a:lnTo>
                <a:lnTo>
                  <a:pt x="1941667" y="198589"/>
                </a:lnTo>
                <a:cubicBezTo>
                  <a:pt x="1946331" y="195736"/>
                  <a:pt x="1976542" y="172279"/>
                  <a:pt x="2001130" y="153490"/>
                </a:cubicBezTo>
                <a:cubicBezTo>
                  <a:pt x="1984064" y="168556"/>
                  <a:pt x="1966910" y="183435"/>
                  <a:pt x="1967535" y="183558"/>
                </a:cubicBezTo>
                <a:cubicBezTo>
                  <a:pt x="1968344" y="183712"/>
                  <a:pt x="1987959" y="167697"/>
                  <a:pt x="2008858" y="150663"/>
                </a:cubicBezTo>
                <a:lnTo>
                  <a:pt x="2004645" y="155535"/>
                </a:lnTo>
                <a:cubicBezTo>
                  <a:pt x="1989789" y="168993"/>
                  <a:pt x="1975034" y="182122"/>
                  <a:pt x="1975173" y="182692"/>
                </a:cubicBezTo>
                <a:cubicBezTo>
                  <a:pt x="1976497" y="182395"/>
                  <a:pt x="1994265" y="167638"/>
                  <a:pt x="2013787" y="151430"/>
                </a:cubicBezTo>
                <a:cubicBezTo>
                  <a:pt x="2014639" y="150971"/>
                  <a:pt x="2015471" y="150525"/>
                  <a:pt x="2016045" y="150268"/>
                </a:cubicBezTo>
                <a:lnTo>
                  <a:pt x="2006433" y="158247"/>
                </a:lnTo>
                <a:lnTo>
                  <a:pt x="2006334" y="158321"/>
                </a:lnTo>
                <a:cubicBezTo>
                  <a:pt x="2006150" y="158470"/>
                  <a:pt x="2005944" y="158629"/>
                  <a:pt x="2005727" y="158779"/>
                </a:cubicBezTo>
                <a:cubicBezTo>
                  <a:pt x="2004159" y="159964"/>
                  <a:pt x="2002726" y="161060"/>
                  <a:pt x="2001670" y="161908"/>
                </a:cubicBezTo>
                <a:cubicBezTo>
                  <a:pt x="2002108" y="161705"/>
                  <a:pt x="2002571" y="161479"/>
                  <a:pt x="2003003" y="161280"/>
                </a:cubicBezTo>
                <a:lnTo>
                  <a:pt x="1998499" y="165467"/>
                </a:lnTo>
                <a:lnTo>
                  <a:pt x="1997956" y="165973"/>
                </a:lnTo>
                <a:cubicBezTo>
                  <a:pt x="1997051" y="166659"/>
                  <a:pt x="1996653" y="167094"/>
                  <a:pt x="1996387" y="167432"/>
                </a:cubicBezTo>
                <a:lnTo>
                  <a:pt x="1996946" y="167182"/>
                </a:lnTo>
                <a:lnTo>
                  <a:pt x="1994860" y="169679"/>
                </a:lnTo>
                <a:cubicBezTo>
                  <a:pt x="1992983" y="171112"/>
                  <a:pt x="1990730" y="172560"/>
                  <a:pt x="1988760" y="173779"/>
                </a:cubicBezTo>
                <a:lnTo>
                  <a:pt x="1988174" y="174204"/>
                </a:lnTo>
                <a:cubicBezTo>
                  <a:pt x="1988175" y="174202"/>
                  <a:pt x="1988177" y="174203"/>
                  <a:pt x="1988177" y="174202"/>
                </a:cubicBezTo>
                <a:lnTo>
                  <a:pt x="1991414" y="172859"/>
                </a:lnTo>
                <a:cubicBezTo>
                  <a:pt x="1990210" y="174089"/>
                  <a:pt x="1982796" y="179353"/>
                  <a:pt x="1979600" y="181890"/>
                </a:cubicBezTo>
                <a:cubicBezTo>
                  <a:pt x="1980105" y="181674"/>
                  <a:pt x="1980669" y="181412"/>
                  <a:pt x="1981838" y="181281"/>
                </a:cubicBezTo>
                <a:lnTo>
                  <a:pt x="1976649" y="184984"/>
                </a:lnTo>
                <a:lnTo>
                  <a:pt x="1973737" y="188299"/>
                </a:lnTo>
                <a:lnTo>
                  <a:pt x="1972528" y="189096"/>
                </a:lnTo>
                <a:lnTo>
                  <a:pt x="1971307" y="192407"/>
                </a:lnTo>
                <a:lnTo>
                  <a:pt x="1973522" y="190693"/>
                </a:lnTo>
                <a:cubicBezTo>
                  <a:pt x="1973339" y="190915"/>
                  <a:pt x="1972305" y="191812"/>
                  <a:pt x="1971165" y="192793"/>
                </a:cubicBezTo>
                <a:lnTo>
                  <a:pt x="1970938" y="193411"/>
                </a:lnTo>
                <a:cubicBezTo>
                  <a:pt x="1970991" y="193523"/>
                  <a:pt x="1970924" y="193574"/>
                  <a:pt x="1970857" y="193627"/>
                </a:cubicBezTo>
                <a:lnTo>
                  <a:pt x="1970708" y="194028"/>
                </a:lnTo>
                <a:lnTo>
                  <a:pt x="1976119" y="190571"/>
                </a:lnTo>
                <a:lnTo>
                  <a:pt x="1970723" y="195089"/>
                </a:lnTo>
                <a:lnTo>
                  <a:pt x="1973054" y="193673"/>
                </a:lnTo>
                <a:cubicBezTo>
                  <a:pt x="1973162" y="193611"/>
                  <a:pt x="1973255" y="193560"/>
                  <a:pt x="1973399" y="193642"/>
                </a:cubicBezTo>
                <a:cubicBezTo>
                  <a:pt x="1972837" y="194143"/>
                  <a:pt x="1971498" y="195119"/>
                  <a:pt x="1969880" y="196275"/>
                </a:cubicBezTo>
                <a:lnTo>
                  <a:pt x="1969290" y="197876"/>
                </a:lnTo>
                <a:lnTo>
                  <a:pt x="1969458" y="197833"/>
                </a:lnTo>
                <a:lnTo>
                  <a:pt x="1969248" y="197992"/>
                </a:lnTo>
                <a:lnTo>
                  <a:pt x="1969134" y="198296"/>
                </a:lnTo>
                <a:cubicBezTo>
                  <a:pt x="1969400" y="197883"/>
                  <a:pt x="1969727" y="197619"/>
                  <a:pt x="1969992" y="197473"/>
                </a:cubicBezTo>
                <a:lnTo>
                  <a:pt x="1968668" y="199564"/>
                </a:lnTo>
                <a:lnTo>
                  <a:pt x="1968637" y="199645"/>
                </a:lnTo>
                <a:lnTo>
                  <a:pt x="1974165" y="194256"/>
                </a:lnTo>
                <a:cubicBezTo>
                  <a:pt x="1974159" y="194303"/>
                  <a:pt x="1974135" y="194370"/>
                  <a:pt x="1974063" y="194442"/>
                </a:cubicBezTo>
                <a:lnTo>
                  <a:pt x="1974683" y="194167"/>
                </a:lnTo>
                <a:cubicBezTo>
                  <a:pt x="1974980" y="193501"/>
                  <a:pt x="1975280" y="192840"/>
                  <a:pt x="1975576" y="192187"/>
                </a:cubicBezTo>
                <a:lnTo>
                  <a:pt x="1975010" y="193960"/>
                </a:lnTo>
                <a:lnTo>
                  <a:pt x="1978327" y="190855"/>
                </a:lnTo>
                <a:lnTo>
                  <a:pt x="1979894" y="189240"/>
                </a:lnTo>
                <a:cubicBezTo>
                  <a:pt x="1979897" y="189232"/>
                  <a:pt x="1979901" y="189225"/>
                  <a:pt x="1979902" y="189217"/>
                </a:cubicBezTo>
                <a:lnTo>
                  <a:pt x="1979901" y="189232"/>
                </a:lnTo>
                <a:lnTo>
                  <a:pt x="1985802" y="183144"/>
                </a:lnTo>
                <a:lnTo>
                  <a:pt x="1979728" y="190926"/>
                </a:lnTo>
                <a:lnTo>
                  <a:pt x="1979439" y="193753"/>
                </a:lnTo>
                <a:cubicBezTo>
                  <a:pt x="1978234" y="197842"/>
                  <a:pt x="1977018" y="201899"/>
                  <a:pt x="1975942" y="205543"/>
                </a:cubicBezTo>
                <a:cubicBezTo>
                  <a:pt x="1977139" y="204308"/>
                  <a:pt x="1978354" y="203005"/>
                  <a:pt x="1979593" y="201651"/>
                </a:cubicBezTo>
                <a:cubicBezTo>
                  <a:pt x="1981014" y="197897"/>
                  <a:pt x="1982550" y="193787"/>
                  <a:pt x="1984124" y="189575"/>
                </a:cubicBezTo>
                <a:cubicBezTo>
                  <a:pt x="1984516" y="189117"/>
                  <a:pt x="1984901" y="188675"/>
                  <a:pt x="1985196" y="188413"/>
                </a:cubicBezTo>
                <a:lnTo>
                  <a:pt x="1982354" y="196015"/>
                </a:lnTo>
                <a:lnTo>
                  <a:pt x="1982322" y="196087"/>
                </a:lnTo>
                <a:cubicBezTo>
                  <a:pt x="1982265" y="196228"/>
                  <a:pt x="1982196" y="196380"/>
                  <a:pt x="1982114" y="196525"/>
                </a:cubicBezTo>
                <a:cubicBezTo>
                  <a:pt x="1981584" y="197663"/>
                  <a:pt x="1981108" y="198714"/>
                  <a:pt x="1980779" y="199524"/>
                </a:cubicBezTo>
                <a:cubicBezTo>
                  <a:pt x="1980998" y="199318"/>
                  <a:pt x="1981227" y="199090"/>
                  <a:pt x="1981445" y="198889"/>
                </a:cubicBezTo>
                <a:lnTo>
                  <a:pt x="1981156" y="199948"/>
                </a:lnTo>
                <a:cubicBezTo>
                  <a:pt x="1988226" y="192292"/>
                  <a:pt x="1996233" y="183338"/>
                  <a:pt x="2004076" y="174622"/>
                </a:cubicBezTo>
                <a:cubicBezTo>
                  <a:pt x="2005051" y="174876"/>
                  <a:pt x="2007907" y="171496"/>
                  <a:pt x="2011609" y="166607"/>
                </a:cubicBezTo>
                <a:cubicBezTo>
                  <a:pt x="2013345" y="164853"/>
                  <a:pt x="2015535" y="162366"/>
                  <a:pt x="2018078" y="159393"/>
                </a:cubicBezTo>
                <a:lnTo>
                  <a:pt x="2025824" y="151169"/>
                </a:lnTo>
                <a:cubicBezTo>
                  <a:pt x="2012584" y="169219"/>
                  <a:pt x="1998571" y="187828"/>
                  <a:pt x="1998697" y="188616"/>
                </a:cubicBezTo>
                <a:cubicBezTo>
                  <a:pt x="1999399" y="188320"/>
                  <a:pt x="2004407" y="182361"/>
                  <a:pt x="2011527" y="173570"/>
                </a:cubicBezTo>
                <a:lnTo>
                  <a:pt x="2005239" y="182685"/>
                </a:lnTo>
                <a:cubicBezTo>
                  <a:pt x="2005923" y="182397"/>
                  <a:pt x="2010686" y="176744"/>
                  <a:pt x="2017506" y="168335"/>
                </a:cubicBezTo>
                <a:lnTo>
                  <a:pt x="2020122" y="167183"/>
                </a:lnTo>
                <a:lnTo>
                  <a:pt x="2012693" y="178752"/>
                </a:lnTo>
                <a:cubicBezTo>
                  <a:pt x="2014278" y="177418"/>
                  <a:pt x="2020998" y="168921"/>
                  <a:pt x="2029263" y="158244"/>
                </a:cubicBezTo>
                <a:cubicBezTo>
                  <a:pt x="2029935" y="157636"/>
                  <a:pt x="2030643" y="156909"/>
                  <a:pt x="2031372" y="156160"/>
                </a:cubicBezTo>
                <a:cubicBezTo>
                  <a:pt x="2019518" y="170841"/>
                  <a:pt x="2010823" y="182037"/>
                  <a:pt x="2009776" y="184626"/>
                </a:cubicBezTo>
                <a:cubicBezTo>
                  <a:pt x="2012463" y="183576"/>
                  <a:pt x="2019571" y="176305"/>
                  <a:pt x="2028533" y="166823"/>
                </a:cubicBezTo>
                <a:cubicBezTo>
                  <a:pt x="2022594" y="174730"/>
                  <a:pt x="2008000" y="191460"/>
                  <a:pt x="2019657" y="180051"/>
                </a:cubicBezTo>
                <a:cubicBezTo>
                  <a:pt x="2026088" y="173757"/>
                  <a:pt x="2048054" y="149954"/>
                  <a:pt x="2067165" y="129717"/>
                </a:cubicBezTo>
                <a:cubicBezTo>
                  <a:pt x="2067112" y="129794"/>
                  <a:pt x="2067076" y="129852"/>
                  <a:pt x="2067128" y="129920"/>
                </a:cubicBezTo>
                <a:lnTo>
                  <a:pt x="2068563" y="128527"/>
                </a:lnTo>
                <a:cubicBezTo>
                  <a:pt x="2050847" y="150921"/>
                  <a:pt x="2023727" y="183654"/>
                  <a:pt x="2016762" y="192755"/>
                </a:cubicBezTo>
                <a:lnTo>
                  <a:pt x="2016901" y="192731"/>
                </a:lnTo>
                <a:lnTo>
                  <a:pt x="2015640" y="194774"/>
                </a:lnTo>
                <a:cubicBezTo>
                  <a:pt x="2019850" y="190876"/>
                  <a:pt x="2046363" y="160081"/>
                  <a:pt x="2067989" y="135352"/>
                </a:cubicBezTo>
                <a:cubicBezTo>
                  <a:pt x="2053282" y="154770"/>
                  <a:pt x="2038461" y="173991"/>
                  <a:pt x="2039103" y="174032"/>
                </a:cubicBezTo>
                <a:cubicBezTo>
                  <a:pt x="2039928" y="174076"/>
                  <a:pt x="2057026" y="153209"/>
                  <a:pt x="2075248" y="131005"/>
                </a:cubicBezTo>
                <a:lnTo>
                  <a:pt x="2071791" y="137082"/>
                </a:lnTo>
                <a:cubicBezTo>
                  <a:pt x="2059093" y="154298"/>
                  <a:pt x="2046446" y="171132"/>
                  <a:pt x="2046568" y="171881"/>
                </a:cubicBezTo>
                <a:cubicBezTo>
                  <a:pt x="2047840" y="171345"/>
                  <a:pt x="2063291" y="152164"/>
                  <a:pt x="2080265" y="131095"/>
                </a:cubicBezTo>
                <a:cubicBezTo>
                  <a:pt x="2081043" y="130452"/>
                  <a:pt x="2081802" y="129826"/>
                  <a:pt x="2082336" y="129451"/>
                </a:cubicBezTo>
                <a:lnTo>
                  <a:pt x="2073975" y="139823"/>
                </a:lnTo>
                <a:lnTo>
                  <a:pt x="2073889" y="139922"/>
                </a:lnTo>
                <a:cubicBezTo>
                  <a:pt x="2073728" y="140116"/>
                  <a:pt x="2073546" y="140324"/>
                  <a:pt x="2073352" y="140525"/>
                </a:cubicBezTo>
                <a:cubicBezTo>
                  <a:pt x="2071973" y="142087"/>
                  <a:pt x="2070714" y="143530"/>
                  <a:pt x="2069791" y="144637"/>
                </a:cubicBezTo>
                <a:cubicBezTo>
                  <a:pt x="2070194" y="144342"/>
                  <a:pt x="2070622" y="144019"/>
                  <a:pt x="2071021" y="143731"/>
                </a:cubicBezTo>
                <a:lnTo>
                  <a:pt x="2067173" y="149092"/>
                </a:lnTo>
                <a:lnTo>
                  <a:pt x="2066708" y="149737"/>
                </a:lnTo>
                <a:cubicBezTo>
                  <a:pt x="2065911" y="150642"/>
                  <a:pt x="2065582" y="151188"/>
                  <a:pt x="2065367" y="151604"/>
                </a:cubicBezTo>
                <a:lnTo>
                  <a:pt x="2065886" y="151240"/>
                </a:lnTo>
                <a:lnTo>
                  <a:pt x="2064187" y="154342"/>
                </a:lnTo>
                <a:cubicBezTo>
                  <a:pt x="2062534" y="156229"/>
                  <a:pt x="2060514" y="158190"/>
                  <a:pt x="2058738" y="159852"/>
                </a:cubicBezTo>
                <a:lnTo>
                  <a:pt x="2058217" y="160417"/>
                </a:lnTo>
                <a:lnTo>
                  <a:pt x="2061238" y="158417"/>
                </a:lnTo>
                <a:cubicBezTo>
                  <a:pt x="2060227" y="159973"/>
                  <a:pt x="2053646" y="166981"/>
                  <a:pt x="2050848" y="170301"/>
                </a:cubicBezTo>
                <a:cubicBezTo>
                  <a:pt x="2051317" y="169982"/>
                  <a:pt x="2051840" y="169604"/>
                  <a:pt x="2052984" y="169277"/>
                </a:cubicBezTo>
                <a:lnTo>
                  <a:pt x="2048379" y="174204"/>
                </a:lnTo>
                <a:lnTo>
                  <a:pt x="2045982" y="178343"/>
                </a:lnTo>
                <a:cubicBezTo>
                  <a:pt x="2044707" y="179781"/>
                  <a:pt x="2043203" y="181211"/>
                  <a:pt x="2041893" y="182406"/>
                </a:cubicBezTo>
                <a:cubicBezTo>
                  <a:pt x="2040990" y="183457"/>
                  <a:pt x="2039762" y="184788"/>
                  <a:pt x="2036428" y="188327"/>
                </a:cubicBezTo>
                <a:lnTo>
                  <a:pt x="2035511" y="189299"/>
                </a:lnTo>
                <a:lnTo>
                  <a:pt x="2032153" y="194403"/>
                </a:lnTo>
                <a:lnTo>
                  <a:pt x="2032406" y="192611"/>
                </a:lnTo>
                <a:lnTo>
                  <a:pt x="2029828" y="195415"/>
                </a:lnTo>
                <a:lnTo>
                  <a:pt x="2031064" y="195926"/>
                </a:lnTo>
                <a:lnTo>
                  <a:pt x="2028063" y="198957"/>
                </a:lnTo>
                <a:lnTo>
                  <a:pt x="2027230" y="201094"/>
                </a:lnTo>
                <a:cubicBezTo>
                  <a:pt x="2027840" y="200410"/>
                  <a:pt x="2028547" y="199613"/>
                  <a:pt x="2029283" y="198791"/>
                </a:cubicBezTo>
                <a:lnTo>
                  <a:pt x="2034556" y="192218"/>
                </a:lnTo>
                <a:lnTo>
                  <a:pt x="2035289" y="191555"/>
                </a:lnTo>
                <a:lnTo>
                  <a:pt x="2037163" y="189732"/>
                </a:lnTo>
                <a:lnTo>
                  <a:pt x="2037340" y="190368"/>
                </a:lnTo>
                <a:lnTo>
                  <a:pt x="2037973" y="189756"/>
                </a:lnTo>
                <a:lnTo>
                  <a:pt x="2037429" y="190474"/>
                </a:lnTo>
                <a:lnTo>
                  <a:pt x="2038280" y="190086"/>
                </a:lnTo>
                <a:cubicBezTo>
                  <a:pt x="2039773" y="188637"/>
                  <a:pt x="2045542" y="181604"/>
                  <a:pt x="2046127" y="181041"/>
                </a:cubicBezTo>
                <a:lnTo>
                  <a:pt x="2041796" y="186713"/>
                </a:lnTo>
                <a:lnTo>
                  <a:pt x="2045169" y="183256"/>
                </a:lnTo>
                <a:cubicBezTo>
                  <a:pt x="2045214" y="183289"/>
                  <a:pt x="2043688" y="184888"/>
                  <a:pt x="2042069" y="186903"/>
                </a:cubicBezTo>
                <a:lnTo>
                  <a:pt x="2042160" y="186873"/>
                </a:lnTo>
                <a:lnTo>
                  <a:pt x="2048692" y="180504"/>
                </a:lnTo>
                <a:cubicBezTo>
                  <a:pt x="2048237" y="181451"/>
                  <a:pt x="2046470" y="183561"/>
                  <a:pt x="2044005" y="186367"/>
                </a:cubicBezTo>
                <a:lnTo>
                  <a:pt x="2046111" y="184430"/>
                </a:lnTo>
                <a:cubicBezTo>
                  <a:pt x="2045669" y="185381"/>
                  <a:pt x="2043069" y="188114"/>
                  <a:pt x="2040543" y="190824"/>
                </a:cubicBezTo>
                <a:cubicBezTo>
                  <a:pt x="2040793" y="191028"/>
                  <a:pt x="2044417" y="187983"/>
                  <a:pt x="2043162" y="189619"/>
                </a:cubicBezTo>
                <a:cubicBezTo>
                  <a:pt x="2042390" y="190621"/>
                  <a:pt x="2039483" y="193624"/>
                  <a:pt x="2036898" y="196358"/>
                </a:cubicBezTo>
                <a:cubicBezTo>
                  <a:pt x="2036893" y="196362"/>
                  <a:pt x="2036891" y="196365"/>
                  <a:pt x="2036888" y="196369"/>
                </a:cubicBezTo>
                <a:lnTo>
                  <a:pt x="2037132" y="196178"/>
                </a:lnTo>
                <a:lnTo>
                  <a:pt x="2041249" y="192360"/>
                </a:lnTo>
                <a:cubicBezTo>
                  <a:pt x="2041255" y="192811"/>
                  <a:pt x="2039326" y="195151"/>
                  <a:pt x="2036385" y="198509"/>
                </a:cubicBezTo>
                <a:lnTo>
                  <a:pt x="2036318" y="198930"/>
                </a:lnTo>
                <a:lnTo>
                  <a:pt x="2037792" y="197916"/>
                </a:lnTo>
                <a:cubicBezTo>
                  <a:pt x="2037439" y="198378"/>
                  <a:pt x="2036845" y="199059"/>
                  <a:pt x="2036090" y="199880"/>
                </a:cubicBezTo>
                <a:lnTo>
                  <a:pt x="2041699" y="194798"/>
                </a:lnTo>
                <a:lnTo>
                  <a:pt x="2040292" y="197048"/>
                </a:lnTo>
                <a:lnTo>
                  <a:pt x="2045902" y="191595"/>
                </a:lnTo>
                <a:lnTo>
                  <a:pt x="2040658" y="199167"/>
                </a:lnTo>
                <a:lnTo>
                  <a:pt x="2040990" y="198758"/>
                </a:lnTo>
                <a:lnTo>
                  <a:pt x="2044332" y="195218"/>
                </a:lnTo>
                <a:lnTo>
                  <a:pt x="2041513" y="198923"/>
                </a:lnTo>
                <a:lnTo>
                  <a:pt x="2047104" y="193812"/>
                </a:lnTo>
                <a:cubicBezTo>
                  <a:pt x="2046677" y="194445"/>
                  <a:pt x="2040064" y="201102"/>
                  <a:pt x="2038947" y="202718"/>
                </a:cubicBezTo>
                <a:lnTo>
                  <a:pt x="2039009" y="203514"/>
                </a:lnTo>
                <a:lnTo>
                  <a:pt x="2039250" y="203556"/>
                </a:lnTo>
                <a:lnTo>
                  <a:pt x="2038778" y="205353"/>
                </a:lnTo>
                <a:lnTo>
                  <a:pt x="2038530" y="206325"/>
                </a:lnTo>
                <a:cubicBezTo>
                  <a:pt x="2037392" y="207745"/>
                  <a:pt x="2034683" y="210166"/>
                  <a:pt x="2032257" y="212451"/>
                </a:cubicBezTo>
                <a:cubicBezTo>
                  <a:pt x="2031981" y="212767"/>
                  <a:pt x="2031707" y="213080"/>
                  <a:pt x="2031439" y="213382"/>
                </a:cubicBezTo>
                <a:lnTo>
                  <a:pt x="2031966" y="213921"/>
                </a:lnTo>
                <a:cubicBezTo>
                  <a:pt x="2032323" y="213736"/>
                  <a:pt x="2032655" y="213563"/>
                  <a:pt x="2033120" y="213741"/>
                </a:cubicBezTo>
                <a:lnTo>
                  <a:pt x="2033212" y="213687"/>
                </a:lnTo>
                <a:lnTo>
                  <a:pt x="2032967" y="214473"/>
                </a:lnTo>
                <a:lnTo>
                  <a:pt x="2034344" y="217096"/>
                </a:lnTo>
                <a:cubicBezTo>
                  <a:pt x="2034174" y="220028"/>
                  <a:pt x="2030536" y="222036"/>
                  <a:pt x="2027452" y="224027"/>
                </a:cubicBezTo>
                <a:cubicBezTo>
                  <a:pt x="2026744" y="224862"/>
                  <a:pt x="2026043" y="225663"/>
                  <a:pt x="2025449" y="226352"/>
                </a:cubicBezTo>
                <a:cubicBezTo>
                  <a:pt x="2025516" y="226356"/>
                  <a:pt x="2025587" y="226360"/>
                  <a:pt x="2025666" y="226345"/>
                </a:cubicBezTo>
                <a:cubicBezTo>
                  <a:pt x="2026269" y="225733"/>
                  <a:pt x="2026747" y="225282"/>
                  <a:pt x="2027528" y="224894"/>
                </a:cubicBezTo>
                <a:lnTo>
                  <a:pt x="2026706" y="226311"/>
                </a:lnTo>
                <a:lnTo>
                  <a:pt x="2031711" y="226265"/>
                </a:lnTo>
                <a:cubicBezTo>
                  <a:pt x="2032789" y="226820"/>
                  <a:pt x="2030842" y="227663"/>
                  <a:pt x="2029782" y="228696"/>
                </a:cubicBezTo>
                <a:cubicBezTo>
                  <a:pt x="2029970" y="228693"/>
                  <a:pt x="2030149" y="228694"/>
                  <a:pt x="2031381" y="229939"/>
                </a:cubicBezTo>
                <a:cubicBezTo>
                  <a:pt x="2030421" y="231807"/>
                  <a:pt x="2025523" y="235051"/>
                  <a:pt x="2021457" y="238102"/>
                </a:cubicBezTo>
                <a:cubicBezTo>
                  <a:pt x="2020340" y="239601"/>
                  <a:pt x="2019221" y="241026"/>
                  <a:pt x="2018422" y="242093"/>
                </a:cubicBezTo>
                <a:cubicBezTo>
                  <a:pt x="2018415" y="242535"/>
                  <a:pt x="2018409" y="242948"/>
                  <a:pt x="2018374" y="243324"/>
                </a:cubicBezTo>
                <a:lnTo>
                  <a:pt x="2022206" y="240877"/>
                </a:lnTo>
                <a:cubicBezTo>
                  <a:pt x="2022237" y="241204"/>
                  <a:pt x="2020009" y="243782"/>
                  <a:pt x="2018656" y="245337"/>
                </a:cubicBezTo>
                <a:cubicBezTo>
                  <a:pt x="2018812" y="245236"/>
                  <a:pt x="2018965" y="245135"/>
                  <a:pt x="2019125" y="245043"/>
                </a:cubicBezTo>
                <a:lnTo>
                  <a:pt x="2021590" y="242719"/>
                </a:lnTo>
                <a:cubicBezTo>
                  <a:pt x="2021551" y="242798"/>
                  <a:pt x="2021534" y="242848"/>
                  <a:pt x="2021648" y="242897"/>
                </a:cubicBezTo>
                <a:lnTo>
                  <a:pt x="2022758" y="242037"/>
                </a:lnTo>
                <a:cubicBezTo>
                  <a:pt x="2022422" y="242506"/>
                  <a:pt x="2022082" y="242983"/>
                  <a:pt x="2021721" y="243458"/>
                </a:cubicBezTo>
                <a:lnTo>
                  <a:pt x="2022752" y="243154"/>
                </a:lnTo>
                <a:lnTo>
                  <a:pt x="2019986" y="245898"/>
                </a:lnTo>
                <a:cubicBezTo>
                  <a:pt x="2021281" y="245558"/>
                  <a:pt x="2022691" y="245135"/>
                  <a:pt x="2025075" y="245079"/>
                </a:cubicBezTo>
                <a:cubicBezTo>
                  <a:pt x="2024557" y="245892"/>
                  <a:pt x="2019843" y="248259"/>
                  <a:pt x="2016468" y="250621"/>
                </a:cubicBezTo>
                <a:lnTo>
                  <a:pt x="2014934" y="252669"/>
                </a:lnTo>
                <a:lnTo>
                  <a:pt x="2013269" y="255035"/>
                </a:lnTo>
                <a:lnTo>
                  <a:pt x="2019968" y="252255"/>
                </a:lnTo>
                <a:cubicBezTo>
                  <a:pt x="2019737" y="252740"/>
                  <a:pt x="2017040" y="254592"/>
                  <a:pt x="2014626" y="256502"/>
                </a:cubicBezTo>
                <a:cubicBezTo>
                  <a:pt x="2015650" y="256793"/>
                  <a:pt x="2016762" y="256968"/>
                  <a:pt x="2017447" y="257262"/>
                </a:cubicBezTo>
                <a:lnTo>
                  <a:pt x="2025563" y="248200"/>
                </a:lnTo>
                <a:cubicBezTo>
                  <a:pt x="2022636" y="252752"/>
                  <a:pt x="2019684" y="257281"/>
                  <a:pt x="2017091" y="261301"/>
                </a:cubicBezTo>
                <a:lnTo>
                  <a:pt x="2017035" y="261765"/>
                </a:lnTo>
                <a:cubicBezTo>
                  <a:pt x="2016926" y="261942"/>
                  <a:pt x="2016789" y="262124"/>
                  <a:pt x="2016486" y="262239"/>
                </a:cubicBezTo>
                <a:cubicBezTo>
                  <a:pt x="2011637" y="269718"/>
                  <a:pt x="2008180" y="275211"/>
                  <a:pt x="2008715" y="275359"/>
                </a:cubicBezTo>
                <a:cubicBezTo>
                  <a:pt x="2009795" y="275652"/>
                  <a:pt x="2020817" y="261458"/>
                  <a:pt x="2032583" y="246363"/>
                </a:cubicBezTo>
                <a:lnTo>
                  <a:pt x="2031316" y="250958"/>
                </a:lnTo>
                <a:cubicBezTo>
                  <a:pt x="2023767" y="263516"/>
                  <a:pt x="2016075" y="275712"/>
                  <a:pt x="2017136" y="275625"/>
                </a:cubicBezTo>
                <a:cubicBezTo>
                  <a:pt x="2018484" y="275512"/>
                  <a:pt x="2028276" y="262385"/>
                  <a:pt x="2039037" y="247966"/>
                </a:cubicBezTo>
                <a:cubicBezTo>
                  <a:pt x="2039697" y="247603"/>
                  <a:pt x="2040342" y="247253"/>
                  <a:pt x="2040828" y="247066"/>
                </a:cubicBezTo>
                <a:lnTo>
                  <a:pt x="2035529" y="254165"/>
                </a:lnTo>
                <a:lnTo>
                  <a:pt x="2035468" y="254230"/>
                </a:lnTo>
                <a:cubicBezTo>
                  <a:pt x="2035365" y="254361"/>
                  <a:pt x="2035240" y="254499"/>
                  <a:pt x="2035097" y="254626"/>
                </a:cubicBezTo>
                <a:cubicBezTo>
                  <a:pt x="2034143" y="255659"/>
                  <a:pt x="2033283" y="256617"/>
                  <a:pt x="2032680" y="257366"/>
                </a:cubicBezTo>
                <a:cubicBezTo>
                  <a:pt x="2033041" y="257214"/>
                  <a:pt x="2033420" y="257044"/>
                  <a:pt x="2033779" y="256897"/>
                </a:cubicBezTo>
                <a:lnTo>
                  <a:pt x="2031642" y="260707"/>
                </a:lnTo>
                <a:lnTo>
                  <a:pt x="2031447" y="260898"/>
                </a:lnTo>
                <a:cubicBezTo>
                  <a:pt x="2030835" y="261765"/>
                  <a:pt x="2030696" y="262173"/>
                  <a:pt x="2030638" y="262494"/>
                </a:cubicBezTo>
                <a:lnTo>
                  <a:pt x="2031113" y="262312"/>
                </a:lnTo>
                <a:lnTo>
                  <a:pt x="2030552" y="264678"/>
                </a:lnTo>
                <a:cubicBezTo>
                  <a:pt x="2029418" y="265930"/>
                  <a:pt x="2027853" y="267138"/>
                  <a:pt x="2026445" y="268142"/>
                </a:cubicBezTo>
                <a:lnTo>
                  <a:pt x="2026074" y="268510"/>
                </a:lnTo>
                <a:cubicBezTo>
                  <a:pt x="2026747" y="268204"/>
                  <a:pt x="2027525" y="267795"/>
                  <a:pt x="2028895" y="267568"/>
                </a:cubicBezTo>
                <a:lnTo>
                  <a:pt x="2021786" y="275454"/>
                </a:lnTo>
                <a:cubicBezTo>
                  <a:pt x="2022364" y="275250"/>
                  <a:pt x="2023008" y="274973"/>
                  <a:pt x="2023981" y="275151"/>
                </a:cubicBezTo>
                <a:lnTo>
                  <a:pt x="2020656" y="278329"/>
                </a:lnTo>
                <a:lnTo>
                  <a:pt x="2019737" y="281445"/>
                </a:lnTo>
                <a:cubicBezTo>
                  <a:pt x="2018855" y="282396"/>
                  <a:pt x="2017674" y="283266"/>
                  <a:pt x="2016622" y="283979"/>
                </a:cubicBezTo>
                <a:cubicBezTo>
                  <a:pt x="2016015" y="284682"/>
                  <a:pt x="2015133" y="285544"/>
                  <a:pt x="2012711" y="287822"/>
                </a:cubicBezTo>
                <a:lnTo>
                  <a:pt x="2012041" y="288446"/>
                </a:lnTo>
                <a:cubicBezTo>
                  <a:pt x="2011814" y="288974"/>
                  <a:pt x="2011595" y="289571"/>
                  <a:pt x="2011389" y="290132"/>
                </a:cubicBezTo>
                <a:lnTo>
                  <a:pt x="2013839" y="291193"/>
                </a:lnTo>
                <a:cubicBezTo>
                  <a:pt x="2014432" y="291919"/>
                  <a:pt x="2013175" y="292006"/>
                  <a:pt x="2012433" y="292489"/>
                </a:cubicBezTo>
                <a:cubicBezTo>
                  <a:pt x="2013208" y="292831"/>
                  <a:pt x="2013691" y="293250"/>
                  <a:pt x="2013271" y="293881"/>
                </a:cubicBezTo>
                <a:lnTo>
                  <a:pt x="2006485" y="297254"/>
                </a:lnTo>
                <a:cubicBezTo>
                  <a:pt x="2006119" y="297616"/>
                  <a:pt x="2005757" y="297969"/>
                  <a:pt x="2005411" y="298298"/>
                </a:cubicBezTo>
                <a:lnTo>
                  <a:pt x="2005313" y="299001"/>
                </a:lnTo>
                <a:cubicBezTo>
                  <a:pt x="2006223" y="299215"/>
                  <a:pt x="2007265" y="299361"/>
                  <a:pt x="2008200" y="299549"/>
                </a:cubicBezTo>
                <a:lnTo>
                  <a:pt x="2013993" y="293831"/>
                </a:lnTo>
                <a:cubicBezTo>
                  <a:pt x="2014945" y="294129"/>
                  <a:pt x="2017684" y="291245"/>
                  <a:pt x="2021227" y="287045"/>
                </a:cubicBezTo>
                <a:cubicBezTo>
                  <a:pt x="2022896" y="285567"/>
                  <a:pt x="2024998" y="283451"/>
                  <a:pt x="2027436" y="280916"/>
                </a:cubicBezTo>
                <a:lnTo>
                  <a:pt x="2034875" y="273955"/>
                </a:lnTo>
                <a:cubicBezTo>
                  <a:pt x="2025280" y="285724"/>
                  <a:pt x="2015255" y="297755"/>
                  <a:pt x="2011023" y="303214"/>
                </a:cubicBezTo>
                <a:lnTo>
                  <a:pt x="2012297" y="302987"/>
                </a:lnTo>
                <a:cubicBezTo>
                  <a:pt x="2014491" y="300748"/>
                  <a:pt x="2017572" y="297413"/>
                  <a:pt x="2021234" y="293378"/>
                </a:cubicBezTo>
                <a:lnTo>
                  <a:pt x="2015225" y="301250"/>
                </a:lnTo>
                <a:cubicBezTo>
                  <a:pt x="2015887" y="301033"/>
                  <a:pt x="2020453" y="296210"/>
                  <a:pt x="2026987" y="289017"/>
                </a:cubicBezTo>
                <a:lnTo>
                  <a:pt x="2029396" y="288188"/>
                </a:lnTo>
                <a:cubicBezTo>
                  <a:pt x="2029544" y="287966"/>
                  <a:pt x="2029694" y="287748"/>
                  <a:pt x="2029844" y="287531"/>
                </a:cubicBezTo>
                <a:cubicBezTo>
                  <a:pt x="2029829" y="287581"/>
                  <a:pt x="2029820" y="287617"/>
                  <a:pt x="2029889" y="287671"/>
                </a:cubicBezTo>
                <a:lnTo>
                  <a:pt x="2030573" y="286838"/>
                </a:lnTo>
                <a:lnTo>
                  <a:pt x="2027795" y="292614"/>
                </a:lnTo>
                <a:cubicBezTo>
                  <a:pt x="2030611" y="289490"/>
                  <a:pt x="2034265" y="285304"/>
                  <a:pt x="2038305" y="280627"/>
                </a:cubicBezTo>
                <a:cubicBezTo>
                  <a:pt x="2038951" y="280119"/>
                  <a:pt x="2039634" y="279506"/>
                  <a:pt x="2040334" y="278872"/>
                </a:cubicBezTo>
                <a:cubicBezTo>
                  <a:pt x="2035278" y="284465"/>
                  <a:pt x="2030822" y="289470"/>
                  <a:pt x="2027364" y="293512"/>
                </a:cubicBezTo>
                <a:lnTo>
                  <a:pt x="2024249" y="299915"/>
                </a:lnTo>
                <a:lnTo>
                  <a:pt x="2024877" y="299736"/>
                </a:lnTo>
                <a:cubicBezTo>
                  <a:pt x="2026705" y="298372"/>
                  <a:pt x="2028755" y="296566"/>
                  <a:pt x="2030981" y="294461"/>
                </a:cubicBezTo>
                <a:cubicBezTo>
                  <a:pt x="2031534" y="293501"/>
                  <a:pt x="2032089" y="292554"/>
                  <a:pt x="2032636" y="291622"/>
                </a:cubicBezTo>
                <a:lnTo>
                  <a:pt x="2031720" y="293791"/>
                </a:lnTo>
                <a:cubicBezTo>
                  <a:pt x="2033638" y="292160"/>
                  <a:pt x="2035617" y="290330"/>
                  <a:pt x="2037701" y="288387"/>
                </a:cubicBezTo>
                <a:cubicBezTo>
                  <a:pt x="2035843" y="290608"/>
                  <a:pt x="2033099" y="293623"/>
                  <a:pt x="2030643" y="296346"/>
                </a:cubicBezTo>
                <a:lnTo>
                  <a:pt x="2029461" y="299152"/>
                </a:lnTo>
                <a:lnTo>
                  <a:pt x="2030186" y="298956"/>
                </a:lnTo>
                <a:lnTo>
                  <a:pt x="2033923" y="295570"/>
                </a:lnTo>
                <a:cubicBezTo>
                  <a:pt x="2034963" y="293538"/>
                  <a:pt x="2036030" y="291440"/>
                  <a:pt x="2037105" y="289324"/>
                </a:cubicBezTo>
                <a:lnTo>
                  <a:pt x="2036471" y="293260"/>
                </a:lnTo>
                <a:cubicBezTo>
                  <a:pt x="2045879" y="284538"/>
                  <a:pt x="2061127" y="270029"/>
                  <a:pt x="2074847" y="257225"/>
                </a:cubicBezTo>
                <a:cubicBezTo>
                  <a:pt x="2074796" y="257292"/>
                  <a:pt x="2074762" y="257342"/>
                  <a:pt x="2074812" y="257407"/>
                </a:cubicBezTo>
                <a:lnTo>
                  <a:pt x="2076192" y="256236"/>
                </a:lnTo>
                <a:cubicBezTo>
                  <a:pt x="2065323" y="268526"/>
                  <a:pt x="2050750" y="284415"/>
                  <a:pt x="2039932" y="296307"/>
                </a:cubicBezTo>
                <a:cubicBezTo>
                  <a:pt x="2041158" y="295970"/>
                  <a:pt x="2042272" y="295674"/>
                  <a:pt x="2043215" y="295448"/>
                </a:cubicBezTo>
                <a:cubicBezTo>
                  <a:pt x="2052894" y="285682"/>
                  <a:pt x="2064937" y="273346"/>
                  <a:pt x="2075716" y="262410"/>
                </a:cubicBezTo>
                <a:cubicBezTo>
                  <a:pt x="2063947" y="276355"/>
                  <a:pt x="2052100" y="290171"/>
                  <a:pt x="2048967" y="294423"/>
                </a:cubicBezTo>
                <a:lnTo>
                  <a:pt x="2049649" y="294218"/>
                </a:lnTo>
                <a:cubicBezTo>
                  <a:pt x="2054392" y="289760"/>
                  <a:pt x="2068188" y="274748"/>
                  <a:pt x="2082728" y="258946"/>
                </a:cubicBezTo>
                <a:lnTo>
                  <a:pt x="2079437" y="264243"/>
                </a:lnTo>
                <a:cubicBezTo>
                  <a:pt x="2069491" y="276370"/>
                  <a:pt x="2059574" y="288266"/>
                  <a:pt x="2056433" y="292596"/>
                </a:cubicBezTo>
                <a:lnTo>
                  <a:pt x="2057165" y="292473"/>
                </a:lnTo>
                <a:cubicBezTo>
                  <a:pt x="2061915" y="287855"/>
                  <a:pt x="2074272" y="274154"/>
                  <a:pt x="2087612" y="259366"/>
                </a:cubicBezTo>
                <a:cubicBezTo>
                  <a:pt x="2088359" y="258833"/>
                  <a:pt x="2089091" y="258314"/>
                  <a:pt x="2089607" y="258010"/>
                </a:cubicBezTo>
                <a:lnTo>
                  <a:pt x="2081597" y="266886"/>
                </a:lnTo>
                <a:lnTo>
                  <a:pt x="2081513" y="266970"/>
                </a:lnTo>
                <a:cubicBezTo>
                  <a:pt x="2081359" y="267136"/>
                  <a:pt x="2081186" y="267313"/>
                  <a:pt x="2081000" y="267483"/>
                </a:cubicBezTo>
                <a:cubicBezTo>
                  <a:pt x="2079674" y="268811"/>
                  <a:pt x="2078467" y="270039"/>
                  <a:pt x="2077582" y="270984"/>
                </a:cubicBezTo>
                <a:cubicBezTo>
                  <a:pt x="2077971" y="270744"/>
                  <a:pt x="2078384" y="270478"/>
                  <a:pt x="2078768" y="270242"/>
                </a:cubicBezTo>
                <a:lnTo>
                  <a:pt x="2075088" y="274861"/>
                </a:lnTo>
                <a:lnTo>
                  <a:pt x="2074644" y="275418"/>
                </a:lnTo>
                <a:cubicBezTo>
                  <a:pt x="2073879" y="276188"/>
                  <a:pt x="2073566" y="276663"/>
                  <a:pt x="2073361" y="277028"/>
                </a:cubicBezTo>
                <a:lnTo>
                  <a:pt x="2073862" y="276731"/>
                </a:lnTo>
                <a:lnTo>
                  <a:pt x="2072248" y="279439"/>
                </a:lnTo>
                <a:cubicBezTo>
                  <a:pt x="2070663" y="281045"/>
                  <a:pt x="2068718" y="282693"/>
                  <a:pt x="2067011" y="284085"/>
                </a:cubicBezTo>
                <a:lnTo>
                  <a:pt x="2066511" y="284564"/>
                </a:lnTo>
                <a:lnTo>
                  <a:pt x="2069426" y="282949"/>
                </a:lnTo>
                <a:cubicBezTo>
                  <a:pt x="2068575" y="284137"/>
                  <a:pt x="2063567" y="288886"/>
                  <a:pt x="2060572" y="291954"/>
                </a:cubicBezTo>
                <a:cubicBezTo>
                  <a:pt x="2060870" y="291915"/>
                  <a:pt x="2061186" y="291834"/>
                  <a:pt x="2061531" y="291741"/>
                </a:cubicBezTo>
                <a:lnTo>
                  <a:pt x="2062739" y="291472"/>
                </a:lnTo>
                <a:lnTo>
                  <a:pt x="2072760" y="289243"/>
                </a:lnTo>
                <a:cubicBezTo>
                  <a:pt x="2072119" y="289494"/>
                  <a:pt x="2071409" y="289764"/>
                  <a:pt x="2070755" y="290019"/>
                </a:cubicBezTo>
                <a:cubicBezTo>
                  <a:pt x="2072895" y="289471"/>
                  <a:pt x="2075713" y="288717"/>
                  <a:pt x="2078771" y="287890"/>
                </a:cubicBezTo>
                <a:cubicBezTo>
                  <a:pt x="2079173" y="287772"/>
                  <a:pt x="2079579" y="287663"/>
                  <a:pt x="2079953" y="287568"/>
                </a:cubicBezTo>
                <a:lnTo>
                  <a:pt x="2080146" y="287516"/>
                </a:lnTo>
                <a:lnTo>
                  <a:pt x="2100027" y="282576"/>
                </a:lnTo>
                <a:cubicBezTo>
                  <a:pt x="2099185" y="282914"/>
                  <a:pt x="2097848" y="283387"/>
                  <a:pt x="2096476" y="283872"/>
                </a:cubicBezTo>
                <a:cubicBezTo>
                  <a:pt x="2083389" y="287123"/>
                  <a:pt x="2070684" y="290279"/>
                  <a:pt x="2059437" y="293096"/>
                </a:cubicBezTo>
                <a:lnTo>
                  <a:pt x="2058159" y="294932"/>
                </a:lnTo>
                <a:cubicBezTo>
                  <a:pt x="2066047" y="293127"/>
                  <a:pt x="2074524" y="291182"/>
                  <a:pt x="2083042" y="289238"/>
                </a:cubicBezTo>
                <a:lnTo>
                  <a:pt x="2093917" y="287334"/>
                </a:lnTo>
                <a:cubicBezTo>
                  <a:pt x="2081017" y="290595"/>
                  <a:pt x="2068353" y="293794"/>
                  <a:pt x="2056950" y="296694"/>
                </a:cubicBezTo>
                <a:lnTo>
                  <a:pt x="2055796" y="298516"/>
                </a:lnTo>
                <a:cubicBezTo>
                  <a:pt x="2064620" y="296442"/>
                  <a:pt x="2074087" y="294213"/>
                  <a:pt x="2083571" y="291992"/>
                </a:cubicBezTo>
                <a:lnTo>
                  <a:pt x="2055111" y="299597"/>
                </a:lnTo>
                <a:lnTo>
                  <a:pt x="2054822" y="300055"/>
                </a:lnTo>
                <a:lnTo>
                  <a:pt x="2051954" y="302552"/>
                </a:lnTo>
                <a:cubicBezTo>
                  <a:pt x="2066615" y="298886"/>
                  <a:pt x="2081225" y="295257"/>
                  <a:pt x="2094011" y="292135"/>
                </a:cubicBezTo>
                <a:lnTo>
                  <a:pt x="2091172" y="293013"/>
                </a:lnTo>
                <a:cubicBezTo>
                  <a:pt x="2091246" y="293053"/>
                  <a:pt x="2091351" y="293033"/>
                  <a:pt x="2091495" y="293005"/>
                </a:cubicBezTo>
                <a:cubicBezTo>
                  <a:pt x="2080186" y="296251"/>
                  <a:pt x="2068338" y="299631"/>
                  <a:pt x="2056863" y="302900"/>
                </a:cubicBezTo>
                <a:lnTo>
                  <a:pt x="2052996" y="307225"/>
                </a:lnTo>
                <a:lnTo>
                  <a:pt x="2055021" y="305604"/>
                </a:lnTo>
                <a:cubicBezTo>
                  <a:pt x="2055114" y="305534"/>
                  <a:pt x="2055198" y="305474"/>
                  <a:pt x="2055349" y="305547"/>
                </a:cubicBezTo>
                <a:cubicBezTo>
                  <a:pt x="2054602" y="306439"/>
                  <a:pt x="2052104" y="308751"/>
                  <a:pt x="2049680" y="311047"/>
                </a:cubicBezTo>
                <a:lnTo>
                  <a:pt x="2052211" y="310128"/>
                </a:lnTo>
                <a:cubicBezTo>
                  <a:pt x="2051813" y="310594"/>
                  <a:pt x="2050804" y="311558"/>
                  <a:pt x="2049566" y="312710"/>
                </a:cubicBezTo>
                <a:lnTo>
                  <a:pt x="2049716" y="312684"/>
                </a:lnTo>
                <a:lnTo>
                  <a:pt x="2049212" y="313354"/>
                </a:lnTo>
                <a:lnTo>
                  <a:pt x="2049635" y="313510"/>
                </a:lnTo>
                <a:lnTo>
                  <a:pt x="2053765" y="312896"/>
                </a:lnTo>
                <a:lnTo>
                  <a:pt x="2054410" y="312800"/>
                </a:lnTo>
                <a:lnTo>
                  <a:pt x="2063065" y="311622"/>
                </a:lnTo>
                <a:cubicBezTo>
                  <a:pt x="2063379" y="311898"/>
                  <a:pt x="2062098" y="312345"/>
                  <a:pt x="2061240" y="312719"/>
                </a:cubicBezTo>
                <a:lnTo>
                  <a:pt x="2061894" y="312610"/>
                </a:lnTo>
                <a:cubicBezTo>
                  <a:pt x="2063721" y="312139"/>
                  <a:pt x="2065908" y="311628"/>
                  <a:pt x="2068137" y="311312"/>
                </a:cubicBezTo>
                <a:lnTo>
                  <a:pt x="2072228" y="311405"/>
                </a:lnTo>
                <a:lnTo>
                  <a:pt x="2071879" y="311586"/>
                </a:lnTo>
                <a:cubicBezTo>
                  <a:pt x="2072435" y="311607"/>
                  <a:pt x="2073141" y="311605"/>
                  <a:pt x="2074210" y="311451"/>
                </a:cubicBezTo>
                <a:lnTo>
                  <a:pt x="2075015" y="311404"/>
                </a:lnTo>
                <a:lnTo>
                  <a:pt x="2081699" y="311015"/>
                </a:lnTo>
                <a:cubicBezTo>
                  <a:pt x="2081419" y="311150"/>
                  <a:pt x="2081099" y="311292"/>
                  <a:pt x="2080811" y="311429"/>
                </a:cubicBezTo>
                <a:cubicBezTo>
                  <a:pt x="2082140" y="311273"/>
                  <a:pt x="2083844" y="311033"/>
                  <a:pt x="2085683" y="310764"/>
                </a:cubicBezTo>
                <a:cubicBezTo>
                  <a:pt x="2085912" y="310720"/>
                  <a:pt x="2086158" y="310685"/>
                  <a:pt x="2086393" y="310659"/>
                </a:cubicBezTo>
                <a:lnTo>
                  <a:pt x="2086509" y="310642"/>
                </a:lnTo>
                <a:lnTo>
                  <a:pt x="2099060" y="309342"/>
                </a:lnTo>
                <a:cubicBezTo>
                  <a:pt x="2098703" y="309527"/>
                  <a:pt x="2098053" y="309759"/>
                  <a:pt x="2097383" y="309996"/>
                </a:cubicBezTo>
                <a:cubicBezTo>
                  <a:pt x="2080548" y="311738"/>
                  <a:pt x="2064710" y="313376"/>
                  <a:pt x="2055831" y="314475"/>
                </a:cubicBezTo>
                <a:lnTo>
                  <a:pt x="2054867" y="315416"/>
                </a:lnTo>
                <a:cubicBezTo>
                  <a:pt x="2062869" y="314968"/>
                  <a:pt x="2077139" y="313930"/>
                  <a:pt x="2091673" y="312941"/>
                </a:cubicBezTo>
                <a:cubicBezTo>
                  <a:pt x="2093460" y="313041"/>
                  <a:pt x="2096359" y="313067"/>
                  <a:pt x="2099631" y="313046"/>
                </a:cubicBezTo>
                <a:cubicBezTo>
                  <a:pt x="2078683" y="315382"/>
                  <a:pt x="2058714" y="317597"/>
                  <a:pt x="2051307" y="318734"/>
                </a:cubicBezTo>
                <a:lnTo>
                  <a:pt x="2050750" y="319257"/>
                </a:lnTo>
                <a:cubicBezTo>
                  <a:pt x="2057608" y="318957"/>
                  <a:pt x="2076665" y="317358"/>
                  <a:pt x="2095953" y="315850"/>
                </a:cubicBezTo>
                <a:cubicBezTo>
                  <a:pt x="2080146" y="318080"/>
                  <a:pt x="2062191" y="320533"/>
                  <a:pt x="2048376" y="322502"/>
                </a:cubicBezTo>
                <a:lnTo>
                  <a:pt x="2048577" y="322549"/>
                </a:lnTo>
                <a:lnTo>
                  <a:pt x="2048165" y="324049"/>
                </a:lnTo>
                <a:cubicBezTo>
                  <a:pt x="2065099" y="322244"/>
                  <a:pt x="2088316" y="319678"/>
                  <a:pt x="2106284" y="317957"/>
                </a:cubicBezTo>
                <a:lnTo>
                  <a:pt x="2104728" y="318320"/>
                </a:lnTo>
                <a:cubicBezTo>
                  <a:pt x="2104856" y="318376"/>
                  <a:pt x="2104928" y="318374"/>
                  <a:pt x="2105028" y="318371"/>
                </a:cubicBezTo>
                <a:cubicBezTo>
                  <a:pt x="2081718" y="322593"/>
                  <a:pt x="2054087" y="327252"/>
                  <a:pt x="2047042" y="328859"/>
                </a:cubicBezTo>
                <a:lnTo>
                  <a:pt x="2042902" y="330098"/>
                </a:lnTo>
                <a:cubicBezTo>
                  <a:pt x="2043534" y="330514"/>
                  <a:pt x="2056487" y="328821"/>
                  <a:pt x="2063798" y="328273"/>
                </a:cubicBezTo>
                <a:cubicBezTo>
                  <a:pt x="2049817" y="330813"/>
                  <a:pt x="2040173" y="332827"/>
                  <a:pt x="2044113" y="333158"/>
                </a:cubicBezTo>
                <a:cubicBezTo>
                  <a:pt x="2047679" y="333458"/>
                  <a:pt x="2061367" y="332252"/>
                  <a:pt x="2079122" y="330399"/>
                </a:cubicBezTo>
                <a:cubicBezTo>
                  <a:pt x="2078266" y="330566"/>
                  <a:pt x="2077439" y="330732"/>
                  <a:pt x="2076780" y="330918"/>
                </a:cubicBezTo>
                <a:cubicBezTo>
                  <a:pt x="2063720" y="332053"/>
                  <a:pt x="2053381" y="333039"/>
                  <a:pt x="2051981" y="333514"/>
                </a:cubicBezTo>
                <a:cubicBezTo>
                  <a:pt x="2053426" y="333765"/>
                  <a:pt x="2059346" y="333529"/>
                  <a:pt x="2066778" y="333202"/>
                </a:cubicBezTo>
                <a:lnTo>
                  <a:pt x="2066094" y="334363"/>
                </a:lnTo>
                <a:cubicBezTo>
                  <a:pt x="2055937" y="335443"/>
                  <a:pt x="2049182" y="336276"/>
                  <a:pt x="2049023" y="336583"/>
                </a:cubicBezTo>
                <a:lnTo>
                  <a:pt x="2060501" y="336078"/>
                </a:lnTo>
                <a:cubicBezTo>
                  <a:pt x="2049878" y="337201"/>
                  <a:pt x="2042753" y="338072"/>
                  <a:pt x="2042589" y="338387"/>
                </a:cubicBezTo>
                <a:cubicBezTo>
                  <a:pt x="2042422" y="338717"/>
                  <a:pt x="2053760" y="337949"/>
                  <a:pt x="2068433" y="336936"/>
                </a:cubicBezTo>
                <a:lnTo>
                  <a:pt x="2071497" y="335651"/>
                </a:lnTo>
                <a:cubicBezTo>
                  <a:pt x="2072474" y="335983"/>
                  <a:pt x="2072326" y="336337"/>
                  <a:pt x="2072264" y="336674"/>
                </a:cubicBezTo>
                <a:lnTo>
                  <a:pt x="2073783" y="336572"/>
                </a:lnTo>
                <a:lnTo>
                  <a:pt x="2079424" y="334498"/>
                </a:lnTo>
                <a:lnTo>
                  <a:pt x="2077782" y="335634"/>
                </a:lnTo>
                <a:lnTo>
                  <a:pt x="2084966" y="333380"/>
                </a:lnTo>
                <a:cubicBezTo>
                  <a:pt x="2084955" y="333615"/>
                  <a:pt x="2083591" y="334401"/>
                  <a:pt x="2082154" y="335179"/>
                </a:cubicBezTo>
                <a:lnTo>
                  <a:pt x="2082036" y="335294"/>
                </a:lnTo>
                <a:cubicBezTo>
                  <a:pt x="2082039" y="335293"/>
                  <a:pt x="2082042" y="335292"/>
                  <a:pt x="2082046" y="335291"/>
                </a:cubicBezTo>
                <a:lnTo>
                  <a:pt x="2087682" y="332797"/>
                </a:lnTo>
                <a:lnTo>
                  <a:pt x="2093274" y="332150"/>
                </a:lnTo>
                <a:lnTo>
                  <a:pt x="2091856" y="333074"/>
                </a:lnTo>
                <a:lnTo>
                  <a:pt x="2097271" y="331423"/>
                </a:lnTo>
                <a:cubicBezTo>
                  <a:pt x="2097262" y="331450"/>
                  <a:pt x="2097234" y="331481"/>
                  <a:pt x="2097165" y="331503"/>
                </a:cubicBezTo>
                <a:lnTo>
                  <a:pt x="2097452" y="331405"/>
                </a:lnTo>
                <a:lnTo>
                  <a:pt x="2101265" y="330585"/>
                </a:lnTo>
                <a:lnTo>
                  <a:pt x="2108520" y="328132"/>
                </a:lnTo>
                <a:cubicBezTo>
                  <a:pt x="2102643" y="330978"/>
                  <a:pt x="2096425" y="333955"/>
                  <a:pt x="2090901" y="336642"/>
                </a:cubicBezTo>
                <a:lnTo>
                  <a:pt x="2089929" y="337473"/>
                </a:lnTo>
                <a:cubicBezTo>
                  <a:pt x="2090065" y="337513"/>
                  <a:pt x="2090147" y="337565"/>
                  <a:pt x="2090119" y="337644"/>
                </a:cubicBezTo>
                <a:lnTo>
                  <a:pt x="2089640" y="337968"/>
                </a:lnTo>
                <a:cubicBezTo>
                  <a:pt x="2088824" y="338345"/>
                  <a:pt x="2087221" y="338806"/>
                  <a:pt x="2085504" y="339287"/>
                </a:cubicBezTo>
                <a:cubicBezTo>
                  <a:pt x="2084576" y="339740"/>
                  <a:pt x="2083690" y="340181"/>
                  <a:pt x="2082854" y="340609"/>
                </a:cubicBezTo>
                <a:lnTo>
                  <a:pt x="2082553" y="341457"/>
                </a:lnTo>
                <a:lnTo>
                  <a:pt x="2082732" y="341893"/>
                </a:lnTo>
                <a:cubicBezTo>
                  <a:pt x="2081658" y="342426"/>
                  <a:pt x="2078889" y="343274"/>
                  <a:pt x="2076107" y="344138"/>
                </a:cubicBezTo>
                <a:lnTo>
                  <a:pt x="2073817" y="345844"/>
                </a:lnTo>
                <a:lnTo>
                  <a:pt x="2075690" y="344874"/>
                </a:lnTo>
                <a:lnTo>
                  <a:pt x="2077804" y="344844"/>
                </a:lnTo>
                <a:cubicBezTo>
                  <a:pt x="2081173" y="343762"/>
                  <a:pt x="2086299" y="341858"/>
                  <a:pt x="2092201" y="339602"/>
                </a:cubicBezTo>
                <a:lnTo>
                  <a:pt x="2086354" y="342518"/>
                </a:lnTo>
                <a:lnTo>
                  <a:pt x="2086921" y="342422"/>
                </a:lnTo>
                <a:lnTo>
                  <a:pt x="2086972" y="342965"/>
                </a:lnTo>
                <a:lnTo>
                  <a:pt x="2088601" y="342445"/>
                </a:lnTo>
                <a:cubicBezTo>
                  <a:pt x="2088819" y="342369"/>
                  <a:pt x="2089052" y="342286"/>
                  <a:pt x="2089295" y="342194"/>
                </a:cubicBezTo>
                <a:lnTo>
                  <a:pt x="2093649" y="340207"/>
                </a:lnTo>
                <a:cubicBezTo>
                  <a:pt x="2102147" y="337370"/>
                  <a:pt x="2114129" y="332687"/>
                  <a:pt x="2125735" y="328224"/>
                </a:cubicBezTo>
                <a:cubicBezTo>
                  <a:pt x="2126617" y="328645"/>
                  <a:pt x="2129411" y="327454"/>
                  <a:pt x="2133060" y="325609"/>
                </a:cubicBezTo>
                <a:cubicBezTo>
                  <a:pt x="2134743" y="325063"/>
                  <a:pt x="2136880" y="324211"/>
                  <a:pt x="2139366" y="323170"/>
                </a:cubicBezTo>
                <a:lnTo>
                  <a:pt x="2146898" y="320494"/>
                </a:lnTo>
                <a:cubicBezTo>
                  <a:pt x="2133772" y="327448"/>
                  <a:pt x="2119905" y="334517"/>
                  <a:pt x="2120088" y="334962"/>
                </a:cubicBezTo>
                <a:cubicBezTo>
                  <a:pt x="2120747" y="334984"/>
                  <a:pt x="2125647" y="332873"/>
                  <a:pt x="2132632" y="329688"/>
                </a:cubicBezTo>
                <a:lnTo>
                  <a:pt x="2126395" y="333299"/>
                </a:lnTo>
                <a:cubicBezTo>
                  <a:pt x="2127038" y="333320"/>
                  <a:pt x="2131699" y="331323"/>
                  <a:pt x="2138389" y="328277"/>
                </a:cubicBezTo>
                <a:lnTo>
                  <a:pt x="2140849" y="328332"/>
                </a:lnTo>
                <a:lnTo>
                  <a:pt x="2133440" y="333067"/>
                </a:lnTo>
                <a:cubicBezTo>
                  <a:pt x="2134965" y="332725"/>
                  <a:pt x="2141566" y="329599"/>
                  <a:pt x="2149696" y="325621"/>
                </a:cubicBezTo>
                <a:cubicBezTo>
                  <a:pt x="2150343" y="325451"/>
                  <a:pt x="2151032" y="325222"/>
                  <a:pt x="2151740" y="324985"/>
                </a:cubicBezTo>
                <a:cubicBezTo>
                  <a:pt x="2140107" y="330316"/>
                  <a:pt x="2131557" y="334478"/>
                  <a:pt x="2130464" y="335710"/>
                </a:cubicBezTo>
                <a:cubicBezTo>
                  <a:pt x="2133041" y="335825"/>
                  <a:pt x="2139916" y="333537"/>
                  <a:pt x="2148592" y="330471"/>
                </a:cubicBezTo>
                <a:cubicBezTo>
                  <a:pt x="2142738" y="333467"/>
                  <a:pt x="2128487" y="339238"/>
                  <a:pt x="2139771" y="335779"/>
                </a:cubicBezTo>
                <a:cubicBezTo>
                  <a:pt x="2145996" y="333870"/>
                  <a:pt x="2167375" y="325995"/>
                  <a:pt x="2185953" y="319421"/>
                </a:cubicBezTo>
                <a:cubicBezTo>
                  <a:pt x="2185901" y="319453"/>
                  <a:pt x="2185865" y="319475"/>
                  <a:pt x="2185908" y="319530"/>
                </a:cubicBezTo>
                <a:lnTo>
                  <a:pt x="2187298" y="319111"/>
                </a:lnTo>
                <a:cubicBezTo>
                  <a:pt x="2169891" y="327346"/>
                  <a:pt x="2143327" y="339040"/>
                  <a:pt x="2136469" y="342452"/>
                </a:cubicBezTo>
                <a:lnTo>
                  <a:pt x="2136599" y="342477"/>
                </a:lnTo>
                <a:lnTo>
                  <a:pt x="2135336" y="343328"/>
                </a:lnTo>
                <a:cubicBezTo>
                  <a:pt x="2139399" y="342208"/>
                  <a:pt x="2165311" y="331487"/>
                  <a:pt x="2186424" y="322971"/>
                </a:cubicBezTo>
                <a:cubicBezTo>
                  <a:pt x="2171935" y="330294"/>
                  <a:pt x="2157349" y="337471"/>
                  <a:pt x="2157936" y="337673"/>
                </a:cubicBezTo>
                <a:cubicBezTo>
                  <a:pt x="2158693" y="337930"/>
                  <a:pt x="2175451" y="330422"/>
                  <a:pt x="2193310" y="322440"/>
                </a:cubicBezTo>
                <a:lnTo>
                  <a:pt x="2189827" y="325052"/>
                </a:lnTo>
                <a:cubicBezTo>
                  <a:pt x="2177244" y="331667"/>
                  <a:pt x="2164726" y="338070"/>
                  <a:pt x="2164901" y="338494"/>
                </a:cubicBezTo>
                <a:cubicBezTo>
                  <a:pt x="2166097" y="338534"/>
                  <a:pt x="2181257" y="331559"/>
                  <a:pt x="2197913" y="323897"/>
                </a:cubicBezTo>
                <a:cubicBezTo>
                  <a:pt x="2198662" y="323735"/>
                  <a:pt x="2199391" y="323579"/>
                  <a:pt x="2199898" y="323507"/>
                </a:cubicBezTo>
                <a:lnTo>
                  <a:pt x="2191698" y="327279"/>
                </a:lnTo>
                <a:lnTo>
                  <a:pt x="2191611" y="327312"/>
                </a:lnTo>
                <a:cubicBezTo>
                  <a:pt x="2191455" y="327382"/>
                  <a:pt x="2191278" y="327453"/>
                  <a:pt x="2191090" y="327517"/>
                </a:cubicBezTo>
                <a:cubicBezTo>
                  <a:pt x="2189742" y="328051"/>
                  <a:pt x="2188512" y="328549"/>
                  <a:pt x="2187609" y="328943"/>
                </a:cubicBezTo>
                <a:cubicBezTo>
                  <a:pt x="2187996" y="328883"/>
                  <a:pt x="2188405" y="328812"/>
                  <a:pt x="2188785" y="328753"/>
                </a:cubicBezTo>
                <a:lnTo>
                  <a:pt x="2184978" y="330834"/>
                </a:lnTo>
                <a:lnTo>
                  <a:pt x="2184520" y="331084"/>
                </a:lnTo>
                <a:cubicBezTo>
                  <a:pt x="2183742" y="331396"/>
                  <a:pt x="2183412" y="331624"/>
                  <a:pt x="2183194" y="331810"/>
                </a:cubicBezTo>
                <a:lnTo>
                  <a:pt x="2183687" y="331739"/>
                </a:lnTo>
                <a:lnTo>
                  <a:pt x="2181972" y="333091"/>
                </a:lnTo>
                <a:cubicBezTo>
                  <a:pt x="2180359" y="333741"/>
                  <a:pt x="2178403" y="334331"/>
                  <a:pt x="2176688" y="334813"/>
                </a:cubicBezTo>
                <a:lnTo>
                  <a:pt x="2176182" y="334999"/>
                </a:lnTo>
                <a:cubicBezTo>
                  <a:pt x="2176184" y="335000"/>
                  <a:pt x="2176184" y="334999"/>
                  <a:pt x="2176185" y="335000"/>
                </a:cubicBezTo>
                <a:lnTo>
                  <a:pt x="2179056" y="334667"/>
                </a:lnTo>
                <a:cubicBezTo>
                  <a:pt x="2178048" y="335300"/>
                  <a:pt x="2171650" y="337588"/>
                  <a:pt x="2168912" y="338761"/>
                </a:cubicBezTo>
                <a:cubicBezTo>
                  <a:pt x="2169360" y="338704"/>
                  <a:pt x="2169860" y="338627"/>
                  <a:pt x="2170925" y="338755"/>
                </a:cubicBezTo>
                <a:lnTo>
                  <a:pt x="2166449" y="340369"/>
                </a:lnTo>
                <a:lnTo>
                  <a:pt x="2164036" y="342136"/>
                </a:lnTo>
                <a:cubicBezTo>
                  <a:pt x="2162792" y="342627"/>
                  <a:pt x="2161340" y="343048"/>
                  <a:pt x="2160075" y="343386"/>
                </a:cubicBezTo>
                <a:cubicBezTo>
                  <a:pt x="2159193" y="343752"/>
                  <a:pt x="2157996" y="344192"/>
                  <a:pt x="2154756" y="345345"/>
                </a:cubicBezTo>
                <a:lnTo>
                  <a:pt x="2153864" y="345661"/>
                </a:lnTo>
                <a:lnTo>
                  <a:pt x="2150523" y="347728"/>
                </a:lnTo>
                <a:lnTo>
                  <a:pt x="2150846" y="346742"/>
                </a:lnTo>
                <a:lnTo>
                  <a:pt x="2148334" y="347673"/>
                </a:lnTo>
                <a:lnTo>
                  <a:pt x="2149446" y="348320"/>
                </a:lnTo>
                <a:lnTo>
                  <a:pt x="2146535" y="349266"/>
                </a:lnTo>
                <a:lnTo>
                  <a:pt x="2145660" y="350290"/>
                </a:lnTo>
                <a:cubicBezTo>
                  <a:pt x="2146255" y="350059"/>
                  <a:pt x="2146946" y="349787"/>
                  <a:pt x="2147664" y="349509"/>
                </a:cubicBezTo>
                <a:lnTo>
                  <a:pt x="2152839" y="347113"/>
                </a:lnTo>
                <a:lnTo>
                  <a:pt x="2153546" y="346927"/>
                </a:lnTo>
                <a:lnTo>
                  <a:pt x="2155359" y="346377"/>
                </a:lnTo>
                <a:lnTo>
                  <a:pt x="2155489" y="346801"/>
                </a:lnTo>
                <a:lnTo>
                  <a:pt x="2156103" y="346618"/>
                </a:lnTo>
                <a:lnTo>
                  <a:pt x="2155565" y="346889"/>
                </a:lnTo>
                <a:lnTo>
                  <a:pt x="2156368" y="346897"/>
                </a:lnTo>
                <a:cubicBezTo>
                  <a:pt x="2157813" y="346463"/>
                  <a:pt x="2163465" y="343934"/>
                  <a:pt x="2164033" y="343766"/>
                </a:cubicBezTo>
                <a:lnTo>
                  <a:pt x="2159769" y="345897"/>
                </a:lnTo>
                <a:lnTo>
                  <a:pt x="2160093" y="346092"/>
                </a:lnTo>
                <a:lnTo>
                  <a:pt x="2166415" y="344166"/>
                </a:lnTo>
                <a:lnTo>
                  <a:pt x="2161815" y="346311"/>
                </a:lnTo>
                <a:lnTo>
                  <a:pt x="2163847" y="345757"/>
                </a:lnTo>
                <a:cubicBezTo>
                  <a:pt x="2163941" y="345735"/>
                  <a:pt x="2164021" y="345716"/>
                  <a:pt x="2164163" y="345801"/>
                </a:cubicBezTo>
                <a:cubicBezTo>
                  <a:pt x="2163393" y="346193"/>
                  <a:pt x="2160866" y="347076"/>
                  <a:pt x="2158408" y="347966"/>
                </a:cubicBezTo>
                <a:lnTo>
                  <a:pt x="2160874" y="347988"/>
                </a:lnTo>
                <a:cubicBezTo>
                  <a:pt x="2160279" y="348283"/>
                  <a:pt x="2158408" y="348935"/>
                  <a:pt x="2156416" y="349632"/>
                </a:cubicBezTo>
                <a:lnTo>
                  <a:pt x="2156493" y="349714"/>
                </a:lnTo>
                <a:lnTo>
                  <a:pt x="2158980" y="349068"/>
                </a:lnTo>
                <a:cubicBezTo>
                  <a:pt x="2159020" y="349253"/>
                  <a:pt x="2158146" y="349675"/>
                  <a:pt x="2156683" y="350278"/>
                </a:cubicBezTo>
                <a:lnTo>
                  <a:pt x="2156558" y="351167"/>
                </a:lnTo>
                <a:lnTo>
                  <a:pt x="2161338" y="347837"/>
                </a:lnTo>
                <a:lnTo>
                  <a:pt x="2160212" y="349136"/>
                </a:lnTo>
                <a:lnTo>
                  <a:pt x="2164919" y="346372"/>
                </a:lnTo>
                <a:cubicBezTo>
                  <a:pt x="2164916" y="346405"/>
                  <a:pt x="2164899" y="346446"/>
                  <a:pt x="2164838" y="346482"/>
                </a:cubicBezTo>
                <a:lnTo>
                  <a:pt x="2165564" y="346381"/>
                </a:lnTo>
                <a:lnTo>
                  <a:pt x="2168475" y="344777"/>
                </a:lnTo>
                <a:lnTo>
                  <a:pt x="2174728" y="340792"/>
                </a:lnTo>
                <a:cubicBezTo>
                  <a:pt x="2170323" y="344617"/>
                  <a:pt x="2165681" y="348609"/>
                  <a:pt x="2161453" y="352293"/>
                </a:cubicBezTo>
                <a:lnTo>
                  <a:pt x="2164284" y="351561"/>
                </a:lnTo>
                <a:cubicBezTo>
                  <a:pt x="2164085" y="351680"/>
                  <a:pt x="2162553" y="352203"/>
                  <a:pt x="2160875" y="352790"/>
                </a:cubicBezTo>
                <a:lnTo>
                  <a:pt x="2160101" y="353461"/>
                </a:lnTo>
                <a:lnTo>
                  <a:pt x="2159373" y="354583"/>
                </a:lnTo>
                <a:lnTo>
                  <a:pt x="2159211" y="355207"/>
                </a:lnTo>
                <a:cubicBezTo>
                  <a:pt x="2158529" y="355772"/>
                  <a:pt x="2157130" y="356559"/>
                  <a:pt x="2155629" y="357386"/>
                </a:cubicBezTo>
                <a:cubicBezTo>
                  <a:pt x="2154861" y="358059"/>
                  <a:pt x="2154127" y="358712"/>
                  <a:pt x="2153438" y="359340"/>
                </a:cubicBezTo>
                <a:lnTo>
                  <a:pt x="2155030" y="359101"/>
                </a:lnTo>
                <a:cubicBezTo>
                  <a:pt x="2155306" y="359294"/>
                  <a:pt x="2154165" y="359820"/>
                  <a:pt x="2153341" y="360380"/>
                </a:cubicBezTo>
                <a:lnTo>
                  <a:pt x="2153605" y="360864"/>
                </a:lnTo>
                <a:cubicBezTo>
                  <a:pt x="2153217" y="361209"/>
                  <a:pt x="2152540" y="361672"/>
                  <a:pt x="2151680" y="362195"/>
                </a:cubicBezTo>
                <a:lnTo>
                  <a:pt x="2152020" y="362759"/>
                </a:lnTo>
                <a:cubicBezTo>
                  <a:pt x="2151747" y="362939"/>
                  <a:pt x="2151267" y="363083"/>
                  <a:pt x="2150388" y="363004"/>
                </a:cubicBezTo>
                <a:lnTo>
                  <a:pt x="2147895" y="364508"/>
                </a:lnTo>
                <a:cubicBezTo>
                  <a:pt x="2147377" y="365019"/>
                  <a:pt x="2146961" y="365457"/>
                  <a:pt x="2146681" y="365826"/>
                </a:cubicBezTo>
                <a:lnTo>
                  <a:pt x="2147103" y="365952"/>
                </a:lnTo>
                <a:lnTo>
                  <a:pt x="2147666" y="365433"/>
                </a:lnTo>
                <a:lnTo>
                  <a:pt x="2149637" y="365073"/>
                </a:lnTo>
                <a:cubicBezTo>
                  <a:pt x="2152555" y="363291"/>
                  <a:pt x="2156935" y="360274"/>
                  <a:pt x="2161965" y="356727"/>
                </a:cubicBezTo>
                <a:cubicBezTo>
                  <a:pt x="2160873" y="357824"/>
                  <a:pt x="2158731" y="359632"/>
                  <a:pt x="2157131" y="361038"/>
                </a:cubicBezTo>
                <a:lnTo>
                  <a:pt x="2157642" y="360839"/>
                </a:lnTo>
                <a:lnTo>
                  <a:pt x="2157810" y="361468"/>
                </a:lnTo>
                <a:lnTo>
                  <a:pt x="2159220" y="360610"/>
                </a:lnTo>
                <a:cubicBezTo>
                  <a:pt x="2159406" y="360487"/>
                  <a:pt x="2159607" y="360355"/>
                  <a:pt x="2159815" y="360209"/>
                </a:cubicBezTo>
                <a:lnTo>
                  <a:pt x="2163455" y="357214"/>
                </a:lnTo>
                <a:cubicBezTo>
                  <a:pt x="2170789" y="352589"/>
                  <a:pt x="2180978" y="345266"/>
                  <a:pt x="2190864" y="338260"/>
                </a:cubicBezTo>
                <a:cubicBezTo>
                  <a:pt x="2191781" y="338618"/>
                  <a:pt x="2194138" y="336794"/>
                  <a:pt x="2197149" y="334075"/>
                </a:cubicBezTo>
                <a:cubicBezTo>
                  <a:pt x="2198604" y="333176"/>
                  <a:pt x="2200417" y="331850"/>
                  <a:pt x="2202517" y="330252"/>
                </a:cubicBezTo>
                <a:lnTo>
                  <a:pt x="2208980" y="325961"/>
                </a:lnTo>
                <a:cubicBezTo>
                  <a:pt x="2198261" y="336080"/>
                  <a:pt x="2186874" y="346444"/>
                  <a:pt x="2187053" y="347016"/>
                </a:cubicBezTo>
                <a:cubicBezTo>
                  <a:pt x="2187676" y="346940"/>
                  <a:pt x="2191802" y="343719"/>
                  <a:pt x="2197643" y="338917"/>
                </a:cubicBezTo>
                <a:lnTo>
                  <a:pt x="2192597" y="344101"/>
                </a:lnTo>
                <a:cubicBezTo>
                  <a:pt x="2193202" y="344028"/>
                  <a:pt x="2197127" y="340974"/>
                  <a:pt x="2202721" y="336381"/>
                </a:cubicBezTo>
                <a:lnTo>
                  <a:pt x="2205038" y="336067"/>
                </a:lnTo>
                <a:lnTo>
                  <a:pt x="2199140" y="342749"/>
                </a:lnTo>
                <a:cubicBezTo>
                  <a:pt x="2200492" y="342115"/>
                  <a:pt x="2205986" y="337441"/>
                  <a:pt x="2212726" y="331538"/>
                </a:cubicBezTo>
                <a:cubicBezTo>
                  <a:pt x="2213295" y="331240"/>
                  <a:pt x="2213889" y="330864"/>
                  <a:pt x="2214499" y="330478"/>
                </a:cubicBezTo>
                <a:cubicBezTo>
                  <a:pt x="2204779" y="338505"/>
                  <a:pt x="2197687" y="344692"/>
                  <a:pt x="2196933" y="346301"/>
                </a:cubicBezTo>
                <a:cubicBezTo>
                  <a:pt x="2199322" y="346071"/>
                  <a:pt x="2205275" y="342326"/>
                  <a:pt x="2212755" y="337385"/>
                </a:cubicBezTo>
                <a:cubicBezTo>
                  <a:pt x="2207933" y="341792"/>
                  <a:pt x="2195856" y="350735"/>
                  <a:pt x="2205661" y="344955"/>
                </a:cubicBezTo>
                <a:cubicBezTo>
                  <a:pt x="2211070" y="341766"/>
                  <a:pt x="2229358" y="329263"/>
                  <a:pt x="2245307" y="318715"/>
                </a:cubicBezTo>
                <a:cubicBezTo>
                  <a:pt x="2245265" y="318759"/>
                  <a:pt x="2245237" y="318792"/>
                  <a:pt x="2245289" y="318849"/>
                </a:cubicBezTo>
                <a:lnTo>
                  <a:pt x="2246498" y="318145"/>
                </a:lnTo>
                <a:cubicBezTo>
                  <a:pt x="2232010" y="330459"/>
                  <a:pt x="2209704" y="348228"/>
                  <a:pt x="2204032" y="353275"/>
                </a:cubicBezTo>
                <a:lnTo>
                  <a:pt x="2204159" y="353285"/>
                </a:lnTo>
                <a:lnTo>
                  <a:pt x="2203164" y="354474"/>
                </a:lnTo>
                <a:cubicBezTo>
                  <a:pt x="2206724" y="352541"/>
                  <a:pt x="2228628" y="336011"/>
                  <a:pt x="2246527" y="322799"/>
                </a:cubicBezTo>
                <a:cubicBezTo>
                  <a:pt x="2234568" y="333597"/>
                  <a:pt x="2222487" y="344238"/>
                  <a:pt x="2223081" y="344386"/>
                </a:cubicBezTo>
                <a:cubicBezTo>
                  <a:pt x="2223845" y="344571"/>
                  <a:pt x="2237889" y="333208"/>
                  <a:pt x="2252858" y="321122"/>
                </a:cubicBezTo>
                <a:lnTo>
                  <a:pt x="2250171" y="324715"/>
                </a:lnTo>
                <a:cubicBezTo>
                  <a:pt x="2239881" y="334353"/>
                  <a:pt x="2229608" y="343735"/>
                  <a:pt x="2229782" y="344280"/>
                </a:cubicBezTo>
                <a:cubicBezTo>
                  <a:pt x="2230909" y="344143"/>
                  <a:pt x="2243573" y="333649"/>
                  <a:pt x="2257487" y="322122"/>
                </a:cubicBezTo>
                <a:cubicBezTo>
                  <a:pt x="2258149" y="321818"/>
                  <a:pt x="2258799" y="321523"/>
                  <a:pt x="2259259" y="321360"/>
                </a:cubicBezTo>
                <a:lnTo>
                  <a:pt x="2252408" y="327036"/>
                </a:lnTo>
                <a:lnTo>
                  <a:pt x="2252335" y="327088"/>
                </a:lnTo>
                <a:cubicBezTo>
                  <a:pt x="2252203" y="327193"/>
                  <a:pt x="2252053" y="327304"/>
                  <a:pt x="2251892" y="327408"/>
                </a:cubicBezTo>
                <a:cubicBezTo>
                  <a:pt x="2250748" y="328240"/>
                  <a:pt x="2249705" y="329011"/>
                  <a:pt x="2248947" y="329612"/>
                </a:cubicBezTo>
                <a:cubicBezTo>
                  <a:pt x="2249293" y="329482"/>
                  <a:pt x="2249662" y="329335"/>
                  <a:pt x="2250004" y="329209"/>
                </a:cubicBezTo>
                <a:lnTo>
                  <a:pt x="2246898" y="332229"/>
                </a:lnTo>
                <a:lnTo>
                  <a:pt x="2246523" y="332594"/>
                </a:lnTo>
                <a:cubicBezTo>
                  <a:pt x="2245864" y="333075"/>
                  <a:pt x="2245604" y="333395"/>
                  <a:pt x="2245440" y="333646"/>
                </a:cubicBezTo>
                <a:lnTo>
                  <a:pt x="2245889" y="333488"/>
                </a:lnTo>
                <a:lnTo>
                  <a:pt x="2244578" y="335334"/>
                </a:lnTo>
                <a:cubicBezTo>
                  <a:pt x="2243210" y="336342"/>
                  <a:pt x="2241508" y="337333"/>
                  <a:pt x="2240008" y="338160"/>
                </a:cubicBezTo>
                <a:lnTo>
                  <a:pt x="2239575" y="338457"/>
                </a:lnTo>
                <a:lnTo>
                  <a:pt x="2242194" y="337628"/>
                </a:lnTo>
                <a:lnTo>
                  <a:pt x="2233595" y="343977"/>
                </a:lnTo>
                <a:cubicBezTo>
                  <a:pt x="2234001" y="343842"/>
                  <a:pt x="2234452" y="343675"/>
                  <a:pt x="2235477" y="343660"/>
                </a:cubicBezTo>
                <a:lnTo>
                  <a:pt x="2231641" y="346237"/>
                </a:lnTo>
                <a:lnTo>
                  <a:pt x="2229770" y="348678"/>
                </a:lnTo>
                <a:cubicBezTo>
                  <a:pt x="2228713" y="349443"/>
                  <a:pt x="2227447" y="350159"/>
                  <a:pt x="2226337" y="350749"/>
                </a:cubicBezTo>
                <a:cubicBezTo>
                  <a:pt x="2225591" y="351313"/>
                  <a:pt x="2224567" y="352011"/>
                  <a:pt x="2221785" y="353858"/>
                </a:cubicBezTo>
                <a:lnTo>
                  <a:pt x="2221020" y="354364"/>
                </a:lnTo>
                <a:lnTo>
                  <a:pt x="2218345" y="357297"/>
                </a:lnTo>
                <a:lnTo>
                  <a:pt x="2218432" y="356095"/>
                </a:lnTo>
                <a:lnTo>
                  <a:pt x="2216284" y="357569"/>
                </a:lnTo>
                <a:lnTo>
                  <a:pt x="2217466" y="358156"/>
                </a:lnTo>
                <a:lnTo>
                  <a:pt x="2214949" y="359711"/>
                </a:lnTo>
                <a:lnTo>
                  <a:pt x="2214357" y="361045"/>
                </a:lnTo>
                <a:cubicBezTo>
                  <a:pt x="2214862" y="360682"/>
                  <a:pt x="2215449" y="360259"/>
                  <a:pt x="2216060" y="359822"/>
                </a:cubicBezTo>
                <a:lnTo>
                  <a:pt x="2220380" y="356223"/>
                </a:lnTo>
                <a:lnTo>
                  <a:pt x="2221000" y="355896"/>
                </a:lnTo>
                <a:lnTo>
                  <a:pt x="2222578" y="354974"/>
                </a:lnTo>
                <a:lnTo>
                  <a:pt x="2222793" y="355453"/>
                </a:lnTo>
                <a:lnTo>
                  <a:pt x="2223325" y="355142"/>
                </a:lnTo>
                <a:lnTo>
                  <a:pt x="2222884" y="355543"/>
                </a:lnTo>
                <a:lnTo>
                  <a:pt x="2223636" y="355429"/>
                </a:lnTo>
                <a:lnTo>
                  <a:pt x="2230125" y="350587"/>
                </a:lnTo>
                <a:lnTo>
                  <a:pt x="2226599" y="353735"/>
                </a:lnTo>
                <a:lnTo>
                  <a:pt x="2226946" y="353913"/>
                </a:lnTo>
                <a:lnTo>
                  <a:pt x="2232444" y="350690"/>
                </a:lnTo>
                <a:cubicBezTo>
                  <a:pt x="2232101" y="351266"/>
                  <a:pt x="2230644" y="352407"/>
                  <a:pt x="2228606" y="353905"/>
                </a:cubicBezTo>
                <a:lnTo>
                  <a:pt x="2230387" y="352947"/>
                </a:lnTo>
                <a:cubicBezTo>
                  <a:pt x="2230058" y="353527"/>
                  <a:pt x="2227885" y="354949"/>
                  <a:pt x="2225780" y="356367"/>
                </a:cubicBezTo>
                <a:cubicBezTo>
                  <a:pt x="2226027" y="356556"/>
                  <a:pt x="2229116" y="355108"/>
                  <a:pt x="2228093" y="356016"/>
                </a:cubicBezTo>
                <a:cubicBezTo>
                  <a:pt x="2227466" y="356570"/>
                  <a:pt x="2225031" y="358122"/>
                  <a:pt x="2222875" y="359547"/>
                </a:cubicBezTo>
                <a:cubicBezTo>
                  <a:pt x="2222872" y="359550"/>
                  <a:pt x="2222869" y="359551"/>
                  <a:pt x="2222866" y="359553"/>
                </a:cubicBezTo>
                <a:lnTo>
                  <a:pt x="2223075" y="359465"/>
                </a:lnTo>
                <a:lnTo>
                  <a:pt x="2226556" y="357570"/>
                </a:lnTo>
                <a:cubicBezTo>
                  <a:pt x="2226599" y="357886"/>
                  <a:pt x="2225016" y="359158"/>
                  <a:pt x="2222580" y="360951"/>
                </a:cubicBezTo>
                <a:lnTo>
                  <a:pt x="2222553" y="361233"/>
                </a:lnTo>
                <a:lnTo>
                  <a:pt x="2223826" y="360800"/>
                </a:lnTo>
                <a:cubicBezTo>
                  <a:pt x="2223537" y="361057"/>
                  <a:pt x="2223048" y="361420"/>
                  <a:pt x="2222420" y="361853"/>
                </a:cubicBezTo>
                <a:lnTo>
                  <a:pt x="2227169" y="359355"/>
                </a:lnTo>
                <a:lnTo>
                  <a:pt x="2226058" y="360661"/>
                </a:lnTo>
                <a:lnTo>
                  <a:pt x="2230781" y="357905"/>
                </a:lnTo>
                <a:lnTo>
                  <a:pt x="2226569" y="362207"/>
                </a:lnTo>
                <a:lnTo>
                  <a:pt x="2226841" y="361985"/>
                </a:lnTo>
                <a:lnTo>
                  <a:pt x="2229630" y="360140"/>
                </a:lnTo>
                <a:lnTo>
                  <a:pt x="2232068" y="359676"/>
                </a:lnTo>
                <a:cubicBezTo>
                  <a:pt x="2231727" y="360038"/>
                  <a:pt x="2226178" y="363446"/>
                  <a:pt x="2225283" y="364366"/>
                </a:cubicBezTo>
                <a:lnTo>
                  <a:pt x="2225405" y="364932"/>
                </a:lnTo>
                <a:lnTo>
                  <a:pt x="2225631" y="365006"/>
                </a:lnTo>
                <a:lnTo>
                  <a:pt x="2225342" y="366172"/>
                </a:lnTo>
                <a:lnTo>
                  <a:pt x="2225193" y="366804"/>
                </a:lnTo>
                <a:cubicBezTo>
                  <a:pt x="2224261" y="367581"/>
                  <a:pt x="2221964" y="368765"/>
                  <a:pt x="2219916" y="369906"/>
                </a:cubicBezTo>
                <a:cubicBezTo>
                  <a:pt x="2219687" y="370074"/>
                  <a:pt x="2219461" y="370241"/>
                  <a:pt x="2219240" y="370401"/>
                </a:cubicBezTo>
                <a:lnTo>
                  <a:pt x="2219769" y="370876"/>
                </a:lnTo>
                <a:cubicBezTo>
                  <a:pt x="2220083" y="370814"/>
                  <a:pt x="2220373" y="370755"/>
                  <a:pt x="2220816" y="370966"/>
                </a:cubicBezTo>
                <a:lnTo>
                  <a:pt x="2220897" y="370946"/>
                </a:lnTo>
                <a:lnTo>
                  <a:pt x="2220736" y="371448"/>
                </a:lnTo>
                <a:lnTo>
                  <a:pt x="2222219" y="373534"/>
                </a:lnTo>
                <a:cubicBezTo>
                  <a:pt x="2222301" y="375548"/>
                  <a:pt x="2219115" y="376270"/>
                  <a:pt x="2216437" y="377082"/>
                </a:cubicBezTo>
                <a:cubicBezTo>
                  <a:pt x="2215853" y="377534"/>
                  <a:pt x="2215272" y="377960"/>
                  <a:pt x="2214780" y="378330"/>
                </a:cubicBezTo>
                <a:cubicBezTo>
                  <a:pt x="2214844" y="378346"/>
                  <a:pt x="2214910" y="378362"/>
                  <a:pt x="2214979" y="378366"/>
                </a:cubicBezTo>
                <a:cubicBezTo>
                  <a:pt x="2215486" y="378052"/>
                  <a:pt x="2215889" y="377826"/>
                  <a:pt x="2216576" y="377700"/>
                </a:cubicBezTo>
                <a:lnTo>
                  <a:pt x="2215936" y="378536"/>
                </a:lnTo>
                <a:lnTo>
                  <a:pt x="2220542" y="379438"/>
                </a:lnTo>
                <a:cubicBezTo>
                  <a:pt x="2220063" y="380325"/>
                  <a:pt x="2219409" y="380512"/>
                  <a:pt x="2218962" y="380773"/>
                </a:cubicBezTo>
                <a:cubicBezTo>
                  <a:pt x="2219137" y="380807"/>
                  <a:pt x="2219302" y="380841"/>
                  <a:pt x="2220538" y="381939"/>
                </a:cubicBezTo>
                <a:cubicBezTo>
                  <a:pt x="2219808" y="383062"/>
                  <a:pt x="2215560" y="384411"/>
                  <a:pt x="2212063" y="385781"/>
                </a:cubicBezTo>
                <a:cubicBezTo>
                  <a:pt x="2211159" y="386616"/>
                  <a:pt x="2210245" y="387401"/>
                  <a:pt x="2209595" y="387998"/>
                </a:cubicBezTo>
                <a:cubicBezTo>
                  <a:pt x="2209625" y="388305"/>
                  <a:pt x="2209652" y="388592"/>
                  <a:pt x="2209651" y="388848"/>
                </a:cubicBezTo>
                <a:lnTo>
                  <a:pt x="2212983" y="387856"/>
                </a:lnTo>
                <a:cubicBezTo>
                  <a:pt x="2213036" y="388090"/>
                  <a:pt x="2211194" y="389471"/>
                  <a:pt x="2210076" y="390303"/>
                </a:cubicBezTo>
                <a:cubicBezTo>
                  <a:pt x="2210212" y="390262"/>
                  <a:pt x="2210346" y="390222"/>
                  <a:pt x="2210485" y="390187"/>
                </a:cubicBezTo>
                <a:lnTo>
                  <a:pt x="2212563" y="389025"/>
                </a:lnTo>
                <a:cubicBezTo>
                  <a:pt x="2212535" y="389072"/>
                  <a:pt x="2212523" y="389106"/>
                  <a:pt x="2212632" y="389160"/>
                </a:cubicBezTo>
                <a:lnTo>
                  <a:pt x="2213584" y="388767"/>
                </a:lnTo>
                <a:cubicBezTo>
                  <a:pt x="2213314" y="389031"/>
                  <a:pt x="2213038" y="389302"/>
                  <a:pt x="2212747" y="389566"/>
                </a:cubicBezTo>
                <a:lnTo>
                  <a:pt x="2213671" y="389547"/>
                </a:lnTo>
                <a:lnTo>
                  <a:pt x="2211347" y="390944"/>
                </a:lnTo>
                <a:cubicBezTo>
                  <a:pt x="2212512" y="390948"/>
                  <a:pt x="2213776" y="390916"/>
                  <a:pt x="2215969" y="391322"/>
                </a:cubicBezTo>
                <a:cubicBezTo>
                  <a:pt x="2215557" y="391791"/>
                  <a:pt x="2211409" y="392564"/>
                  <a:pt x="2208493" y="393581"/>
                </a:cubicBezTo>
                <a:lnTo>
                  <a:pt x="2207247" y="394724"/>
                </a:lnTo>
                <a:lnTo>
                  <a:pt x="2205906" y="396062"/>
                </a:lnTo>
                <a:lnTo>
                  <a:pt x="2211851" y="395374"/>
                </a:lnTo>
                <a:cubicBezTo>
                  <a:pt x="2211678" y="395669"/>
                  <a:pt x="2209344" y="396459"/>
                  <a:pt x="2207277" y="397339"/>
                </a:cubicBezTo>
                <a:cubicBezTo>
                  <a:pt x="2208244" y="397733"/>
                  <a:pt x="2209282" y="398063"/>
                  <a:pt x="2209937" y="398395"/>
                </a:cubicBezTo>
                <a:lnTo>
                  <a:pt x="2216673" y="393590"/>
                </a:lnTo>
                <a:cubicBezTo>
                  <a:pt x="2214349" y="396218"/>
                  <a:pt x="2212000" y="398827"/>
                  <a:pt x="2209940" y="401147"/>
                </a:cubicBezTo>
                <a:lnTo>
                  <a:pt x="2209928" y="401461"/>
                </a:lnTo>
                <a:cubicBezTo>
                  <a:pt x="2209841" y="401563"/>
                  <a:pt x="2209727" y="401663"/>
                  <a:pt x="2209459" y="401688"/>
                </a:cubicBezTo>
                <a:lnTo>
                  <a:pt x="2203373" y="409389"/>
                </a:lnTo>
                <a:cubicBezTo>
                  <a:pt x="2204392" y="409795"/>
                  <a:pt x="2213383" y="401951"/>
                  <a:pt x="2222988" y="393619"/>
                </a:cubicBezTo>
                <a:lnTo>
                  <a:pt x="2222197" y="396587"/>
                </a:lnTo>
                <a:cubicBezTo>
                  <a:pt x="2216270" y="403937"/>
                  <a:pt x="2210181" y="411008"/>
                  <a:pt x="2211151" y="411145"/>
                </a:cubicBezTo>
                <a:cubicBezTo>
                  <a:pt x="2212383" y="411318"/>
                  <a:pt x="2220331" y="403990"/>
                  <a:pt x="2229066" y="395942"/>
                </a:cubicBezTo>
                <a:cubicBezTo>
                  <a:pt x="2229644" y="395812"/>
                  <a:pt x="2230208" y="395689"/>
                  <a:pt x="2230641" y="395648"/>
                </a:cubicBezTo>
                <a:lnTo>
                  <a:pt x="2226339" y="399611"/>
                </a:lnTo>
                <a:lnTo>
                  <a:pt x="2226290" y="399644"/>
                </a:lnTo>
                <a:cubicBezTo>
                  <a:pt x="2226205" y="399716"/>
                  <a:pt x="2226101" y="399790"/>
                  <a:pt x="2225981" y="399852"/>
                </a:cubicBezTo>
                <a:cubicBezTo>
                  <a:pt x="2225187" y="400394"/>
                  <a:pt x="2224471" y="400902"/>
                  <a:pt x="2223977" y="401312"/>
                </a:cubicBezTo>
                <a:cubicBezTo>
                  <a:pt x="2224297" y="401274"/>
                  <a:pt x="2224634" y="401225"/>
                  <a:pt x="2224952" y="401189"/>
                </a:cubicBezTo>
                <a:lnTo>
                  <a:pt x="2223294" y="403448"/>
                </a:lnTo>
                <a:lnTo>
                  <a:pt x="2223131" y="403545"/>
                </a:lnTo>
                <a:cubicBezTo>
                  <a:pt x="2222638" y="404036"/>
                  <a:pt x="2222543" y="404293"/>
                  <a:pt x="2222516" y="404507"/>
                </a:cubicBezTo>
                <a:lnTo>
                  <a:pt x="2222937" y="404469"/>
                </a:lnTo>
                <a:lnTo>
                  <a:pt x="2222615" y="406015"/>
                </a:lnTo>
                <a:cubicBezTo>
                  <a:pt x="2221674" y="406675"/>
                  <a:pt x="2220330" y="407226"/>
                  <a:pt x="2219115" y="407664"/>
                </a:cubicBezTo>
                <a:lnTo>
                  <a:pt x="2218803" y="407850"/>
                </a:lnTo>
                <a:cubicBezTo>
                  <a:pt x="2219399" y="407763"/>
                  <a:pt x="2220083" y="407624"/>
                  <a:pt x="2221326" y="407721"/>
                </a:cubicBezTo>
                <a:lnTo>
                  <a:pt x="2215421" y="411893"/>
                </a:lnTo>
                <a:cubicBezTo>
                  <a:pt x="2215939" y="411861"/>
                  <a:pt x="2216506" y="411787"/>
                  <a:pt x="2217420" y="412091"/>
                </a:cubicBezTo>
                <a:lnTo>
                  <a:pt x="2214615" y="413688"/>
                </a:lnTo>
                <a:lnTo>
                  <a:pt x="2214025" y="415691"/>
                </a:lnTo>
                <a:cubicBezTo>
                  <a:pt x="2213289" y="416189"/>
                  <a:pt x="2212274" y="416576"/>
                  <a:pt x="2211361" y="416877"/>
                </a:cubicBezTo>
                <a:cubicBezTo>
                  <a:pt x="2210860" y="417254"/>
                  <a:pt x="2210117" y="417690"/>
                  <a:pt x="2208072" y="418826"/>
                </a:cubicBezTo>
                <a:lnTo>
                  <a:pt x="2207507" y="419136"/>
                </a:lnTo>
                <a:cubicBezTo>
                  <a:pt x="2207342" y="419464"/>
                  <a:pt x="2207189" y="419839"/>
                  <a:pt x="2207045" y="420191"/>
                </a:cubicBezTo>
                <a:lnTo>
                  <a:pt x="2209387" y="421390"/>
                </a:lnTo>
                <a:cubicBezTo>
                  <a:pt x="2209992" y="422005"/>
                  <a:pt x="2208841" y="421831"/>
                  <a:pt x="2208199" y="422030"/>
                </a:cubicBezTo>
                <a:lnTo>
                  <a:pt x="2203109" y="424244"/>
                </a:lnTo>
                <a:cubicBezTo>
                  <a:pt x="2202803" y="424429"/>
                  <a:pt x="2202497" y="424607"/>
                  <a:pt x="2202205" y="424772"/>
                </a:cubicBezTo>
                <a:lnTo>
                  <a:pt x="2202172" y="425243"/>
                </a:lnTo>
                <a:cubicBezTo>
                  <a:pt x="2203029" y="425563"/>
                  <a:pt x="2204000" y="425858"/>
                  <a:pt x="2204876" y="426164"/>
                </a:cubicBezTo>
                <a:lnTo>
                  <a:pt x="2209745" y="423258"/>
                </a:lnTo>
                <a:cubicBezTo>
                  <a:pt x="2210646" y="423642"/>
                  <a:pt x="2212934" y="422142"/>
                  <a:pt x="2215855" y="419875"/>
                </a:cubicBezTo>
                <a:cubicBezTo>
                  <a:pt x="2217272" y="419155"/>
                  <a:pt x="2219033" y="418071"/>
                  <a:pt x="2221071" y="416758"/>
                </a:cubicBezTo>
                <a:lnTo>
                  <a:pt x="2227356" y="413292"/>
                </a:lnTo>
                <a:cubicBezTo>
                  <a:pt x="2216936" y="421781"/>
                  <a:pt x="2205863" y="430450"/>
                  <a:pt x="2206093" y="430944"/>
                </a:cubicBezTo>
                <a:cubicBezTo>
                  <a:pt x="2206700" y="430915"/>
                  <a:pt x="2210706" y="428263"/>
                  <a:pt x="2216378" y="424293"/>
                </a:cubicBezTo>
                <a:lnTo>
                  <a:pt x="2211487" y="428662"/>
                </a:lnTo>
                <a:cubicBezTo>
                  <a:pt x="2212077" y="428635"/>
                  <a:pt x="2215890" y="426122"/>
                  <a:pt x="2221321" y="422325"/>
                </a:cubicBezTo>
                <a:lnTo>
                  <a:pt x="2223583" y="422191"/>
                </a:lnTo>
                <a:lnTo>
                  <a:pt x="2217872" y="427861"/>
                </a:lnTo>
                <a:cubicBezTo>
                  <a:pt x="2219188" y="427375"/>
                  <a:pt x="2224520" y="423497"/>
                  <a:pt x="2231062" y="418586"/>
                </a:cubicBezTo>
                <a:cubicBezTo>
                  <a:pt x="2231614" y="418352"/>
                  <a:pt x="2232194" y="418050"/>
                  <a:pt x="2232785" y="417741"/>
                </a:cubicBezTo>
                <a:cubicBezTo>
                  <a:pt x="2223349" y="424381"/>
                  <a:pt x="2216467" y="429526"/>
                  <a:pt x="2215744" y="430936"/>
                </a:cubicBezTo>
                <a:cubicBezTo>
                  <a:pt x="2218076" y="430883"/>
                  <a:pt x="2223865" y="427876"/>
                  <a:pt x="2231138" y="423885"/>
                </a:cubicBezTo>
                <a:cubicBezTo>
                  <a:pt x="2226459" y="427565"/>
                  <a:pt x="2214725" y="434884"/>
                  <a:pt x="2224263" y="430282"/>
                </a:cubicBezTo>
                <a:cubicBezTo>
                  <a:pt x="2229527" y="427744"/>
                  <a:pt x="2247302" y="417604"/>
                  <a:pt x="2262807" y="409083"/>
                </a:cubicBezTo>
                <a:cubicBezTo>
                  <a:pt x="2262766" y="409121"/>
                  <a:pt x="2262739" y="409148"/>
                  <a:pt x="2262790" y="409204"/>
                </a:cubicBezTo>
                <a:lnTo>
                  <a:pt x="2263966" y="408645"/>
                </a:lnTo>
                <a:cubicBezTo>
                  <a:pt x="2249903" y="418861"/>
                  <a:pt x="2228243" y="433509"/>
                  <a:pt x="2222741" y="437715"/>
                </a:cubicBezTo>
                <a:lnTo>
                  <a:pt x="2222864" y="437730"/>
                </a:lnTo>
                <a:lnTo>
                  <a:pt x="2221901" y="438744"/>
                </a:lnTo>
                <a:cubicBezTo>
                  <a:pt x="2225363" y="437223"/>
                  <a:pt x="2246644" y="423670"/>
                  <a:pt x="2264033" y="412862"/>
                </a:cubicBezTo>
                <a:cubicBezTo>
                  <a:pt x="2252427" y="421868"/>
                  <a:pt x="2240707" y="430724"/>
                  <a:pt x="2241288" y="430897"/>
                </a:cubicBezTo>
                <a:cubicBezTo>
                  <a:pt x="2242038" y="431116"/>
                  <a:pt x="2255674" y="421732"/>
                  <a:pt x="2270206" y="411754"/>
                </a:cubicBezTo>
                <a:lnTo>
                  <a:pt x="2267609" y="414836"/>
                </a:lnTo>
                <a:cubicBezTo>
                  <a:pt x="2257609" y="422917"/>
                  <a:pt x="2247619" y="430766"/>
                  <a:pt x="2247837" y="431236"/>
                </a:cubicBezTo>
                <a:cubicBezTo>
                  <a:pt x="2248940" y="431185"/>
                  <a:pt x="2261234" y="422499"/>
                  <a:pt x="2274740" y="412959"/>
                </a:cubicBezTo>
                <a:cubicBezTo>
                  <a:pt x="2275387" y="412728"/>
                  <a:pt x="2276018" y="412503"/>
                  <a:pt x="2276467" y="412385"/>
                </a:cubicBezTo>
                <a:lnTo>
                  <a:pt x="2269815" y="417082"/>
                </a:lnTo>
                <a:lnTo>
                  <a:pt x="2269744" y="417125"/>
                </a:lnTo>
                <a:cubicBezTo>
                  <a:pt x="2269618" y="417213"/>
                  <a:pt x="2269471" y="417302"/>
                  <a:pt x="2269313" y="417386"/>
                </a:cubicBezTo>
                <a:cubicBezTo>
                  <a:pt x="2268201" y="418066"/>
                  <a:pt x="2267189" y="418696"/>
                  <a:pt x="2266453" y="419191"/>
                </a:cubicBezTo>
                <a:cubicBezTo>
                  <a:pt x="2266792" y="419096"/>
                  <a:pt x="2267150" y="418988"/>
                  <a:pt x="2267483" y="418895"/>
                </a:cubicBezTo>
                <a:lnTo>
                  <a:pt x="2264472" y="421429"/>
                </a:lnTo>
                <a:lnTo>
                  <a:pt x="2264109" y="421735"/>
                </a:lnTo>
                <a:cubicBezTo>
                  <a:pt x="2263466" y="422130"/>
                  <a:pt x="2263216" y="422400"/>
                  <a:pt x="2263059" y="422618"/>
                </a:cubicBezTo>
                <a:lnTo>
                  <a:pt x="2263494" y="422505"/>
                </a:lnTo>
                <a:lnTo>
                  <a:pt x="2262230" y="424093"/>
                </a:lnTo>
                <a:cubicBezTo>
                  <a:pt x="2260900" y="424916"/>
                  <a:pt x="2259244" y="425704"/>
                  <a:pt x="2257785" y="426355"/>
                </a:cubicBezTo>
                <a:lnTo>
                  <a:pt x="2257365" y="426597"/>
                </a:lnTo>
                <a:lnTo>
                  <a:pt x="2259917" y="426015"/>
                </a:lnTo>
                <a:lnTo>
                  <a:pt x="2251564" y="431209"/>
                </a:lnTo>
                <a:lnTo>
                  <a:pt x="2249670" y="433129"/>
                </a:lnTo>
                <a:lnTo>
                  <a:pt x="2247863" y="435218"/>
                </a:lnTo>
                <a:cubicBezTo>
                  <a:pt x="2246836" y="435843"/>
                  <a:pt x="2245602" y="436409"/>
                  <a:pt x="2244523" y="436872"/>
                </a:cubicBezTo>
                <a:cubicBezTo>
                  <a:pt x="2243799" y="437336"/>
                  <a:pt x="2242803" y="437902"/>
                  <a:pt x="2240100" y="439393"/>
                </a:cubicBezTo>
                <a:lnTo>
                  <a:pt x="2239354" y="439804"/>
                </a:lnTo>
                <a:lnTo>
                  <a:pt x="2236765" y="442288"/>
                </a:lnTo>
                <a:lnTo>
                  <a:pt x="2236838" y="441203"/>
                </a:lnTo>
                <a:lnTo>
                  <a:pt x="2234753" y="442399"/>
                </a:lnTo>
                <a:lnTo>
                  <a:pt x="2235913" y="443008"/>
                </a:lnTo>
                <a:lnTo>
                  <a:pt x="2233465" y="444254"/>
                </a:lnTo>
                <a:lnTo>
                  <a:pt x="2232896" y="445423"/>
                </a:lnTo>
                <a:cubicBezTo>
                  <a:pt x="2233387" y="445128"/>
                  <a:pt x="2233957" y="444781"/>
                  <a:pt x="2234550" y="444425"/>
                </a:cubicBezTo>
                <a:lnTo>
                  <a:pt x="2238744" y="441445"/>
                </a:lnTo>
                <a:lnTo>
                  <a:pt x="2239350" y="441189"/>
                </a:lnTo>
                <a:lnTo>
                  <a:pt x="2240881" y="440457"/>
                </a:lnTo>
                <a:lnTo>
                  <a:pt x="2241097" y="440903"/>
                </a:lnTo>
                <a:lnTo>
                  <a:pt x="2241615" y="440657"/>
                </a:lnTo>
                <a:lnTo>
                  <a:pt x="2241187" y="440991"/>
                </a:lnTo>
                <a:lnTo>
                  <a:pt x="2241920" y="440938"/>
                </a:lnTo>
                <a:lnTo>
                  <a:pt x="2248224" y="436971"/>
                </a:lnTo>
                <a:lnTo>
                  <a:pt x="2244803" y="439594"/>
                </a:lnTo>
                <a:lnTo>
                  <a:pt x="2245144" y="439778"/>
                </a:lnTo>
                <a:lnTo>
                  <a:pt x="2250492" y="437216"/>
                </a:lnTo>
                <a:lnTo>
                  <a:pt x="2246768" y="439880"/>
                </a:lnTo>
                <a:lnTo>
                  <a:pt x="2248500" y="439126"/>
                </a:lnTo>
                <a:cubicBezTo>
                  <a:pt x="2248580" y="439095"/>
                  <a:pt x="2248652" y="439070"/>
                  <a:pt x="2248797" y="439147"/>
                </a:cubicBezTo>
                <a:cubicBezTo>
                  <a:pt x="2248183" y="439631"/>
                  <a:pt x="2246070" y="440777"/>
                  <a:pt x="2244026" y="441927"/>
                </a:cubicBezTo>
                <a:lnTo>
                  <a:pt x="2246281" y="441757"/>
                </a:lnTo>
                <a:cubicBezTo>
                  <a:pt x="2245674" y="442219"/>
                  <a:pt x="2243308" y="443468"/>
                  <a:pt x="2241212" y="444618"/>
                </a:cubicBezTo>
                <a:lnTo>
                  <a:pt x="2241406" y="444557"/>
                </a:lnTo>
                <a:lnTo>
                  <a:pt x="2244793" y="443066"/>
                </a:lnTo>
                <a:cubicBezTo>
                  <a:pt x="2244850" y="443346"/>
                  <a:pt x="2243309" y="444400"/>
                  <a:pt x="2240933" y="445871"/>
                </a:cubicBezTo>
                <a:lnTo>
                  <a:pt x="2240910" y="446124"/>
                </a:lnTo>
                <a:cubicBezTo>
                  <a:pt x="2241188" y="446444"/>
                  <a:pt x="2240993" y="446558"/>
                  <a:pt x="2240784" y="446678"/>
                </a:cubicBezTo>
                <a:lnTo>
                  <a:pt x="2245409" y="444723"/>
                </a:lnTo>
                <a:lnTo>
                  <a:pt x="2244330" y="445834"/>
                </a:lnTo>
                <a:lnTo>
                  <a:pt x="2248925" y="443644"/>
                </a:lnTo>
                <a:lnTo>
                  <a:pt x="2244843" y="447269"/>
                </a:lnTo>
                <a:lnTo>
                  <a:pt x="2245107" y="447083"/>
                </a:lnTo>
                <a:lnTo>
                  <a:pt x="2247818" y="445593"/>
                </a:lnTo>
                <a:lnTo>
                  <a:pt x="2250199" y="445332"/>
                </a:lnTo>
                <a:cubicBezTo>
                  <a:pt x="2249869" y="445638"/>
                  <a:pt x="2244472" y="448365"/>
                  <a:pt x="2243603" y="449140"/>
                </a:cubicBezTo>
                <a:lnTo>
                  <a:pt x="2243727" y="449661"/>
                </a:lnTo>
                <a:lnTo>
                  <a:pt x="2243950" y="449743"/>
                </a:lnTo>
                <a:lnTo>
                  <a:pt x="2243677" y="450780"/>
                </a:lnTo>
                <a:lnTo>
                  <a:pt x="2243536" y="451342"/>
                </a:lnTo>
                <a:lnTo>
                  <a:pt x="2238402" y="453811"/>
                </a:lnTo>
                <a:cubicBezTo>
                  <a:pt x="2238180" y="453949"/>
                  <a:pt x="2237959" y="454084"/>
                  <a:pt x="2237745" y="454217"/>
                </a:cubicBezTo>
                <a:lnTo>
                  <a:pt x="2238266" y="454680"/>
                </a:lnTo>
                <a:cubicBezTo>
                  <a:pt x="2238572" y="454645"/>
                  <a:pt x="2238856" y="454611"/>
                  <a:pt x="2239292" y="454829"/>
                </a:cubicBezTo>
                <a:lnTo>
                  <a:pt x="2239370" y="454816"/>
                </a:lnTo>
                <a:lnTo>
                  <a:pt x="2239215" y="455260"/>
                </a:lnTo>
                <a:lnTo>
                  <a:pt x="2240683" y="457247"/>
                </a:lnTo>
                <a:cubicBezTo>
                  <a:pt x="2240780" y="459076"/>
                  <a:pt x="2237670" y="459523"/>
                  <a:pt x="2235058" y="460086"/>
                </a:cubicBezTo>
                <a:cubicBezTo>
                  <a:pt x="2234491" y="460456"/>
                  <a:pt x="2233929" y="460806"/>
                  <a:pt x="2233450" y="461108"/>
                </a:cubicBezTo>
                <a:cubicBezTo>
                  <a:pt x="2233513" y="461128"/>
                  <a:pt x="2233577" y="461146"/>
                  <a:pt x="2233646" y="461154"/>
                </a:cubicBezTo>
                <a:cubicBezTo>
                  <a:pt x="2234138" y="460902"/>
                  <a:pt x="2234530" y="460725"/>
                  <a:pt x="2235202" y="460656"/>
                </a:cubicBezTo>
                <a:lnTo>
                  <a:pt x="2234581" y="461370"/>
                </a:lnTo>
                <a:lnTo>
                  <a:pt x="2239092" y="462487"/>
                </a:lnTo>
                <a:lnTo>
                  <a:pt x="2237559" y="463594"/>
                </a:lnTo>
                <a:cubicBezTo>
                  <a:pt x="2238403" y="465723"/>
                  <a:pt x="2234261" y="466668"/>
                  <a:pt x="2230857" y="467682"/>
                </a:cubicBezTo>
                <a:cubicBezTo>
                  <a:pt x="2229975" y="468380"/>
                  <a:pt x="2229091" y="469033"/>
                  <a:pt x="2228459" y="469531"/>
                </a:cubicBezTo>
                <a:cubicBezTo>
                  <a:pt x="2228493" y="469811"/>
                  <a:pt x="2228521" y="470072"/>
                  <a:pt x="2228524" y="470303"/>
                </a:cubicBezTo>
                <a:lnTo>
                  <a:pt x="2231771" y="469623"/>
                </a:lnTo>
                <a:lnTo>
                  <a:pt x="2230117" y="470811"/>
                </a:lnTo>
                <a:cubicBezTo>
                  <a:pt x="2230272" y="470788"/>
                  <a:pt x="2230424" y="470758"/>
                  <a:pt x="2230579" y="470728"/>
                </a:cubicBezTo>
                <a:cubicBezTo>
                  <a:pt x="2233791" y="470321"/>
                  <a:pt x="2238172" y="469632"/>
                  <a:pt x="2243364" y="468778"/>
                </a:cubicBezTo>
                <a:lnTo>
                  <a:pt x="2258171" y="466706"/>
                </a:lnTo>
                <a:cubicBezTo>
                  <a:pt x="2248648" y="468633"/>
                  <a:pt x="2239010" y="470563"/>
                  <a:pt x="2230253" y="472321"/>
                </a:cubicBezTo>
                <a:lnTo>
                  <a:pt x="2234716" y="472955"/>
                </a:lnTo>
                <a:cubicBezTo>
                  <a:pt x="2234320" y="473355"/>
                  <a:pt x="2230272" y="473785"/>
                  <a:pt x="2227428" y="474517"/>
                </a:cubicBezTo>
                <a:lnTo>
                  <a:pt x="2226494" y="475254"/>
                </a:lnTo>
                <a:cubicBezTo>
                  <a:pt x="2228311" y="474953"/>
                  <a:pt x="2230224" y="474614"/>
                  <a:pt x="2232225" y="474259"/>
                </a:cubicBezTo>
                <a:lnTo>
                  <a:pt x="2235267" y="474598"/>
                </a:lnTo>
                <a:lnTo>
                  <a:pt x="2226934" y="476435"/>
                </a:lnTo>
                <a:cubicBezTo>
                  <a:pt x="2227524" y="476404"/>
                  <a:pt x="2228126" y="476344"/>
                  <a:pt x="2228673" y="476296"/>
                </a:cubicBezTo>
                <a:lnTo>
                  <a:pt x="2230726" y="476360"/>
                </a:lnTo>
                <a:lnTo>
                  <a:pt x="2229287" y="476838"/>
                </a:lnTo>
                <a:lnTo>
                  <a:pt x="2233868" y="475986"/>
                </a:lnTo>
                <a:lnTo>
                  <a:pt x="2235424" y="475055"/>
                </a:lnTo>
                <a:lnTo>
                  <a:pt x="2234619" y="475846"/>
                </a:lnTo>
                <a:cubicBezTo>
                  <a:pt x="2239689" y="474931"/>
                  <a:pt x="2245537" y="473833"/>
                  <a:pt x="2251818" y="472644"/>
                </a:cubicBezTo>
                <a:cubicBezTo>
                  <a:pt x="2252973" y="472531"/>
                  <a:pt x="2254299" y="472358"/>
                  <a:pt x="2255662" y="472179"/>
                </a:cubicBezTo>
                <a:cubicBezTo>
                  <a:pt x="2247901" y="473568"/>
                  <a:pt x="2240728" y="474870"/>
                  <a:pt x="2234409" y="476052"/>
                </a:cubicBezTo>
                <a:lnTo>
                  <a:pt x="2231304" y="479104"/>
                </a:lnTo>
                <a:lnTo>
                  <a:pt x="2237843" y="478245"/>
                </a:lnTo>
                <a:cubicBezTo>
                  <a:pt x="2239085" y="477361"/>
                  <a:pt x="2240338" y="476430"/>
                  <a:pt x="2241600" y="475493"/>
                </a:cubicBezTo>
                <a:lnTo>
                  <a:pt x="2240933" y="477838"/>
                </a:lnTo>
                <a:cubicBezTo>
                  <a:pt x="2240961" y="477836"/>
                  <a:pt x="2240989" y="477831"/>
                  <a:pt x="2241018" y="477827"/>
                </a:cubicBezTo>
                <a:lnTo>
                  <a:pt x="2240931" y="477843"/>
                </a:lnTo>
                <a:lnTo>
                  <a:pt x="2240850" y="478130"/>
                </a:lnTo>
                <a:lnTo>
                  <a:pt x="2239135" y="479991"/>
                </a:lnTo>
                <a:lnTo>
                  <a:pt x="2246273" y="478993"/>
                </a:lnTo>
                <a:cubicBezTo>
                  <a:pt x="2246704" y="478667"/>
                  <a:pt x="2247130" y="478329"/>
                  <a:pt x="2247558" y="477990"/>
                </a:cubicBezTo>
                <a:cubicBezTo>
                  <a:pt x="2248122" y="477911"/>
                  <a:pt x="2248674" y="477835"/>
                  <a:pt x="2249096" y="477828"/>
                </a:cubicBezTo>
                <a:lnTo>
                  <a:pt x="2247917" y="478763"/>
                </a:lnTo>
                <a:cubicBezTo>
                  <a:pt x="2265931" y="476239"/>
                  <a:pt x="2289065" y="472932"/>
                  <a:pt x="2310158" y="469996"/>
                </a:cubicBezTo>
                <a:cubicBezTo>
                  <a:pt x="2310031" y="470024"/>
                  <a:pt x="2309939" y="470047"/>
                  <a:pt x="2309889" y="470111"/>
                </a:cubicBezTo>
                <a:lnTo>
                  <a:pt x="2312477" y="469810"/>
                </a:lnTo>
                <a:cubicBezTo>
                  <a:pt x="2291603" y="473653"/>
                  <a:pt x="2265233" y="478313"/>
                  <a:pt x="2243101" y="482235"/>
                </a:cubicBezTo>
                <a:cubicBezTo>
                  <a:pt x="2242919" y="482324"/>
                  <a:pt x="2242765" y="482427"/>
                  <a:pt x="2242627" y="482525"/>
                </a:cubicBezTo>
                <a:cubicBezTo>
                  <a:pt x="2242941" y="482511"/>
                  <a:pt x="2243269" y="482490"/>
                  <a:pt x="2243580" y="482477"/>
                </a:cubicBezTo>
                <a:lnTo>
                  <a:pt x="2242531" y="483747"/>
                </a:lnTo>
                <a:cubicBezTo>
                  <a:pt x="2261455" y="480731"/>
                  <a:pt x="2283783" y="477135"/>
                  <a:pt x="2303887" y="473938"/>
                </a:cubicBezTo>
                <a:cubicBezTo>
                  <a:pt x="2276641" y="479241"/>
                  <a:pt x="2249508" y="484425"/>
                  <a:pt x="2241438" y="486228"/>
                </a:cubicBezTo>
                <a:lnTo>
                  <a:pt x="2241386" y="486462"/>
                </a:lnTo>
                <a:cubicBezTo>
                  <a:pt x="2250061" y="485297"/>
                  <a:pt x="2281043" y="479864"/>
                  <a:pt x="2313714" y="474144"/>
                </a:cubicBezTo>
                <a:lnTo>
                  <a:pt x="2304205" y="476608"/>
                </a:lnTo>
                <a:cubicBezTo>
                  <a:pt x="2275315" y="482413"/>
                  <a:pt x="2246920" y="487995"/>
                  <a:pt x="2246322" y="488479"/>
                </a:cubicBezTo>
                <a:cubicBezTo>
                  <a:pt x="2247774" y="488661"/>
                  <a:pt x="2280655" y="482752"/>
                  <a:pt x="2316776" y="476265"/>
                </a:cubicBezTo>
                <a:cubicBezTo>
                  <a:pt x="2318045" y="476173"/>
                  <a:pt x="2319280" y="476087"/>
                  <a:pt x="2320068" y="476066"/>
                </a:cubicBezTo>
                <a:lnTo>
                  <a:pt x="2302283" y="479259"/>
                </a:lnTo>
                <a:lnTo>
                  <a:pt x="2302110" y="479285"/>
                </a:lnTo>
                <a:cubicBezTo>
                  <a:pt x="2301774" y="479344"/>
                  <a:pt x="2301409" y="479403"/>
                  <a:pt x="2301044" y="479451"/>
                </a:cubicBezTo>
                <a:cubicBezTo>
                  <a:pt x="2298289" y="479882"/>
                  <a:pt x="2295755" y="480285"/>
                  <a:pt x="2293837" y="480615"/>
                </a:cubicBezTo>
                <a:cubicBezTo>
                  <a:pt x="2294447" y="480592"/>
                  <a:pt x="2295108" y="480562"/>
                  <a:pt x="2295706" y="480541"/>
                </a:cubicBezTo>
                <a:lnTo>
                  <a:pt x="2286815" y="482384"/>
                </a:lnTo>
                <a:lnTo>
                  <a:pt x="2285742" y="482608"/>
                </a:lnTo>
                <a:cubicBezTo>
                  <a:pt x="2284146" y="482858"/>
                  <a:pt x="2283282" y="483070"/>
                  <a:pt x="2282644" y="483250"/>
                </a:cubicBezTo>
                <a:lnTo>
                  <a:pt x="2283410" y="483228"/>
                </a:lnTo>
                <a:lnTo>
                  <a:pt x="2278600" y="484513"/>
                </a:lnTo>
                <a:cubicBezTo>
                  <a:pt x="2275281" y="485041"/>
                  <a:pt x="2271639" y="485464"/>
                  <a:pt x="2268514" y="485795"/>
                </a:cubicBezTo>
                <a:lnTo>
                  <a:pt x="2267506" y="485942"/>
                </a:lnTo>
                <a:cubicBezTo>
                  <a:pt x="2267507" y="485942"/>
                  <a:pt x="2267508" y="485942"/>
                  <a:pt x="2267509" y="485942"/>
                </a:cubicBezTo>
                <a:lnTo>
                  <a:pt x="2271823" y="485906"/>
                </a:lnTo>
                <a:cubicBezTo>
                  <a:pt x="2269311" y="486485"/>
                  <a:pt x="2256703" y="488259"/>
                  <a:pt x="2250933" y="489230"/>
                </a:cubicBezTo>
                <a:cubicBezTo>
                  <a:pt x="2251613" y="489220"/>
                  <a:pt x="2252401" y="489193"/>
                  <a:pt x="2253518" y="489452"/>
                </a:cubicBezTo>
                <a:lnTo>
                  <a:pt x="2244671" y="490709"/>
                </a:lnTo>
                <a:lnTo>
                  <a:pt x="2238165" y="492369"/>
                </a:lnTo>
                <a:lnTo>
                  <a:pt x="2234158" y="492860"/>
                </a:lnTo>
                <a:lnTo>
                  <a:pt x="2233576" y="493129"/>
                </a:lnTo>
                <a:lnTo>
                  <a:pt x="2233160" y="494449"/>
                </a:lnTo>
                <a:lnTo>
                  <a:pt x="2233136" y="494524"/>
                </a:lnTo>
                <a:lnTo>
                  <a:pt x="2233017" y="494906"/>
                </a:lnTo>
                <a:lnTo>
                  <a:pt x="2231232" y="495525"/>
                </a:lnTo>
                <a:lnTo>
                  <a:pt x="2237276" y="494865"/>
                </a:lnTo>
                <a:lnTo>
                  <a:pt x="2229427" y="496290"/>
                </a:lnTo>
                <a:lnTo>
                  <a:pt x="2228972" y="496511"/>
                </a:lnTo>
                <a:lnTo>
                  <a:pt x="2230912" y="496313"/>
                </a:lnTo>
                <a:cubicBezTo>
                  <a:pt x="2231075" y="496300"/>
                  <a:pt x="2231214" y="496289"/>
                  <a:pt x="2231231" y="496396"/>
                </a:cubicBezTo>
                <a:lnTo>
                  <a:pt x="2228233" y="496870"/>
                </a:lnTo>
                <a:cubicBezTo>
                  <a:pt x="2227948" y="497033"/>
                  <a:pt x="2227609" y="497186"/>
                  <a:pt x="2227223" y="497360"/>
                </a:cubicBezTo>
                <a:lnTo>
                  <a:pt x="2226672" y="497604"/>
                </a:lnTo>
                <a:lnTo>
                  <a:pt x="2226495" y="497974"/>
                </a:lnTo>
                <a:lnTo>
                  <a:pt x="2231090" y="497110"/>
                </a:lnTo>
                <a:cubicBezTo>
                  <a:pt x="2231026" y="497144"/>
                  <a:pt x="2230924" y="497188"/>
                  <a:pt x="2230776" y="497220"/>
                </a:cubicBezTo>
                <a:lnTo>
                  <a:pt x="2231899" y="497194"/>
                </a:lnTo>
                <a:lnTo>
                  <a:pt x="2238724" y="495768"/>
                </a:lnTo>
                <a:lnTo>
                  <a:pt x="2254431" y="492120"/>
                </a:lnTo>
                <a:lnTo>
                  <a:pt x="2228122" y="499548"/>
                </a:lnTo>
                <a:lnTo>
                  <a:pt x="2228529" y="499767"/>
                </a:lnTo>
                <a:cubicBezTo>
                  <a:pt x="2229125" y="500364"/>
                  <a:pt x="2228001" y="500133"/>
                  <a:pt x="2227373" y="500269"/>
                </a:cubicBezTo>
                <a:lnTo>
                  <a:pt x="2222415" y="501945"/>
                </a:lnTo>
                <a:cubicBezTo>
                  <a:pt x="2222117" y="502093"/>
                  <a:pt x="2221818" y="502234"/>
                  <a:pt x="2221535" y="502364"/>
                </a:cubicBezTo>
                <a:lnTo>
                  <a:pt x="2221507" y="502790"/>
                </a:lnTo>
                <a:lnTo>
                  <a:pt x="2226129" y="504551"/>
                </a:lnTo>
                <a:cubicBezTo>
                  <a:pt x="2242217" y="500647"/>
                  <a:pt x="2261339" y="495841"/>
                  <a:pt x="2279955" y="491191"/>
                </a:cubicBezTo>
                <a:cubicBezTo>
                  <a:pt x="2280434" y="491688"/>
                  <a:pt x="2286977" y="489960"/>
                  <a:pt x="2296090" y="487326"/>
                </a:cubicBezTo>
                <a:cubicBezTo>
                  <a:pt x="2299691" y="486508"/>
                  <a:pt x="2304576" y="485263"/>
                  <a:pt x="2310355" y="483752"/>
                </a:cubicBezTo>
                <a:lnTo>
                  <a:pt x="2326922" y="479792"/>
                </a:lnTo>
                <a:cubicBezTo>
                  <a:pt x="2293629" y="489649"/>
                  <a:pt x="2259009" y="499698"/>
                  <a:pt x="2258130" y="500346"/>
                </a:cubicBezTo>
                <a:cubicBezTo>
                  <a:pt x="2259071" y="500334"/>
                  <a:pt x="2270584" y="497277"/>
                  <a:pt x="2287346" y="492685"/>
                </a:cubicBezTo>
                <a:lnTo>
                  <a:pt x="2270859" y="497787"/>
                </a:lnTo>
                <a:cubicBezTo>
                  <a:pt x="2271774" y="497776"/>
                  <a:pt x="2282703" y="494880"/>
                  <a:pt x="2298747" y="490489"/>
                </a:cubicBezTo>
                <a:lnTo>
                  <a:pt x="2302315" y="490409"/>
                </a:lnTo>
                <a:cubicBezTo>
                  <a:pt x="2291643" y="493713"/>
                  <a:pt x="2283192" y="496350"/>
                  <a:pt x="2281838" y="497054"/>
                </a:cubicBezTo>
                <a:cubicBezTo>
                  <a:pt x="2284793" y="496514"/>
                  <a:pt x="2300865" y="492023"/>
                  <a:pt x="2320910" y="486327"/>
                </a:cubicBezTo>
                <a:cubicBezTo>
                  <a:pt x="2322216" y="486065"/>
                  <a:pt x="2323699" y="485723"/>
                  <a:pt x="2325229" y="485370"/>
                </a:cubicBezTo>
                <a:cubicBezTo>
                  <a:pt x="2297264" y="493049"/>
                  <a:pt x="2276220" y="499015"/>
                  <a:pt x="2272140" y="500692"/>
                </a:cubicBezTo>
                <a:cubicBezTo>
                  <a:pt x="2275639" y="500712"/>
                  <a:pt x="2290497" y="497292"/>
                  <a:pt x="2309625" y="492735"/>
                </a:cubicBezTo>
                <a:cubicBezTo>
                  <a:pt x="2294928" y="497011"/>
                  <a:pt x="2262176" y="505426"/>
                  <a:pt x="2285901" y="500214"/>
                </a:cubicBezTo>
                <a:cubicBezTo>
                  <a:pt x="2298990" y="497340"/>
                  <a:pt x="2346571" y="485736"/>
                  <a:pt x="2387377" y="476008"/>
                </a:cubicBezTo>
                <a:cubicBezTo>
                  <a:pt x="2387237" y="476052"/>
                  <a:pt x="2387138" y="476085"/>
                  <a:pt x="2387094" y="476154"/>
                </a:cubicBezTo>
                <a:lnTo>
                  <a:pt x="2390001" y="475520"/>
                </a:lnTo>
                <a:cubicBezTo>
                  <a:pt x="2347642" y="487351"/>
                  <a:pt x="2284731" y="504261"/>
                  <a:pt x="2267710" y="509141"/>
                </a:cubicBezTo>
                <a:lnTo>
                  <a:pt x="2267854" y="509166"/>
                </a:lnTo>
                <a:lnTo>
                  <a:pt x="2264278" y="510355"/>
                </a:lnTo>
                <a:cubicBezTo>
                  <a:pt x="2272570" y="508644"/>
                  <a:pt x="2332572" y="493045"/>
                  <a:pt x="2381027" y="480620"/>
                </a:cubicBezTo>
                <a:cubicBezTo>
                  <a:pt x="2344835" y="491080"/>
                  <a:pt x="2308792" y="501353"/>
                  <a:pt x="2309265" y="501583"/>
                </a:cubicBezTo>
                <a:cubicBezTo>
                  <a:pt x="2309883" y="501874"/>
                  <a:pt x="2349832" y="491034"/>
                  <a:pt x="2392365" y="479509"/>
                </a:cubicBezTo>
                <a:lnTo>
                  <a:pt x="2381973" y="483136"/>
                </a:lnTo>
                <a:cubicBezTo>
                  <a:pt x="2350162" y="492516"/>
                  <a:pt x="2318867" y="501615"/>
                  <a:pt x="2318033" y="502233"/>
                </a:cubicBezTo>
                <a:cubicBezTo>
                  <a:pt x="2319739" y="502213"/>
                  <a:pt x="2356246" y="492166"/>
                  <a:pt x="2396345" y="481132"/>
                </a:cubicBezTo>
                <a:cubicBezTo>
                  <a:pt x="2397781" y="480875"/>
                  <a:pt x="2399181" y="480626"/>
                  <a:pt x="2400083" y="480501"/>
                </a:cubicBezTo>
                <a:lnTo>
                  <a:pt x="2380339" y="485933"/>
                </a:lnTo>
                <a:lnTo>
                  <a:pt x="2380145" y="485982"/>
                </a:lnTo>
                <a:cubicBezTo>
                  <a:pt x="2379772" y="486083"/>
                  <a:pt x="2379365" y="486187"/>
                  <a:pt x="2378957" y="486282"/>
                </a:cubicBezTo>
                <a:cubicBezTo>
                  <a:pt x="2375884" y="487063"/>
                  <a:pt x="2373060" y="487788"/>
                  <a:pt x="2370928" y="488359"/>
                </a:cubicBezTo>
                <a:cubicBezTo>
                  <a:pt x="2371623" y="488256"/>
                  <a:pt x="2372375" y="488138"/>
                  <a:pt x="2373059" y="488039"/>
                </a:cubicBezTo>
                <a:lnTo>
                  <a:pt x="2363241" y="490992"/>
                </a:lnTo>
                <a:lnTo>
                  <a:pt x="2362058" y="491348"/>
                </a:lnTo>
                <a:cubicBezTo>
                  <a:pt x="2360279" y="491801"/>
                  <a:pt x="2359331" y="492120"/>
                  <a:pt x="2358636" y="492377"/>
                </a:cubicBezTo>
                <a:lnTo>
                  <a:pt x="2359513" y="492254"/>
                </a:lnTo>
                <a:lnTo>
                  <a:pt x="2354264" y="494128"/>
                </a:lnTo>
                <a:cubicBezTo>
                  <a:pt x="2350563" y="495076"/>
                  <a:pt x="2346470" y="495966"/>
                  <a:pt x="2342952" y="496701"/>
                </a:cubicBezTo>
                <a:lnTo>
                  <a:pt x="2341824" y="496976"/>
                </a:lnTo>
                <a:lnTo>
                  <a:pt x="2346778" y="496365"/>
                </a:lnTo>
                <a:cubicBezTo>
                  <a:pt x="2344014" y="497255"/>
                  <a:pt x="2329914" y="500637"/>
                  <a:pt x="2323494" y="502337"/>
                </a:cubicBezTo>
                <a:cubicBezTo>
                  <a:pt x="2324273" y="502236"/>
                  <a:pt x="2325172" y="502104"/>
                  <a:pt x="2326512" y="502206"/>
                </a:cubicBezTo>
                <a:lnTo>
                  <a:pt x="2316619" y="504590"/>
                </a:lnTo>
                <a:lnTo>
                  <a:pt x="2309504" y="507048"/>
                </a:lnTo>
                <a:cubicBezTo>
                  <a:pt x="2306670" y="507765"/>
                  <a:pt x="2303664" y="508406"/>
                  <a:pt x="2301104" y="508924"/>
                </a:cubicBezTo>
                <a:cubicBezTo>
                  <a:pt x="2299059" y="509457"/>
                  <a:pt x="2296399" y="510105"/>
                  <a:pt x="2289268" y="511809"/>
                </a:cubicBezTo>
                <a:lnTo>
                  <a:pt x="2287309" y="512277"/>
                </a:lnTo>
                <a:lnTo>
                  <a:pt x="2278209" y="515183"/>
                </a:lnTo>
                <a:lnTo>
                  <a:pt x="2280650" y="513876"/>
                </a:lnTo>
                <a:lnTo>
                  <a:pt x="2275053" y="515245"/>
                </a:lnTo>
                <a:cubicBezTo>
                  <a:pt x="2275947" y="515294"/>
                  <a:pt x="2277441" y="515194"/>
                  <a:pt x="2276832" y="515526"/>
                </a:cubicBezTo>
                <a:lnTo>
                  <a:pt x="2275423" y="516023"/>
                </a:lnTo>
                <a:lnTo>
                  <a:pt x="2269198" y="517438"/>
                </a:lnTo>
                <a:lnTo>
                  <a:pt x="2265858" y="518831"/>
                </a:lnTo>
                <a:cubicBezTo>
                  <a:pt x="2267205" y="518492"/>
                  <a:pt x="2268776" y="518095"/>
                  <a:pt x="2270401" y="517687"/>
                </a:cubicBezTo>
                <a:lnTo>
                  <a:pt x="2282892" y="514238"/>
                </a:lnTo>
                <a:lnTo>
                  <a:pt x="2284318" y="513951"/>
                </a:lnTo>
                <a:lnTo>
                  <a:pt x="2288118" y="513122"/>
                </a:lnTo>
                <a:lnTo>
                  <a:pt x="2287469" y="513670"/>
                </a:lnTo>
                <a:lnTo>
                  <a:pt x="2288749" y="513392"/>
                </a:lnTo>
                <a:lnTo>
                  <a:pt x="2287410" y="513780"/>
                </a:lnTo>
                <a:lnTo>
                  <a:pt x="2288587" y="513743"/>
                </a:lnTo>
                <a:cubicBezTo>
                  <a:pt x="2291613" y="513085"/>
                  <a:pt x="2305080" y="509433"/>
                  <a:pt x="2306259" y="509180"/>
                </a:cubicBezTo>
                <a:cubicBezTo>
                  <a:pt x="2305406" y="509488"/>
                  <a:pt x="2298765" y="511325"/>
                  <a:pt x="2295657" y="512225"/>
                </a:cubicBezTo>
                <a:cubicBezTo>
                  <a:pt x="2296348" y="512066"/>
                  <a:pt x="2302719" y="510558"/>
                  <a:pt x="2302719" y="510595"/>
                </a:cubicBezTo>
                <a:cubicBezTo>
                  <a:pt x="2302712" y="510635"/>
                  <a:pt x="2299474" y="511400"/>
                  <a:pt x="2295645" y="512455"/>
                </a:cubicBezTo>
                <a:lnTo>
                  <a:pt x="2295754" y="512460"/>
                </a:lnTo>
                <a:cubicBezTo>
                  <a:pt x="2297985" y="511977"/>
                  <a:pt x="2307857" y="509668"/>
                  <a:pt x="2309022" y="509558"/>
                </a:cubicBezTo>
                <a:cubicBezTo>
                  <a:pt x="2307471" y="510149"/>
                  <a:pt x="2303400" y="511233"/>
                  <a:pt x="2297892" y="512641"/>
                </a:cubicBezTo>
                <a:lnTo>
                  <a:pt x="2302024" y="511795"/>
                </a:lnTo>
                <a:cubicBezTo>
                  <a:pt x="2300479" y="512393"/>
                  <a:pt x="2294952" y="513700"/>
                  <a:pt x="2289514" y="515015"/>
                </a:cubicBezTo>
                <a:cubicBezTo>
                  <a:pt x="2289465" y="515249"/>
                  <a:pt x="2296214" y="514016"/>
                  <a:pt x="2293151" y="514893"/>
                </a:cubicBezTo>
                <a:cubicBezTo>
                  <a:pt x="2291276" y="515429"/>
                  <a:pt x="2285159" y="516851"/>
                  <a:pt x="2279644" y="518164"/>
                </a:cubicBezTo>
                <a:cubicBezTo>
                  <a:pt x="2279636" y="518167"/>
                  <a:pt x="2279630" y="518169"/>
                  <a:pt x="2279622" y="518170"/>
                </a:cubicBezTo>
                <a:lnTo>
                  <a:pt x="2280060" y="518098"/>
                </a:lnTo>
                <a:lnTo>
                  <a:pt x="2288175" y="516420"/>
                </a:lnTo>
                <a:cubicBezTo>
                  <a:pt x="2287619" y="516771"/>
                  <a:pt x="2283131" y="517984"/>
                  <a:pt x="2276548" y="519669"/>
                </a:cubicBezTo>
                <a:lnTo>
                  <a:pt x="2275968" y="519974"/>
                </a:lnTo>
                <a:lnTo>
                  <a:pt x="2278432" y="519646"/>
                </a:lnTo>
                <a:cubicBezTo>
                  <a:pt x="2277567" y="519894"/>
                  <a:pt x="2276238" y="520236"/>
                  <a:pt x="2274598" y="520638"/>
                </a:cubicBezTo>
                <a:lnTo>
                  <a:pt x="2285505" y="518445"/>
                </a:lnTo>
                <a:lnTo>
                  <a:pt x="2281554" y="519748"/>
                </a:lnTo>
                <a:lnTo>
                  <a:pt x="2292925" y="517271"/>
                </a:lnTo>
                <a:cubicBezTo>
                  <a:pt x="2291929" y="517803"/>
                  <a:pt x="2282228" y="520550"/>
                  <a:pt x="2279212" y="521501"/>
                </a:cubicBezTo>
                <a:lnTo>
                  <a:pt x="2279991" y="521287"/>
                </a:lnTo>
                <a:lnTo>
                  <a:pt x="2287130" y="519586"/>
                </a:lnTo>
                <a:cubicBezTo>
                  <a:pt x="2287166" y="519635"/>
                  <a:pt x="2280888" y="521382"/>
                  <a:pt x="2280213" y="521578"/>
                </a:cubicBezTo>
                <a:cubicBezTo>
                  <a:pt x="2283438" y="520932"/>
                  <a:pt x="2290280" y="519439"/>
                  <a:pt x="2291143" y="519358"/>
                </a:cubicBezTo>
                <a:cubicBezTo>
                  <a:pt x="2290006" y="519714"/>
                  <a:pt x="2276315" y="522812"/>
                  <a:pt x="2273391" y="523717"/>
                </a:cubicBezTo>
                <a:lnTo>
                  <a:pt x="2272450" y="524353"/>
                </a:lnTo>
                <a:lnTo>
                  <a:pt x="2272595" y="524459"/>
                </a:lnTo>
                <a:lnTo>
                  <a:pt x="2269969" y="525703"/>
                </a:lnTo>
                <a:lnTo>
                  <a:pt x="2268556" y="526377"/>
                </a:lnTo>
                <a:cubicBezTo>
                  <a:pt x="2265859" y="527123"/>
                  <a:pt x="2260630" y="528156"/>
                  <a:pt x="2255804" y="529171"/>
                </a:cubicBezTo>
                <a:cubicBezTo>
                  <a:pt x="2255186" y="529331"/>
                  <a:pt x="2254574" y="529487"/>
                  <a:pt x="2253980" y="529638"/>
                </a:cubicBezTo>
                <a:lnTo>
                  <a:pt x="2253738" y="530218"/>
                </a:lnTo>
                <a:lnTo>
                  <a:pt x="2255044" y="530423"/>
                </a:lnTo>
                <a:lnTo>
                  <a:pt x="2253866" y="530954"/>
                </a:lnTo>
                <a:lnTo>
                  <a:pt x="2251721" y="533409"/>
                </a:lnTo>
                <a:cubicBezTo>
                  <a:pt x="2247928" y="535624"/>
                  <a:pt x="2242458" y="536050"/>
                  <a:pt x="2237460" y="536635"/>
                </a:cubicBezTo>
                <a:cubicBezTo>
                  <a:pt x="2235843" y="537061"/>
                  <a:pt x="2234273" y="537463"/>
                  <a:pt x="2232930" y="537811"/>
                </a:cubicBezTo>
                <a:cubicBezTo>
                  <a:pt x="2232980" y="537836"/>
                  <a:pt x="2233032" y="537861"/>
                  <a:pt x="2233116" y="537873"/>
                </a:cubicBezTo>
                <a:cubicBezTo>
                  <a:pt x="2234370" y="537587"/>
                  <a:pt x="2235322" y="537387"/>
                  <a:pt x="2236443" y="537328"/>
                </a:cubicBezTo>
                <a:lnTo>
                  <a:pt x="2234006" y="538170"/>
                </a:lnTo>
                <a:lnTo>
                  <a:pt x="2238147" y="539684"/>
                </a:lnTo>
                <a:cubicBezTo>
                  <a:pt x="2238334" y="540447"/>
                  <a:pt x="2235697" y="540495"/>
                  <a:pt x="2233543" y="540966"/>
                </a:cubicBezTo>
                <a:cubicBezTo>
                  <a:pt x="2233702" y="541021"/>
                  <a:pt x="2233845" y="541079"/>
                  <a:pt x="2233300" y="542422"/>
                </a:cubicBezTo>
                <a:cubicBezTo>
                  <a:pt x="2230187" y="543570"/>
                  <a:pt x="2222151" y="544560"/>
                  <a:pt x="2215033" y="545660"/>
                </a:cubicBezTo>
                <a:cubicBezTo>
                  <a:pt x="2212255" y="546473"/>
                  <a:pt x="2209567" y="547229"/>
                  <a:pt x="2207582" y="547808"/>
                </a:cubicBezTo>
                <a:cubicBezTo>
                  <a:pt x="2207028" y="548146"/>
                  <a:pt x="2206507" y="548463"/>
                  <a:pt x="2206010" y="548744"/>
                </a:cubicBezTo>
                <a:lnTo>
                  <a:pt x="2212186" y="548039"/>
                </a:lnTo>
                <a:cubicBezTo>
                  <a:pt x="2211801" y="548301"/>
                  <a:pt x="2206774" y="549603"/>
                  <a:pt x="2203732" y="550387"/>
                </a:cubicBezTo>
                <a:cubicBezTo>
                  <a:pt x="2203986" y="550357"/>
                  <a:pt x="2204237" y="550328"/>
                  <a:pt x="2204481" y="550306"/>
                </a:cubicBezTo>
                <a:lnTo>
                  <a:pt x="2209388" y="549271"/>
                </a:lnTo>
                <a:cubicBezTo>
                  <a:pt x="2209259" y="549321"/>
                  <a:pt x="2209181" y="549355"/>
                  <a:pt x="2209213" y="549427"/>
                </a:cubicBezTo>
                <a:lnTo>
                  <a:pt x="2211191" y="549107"/>
                </a:lnTo>
                <a:cubicBezTo>
                  <a:pt x="2210333" y="549365"/>
                  <a:pt x="2209460" y="549628"/>
                  <a:pt x="2208574" y="549885"/>
                </a:cubicBezTo>
                <a:lnTo>
                  <a:pt x="2209793" y="549969"/>
                </a:lnTo>
                <a:lnTo>
                  <a:pt x="2204120" y="551234"/>
                </a:lnTo>
                <a:cubicBezTo>
                  <a:pt x="2205598" y="551371"/>
                  <a:pt x="2207274" y="551482"/>
                  <a:pt x="2209290" y="552177"/>
                </a:cubicBezTo>
                <a:cubicBezTo>
                  <a:pt x="2207855" y="552644"/>
                  <a:pt x="2201059" y="553016"/>
                  <a:pt x="2195362" y="553795"/>
                </a:cubicBezTo>
                <a:lnTo>
                  <a:pt x="2191559" y="554904"/>
                </a:lnTo>
                <a:lnTo>
                  <a:pt x="2187252" y="556218"/>
                </a:lnTo>
                <a:lnTo>
                  <a:pt x="2196182" y="556144"/>
                </a:lnTo>
                <a:cubicBezTo>
                  <a:pt x="2195389" y="556447"/>
                  <a:pt x="2190881" y="557045"/>
                  <a:pt x="2186532" y="557773"/>
                </a:cubicBezTo>
                <a:lnTo>
                  <a:pt x="2205799" y="554741"/>
                </a:lnTo>
                <a:cubicBezTo>
                  <a:pt x="2197738" y="557355"/>
                  <a:pt x="2189686" y="559942"/>
                  <a:pt x="2182562" y="562247"/>
                </a:cubicBezTo>
                <a:lnTo>
                  <a:pt x="2181939" y="562590"/>
                </a:lnTo>
                <a:cubicBezTo>
                  <a:pt x="2181630" y="562692"/>
                  <a:pt x="2181290" y="562790"/>
                  <a:pt x="2180900" y="562785"/>
                </a:cubicBezTo>
                <a:lnTo>
                  <a:pt x="2173942" y="565061"/>
                </a:lnTo>
                <a:lnTo>
                  <a:pt x="2174165" y="565260"/>
                </a:lnTo>
                <a:cubicBezTo>
                  <a:pt x="2174798" y="566288"/>
                  <a:pt x="2173318" y="565659"/>
                  <a:pt x="2172405" y="565699"/>
                </a:cubicBezTo>
                <a:lnTo>
                  <a:pt x="2171776" y="567237"/>
                </a:lnTo>
                <a:cubicBezTo>
                  <a:pt x="2182321" y="564402"/>
                  <a:pt x="2197792" y="560022"/>
                  <a:pt x="2213813" y="555495"/>
                </a:cubicBezTo>
                <a:lnTo>
                  <a:pt x="2207055" y="558655"/>
                </a:lnTo>
                <a:cubicBezTo>
                  <a:pt x="2187816" y="565159"/>
                  <a:pt x="2168837" y="571412"/>
                  <a:pt x="2165353" y="573074"/>
                </a:cubicBezTo>
                <a:lnTo>
                  <a:pt x="2165492" y="573180"/>
                </a:lnTo>
                <a:cubicBezTo>
                  <a:pt x="2169993" y="572497"/>
                  <a:pt x="2192526" y="565910"/>
                  <a:pt x="2217082" y="558732"/>
                </a:cubicBezTo>
                <a:cubicBezTo>
                  <a:pt x="2218070" y="558657"/>
                  <a:pt x="2219035" y="558586"/>
                  <a:pt x="2219665" y="558593"/>
                </a:cubicBezTo>
                <a:lnTo>
                  <a:pt x="2206495" y="562440"/>
                </a:lnTo>
                <a:lnTo>
                  <a:pt x="2206365" y="562472"/>
                </a:lnTo>
                <a:cubicBezTo>
                  <a:pt x="2206117" y="562542"/>
                  <a:pt x="2205843" y="562609"/>
                  <a:pt x="2205569" y="562663"/>
                </a:cubicBezTo>
                <a:cubicBezTo>
                  <a:pt x="2203503" y="563166"/>
                  <a:pt x="2201608" y="563640"/>
                  <a:pt x="2200181" y="564032"/>
                </a:cubicBezTo>
                <a:cubicBezTo>
                  <a:pt x="2200666" y="564028"/>
                  <a:pt x="2201187" y="564012"/>
                  <a:pt x="2201664" y="564011"/>
                </a:cubicBezTo>
                <a:lnTo>
                  <a:pt x="2195172" y="566295"/>
                </a:lnTo>
                <a:lnTo>
                  <a:pt x="2194776" y="566383"/>
                </a:lnTo>
                <a:cubicBezTo>
                  <a:pt x="2193195" y="566864"/>
                  <a:pt x="2192575" y="567135"/>
                  <a:pt x="2192127" y="567366"/>
                </a:cubicBezTo>
                <a:lnTo>
                  <a:pt x="2192739" y="567372"/>
                </a:lnTo>
                <a:lnTo>
                  <a:pt x="2189335" y="569028"/>
                </a:lnTo>
                <a:cubicBezTo>
                  <a:pt x="2186851" y="569645"/>
                  <a:pt x="2184068" y="570095"/>
                  <a:pt x="2181668" y="570435"/>
                </a:cubicBezTo>
                <a:lnTo>
                  <a:pt x="2180908" y="570603"/>
                </a:lnTo>
                <a:cubicBezTo>
                  <a:pt x="2180911" y="570603"/>
                  <a:pt x="2180911" y="570604"/>
                  <a:pt x="2180913" y="570605"/>
                </a:cubicBezTo>
                <a:cubicBezTo>
                  <a:pt x="2181837" y="570576"/>
                  <a:pt x="2182983" y="570501"/>
                  <a:pt x="2184383" y="570749"/>
                </a:cubicBezTo>
                <a:cubicBezTo>
                  <a:pt x="2182569" y="571479"/>
                  <a:pt x="2173052" y="573490"/>
                  <a:pt x="2168756" y="574645"/>
                </a:cubicBezTo>
                <a:cubicBezTo>
                  <a:pt x="2169483" y="574666"/>
                  <a:pt x="2170353" y="574651"/>
                  <a:pt x="2170927" y="575089"/>
                </a:cubicBezTo>
                <a:lnTo>
                  <a:pt x="2164252" y="576518"/>
                </a:lnTo>
                <a:lnTo>
                  <a:pt x="2159620" y="578644"/>
                </a:lnTo>
                <a:lnTo>
                  <a:pt x="2155633" y="579339"/>
                </a:lnTo>
                <a:cubicBezTo>
                  <a:pt x="2156073" y="579636"/>
                  <a:pt x="2155936" y="579881"/>
                  <a:pt x="2155571" y="580010"/>
                </a:cubicBezTo>
                <a:cubicBezTo>
                  <a:pt x="2155511" y="580030"/>
                  <a:pt x="2155448" y="580048"/>
                  <a:pt x="2155341" y="580016"/>
                </a:cubicBezTo>
                <a:lnTo>
                  <a:pt x="2154561" y="580430"/>
                </a:lnTo>
                <a:lnTo>
                  <a:pt x="2156479" y="581888"/>
                </a:lnTo>
                <a:cubicBezTo>
                  <a:pt x="2156587" y="581848"/>
                  <a:pt x="2156695" y="581807"/>
                  <a:pt x="2156803" y="581767"/>
                </a:cubicBezTo>
                <a:lnTo>
                  <a:pt x="2156546" y="581938"/>
                </a:lnTo>
                <a:lnTo>
                  <a:pt x="2157137" y="582388"/>
                </a:lnTo>
                <a:lnTo>
                  <a:pt x="2156193" y="582175"/>
                </a:lnTo>
                <a:lnTo>
                  <a:pt x="2154535" y="583285"/>
                </a:lnTo>
                <a:cubicBezTo>
                  <a:pt x="2157667" y="582671"/>
                  <a:pt x="2161767" y="581740"/>
                  <a:pt x="2166559" y="580618"/>
                </a:cubicBezTo>
                <a:lnTo>
                  <a:pt x="2181301" y="577540"/>
                </a:lnTo>
                <a:cubicBezTo>
                  <a:pt x="2169924" y="580640"/>
                  <a:pt x="2158374" y="583757"/>
                  <a:pt x="2148411" y="586461"/>
                </a:cubicBezTo>
                <a:lnTo>
                  <a:pt x="2148545" y="586707"/>
                </a:lnTo>
                <a:lnTo>
                  <a:pt x="2147206" y="586807"/>
                </a:lnTo>
                <a:lnTo>
                  <a:pt x="2146580" y="587090"/>
                </a:lnTo>
                <a:cubicBezTo>
                  <a:pt x="2147077" y="587807"/>
                  <a:pt x="2147178" y="588438"/>
                  <a:pt x="2146504" y="588677"/>
                </a:cubicBezTo>
                <a:lnTo>
                  <a:pt x="2145337" y="588516"/>
                </a:lnTo>
                <a:lnTo>
                  <a:pt x="2142716" y="589269"/>
                </a:lnTo>
                <a:lnTo>
                  <a:pt x="2143448" y="589710"/>
                </a:lnTo>
                <a:lnTo>
                  <a:pt x="2142016" y="589470"/>
                </a:lnTo>
                <a:lnTo>
                  <a:pt x="2140139" y="590009"/>
                </a:lnTo>
                <a:cubicBezTo>
                  <a:pt x="2139206" y="590426"/>
                  <a:pt x="2138324" y="590828"/>
                  <a:pt x="2137509" y="591223"/>
                </a:cubicBezTo>
                <a:cubicBezTo>
                  <a:pt x="2139630" y="590757"/>
                  <a:pt x="2142226" y="590138"/>
                  <a:pt x="2145219" y="589401"/>
                </a:cubicBezTo>
                <a:cubicBezTo>
                  <a:pt x="2149831" y="587652"/>
                  <a:pt x="2155184" y="585564"/>
                  <a:pt x="2160720" y="583403"/>
                </a:cubicBezTo>
                <a:cubicBezTo>
                  <a:pt x="2161383" y="583307"/>
                  <a:pt x="2162028" y="583214"/>
                  <a:pt x="2162475" y="583182"/>
                </a:cubicBezTo>
                <a:lnTo>
                  <a:pt x="2155085" y="586065"/>
                </a:lnTo>
                <a:lnTo>
                  <a:pt x="2155007" y="586090"/>
                </a:lnTo>
                <a:cubicBezTo>
                  <a:pt x="2154867" y="586143"/>
                  <a:pt x="2154708" y="586196"/>
                  <a:pt x="2154540" y="586241"/>
                </a:cubicBezTo>
                <a:cubicBezTo>
                  <a:pt x="2153331" y="586637"/>
                  <a:pt x="2152227" y="587007"/>
                  <a:pt x="2151414" y="587306"/>
                </a:cubicBezTo>
                <a:cubicBezTo>
                  <a:pt x="2151756" y="587277"/>
                  <a:pt x="2152117" y="587240"/>
                  <a:pt x="2152451" y="587212"/>
                </a:cubicBezTo>
                <a:lnTo>
                  <a:pt x="2150619" y="588082"/>
                </a:lnTo>
                <a:cubicBezTo>
                  <a:pt x="2152359" y="587667"/>
                  <a:pt x="2154188" y="587216"/>
                  <a:pt x="2156098" y="586743"/>
                </a:cubicBezTo>
                <a:lnTo>
                  <a:pt x="2159249" y="586855"/>
                </a:lnTo>
                <a:cubicBezTo>
                  <a:pt x="2154141" y="588323"/>
                  <a:pt x="2149604" y="589633"/>
                  <a:pt x="2146313" y="590649"/>
                </a:cubicBezTo>
                <a:lnTo>
                  <a:pt x="2146234" y="590705"/>
                </a:lnTo>
                <a:lnTo>
                  <a:pt x="2145833" y="590807"/>
                </a:lnTo>
                <a:lnTo>
                  <a:pt x="2142214" y="592003"/>
                </a:lnTo>
                <a:lnTo>
                  <a:pt x="2142846" y="591975"/>
                </a:lnTo>
                <a:cubicBezTo>
                  <a:pt x="2147885" y="590939"/>
                  <a:pt x="2160545" y="587713"/>
                  <a:pt x="2175786" y="583762"/>
                </a:cubicBezTo>
                <a:cubicBezTo>
                  <a:pt x="2176944" y="583569"/>
                  <a:pt x="2178267" y="583307"/>
                  <a:pt x="2179626" y="583034"/>
                </a:cubicBezTo>
                <a:cubicBezTo>
                  <a:pt x="2162283" y="587345"/>
                  <a:pt x="2147923" y="591004"/>
                  <a:pt x="2139569" y="593340"/>
                </a:cubicBezTo>
                <a:lnTo>
                  <a:pt x="2134487" y="594988"/>
                </a:lnTo>
                <a:lnTo>
                  <a:pt x="2135658" y="595074"/>
                </a:lnTo>
                <a:cubicBezTo>
                  <a:pt x="2141022" y="594595"/>
                  <a:pt x="2151172" y="592571"/>
                  <a:pt x="2163553" y="589989"/>
                </a:cubicBezTo>
                <a:cubicBezTo>
                  <a:pt x="2163815" y="589847"/>
                  <a:pt x="2164066" y="589676"/>
                  <a:pt x="2164322" y="589502"/>
                </a:cubicBezTo>
                <a:lnTo>
                  <a:pt x="2170233" y="586030"/>
                </a:lnTo>
                <a:lnTo>
                  <a:pt x="2163159" y="591998"/>
                </a:lnTo>
                <a:cubicBezTo>
                  <a:pt x="2172715" y="590018"/>
                  <a:pt x="2184644" y="587505"/>
                  <a:pt x="2197358" y="584836"/>
                </a:cubicBezTo>
                <a:cubicBezTo>
                  <a:pt x="2199034" y="583829"/>
                  <a:pt x="2200711" y="582843"/>
                  <a:pt x="2202359" y="581878"/>
                </a:cubicBezTo>
                <a:cubicBezTo>
                  <a:pt x="2202320" y="581917"/>
                  <a:pt x="2202294" y="581945"/>
                  <a:pt x="2202336" y="582000"/>
                </a:cubicBezTo>
                <a:lnTo>
                  <a:pt x="2203434" y="581440"/>
                </a:lnTo>
                <a:lnTo>
                  <a:pt x="2199444" y="584398"/>
                </a:lnTo>
                <a:cubicBezTo>
                  <a:pt x="2211035" y="581948"/>
                  <a:pt x="2223201" y="579389"/>
                  <a:pt x="2234755" y="576984"/>
                </a:cubicBezTo>
                <a:cubicBezTo>
                  <a:pt x="2234629" y="577020"/>
                  <a:pt x="2234540" y="577048"/>
                  <a:pt x="2234500" y="577115"/>
                </a:cubicBezTo>
                <a:lnTo>
                  <a:pt x="2237086" y="576636"/>
                </a:lnTo>
                <a:cubicBezTo>
                  <a:pt x="2224703" y="579778"/>
                  <a:pt x="2210350" y="583350"/>
                  <a:pt x="2196116" y="586865"/>
                </a:cubicBezTo>
                <a:lnTo>
                  <a:pt x="2192345" y="589662"/>
                </a:lnTo>
                <a:lnTo>
                  <a:pt x="2199682" y="587981"/>
                </a:lnTo>
                <a:cubicBezTo>
                  <a:pt x="2200853" y="587201"/>
                  <a:pt x="2202014" y="586434"/>
                  <a:pt x="2203159" y="585681"/>
                </a:cubicBezTo>
                <a:lnTo>
                  <a:pt x="2200569" y="587777"/>
                </a:lnTo>
                <a:lnTo>
                  <a:pt x="2206101" y="586510"/>
                </a:lnTo>
                <a:cubicBezTo>
                  <a:pt x="2206994" y="585876"/>
                  <a:pt x="2207887" y="585229"/>
                  <a:pt x="2208785" y="584580"/>
                </a:cubicBezTo>
                <a:lnTo>
                  <a:pt x="2207432" y="586205"/>
                </a:lnTo>
                <a:cubicBezTo>
                  <a:pt x="2214732" y="584526"/>
                  <a:pt x="2222003" y="582861"/>
                  <a:pt x="2229002" y="581263"/>
                </a:cubicBezTo>
                <a:lnTo>
                  <a:pt x="2206632" y="587166"/>
                </a:lnTo>
                <a:lnTo>
                  <a:pt x="2206211" y="587672"/>
                </a:lnTo>
                <a:lnTo>
                  <a:pt x="2204380" y="589212"/>
                </a:lnTo>
                <a:lnTo>
                  <a:pt x="2209973" y="587855"/>
                </a:lnTo>
                <a:cubicBezTo>
                  <a:pt x="2210896" y="587183"/>
                  <a:pt x="2211822" y="586495"/>
                  <a:pt x="2212755" y="585802"/>
                </a:cubicBezTo>
                <a:cubicBezTo>
                  <a:pt x="2213351" y="585571"/>
                  <a:pt x="2213937" y="585345"/>
                  <a:pt x="2214348" y="585229"/>
                </a:cubicBezTo>
                <a:lnTo>
                  <a:pt x="2211220" y="587553"/>
                </a:lnTo>
                <a:cubicBezTo>
                  <a:pt x="2219991" y="585414"/>
                  <a:pt x="2229442" y="583102"/>
                  <a:pt x="2239040" y="580755"/>
                </a:cubicBezTo>
                <a:lnTo>
                  <a:pt x="2229754" y="583832"/>
                </a:lnTo>
                <a:lnTo>
                  <a:pt x="2208475" y="589591"/>
                </a:lnTo>
                <a:lnTo>
                  <a:pt x="2208011" y="589936"/>
                </a:lnTo>
                <a:lnTo>
                  <a:pt x="2207945" y="589979"/>
                </a:lnTo>
                <a:cubicBezTo>
                  <a:pt x="2207822" y="590066"/>
                  <a:pt x="2207685" y="590157"/>
                  <a:pt x="2207537" y="590241"/>
                </a:cubicBezTo>
                <a:lnTo>
                  <a:pt x="2205070" y="591888"/>
                </a:lnTo>
                <a:cubicBezTo>
                  <a:pt x="2216113" y="589168"/>
                  <a:pt x="2229080" y="585937"/>
                  <a:pt x="2242499" y="582593"/>
                </a:cubicBezTo>
                <a:cubicBezTo>
                  <a:pt x="2243775" y="582413"/>
                  <a:pt x="2245017" y="582238"/>
                  <a:pt x="2245817" y="582162"/>
                </a:cubicBezTo>
                <a:lnTo>
                  <a:pt x="2228222" y="586545"/>
                </a:lnTo>
                <a:lnTo>
                  <a:pt x="2228050" y="586584"/>
                </a:lnTo>
                <a:cubicBezTo>
                  <a:pt x="2227719" y="586665"/>
                  <a:pt x="2227356" y="586747"/>
                  <a:pt x="2226993" y="586820"/>
                </a:cubicBezTo>
                <a:cubicBezTo>
                  <a:pt x="2224257" y="587438"/>
                  <a:pt x="2221742" y="588013"/>
                  <a:pt x="2219842" y="588471"/>
                </a:cubicBezTo>
                <a:cubicBezTo>
                  <a:pt x="2220459" y="588405"/>
                  <a:pt x="2221127" y="588328"/>
                  <a:pt x="2221733" y="588264"/>
                </a:cubicBezTo>
                <a:lnTo>
                  <a:pt x="2212977" y="590696"/>
                </a:lnTo>
                <a:lnTo>
                  <a:pt x="2211921" y="590989"/>
                </a:lnTo>
                <a:cubicBezTo>
                  <a:pt x="2210336" y="591349"/>
                  <a:pt x="2209490" y="591617"/>
                  <a:pt x="2208869" y="591836"/>
                </a:cubicBezTo>
                <a:lnTo>
                  <a:pt x="2209646" y="591761"/>
                </a:lnTo>
                <a:lnTo>
                  <a:pt x="2204955" y="593356"/>
                </a:lnTo>
                <a:lnTo>
                  <a:pt x="2203657" y="593610"/>
                </a:lnTo>
                <a:lnTo>
                  <a:pt x="2202874" y="594295"/>
                </a:lnTo>
                <a:lnTo>
                  <a:pt x="2202524" y="594602"/>
                </a:lnTo>
                <a:cubicBezTo>
                  <a:pt x="2201918" y="594997"/>
                  <a:pt x="2201671" y="595271"/>
                  <a:pt x="2201512" y="595488"/>
                </a:cubicBezTo>
                <a:lnTo>
                  <a:pt x="2201914" y="595375"/>
                </a:lnTo>
                <a:lnTo>
                  <a:pt x="2200652" y="596968"/>
                </a:lnTo>
                <a:cubicBezTo>
                  <a:pt x="2199395" y="597794"/>
                  <a:pt x="2197848" y="598581"/>
                  <a:pt x="2196487" y="599233"/>
                </a:cubicBezTo>
                <a:lnTo>
                  <a:pt x="2196091" y="599475"/>
                </a:lnTo>
                <a:lnTo>
                  <a:pt x="2198427" y="598895"/>
                </a:lnTo>
                <a:lnTo>
                  <a:pt x="2190522" y="604099"/>
                </a:lnTo>
                <a:cubicBezTo>
                  <a:pt x="2190885" y="604004"/>
                  <a:pt x="2191289" y="603883"/>
                  <a:pt x="2192183" y="603938"/>
                </a:cubicBezTo>
                <a:lnTo>
                  <a:pt x="2188674" y="606027"/>
                </a:lnTo>
                <a:lnTo>
                  <a:pt x="2186886" y="608123"/>
                </a:lnTo>
                <a:cubicBezTo>
                  <a:pt x="2185915" y="608749"/>
                  <a:pt x="2184765" y="609316"/>
                  <a:pt x="2183760" y="609778"/>
                </a:cubicBezTo>
                <a:cubicBezTo>
                  <a:pt x="2183073" y="610242"/>
                  <a:pt x="2182136" y="610809"/>
                  <a:pt x="2179593" y="612304"/>
                </a:cubicBezTo>
                <a:lnTo>
                  <a:pt x="2178893" y="612713"/>
                </a:lnTo>
                <a:lnTo>
                  <a:pt x="2176372" y="615205"/>
                </a:lnTo>
                <a:lnTo>
                  <a:pt x="2176526" y="614115"/>
                </a:lnTo>
                <a:lnTo>
                  <a:pt x="2174559" y="615313"/>
                </a:lnTo>
                <a:lnTo>
                  <a:pt x="2175550" y="615928"/>
                </a:lnTo>
                <a:lnTo>
                  <a:pt x="2173257" y="617174"/>
                </a:lnTo>
                <a:lnTo>
                  <a:pt x="2172656" y="618349"/>
                </a:lnTo>
                <a:cubicBezTo>
                  <a:pt x="2173119" y="618053"/>
                  <a:pt x="2173657" y="617707"/>
                  <a:pt x="2174218" y="617350"/>
                </a:cubicBezTo>
                <a:lnTo>
                  <a:pt x="2178215" y="614363"/>
                </a:lnTo>
                <a:lnTo>
                  <a:pt x="2178777" y="614107"/>
                </a:lnTo>
                <a:lnTo>
                  <a:pt x="2180210" y="613374"/>
                </a:lnTo>
                <a:lnTo>
                  <a:pt x="2180368" y="613824"/>
                </a:lnTo>
                <a:lnTo>
                  <a:pt x="2180852" y="613577"/>
                </a:lnTo>
                <a:lnTo>
                  <a:pt x="2180442" y="613912"/>
                </a:lnTo>
                <a:lnTo>
                  <a:pt x="2181104" y="613860"/>
                </a:lnTo>
                <a:lnTo>
                  <a:pt x="2187071" y="609886"/>
                </a:lnTo>
                <a:lnTo>
                  <a:pt x="2183795" y="612515"/>
                </a:lnTo>
                <a:lnTo>
                  <a:pt x="2184087" y="612702"/>
                </a:lnTo>
                <a:lnTo>
                  <a:pt x="2189086" y="610136"/>
                </a:lnTo>
                <a:cubicBezTo>
                  <a:pt x="2188750" y="610638"/>
                  <a:pt x="2187407" y="611579"/>
                  <a:pt x="2185533" y="612807"/>
                </a:cubicBezTo>
                <a:lnTo>
                  <a:pt x="2187148" y="612054"/>
                </a:lnTo>
                <a:cubicBezTo>
                  <a:pt x="2186824" y="612560"/>
                  <a:pt x="2184838" y="613708"/>
                  <a:pt x="2182913" y="614859"/>
                </a:cubicBezTo>
                <a:cubicBezTo>
                  <a:pt x="2183116" y="615047"/>
                  <a:pt x="2185901" y="613937"/>
                  <a:pt x="2184950" y="614694"/>
                </a:cubicBezTo>
                <a:cubicBezTo>
                  <a:pt x="2184368" y="615157"/>
                  <a:pt x="2182146" y="616407"/>
                  <a:pt x="2180176" y="617559"/>
                </a:cubicBezTo>
                <a:cubicBezTo>
                  <a:pt x="2180173" y="617562"/>
                  <a:pt x="2180170" y="617563"/>
                  <a:pt x="2180168" y="617564"/>
                </a:cubicBezTo>
                <a:lnTo>
                  <a:pt x="2180355" y="617498"/>
                </a:lnTo>
                <a:lnTo>
                  <a:pt x="2183511" y="616007"/>
                </a:lnTo>
                <a:cubicBezTo>
                  <a:pt x="2183528" y="616297"/>
                  <a:pt x="2182066" y="617350"/>
                  <a:pt x="2179828" y="618818"/>
                </a:cubicBezTo>
                <a:lnTo>
                  <a:pt x="2179786" y="619073"/>
                </a:lnTo>
                <a:lnTo>
                  <a:pt x="2180924" y="618765"/>
                </a:lnTo>
                <a:cubicBezTo>
                  <a:pt x="2180656" y="618980"/>
                  <a:pt x="2180206" y="619277"/>
                  <a:pt x="2179630" y="619629"/>
                </a:cubicBezTo>
                <a:lnTo>
                  <a:pt x="2183930" y="617673"/>
                </a:lnTo>
                <a:lnTo>
                  <a:pt x="2182877" y="618788"/>
                </a:lnTo>
                <a:lnTo>
                  <a:pt x="2187171" y="616597"/>
                </a:lnTo>
                <a:lnTo>
                  <a:pt x="2183223" y="620231"/>
                </a:lnTo>
                <a:lnTo>
                  <a:pt x="2183475" y="620047"/>
                </a:lnTo>
                <a:lnTo>
                  <a:pt x="2186025" y="618555"/>
                </a:lnTo>
                <a:lnTo>
                  <a:pt x="2188179" y="618297"/>
                </a:lnTo>
                <a:lnTo>
                  <a:pt x="2181964" y="622111"/>
                </a:lnTo>
                <a:lnTo>
                  <a:pt x="2182033" y="622635"/>
                </a:lnTo>
                <a:lnTo>
                  <a:pt x="2182225" y="622717"/>
                </a:lnTo>
                <a:lnTo>
                  <a:pt x="2182143" y="622979"/>
                </a:lnTo>
                <a:lnTo>
                  <a:pt x="2189563" y="624783"/>
                </a:lnTo>
                <a:lnTo>
                  <a:pt x="2188693" y="624778"/>
                </a:lnTo>
                <a:cubicBezTo>
                  <a:pt x="2189013" y="624830"/>
                  <a:pt x="2189328" y="624894"/>
                  <a:pt x="2189620" y="624958"/>
                </a:cubicBezTo>
                <a:lnTo>
                  <a:pt x="2189797" y="624993"/>
                </a:lnTo>
                <a:lnTo>
                  <a:pt x="2207824" y="629103"/>
                </a:lnTo>
                <a:cubicBezTo>
                  <a:pt x="2206993" y="629081"/>
                  <a:pt x="2205705" y="628973"/>
                  <a:pt x="2204384" y="628861"/>
                </a:cubicBezTo>
                <a:lnTo>
                  <a:pt x="2181901" y="623749"/>
                </a:lnTo>
                <a:lnTo>
                  <a:pt x="2181897" y="623760"/>
                </a:lnTo>
                <a:lnTo>
                  <a:pt x="2181728" y="624325"/>
                </a:lnTo>
                <a:lnTo>
                  <a:pt x="2179516" y="625463"/>
                </a:lnTo>
                <a:lnTo>
                  <a:pt x="2179885" y="625612"/>
                </a:lnTo>
                <a:cubicBezTo>
                  <a:pt x="2183588" y="626557"/>
                  <a:pt x="2187357" y="627525"/>
                  <a:pt x="2191134" y="628498"/>
                </a:cubicBezTo>
                <a:cubicBezTo>
                  <a:pt x="2193091" y="629265"/>
                  <a:pt x="2196551" y="630423"/>
                  <a:pt x="2200572" y="631696"/>
                </a:cubicBezTo>
                <a:lnTo>
                  <a:pt x="2177382" y="626562"/>
                </a:lnTo>
                <a:cubicBezTo>
                  <a:pt x="2177234" y="626648"/>
                  <a:pt x="2177080" y="626722"/>
                  <a:pt x="2176929" y="626795"/>
                </a:cubicBezTo>
                <a:cubicBezTo>
                  <a:pt x="2176718" y="626933"/>
                  <a:pt x="2176510" y="627070"/>
                  <a:pt x="2176307" y="627201"/>
                </a:cubicBezTo>
                <a:lnTo>
                  <a:pt x="2176737" y="627669"/>
                </a:lnTo>
                <a:cubicBezTo>
                  <a:pt x="2177015" y="627634"/>
                  <a:pt x="2177272" y="627599"/>
                  <a:pt x="2177644" y="627821"/>
                </a:cubicBezTo>
                <a:lnTo>
                  <a:pt x="2177716" y="627808"/>
                </a:lnTo>
                <a:lnTo>
                  <a:pt x="2177543" y="628254"/>
                </a:lnTo>
                <a:lnTo>
                  <a:pt x="2177697" y="628520"/>
                </a:lnTo>
                <a:cubicBezTo>
                  <a:pt x="2178105" y="628630"/>
                  <a:pt x="2178512" y="628741"/>
                  <a:pt x="2178919" y="628853"/>
                </a:cubicBezTo>
                <a:lnTo>
                  <a:pt x="2177751" y="628614"/>
                </a:lnTo>
                <a:lnTo>
                  <a:pt x="2178002" y="629046"/>
                </a:lnTo>
                <a:cubicBezTo>
                  <a:pt x="2181989" y="630030"/>
                  <a:pt x="2186039" y="631034"/>
                  <a:pt x="2190090" y="632042"/>
                </a:cubicBezTo>
                <a:lnTo>
                  <a:pt x="2178371" y="629684"/>
                </a:lnTo>
                <a:lnTo>
                  <a:pt x="2178702" y="630256"/>
                </a:lnTo>
                <a:lnTo>
                  <a:pt x="2176207" y="631601"/>
                </a:lnTo>
                <a:cubicBezTo>
                  <a:pt x="2179157" y="632290"/>
                  <a:pt x="2182008" y="632998"/>
                  <a:pt x="2184720" y="633682"/>
                </a:cubicBezTo>
                <a:lnTo>
                  <a:pt x="2182999" y="633481"/>
                </a:lnTo>
                <a:cubicBezTo>
                  <a:pt x="2183034" y="633564"/>
                  <a:pt x="2183095" y="633585"/>
                  <a:pt x="2183181" y="633613"/>
                </a:cubicBezTo>
                <a:lnTo>
                  <a:pt x="2176668" y="632529"/>
                </a:lnTo>
                <a:cubicBezTo>
                  <a:pt x="2184172" y="634220"/>
                  <a:pt x="2191422" y="635891"/>
                  <a:pt x="2198110" y="637457"/>
                </a:cubicBezTo>
                <a:lnTo>
                  <a:pt x="2195444" y="637077"/>
                </a:lnTo>
                <a:cubicBezTo>
                  <a:pt x="2195479" y="637162"/>
                  <a:pt x="2195571" y="637190"/>
                  <a:pt x="2195698" y="637227"/>
                </a:cubicBezTo>
                <a:lnTo>
                  <a:pt x="2173171" y="633273"/>
                </a:lnTo>
                <a:cubicBezTo>
                  <a:pt x="2172724" y="633581"/>
                  <a:pt x="2172289" y="633868"/>
                  <a:pt x="2171909" y="634122"/>
                </a:cubicBezTo>
                <a:cubicBezTo>
                  <a:pt x="2171964" y="634142"/>
                  <a:pt x="2172020" y="634160"/>
                  <a:pt x="2172081" y="634168"/>
                </a:cubicBezTo>
                <a:cubicBezTo>
                  <a:pt x="2172543" y="633916"/>
                  <a:pt x="2172908" y="633738"/>
                  <a:pt x="2173514" y="633670"/>
                </a:cubicBezTo>
                <a:lnTo>
                  <a:pt x="2172903" y="634388"/>
                </a:lnTo>
                <a:lnTo>
                  <a:pt x="2176860" y="635520"/>
                </a:lnTo>
                <a:cubicBezTo>
                  <a:pt x="2176384" y="636296"/>
                  <a:pt x="2175802" y="636422"/>
                  <a:pt x="2175396" y="636630"/>
                </a:cubicBezTo>
                <a:cubicBezTo>
                  <a:pt x="2175547" y="636672"/>
                  <a:pt x="2175687" y="636714"/>
                  <a:pt x="2176695" y="637797"/>
                </a:cubicBezTo>
                <a:cubicBezTo>
                  <a:pt x="2175986" y="638772"/>
                  <a:pt x="2172196" y="639714"/>
                  <a:pt x="2169062" y="640726"/>
                </a:cubicBezTo>
                <a:lnTo>
                  <a:pt x="2167491" y="641994"/>
                </a:lnTo>
                <a:lnTo>
                  <a:pt x="2173866" y="642243"/>
                </a:lnTo>
                <a:lnTo>
                  <a:pt x="2166789" y="642561"/>
                </a:lnTo>
                <a:cubicBezTo>
                  <a:pt x="2166781" y="642567"/>
                  <a:pt x="2166773" y="642574"/>
                  <a:pt x="2166766" y="642579"/>
                </a:cubicBezTo>
                <a:cubicBezTo>
                  <a:pt x="2166773" y="642860"/>
                  <a:pt x="2166779" y="643124"/>
                  <a:pt x="2166761" y="643357"/>
                </a:cubicBezTo>
                <a:lnTo>
                  <a:pt x="2169729" y="642678"/>
                </a:lnTo>
                <a:lnTo>
                  <a:pt x="2168171" y="643854"/>
                </a:lnTo>
                <a:lnTo>
                  <a:pt x="2168869" y="643919"/>
                </a:lnTo>
                <a:lnTo>
                  <a:pt x="2169287" y="643715"/>
                </a:lnTo>
                <a:cubicBezTo>
                  <a:pt x="2169260" y="643756"/>
                  <a:pt x="2169248" y="643785"/>
                  <a:pt x="2169339" y="643843"/>
                </a:cubicBezTo>
                <a:lnTo>
                  <a:pt x="2170194" y="643549"/>
                </a:lnTo>
                <a:lnTo>
                  <a:pt x="2169677" y="643992"/>
                </a:lnTo>
                <a:lnTo>
                  <a:pt x="2178999" y="644846"/>
                </a:lnTo>
                <a:lnTo>
                  <a:pt x="2169776" y="644499"/>
                </a:lnTo>
                <a:lnTo>
                  <a:pt x="2168104" y="645381"/>
                </a:lnTo>
                <a:cubicBezTo>
                  <a:pt x="2169118" y="645462"/>
                  <a:pt x="2170222" y="645519"/>
                  <a:pt x="2172107" y="646036"/>
                </a:cubicBezTo>
                <a:lnTo>
                  <a:pt x="2166147" y="647426"/>
                </a:lnTo>
                <a:cubicBezTo>
                  <a:pt x="2173063" y="647519"/>
                  <a:pt x="2180496" y="647576"/>
                  <a:pt x="2187793" y="647646"/>
                </a:cubicBezTo>
                <a:cubicBezTo>
                  <a:pt x="2187988" y="648245"/>
                  <a:pt x="2191752" y="648189"/>
                  <a:pt x="2197026" y="647893"/>
                </a:cubicBezTo>
                <a:cubicBezTo>
                  <a:pt x="2199081" y="647992"/>
                  <a:pt x="2201887" y="647995"/>
                  <a:pt x="2205211" y="647961"/>
                </a:cubicBezTo>
                <a:lnTo>
                  <a:pt x="2214691" y="648223"/>
                </a:lnTo>
                <a:cubicBezTo>
                  <a:pt x="2202407" y="649055"/>
                  <a:pt x="2189824" y="649830"/>
                  <a:pt x="2182156" y="650405"/>
                </a:cubicBezTo>
                <a:lnTo>
                  <a:pt x="2189779" y="650960"/>
                </a:lnTo>
                <a:cubicBezTo>
                  <a:pt x="2190372" y="650953"/>
                  <a:pt x="2190978" y="650934"/>
                  <a:pt x="2191596" y="650914"/>
                </a:cubicBezTo>
                <a:lnTo>
                  <a:pt x="2190506" y="651012"/>
                </a:lnTo>
                <a:cubicBezTo>
                  <a:pt x="2193572" y="651239"/>
                  <a:pt x="2196644" y="651461"/>
                  <a:pt x="2199699" y="651681"/>
                </a:cubicBezTo>
                <a:cubicBezTo>
                  <a:pt x="2199867" y="652298"/>
                  <a:pt x="2205815" y="652637"/>
                  <a:pt x="2214199" y="652894"/>
                </a:cubicBezTo>
                <a:cubicBezTo>
                  <a:pt x="2217416" y="653206"/>
                  <a:pt x="2221840" y="653502"/>
                  <a:pt x="2227089" y="653815"/>
                </a:cubicBezTo>
                <a:lnTo>
                  <a:pt x="2241974" y="655068"/>
                </a:lnTo>
                <a:cubicBezTo>
                  <a:pt x="2224643" y="654664"/>
                  <a:pt x="2206949" y="654191"/>
                  <a:pt x="2194639" y="653928"/>
                </a:cubicBezTo>
                <a:cubicBezTo>
                  <a:pt x="2191385" y="654065"/>
                  <a:pt x="2188645" y="654227"/>
                  <a:pt x="2186550" y="654404"/>
                </a:cubicBezTo>
                <a:cubicBezTo>
                  <a:pt x="2191150" y="654671"/>
                  <a:pt x="2197466" y="654986"/>
                  <a:pt x="2204932" y="655333"/>
                </a:cubicBezTo>
                <a:lnTo>
                  <a:pt x="2189617" y="655187"/>
                </a:lnTo>
                <a:cubicBezTo>
                  <a:pt x="2190350" y="655455"/>
                  <a:pt x="2200294" y="656011"/>
                  <a:pt x="2214947" y="656696"/>
                </a:cubicBezTo>
                <a:lnTo>
                  <a:pt x="2217821" y="657700"/>
                </a:lnTo>
                <a:cubicBezTo>
                  <a:pt x="2207905" y="657607"/>
                  <a:pt x="2200046" y="657554"/>
                  <a:pt x="2198665" y="657812"/>
                </a:cubicBezTo>
                <a:cubicBezTo>
                  <a:pt x="2199925" y="657998"/>
                  <a:pt x="2204072" y="658237"/>
                  <a:pt x="2210124" y="658505"/>
                </a:cubicBezTo>
                <a:cubicBezTo>
                  <a:pt x="2221323" y="658802"/>
                  <a:pt x="2235183" y="659126"/>
                  <a:pt x="2247886" y="659489"/>
                </a:cubicBezTo>
                <a:cubicBezTo>
                  <a:pt x="2247804" y="659498"/>
                  <a:pt x="2247745" y="659505"/>
                  <a:pt x="2247712" y="659561"/>
                </a:cubicBezTo>
                <a:lnTo>
                  <a:pt x="2249369" y="659666"/>
                </a:lnTo>
                <a:cubicBezTo>
                  <a:pt x="2237564" y="660138"/>
                  <a:pt x="2223016" y="660572"/>
                  <a:pt x="2210015" y="660951"/>
                </a:cubicBezTo>
                <a:cubicBezTo>
                  <a:pt x="2213867" y="661363"/>
                  <a:pt x="2218114" y="661733"/>
                  <a:pt x="2222628" y="662116"/>
                </a:cubicBezTo>
                <a:cubicBezTo>
                  <a:pt x="2216713" y="661947"/>
                  <a:pt x="2207713" y="661486"/>
                  <a:pt x="2201217" y="661214"/>
                </a:cubicBezTo>
                <a:lnTo>
                  <a:pt x="2194979" y="661401"/>
                </a:lnTo>
                <a:cubicBezTo>
                  <a:pt x="2196165" y="661561"/>
                  <a:pt x="2197976" y="661770"/>
                  <a:pt x="2200532" y="662040"/>
                </a:cubicBezTo>
                <a:lnTo>
                  <a:pt x="2205463" y="662493"/>
                </a:lnTo>
                <a:cubicBezTo>
                  <a:pt x="2217383" y="662467"/>
                  <a:pt x="2231293" y="662402"/>
                  <a:pt x="2243847" y="662381"/>
                </a:cubicBezTo>
                <a:cubicBezTo>
                  <a:pt x="2235168" y="662868"/>
                  <a:pt x="2226508" y="663330"/>
                  <a:pt x="2219356" y="663733"/>
                </a:cubicBezTo>
                <a:lnTo>
                  <a:pt x="2229914" y="664620"/>
                </a:lnTo>
                <a:cubicBezTo>
                  <a:pt x="2236195" y="664469"/>
                  <a:pt x="2243099" y="664287"/>
                  <a:pt x="2250125" y="664104"/>
                </a:cubicBezTo>
                <a:lnTo>
                  <a:pt x="2244029" y="665045"/>
                </a:lnTo>
                <a:lnTo>
                  <a:pt x="2238937" y="665376"/>
                </a:lnTo>
                <a:cubicBezTo>
                  <a:pt x="2255211" y="666721"/>
                  <a:pt x="2274158" y="668269"/>
                  <a:pt x="2291688" y="669755"/>
                </a:cubicBezTo>
                <a:cubicBezTo>
                  <a:pt x="2291557" y="669755"/>
                  <a:pt x="2291462" y="669757"/>
                  <a:pt x="2291399" y="669809"/>
                </a:cubicBezTo>
                <a:lnTo>
                  <a:pt x="2293985" y="670087"/>
                </a:lnTo>
                <a:cubicBezTo>
                  <a:pt x="2277326" y="669406"/>
                  <a:pt x="2257249" y="668470"/>
                  <a:pt x="2238522" y="667577"/>
                </a:cubicBezTo>
                <a:cubicBezTo>
                  <a:pt x="2238537" y="667578"/>
                  <a:pt x="2238552" y="667582"/>
                  <a:pt x="2238567" y="667583"/>
                </a:cubicBezTo>
                <a:lnTo>
                  <a:pt x="2232869" y="668014"/>
                </a:lnTo>
                <a:lnTo>
                  <a:pt x="2232183" y="668066"/>
                </a:lnTo>
                <a:cubicBezTo>
                  <a:pt x="2231161" y="668065"/>
                  <a:pt x="2230606" y="668140"/>
                  <a:pt x="2230197" y="668216"/>
                </a:cubicBezTo>
                <a:lnTo>
                  <a:pt x="2230687" y="668314"/>
                </a:lnTo>
                <a:lnTo>
                  <a:pt x="2228863" y="668618"/>
                </a:lnTo>
                <a:cubicBezTo>
                  <a:pt x="2246545" y="669762"/>
                  <a:pt x="2266497" y="671028"/>
                  <a:pt x="2284646" y="672212"/>
                </a:cubicBezTo>
                <a:cubicBezTo>
                  <a:pt x="2257653" y="671385"/>
                  <a:pt x="2230793" y="670472"/>
                  <a:pt x="2221732" y="670394"/>
                </a:cubicBezTo>
                <a:lnTo>
                  <a:pt x="2221358" y="670629"/>
                </a:lnTo>
                <a:cubicBezTo>
                  <a:pt x="2226370" y="671111"/>
                  <a:pt x="2237677" y="671731"/>
                  <a:pt x="2252139" y="672470"/>
                </a:cubicBezTo>
                <a:lnTo>
                  <a:pt x="2258520" y="671680"/>
                </a:lnTo>
                <a:lnTo>
                  <a:pt x="2254231" y="672578"/>
                </a:lnTo>
                <a:cubicBezTo>
                  <a:pt x="2266127" y="673196"/>
                  <a:pt x="2279978" y="673882"/>
                  <a:pt x="2294142" y="674584"/>
                </a:cubicBezTo>
                <a:lnTo>
                  <a:pt x="2284311" y="674885"/>
                </a:lnTo>
                <a:cubicBezTo>
                  <a:pt x="2271140" y="674562"/>
                  <a:pt x="2258077" y="674216"/>
                  <a:pt x="2247594" y="673968"/>
                </a:cubicBezTo>
                <a:lnTo>
                  <a:pt x="2243439" y="674838"/>
                </a:lnTo>
                <a:cubicBezTo>
                  <a:pt x="2256850" y="675532"/>
                  <a:pt x="2276221" y="676407"/>
                  <a:pt x="2296607" y="677328"/>
                </a:cubicBezTo>
                <a:lnTo>
                  <a:pt x="2296856" y="677370"/>
                </a:lnTo>
                <a:cubicBezTo>
                  <a:pt x="2296965" y="677355"/>
                  <a:pt x="2297074" y="677340"/>
                  <a:pt x="2297183" y="677327"/>
                </a:cubicBezTo>
                <a:lnTo>
                  <a:pt x="2297049" y="677400"/>
                </a:lnTo>
                <a:lnTo>
                  <a:pt x="2297135" y="677414"/>
                </a:lnTo>
                <a:lnTo>
                  <a:pt x="2298864" y="677257"/>
                </a:lnTo>
                <a:lnTo>
                  <a:pt x="2297582" y="677488"/>
                </a:lnTo>
                <a:cubicBezTo>
                  <a:pt x="2298474" y="677615"/>
                  <a:pt x="2299285" y="677747"/>
                  <a:pt x="2299853" y="677860"/>
                </a:cubicBezTo>
                <a:lnTo>
                  <a:pt x="2296392" y="677704"/>
                </a:lnTo>
                <a:cubicBezTo>
                  <a:pt x="2285609" y="679697"/>
                  <a:pt x="2273047" y="681920"/>
                  <a:pt x="2261166" y="684005"/>
                </a:cubicBezTo>
                <a:cubicBezTo>
                  <a:pt x="2264124" y="684056"/>
                  <a:pt x="2268562" y="683845"/>
                  <a:pt x="2273843" y="683537"/>
                </a:cubicBezTo>
                <a:lnTo>
                  <a:pt x="2275726" y="683495"/>
                </a:lnTo>
                <a:cubicBezTo>
                  <a:pt x="2281596" y="682599"/>
                  <a:pt x="2287464" y="681709"/>
                  <a:pt x="2293088" y="680864"/>
                </a:cubicBezTo>
                <a:lnTo>
                  <a:pt x="2280412" y="683389"/>
                </a:lnTo>
                <a:cubicBezTo>
                  <a:pt x="2282867" y="683384"/>
                  <a:pt x="2285601" y="683302"/>
                  <a:pt x="2288563" y="683204"/>
                </a:cubicBezTo>
                <a:lnTo>
                  <a:pt x="2290770" y="683179"/>
                </a:lnTo>
                <a:cubicBezTo>
                  <a:pt x="2293912" y="682639"/>
                  <a:pt x="2297115" y="682086"/>
                  <a:pt x="2300341" y="681528"/>
                </a:cubicBezTo>
                <a:lnTo>
                  <a:pt x="2294848" y="683131"/>
                </a:lnTo>
                <a:lnTo>
                  <a:pt x="2305613" y="683005"/>
                </a:lnTo>
                <a:lnTo>
                  <a:pt x="2291633" y="683899"/>
                </a:lnTo>
                <a:cubicBezTo>
                  <a:pt x="2286127" y="685049"/>
                  <a:pt x="2280692" y="686176"/>
                  <a:pt x="2275709" y="687216"/>
                </a:cubicBezTo>
                <a:lnTo>
                  <a:pt x="2279147" y="687917"/>
                </a:lnTo>
                <a:lnTo>
                  <a:pt x="2268107" y="688803"/>
                </a:lnTo>
                <a:cubicBezTo>
                  <a:pt x="2266547" y="689127"/>
                  <a:pt x="2265071" y="689438"/>
                  <a:pt x="2263697" y="689738"/>
                </a:cubicBezTo>
                <a:lnTo>
                  <a:pt x="2270693" y="689449"/>
                </a:lnTo>
                <a:cubicBezTo>
                  <a:pt x="2279614" y="687900"/>
                  <a:pt x="2290998" y="685861"/>
                  <a:pt x="2302873" y="683734"/>
                </a:cubicBezTo>
                <a:cubicBezTo>
                  <a:pt x="2303793" y="683705"/>
                  <a:pt x="2304689" y="683678"/>
                  <a:pt x="2305267" y="683695"/>
                </a:cubicBezTo>
                <a:lnTo>
                  <a:pt x="2292605" y="685961"/>
                </a:lnTo>
                <a:lnTo>
                  <a:pt x="2292481" y="685980"/>
                </a:lnTo>
                <a:cubicBezTo>
                  <a:pt x="2292243" y="686020"/>
                  <a:pt x="2291982" y="686059"/>
                  <a:pt x="2291721" y="686090"/>
                </a:cubicBezTo>
                <a:cubicBezTo>
                  <a:pt x="2289750" y="686379"/>
                  <a:pt x="2287940" y="686652"/>
                  <a:pt x="2286573" y="686881"/>
                </a:cubicBezTo>
                <a:cubicBezTo>
                  <a:pt x="2287018" y="686888"/>
                  <a:pt x="2287499" y="686889"/>
                  <a:pt x="2287937" y="686898"/>
                </a:cubicBezTo>
                <a:lnTo>
                  <a:pt x="2281640" y="688272"/>
                </a:lnTo>
                <a:lnTo>
                  <a:pt x="2280881" y="688436"/>
                </a:lnTo>
                <a:cubicBezTo>
                  <a:pt x="2279740" y="688606"/>
                  <a:pt x="2279132" y="688772"/>
                  <a:pt x="2278685" y="688915"/>
                </a:cubicBezTo>
                <a:lnTo>
                  <a:pt x="2279248" y="688932"/>
                </a:lnTo>
                <a:lnTo>
                  <a:pt x="2278912" y="689033"/>
                </a:lnTo>
                <a:cubicBezTo>
                  <a:pt x="2284627" y="688770"/>
                  <a:pt x="2291176" y="688425"/>
                  <a:pt x="2298196" y="688046"/>
                </a:cubicBezTo>
                <a:cubicBezTo>
                  <a:pt x="2299529" y="688080"/>
                  <a:pt x="2301053" y="688073"/>
                  <a:pt x="2302623" y="688066"/>
                </a:cubicBezTo>
                <a:cubicBezTo>
                  <a:pt x="2293734" y="688467"/>
                  <a:pt x="2285515" y="688855"/>
                  <a:pt x="2278264" y="689231"/>
                </a:cubicBezTo>
                <a:lnTo>
                  <a:pt x="2275879" y="689954"/>
                </a:lnTo>
                <a:cubicBezTo>
                  <a:pt x="2273505" y="690310"/>
                  <a:pt x="2270884" y="690548"/>
                  <a:pt x="2268629" y="690723"/>
                </a:cubicBezTo>
                <a:lnTo>
                  <a:pt x="2267906" y="690819"/>
                </a:lnTo>
                <a:lnTo>
                  <a:pt x="2271077" y="690987"/>
                </a:lnTo>
                <a:lnTo>
                  <a:pt x="2265341" y="691891"/>
                </a:lnTo>
                <a:cubicBezTo>
                  <a:pt x="2271184" y="691940"/>
                  <a:pt x="2278108" y="691881"/>
                  <a:pt x="2285688" y="691798"/>
                </a:cubicBezTo>
                <a:cubicBezTo>
                  <a:pt x="2277192" y="692309"/>
                  <a:pt x="2262987" y="692833"/>
                  <a:pt x="2256181" y="693240"/>
                </a:cubicBezTo>
                <a:cubicBezTo>
                  <a:pt x="2256673" y="693256"/>
                  <a:pt x="2257242" y="693273"/>
                  <a:pt x="2258080" y="693574"/>
                </a:cubicBezTo>
                <a:lnTo>
                  <a:pt x="2256432" y="693782"/>
                </a:lnTo>
                <a:cubicBezTo>
                  <a:pt x="2257613" y="693819"/>
                  <a:pt x="2259071" y="693835"/>
                  <a:pt x="2260838" y="693847"/>
                </a:cubicBezTo>
                <a:cubicBezTo>
                  <a:pt x="2274246" y="693937"/>
                  <a:pt x="2323268" y="693138"/>
                  <a:pt x="2365259" y="692670"/>
                </a:cubicBezTo>
                <a:cubicBezTo>
                  <a:pt x="2365112" y="692682"/>
                  <a:pt x="2365007" y="692692"/>
                  <a:pt x="2364948" y="692750"/>
                </a:cubicBezTo>
                <a:lnTo>
                  <a:pt x="2367925" y="692774"/>
                </a:lnTo>
                <a:cubicBezTo>
                  <a:pt x="2327120" y="694790"/>
                  <a:pt x="2268092" y="697158"/>
                  <a:pt x="2245602" y="698295"/>
                </a:cubicBezTo>
                <a:lnTo>
                  <a:pt x="2242132" y="698925"/>
                </a:lnTo>
                <a:cubicBezTo>
                  <a:pt x="2259553" y="698690"/>
                  <a:pt x="2313494" y="697011"/>
                  <a:pt x="2357978" y="695763"/>
                </a:cubicBezTo>
                <a:cubicBezTo>
                  <a:pt x="2320294" y="697962"/>
                  <a:pt x="2282802" y="700012"/>
                  <a:pt x="2283206" y="700341"/>
                </a:cubicBezTo>
                <a:cubicBezTo>
                  <a:pt x="2283737" y="700761"/>
                  <a:pt x="2325161" y="699021"/>
                  <a:pt x="2369260" y="697183"/>
                </a:cubicBezTo>
                <a:lnTo>
                  <a:pt x="2358289" y="698423"/>
                </a:lnTo>
                <a:cubicBezTo>
                  <a:pt x="2325123" y="700538"/>
                  <a:pt x="2292527" y="702493"/>
                  <a:pt x="2291568" y="702911"/>
                </a:cubicBezTo>
                <a:cubicBezTo>
                  <a:pt x="2293231" y="703268"/>
                  <a:pt x="2331118" y="701541"/>
                  <a:pt x="2372736" y="699644"/>
                </a:cubicBezTo>
                <a:cubicBezTo>
                  <a:pt x="2374193" y="699710"/>
                  <a:pt x="2375613" y="699778"/>
                  <a:pt x="2376520" y="699856"/>
                </a:cubicBezTo>
                <a:lnTo>
                  <a:pt x="2356028" y="700788"/>
                </a:lnTo>
                <a:lnTo>
                  <a:pt x="2355828" y="700793"/>
                </a:lnTo>
                <a:cubicBezTo>
                  <a:pt x="2355441" y="700808"/>
                  <a:pt x="2355021" y="700821"/>
                  <a:pt x="2354602" y="700822"/>
                </a:cubicBezTo>
                <a:cubicBezTo>
                  <a:pt x="2351428" y="700905"/>
                  <a:pt x="2348509" y="700988"/>
                  <a:pt x="2346300" y="701073"/>
                </a:cubicBezTo>
                <a:cubicBezTo>
                  <a:pt x="2347001" y="701126"/>
                  <a:pt x="2347760" y="701178"/>
                  <a:pt x="2348449" y="701232"/>
                </a:cubicBezTo>
                <a:lnTo>
                  <a:pt x="2338199" y="701942"/>
                </a:lnTo>
                <a:lnTo>
                  <a:pt x="2336963" y="702027"/>
                </a:lnTo>
                <a:cubicBezTo>
                  <a:pt x="2335125" y="702076"/>
                  <a:pt x="2334126" y="702177"/>
                  <a:pt x="2333390" y="702274"/>
                </a:cubicBezTo>
                <a:lnTo>
                  <a:pt x="2334272" y="702349"/>
                </a:lnTo>
                <a:lnTo>
                  <a:pt x="2328721" y="703014"/>
                </a:lnTo>
                <a:cubicBezTo>
                  <a:pt x="2324896" y="703119"/>
                  <a:pt x="2320705" y="703084"/>
                  <a:pt x="2317110" y="703022"/>
                </a:cubicBezTo>
                <a:lnTo>
                  <a:pt x="2315948" y="703043"/>
                </a:lnTo>
                <a:lnTo>
                  <a:pt x="2320907" y="703542"/>
                </a:lnTo>
                <a:cubicBezTo>
                  <a:pt x="2318009" y="703797"/>
                  <a:pt x="2303494" y="703979"/>
                  <a:pt x="2296848" y="704218"/>
                </a:cubicBezTo>
                <a:cubicBezTo>
                  <a:pt x="2297630" y="704292"/>
                  <a:pt x="2298535" y="704362"/>
                  <a:pt x="2299812" y="704757"/>
                </a:cubicBezTo>
                <a:lnTo>
                  <a:pt x="2289626" y="704895"/>
                </a:lnTo>
                <a:lnTo>
                  <a:pt x="2282121" y="705719"/>
                </a:lnTo>
                <a:cubicBezTo>
                  <a:pt x="2279195" y="705792"/>
                  <a:pt x="2276120" y="705752"/>
                  <a:pt x="2273508" y="705693"/>
                </a:cubicBezTo>
                <a:cubicBezTo>
                  <a:pt x="2271393" y="705760"/>
                  <a:pt x="2268653" y="705803"/>
                  <a:pt x="2261314" y="705890"/>
                </a:cubicBezTo>
                <a:lnTo>
                  <a:pt x="2259298" y="705913"/>
                </a:lnTo>
                <a:lnTo>
                  <a:pt x="2249757" y="706735"/>
                </a:lnTo>
                <a:lnTo>
                  <a:pt x="2252445" y="706000"/>
                </a:lnTo>
                <a:lnTo>
                  <a:pt x="2246677" y="706098"/>
                </a:lnTo>
                <a:cubicBezTo>
                  <a:pt x="2247534" y="706344"/>
                  <a:pt x="2249008" y="706576"/>
                  <a:pt x="2248337" y="706765"/>
                </a:cubicBezTo>
                <a:lnTo>
                  <a:pt x="2246849" y="706939"/>
                </a:lnTo>
                <a:lnTo>
                  <a:pt x="2240459" y="706942"/>
                </a:lnTo>
                <a:lnTo>
                  <a:pt x="2236878" y="707562"/>
                </a:lnTo>
                <a:cubicBezTo>
                  <a:pt x="2238270" y="707530"/>
                  <a:pt x="2239891" y="707490"/>
                  <a:pt x="2241568" y="707450"/>
                </a:cubicBezTo>
                <a:lnTo>
                  <a:pt x="2254534" y="706848"/>
                </a:lnTo>
                <a:lnTo>
                  <a:pt x="2255989" y="706885"/>
                </a:lnTo>
                <a:lnTo>
                  <a:pt x="2259880" y="706915"/>
                </a:lnTo>
                <a:lnTo>
                  <a:pt x="2259118" y="707305"/>
                </a:lnTo>
                <a:lnTo>
                  <a:pt x="2260429" y="707318"/>
                </a:lnTo>
                <a:lnTo>
                  <a:pt x="2259033" y="707399"/>
                </a:lnTo>
                <a:lnTo>
                  <a:pt x="2260187" y="707623"/>
                </a:lnTo>
                <a:cubicBezTo>
                  <a:pt x="2263285" y="707651"/>
                  <a:pt x="2277249" y="707067"/>
                  <a:pt x="2278456" y="707080"/>
                </a:cubicBezTo>
                <a:cubicBezTo>
                  <a:pt x="2277553" y="707192"/>
                  <a:pt x="2270658" y="707517"/>
                  <a:pt x="2267421" y="707705"/>
                </a:cubicBezTo>
                <a:cubicBezTo>
                  <a:pt x="2268131" y="707704"/>
                  <a:pt x="2274684" y="707641"/>
                  <a:pt x="2274674" y="707677"/>
                </a:cubicBezTo>
                <a:cubicBezTo>
                  <a:pt x="2274660" y="707715"/>
                  <a:pt x="2271329" y="707745"/>
                  <a:pt x="2267354" y="707928"/>
                </a:cubicBezTo>
                <a:lnTo>
                  <a:pt x="2267459" y="707957"/>
                </a:lnTo>
                <a:cubicBezTo>
                  <a:pt x="2269742" y="707979"/>
                  <a:pt x="2279890" y="707909"/>
                  <a:pt x="2281048" y="708059"/>
                </a:cubicBezTo>
                <a:cubicBezTo>
                  <a:pt x="2279398" y="708292"/>
                  <a:pt x="2275182" y="708449"/>
                  <a:pt x="2269492" y="708604"/>
                </a:cubicBezTo>
                <a:lnTo>
                  <a:pt x="2273710" y="708693"/>
                </a:lnTo>
                <a:cubicBezTo>
                  <a:pt x="2272064" y="708935"/>
                  <a:pt x="2266380" y="708988"/>
                  <a:pt x="2260780" y="709068"/>
                </a:cubicBezTo>
                <a:cubicBezTo>
                  <a:pt x="2260675" y="709285"/>
                  <a:pt x="2267530" y="709575"/>
                  <a:pt x="2264343" y="709752"/>
                </a:cubicBezTo>
                <a:cubicBezTo>
                  <a:pt x="2262392" y="709861"/>
                  <a:pt x="2256108" y="709896"/>
                  <a:pt x="2250433" y="709958"/>
                </a:cubicBezTo>
                <a:cubicBezTo>
                  <a:pt x="2250425" y="709958"/>
                  <a:pt x="2250418" y="709958"/>
                  <a:pt x="2250410" y="709958"/>
                </a:cubicBezTo>
                <a:lnTo>
                  <a:pt x="2250854" y="709984"/>
                </a:lnTo>
                <a:lnTo>
                  <a:pt x="2259141" y="710142"/>
                </a:lnTo>
                <a:cubicBezTo>
                  <a:pt x="2258517" y="710360"/>
                  <a:pt x="2253864" y="710552"/>
                  <a:pt x="2247061" y="710740"/>
                </a:cubicBezTo>
                <a:lnTo>
                  <a:pt x="2246425" y="710909"/>
                </a:lnTo>
                <a:lnTo>
                  <a:pt x="2248898" y="711134"/>
                </a:lnTo>
                <a:cubicBezTo>
                  <a:pt x="2247998" y="711184"/>
                  <a:pt x="2246624" y="711224"/>
                  <a:pt x="2244934" y="711254"/>
                </a:cubicBezTo>
                <a:lnTo>
                  <a:pt x="2256059" y="711525"/>
                </a:lnTo>
                <a:lnTo>
                  <a:pt x="2251906" y="711922"/>
                </a:lnTo>
                <a:lnTo>
                  <a:pt x="2263550" y="712020"/>
                </a:lnTo>
                <a:cubicBezTo>
                  <a:pt x="2262454" y="712318"/>
                  <a:pt x="2252369" y="712852"/>
                  <a:pt x="2249209" y="713113"/>
                </a:cubicBezTo>
                <a:lnTo>
                  <a:pt x="2250017" y="713078"/>
                </a:lnTo>
                <a:lnTo>
                  <a:pt x="2257363" y="712995"/>
                </a:lnTo>
                <a:cubicBezTo>
                  <a:pt x="2257386" y="713051"/>
                  <a:pt x="2250866" y="713368"/>
                  <a:pt x="2250163" y="713409"/>
                </a:cubicBezTo>
                <a:cubicBezTo>
                  <a:pt x="2253452" y="713492"/>
                  <a:pt x="2260459" y="713548"/>
                  <a:pt x="2261317" y="713660"/>
                </a:cubicBezTo>
                <a:cubicBezTo>
                  <a:pt x="2260126" y="713756"/>
                  <a:pt x="2246078" y="713753"/>
                  <a:pt x="2243019" y="713988"/>
                </a:cubicBezTo>
                <a:lnTo>
                  <a:pt x="2241952" y="714398"/>
                </a:lnTo>
                <a:lnTo>
                  <a:pt x="2242067" y="714534"/>
                </a:lnTo>
                <a:lnTo>
                  <a:pt x="2239216" y="715167"/>
                </a:lnTo>
                <a:lnTo>
                  <a:pt x="2237680" y="715511"/>
                </a:lnTo>
                <a:cubicBezTo>
                  <a:pt x="2234881" y="715641"/>
                  <a:pt x="2229553" y="715495"/>
                  <a:pt x="2224619" y="715419"/>
                </a:cubicBezTo>
                <a:cubicBezTo>
                  <a:pt x="2223979" y="715436"/>
                  <a:pt x="2223347" y="715454"/>
                  <a:pt x="2222734" y="715470"/>
                </a:cubicBezTo>
                <a:lnTo>
                  <a:pt x="2222358" y="715981"/>
                </a:lnTo>
                <a:lnTo>
                  <a:pt x="2223579" y="716470"/>
                </a:lnTo>
                <a:lnTo>
                  <a:pt x="2222306" y="716727"/>
                </a:lnTo>
                <a:lnTo>
                  <a:pt x="2219629" y="718646"/>
                </a:lnTo>
                <a:cubicBezTo>
                  <a:pt x="2215411" y="719967"/>
                  <a:pt x="2209995" y="719173"/>
                  <a:pt x="2204998" y="718639"/>
                </a:cubicBezTo>
                <a:cubicBezTo>
                  <a:pt x="2203323" y="718698"/>
                  <a:pt x="2201703" y="718742"/>
                  <a:pt x="2200313" y="718785"/>
                </a:cubicBezTo>
                <a:cubicBezTo>
                  <a:pt x="2200356" y="718821"/>
                  <a:pt x="2200401" y="718857"/>
                  <a:pt x="2200478" y="718886"/>
                </a:cubicBezTo>
                <a:cubicBezTo>
                  <a:pt x="2201766" y="718884"/>
                  <a:pt x="2202740" y="718900"/>
                  <a:pt x="2203843" y="719090"/>
                </a:cubicBezTo>
                <a:lnTo>
                  <a:pt x="2201272" y="719372"/>
                </a:lnTo>
                <a:lnTo>
                  <a:pt x="2204930" y="721763"/>
                </a:lnTo>
                <a:cubicBezTo>
                  <a:pt x="2204928" y="722549"/>
                  <a:pt x="2202355" y="722012"/>
                  <a:pt x="2200148" y="721996"/>
                </a:cubicBezTo>
                <a:lnTo>
                  <a:pt x="2199959" y="722437"/>
                </a:lnTo>
                <a:cubicBezTo>
                  <a:pt x="2200455" y="722423"/>
                  <a:pt x="2200968" y="722393"/>
                  <a:pt x="2201486" y="722362"/>
                </a:cubicBezTo>
                <a:lnTo>
                  <a:pt x="2199915" y="722538"/>
                </a:lnTo>
                <a:cubicBezTo>
                  <a:pt x="2199949" y="722802"/>
                  <a:pt x="2199790" y="723041"/>
                  <a:pt x="2199561" y="723361"/>
                </a:cubicBezTo>
                <a:lnTo>
                  <a:pt x="2193176" y="723290"/>
                </a:lnTo>
                <a:cubicBezTo>
                  <a:pt x="2189463" y="723683"/>
                  <a:pt x="2185961" y="724079"/>
                  <a:pt x="2182713" y="724457"/>
                </a:cubicBezTo>
                <a:lnTo>
                  <a:pt x="2179809" y="727029"/>
                </a:lnTo>
                <a:lnTo>
                  <a:pt x="2185565" y="726686"/>
                </a:lnTo>
                <a:cubicBezTo>
                  <a:pt x="2186704" y="725965"/>
                  <a:pt x="2187855" y="725202"/>
                  <a:pt x="2189016" y="724433"/>
                </a:cubicBezTo>
                <a:lnTo>
                  <a:pt x="2188283" y="726525"/>
                </a:lnTo>
                <a:cubicBezTo>
                  <a:pt x="2188308" y="726524"/>
                  <a:pt x="2188332" y="726522"/>
                  <a:pt x="2188358" y="726520"/>
                </a:cubicBezTo>
                <a:lnTo>
                  <a:pt x="2188282" y="726529"/>
                </a:lnTo>
                <a:lnTo>
                  <a:pt x="2188192" y="726784"/>
                </a:lnTo>
                <a:lnTo>
                  <a:pt x="2186577" y="728365"/>
                </a:lnTo>
                <a:lnTo>
                  <a:pt x="2192863" y="727936"/>
                </a:lnTo>
                <a:cubicBezTo>
                  <a:pt x="2193260" y="727668"/>
                  <a:pt x="2193653" y="727389"/>
                  <a:pt x="2194047" y="727109"/>
                </a:cubicBezTo>
                <a:cubicBezTo>
                  <a:pt x="2194544" y="727075"/>
                  <a:pt x="2195030" y="727044"/>
                  <a:pt x="2195399" y="727065"/>
                </a:cubicBezTo>
                <a:lnTo>
                  <a:pt x="2194310" y="727838"/>
                </a:lnTo>
                <a:cubicBezTo>
                  <a:pt x="2210172" y="726752"/>
                  <a:pt x="2230547" y="725301"/>
                  <a:pt x="2249120" y="724048"/>
                </a:cubicBezTo>
                <a:cubicBezTo>
                  <a:pt x="2249008" y="724065"/>
                  <a:pt x="2248926" y="724079"/>
                  <a:pt x="2248878" y="724135"/>
                </a:cubicBezTo>
                <a:lnTo>
                  <a:pt x="2251152" y="724035"/>
                </a:lnTo>
                <a:cubicBezTo>
                  <a:pt x="2232713" y="726127"/>
                  <a:pt x="2209431" y="728595"/>
                  <a:pt x="2189889" y="730675"/>
                </a:cubicBezTo>
                <a:cubicBezTo>
                  <a:pt x="2189725" y="730745"/>
                  <a:pt x="2189584" y="730828"/>
                  <a:pt x="2189458" y="730907"/>
                </a:cubicBezTo>
                <a:cubicBezTo>
                  <a:pt x="2189732" y="730915"/>
                  <a:pt x="2190019" y="730918"/>
                  <a:pt x="2190291" y="730928"/>
                </a:cubicBezTo>
                <a:lnTo>
                  <a:pt x="2189295" y="732014"/>
                </a:lnTo>
                <a:cubicBezTo>
                  <a:pt x="2205982" y="730543"/>
                  <a:pt x="2225674" y="728773"/>
                  <a:pt x="2243402" y="727215"/>
                </a:cubicBezTo>
                <a:cubicBezTo>
                  <a:pt x="2219313" y="730209"/>
                  <a:pt x="2195332" y="733102"/>
                  <a:pt x="2188183" y="734200"/>
                </a:cubicBezTo>
                <a:lnTo>
                  <a:pt x="2188122" y="734410"/>
                </a:lnTo>
                <a:cubicBezTo>
                  <a:pt x="2195758" y="733933"/>
                  <a:pt x="2223110" y="731073"/>
                  <a:pt x="2251951" y="728067"/>
                </a:cubicBezTo>
                <a:lnTo>
                  <a:pt x="2243506" y="729669"/>
                </a:lnTo>
                <a:cubicBezTo>
                  <a:pt x="2217954" y="733010"/>
                  <a:pt x="2192847" y="736179"/>
                  <a:pt x="2192294" y="736580"/>
                </a:cubicBezTo>
                <a:cubicBezTo>
                  <a:pt x="2193546" y="736843"/>
                  <a:pt x="2222586" y="733679"/>
                  <a:pt x="2254484" y="730205"/>
                </a:cubicBezTo>
                <a:cubicBezTo>
                  <a:pt x="2255596" y="730206"/>
                  <a:pt x="2256677" y="730211"/>
                  <a:pt x="2257365" y="730244"/>
                </a:cubicBezTo>
                <a:lnTo>
                  <a:pt x="2241660" y="731954"/>
                </a:lnTo>
                <a:lnTo>
                  <a:pt x="2241506" y="731967"/>
                </a:lnTo>
                <a:cubicBezTo>
                  <a:pt x="2241211" y="731998"/>
                  <a:pt x="2240889" y="732027"/>
                  <a:pt x="2240568" y="732046"/>
                </a:cubicBezTo>
                <a:cubicBezTo>
                  <a:pt x="2238138" y="732252"/>
                  <a:pt x="2235905" y="732450"/>
                  <a:pt x="2234211" y="732621"/>
                </a:cubicBezTo>
                <a:cubicBezTo>
                  <a:pt x="2234744" y="732641"/>
                  <a:pt x="2235322" y="732658"/>
                  <a:pt x="2235845" y="732679"/>
                </a:cubicBezTo>
                <a:lnTo>
                  <a:pt x="2227977" y="733758"/>
                </a:lnTo>
                <a:lnTo>
                  <a:pt x="2227028" y="733889"/>
                </a:lnTo>
                <a:cubicBezTo>
                  <a:pt x="2225621" y="734010"/>
                  <a:pt x="2224853" y="734145"/>
                  <a:pt x="2224286" y="734265"/>
                </a:cubicBezTo>
                <a:lnTo>
                  <a:pt x="2224955" y="734298"/>
                </a:lnTo>
                <a:lnTo>
                  <a:pt x="2220680" y="735144"/>
                </a:lnTo>
                <a:cubicBezTo>
                  <a:pt x="2217753" y="735401"/>
                  <a:pt x="2214552" y="735540"/>
                  <a:pt x="2211807" y="735631"/>
                </a:cubicBezTo>
                <a:lnTo>
                  <a:pt x="2210919" y="735697"/>
                </a:lnTo>
                <a:cubicBezTo>
                  <a:pt x="2210921" y="735697"/>
                  <a:pt x="2210922" y="735697"/>
                  <a:pt x="2210922" y="735698"/>
                </a:cubicBezTo>
                <a:lnTo>
                  <a:pt x="2214684" y="735955"/>
                </a:lnTo>
                <a:cubicBezTo>
                  <a:pt x="2212457" y="736313"/>
                  <a:pt x="2201355" y="737079"/>
                  <a:pt x="2196264" y="737575"/>
                </a:cubicBezTo>
                <a:cubicBezTo>
                  <a:pt x="2196858" y="737611"/>
                  <a:pt x="2197545" y="737639"/>
                  <a:pt x="2198503" y="737952"/>
                </a:cubicBezTo>
                <a:lnTo>
                  <a:pt x="2190711" y="738500"/>
                </a:lnTo>
                <a:lnTo>
                  <a:pt x="2184934" y="739574"/>
                </a:lnTo>
                <a:lnTo>
                  <a:pt x="2181410" y="739751"/>
                </a:lnTo>
                <a:lnTo>
                  <a:pt x="2180885" y="739957"/>
                </a:lnTo>
                <a:lnTo>
                  <a:pt x="2180438" y="741130"/>
                </a:lnTo>
                <a:lnTo>
                  <a:pt x="2180412" y="741197"/>
                </a:lnTo>
                <a:lnTo>
                  <a:pt x="2180283" y="741537"/>
                </a:lnTo>
                <a:lnTo>
                  <a:pt x="2178688" y="741981"/>
                </a:lnTo>
                <a:lnTo>
                  <a:pt x="2183998" y="741787"/>
                </a:lnTo>
                <a:lnTo>
                  <a:pt x="2177065" y="742556"/>
                </a:lnTo>
                <a:lnTo>
                  <a:pt x="2176655" y="742726"/>
                </a:lnTo>
                <a:lnTo>
                  <a:pt x="2178358" y="742677"/>
                </a:lnTo>
                <a:cubicBezTo>
                  <a:pt x="2178502" y="742676"/>
                  <a:pt x="2178624" y="742676"/>
                  <a:pt x="2178631" y="742775"/>
                </a:cubicBezTo>
                <a:lnTo>
                  <a:pt x="2175988" y="743003"/>
                </a:lnTo>
                <a:cubicBezTo>
                  <a:pt x="2175729" y="743132"/>
                  <a:pt x="2175424" y="743249"/>
                  <a:pt x="2175076" y="743382"/>
                </a:cubicBezTo>
                <a:lnTo>
                  <a:pt x="2174580" y="743567"/>
                </a:lnTo>
                <a:lnTo>
                  <a:pt x="2174402" y="743891"/>
                </a:lnTo>
                <a:lnTo>
                  <a:pt x="2178462" y="743415"/>
                </a:lnTo>
                <a:cubicBezTo>
                  <a:pt x="2178404" y="743441"/>
                  <a:pt x="2178312" y="743474"/>
                  <a:pt x="2178181" y="743494"/>
                </a:cubicBezTo>
                <a:lnTo>
                  <a:pt x="2179161" y="743545"/>
                </a:lnTo>
                <a:lnTo>
                  <a:pt x="2185202" y="742708"/>
                </a:lnTo>
                <a:lnTo>
                  <a:pt x="2199125" y="740443"/>
                </a:lnTo>
                <a:lnTo>
                  <a:pt x="2175719" y="745435"/>
                </a:lnTo>
                <a:lnTo>
                  <a:pt x="2176059" y="745662"/>
                </a:lnTo>
                <a:cubicBezTo>
                  <a:pt x="2176540" y="746246"/>
                  <a:pt x="2175574" y="745959"/>
                  <a:pt x="2175018" y="746042"/>
                </a:cubicBezTo>
                <a:lnTo>
                  <a:pt x="2170590" y="747234"/>
                </a:lnTo>
                <a:cubicBezTo>
                  <a:pt x="2170321" y="747349"/>
                  <a:pt x="2170051" y="747457"/>
                  <a:pt x="2169796" y="747557"/>
                </a:cubicBezTo>
                <a:lnTo>
                  <a:pt x="2169743" y="747942"/>
                </a:lnTo>
                <a:lnTo>
                  <a:pt x="2173659" y="749858"/>
                </a:lnTo>
                <a:cubicBezTo>
                  <a:pt x="2187931" y="747387"/>
                  <a:pt x="2204906" y="744298"/>
                  <a:pt x="2221431" y="741318"/>
                </a:cubicBezTo>
                <a:cubicBezTo>
                  <a:pt x="2221816" y="741803"/>
                  <a:pt x="2227630" y="740670"/>
                  <a:pt x="2235742" y="738885"/>
                </a:cubicBezTo>
                <a:cubicBezTo>
                  <a:pt x="2238933" y="738382"/>
                  <a:pt x="2243271" y="737577"/>
                  <a:pt x="2248405" y="736591"/>
                </a:cubicBezTo>
                <a:lnTo>
                  <a:pt x="2263098" y="734101"/>
                </a:lnTo>
                <a:cubicBezTo>
                  <a:pt x="2233447" y="740835"/>
                  <a:pt x="2202627" y="747654"/>
                  <a:pt x="2201819" y="748185"/>
                </a:cubicBezTo>
                <a:cubicBezTo>
                  <a:pt x="2202641" y="748238"/>
                  <a:pt x="2212871" y="746229"/>
                  <a:pt x="2227775" y="743177"/>
                </a:cubicBezTo>
                <a:lnTo>
                  <a:pt x="2213078" y="746712"/>
                </a:lnTo>
                <a:cubicBezTo>
                  <a:pt x="2213876" y="746764"/>
                  <a:pt x="2223588" y="744863"/>
                  <a:pt x="2237854" y="741945"/>
                </a:cubicBezTo>
                <a:lnTo>
                  <a:pt x="2240969" y="742113"/>
                </a:lnTo>
                <a:cubicBezTo>
                  <a:pt x="2231454" y="744403"/>
                  <a:pt x="2223919" y="746234"/>
                  <a:pt x="2222693" y="746785"/>
                </a:cubicBezTo>
                <a:cubicBezTo>
                  <a:pt x="2225305" y="746492"/>
                  <a:pt x="2239600" y="743486"/>
                  <a:pt x="2257437" y="739649"/>
                </a:cubicBezTo>
                <a:cubicBezTo>
                  <a:pt x="2258592" y="739497"/>
                  <a:pt x="2259908" y="739286"/>
                  <a:pt x="2261263" y="739067"/>
                </a:cubicBezTo>
                <a:cubicBezTo>
                  <a:pt x="2236396" y="744177"/>
                  <a:pt x="2217671" y="748192"/>
                  <a:pt x="2214007" y="749445"/>
                </a:cubicBezTo>
                <a:cubicBezTo>
                  <a:pt x="2217056" y="749699"/>
                  <a:pt x="2230224" y="747585"/>
                  <a:pt x="2247188" y="744725"/>
                </a:cubicBezTo>
                <a:cubicBezTo>
                  <a:pt x="2234105" y="747627"/>
                  <a:pt x="2205018" y="753085"/>
                  <a:pt x="2226031" y="749938"/>
                </a:cubicBezTo>
                <a:cubicBezTo>
                  <a:pt x="2237624" y="748202"/>
                  <a:pt x="2279839" y="740841"/>
                  <a:pt x="2316029" y="734730"/>
                </a:cubicBezTo>
                <a:cubicBezTo>
                  <a:pt x="2315905" y="734760"/>
                  <a:pt x="2315815" y="734784"/>
                  <a:pt x="2315773" y="734844"/>
                </a:cubicBezTo>
                <a:lnTo>
                  <a:pt x="2318348" y="734462"/>
                </a:lnTo>
                <a:cubicBezTo>
                  <a:pt x="2280669" y="742382"/>
                  <a:pt x="2224750" y="753545"/>
                  <a:pt x="2209600" y="756843"/>
                </a:cubicBezTo>
                <a:lnTo>
                  <a:pt x="2209725" y="756875"/>
                </a:lnTo>
                <a:lnTo>
                  <a:pt x="2206531" y="757717"/>
                </a:lnTo>
                <a:cubicBezTo>
                  <a:pt x="2213868" y="756717"/>
                  <a:pt x="2267167" y="746553"/>
                  <a:pt x="2310198" y="738502"/>
                </a:cubicBezTo>
                <a:cubicBezTo>
                  <a:pt x="2277981" y="745590"/>
                  <a:pt x="2245907" y="752517"/>
                  <a:pt x="2246305" y="752759"/>
                </a:cubicBezTo>
                <a:cubicBezTo>
                  <a:pt x="2246823" y="753066"/>
                  <a:pt x="2282339" y="745885"/>
                  <a:pt x="2320150" y="738254"/>
                </a:cubicBezTo>
                <a:lnTo>
                  <a:pt x="2310860" y="740858"/>
                </a:lnTo>
                <a:cubicBezTo>
                  <a:pt x="2282531" y="747257"/>
                  <a:pt x="2254671" y="753437"/>
                  <a:pt x="2253904" y="753942"/>
                </a:cubicBezTo>
                <a:cubicBezTo>
                  <a:pt x="2255392" y="754038"/>
                  <a:pt x="2287855" y="747349"/>
                  <a:pt x="2323514" y="740001"/>
                </a:cubicBezTo>
                <a:cubicBezTo>
                  <a:pt x="2324783" y="739863"/>
                  <a:pt x="2326019" y="739731"/>
                  <a:pt x="2326813" y="739679"/>
                </a:cubicBezTo>
                <a:lnTo>
                  <a:pt x="2309256" y="743295"/>
                </a:lnTo>
                <a:lnTo>
                  <a:pt x="2309083" y="743327"/>
                </a:lnTo>
                <a:cubicBezTo>
                  <a:pt x="2308752" y="743393"/>
                  <a:pt x="2308390" y="743461"/>
                  <a:pt x="2308029" y="743521"/>
                </a:cubicBezTo>
                <a:cubicBezTo>
                  <a:pt x="2305300" y="744024"/>
                  <a:pt x="2302792" y="744494"/>
                  <a:pt x="2300896" y="744871"/>
                </a:cubicBezTo>
                <a:cubicBezTo>
                  <a:pt x="2301510" y="744824"/>
                  <a:pt x="2302173" y="744767"/>
                  <a:pt x="2302775" y="744723"/>
                </a:cubicBezTo>
                <a:lnTo>
                  <a:pt x="2294028" y="746750"/>
                </a:lnTo>
                <a:lnTo>
                  <a:pt x="2292974" y="746994"/>
                </a:lnTo>
                <a:cubicBezTo>
                  <a:pt x="2291394" y="747288"/>
                  <a:pt x="2290547" y="747515"/>
                  <a:pt x="2289925" y="747702"/>
                </a:cubicBezTo>
                <a:lnTo>
                  <a:pt x="2290698" y="747650"/>
                </a:lnTo>
                <a:lnTo>
                  <a:pt x="2286002" y="749001"/>
                </a:lnTo>
                <a:cubicBezTo>
                  <a:pt x="2282716" y="749615"/>
                  <a:pt x="2279091" y="750151"/>
                  <a:pt x="2275977" y="750582"/>
                </a:cubicBezTo>
                <a:lnTo>
                  <a:pt x="2274976" y="750758"/>
                </a:lnTo>
                <a:lnTo>
                  <a:pt x="2279334" y="750536"/>
                </a:lnTo>
                <a:cubicBezTo>
                  <a:pt x="2276868" y="751159"/>
                  <a:pt x="2264360" y="753289"/>
                  <a:pt x="2258657" y="754405"/>
                </a:cubicBezTo>
                <a:cubicBezTo>
                  <a:pt x="2259342" y="754366"/>
                  <a:pt x="2260135" y="754306"/>
                  <a:pt x="2261296" y="754489"/>
                </a:cubicBezTo>
                <a:lnTo>
                  <a:pt x="2252519" y="755993"/>
                </a:lnTo>
                <a:lnTo>
                  <a:pt x="2246161" y="757753"/>
                </a:lnTo>
                <a:cubicBezTo>
                  <a:pt x="2243644" y="758216"/>
                  <a:pt x="2240983" y="758596"/>
                  <a:pt x="2238718" y="758896"/>
                </a:cubicBezTo>
                <a:cubicBezTo>
                  <a:pt x="2236902" y="759244"/>
                  <a:pt x="2234542" y="759654"/>
                  <a:pt x="2228217" y="760726"/>
                </a:cubicBezTo>
                <a:lnTo>
                  <a:pt x="2226479" y="761019"/>
                </a:lnTo>
                <a:lnTo>
                  <a:pt x="2218361" y="763053"/>
                </a:lnTo>
                <a:lnTo>
                  <a:pt x="2220573" y="762027"/>
                </a:lnTo>
                <a:lnTo>
                  <a:pt x="2215607" y="762897"/>
                </a:lnTo>
                <a:cubicBezTo>
                  <a:pt x="2216383" y="763003"/>
                  <a:pt x="2217692" y="763011"/>
                  <a:pt x="2217140" y="763273"/>
                </a:cubicBezTo>
                <a:lnTo>
                  <a:pt x="2215880" y="763631"/>
                </a:lnTo>
                <a:lnTo>
                  <a:pt x="2210363" y="764500"/>
                </a:lnTo>
                <a:lnTo>
                  <a:pt x="2207362" y="765544"/>
                </a:lnTo>
                <a:cubicBezTo>
                  <a:pt x="2208558" y="765326"/>
                  <a:pt x="2209953" y="765070"/>
                  <a:pt x="2211394" y="764808"/>
                </a:cubicBezTo>
                <a:lnTo>
                  <a:pt x="2222503" y="762508"/>
                </a:lnTo>
                <a:lnTo>
                  <a:pt x="2223765" y="762344"/>
                </a:lnTo>
                <a:lnTo>
                  <a:pt x="2227130" y="761844"/>
                </a:lnTo>
                <a:lnTo>
                  <a:pt x="2226529" y="762299"/>
                </a:lnTo>
                <a:lnTo>
                  <a:pt x="2227663" y="762132"/>
                </a:lnTo>
                <a:lnTo>
                  <a:pt x="2226470" y="762395"/>
                </a:lnTo>
                <a:lnTo>
                  <a:pt x="2227500" y="762441"/>
                </a:lnTo>
                <a:cubicBezTo>
                  <a:pt x="2230178" y="762046"/>
                  <a:pt x="2242151" y="759627"/>
                  <a:pt x="2243195" y="759476"/>
                </a:cubicBezTo>
                <a:cubicBezTo>
                  <a:pt x="2242431" y="759699"/>
                  <a:pt x="2236525" y="760926"/>
                  <a:pt x="2233758" y="761535"/>
                </a:cubicBezTo>
                <a:cubicBezTo>
                  <a:pt x="2234371" y="761437"/>
                  <a:pt x="2240021" y="760492"/>
                  <a:pt x="2240017" y="760527"/>
                </a:cubicBezTo>
                <a:cubicBezTo>
                  <a:pt x="2240011" y="760562"/>
                  <a:pt x="2237140" y="761040"/>
                  <a:pt x="2233733" y="761744"/>
                </a:cubicBezTo>
                <a:lnTo>
                  <a:pt x="2233828" y="761756"/>
                </a:lnTo>
                <a:cubicBezTo>
                  <a:pt x="2235803" y="761466"/>
                  <a:pt x="2244557" y="760029"/>
                  <a:pt x="2245578" y="760007"/>
                </a:cubicBezTo>
                <a:cubicBezTo>
                  <a:pt x="2244188" y="760441"/>
                  <a:pt x="2240570" y="761153"/>
                  <a:pt x="2235679" y="762064"/>
                </a:cubicBezTo>
                <a:lnTo>
                  <a:pt x="2239335" y="761572"/>
                </a:lnTo>
                <a:cubicBezTo>
                  <a:pt x="2237950" y="762013"/>
                  <a:pt x="2233049" y="762831"/>
                  <a:pt x="2228224" y="763662"/>
                </a:cubicBezTo>
                <a:cubicBezTo>
                  <a:pt x="2228167" y="763872"/>
                  <a:pt x="2234129" y="763204"/>
                  <a:pt x="2231403" y="763797"/>
                </a:cubicBezTo>
                <a:cubicBezTo>
                  <a:pt x="2229733" y="764158"/>
                  <a:pt x="2224311" y="765042"/>
                  <a:pt x="2219420" y="765866"/>
                </a:cubicBezTo>
                <a:cubicBezTo>
                  <a:pt x="2219412" y="765868"/>
                  <a:pt x="2219407" y="765869"/>
                  <a:pt x="2219400" y="765869"/>
                </a:cubicBezTo>
                <a:lnTo>
                  <a:pt x="2219786" y="765833"/>
                </a:lnTo>
                <a:lnTo>
                  <a:pt x="2226968" y="764853"/>
                </a:lnTo>
                <a:cubicBezTo>
                  <a:pt x="2226460" y="765134"/>
                  <a:pt x="2222471" y="765936"/>
                  <a:pt x="2216624" y="767027"/>
                </a:cubicBezTo>
                <a:lnTo>
                  <a:pt x="2216099" y="767266"/>
                </a:lnTo>
                <a:lnTo>
                  <a:pt x="2218268" y="767133"/>
                </a:lnTo>
                <a:cubicBezTo>
                  <a:pt x="2217498" y="767302"/>
                  <a:pt x="2216317" y="767523"/>
                  <a:pt x="2214862" y="767779"/>
                </a:cubicBezTo>
                <a:lnTo>
                  <a:pt x="2224509" y="766517"/>
                </a:lnTo>
                <a:lnTo>
                  <a:pt x="2220982" y="767438"/>
                </a:lnTo>
                <a:lnTo>
                  <a:pt x="2231052" y="765947"/>
                </a:lnTo>
                <a:cubicBezTo>
                  <a:pt x="2230149" y="766365"/>
                  <a:pt x="2221518" y="768213"/>
                  <a:pt x="2218828" y="768876"/>
                </a:cubicBezTo>
                <a:lnTo>
                  <a:pt x="2219522" y="768734"/>
                </a:lnTo>
                <a:lnTo>
                  <a:pt x="2225853" y="767665"/>
                </a:lnTo>
                <a:cubicBezTo>
                  <a:pt x="2225879" y="767712"/>
                  <a:pt x="2220297" y="768880"/>
                  <a:pt x="2219696" y="769013"/>
                </a:cubicBezTo>
                <a:cubicBezTo>
                  <a:pt x="2222548" y="768642"/>
                  <a:pt x="2228607" y="767743"/>
                  <a:pt x="2229364" y="767728"/>
                </a:cubicBezTo>
                <a:cubicBezTo>
                  <a:pt x="2228350" y="767976"/>
                  <a:pt x="2216219" y="769875"/>
                  <a:pt x="2213611" y="770502"/>
                </a:cubicBezTo>
                <a:lnTo>
                  <a:pt x="2212751" y="771018"/>
                </a:lnTo>
                <a:lnTo>
                  <a:pt x="2212870" y="771124"/>
                </a:lnTo>
                <a:lnTo>
                  <a:pt x="2210501" y="772080"/>
                </a:lnTo>
                <a:lnTo>
                  <a:pt x="2209226" y="772598"/>
                </a:lnTo>
                <a:cubicBezTo>
                  <a:pt x="2206828" y="773096"/>
                  <a:pt x="2202205" y="773685"/>
                  <a:pt x="2197933" y="774285"/>
                </a:cubicBezTo>
                <a:cubicBezTo>
                  <a:pt x="2197384" y="774387"/>
                  <a:pt x="2196840" y="774489"/>
                  <a:pt x="2196313" y="774586"/>
                </a:cubicBezTo>
                <a:lnTo>
                  <a:pt x="2196064" y="775098"/>
                </a:lnTo>
                <a:cubicBezTo>
                  <a:pt x="2196519" y="775104"/>
                  <a:pt x="2196946" y="775108"/>
                  <a:pt x="2197066" y="775375"/>
                </a:cubicBezTo>
                <a:lnTo>
                  <a:pt x="2197190" y="775373"/>
                </a:lnTo>
                <a:lnTo>
                  <a:pt x="2196128" y="775778"/>
                </a:lnTo>
                <a:lnTo>
                  <a:pt x="2194100" y="777870"/>
                </a:lnTo>
                <a:cubicBezTo>
                  <a:pt x="2190653" y="779631"/>
                  <a:pt x="2185857" y="779651"/>
                  <a:pt x="2181464" y="779846"/>
                </a:cubicBezTo>
                <a:cubicBezTo>
                  <a:pt x="2180027" y="780126"/>
                  <a:pt x="2178633" y="780385"/>
                  <a:pt x="2177441" y="780612"/>
                </a:cubicBezTo>
                <a:cubicBezTo>
                  <a:pt x="2177482" y="780638"/>
                  <a:pt x="2177526" y="780665"/>
                  <a:pt x="2177598" y="780681"/>
                </a:cubicBezTo>
                <a:cubicBezTo>
                  <a:pt x="2178710" y="780505"/>
                  <a:pt x="2179553" y="780386"/>
                  <a:pt x="2180533" y="780408"/>
                </a:cubicBezTo>
                <a:lnTo>
                  <a:pt x="2178355" y="781011"/>
                </a:lnTo>
                <a:lnTo>
                  <a:pt x="2181866" y="782669"/>
                </a:lnTo>
                <a:cubicBezTo>
                  <a:pt x="2181980" y="783377"/>
                  <a:pt x="2179678" y="783244"/>
                  <a:pt x="2177771" y="783527"/>
                </a:cubicBezTo>
                <a:cubicBezTo>
                  <a:pt x="2177906" y="783589"/>
                  <a:pt x="2178027" y="783650"/>
                  <a:pt x="2177465" y="784837"/>
                </a:cubicBezTo>
                <a:cubicBezTo>
                  <a:pt x="2174679" y="785673"/>
                  <a:pt x="2167610" y="786033"/>
                  <a:pt x="2161337" y="786555"/>
                </a:cubicBezTo>
                <a:cubicBezTo>
                  <a:pt x="2158863" y="787108"/>
                  <a:pt x="2156472" y="787615"/>
                  <a:pt x="2154704" y="788008"/>
                </a:cubicBezTo>
                <a:cubicBezTo>
                  <a:pt x="2154200" y="788280"/>
                  <a:pt x="2153725" y="788534"/>
                  <a:pt x="2153274" y="788756"/>
                </a:cubicBezTo>
                <a:lnTo>
                  <a:pt x="2158702" y="788530"/>
                </a:lnTo>
                <a:cubicBezTo>
                  <a:pt x="2158350" y="788743"/>
                  <a:pt x="2153884" y="789590"/>
                  <a:pt x="2151183" y="790099"/>
                </a:cubicBezTo>
                <a:cubicBezTo>
                  <a:pt x="2151406" y="790089"/>
                  <a:pt x="2151626" y="790079"/>
                  <a:pt x="2151841" y="790075"/>
                </a:cubicBezTo>
                <a:lnTo>
                  <a:pt x="2156183" y="789464"/>
                </a:lnTo>
                <a:cubicBezTo>
                  <a:pt x="2156068" y="789500"/>
                  <a:pt x="2155999" y="789526"/>
                  <a:pt x="2156021" y="789594"/>
                </a:cubicBezTo>
                <a:lnTo>
                  <a:pt x="2157766" y="789435"/>
                </a:lnTo>
                <a:cubicBezTo>
                  <a:pt x="2157001" y="789612"/>
                  <a:pt x="2156223" y="789794"/>
                  <a:pt x="2155435" y="789968"/>
                </a:cubicBezTo>
                <a:lnTo>
                  <a:pt x="2156492" y="790126"/>
                </a:lnTo>
                <a:lnTo>
                  <a:pt x="2151465" y="790896"/>
                </a:lnTo>
                <a:cubicBezTo>
                  <a:pt x="2152745" y="791121"/>
                  <a:pt x="2154200" y="791334"/>
                  <a:pt x="2155911" y="792104"/>
                </a:cubicBezTo>
                <a:cubicBezTo>
                  <a:pt x="2154630" y="792432"/>
                  <a:pt x="2148684" y="792312"/>
                  <a:pt x="2143669" y="792639"/>
                </a:cubicBezTo>
                <a:lnTo>
                  <a:pt x="2140282" y="793393"/>
                </a:lnTo>
                <a:lnTo>
                  <a:pt x="2136445" y="794299"/>
                </a:lnTo>
                <a:lnTo>
                  <a:pt x="2144232" y="794833"/>
                </a:lnTo>
                <a:cubicBezTo>
                  <a:pt x="2143521" y="795055"/>
                  <a:pt x="2139553" y="795297"/>
                  <a:pt x="2135716" y="795667"/>
                </a:cubicBezTo>
                <a:lnTo>
                  <a:pt x="2152702" y="794204"/>
                </a:lnTo>
                <a:cubicBezTo>
                  <a:pt x="2145510" y="796042"/>
                  <a:pt x="2138325" y="797855"/>
                  <a:pt x="2131968" y="799475"/>
                </a:cubicBezTo>
                <a:lnTo>
                  <a:pt x="2131402" y="799744"/>
                </a:lnTo>
                <a:cubicBezTo>
                  <a:pt x="2131126" y="799817"/>
                  <a:pt x="2130825" y="799883"/>
                  <a:pt x="2130485" y="799852"/>
                </a:cubicBezTo>
                <a:lnTo>
                  <a:pt x="2128157" y="800453"/>
                </a:lnTo>
                <a:cubicBezTo>
                  <a:pt x="2128910" y="800819"/>
                  <a:pt x="2129645" y="801194"/>
                  <a:pt x="2130368" y="801565"/>
                </a:cubicBezTo>
                <a:lnTo>
                  <a:pt x="2128745" y="800989"/>
                </a:lnTo>
                <a:cubicBezTo>
                  <a:pt x="2128758" y="801077"/>
                  <a:pt x="2128813" y="801111"/>
                  <a:pt x="2128889" y="801158"/>
                </a:cubicBezTo>
                <a:lnTo>
                  <a:pt x="2127555" y="800609"/>
                </a:lnTo>
                <a:lnTo>
                  <a:pt x="2124274" y="801456"/>
                </a:lnTo>
                <a:lnTo>
                  <a:pt x="2124455" y="801653"/>
                </a:lnTo>
                <a:cubicBezTo>
                  <a:pt x="2124940" y="802632"/>
                  <a:pt x="2123691" y="801959"/>
                  <a:pt x="2122893" y="801934"/>
                </a:cubicBezTo>
                <a:lnTo>
                  <a:pt x="2122246" y="803292"/>
                </a:lnTo>
                <a:cubicBezTo>
                  <a:pt x="2131619" y="801421"/>
                  <a:pt x="2145385" y="798475"/>
                  <a:pt x="2159639" y="795431"/>
                </a:cubicBezTo>
                <a:lnTo>
                  <a:pt x="2153546" y="797854"/>
                </a:lnTo>
                <a:cubicBezTo>
                  <a:pt x="2136359" y="802482"/>
                  <a:pt x="2119415" y="806897"/>
                  <a:pt x="2116271" y="808177"/>
                </a:cubicBezTo>
                <a:lnTo>
                  <a:pt x="2116385" y="808283"/>
                </a:lnTo>
                <a:cubicBezTo>
                  <a:pt x="2120353" y="807964"/>
                  <a:pt x="2140415" y="803482"/>
                  <a:pt x="2162279" y="798600"/>
                </a:cubicBezTo>
                <a:cubicBezTo>
                  <a:pt x="2163145" y="798599"/>
                  <a:pt x="2163990" y="798599"/>
                  <a:pt x="2164539" y="798646"/>
                </a:cubicBezTo>
                <a:lnTo>
                  <a:pt x="2152814" y="801263"/>
                </a:lnTo>
                <a:lnTo>
                  <a:pt x="2152699" y="801284"/>
                </a:lnTo>
                <a:cubicBezTo>
                  <a:pt x="2152477" y="801330"/>
                  <a:pt x="2152234" y="801373"/>
                  <a:pt x="2151991" y="801405"/>
                </a:cubicBezTo>
                <a:cubicBezTo>
                  <a:pt x="2150159" y="801723"/>
                  <a:pt x="2148477" y="802028"/>
                  <a:pt x="2147208" y="802288"/>
                </a:cubicBezTo>
                <a:cubicBezTo>
                  <a:pt x="2147631" y="802317"/>
                  <a:pt x="2148086" y="802338"/>
                  <a:pt x="2148502" y="802368"/>
                </a:cubicBezTo>
                <a:lnTo>
                  <a:pt x="2142696" y="804012"/>
                </a:lnTo>
                <a:lnTo>
                  <a:pt x="2142346" y="804065"/>
                </a:lnTo>
                <a:cubicBezTo>
                  <a:pt x="2140936" y="804397"/>
                  <a:pt x="2140380" y="804602"/>
                  <a:pt x="2139974" y="804782"/>
                </a:cubicBezTo>
                <a:lnTo>
                  <a:pt x="2140507" y="804829"/>
                </a:lnTo>
                <a:lnTo>
                  <a:pt x="2137434" y="806108"/>
                </a:lnTo>
                <a:cubicBezTo>
                  <a:pt x="2135228" y="806502"/>
                  <a:pt x="2132774" y="806724"/>
                  <a:pt x="2130661" y="806872"/>
                </a:cubicBezTo>
                <a:lnTo>
                  <a:pt x="2129988" y="806974"/>
                </a:lnTo>
                <a:cubicBezTo>
                  <a:pt x="2130798" y="807012"/>
                  <a:pt x="2131802" y="807021"/>
                  <a:pt x="2133007" y="807342"/>
                </a:cubicBezTo>
                <a:cubicBezTo>
                  <a:pt x="2131378" y="807884"/>
                  <a:pt x="2122954" y="809074"/>
                  <a:pt x="2119136" y="809837"/>
                </a:cubicBezTo>
                <a:cubicBezTo>
                  <a:pt x="2119767" y="809905"/>
                  <a:pt x="2120527" y="809950"/>
                  <a:pt x="2120999" y="810388"/>
                </a:cubicBezTo>
                <a:lnTo>
                  <a:pt x="2115089" y="811239"/>
                </a:lnTo>
                <a:lnTo>
                  <a:pt x="2113391" y="811900"/>
                </a:lnTo>
                <a:lnTo>
                  <a:pt x="2123228" y="814243"/>
                </a:lnTo>
                <a:lnTo>
                  <a:pt x="2129883" y="813319"/>
                </a:lnTo>
                <a:lnTo>
                  <a:pt x="2124185" y="814470"/>
                </a:lnTo>
                <a:cubicBezTo>
                  <a:pt x="2126120" y="814935"/>
                  <a:pt x="2128059" y="815394"/>
                  <a:pt x="2129988" y="815853"/>
                </a:cubicBezTo>
                <a:cubicBezTo>
                  <a:pt x="2130033" y="816478"/>
                  <a:pt x="2133704" y="817256"/>
                  <a:pt x="2138899" y="818132"/>
                </a:cubicBezTo>
                <a:cubicBezTo>
                  <a:pt x="2140872" y="818683"/>
                  <a:pt x="2143596" y="819304"/>
                  <a:pt x="2146835" y="820005"/>
                </a:cubicBezTo>
                <a:lnTo>
                  <a:pt x="2148254" y="820369"/>
                </a:lnTo>
                <a:cubicBezTo>
                  <a:pt x="2157597" y="819047"/>
                  <a:pt x="2167272" y="817692"/>
                  <a:pt x="2176504" y="816417"/>
                </a:cubicBezTo>
                <a:cubicBezTo>
                  <a:pt x="2176393" y="816441"/>
                  <a:pt x="2176313" y="816460"/>
                  <a:pt x="2176273" y="816518"/>
                </a:cubicBezTo>
                <a:lnTo>
                  <a:pt x="2178558" y="816256"/>
                </a:lnTo>
                <a:lnTo>
                  <a:pt x="2151395" y="821176"/>
                </a:lnTo>
                <a:lnTo>
                  <a:pt x="2155980" y="822355"/>
                </a:lnTo>
                <a:lnTo>
                  <a:pt x="2155980" y="822355"/>
                </a:lnTo>
                <a:lnTo>
                  <a:pt x="2150056" y="821415"/>
                </a:lnTo>
                <a:lnTo>
                  <a:pt x="2140567" y="823101"/>
                </a:lnTo>
                <a:lnTo>
                  <a:pt x="2140690" y="823189"/>
                </a:lnTo>
                <a:lnTo>
                  <a:pt x="2140332" y="823143"/>
                </a:lnTo>
                <a:lnTo>
                  <a:pt x="2137265" y="823689"/>
                </a:lnTo>
                <a:lnTo>
                  <a:pt x="2142097" y="824568"/>
                </a:lnTo>
                <a:lnTo>
                  <a:pt x="2155980" y="822355"/>
                </a:lnTo>
                <a:lnTo>
                  <a:pt x="2155980" y="822355"/>
                </a:lnTo>
                <a:lnTo>
                  <a:pt x="2155980" y="822355"/>
                </a:lnTo>
                <a:cubicBezTo>
                  <a:pt x="2161139" y="821526"/>
                  <a:pt x="2166254" y="820712"/>
                  <a:pt x="2171215" y="819926"/>
                </a:cubicBezTo>
                <a:lnTo>
                  <a:pt x="2144830" y="825066"/>
                </a:lnTo>
                <a:lnTo>
                  <a:pt x="2148224" y="825683"/>
                </a:lnTo>
                <a:cubicBezTo>
                  <a:pt x="2157879" y="824013"/>
                  <a:pt x="2168825" y="822095"/>
                  <a:pt x="2179995" y="820140"/>
                </a:cubicBezTo>
                <a:lnTo>
                  <a:pt x="2171704" y="822317"/>
                </a:lnTo>
                <a:lnTo>
                  <a:pt x="2151574" y="826373"/>
                </a:lnTo>
                <a:cubicBezTo>
                  <a:pt x="2152079" y="826539"/>
                  <a:pt x="2152625" y="826687"/>
                  <a:pt x="2153181" y="826838"/>
                </a:cubicBezTo>
                <a:lnTo>
                  <a:pt x="2151146" y="826460"/>
                </a:lnTo>
                <a:lnTo>
                  <a:pt x="2139276" y="828851"/>
                </a:lnTo>
                <a:lnTo>
                  <a:pt x="2141543" y="829434"/>
                </a:lnTo>
                <a:cubicBezTo>
                  <a:pt x="2152772" y="827463"/>
                  <a:pt x="2167496" y="824815"/>
                  <a:pt x="2182892" y="822047"/>
                </a:cubicBezTo>
                <a:cubicBezTo>
                  <a:pt x="2184015" y="821970"/>
                  <a:pt x="2185108" y="821895"/>
                  <a:pt x="2185811" y="821879"/>
                </a:cubicBezTo>
                <a:lnTo>
                  <a:pt x="2170194" y="824685"/>
                </a:lnTo>
                <a:lnTo>
                  <a:pt x="2170042" y="824709"/>
                </a:lnTo>
                <a:cubicBezTo>
                  <a:pt x="2169747" y="824761"/>
                  <a:pt x="2169426" y="824811"/>
                  <a:pt x="2169104" y="824853"/>
                </a:cubicBezTo>
                <a:cubicBezTo>
                  <a:pt x="2166680" y="825231"/>
                  <a:pt x="2164452" y="825584"/>
                  <a:pt x="2162766" y="825874"/>
                </a:cubicBezTo>
                <a:cubicBezTo>
                  <a:pt x="2163308" y="825856"/>
                  <a:pt x="2163895" y="825830"/>
                  <a:pt x="2164427" y="825814"/>
                </a:cubicBezTo>
                <a:lnTo>
                  <a:pt x="2156640" y="827438"/>
                </a:lnTo>
                <a:lnTo>
                  <a:pt x="2155700" y="827634"/>
                </a:lnTo>
                <a:cubicBezTo>
                  <a:pt x="2154296" y="827854"/>
                  <a:pt x="2153541" y="828042"/>
                  <a:pt x="2152986" y="828200"/>
                </a:cubicBezTo>
                <a:lnTo>
                  <a:pt x="2153668" y="828184"/>
                </a:lnTo>
                <a:lnTo>
                  <a:pt x="2149477" y="829320"/>
                </a:lnTo>
                <a:lnTo>
                  <a:pt x="2143850" y="830026"/>
                </a:lnTo>
                <a:cubicBezTo>
                  <a:pt x="2155339" y="832987"/>
                  <a:pt x="2171201" y="836974"/>
                  <a:pt x="2185514" y="840666"/>
                </a:cubicBezTo>
                <a:cubicBezTo>
                  <a:pt x="2185433" y="840657"/>
                  <a:pt x="2185373" y="840651"/>
                  <a:pt x="2185329" y="840698"/>
                </a:cubicBezTo>
                <a:lnTo>
                  <a:pt x="2186912" y="841166"/>
                </a:lnTo>
                <a:cubicBezTo>
                  <a:pt x="2171820" y="838368"/>
                  <a:pt x="2152216" y="834477"/>
                  <a:pt x="2137333" y="831563"/>
                </a:cubicBezTo>
                <a:cubicBezTo>
                  <a:pt x="2136308" y="831742"/>
                  <a:pt x="2135220" y="831907"/>
                  <a:pt x="2134120" y="832078"/>
                </a:cubicBezTo>
                <a:cubicBezTo>
                  <a:pt x="2147254" y="835075"/>
                  <a:pt x="2165175" y="839046"/>
                  <a:pt x="2180894" y="842592"/>
                </a:cubicBezTo>
                <a:cubicBezTo>
                  <a:pt x="2160263" y="839110"/>
                  <a:pt x="2139767" y="835513"/>
                  <a:pt x="2139905" y="835893"/>
                </a:cubicBezTo>
                <a:cubicBezTo>
                  <a:pt x="2140088" y="836380"/>
                  <a:pt x="2162608" y="840868"/>
                  <a:pt x="2186578" y="845658"/>
                </a:cubicBezTo>
                <a:lnTo>
                  <a:pt x="2180429" y="845229"/>
                </a:lnTo>
                <a:cubicBezTo>
                  <a:pt x="2162155" y="842328"/>
                  <a:pt x="2144224" y="839357"/>
                  <a:pt x="2143757" y="839643"/>
                </a:cubicBezTo>
                <a:cubicBezTo>
                  <a:pt x="2144559" y="840239"/>
                  <a:pt x="2165187" y="844209"/>
                  <a:pt x="2187848" y="848573"/>
                </a:cubicBezTo>
                <a:cubicBezTo>
                  <a:pt x="2188610" y="848856"/>
                  <a:pt x="2189351" y="849133"/>
                  <a:pt x="2189816" y="849344"/>
                </a:cubicBezTo>
                <a:lnTo>
                  <a:pt x="2178660" y="847194"/>
                </a:lnTo>
                <a:lnTo>
                  <a:pt x="2178552" y="847169"/>
                </a:lnTo>
                <a:cubicBezTo>
                  <a:pt x="2178342" y="847128"/>
                  <a:pt x="2178114" y="847076"/>
                  <a:pt x="2177890" y="847016"/>
                </a:cubicBezTo>
                <a:cubicBezTo>
                  <a:pt x="2176178" y="846622"/>
                  <a:pt x="2174601" y="846267"/>
                  <a:pt x="2173401" y="846021"/>
                </a:cubicBezTo>
                <a:cubicBezTo>
                  <a:pt x="2173762" y="846177"/>
                  <a:pt x="2174155" y="846341"/>
                  <a:pt x="2174509" y="846497"/>
                </a:cubicBezTo>
                <a:lnTo>
                  <a:pt x="2168872" y="845657"/>
                </a:lnTo>
                <a:lnTo>
                  <a:pt x="2168191" y="845556"/>
                </a:lnTo>
                <a:cubicBezTo>
                  <a:pt x="2167198" y="845328"/>
                  <a:pt x="2166642" y="845280"/>
                  <a:pt x="2166226" y="845264"/>
                </a:cubicBezTo>
                <a:lnTo>
                  <a:pt x="2166678" y="845468"/>
                </a:lnTo>
                <a:lnTo>
                  <a:pt x="2163557" y="845287"/>
                </a:lnTo>
                <a:cubicBezTo>
                  <a:pt x="2161493" y="844820"/>
                  <a:pt x="2159265" y="844160"/>
                  <a:pt x="2157360" y="843563"/>
                </a:cubicBezTo>
                <a:lnTo>
                  <a:pt x="2156737" y="843409"/>
                </a:lnTo>
                <a:lnTo>
                  <a:pt x="2159264" y="844635"/>
                </a:lnTo>
                <a:cubicBezTo>
                  <a:pt x="2157658" y="844453"/>
                  <a:pt x="2149868" y="842463"/>
                  <a:pt x="2146264" y="841704"/>
                </a:cubicBezTo>
                <a:cubicBezTo>
                  <a:pt x="2146663" y="841893"/>
                  <a:pt x="2147130" y="842096"/>
                  <a:pt x="2147718" y="842671"/>
                </a:cubicBezTo>
                <a:lnTo>
                  <a:pt x="2142250" y="841286"/>
                </a:lnTo>
                <a:lnTo>
                  <a:pt x="2138048" y="840968"/>
                </a:lnTo>
                <a:cubicBezTo>
                  <a:pt x="2136470" y="840603"/>
                  <a:pt x="2134838" y="840105"/>
                  <a:pt x="2133458" y="839657"/>
                </a:cubicBezTo>
                <a:cubicBezTo>
                  <a:pt x="2132313" y="839406"/>
                  <a:pt x="2130841" y="839040"/>
                  <a:pt x="2126903" y="838030"/>
                </a:cubicBezTo>
                <a:lnTo>
                  <a:pt x="2125823" y="837751"/>
                </a:lnTo>
                <a:lnTo>
                  <a:pt x="2120536" y="837129"/>
                </a:lnTo>
                <a:lnTo>
                  <a:pt x="2122144" y="836814"/>
                </a:lnTo>
                <a:lnTo>
                  <a:pt x="2119042" y="836048"/>
                </a:lnTo>
                <a:lnTo>
                  <a:pt x="2118935" y="836893"/>
                </a:lnTo>
                <a:lnTo>
                  <a:pt x="2115524" y="835943"/>
                </a:lnTo>
                <a:lnTo>
                  <a:pt x="2115089" y="835958"/>
                </a:lnTo>
                <a:lnTo>
                  <a:pt x="2114207" y="836185"/>
                </a:lnTo>
                <a:cubicBezTo>
                  <a:pt x="2114769" y="836316"/>
                  <a:pt x="2115375" y="836457"/>
                  <a:pt x="2115995" y="836603"/>
                </a:cubicBezTo>
                <a:lnTo>
                  <a:pt x="2123058" y="837952"/>
                </a:lnTo>
                <a:lnTo>
                  <a:pt x="2123826" y="838203"/>
                </a:lnTo>
                <a:lnTo>
                  <a:pt x="2125895" y="838814"/>
                </a:lnTo>
                <a:lnTo>
                  <a:pt x="2125395" y="839080"/>
                </a:lnTo>
                <a:lnTo>
                  <a:pt x="2126092" y="839289"/>
                </a:lnTo>
                <a:lnTo>
                  <a:pt x="2125328" y="839160"/>
                </a:lnTo>
                <a:lnTo>
                  <a:pt x="2125890" y="839550"/>
                </a:lnTo>
                <a:cubicBezTo>
                  <a:pt x="2127536" y="840039"/>
                  <a:pt x="2135129" y="841553"/>
                  <a:pt x="2135768" y="841746"/>
                </a:cubicBezTo>
                <a:lnTo>
                  <a:pt x="2129731" y="840709"/>
                </a:lnTo>
                <a:lnTo>
                  <a:pt x="2133608" y="841763"/>
                </a:lnTo>
                <a:cubicBezTo>
                  <a:pt x="2133593" y="841799"/>
                  <a:pt x="2131808" y="841330"/>
                  <a:pt x="2129642" y="840916"/>
                </a:cubicBezTo>
                <a:lnTo>
                  <a:pt x="2129691" y="840960"/>
                </a:lnTo>
                <a:lnTo>
                  <a:pt x="2136919" y="843086"/>
                </a:lnTo>
                <a:lnTo>
                  <a:pt x="2130623" y="841895"/>
                </a:lnTo>
                <a:lnTo>
                  <a:pt x="2132854" y="842609"/>
                </a:lnTo>
                <a:cubicBezTo>
                  <a:pt x="2132953" y="842643"/>
                  <a:pt x="2133037" y="842675"/>
                  <a:pt x="2133020" y="842782"/>
                </a:cubicBezTo>
                <a:cubicBezTo>
                  <a:pt x="2131918" y="842599"/>
                  <a:pt x="2128871" y="841803"/>
                  <a:pt x="2125863" y="841045"/>
                </a:cubicBezTo>
                <a:lnTo>
                  <a:pt x="2127603" y="842243"/>
                </a:lnTo>
                <a:cubicBezTo>
                  <a:pt x="2126764" y="842097"/>
                  <a:pt x="2124510" y="841508"/>
                  <a:pt x="2122106" y="840881"/>
                </a:cubicBezTo>
                <a:lnTo>
                  <a:pt x="2122047" y="840957"/>
                </a:lnTo>
                <a:lnTo>
                  <a:pt x="2124735" y="841847"/>
                </a:lnTo>
                <a:cubicBezTo>
                  <a:pt x="2124505" y="841954"/>
                  <a:pt x="2123287" y="841735"/>
                  <a:pt x="2121396" y="841319"/>
                </a:cubicBezTo>
                <a:lnTo>
                  <a:pt x="2120063" y="841684"/>
                </a:lnTo>
                <a:lnTo>
                  <a:pt x="2128147" y="842395"/>
                </a:lnTo>
                <a:lnTo>
                  <a:pt x="2125524" y="842473"/>
                </a:lnTo>
                <a:lnTo>
                  <a:pt x="2132764" y="843419"/>
                </a:lnTo>
                <a:cubicBezTo>
                  <a:pt x="2132718" y="843434"/>
                  <a:pt x="2132648" y="843445"/>
                  <a:pt x="2132554" y="843433"/>
                </a:cubicBezTo>
                <a:lnTo>
                  <a:pt x="2133214" y="843736"/>
                </a:lnTo>
                <a:lnTo>
                  <a:pt x="2137544" y="844371"/>
                </a:lnTo>
                <a:lnTo>
                  <a:pt x="2147600" y="845479"/>
                </a:lnTo>
                <a:cubicBezTo>
                  <a:pt x="2139095" y="845185"/>
                  <a:pt x="2130186" y="844858"/>
                  <a:pt x="2122005" y="844580"/>
                </a:cubicBezTo>
                <a:lnTo>
                  <a:pt x="2125058" y="845596"/>
                </a:lnTo>
                <a:cubicBezTo>
                  <a:pt x="2124749" y="845557"/>
                  <a:pt x="2122919" y="845069"/>
                  <a:pt x="2120895" y="844541"/>
                </a:cubicBezTo>
                <a:lnTo>
                  <a:pt x="2119403" y="844489"/>
                </a:lnTo>
                <a:lnTo>
                  <a:pt x="2117313" y="844673"/>
                </a:lnTo>
                <a:lnTo>
                  <a:pt x="2116325" y="844895"/>
                </a:lnTo>
                <a:cubicBezTo>
                  <a:pt x="2115045" y="844837"/>
                  <a:pt x="2112942" y="844538"/>
                  <a:pt x="2110710" y="844210"/>
                </a:cubicBezTo>
                <a:cubicBezTo>
                  <a:pt x="2109217" y="844162"/>
                  <a:pt x="2107779" y="844120"/>
                  <a:pt x="2106407" y="844089"/>
                </a:cubicBezTo>
                <a:lnTo>
                  <a:pt x="2107882" y="844742"/>
                </a:lnTo>
                <a:cubicBezTo>
                  <a:pt x="2107812" y="844967"/>
                  <a:pt x="2106258" y="844668"/>
                  <a:pt x="2104886" y="844540"/>
                </a:cubicBezTo>
                <a:lnTo>
                  <a:pt x="2104398" y="844899"/>
                </a:lnTo>
                <a:lnTo>
                  <a:pt x="2101335" y="844622"/>
                </a:lnTo>
                <a:lnTo>
                  <a:pt x="2105827" y="845965"/>
                </a:lnTo>
                <a:cubicBezTo>
                  <a:pt x="2108958" y="846328"/>
                  <a:pt x="2112455" y="846633"/>
                  <a:pt x="2116179" y="846949"/>
                </a:cubicBezTo>
                <a:cubicBezTo>
                  <a:pt x="2113861" y="846947"/>
                  <a:pt x="2109798" y="846780"/>
                  <a:pt x="2106685" y="846681"/>
                </a:cubicBezTo>
                <a:lnTo>
                  <a:pt x="2107330" y="846832"/>
                </a:lnTo>
                <a:lnTo>
                  <a:pt x="2107174" y="846911"/>
                </a:lnTo>
                <a:cubicBezTo>
                  <a:pt x="2107445" y="846976"/>
                  <a:pt x="2107673" y="847057"/>
                  <a:pt x="2107862" y="847130"/>
                </a:cubicBezTo>
                <a:lnTo>
                  <a:pt x="2109881" y="847583"/>
                </a:lnTo>
                <a:lnTo>
                  <a:pt x="2116567" y="847900"/>
                </a:lnTo>
                <a:cubicBezTo>
                  <a:pt x="2128294" y="849222"/>
                  <a:pt x="2145837" y="850633"/>
                  <a:pt x="2162722" y="852045"/>
                </a:cubicBezTo>
                <a:cubicBezTo>
                  <a:pt x="2162880" y="852660"/>
                  <a:pt x="2167119" y="852923"/>
                  <a:pt x="2173079" y="853073"/>
                </a:cubicBezTo>
                <a:cubicBezTo>
                  <a:pt x="2175380" y="853346"/>
                  <a:pt x="2178534" y="853584"/>
                  <a:pt x="2182275" y="853831"/>
                </a:cubicBezTo>
                <a:lnTo>
                  <a:pt x="2192908" y="854895"/>
                </a:lnTo>
                <a:cubicBezTo>
                  <a:pt x="2171076" y="854568"/>
                  <a:pt x="2148424" y="854036"/>
                  <a:pt x="2147753" y="854397"/>
                </a:cubicBezTo>
                <a:cubicBezTo>
                  <a:pt x="2148305" y="854661"/>
                  <a:pt x="2155769" y="855109"/>
                  <a:pt x="2166670" y="855628"/>
                </a:cubicBezTo>
                <a:lnTo>
                  <a:pt x="2155806" y="855675"/>
                </a:lnTo>
                <a:cubicBezTo>
                  <a:pt x="2156342" y="855931"/>
                  <a:pt x="2163426" y="856362"/>
                  <a:pt x="2173858" y="856862"/>
                </a:cubicBezTo>
                <a:lnTo>
                  <a:pt x="2175960" y="857830"/>
                </a:lnTo>
                <a:lnTo>
                  <a:pt x="2162390" y="858181"/>
                </a:lnTo>
                <a:cubicBezTo>
                  <a:pt x="2164247" y="858530"/>
                  <a:pt x="2174720" y="858943"/>
                  <a:pt x="2187805" y="859367"/>
                </a:cubicBezTo>
                <a:cubicBezTo>
                  <a:pt x="2188632" y="859498"/>
                  <a:pt x="2189581" y="859605"/>
                  <a:pt x="2190559" y="859715"/>
                </a:cubicBezTo>
                <a:cubicBezTo>
                  <a:pt x="2172368" y="858870"/>
                  <a:pt x="2158635" y="858410"/>
                  <a:pt x="2155845" y="858817"/>
                </a:cubicBezTo>
                <a:cubicBezTo>
                  <a:pt x="2157881" y="859858"/>
                  <a:pt x="2167385" y="860936"/>
                  <a:pt x="2179658" y="862179"/>
                </a:cubicBezTo>
                <a:cubicBezTo>
                  <a:pt x="2170040" y="861962"/>
                  <a:pt x="2148875" y="860420"/>
                  <a:pt x="2163990" y="862380"/>
                </a:cubicBezTo>
                <a:cubicBezTo>
                  <a:pt x="2172329" y="863463"/>
                  <a:pt x="2202924" y="866297"/>
                  <a:pt x="2229109" y="868938"/>
                </a:cubicBezTo>
                <a:cubicBezTo>
                  <a:pt x="2229015" y="868940"/>
                  <a:pt x="2228949" y="868941"/>
                  <a:pt x="2228906" y="868994"/>
                </a:cubicBezTo>
                <a:lnTo>
                  <a:pt x="2230757" y="869240"/>
                </a:lnTo>
                <a:cubicBezTo>
                  <a:pt x="2203155" y="868147"/>
                  <a:pt x="2162322" y="865895"/>
                  <a:pt x="2151198" y="865575"/>
                </a:cubicBezTo>
                <a:lnTo>
                  <a:pt x="2151277" y="865641"/>
                </a:lnTo>
                <a:lnTo>
                  <a:pt x="2148900" y="865730"/>
                </a:lnTo>
                <a:cubicBezTo>
                  <a:pt x="2154156" y="866521"/>
                  <a:pt x="2192972" y="869173"/>
                  <a:pt x="2224277" y="871481"/>
                </a:cubicBezTo>
                <a:cubicBezTo>
                  <a:pt x="2200607" y="870881"/>
                  <a:pt x="2177070" y="870147"/>
                  <a:pt x="2177291" y="870505"/>
                </a:cubicBezTo>
                <a:cubicBezTo>
                  <a:pt x="2177582" y="870961"/>
                  <a:pt x="2203535" y="872295"/>
                  <a:pt x="2231165" y="873730"/>
                </a:cubicBezTo>
                <a:lnTo>
                  <a:pt x="2224216" y="874154"/>
                </a:lnTo>
                <a:cubicBezTo>
                  <a:pt x="2203366" y="873804"/>
                  <a:pt x="2182886" y="873339"/>
                  <a:pt x="2182248" y="873684"/>
                </a:cubicBezTo>
                <a:cubicBezTo>
                  <a:pt x="2183249" y="874162"/>
                  <a:pt x="2207001" y="875246"/>
                  <a:pt x="2233091" y="876439"/>
                </a:cubicBezTo>
                <a:cubicBezTo>
                  <a:pt x="2233992" y="876614"/>
                  <a:pt x="2234869" y="876784"/>
                  <a:pt x="2235427" y="876929"/>
                </a:cubicBezTo>
                <a:lnTo>
                  <a:pt x="2222580" y="876341"/>
                </a:lnTo>
                <a:lnTo>
                  <a:pt x="2222455" y="876332"/>
                </a:lnTo>
                <a:cubicBezTo>
                  <a:pt x="2222213" y="876318"/>
                  <a:pt x="2221950" y="876299"/>
                  <a:pt x="2221688" y="876271"/>
                </a:cubicBezTo>
                <a:cubicBezTo>
                  <a:pt x="2219705" y="876117"/>
                  <a:pt x="2217880" y="875983"/>
                  <a:pt x="2216497" y="875905"/>
                </a:cubicBezTo>
                <a:cubicBezTo>
                  <a:pt x="2216928" y="876010"/>
                  <a:pt x="2217396" y="876117"/>
                  <a:pt x="2217819" y="876222"/>
                </a:cubicBezTo>
                <a:lnTo>
                  <a:pt x="2211370" y="876170"/>
                </a:lnTo>
                <a:lnTo>
                  <a:pt x="2210592" y="876163"/>
                </a:lnTo>
                <a:cubicBezTo>
                  <a:pt x="2209444" y="876076"/>
                  <a:pt x="2208812" y="876104"/>
                  <a:pt x="2208344" y="876145"/>
                </a:cubicBezTo>
                <a:lnTo>
                  <a:pt x="2208886" y="876285"/>
                </a:lnTo>
                <a:lnTo>
                  <a:pt x="2205366" y="876536"/>
                </a:lnTo>
                <a:cubicBezTo>
                  <a:pt x="2202976" y="876359"/>
                  <a:pt x="2200371" y="876014"/>
                  <a:pt x="2198138" y="875686"/>
                </a:cubicBezTo>
                <a:lnTo>
                  <a:pt x="2197412" y="875620"/>
                </a:lnTo>
                <a:lnTo>
                  <a:pt x="2200453" y="876484"/>
                </a:lnTo>
                <a:cubicBezTo>
                  <a:pt x="2198623" y="876525"/>
                  <a:pt x="2189570" y="875630"/>
                  <a:pt x="2185410" y="875376"/>
                </a:cubicBezTo>
                <a:cubicBezTo>
                  <a:pt x="2185889" y="875509"/>
                  <a:pt x="2186445" y="875646"/>
                  <a:pt x="2187203" y="876133"/>
                </a:cubicBezTo>
                <a:lnTo>
                  <a:pt x="2180849" y="875516"/>
                </a:lnTo>
                <a:lnTo>
                  <a:pt x="2176097" y="875782"/>
                </a:lnTo>
                <a:cubicBezTo>
                  <a:pt x="2174269" y="875638"/>
                  <a:pt x="2172358" y="875370"/>
                  <a:pt x="2170738" y="875117"/>
                </a:cubicBezTo>
                <a:cubicBezTo>
                  <a:pt x="2169414" y="875028"/>
                  <a:pt x="2167704" y="874868"/>
                  <a:pt x="2163127" y="874411"/>
                </a:cubicBezTo>
                <a:lnTo>
                  <a:pt x="2161870" y="874285"/>
                </a:lnTo>
                <a:lnTo>
                  <a:pt x="2155852" y="874397"/>
                </a:lnTo>
                <a:lnTo>
                  <a:pt x="2157595" y="873864"/>
                </a:lnTo>
                <a:lnTo>
                  <a:pt x="2153995" y="873535"/>
                </a:lnTo>
                <a:lnTo>
                  <a:pt x="2154023" y="874384"/>
                </a:lnTo>
                <a:lnTo>
                  <a:pt x="2150044" y="873916"/>
                </a:lnTo>
                <a:lnTo>
                  <a:pt x="2147755" y="874268"/>
                </a:lnTo>
                <a:cubicBezTo>
                  <a:pt x="2148625" y="874338"/>
                  <a:pt x="2149637" y="874418"/>
                  <a:pt x="2150685" y="874504"/>
                </a:cubicBezTo>
                <a:lnTo>
                  <a:pt x="2158815" y="874864"/>
                </a:lnTo>
                <a:lnTo>
                  <a:pt x="2159718" y="875007"/>
                </a:lnTo>
                <a:lnTo>
                  <a:pt x="2162136" y="875325"/>
                </a:lnTo>
                <a:lnTo>
                  <a:pt x="2161625" y="875658"/>
                </a:lnTo>
                <a:lnTo>
                  <a:pt x="2162439" y="875768"/>
                </a:lnTo>
                <a:lnTo>
                  <a:pt x="2161562" y="875746"/>
                </a:lnTo>
                <a:lnTo>
                  <a:pt x="2162260" y="876055"/>
                </a:lnTo>
                <a:cubicBezTo>
                  <a:pt x="2164185" y="876311"/>
                  <a:pt x="2172935" y="876763"/>
                  <a:pt x="2173684" y="876866"/>
                </a:cubicBezTo>
                <a:lnTo>
                  <a:pt x="2166755" y="876673"/>
                </a:lnTo>
                <a:cubicBezTo>
                  <a:pt x="2171259" y="877217"/>
                  <a:pt x="2169185" y="877000"/>
                  <a:pt x="2166692" y="876889"/>
                </a:cubicBezTo>
                <a:lnTo>
                  <a:pt x="2166754" y="876924"/>
                </a:lnTo>
                <a:cubicBezTo>
                  <a:pt x="2168174" y="877114"/>
                  <a:pt x="2174497" y="877798"/>
                  <a:pt x="2175203" y="878033"/>
                </a:cubicBezTo>
                <a:cubicBezTo>
                  <a:pt x="2174155" y="878143"/>
                  <a:pt x="2171514" y="877987"/>
                  <a:pt x="2167957" y="877721"/>
                </a:cubicBezTo>
                <a:lnTo>
                  <a:pt x="2170575" y="878121"/>
                </a:lnTo>
                <a:cubicBezTo>
                  <a:pt x="2169528" y="878239"/>
                  <a:pt x="2165983" y="877873"/>
                  <a:pt x="2162490" y="877537"/>
                </a:cubicBezTo>
                <a:cubicBezTo>
                  <a:pt x="2162404" y="877746"/>
                  <a:pt x="2166642" y="878541"/>
                  <a:pt x="2164642" y="878483"/>
                </a:cubicBezTo>
                <a:cubicBezTo>
                  <a:pt x="2163417" y="878446"/>
                  <a:pt x="2159500" y="878016"/>
                  <a:pt x="2155963" y="877657"/>
                </a:cubicBezTo>
                <a:cubicBezTo>
                  <a:pt x="2155957" y="877657"/>
                  <a:pt x="2155953" y="877656"/>
                  <a:pt x="2155948" y="877656"/>
                </a:cubicBezTo>
                <a:lnTo>
                  <a:pt x="2156221" y="877715"/>
                </a:lnTo>
                <a:lnTo>
                  <a:pt x="2161366" y="878486"/>
                </a:lnTo>
                <a:cubicBezTo>
                  <a:pt x="2160956" y="878656"/>
                  <a:pt x="2158041" y="878503"/>
                  <a:pt x="2153788" y="878186"/>
                </a:cubicBezTo>
                <a:lnTo>
                  <a:pt x="2153376" y="878308"/>
                </a:lnTo>
                <a:lnTo>
                  <a:pt x="2154894" y="878715"/>
                </a:lnTo>
                <a:cubicBezTo>
                  <a:pt x="2154328" y="878699"/>
                  <a:pt x="2153470" y="878637"/>
                  <a:pt x="2152414" y="878541"/>
                </a:cubicBezTo>
                <a:lnTo>
                  <a:pt x="2159313" y="879636"/>
                </a:lnTo>
                <a:lnTo>
                  <a:pt x="2156691" y="879724"/>
                </a:lnTo>
                <a:lnTo>
                  <a:pt x="2163930" y="880683"/>
                </a:lnTo>
                <a:cubicBezTo>
                  <a:pt x="2163220" y="880899"/>
                  <a:pt x="2156889" y="880684"/>
                  <a:pt x="2154896" y="880711"/>
                </a:cubicBezTo>
                <a:lnTo>
                  <a:pt x="2155405" y="880735"/>
                </a:lnTo>
                <a:lnTo>
                  <a:pt x="2159983" y="881197"/>
                </a:lnTo>
                <a:lnTo>
                  <a:pt x="2162382" y="882151"/>
                </a:lnTo>
                <a:cubicBezTo>
                  <a:pt x="2161631" y="882159"/>
                  <a:pt x="2152887" y="881115"/>
                  <a:pt x="2150959" y="881123"/>
                </a:cubicBezTo>
                <a:lnTo>
                  <a:pt x="2150256" y="881453"/>
                </a:lnTo>
                <a:lnTo>
                  <a:pt x="2150315" y="881597"/>
                </a:lnTo>
                <a:lnTo>
                  <a:pt x="2148479" y="882015"/>
                </a:lnTo>
                <a:lnTo>
                  <a:pt x="2147489" y="882244"/>
                </a:lnTo>
                <a:cubicBezTo>
                  <a:pt x="2145735" y="882168"/>
                  <a:pt x="2142432" y="881627"/>
                  <a:pt x="2139367" y="881186"/>
                </a:cubicBezTo>
                <a:cubicBezTo>
                  <a:pt x="2138967" y="881156"/>
                  <a:pt x="2138571" y="881127"/>
                  <a:pt x="2138189" y="881097"/>
                </a:cubicBezTo>
                <a:lnTo>
                  <a:pt x="2137906" y="881579"/>
                </a:lnTo>
                <a:lnTo>
                  <a:pt x="2137928" y="881598"/>
                </a:lnTo>
                <a:cubicBezTo>
                  <a:pt x="2138998" y="881764"/>
                  <a:pt x="2140067" y="881929"/>
                  <a:pt x="2141134" y="882092"/>
                </a:cubicBezTo>
                <a:cubicBezTo>
                  <a:pt x="2141241" y="882666"/>
                  <a:pt x="2146403" y="883375"/>
                  <a:pt x="2153693" y="884174"/>
                </a:cubicBezTo>
                <a:cubicBezTo>
                  <a:pt x="2156477" y="884676"/>
                  <a:pt x="2160313" y="885244"/>
                  <a:pt x="2164868" y="885883"/>
                </a:cubicBezTo>
                <a:lnTo>
                  <a:pt x="2177760" y="888027"/>
                </a:lnTo>
                <a:cubicBezTo>
                  <a:pt x="2162681" y="886491"/>
                  <a:pt x="2147291" y="884867"/>
                  <a:pt x="2136580" y="883799"/>
                </a:cubicBezTo>
                <a:lnTo>
                  <a:pt x="2136208" y="883793"/>
                </a:lnTo>
                <a:lnTo>
                  <a:pt x="2135951" y="884031"/>
                </a:lnTo>
                <a:lnTo>
                  <a:pt x="2133618" y="883752"/>
                </a:lnTo>
                <a:cubicBezTo>
                  <a:pt x="2132041" y="883684"/>
                  <a:pt x="2130659" y="883674"/>
                  <a:pt x="2129499" y="883686"/>
                </a:cubicBezTo>
                <a:cubicBezTo>
                  <a:pt x="2133490" y="884239"/>
                  <a:pt x="2138975" y="884953"/>
                  <a:pt x="2145459" y="885771"/>
                </a:cubicBezTo>
                <a:lnTo>
                  <a:pt x="2132122" y="884607"/>
                </a:lnTo>
                <a:cubicBezTo>
                  <a:pt x="2132743" y="884899"/>
                  <a:pt x="2141373" y="886077"/>
                  <a:pt x="2154100" y="887689"/>
                </a:cubicBezTo>
                <a:lnTo>
                  <a:pt x="2156539" y="888797"/>
                </a:lnTo>
                <a:cubicBezTo>
                  <a:pt x="2147903" y="888043"/>
                  <a:pt x="2141059" y="887466"/>
                  <a:pt x="2139837" y="887607"/>
                </a:cubicBezTo>
                <a:cubicBezTo>
                  <a:pt x="2140924" y="887862"/>
                  <a:pt x="2144523" y="888359"/>
                  <a:pt x="2149780" y="889011"/>
                </a:cubicBezTo>
                <a:cubicBezTo>
                  <a:pt x="2159520" y="890036"/>
                  <a:pt x="2171579" y="891265"/>
                  <a:pt x="2182627" y="892454"/>
                </a:cubicBezTo>
                <a:cubicBezTo>
                  <a:pt x="2182555" y="892456"/>
                  <a:pt x="2182503" y="892458"/>
                  <a:pt x="2182471" y="892507"/>
                </a:cubicBezTo>
                <a:lnTo>
                  <a:pt x="2183907" y="892715"/>
                </a:lnTo>
                <a:cubicBezTo>
                  <a:pt x="2173589" y="892348"/>
                  <a:pt x="2160883" y="891763"/>
                  <a:pt x="2149527" y="891231"/>
                </a:cubicBezTo>
                <a:cubicBezTo>
                  <a:pt x="2152857" y="891867"/>
                  <a:pt x="2156535" y="892490"/>
                  <a:pt x="2160445" y="893144"/>
                </a:cubicBezTo>
                <a:cubicBezTo>
                  <a:pt x="2155300" y="892591"/>
                  <a:pt x="2147486" y="891563"/>
                  <a:pt x="2141843" y="890878"/>
                </a:cubicBezTo>
                <a:lnTo>
                  <a:pt x="2136394" y="890627"/>
                </a:lnTo>
                <a:cubicBezTo>
                  <a:pt x="2137417" y="890853"/>
                  <a:pt x="2138982" y="891166"/>
                  <a:pt x="2141192" y="891584"/>
                </a:cubicBezTo>
                <a:lnTo>
                  <a:pt x="2145461" y="892329"/>
                </a:lnTo>
                <a:cubicBezTo>
                  <a:pt x="2155852" y="893109"/>
                  <a:pt x="2167978" y="893987"/>
                  <a:pt x="2178919" y="894815"/>
                </a:cubicBezTo>
                <a:cubicBezTo>
                  <a:pt x="2171325" y="894673"/>
                  <a:pt x="2163747" y="894510"/>
                  <a:pt x="2157489" y="894395"/>
                </a:cubicBezTo>
                <a:lnTo>
                  <a:pt x="2166632" y="895915"/>
                </a:lnTo>
                <a:cubicBezTo>
                  <a:pt x="2172117" y="896201"/>
                  <a:pt x="2178145" y="896501"/>
                  <a:pt x="2184280" y="896807"/>
                </a:cubicBezTo>
                <a:lnTo>
                  <a:pt x="2178906" y="897254"/>
                </a:lnTo>
                <a:lnTo>
                  <a:pt x="2174447" y="897211"/>
                </a:lnTo>
                <a:cubicBezTo>
                  <a:pt x="2188543" y="899534"/>
                  <a:pt x="2204956" y="902222"/>
                  <a:pt x="2220138" y="904758"/>
                </a:cubicBezTo>
                <a:cubicBezTo>
                  <a:pt x="2220024" y="904749"/>
                  <a:pt x="2219942" y="904743"/>
                  <a:pt x="2219883" y="904786"/>
                </a:cubicBezTo>
                <a:lnTo>
                  <a:pt x="2222119" y="905215"/>
                </a:lnTo>
                <a:cubicBezTo>
                  <a:pt x="2207644" y="903472"/>
                  <a:pt x="2190207" y="901264"/>
                  <a:pt x="2173944" y="899188"/>
                </a:cubicBezTo>
                <a:cubicBezTo>
                  <a:pt x="2173957" y="899191"/>
                  <a:pt x="2173970" y="899194"/>
                  <a:pt x="2173982" y="899197"/>
                </a:cubicBezTo>
                <a:lnTo>
                  <a:pt x="2168990" y="899205"/>
                </a:lnTo>
                <a:lnTo>
                  <a:pt x="2168388" y="899207"/>
                </a:lnTo>
                <a:cubicBezTo>
                  <a:pt x="2167497" y="899137"/>
                  <a:pt x="2167008" y="899168"/>
                  <a:pt x="2166648" y="899210"/>
                </a:cubicBezTo>
                <a:lnTo>
                  <a:pt x="2167068" y="899333"/>
                </a:lnTo>
                <a:lnTo>
                  <a:pt x="2165459" y="899486"/>
                </a:lnTo>
                <a:cubicBezTo>
                  <a:pt x="2180795" y="901721"/>
                  <a:pt x="2198101" y="904218"/>
                  <a:pt x="2213843" y="906520"/>
                </a:cubicBezTo>
                <a:cubicBezTo>
                  <a:pt x="2184886" y="903346"/>
                  <a:pt x="2156114" y="900066"/>
                  <a:pt x="2156332" y="900413"/>
                </a:cubicBezTo>
                <a:cubicBezTo>
                  <a:pt x="2156509" y="900686"/>
                  <a:pt x="2168485" y="902333"/>
                  <a:pt x="2185496" y="904564"/>
                </a:cubicBezTo>
                <a:lnTo>
                  <a:pt x="2191108" y="904274"/>
                </a:lnTo>
                <a:lnTo>
                  <a:pt x="2187312" y="904803"/>
                </a:lnTo>
                <a:cubicBezTo>
                  <a:pt x="2197640" y="906169"/>
                  <a:pt x="2209667" y="907726"/>
                  <a:pt x="2221965" y="909321"/>
                </a:cubicBezTo>
                <a:lnTo>
                  <a:pt x="2213378" y="908931"/>
                </a:lnTo>
                <a:cubicBezTo>
                  <a:pt x="2201921" y="907750"/>
                  <a:pt x="2190559" y="906555"/>
                  <a:pt x="2181437" y="905622"/>
                </a:cubicBezTo>
                <a:lnTo>
                  <a:pt x="2177760" y="906134"/>
                </a:lnTo>
                <a:cubicBezTo>
                  <a:pt x="2189405" y="907670"/>
                  <a:pt x="2206229" y="909773"/>
                  <a:pt x="2223937" y="911986"/>
                </a:cubicBezTo>
                <a:lnTo>
                  <a:pt x="2224152" y="912041"/>
                </a:lnTo>
                <a:cubicBezTo>
                  <a:pt x="2224247" y="912035"/>
                  <a:pt x="2224343" y="912030"/>
                  <a:pt x="2224439" y="912025"/>
                </a:cubicBezTo>
                <a:lnTo>
                  <a:pt x="2224318" y="912082"/>
                </a:lnTo>
                <a:lnTo>
                  <a:pt x="2224392" y="912101"/>
                </a:lnTo>
                <a:lnTo>
                  <a:pt x="2225908" y="912073"/>
                </a:lnTo>
                <a:lnTo>
                  <a:pt x="2224777" y="912198"/>
                </a:lnTo>
                <a:cubicBezTo>
                  <a:pt x="2225545" y="912374"/>
                  <a:pt x="2226244" y="912549"/>
                  <a:pt x="2226731" y="912690"/>
                </a:cubicBezTo>
                <a:lnTo>
                  <a:pt x="2223725" y="912314"/>
                </a:lnTo>
                <a:cubicBezTo>
                  <a:pt x="2214199" y="913403"/>
                  <a:pt x="2203108" y="914581"/>
                  <a:pt x="2192618" y="915679"/>
                </a:cubicBezTo>
                <a:cubicBezTo>
                  <a:pt x="2195193" y="915926"/>
                  <a:pt x="2199075" y="916032"/>
                  <a:pt x="2203697" y="916107"/>
                </a:cubicBezTo>
                <a:lnTo>
                  <a:pt x="2205341" y="916195"/>
                </a:lnTo>
                <a:cubicBezTo>
                  <a:pt x="2210514" y="915776"/>
                  <a:pt x="2215685" y="915361"/>
                  <a:pt x="2220642" y="914970"/>
                </a:cubicBezTo>
                <a:lnTo>
                  <a:pt x="2209432" y="916415"/>
                </a:lnTo>
                <a:cubicBezTo>
                  <a:pt x="2211572" y="916577"/>
                  <a:pt x="2213960" y="916687"/>
                  <a:pt x="2216548" y="916797"/>
                </a:cubicBezTo>
                <a:lnTo>
                  <a:pt x="2218473" y="916922"/>
                </a:lnTo>
                <a:cubicBezTo>
                  <a:pt x="2221246" y="916642"/>
                  <a:pt x="2224073" y="916354"/>
                  <a:pt x="2226921" y="916064"/>
                </a:cubicBezTo>
                <a:lnTo>
                  <a:pt x="2222031" y="917154"/>
                </a:lnTo>
                <a:lnTo>
                  <a:pt x="2231420" y="917765"/>
                </a:lnTo>
                <a:lnTo>
                  <a:pt x="2219179" y="917636"/>
                </a:lnTo>
                <a:cubicBezTo>
                  <a:pt x="2214306" y="918313"/>
                  <a:pt x="2209496" y="918973"/>
                  <a:pt x="2205086" y="919584"/>
                </a:cubicBezTo>
                <a:lnTo>
                  <a:pt x="2208038" y="920454"/>
                </a:lnTo>
                <a:lnTo>
                  <a:pt x="2198358" y="920518"/>
                </a:lnTo>
                <a:cubicBezTo>
                  <a:pt x="2196979" y="920707"/>
                  <a:pt x="2195672" y="920891"/>
                  <a:pt x="2194455" y="921072"/>
                </a:cubicBezTo>
                <a:lnTo>
                  <a:pt x="2200570" y="921280"/>
                </a:lnTo>
                <a:cubicBezTo>
                  <a:pt x="2208445" y="920470"/>
                  <a:pt x="2218498" y="919380"/>
                  <a:pt x="2228984" y="918244"/>
                </a:cubicBezTo>
                <a:cubicBezTo>
                  <a:pt x="2229788" y="918279"/>
                  <a:pt x="2230571" y="918315"/>
                  <a:pt x="2231074" y="918369"/>
                </a:cubicBezTo>
                <a:lnTo>
                  <a:pt x="2219893" y="919580"/>
                </a:lnTo>
                <a:lnTo>
                  <a:pt x="2219784" y="919589"/>
                </a:lnTo>
                <a:cubicBezTo>
                  <a:pt x="2219573" y="919609"/>
                  <a:pt x="2219343" y="919628"/>
                  <a:pt x="2219113" y="919638"/>
                </a:cubicBezTo>
                <a:cubicBezTo>
                  <a:pt x="2217378" y="919768"/>
                  <a:pt x="2215782" y="919895"/>
                  <a:pt x="2214576" y="920012"/>
                </a:cubicBezTo>
                <a:cubicBezTo>
                  <a:pt x="2214963" y="920048"/>
                  <a:pt x="2215383" y="920082"/>
                  <a:pt x="2215764" y="920118"/>
                </a:cubicBezTo>
                <a:lnTo>
                  <a:pt x="2210187" y="920945"/>
                </a:lnTo>
                <a:lnTo>
                  <a:pt x="2209515" y="921045"/>
                </a:lnTo>
                <a:cubicBezTo>
                  <a:pt x="2208510" y="921122"/>
                  <a:pt x="2207969" y="921232"/>
                  <a:pt x="2207571" y="921333"/>
                </a:cubicBezTo>
                <a:lnTo>
                  <a:pt x="2208060" y="921386"/>
                </a:lnTo>
                <a:lnTo>
                  <a:pt x="2207761" y="921456"/>
                </a:lnTo>
                <a:cubicBezTo>
                  <a:pt x="2212759" y="921601"/>
                  <a:pt x="2218489" y="921727"/>
                  <a:pt x="2224631" y="921856"/>
                </a:cubicBezTo>
                <a:cubicBezTo>
                  <a:pt x="2225790" y="921976"/>
                  <a:pt x="2227119" y="922074"/>
                  <a:pt x="2228488" y="922173"/>
                </a:cubicBezTo>
                <a:cubicBezTo>
                  <a:pt x="2220715" y="921939"/>
                  <a:pt x="2213526" y="921738"/>
                  <a:pt x="2207183" y="921591"/>
                </a:cubicBezTo>
                <a:lnTo>
                  <a:pt x="2205058" y="922089"/>
                </a:lnTo>
                <a:cubicBezTo>
                  <a:pt x="2202967" y="922253"/>
                  <a:pt x="2200666" y="922294"/>
                  <a:pt x="2198690" y="922302"/>
                </a:cubicBezTo>
                <a:lnTo>
                  <a:pt x="2198053" y="922340"/>
                </a:lnTo>
                <a:lnTo>
                  <a:pt x="2200806" y="922708"/>
                </a:lnTo>
                <a:lnTo>
                  <a:pt x="2195749" y="923144"/>
                </a:lnTo>
                <a:cubicBezTo>
                  <a:pt x="2200838" y="923582"/>
                  <a:pt x="2206876" y="923995"/>
                  <a:pt x="2213488" y="924430"/>
                </a:cubicBezTo>
                <a:cubicBezTo>
                  <a:pt x="2206051" y="924323"/>
                  <a:pt x="2193637" y="923844"/>
                  <a:pt x="2187679" y="923754"/>
                </a:cubicBezTo>
                <a:cubicBezTo>
                  <a:pt x="2188107" y="923803"/>
                  <a:pt x="2188601" y="923857"/>
                  <a:pt x="2189312" y="924186"/>
                </a:cubicBezTo>
                <a:lnTo>
                  <a:pt x="2187862" y="924265"/>
                </a:lnTo>
                <a:cubicBezTo>
                  <a:pt x="2188889" y="924379"/>
                  <a:pt x="2190160" y="924492"/>
                  <a:pt x="2191698" y="924622"/>
                </a:cubicBezTo>
                <a:cubicBezTo>
                  <a:pt x="2203379" y="925607"/>
                  <a:pt x="2246153" y="928185"/>
                  <a:pt x="2282778" y="930589"/>
                </a:cubicBezTo>
                <a:cubicBezTo>
                  <a:pt x="2282649" y="930590"/>
                  <a:pt x="2282557" y="930592"/>
                  <a:pt x="2282502" y="930640"/>
                </a:cubicBezTo>
                <a:lnTo>
                  <a:pt x="2285095" y="930864"/>
                </a:lnTo>
                <a:cubicBezTo>
                  <a:pt x="2249404" y="929948"/>
                  <a:pt x="2197807" y="928127"/>
                  <a:pt x="2178133" y="927646"/>
                </a:cubicBezTo>
                <a:lnTo>
                  <a:pt x="2175067" y="927986"/>
                </a:lnTo>
                <a:cubicBezTo>
                  <a:pt x="2190266" y="928946"/>
                  <a:pt x="2237385" y="931054"/>
                  <a:pt x="2276233" y="932915"/>
                </a:cubicBezTo>
                <a:cubicBezTo>
                  <a:pt x="2243249" y="932378"/>
                  <a:pt x="2210443" y="931718"/>
                  <a:pt x="2210774" y="932044"/>
                </a:cubicBezTo>
                <a:cubicBezTo>
                  <a:pt x="2211209" y="932463"/>
                  <a:pt x="2247423" y="933671"/>
                  <a:pt x="2285975" y="934969"/>
                </a:cubicBezTo>
                <a:lnTo>
                  <a:pt x="2276333" y="935359"/>
                </a:lnTo>
                <a:cubicBezTo>
                  <a:pt x="2247293" y="935050"/>
                  <a:pt x="2218758" y="934634"/>
                  <a:pt x="2217896" y="934949"/>
                </a:cubicBezTo>
                <a:cubicBezTo>
                  <a:pt x="2219321" y="935387"/>
                  <a:pt x="2252452" y="936367"/>
                  <a:pt x="2288845" y="937445"/>
                </a:cubicBezTo>
                <a:cubicBezTo>
                  <a:pt x="2290111" y="937605"/>
                  <a:pt x="2291343" y="937761"/>
                  <a:pt x="2292129" y="937893"/>
                </a:cubicBezTo>
                <a:lnTo>
                  <a:pt x="2274210" y="937361"/>
                </a:lnTo>
                <a:lnTo>
                  <a:pt x="2274035" y="937352"/>
                </a:lnTo>
                <a:cubicBezTo>
                  <a:pt x="2273698" y="937340"/>
                  <a:pt x="2273330" y="937323"/>
                  <a:pt x="2272965" y="937297"/>
                </a:cubicBezTo>
                <a:cubicBezTo>
                  <a:pt x="2270193" y="937157"/>
                  <a:pt x="2267645" y="937036"/>
                  <a:pt x="2265713" y="936965"/>
                </a:cubicBezTo>
                <a:cubicBezTo>
                  <a:pt x="2266321" y="937061"/>
                  <a:pt x="2266979" y="937159"/>
                  <a:pt x="2267576" y="937255"/>
                </a:cubicBezTo>
                <a:lnTo>
                  <a:pt x="2258597" y="937210"/>
                </a:lnTo>
                <a:lnTo>
                  <a:pt x="2257514" y="937204"/>
                </a:lnTo>
                <a:cubicBezTo>
                  <a:pt x="2255909" y="937125"/>
                  <a:pt x="2255032" y="937150"/>
                  <a:pt x="2254384" y="937188"/>
                </a:cubicBezTo>
                <a:lnTo>
                  <a:pt x="2255149" y="937316"/>
                </a:lnTo>
                <a:lnTo>
                  <a:pt x="2250267" y="937549"/>
                </a:lnTo>
                <a:cubicBezTo>
                  <a:pt x="2246928" y="937386"/>
                  <a:pt x="2243278" y="937071"/>
                  <a:pt x="2240148" y="936773"/>
                </a:cubicBezTo>
                <a:lnTo>
                  <a:pt x="2239135" y="936713"/>
                </a:lnTo>
                <a:lnTo>
                  <a:pt x="2243425" y="937501"/>
                </a:lnTo>
                <a:cubicBezTo>
                  <a:pt x="2240882" y="937540"/>
                  <a:pt x="2228221" y="936726"/>
                  <a:pt x="2222413" y="936496"/>
                </a:cubicBezTo>
                <a:cubicBezTo>
                  <a:pt x="2223090" y="936616"/>
                  <a:pt x="2223874" y="936741"/>
                  <a:pt x="2224961" y="937187"/>
                </a:cubicBezTo>
                <a:lnTo>
                  <a:pt x="2216075" y="936626"/>
                </a:lnTo>
                <a:lnTo>
                  <a:pt x="2209481" y="936870"/>
                </a:lnTo>
                <a:cubicBezTo>
                  <a:pt x="2206927" y="936740"/>
                  <a:pt x="2204249" y="936496"/>
                  <a:pt x="2201976" y="936265"/>
                </a:cubicBezTo>
                <a:cubicBezTo>
                  <a:pt x="2200129" y="936185"/>
                  <a:pt x="2197738" y="936039"/>
                  <a:pt x="2191337" y="935623"/>
                </a:cubicBezTo>
                <a:lnTo>
                  <a:pt x="2189578" y="935508"/>
                </a:lnTo>
                <a:lnTo>
                  <a:pt x="2181209" y="935614"/>
                </a:lnTo>
                <a:lnTo>
                  <a:pt x="2183599" y="935125"/>
                </a:lnTo>
                <a:lnTo>
                  <a:pt x="2178566" y="934827"/>
                </a:lnTo>
                <a:cubicBezTo>
                  <a:pt x="2179297" y="935108"/>
                  <a:pt x="2180568" y="935418"/>
                  <a:pt x="2179970" y="935546"/>
                </a:cubicBezTo>
                <a:lnTo>
                  <a:pt x="2178662" y="935603"/>
                </a:lnTo>
                <a:lnTo>
                  <a:pt x="2173093" y="935176"/>
                </a:lnTo>
                <a:lnTo>
                  <a:pt x="2169932" y="935499"/>
                </a:lnTo>
                <a:cubicBezTo>
                  <a:pt x="2171147" y="935563"/>
                  <a:pt x="2172563" y="935636"/>
                  <a:pt x="2174026" y="935714"/>
                </a:cubicBezTo>
                <a:lnTo>
                  <a:pt x="2185365" y="936039"/>
                </a:lnTo>
                <a:lnTo>
                  <a:pt x="2186631" y="936170"/>
                </a:lnTo>
                <a:lnTo>
                  <a:pt x="2190021" y="936461"/>
                </a:lnTo>
                <a:lnTo>
                  <a:pt x="2189331" y="936765"/>
                </a:lnTo>
                <a:lnTo>
                  <a:pt x="2190473" y="936864"/>
                </a:lnTo>
                <a:lnTo>
                  <a:pt x="2189251" y="936844"/>
                </a:lnTo>
                <a:lnTo>
                  <a:pt x="2190243" y="937126"/>
                </a:lnTo>
                <a:cubicBezTo>
                  <a:pt x="2192939" y="937360"/>
                  <a:pt x="2205149" y="937769"/>
                  <a:pt x="2206199" y="937863"/>
                </a:cubicBezTo>
                <a:cubicBezTo>
                  <a:pt x="2205404" y="937904"/>
                  <a:pt x="2199374" y="937735"/>
                  <a:pt x="2196542" y="937689"/>
                </a:cubicBezTo>
                <a:cubicBezTo>
                  <a:pt x="2197160" y="937736"/>
                  <a:pt x="2202876" y="938119"/>
                  <a:pt x="2202865" y="938152"/>
                </a:cubicBezTo>
                <a:cubicBezTo>
                  <a:pt x="2202849" y="938185"/>
                  <a:pt x="2199945" y="937988"/>
                  <a:pt x="2196469" y="937887"/>
                </a:cubicBezTo>
                <a:lnTo>
                  <a:pt x="2196559" y="937920"/>
                </a:lnTo>
                <a:cubicBezTo>
                  <a:pt x="2198547" y="938094"/>
                  <a:pt x="2207396" y="938714"/>
                  <a:pt x="2208395" y="938930"/>
                </a:cubicBezTo>
                <a:cubicBezTo>
                  <a:pt x="2206943" y="939031"/>
                  <a:pt x="2203258" y="938890"/>
                  <a:pt x="2198288" y="938648"/>
                </a:cubicBezTo>
                <a:lnTo>
                  <a:pt x="2201959" y="939012"/>
                </a:lnTo>
                <a:cubicBezTo>
                  <a:pt x="2200509" y="939122"/>
                  <a:pt x="2195551" y="938787"/>
                  <a:pt x="2190666" y="938482"/>
                </a:cubicBezTo>
                <a:cubicBezTo>
                  <a:pt x="2190561" y="938673"/>
                  <a:pt x="2196516" y="939399"/>
                  <a:pt x="2193728" y="939346"/>
                </a:cubicBezTo>
                <a:cubicBezTo>
                  <a:pt x="2192019" y="939313"/>
                  <a:pt x="2186540" y="938921"/>
                  <a:pt x="2181591" y="938595"/>
                </a:cubicBezTo>
                <a:cubicBezTo>
                  <a:pt x="2181584" y="938594"/>
                  <a:pt x="2181577" y="938594"/>
                  <a:pt x="2181571" y="938594"/>
                </a:cubicBezTo>
                <a:lnTo>
                  <a:pt x="2181956" y="938648"/>
                </a:lnTo>
                <a:lnTo>
                  <a:pt x="2189169" y="939350"/>
                </a:lnTo>
                <a:cubicBezTo>
                  <a:pt x="2188610" y="939507"/>
                  <a:pt x="2184543" y="939368"/>
                  <a:pt x="2178602" y="939080"/>
                </a:cubicBezTo>
                <a:lnTo>
                  <a:pt x="2178037" y="939190"/>
                </a:lnTo>
                <a:lnTo>
                  <a:pt x="2180178" y="939562"/>
                </a:lnTo>
                <a:cubicBezTo>
                  <a:pt x="2179390" y="939548"/>
                  <a:pt x="2178189" y="939492"/>
                  <a:pt x="2176715" y="939404"/>
                </a:cubicBezTo>
                <a:lnTo>
                  <a:pt x="2186393" y="940402"/>
                </a:lnTo>
                <a:lnTo>
                  <a:pt x="2182748" y="940484"/>
                </a:lnTo>
                <a:lnTo>
                  <a:pt x="2192890" y="941358"/>
                </a:lnTo>
                <a:cubicBezTo>
                  <a:pt x="2191915" y="941556"/>
                  <a:pt x="2183091" y="941362"/>
                  <a:pt x="2180320" y="941387"/>
                </a:cubicBezTo>
                <a:lnTo>
                  <a:pt x="2181028" y="941409"/>
                </a:lnTo>
                <a:lnTo>
                  <a:pt x="2187434" y="941829"/>
                </a:lnTo>
                <a:cubicBezTo>
                  <a:pt x="2187451" y="941882"/>
                  <a:pt x="2181748" y="941730"/>
                  <a:pt x="2181133" y="941721"/>
                </a:cubicBezTo>
                <a:cubicBezTo>
                  <a:pt x="2183994" y="942018"/>
                  <a:pt x="2190097" y="942542"/>
                  <a:pt x="2190837" y="942701"/>
                </a:cubicBezTo>
                <a:cubicBezTo>
                  <a:pt x="2189793" y="942708"/>
                  <a:pt x="2177551" y="941758"/>
                  <a:pt x="2174869" y="941766"/>
                </a:cubicBezTo>
                <a:lnTo>
                  <a:pt x="2173913" y="942068"/>
                </a:lnTo>
                <a:lnTo>
                  <a:pt x="2174005" y="942200"/>
                </a:lnTo>
                <a:lnTo>
                  <a:pt x="2171479" y="942583"/>
                </a:lnTo>
                <a:lnTo>
                  <a:pt x="2170119" y="942794"/>
                </a:lnTo>
                <a:cubicBezTo>
                  <a:pt x="2167671" y="942725"/>
                  <a:pt x="2163036" y="942231"/>
                  <a:pt x="2158742" y="941829"/>
                </a:cubicBezTo>
                <a:cubicBezTo>
                  <a:pt x="2158183" y="941802"/>
                  <a:pt x="2157630" y="941776"/>
                  <a:pt x="2157095" y="941748"/>
                </a:cubicBezTo>
                <a:lnTo>
                  <a:pt x="2156735" y="942190"/>
                </a:lnTo>
                <a:cubicBezTo>
                  <a:pt x="2157177" y="942300"/>
                  <a:pt x="2157590" y="942402"/>
                  <a:pt x="2157646" y="942690"/>
                </a:cubicBezTo>
                <a:lnTo>
                  <a:pt x="2157767" y="942717"/>
                </a:lnTo>
                <a:lnTo>
                  <a:pt x="2156641" y="942865"/>
                </a:lnTo>
                <a:lnTo>
                  <a:pt x="2154185" y="944433"/>
                </a:lnTo>
                <a:cubicBezTo>
                  <a:pt x="2150424" y="945351"/>
                  <a:pt x="2145754" y="944263"/>
                  <a:pt x="2141434" y="943440"/>
                </a:cubicBezTo>
                <a:cubicBezTo>
                  <a:pt x="2139971" y="943380"/>
                  <a:pt x="2138555" y="943312"/>
                  <a:pt x="2137341" y="943257"/>
                </a:cubicBezTo>
                <a:cubicBezTo>
                  <a:pt x="2137376" y="943292"/>
                  <a:pt x="2137413" y="943328"/>
                  <a:pt x="2137479" y="943361"/>
                </a:cubicBezTo>
                <a:cubicBezTo>
                  <a:pt x="2138602" y="943446"/>
                  <a:pt x="2139449" y="943525"/>
                  <a:pt x="2140398" y="943773"/>
                </a:cubicBezTo>
                <a:lnTo>
                  <a:pt x="2138140" y="943856"/>
                </a:lnTo>
                <a:lnTo>
                  <a:pt x="2141173" y="946280"/>
                </a:lnTo>
                <a:cubicBezTo>
                  <a:pt x="2141121" y="946996"/>
                  <a:pt x="2138912" y="946334"/>
                  <a:pt x="2136990" y="946170"/>
                </a:cubicBezTo>
                <a:cubicBezTo>
                  <a:pt x="2137108" y="946260"/>
                  <a:pt x="2137211" y="946349"/>
                  <a:pt x="2136390" y="947374"/>
                </a:cubicBezTo>
                <a:cubicBezTo>
                  <a:pt x="2133507" y="947543"/>
                  <a:pt x="2126619" y="946281"/>
                  <a:pt x="2120427" y="945344"/>
                </a:cubicBezTo>
                <a:lnTo>
                  <a:pt x="2118931" y="945383"/>
                </a:lnTo>
                <a:cubicBezTo>
                  <a:pt x="2119731" y="945778"/>
                  <a:pt x="2120641" y="946184"/>
                  <a:pt x="2121695" y="947176"/>
                </a:cubicBezTo>
                <a:cubicBezTo>
                  <a:pt x="2121004" y="947304"/>
                  <a:pt x="2118230" y="946669"/>
                  <a:pt x="2115469" y="946294"/>
                </a:cubicBezTo>
                <a:cubicBezTo>
                  <a:pt x="2114707" y="946654"/>
                  <a:pt x="2112659" y="946567"/>
                  <a:pt x="2110902" y="946485"/>
                </a:cubicBezTo>
                <a:lnTo>
                  <a:pt x="2110358" y="946569"/>
                </a:lnTo>
                <a:lnTo>
                  <a:pt x="2114616" y="946965"/>
                </a:lnTo>
                <a:cubicBezTo>
                  <a:pt x="2114495" y="946974"/>
                  <a:pt x="2114421" y="946983"/>
                  <a:pt x="2114428" y="947055"/>
                </a:cubicBezTo>
                <a:lnTo>
                  <a:pt x="2116163" y="947302"/>
                </a:lnTo>
                <a:cubicBezTo>
                  <a:pt x="2115377" y="947299"/>
                  <a:pt x="2114579" y="947296"/>
                  <a:pt x="2113771" y="947283"/>
                </a:cubicBezTo>
                <a:lnTo>
                  <a:pt x="2114763" y="947681"/>
                </a:lnTo>
                <a:lnTo>
                  <a:pt x="2111917" y="947450"/>
                </a:lnTo>
                <a:lnTo>
                  <a:pt x="2114247" y="948300"/>
                </a:lnTo>
                <a:cubicBezTo>
                  <a:pt x="2113951" y="948381"/>
                  <a:pt x="2112792" y="948285"/>
                  <a:pt x="2111349" y="948170"/>
                </a:cubicBezTo>
                <a:lnTo>
                  <a:pt x="2113351" y="949259"/>
                </a:lnTo>
                <a:lnTo>
                  <a:pt x="2119604" y="948820"/>
                </a:lnTo>
                <a:lnTo>
                  <a:pt x="2109180" y="950724"/>
                </a:lnTo>
                <a:lnTo>
                  <a:pt x="2110136" y="950775"/>
                </a:lnTo>
                <a:lnTo>
                  <a:pt x="2108782" y="950797"/>
                </a:lnTo>
                <a:cubicBezTo>
                  <a:pt x="2107960" y="950946"/>
                  <a:pt x="2107155" y="951093"/>
                  <a:pt x="2106369" y="951237"/>
                </a:cubicBezTo>
                <a:lnTo>
                  <a:pt x="2106004" y="951428"/>
                </a:lnTo>
                <a:cubicBezTo>
                  <a:pt x="2105828" y="951462"/>
                  <a:pt x="2105635" y="951487"/>
                  <a:pt x="2105423" y="951411"/>
                </a:cubicBezTo>
                <a:lnTo>
                  <a:pt x="2096458" y="953104"/>
                </a:lnTo>
                <a:cubicBezTo>
                  <a:pt x="2098929" y="953167"/>
                  <a:pt x="2101485" y="953227"/>
                  <a:pt x="2104100" y="953284"/>
                </a:cubicBezTo>
                <a:cubicBezTo>
                  <a:pt x="2109677" y="952681"/>
                  <a:pt x="2116708" y="951834"/>
                  <a:pt x="2123935" y="950967"/>
                </a:cubicBezTo>
                <a:lnTo>
                  <a:pt x="2120017" y="952542"/>
                </a:lnTo>
                <a:lnTo>
                  <a:pt x="2115147" y="953536"/>
                </a:lnTo>
                <a:cubicBezTo>
                  <a:pt x="2115632" y="953547"/>
                  <a:pt x="2116116" y="953558"/>
                  <a:pt x="2116602" y="953568"/>
                </a:cubicBezTo>
                <a:lnTo>
                  <a:pt x="2110865" y="954411"/>
                </a:lnTo>
                <a:cubicBezTo>
                  <a:pt x="2105792" y="955432"/>
                  <a:pt x="2101368" y="956334"/>
                  <a:pt x="2098662" y="956983"/>
                </a:cubicBezTo>
                <a:cubicBezTo>
                  <a:pt x="2100859" y="957023"/>
                  <a:pt x="2103135" y="957055"/>
                  <a:pt x="2105471" y="957084"/>
                </a:cubicBezTo>
                <a:cubicBezTo>
                  <a:pt x="2110876" y="956430"/>
                  <a:pt x="2118020" y="955465"/>
                  <a:pt x="2125496" y="954456"/>
                </a:cubicBezTo>
                <a:cubicBezTo>
                  <a:pt x="2126042" y="954571"/>
                  <a:pt x="2126574" y="954684"/>
                  <a:pt x="2126918" y="954806"/>
                </a:cubicBezTo>
                <a:lnTo>
                  <a:pt x="2119446" y="955814"/>
                </a:lnTo>
                <a:lnTo>
                  <a:pt x="2119373" y="955818"/>
                </a:lnTo>
                <a:cubicBezTo>
                  <a:pt x="2119232" y="955835"/>
                  <a:pt x="2119078" y="955844"/>
                  <a:pt x="2118922" y="955842"/>
                </a:cubicBezTo>
                <a:cubicBezTo>
                  <a:pt x="2117758" y="955910"/>
                  <a:pt x="2116688" y="955985"/>
                  <a:pt x="2115881" y="956072"/>
                </a:cubicBezTo>
                <a:cubicBezTo>
                  <a:pt x="2116146" y="956156"/>
                  <a:pt x="2116433" y="956239"/>
                  <a:pt x="2116693" y="956325"/>
                </a:cubicBezTo>
                <a:lnTo>
                  <a:pt x="2112982" y="957167"/>
                </a:lnTo>
                <a:lnTo>
                  <a:pt x="2112760" y="957173"/>
                </a:lnTo>
                <a:lnTo>
                  <a:pt x="2112716" y="957184"/>
                </a:lnTo>
                <a:cubicBezTo>
                  <a:pt x="2114604" y="957212"/>
                  <a:pt x="2116514" y="957237"/>
                  <a:pt x="2118439" y="957263"/>
                </a:cubicBezTo>
                <a:cubicBezTo>
                  <a:pt x="2119283" y="957460"/>
                  <a:pt x="2120104" y="957655"/>
                  <a:pt x="2120627" y="957829"/>
                </a:cubicBezTo>
                <a:lnTo>
                  <a:pt x="2111514" y="957707"/>
                </a:lnTo>
                <a:lnTo>
                  <a:pt x="2109598" y="958530"/>
                </a:lnTo>
                <a:cubicBezTo>
                  <a:pt x="2108196" y="958624"/>
                  <a:pt x="2106643" y="958512"/>
                  <a:pt x="2105306" y="958374"/>
                </a:cubicBezTo>
                <a:lnTo>
                  <a:pt x="2104879" y="958385"/>
                </a:lnTo>
                <a:cubicBezTo>
                  <a:pt x="2104880" y="958386"/>
                  <a:pt x="2104881" y="958386"/>
                  <a:pt x="2104881" y="958386"/>
                </a:cubicBezTo>
                <a:cubicBezTo>
                  <a:pt x="2105389" y="958531"/>
                  <a:pt x="2106020" y="958675"/>
                  <a:pt x="2106769" y="959155"/>
                </a:cubicBezTo>
                <a:lnTo>
                  <a:pt x="2097948" y="959752"/>
                </a:lnTo>
                <a:cubicBezTo>
                  <a:pt x="2098345" y="959905"/>
                  <a:pt x="2098821" y="960052"/>
                  <a:pt x="2099105" y="960548"/>
                </a:cubicBezTo>
                <a:lnTo>
                  <a:pt x="2095353" y="960594"/>
                </a:lnTo>
                <a:lnTo>
                  <a:pt x="2092671" y="961637"/>
                </a:lnTo>
                <a:cubicBezTo>
                  <a:pt x="2091597" y="961698"/>
                  <a:pt x="2090455" y="961596"/>
                  <a:pt x="2089484" y="961475"/>
                </a:cubicBezTo>
                <a:cubicBezTo>
                  <a:pt x="2088709" y="961539"/>
                  <a:pt x="2087701" y="961560"/>
                  <a:pt x="2084996" y="961576"/>
                </a:cubicBezTo>
                <a:lnTo>
                  <a:pt x="2084255" y="961577"/>
                </a:lnTo>
                <a:cubicBezTo>
                  <a:pt x="2083768" y="961725"/>
                  <a:pt x="2083236" y="961906"/>
                  <a:pt x="2082738" y="962076"/>
                </a:cubicBezTo>
                <a:lnTo>
                  <a:pt x="2082995" y="963608"/>
                </a:lnTo>
                <a:cubicBezTo>
                  <a:pt x="2082712" y="964194"/>
                  <a:pt x="2082116" y="963700"/>
                  <a:pt x="2081445" y="963605"/>
                </a:cubicBezTo>
                <a:lnTo>
                  <a:pt x="2081253" y="963894"/>
                </a:lnTo>
                <a:lnTo>
                  <a:pt x="2083521" y="964110"/>
                </a:lnTo>
                <a:lnTo>
                  <a:pt x="2081161" y="964030"/>
                </a:lnTo>
                <a:cubicBezTo>
                  <a:pt x="2081368" y="964353"/>
                  <a:pt x="2081178" y="964534"/>
                  <a:pt x="2080777" y="964603"/>
                </a:cubicBezTo>
                <a:lnTo>
                  <a:pt x="2078073" y="963927"/>
                </a:lnTo>
                <a:lnTo>
                  <a:pt x="2073751" y="963783"/>
                </a:lnTo>
                <a:cubicBezTo>
                  <a:pt x="2073959" y="964207"/>
                  <a:pt x="2074235" y="964637"/>
                  <a:pt x="2074454" y="965050"/>
                </a:cubicBezTo>
                <a:lnTo>
                  <a:pt x="2081119" y="964889"/>
                </a:lnTo>
                <a:cubicBezTo>
                  <a:pt x="2081306" y="965431"/>
                  <a:pt x="2084589" y="965272"/>
                  <a:pt x="2089183" y="964849"/>
                </a:cubicBezTo>
                <a:cubicBezTo>
                  <a:pt x="2090980" y="964880"/>
                  <a:pt x="2093428" y="964803"/>
                  <a:pt x="2096328" y="964675"/>
                </a:cubicBezTo>
                <a:lnTo>
                  <a:pt x="2104608" y="964642"/>
                </a:lnTo>
                <a:cubicBezTo>
                  <a:pt x="2092237" y="965931"/>
                  <a:pt x="2079511" y="967161"/>
                  <a:pt x="2073468" y="967878"/>
                </a:cubicBezTo>
                <a:cubicBezTo>
                  <a:pt x="2074700" y="967945"/>
                  <a:pt x="2075955" y="968003"/>
                  <a:pt x="2077230" y="968060"/>
                </a:cubicBezTo>
                <a:lnTo>
                  <a:pt x="2078007" y="968149"/>
                </a:lnTo>
                <a:cubicBezTo>
                  <a:pt x="2079924" y="968061"/>
                  <a:pt x="2082116" y="967924"/>
                  <a:pt x="2084525" y="967766"/>
                </a:cubicBezTo>
                <a:lnTo>
                  <a:pt x="2079854" y="968361"/>
                </a:lnTo>
                <a:cubicBezTo>
                  <a:pt x="2080108" y="968396"/>
                  <a:pt x="2080366" y="968423"/>
                  <a:pt x="2080627" y="968450"/>
                </a:cubicBezTo>
                <a:lnTo>
                  <a:pt x="2079592" y="968395"/>
                </a:lnTo>
                <a:lnTo>
                  <a:pt x="2076184" y="968829"/>
                </a:lnTo>
                <a:cubicBezTo>
                  <a:pt x="2076624" y="969011"/>
                  <a:pt x="2082111" y="968737"/>
                  <a:pt x="2090177" y="968212"/>
                </a:cubicBezTo>
                <a:lnTo>
                  <a:pt x="2091893" y="968891"/>
                </a:lnTo>
                <a:lnTo>
                  <a:pt x="2081505" y="970484"/>
                </a:lnTo>
                <a:cubicBezTo>
                  <a:pt x="2082967" y="970626"/>
                  <a:pt x="2091056" y="970018"/>
                  <a:pt x="2101154" y="969176"/>
                </a:cubicBezTo>
                <a:cubicBezTo>
                  <a:pt x="2101802" y="969217"/>
                  <a:pt x="2102543" y="969226"/>
                  <a:pt x="2103305" y="969234"/>
                </a:cubicBezTo>
                <a:cubicBezTo>
                  <a:pt x="2089242" y="970172"/>
                  <a:pt x="2078643" y="971043"/>
                  <a:pt x="2076543" y="971674"/>
                </a:cubicBezTo>
                <a:cubicBezTo>
                  <a:pt x="2078214" y="972427"/>
                  <a:pt x="2085629" y="972514"/>
                  <a:pt x="2095188" y="972489"/>
                </a:cubicBezTo>
                <a:lnTo>
                  <a:pt x="2081577" y="973495"/>
                </a:lnTo>
                <a:lnTo>
                  <a:pt x="2089016" y="974191"/>
                </a:lnTo>
                <a:cubicBezTo>
                  <a:pt x="2099104" y="974230"/>
                  <a:pt x="2117582" y="974031"/>
                  <a:pt x="2133883" y="973983"/>
                </a:cubicBezTo>
                <a:cubicBezTo>
                  <a:pt x="2133812" y="973993"/>
                  <a:pt x="2133760" y="974001"/>
                  <a:pt x="2133734" y="974053"/>
                </a:cubicBezTo>
                <a:lnTo>
                  <a:pt x="2135182" y="974103"/>
                </a:lnTo>
                <a:cubicBezTo>
                  <a:pt x="2126961" y="974718"/>
                  <a:pt x="2117212" y="975361"/>
                  <a:pt x="2107842" y="975957"/>
                </a:cubicBezTo>
                <a:lnTo>
                  <a:pt x="2120072" y="977114"/>
                </a:lnTo>
                <a:cubicBezTo>
                  <a:pt x="2123582" y="976982"/>
                  <a:pt x="2127065" y="976857"/>
                  <a:pt x="2130437" y="976741"/>
                </a:cubicBezTo>
                <a:lnTo>
                  <a:pt x="2123136" y="977403"/>
                </a:lnTo>
                <a:cubicBezTo>
                  <a:pt x="2124825" y="977559"/>
                  <a:pt x="2126505" y="977720"/>
                  <a:pt x="2128169" y="977879"/>
                </a:cubicBezTo>
                <a:cubicBezTo>
                  <a:pt x="2128055" y="977877"/>
                  <a:pt x="2127973" y="977878"/>
                  <a:pt x="2127921" y="977925"/>
                </a:cubicBezTo>
                <a:lnTo>
                  <a:pt x="2130205" y="978198"/>
                </a:lnTo>
                <a:lnTo>
                  <a:pt x="2120264" y="977665"/>
                </a:lnTo>
                <a:cubicBezTo>
                  <a:pt x="2115299" y="978114"/>
                  <a:pt x="2110616" y="978534"/>
                  <a:pt x="2106627" y="978905"/>
                </a:cubicBezTo>
                <a:lnTo>
                  <a:pt x="2113837" y="979446"/>
                </a:lnTo>
                <a:cubicBezTo>
                  <a:pt x="2120424" y="979074"/>
                  <a:pt x="2128106" y="978609"/>
                  <a:pt x="2135962" y="978135"/>
                </a:cubicBezTo>
                <a:lnTo>
                  <a:pt x="2130667" y="979171"/>
                </a:lnTo>
                <a:lnTo>
                  <a:pt x="2121946" y="980055"/>
                </a:lnTo>
                <a:cubicBezTo>
                  <a:pt x="2122035" y="980061"/>
                  <a:pt x="2122124" y="980068"/>
                  <a:pt x="2122213" y="980074"/>
                </a:cubicBezTo>
                <a:lnTo>
                  <a:pt x="2121882" y="980061"/>
                </a:lnTo>
                <a:lnTo>
                  <a:pt x="2111205" y="981143"/>
                </a:lnTo>
                <a:lnTo>
                  <a:pt x="2119393" y="981632"/>
                </a:lnTo>
                <a:cubicBezTo>
                  <a:pt x="2124972" y="981274"/>
                  <a:pt x="2131255" y="980848"/>
                  <a:pt x="2137725" y="980411"/>
                </a:cubicBezTo>
                <a:cubicBezTo>
                  <a:pt x="2138435" y="980485"/>
                  <a:pt x="2139127" y="980558"/>
                  <a:pt x="2139570" y="980637"/>
                </a:cubicBezTo>
                <a:lnTo>
                  <a:pt x="2129639" y="981308"/>
                </a:lnTo>
                <a:lnTo>
                  <a:pt x="2129543" y="981311"/>
                </a:lnTo>
                <a:cubicBezTo>
                  <a:pt x="2129355" y="981322"/>
                  <a:pt x="2129151" y="981329"/>
                  <a:pt x="2128948" y="981328"/>
                </a:cubicBezTo>
                <a:cubicBezTo>
                  <a:pt x="2127407" y="981374"/>
                  <a:pt x="2125992" y="981424"/>
                  <a:pt x="2124920" y="981483"/>
                </a:cubicBezTo>
                <a:cubicBezTo>
                  <a:pt x="2125263" y="981538"/>
                  <a:pt x="2125634" y="981592"/>
                  <a:pt x="2125969" y="981647"/>
                </a:cubicBezTo>
                <a:lnTo>
                  <a:pt x="2123769" y="981894"/>
                </a:lnTo>
                <a:cubicBezTo>
                  <a:pt x="2126066" y="982032"/>
                  <a:pt x="2128381" y="982170"/>
                  <a:pt x="2130707" y="982309"/>
                </a:cubicBezTo>
                <a:lnTo>
                  <a:pt x="2122138" y="982514"/>
                </a:lnTo>
                <a:lnTo>
                  <a:pt x="2119155" y="982412"/>
                </a:lnTo>
                <a:cubicBezTo>
                  <a:pt x="2118966" y="982403"/>
                  <a:pt x="2118816" y="982434"/>
                  <a:pt x="2118682" y="982464"/>
                </a:cubicBezTo>
                <a:lnTo>
                  <a:pt x="2119113" y="982541"/>
                </a:lnTo>
                <a:lnTo>
                  <a:pt x="2116435" y="983099"/>
                </a:lnTo>
                <a:cubicBezTo>
                  <a:pt x="2114581" y="983163"/>
                  <a:pt x="2112543" y="983092"/>
                  <a:pt x="2110794" y="983005"/>
                </a:cubicBezTo>
                <a:lnTo>
                  <a:pt x="2110230" y="983013"/>
                </a:lnTo>
                <a:lnTo>
                  <a:pt x="2112655" y="983512"/>
                </a:lnTo>
                <a:lnTo>
                  <a:pt x="2110705" y="983595"/>
                </a:lnTo>
                <a:cubicBezTo>
                  <a:pt x="2117765" y="983990"/>
                  <a:pt x="2125341" y="984406"/>
                  <a:pt x="2133085" y="984833"/>
                </a:cubicBezTo>
                <a:cubicBezTo>
                  <a:pt x="2134196" y="985015"/>
                  <a:pt x="2135278" y="985195"/>
                  <a:pt x="2135965" y="985342"/>
                </a:cubicBezTo>
                <a:lnTo>
                  <a:pt x="2120122" y="984469"/>
                </a:lnTo>
                <a:lnTo>
                  <a:pt x="2119968" y="984457"/>
                </a:lnTo>
                <a:cubicBezTo>
                  <a:pt x="2119669" y="984439"/>
                  <a:pt x="2119346" y="984414"/>
                  <a:pt x="2119023" y="984381"/>
                </a:cubicBezTo>
                <a:cubicBezTo>
                  <a:pt x="2116577" y="984189"/>
                  <a:pt x="2114327" y="984020"/>
                  <a:pt x="2112619" y="983912"/>
                </a:cubicBezTo>
                <a:cubicBezTo>
                  <a:pt x="2113153" y="984020"/>
                  <a:pt x="2113729" y="984130"/>
                  <a:pt x="2114249" y="984236"/>
                </a:cubicBezTo>
                <a:lnTo>
                  <a:pt x="2106298" y="984020"/>
                </a:lnTo>
                <a:lnTo>
                  <a:pt x="2105339" y="983994"/>
                </a:lnTo>
                <a:cubicBezTo>
                  <a:pt x="2103921" y="983885"/>
                  <a:pt x="2103143" y="983893"/>
                  <a:pt x="2102567" y="983918"/>
                </a:cubicBezTo>
                <a:lnTo>
                  <a:pt x="2103234" y="984061"/>
                </a:lnTo>
                <a:lnTo>
                  <a:pt x="2099291" y="984186"/>
                </a:lnTo>
                <a:lnTo>
                  <a:pt x="2097493" y="984472"/>
                </a:lnTo>
                <a:lnTo>
                  <a:pt x="2093870" y="985159"/>
                </a:lnTo>
                <a:cubicBezTo>
                  <a:pt x="2092451" y="985200"/>
                  <a:pt x="2090955" y="985135"/>
                  <a:pt x="2089684" y="985058"/>
                </a:cubicBezTo>
                <a:cubicBezTo>
                  <a:pt x="2088658" y="985101"/>
                  <a:pt x="2087328" y="985117"/>
                  <a:pt x="2083764" y="985132"/>
                </a:cubicBezTo>
                <a:lnTo>
                  <a:pt x="2082784" y="985135"/>
                </a:lnTo>
                <a:lnTo>
                  <a:pt x="2078173" y="985801"/>
                </a:lnTo>
                <a:lnTo>
                  <a:pt x="2079456" y="985154"/>
                </a:lnTo>
                <a:lnTo>
                  <a:pt x="2076655" y="985194"/>
                </a:lnTo>
                <a:lnTo>
                  <a:pt x="2076766" y="985961"/>
                </a:lnTo>
                <a:lnTo>
                  <a:pt x="2073660" y="985909"/>
                </a:lnTo>
                <a:lnTo>
                  <a:pt x="2071938" y="986442"/>
                </a:lnTo>
                <a:cubicBezTo>
                  <a:pt x="2072614" y="986425"/>
                  <a:pt x="2073400" y="986402"/>
                  <a:pt x="2074215" y="986382"/>
                </a:cubicBezTo>
                <a:lnTo>
                  <a:pt x="2080498" y="985947"/>
                </a:lnTo>
                <a:lnTo>
                  <a:pt x="2081205" y="985992"/>
                </a:lnTo>
                <a:lnTo>
                  <a:pt x="2083098" y="986054"/>
                </a:lnTo>
                <a:lnTo>
                  <a:pt x="2082739" y="986405"/>
                </a:lnTo>
                <a:lnTo>
                  <a:pt x="2083375" y="986426"/>
                </a:lnTo>
                <a:lnTo>
                  <a:pt x="2082700" y="986488"/>
                </a:lnTo>
                <a:lnTo>
                  <a:pt x="2083268" y="986703"/>
                </a:lnTo>
                <a:cubicBezTo>
                  <a:pt x="2084774" y="986755"/>
                  <a:pt x="2091543" y="986344"/>
                  <a:pt x="2092130" y="986367"/>
                </a:cubicBezTo>
                <a:lnTo>
                  <a:pt x="2086786" y="986841"/>
                </a:lnTo>
                <a:cubicBezTo>
                  <a:pt x="2088609" y="986945"/>
                  <a:pt x="2087723" y="986978"/>
                  <a:pt x="2086760" y="987044"/>
                </a:cubicBezTo>
                <a:lnTo>
                  <a:pt x="2086812" y="987070"/>
                </a:lnTo>
                <a:lnTo>
                  <a:pt x="2093418" y="987284"/>
                </a:lnTo>
                <a:lnTo>
                  <a:pt x="2087819" y="987680"/>
                </a:lnTo>
                <a:lnTo>
                  <a:pt x="2089872" y="987797"/>
                </a:lnTo>
                <a:cubicBezTo>
                  <a:pt x="2089963" y="987805"/>
                  <a:pt x="2090042" y="987813"/>
                  <a:pt x="2090054" y="987911"/>
                </a:cubicBezTo>
                <a:cubicBezTo>
                  <a:pt x="2089080" y="988003"/>
                  <a:pt x="2086318" y="988002"/>
                  <a:pt x="2083600" y="988026"/>
                </a:cubicBezTo>
                <a:lnTo>
                  <a:pt x="2085351" y="988682"/>
                </a:lnTo>
                <a:cubicBezTo>
                  <a:pt x="2084406" y="988764"/>
                  <a:pt x="2081353" y="988740"/>
                  <a:pt x="2078597" y="988747"/>
                </a:cubicBezTo>
                <a:cubicBezTo>
                  <a:pt x="2078593" y="988747"/>
                  <a:pt x="2078590" y="988747"/>
                  <a:pt x="2078587" y="988747"/>
                </a:cubicBezTo>
                <a:lnTo>
                  <a:pt x="2078802" y="988775"/>
                </a:lnTo>
                <a:lnTo>
                  <a:pt x="2082835" y="988991"/>
                </a:lnTo>
                <a:cubicBezTo>
                  <a:pt x="2082556" y="989185"/>
                  <a:pt x="2080295" y="989319"/>
                  <a:pt x="2076983" y="989431"/>
                </a:cubicBezTo>
                <a:lnTo>
                  <a:pt x="2076679" y="989579"/>
                </a:lnTo>
                <a:cubicBezTo>
                  <a:pt x="2076509" y="989871"/>
                  <a:pt x="2076245" y="989876"/>
                  <a:pt x="2075963" y="989880"/>
                </a:cubicBezTo>
                <a:lnTo>
                  <a:pt x="2081378" y="990227"/>
                </a:lnTo>
                <a:lnTo>
                  <a:pt x="2079372" y="990553"/>
                </a:lnTo>
                <a:lnTo>
                  <a:pt x="2085034" y="990744"/>
                </a:lnTo>
                <a:lnTo>
                  <a:pt x="2078096" y="991615"/>
                </a:lnTo>
                <a:lnTo>
                  <a:pt x="2078489" y="991589"/>
                </a:lnTo>
                <a:lnTo>
                  <a:pt x="2082055" y="991579"/>
                </a:lnTo>
                <a:lnTo>
                  <a:pt x="2083997" y="992220"/>
                </a:lnTo>
                <a:cubicBezTo>
                  <a:pt x="2083421" y="992297"/>
                  <a:pt x="2076595" y="992170"/>
                  <a:pt x="2075114" y="992359"/>
                </a:cubicBezTo>
                <a:lnTo>
                  <a:pt x="2074608" y="992724"/>
                </a:lnTo>
                <a:lnTo>
                  <a:pt x="2074670" y="992849"/>
                </a:lnTo>
                <a:lnTo>
                  <a:pt x="2073301" y="993400"/>
                </a:lnTo>
                <a:lnTo>
                  <a:pt x="2072566" y="993702"/>
                </a:lnTo>
                <a:lnTo>
                  <a:pt x="2066216" y="993502"/>
                </a:lnTo>
                <a:cubicBezTo>
                  <a:pt x="2065905" y="993513"/>
                  <a:pt x="2065599" y="993523"/>
                  <a:pt x="2065301" y="993532"/>
                </a:cubicBezTo>
                <a:lnTo>
                  <a:pt x="2065134" y="993996"/>
                </a:lnTo>
                <a:cubicBezTo>
                  <a:pt x="2065385" y="994076"/>
                  <a:pt x="2065621" y="994151"/>
                  <a:pt x="2065674" y="994434"/>
                </a:cubicBezTo>
                <a:lnTo>
                  <a:pt x="2065742" y="994452"/>
                </a:lnTo>
                <a:lnTo>
                  <a:pt x="2065131" y="994676"/>
                </a:lnTo>
                <a:lnTo>
                  <a:pt x="2063888" y="996403"/>
                </a:lnTo>
                <a:lnTo>
                  <a:pt x="2060455" y="996337"/>
                </a:lnTo>
                <a:lnTo>
                  <a:pt x="2060635" y="996465"/>
                </a:lnTo>
                <a:lnTo>
                  <a:pt x="2065094" y="999590"/>
                </a:lnTo>
                <a:cubicBezTo>
                  <a:pt x="2064759" y="999500"/>
                  <a:pt x="2064391" y="999392"/>
                  <a:pt x="2064050" y="999299"/>
                </a:cubicBezTo>
                <a:cubicBezTo>
                  <a:pt x="2065035" y="999893"/>
                  <a:pt x="2066348" y="1000641"/>
                  <a:pt x="2067776" y="1001446"/>
                </a:cubicBezTo>
                <a:cubicBezTo>
                  <a:pt x="2067968" y="1001543"/>
                  <a:pt x="2068158" y="1001651"/>
                  <a:pt x="2068329" y="1001756"/>
                </a:cubicBezTo>
                <a:lnTo>
                  <a:pt x="2068419" y="1001806"/>
                </a:lnTo>
                <a:lnTo>
                  <a:pt x="2077504" y="1007480"/>
                </a:lnTo>
                <a:cubicBezTo>
                  <a:pt x="2077060" y="1007370"/>
                  <a:pt x="2076384" y="1007132"/>
                  <a:pt x="2075691" y="1006886"/>
                </a:cubicBezTo>
                <a:lnTo>
                  <a:pt x="2058713" y="996305"/>
                </a:lnTo>
                <a:cubicBezTo>
                  <a:pt x="2058012" y="996549"/>
                  <a:pt x="2057388" y="996401"/>
                  <a:pt x="2056776" y="996268"/>
                </a:cubicBezTo>
                <a:lnTo>
                  <a:pt x="2055708" y="996311"/>
                </a:lnTo>
                <a:cubicBezTo>
                  <a:pt x="2059724" y="999048"/>
                  <a:pt x="2064162" y="1002064"/>
                  <a:pt x="2068620" y="1005109"/>
                </a:cubicBezTo>
                <a:cubicBezTo>
                  <a:pt x="2069559" y="1006015"/>
                  <a:pt x="2071248" y="1007436"/>
                  <a:pt x="2073220" y="1009024"/>
                </a:cubicBezTo>
                <a:lnTo>
                  <a:pt x="2056670" y="998917"/>
                </a:lnTo>
                <a:lnTo>
                  <a:pt x="2056837" y="999117"/>
                </a:lnTo>
                <a:lnTo>
                  <a:pt x="2054520" y="999288"/>
                </a:lnTo>
                <a:lnTo>
                  <a:pt x="2054231" y="999355"/>
                </a:lnTo>
                <a:cubicBezTo>
                  <a:pt x="2058427" y="1002142"/>
                  <a:pt x="2062979" y="1005157"/>
                  <a:pt x="2067532" y="1008188"/>
                </a:cubicBezTo>
                <a:lnTo>
                  <a:pt x="2052710" y="999709"/>
                </a:lnTo>
                <a:cubicBezTo>
                  <a:pt x="2051645" y="1000318"/>
                  <a:pt x="2050245" y="1000251"/>
                  <a:pt x="2048783" y="1000006"/>
                </a:cubicBezTo>
                <a:cubicBezTo>
                  <a:pt x="2056500" y="1004788"/>
                  <a:pt x="2064341" y="1009676"/>
                  <a:pt x="2071044" y="1013944"/>
                </a:cubicBezTo>
                <a:lnTo>
                  <a:pt x="2069666" y="1013309"/>
                </a:lnTo>
                <a:cubicBezTo>
                  <a:pt x="2069673" y="1013391"/>
                  <a:pt x="2069718" y="1013426"/>
                  <a:pt x="2069780" y="1013473"/>
                </a:cubicBezTo>
                <a:lnTo>
                  <a:pt x="2043495" y="999721"/>
                </a:lnTo>
                <a:cubicBezTo>
                  <a:pt x="2042749" y="999789"/>
                  <a:pt x="2042061" y="999847"/>
                  <a:pt x="2041489" y="999903"/>
                </a:cubicBezTo>
                <a:cubicBezTo>
                  <a:pt x="2041195" y="1000087"/>
                  <a:pt x="2040917" y="1000259"/>
                  <a:pt x="2040655" y="1000403"/>
                </a:cubicBezTo>
                <a:cubicBezTo>
                  <a:pt x="2041194" y="1001315"/>
                  <a:pt x="2040182" y="1001354"/>
                  <a:pt x="2039420" y="1001382"/>
                </a:cubicBezTo>
                <a:cubicBezTo>
                  <a:pt x="2039544" y="1001408"/>
                  <a:pt x="2039666" y="1001435"/>
                  <a:pt x="2039786" y="1001467"/>
                </a:cubicBezTo>
                <a:lnTo>
                  <a:pt x="2042225" y="1001580"/>
                </a:lnTo>
                <a:cubicBezTo>
                  <a:pt x="2042160" y="1001597"/>
                  <a:pt x="2042120" y="1001611"/>
                  <a:pt x="2042128" y="1001681"/>
                </a:cubicBezTo>
                <a:lnTo>
                  <a:pt x="2043103" y="1001812"/>
                </a:lnTo>
                <a:cubicBezTo>
                  <a:pt x="2042669" y="1001862"/>
                  <a:pt x="2042229" y="1001911"/>
                  <a:pt x="2041782" y="1001954"/>
                </a:cubicBezTo>
                <a:lnTo>
                  <a:pt x="2042358" y="1002283"/>
                </a:lnTo>
                <a:lnTo>
                  <a:pt x="2039530" y="1002215"/>
                </a:lnTo>
                <a:lnTo>
                  <a:pt x="2041923" y="1004136"/>
                </a:lnTo>
                <a:cubicBezTo>
                  <a:pt x="2041281" y="1004236"/>
                  <a:pt x="2038648" y="1003393"/>
                  <a:pt x="2036110" y="1002880"/>
                </a:cubicBezTo>
                <a:cubicBezTo>
                  <a:pt x="2037158" y="1003575"/>
                  <a:pt x="2038249" y="1004257"/>
                  <a:pt x="2039365" y="1004953"/>
                </a:cubicBezTo>
                <a:cubicBezTo>
                  <a:pt x="2038646" y="1004594"/>
                  <a:pt x="2037947" y="1004247"/>
                  <a:pt x="2037324" y="1003988"/>
                </a:cubicBezTo>
                <a:lnTo>
                  <a:pt x="2035308" y="1002693"/>
                </a:lnTo>
                <a:cubicBezTo>
                  <a:pt x="2035244" y="1002671"/>
                  <a:pt x="2035178" y="1002660"/>
                  <a:pt x="2035113" y="1002647"/>
                </a:cubicBezTo>
                <a:lnTo>
                  <a:pt x="2033194" y="1002832"/>
                </a:lnTo>
                <a:lnTo>
                  <a:pt x="2031017" y="1003093"/>
                </a:lnTo>
                <a:cubicBezTo>
                  <a:pt x="2031728" y="1003411"/>
                  <a:pt x="2032973" y="1003820"/>
                  <a:pt x="2033952" y="1004170"/>
                </a:cubicBezTo>
                <a:lnTo>
                  <a:pt x="2035299" y="1004902"/>
                </a:lnTo>
                <a:cubicBezTo>
                  <a:pt x="2034893" y="1005004"/>
                  <a:pt x="2032682" y="1004587"/>
                  <a:pt x="2030536" y="1004320"/>
                </a:cubicBezTo>
                <a:lnTo>
                  <a:pt x="2030849" y="1005272"/>
                </a:lnTo>
                <a:lnTo>
                  <a:pt x="2032569" y="1005863"/>
                </a:lnTo>
                <a:lnTo>
                  <a:pt x="2040026" y="1005677"/>
                </a:lnTo>
                <a:lnTo>
                  <a:pt x="2033634" y="1006641"/>
                </a:lnTo>
                <a:lnTo>
                  <a:pt x="2038354" y="1008449"/>
                </a:lnTo>
                <a:cubicBezTo>
                  <a:pt x="2040137" y="1008325"/>
                  <a:pt x="2041960" y="1008178"/>
                  <a:pt x="2043796" y="1008030"/>
                </a:cubicBezTo>
                <a:lnTo>
                  <a:pt x="2040283" y="1009413"/>
                </a:lnTo>
                <a:lnTo>
                  <a:pt x="2039951" y="1009471"/>
                </a:lnTo>
                <a:lnTo>
                  <a:pt x="2044291" y="1011661"/>
                </a:lnTo>
                <a:cubicBezTo>
                  <a:pt x="2044552" y="1011639"/>
                  <a:pt x="2044814" y="1011613"/>
                  <a:pt x="2045076" y="1011588"/>
                </a:cubicBezTo>
                <a:cubicBezTo>
                  <a:pt x="2045557" y="1011729"/>
                  <a:pt x="2046024" y="1011868"/>
                  <a:pt x="2046325" y="1012006"/>
                </a:cubicBezTo>
                <a:lnTo>
                  <a:pt x="2045062" y="1012129"/>
                </a:lnTo>
                <a:lnTo>
                  <a:pt x="2045591" y="1012450"/>
                </a:lnTo>
                <a:lnTo>
                  <a:pt x="2044288" y="1012204"/>
                </a:lnTo>
                <a:lnTo>
                  <a:pt x="2044000" y="1012232"/>
                </a:lnTo>
                <a:lnTo>
                  <a:pt x="2048874" y="1014149"/>
                </a:lnTo>
                <a:cubicBezTo>
                  <a:pt x="2048836" y="1014154"/>
                  <a:pt x="2048783" y="1014152"/>
                  <a:pt x="2048713" y="1014125"/>
                </a:cubicBezTo>
                <a:lnTo>
                  <a:pt x="2049006" y="1014232"/>
                </a:lnTo>
                <a:lnTo>
                  <a:pt x="2052297" y="1015811"/>
                </a:lnTo>
                <a:lnTo>
                  <a:pt x="2059672" y="1018509"/>
                </a:lnTo>
                <a:cubicBezTo>
                  <a:pt x="2052625" y="1016615"/>
                  <a:pt x="2045212" y="1014602"/>
                  <a:pt x="2038573" y="1012827"/>
                </a:cubicBezTo>
                <a:lnTo>
                  <a:pt x="2037552" y="1012707"/>
                </a:lnTo>
                <a:lnTo>
                  <a:pt x="2036898" y="1012727"/>
                </a:lnTo>
                <a:cubicBezTo>
                  <a:pt x="2036900" y="1012781"/>
                  <a:pt x="2036880" y="1012785"/>
                  <a:pt x="2036857" y="1012787"/>
                </a:cubicBezTo>
                <a:lnTo>
                  <a:pt x="2036573" y="1012737"/>
                </a:lnTo>
                <a:cubicBezTo>
                  <a:pt x="2036555" y="1012736"/>
                  <a:pt x="2036538" y="1012737"/>
                  <a:pt x="2036520" y="1012739"/>
                </a:cubicBezTo>
                <a:cubicBezTo>
                  <a:pt x="2036752" y="1012836"/>
                  <a:pt x="2037003" y="1012932"/>
                  <a:pt x="2037230" y="1013030"/>
                </a:cubicBezTo>
                <a:lnTo>
                  <a:pt x="2033923" y="1013693"/>
                </a:lnTo>
                <a:lnTo>
                  <a:pt x="2033725" y="1013688"/>
                </a:lnTo>
                <a:lnTo>
                  <a:pt x="2033550" y="1013761"/>
                </a:lnTo>
                <a:cubicBezTo>
                  <a:pt x="2034236" y="1013999"/>
                  <a:pt x="2034939" y="1014233"/>
                  <a:pt x="2035652" y="1014471"/>
                </a:cubicBezTo>
                <a:lnTo>
                  <a:pt x="2033212" y="1013835"/>
                </a:lnTo>
                <a:cubicBezTo>
                  <a:pt x="2032806" y="1013825"/>
                  <a:pt x="2032560" y="1013914"/>
                  <a:pt x="2032370" y="1014004"/>
                </a:cubicBezTo>
                <a:lnTo>
                  <a:pt x="2032663" y="1014138"/>
                </a:lnTo>
                <a:lnTo>
                  <a:pt x="2032148" y="1014356"/>
                </a:lnTo>
                <a:lnTo>
                  <a:pt x="2035757" y="1015384"/>
                </a:lnTo>
                <a:cubicBezTo>
                  <a:pt x="2044350" y="1018558"/>
                  <a:pt x="2057321" y="1022799"/>
                  <a:pt x="2069791" y="1026931"/>
                </a:cubicBezTo>
                <a:cubicBezTo>
                  <a:pt x="2069789" y="1027505"/>
                  <a:pt x="2072938" y="1028461"/>
                  <a:pt x="2077409" y="1029609"/>
                </a:cubicBezTo>
                <a:cubicBezTo>
                  <a:pt x="2079093" y="1030244"/>
                  <a:pt x="2081428" y="1030994"/>
                  <a:pt x="2084205" y="1031850"/>
                </a:cubicBezTo>
                <a:lnTo>
                  <a:pt x="2092024" y="1034607"/>
                </a:lnTo>
                <a:cubicBezTo>
                  <a:pt x="2075539" y="1030585"/>
                  <a:pt x="2058471" y="1026240"/>
                  <a:pt x="2058022" y="1026480"/>
                </a:cubicBezTo>
                <a:cubicBezTo>
                  <a:pt x="2058387" y="1026808"/>
                  <a:pt x="2063934" y="1028477"/>
                  <a:pt x="2072064" y="1030793"/>
                </a:cubicBezTo>
                <a:lnTo>
                  <a:pt x="2063850" y="1028988"/>
                </a:lnTo>
                <a:cubicBezTo>
                  <a:pt x="2064205" y="1029307"/>
                  <a:pt x="2069469" y="1030897"/>
                  <a:pt x="2077248" y="1033117"/>
                </a:cubicBezTo>
                <a:lnTo>
                  <a:pt x="2078644" y="1034336"/>
                </a:lnTo>
                <a:lnTo>
                  <a:pt x="2068327" y="1032341"/>
                </a:lnTo>
                <a:cubicBezTo>
                  <a:pt x="2069660" y="1032967"/>
                  <a:pt x="2077487" y="1035117"/>
                  <a:pt x="2087285" y="1037723"/>
                </a:cubicBezTo>
                <a:cubicBezTo>
                  <a:pt x="2087883" y="1037980"/>
                  <a:pt x="2088578" y="1038238"/>
                  <a:pt x="2089295" y="1038501"/>
                </a:cubicBezTo>
                <a:cubicBezTo>
                  <a:pt x="2075726" y="1034651"/>
                  <a:pt x="2065444" y="1031905"/>
                  <a:pt x="2063258" y="1031794"/>
                </a:cubicBezTo>
                <a:cubicBezTo>
                  <a:pt x="2064647" y="1033089"/>
                  <a:pt x="2071590" y="1035659"/>
                  <a:pt x="2080576" y="1038840"/>
                </a:cubicBezTo>
                <a:cubicBezTo>
                  <a:pt x="2073355" y="1037011"/>
                  <a:pt x="2057677" y="1032034"/>
                  <a:pt x="2068705" y="1036354"/>
                </a:cubicBezTo>
                <a:cubicBezTo>
                  <a:pt x="2074788" y="1038736"/>
                  <a:pt x="2097331" y="1046468"/>
                  <a:pt x="2116582" y="1053278"/>
                </a:cubicBezTo>
                <a:cubicBezTo>
                  <a:pt x="2116512" y="1053263"/>
                  <a:pt x="2116460" y="1053253"/>
                  <a:pt x="2116419" y="1053294"/>
                </a:cubicBezTo>
                <a:lnTo>
                  <a:pt x="2117768" y="1053827"/>
                </a:lnTo>
                <a:cubicBezTo>
                  <a:pt x="2097141" y="1048156"/>
                  <a:pt x="2066749" y="1039200"/>
                  <a:pt x="2058413" y="1037022"/>
                </a:cubicBezTo>
                <a:lnTo>
                  <a:pt x="2058458" y="1037095"/>
                </a:lnTo>
                <a:lnTo>
                  <a:pt x="2056645" y="1036770"/>
                </a:lnTo>
                <a:cubicBezTo>
                  <a:pt x="2060458" y="1038368"/>
                  <a:pt x="2089247" y="1047337"/>
                  <a:pt x="2112431" y="1054720"/>
                </a:cubicBezTo>
                <a:cubicBezTo>
                  <a:pt x="2094675" y="1050158"/>
                  <a:pt x="2077045" y="1045500"/>
                  <a:pt x="2077141" y="1045854"/>
                </a:cubicBezTo>
                <a:cubicBezTo>
                  <a:pt x="2077269" y="1046311"/>
                  <a:pt x="2096607" y="1051917"/>
                  <a:pt x="2117187" y="1057896"/>
                </a:cubicBezTo>
                <a:lnTo>
                  <a:pt x="2111855" y="1057090"/>
                </a:lnTo>
                <a:cubicBezTo>
                  <a:pt x="2096117" y="1053216"/>
                  <a:pt x="2080681" y="1049301"/>
                  <a:pt x="2080256" y="1049530"/>
                </a:cubicBezTo>
                <a:cubicBezTo>
                  <a:pt x="2080916" y="1050127"/>
                  <a:pt x="2098638" y="1055134"/>
                  <a:pt x="2118106" y="1060637"/>
                </a:cubicBezTo>
                <a:cubicBezTo>
                  <a:pt x="2118752" y="1060946"/>
                  <a:pt x="2119380" y="1061248"/>
                  <a:pt x="2119773" y="1061472"/>
                </a:cubicBezTo>
                <a:lnTo>
                  <a:pt x="2110188" y="1058761"/>
                </a:lnTo>
                <a:lnTo>
                  <a:pt x="2110095" y="1058731"/>
                </a:lnTo>
                <a:cubicBezTo>
                  <a:pt x="2109915" y="1058678"/>
                  <a:pt x="2109720" y="1058617"/>
                  <a:pt x="2109528" y="1058547"/>
                </a:cubicBezTo>
                <a:cubicBezTo>
                  <a:pt x="2108062" y="1058072"/>
                  <a:pt x="2106710" y="1057643"/>
                  <a:pt x="2105680" y="1057338"/>
                </a:cubicBezTo>
                <a:cubicBezTo>
                  <a:pt x="2105985" y="1057504"/>
                  <a:pt x="2106317" y="1057680"/>
                  <a:pt x="2106615" y="1057846"/>
                </a:cubicBezTo>
                <a:lnTo>
                  <a:pt x="2101756" y="1056700"/>
                </a:lnTo>
                <a:lnTo>
                  <a:pt x="2101170" y="1056563"/>
                </a:lnTo>
                <a:cubicBezTo>
                  <a:pt x="2100319" y="1056290"/>
                  <a:pt x="2099837" y="1056207"/>
                  <a:pt x="2099476" y="1056164"/>
                </a:cubicBezTo>
                <a:lnTo>
                  <a:pt x="2099857" y="1056381"/>
                </a:lnTo>
                <a:lnTo>
                  <a:pt x="2097149" y="1056006"/>
                </a:lnTo>
                <a:cubicBezTo>
                  <a:pt x="2095379" y="1055442"/>
                  <a:pt x="2093481" y="1054690"/>
                  <a:pt x="2091859" y="1054018"/>
                </a:cubicBezTo>
                <a:lnTo>
                  <a:pt x="2091325" y="1053836"/>
                </a:lnTo>
                <a:lnTo>
                  <a:pt x="2093449" y="1055123"/>
                </a:lnTo>
                <a:cubicBezTo>
                  <a:pt x="2092060" y="1054848"/>
                  <a:pt x="2085399" y="1052511"/>
                  <a:pt x="2082308" y="1051577"/>
                </a:cubicBezTo>
                <a:cubicBezTo>
                  <a:pt x="2082644" y="1051775"/>
                  <a:pt x="2083037" y="1051993"/>
                  <a:pt x="2083513" y="1052556"/>
                </a:cubicBezTo>
                <a:lnTo>
                  <a:pt x="2078836" y="1050925"/>
                </a:lnTo>
                <a:lnTo>
                  <a:pt x="2075194" y="1050352"/>
                </a:lnTo>
                <a:cubicBezTo>
                  <a:pt x="2073844" y="1049914"/>
                  <a:pt x="2072453" y="1049350"/>
                  <a:pt x="2071280" y="1048848"/>
                </a:cubicBezTo>
                <a:cubicBezTo>
                  <a:pt x="2070298" y="1048543"/>
                  <a:pt x="2069038" y="1048110"/>
                  <a:pt x="2065672" y="1046925"/>
                </a:cubicBezTo>
                <a:lnTo>
                  <a:pt x="2064748" y="1046598"/>
                </a:lnTo>
                <a:lnTo>
                  <a:pt x="2060180" y="1045675"/>
                </a:lnTo>
                <a:lnTo>
                  <a:pt x="2061602" y="1045496"/>
                </a:lnTo>
                <a:lnTo>
                  <a:pt x="2058948" y="1044591"/>
                </a:lnTo>
                <a:lnTo>
                  <a:pt x="2058800" y="1045352"/>
                </a:lnTo>
                <a:lnTo>
                  <a:pt x="2055889" y="1044256"/>
                </a:lnTo>
                <a:lnTo>
                  <a:pt x="2054092" y="1044181"/>
                </a:lnTo>
                <a:cubicBezTo>
                  <a:pt x="2054734" y="1044391"/>
                  <a:pt x="2055483" y="1044635"/>
                  <a:pt x="2056257" y="1044890"/>
                </a:cubicBezTo>
                <a:lnTo>
                  <a:pt x="2062326" y="1046594"/>
                </a:lnTo>
                <a:lnTo>
                  <a:pt x="2062978" y="1046875"/>
                </a:lnTo>
                <a:lnTo>
                  <a:pt x="2064742" y="1047571"/>
                </a:lnTo>
                <a:lnTo>
                  <a:pt x="2064290" y="1047781"/>
                </a:lnTo>
                <a:lnTo>
                  <a:pt x="2064883" y="1048016"/>
                </a:lnTo>
                <a:lnTo>
                  <a:pt x="2064225" y="1047847"/>
                </a:lnTo>
                <a:lnTo>
                  <a:pt x="2064691" y="1048240"/>
                </a:lnTo>
                <a:cubicBezTo>
                  <a:pt x="2066094" y="1048797"/>
                  <a:pt x="2072613" y="1050689"/>
                  <a:pt x="2073158" y="1050908"/>
                </a:cubicBezTo>
                <a:lnTo>
                  <a:pt x="2067964" y="1049556"/>
                </a:lnTo>
                <a:cubicBezTo>
                  <a:pt x="2067897" y="1049745"/>
                  <a:pt x="2067885" y="1049742"/>
                  <a:pt x="2067872" y="1049738"/>
                </a:cubicBezTo>
                <a:lnTo>
                  <a:pt x="2067912" y="1049781"/>
                </a:lnTo>
                <a:lnTo>
                  <a:pt x="2074075" y="1052205"/>
                </a:lnTo>
                <a:lnTo>
                  <a:pt x="2068665" y="1050696"/>
                </a:lnTo>
                <a:lnTo>
                  <a:pt x="2070562" y="1051497"/>
                </a:lnTo>
                <a:cubicBezTo>
                  <a:pt x="2070646" y="1051535"/>
                  <a:pt x="2070718" y="1051569"/>
                  <a:pt x="2070696" y="1051665"/>
                </a:cubicBezTo>
                <a:cubicBezTo>
                  <a:pt x="2069748" y="1051425"/>
                  <a:pt x="2067144" y="1050494"/>
                  <a:pt x="2064571" y="1049601"/>
                </a:cubicBezTo>
                <a:lnTo>
                  <a:pt x="2066010" y="1050810"/>
                </a:lnTo>
                <a:cubicBezTo>
                  <a:pt x="2065288" y="1050620"/>
                  <a:pt x="2063361" y="1049931"/>
                  <a:pt x="2061307" y="1049198"/>
                </a:cubicBezTo>
                <a:lnTo>
                  <a:pt x="2061251" y="1049264"/>
                </a:lnTo>
                <a:lnTo>
                  <a:pt x="2063536" y="1050255"/>
                </a:lnTo>
                <a:cubicBezTo>
                  <a:pt x="2063328" y="1050338"/>
                  <a:pt x="2062281" y="1050056"/>
                  <a:pt x="2060661" y="1049550"/>
                </a:cubicBezTo>
                <a:lnTo>
                  <a:pt x="2059474" y="1049791"/>
                </a:lnTo>
                <a:lnTo>
                  <a:pt x="2066474" y="1050984"/>
                </a:lnTo>
                <a:lnTo>
                  <a:pt x="2064184" y="1050878"/>
                </a:lnTo>
                <a:lnTo>
                  <a:pt x="2070432" y="1052229"/>
                </a:lnTo>
                <a:cubicBezTo>
                  <a:pt x="2070390" y="1052239"/>
                  <a:pt x="2070329" y="1052245"/>
                  <a:pt x="2070248" y="1052227"/>
                </a:cubicBezTo>
                <a:lnTo>
                  <a:pt x="2070804" y="1052548"/>
                </a:lnTo>
                <a:lnTo>
                  <a:pt x="2074537" y="1053418"/>
                </a:lnTo>
                <a:lnTo>
                  <a:pt x="2083229" y="1055105"/>
                </a:lnTo>
                <a:cubicBezTo>
                  <a:pt x="2075836" y="1054264"/>
                  <a:pt x="2068092" y="1053365"/>
                  <a:pt x="2060980" y="1052561"/>
                </a:cubicBezTo>
                <a:lnTo>
                  <a:pt x="2063577" y="1053692"/>
                </a:lnTo>
                <a:cubicBezTo>
                  <a:pt x="2063309" y="1053636"/>
                  <a:pt x="2061745" y="1053068"/>
                  <a:pt x="2060016" y="1052451"/>
                </a:cubicBezTo>
                <a:lnTo>
                  <a:pt x="2058719" y="1052302"/>
                </a:lnTo>
                <a:lnTo>
                  <a:pt x="2056885" y="1052330"/>
                </a:lnTo>
                <a:lnTo>
                  <a:pt x="2056009" y="1052465"/>
                </a:lnTo>
                <a:cubicBezTo>
                  <a:pt x="2054898" y="1052326"/>
                  <a:pt x="2053084" y="1051911"/>
                  <a:pt x="2051161" y="1051462"/>
                </a:cubicBezTo>
                <a:cubicBezTo>
                  <a:pt x="2049862" y="1051318"/>
                  <a:pt x="2048612" y="1051183"/>
                  <a:pt x="2047417" y="1051062"/>
                </a:cubicBezTo>
                <a:lnTo>
                  <a:pt x="2048662" y="1051756"/>
                </a:lnTo>
                <a:cubicBezTo>
                  <a:pt x="2048586" y="1051957"/>
                  <a:pt x="2047251" y="1051580"/>
                  <a:pt x="2046064" y="1051369"/>
                </a:cubicBezTo>
                <a:lnTo>
                  <a:pt x="2045615" y="1051664"/>
                </a:lnTo>
                <a:cubicBezTo>
                  <a:pt x="2044954" y="1051592"/>
                  <a:pt x="2043973" y="1051421"/>
                  <a:pt x="2042810" y="1051180"/>
                </a:cubicBezTo>
                <a:lnTo>
                  <a:pt x="2042305" y="1051538"/>
                </a:lnTo>
                <a:cubicBezTo>
                  <a:pt x="2041918" y="1051468"/>
                  <a:pt x="2041454" y="1051282"/>
                  <a:pt x="2041030" y="1050827"/>
                </a:cubicBezTo>
                <a:lnTo>
                  <a:pt x="2037670" y="1050125"/>
                </a:lnTo>
                <a:cubicBezTo>
                  <a:pt x="2036725" y="1050048"/>
                  <a:pt x="2035931" y="1049994"/>
                  <a:pt x="2035304" y="1049983"/>
                </a:cubicBezTo>
                <a:lnTo>
                  <a:pt x="2035398" y="1050232"/>
                </a:lnTo>
                <a:lnTo>
                  <a:pt x="2036377" y="1050329"/>
                </a:lnTo>
                <a:lnTo>
                  <a:pt x="2038001" y="1051168"/>
                </a:lnTo>
                <a:cubicBezTo>
                  <a:pt x="2041960" y="1051981"/>
                  <a:pt x="2048331" y="1053086"/>
                  <a:pt x="2055750" y="1054326"/>
                </a:cubicBezTo>
                <a:cubicBezTo>
                  <a:pt x="2053731" y="1054168"/>
                  <a:pt x="2050200" y="1053742"/>
                  <a:pt x="2047493" y="1053442"/>
                </a:cubicBezTo>
                <a:lnTo>
                  <a:pt x="2048046" y="1053623"/>
                </a:lnTo>
                <a:lnTo>
                  <a:pt x="2047361" y="1053919"/>
                </a:lnTo>
                <a:lnTo>
                  <a:pt x="2049269" y="1054314"/>
                </a:lnTo>
                <a:cubicBezTo>
                  <a:pt x="2049534" y="1054363"/>
                  <a:pt x="2049820" y="1054416"/>
                  <a:pt x="2050125" y="1054467"/>
                </a:cubicBezTo>
                <a:lnTo>
                  <a:pt x="2056027" y="1055218"/>
                </a:lnTo>
                <a:cubicBezTo>
                  <a:pt x="2066162" y="1057213"/>
                  <a:pt x="2081360" y="1059680"/>
                  <a:pt x="2095984" y="1062105"/>
                </a:cubicBezTo>
                <a:cubicBezTo>
                  <a:pt x="2096083" y="1062676"/>
                  <a:pt x="2099760" y="1063201"/>
                  <a:pt x="2104944" y="1063739"/>
                </a:cubicBezTo>
                <a:cubicBezTo>
                  <a:pt x="2106932" y="1064143"/>
                  <a:pt x="2109665" y="1064573"/>
                  <a:pt x="2112910" y="1065051"/>
                </a:cubicBezTo>
                <a:lnTo>
                  <a:pt x="2122108" y="1066736"/>
                </a:lnTo>
                <a:cubicBezTo>
                  <a:pt x="2103103" y="1064966"/>
                  <a:pt x="2083395" y="1062956"/>
                  <a:pt x="2082787" y="1063239"/>
                </a:cubicBezTo>
                <a:cubicBezTo>
                  <a:pt x="2083251" y="1063516"/>
                  <a:pt x="2089727" y="1064428"/>
                  <a:pt x="2099194" y="1065635"/>
                </a:cubicBezTo>
                <a:lnTo>
                  <a:pt x="2089722" y="1064945"/>
                </a:lnTo>
                <a:cubicBezTo>
                  <a:pt x="2090174" y="1065215"/>
                  <a:pt x="2096320" y="1066086"/>
                  <a:pt x="2105378" y="1067244"/>
                </a:cubicBezTo>
                <a:lnTo>
                  <a:pt x="2107148" y="1068266"/>
                </a:lnTo>
                <a:lnTo>
                  <a:pt x="2095299" y="1067672"/>
                </a:lnTo>
                <a:cubicBezTo>
                  <a:pt x="2096895" y="1068115"/>
                  <a:pt x="2105996" y="1069197"/>
                  <a:pt x="2117372" y="1070466"/>
                </a:cubicBezTo>
                <a:cubicBezTo>
                  <a:pt x="2118084" y="1070641"/>
                  <a:pt x="2118904" y="1070802"/>
                  <a:pt x="2119751" y="1070968"/>
                </a:cubicBezTo>
                <a:cubicBezTo>
                  <a:pt x="2103951" y="1068972"/>
                  <a:pt x="2092011" y="1067628"/>
                  <a:pt x="2089554" y="1067811"/>
                </a:cubicBezTo>
                <a:cubicBezTo>
                  <a:pt x="2091262" y="1068896"/>
                  <a:pt x="2099475" y="1070519"/>
                  <a:pt x="2110090" y="1072478"/>
                </a:cubicBezTo>
                <a:cubicBezTo>
                  <a:pt x="2101722" y="1071631"/>
                  <a:pt x="2083377" y="1068800"/>
                  <a:pt x="2096423" y="1071605"/>
                </a:cubicBezTo>
                <a:cubicBezTo>
                  <a:pt x="2103621" y="1073152"/>
                  <a:pt x="2130101" y="1077797"/>
                  <a:pt x="2152751" y="1081968"/>
                </a:cubicBezTo>
                <a:cubicBezTo>
                  <a:pt x="2152670" y="1081963"/>
                  <a:pt x="2152612" y="1081961"/>
                  <a:pt x="2152572" y="1082006"/>
                </a:cubicBezTo>
                <a:lnTo>
                  <a:pt x="2154170" y="1082355"/>
                </a:lnTo>
                <a:cubicBezTo>
                  <a:pt x="2130184" y="1079497"/>
                  <a:pt x="2094742" y="1074693"/>
                  <a:pt x="2085068" y="1073652"/>
                </a:cubicBezTo>
                <a:lnTo>
                  <a:pt x="2085132" y="1073718"/>
                </a:lnTo>
                <a:lnTo>
                  <a:pt x="2083056" y="1073639"/>
                </a:lnTo>
                <a:cubicBezTo>
                  <a:pt x="2087585" y="1074714"/>
                  <a:pt x="2121243" y="1079745"/>
                  <a:pt x="2148377" y="1083958"/>
                </a:cubicBezTo>
                <a:cubicBezTo>
                  <a:pt x="2127787" y="1081817"/>
                  <a:pt x="2107322" y="1079561"/>
                  <a:pt x="2107490" y="1079901"/>
                </a:cubicBezTo>
                <a:cubicBezTo>
                  <a:pt x="2107714" y="1080337"/>
                  <a:pt x="2130247" y="1083302"/>
                  <a:pt x="2154234" y="1086472"/>
                </a:cubicBezTo>
                <a:lnTo>
                  <a:pt x="2148151" y="1086389"/>
                </a:lnTo>
                <a:cubicBezTo>
                  <a:pt x="2130003" y="1084665"/>
                  <a:pt x="2112184" y="1082860"/>
                  <a:pt x="2111606" y="1083131"/>
                </a:cubicBezTo>
                <a:cubicBezTo>
                  <a:pt x="2112447" y="1083635"/>
                  <a:pt x="2133078" y="1086223"/>
                  <a:pt x="2155739" y="1089068"/>
                </a:cubicBezTo>
                <a:cubicBezTo>
                  <a:pt x="2156513" y="1089289"/>
                  <a:pt x="2157266" y="1089504"/>
                  <a:pt x="2157742" y="1089673"/>
                </a:cubicBezTo>
                <a:lnTo>
                  <a:pt x="2146585" y="1088271"/>
                </a:lnTo>
                <a:lnTo>
                  <a:pt x="2146476" y="1088254"/>
                </a:lnTo>
                <a:cubicBezTo>
                  <a:pt x="2146267" y="1088226"/>
                  <a:pt x="2146039" y="1088191"/>
                  <a:pt x="2145813" y="1088147"/>
                </a:cubicBezTo>
                <a:cubicBezTo>
                  <a:pt x="2144094" y="1087873"/>
                  <a:pt x="2142512" y="1087629"/>
                  <a:pt x="2141311" y="1087464"/>
                </a:cubicBezTo>
                <a:cubicBezTo>
                  <a:pt x="2141680" y="1087589"/>
                  <a:pt x="2142081" y="1087718"/>
                  <a:pt x="2142442" y="1087842"/>
                </a:cubicBezTo>
                <a:lnTo>
                  <a:pt x="2136826" y="1087360"/>
                </a:lnTo>
                <a:lnTo>
                  <a:pt x="2136149" y="1087301"/>
                </a:lnTo>
                <a:cubicBezTo>
                  <a:pt x="2135153" y="1087144"/>
                  <a:pt x="2134601" y="1087127"/>
                  <a:pt x="2134191" y="1087132"/>
                </a:cubicBezTo>
                <a:lnTo>
                  <a:pt x="2134654" y="1087297"/>
                </a:lnTo>
                <a:lnTo>
                  <a:pt x="2131571" y="1087289"/>
                </a:lnTo>
                <a:cubicBezTo>
                  <a:pt x="2129499" y="1086966"/>
                  <a:pt x="2127250" y="1086476"/>
                  <a:pt x="2125326" y="1086026"/>
                </a:cubicBezTo>
                <a:lnTo>
                  <a:pt x="2124697" y="1085917"/>
                </a:lnTo>
                <a:lnTo>
                  <a:pt x="2127292" y="1086909"/>
                </a:lnTo>
                <a:cubicBezTo>
                  <a:pt x="2125694" y="1086824"/>
                  <a:pt x="2117861" y="1085398"/>
                  <a:pt x="2114252" y="1084887"/>
                </a:cubicBezTo>
                <a:cubicBezTo>
                  <a:pt x="2114662" y="1085039"/>
                  <a:pt x="2115138" y="1085202"/>
                  <a:pt x="2115766" y="1085697"/>
                </a:cubicBezTo>
                <a:lnTo>
                  <a:pt x="2110268" y="1084706"/>
                </a:lnTo>
                <a:lnTo>
                  <a:pt x="2106110" y="1084628"/>
                </a:lnTo>
                <a:cubicBezTo>
                  <a:pt x="2104526" y="1084374"/>
                  <a:pt x="2102878" y="1084001"/>
                  <a:pt x="2101483" y="1083661"/>
                </a:cubicBezTo>
                <a:cubicBezTo>
                  <a:pt x="2100335" y="1083491"/>
                  <a:pt x="2098855" y="1083230"/>
                  <a:pt x="2094896" y="1082505"/>
                </a:cubicBezTo>
                <a:lnTo>
                  <a:pt x="2093808" y="1082305"/>
                </a:lnTo>
                <a:lnTo>
                  <a:pt x="2088556" y="1082002"/>
                </a:lnTo>
                <a:lnTo>
                  <a:pt x="2090109" y="1081634"/>
                </a:lnTo>
                <a:lnTo>
                  <a:pt x="2086993" y="1081092"/>
                </a:lnTo>
                <a:lnTo>
                  <a:pt x="2086962" y="1081867"/>
                </a:lnTo>
                <a:lnTo>
                  <a:pt x="2083525" y="1081172"/>
                </a:lnTo>
                <a:lnTo>
                  <a:pt x="2081507" y="1081338"/>
                </a:lnTo>
                <a:cubicBezTo>
                  <a:pt x="2082260" y="1081461"/>
                  <a:pt x="2083137" y="1081602"/>
                  <a:pt x="2084046" y="1081751"/>
                </a:cubicBezTo>
                <a:lnTo>
                  <a:pt x="2091107" y="1082627"/>
                </a:lnTo>
                <a:lnTo>
                  <a:pt x="2091885" y="1082819"/>
                </a:lnTo>
                <a:lnTo>
                  <a:pt x="2093973" y="1083272"/>
                </a:lnTo>
                <a:lnTo>
                  <a:pt x="2093505" y="1083540"/>
                </a:lnTo>
                <a:lnTo>
                  <a:pt x="2094208" y="1083694"/>
                </a:lnTo>
                <a:lnTo>
                  <a:pt x="2093446" y="1083616"/>
                </a:lnTo>
                <a:lnTo>
                  <a:pt x="2094033" y="1083944"/>
                </a:lnTo>
                <a:cubicBezTo>
                  <a:pt x="2095694" y="1084307"/>
                  <a:pt x="2103291" y="1085309"/>
                  <a:pt x="2103937" y="1085453"/>
                </a:cubicBezTo>
                <a:lnTo>
                  <a:pt x="2097911" y="1084809"/>
                </a:lnTo>
                <a:lnTo>
                  <a:pt x="2101816" y="1085577"/>
                </a:lnTo>
                <a:cubicBezTo>
                  <a:pt x="2101802" y="1085609"/>
                  <a:pt x="2100007" y="1085272"/>
                  <a:pt x="2097842" y="1085002"/>
                </a:cubicBezTo>
                <a:lnTo>
                  <a:pt x="2097894" y="1085039"/>
                </a:lnTo>
                <a:lnTo>
                  <a:pt x="2105186" y="1086619"/>
                </a:lnTo>
                <a:cubicBezTo>
                  <a:pt x="2104265" y="1086648"/>
                  <a:pt x="2101974" y="1086328"/>
                  <a:pt x="2098891" y="1085846"/>
                </a:cubicBezTo>
                <a:lnTo>
                  <a:pt x="2101147" y="1086386"/>
                </a:lnTo>
                <a:cubicBezTo>
                  <a:pt x="2100227" y="1086424"/>
                  <a:pt x="2097161" y="1085851"/>
                  <a:pt x="2094138" y="1085309"/>
                </a:cubicBezTo>
                <a:cubicBezTo>
                  <a:pt x="2094049" y="1085494"/>
                  <a:pt x="2097692" y="1086504"/>
                  <a:pt x="2095952" y="1086316"/>
                </a:cubicBezTo>
                <a:cubicBezTo>
                  <a:pt x="2094887" y="1086200"/>
                  <a:pt x="2091502" y="1085544"/>
                  <a:pt x="2088442" y="1084979"/>
                </a:cubicBezTo>
                <a:cubicBezTo>
                  <a:pt x="2088436" y="1084978"/>
                  <a:pt x="2088433" y="1084977"/>
                  <a:pt x="2088429" y="1084977"/>
                </a:cubicBezTo>
                <a:lnTo>
                  <a:pt x="2088663" y="1085049"/>
                </a:lnTo>
                <a:lnTo>
                  <a:pt x="2093097" y="1086098"/>
                </a:lnTo>
                <a:cubicBezTo>
                  <a:pt x="2092730" y="1086226"/>
                  <a:pt x="2090198" y="1085890"/>
                  <a:pt x="2086512" y="1085314"/>
                </a:cubicBezTo>
                <a:lnTo>
                  <a:pt x="2086145" y="1085397"/>
                </a:lnTo>
                <a:lnTo>
                  <a:pt x="2087442" y="1085870"/>
                </a:lnTo>
                <a:cubicBezTo>
                  <a:pt x="2086950" y="1085818"/>
                  <a:pt x="2086206" y="1085703"/>
                  <a:pt x="2085292" y="1085544"/>
                </a:cubicBezTo>
                <a:lnTo>
                  <a:pt x="2091234" y="1087007"/>
                </a:lnTo>
                <a:lnTo>
                  <a:pt x="2088943" y="1086910"/>
                </a:lnTo>
                <a:lnTo>
                  <a:pt x="2095190" y="1088272"/>
                </a:lnTo>
                <a:lnTo>
                  <a:pt x="2087316" y="1087688"/>
                </a:lnTo>
                <a:lnTo>
                  <a:pt x="2087757" y="1087745"/>
                </a:lnTo>
                <a:lnTo>
                  <a:pt x="2091717" y="1088474"/>
                </a:lnTo>
                <a:lnTo>
                  <a:pt x="2087785" y="1088059"/>
                </a:lnTo>
                <a:lnTo>
                  <a:pt x="2093746" y="1089505"/>
                </a:lnTo>
                <a:cubicBezTo>
                  <a:pt x="2093091" y="1089461"/>
                  <a:pt x="2085538" y="1087921"/>
                  <a:pt x="2083857" y="1087798"/>
                </a:cubicBezTo>
                <a:lnTo>
                  <a:pt x="2083223" y="1088052"/>
                </a:lnTo>
                <a:lnTo>
                  <a:pt x="2083266" y="1088187"/>
                </a:lnTo>
                <a:lnTo>
                  <a:pt x="2081638" y="1088444"/>
                </a:lnTo>
                <a:lnTo>
                  <a:pt x="2080761" y="1088587"/>
                </a:lnTo>
                <a:cubicBezTo>
                  <a:pt x="2079237" y="1088399"/>
                  <a:pt x="2076393" y="1087682"/>
                  <a:pt x="2073751" y="1087074"/>
                </a:cubicBezTo>
                <a:cubicBezTo>
                  <a:pt x="2073404" y="1087020"/>
                  <a:pt x="2073061" y="1086967"/>
                  <a:pt x="2072729" y="1086914"/>
                </a:cubicBezTo>
                <a:lnTo>
                  <a:pt x="2072451" y="1087334"/>
                </a:lnTo>
                <a:cubicBezTo>
                  <a:pt x="2072715" y="1087466"/>
                  <a:pt x="2072962" y="1087587"/>
                  <a:pt x="2072962" y="1087875"/>
                </a:cubicBezTo>
                <a:lnTo>
                  <a:pt x="2073036" y="1087908"/>
                </a:lnTo>
                <a:lnTo>
                  <a:pt x="2072312" y="1088000"/>
                </a:lnTo>
                <a:lnTo>
                  <a:pt x="2070590" y="1089436"/>
                </a:lnTo>
                <a:cubicBezTo>
                  <a:pt x="2068126" y="1090164"/>
                  <a:pt x="2065330" y="1088857"/>
                  <a:pt x="2062722" y="1087829"/>
                </a:cubicBezTo>
                <a:cubicBezTo>
                  <a:pt x="2061813" y="1087699"/>
                  <a:pt x="2060934" y="1087561"/>
                  <a:pt x="2060181" y="1087448"/>
                </a:cubicBezTo>
                <a:cubicBezTo>
                  <a:pt x="2060199" y="1087485"/>
                  <a:pt x="2060218" y="1087523"/>
                  <a:pt x="2060255" y="1087557"/>
                </a:cubicBezTo>
                <a:cubicBezTo>
                  <a:pt x="2060948" y="1087696"/>
                  <a:pt x="2061468" y="1087817"/>
                  <a:pt x="2062035" y="1088108"/>
                </a:cubicBezTo>
                <a:lnTo>
                  <a:pt x="2060610" y="1088082"/>
                </a:lnTo>
                <a:lnTo>
                  <a:pt x="2062223" y="1090635"/>
                </a:lnTo>
                <a:cubicBezTo>
                  <a:pt x="2062105" y="1091342"/>
                  <a:pt x="2060800" y="1090578"/>
                  <a:pt x="2059617" y="1090322"/>
                </a:cubicBezTo>
                <a:cubicBezTo>
                  <a:pt x="2059680" y="1090418"/>
                  <a:pt x="2059734" y="1090510"/>
                  <a:pt x="2059099" y="1091487"/>
                </a:cubicBezTo>
                <a:cubicBezTo>
                  <a:pt x="2057260" y="1091515"/>
                  <a:pt x="2053054" y="1089905"/>
                  <a:pt x="2049266" y="1088669"/>
                </a:cubicBezTo>
                <a:cubicBezTo>
                  <a:pt x="2047684" y="1088512"/>
                  <a:pt x="2046160" y="1088335"/>
                  <a:pt x="2045029" y="1088222"/>
                </a:cubicBezTo>
                <a:cubicBezTo>
                  <a:pt x="2044665" y="1088341"/>
                  <a:pt x="2044323" y="1088453"/>
                  <a:pt x="2044002" y="1088540"/>
                </a:cubicBezTo>
                <a:lnTo>
                  <a:pt x="2047220" y="1089826"/>
                </a:lnTo>
                <a:cubicBezTo>
                  <a:pt x="2046960" y="1089931"/>
                  <a:pt x="2044141" y="1089505"/>
                  <a:pt x="2042437" y="1089244"/>
                </a:cubicBezTo>
                <a:cubicBezTo>
                  <a:pt x="2042569" y="1089296"/>
                  <a:pt x="2042700" y="1089346"/>
                  <a:pt x="2042826" y="1089404"/>
                </a:cubicBezTo>
                <a:lnTo>
                  <a:pt x="2045512" y="1090020"/>
                </a:lnTo>
                <a:cubicBezTo>
                  <a:pt x="2045435" y="1090022"/>
                  <a:pt x="2045388" y="1090028"/>
                  <a:pt x="2045385" y="1090100"/>
                </a:cubicBezTo>
                <a:lnTo>
                  <a:pt x="2046440" y="1090429"/>
                </a:lnTo>
                <a:cubicBezTo>
                  <a:pt x="2045949" y="1090388"/>
                  <a:pt x="2045450" y="1090346"/>
                  <a:pt x="2044946" y="1090294"/>
                </a:cubicBezTo>
                <a:lnTo>
                  <a:pt x="2045520" y="1090738"/>
                </a:lnTo>
                <a:lnTo>
                  <a:pt x="2042394" y="1090083"/>
                </a:lnTo>
                <a:cubicBezTo>
                  <a:pt x="2043081" y="1090651"/>
                  <a:pt x="2043871" y="1091258"/>
                  <a:pt x="2044669" y="1092464"/>
                </a:cubicBezTo>
                <a:cubicBezTo>
                  <a:pt x="2043837" y="1092423"/>
                  <a:pt x="2040408" y="1090666"/>
                  <a:pt x="2037404" y="1089591"/>
                </a:cubicBezTo>
                <a:lnTo>
                  <a:pt x="2035238" y="1089375"/>
                </a:lnTo>
                <a:lnTo>
                  <a:pt x="2032768" y="1089178"/>
                </a:lnTo>
                <a:lnTo>
                  <a:pt x="2037163" y="1091840"/>
                </a:lnTo>
                <a:cubicBezTo>
                  <a:pt x="2036691" y="1091856"/>
                  <a:pt x="2034319" y="1090990"/>
                  <a:pt x="2031990" y="1090282"/>
                </a:cubicBezTo>
                <a:cubicBezTo>
                  <a:pt x="2032073" y="1090889"/>
                  <a:pt x="2032278" y="1091508"/>
                  <a:pt x="2032253" y="1091939"/>
                </a:cubicBezTo>
                <a:lnTo>
                  <a:pt x="2042256" y="1093582"/>
                </a:lnTo>
                <a:cubicBezTo>
                  <a:pt x="2037593" y="1093348"/>
                  <a:pt x="2032940" y="1093092"/>
                  <a:pt x="2028819" y="1092880"/>
                </a:cubicBezTo>
                <a:lnTo>
                  <a:pt x="2028421" y="1092982"/>
                </a:lnTo>
                <a:cubicBezTo>
                  <a:pt x="2028241" y="1092974"/>
                  <a:pt x="2028048" y="1092955"/>
                  <a:pt x="2027858" y="1092831"/>
                </a:cubicBezTo>
                <a:cubicBezTo>
                  <a:pt x="2020184" y="1092425"/>
                  <a:pt x="2014580" y="1092179"/>
                  <a:pt x="2014627" y="1092495"/>
                </a:cubicBezTo>
                <a:cubicBezTo>
                  <a:pt x="2014725" y="1093130"/>
                  <a:pt x="2029864" y="1094835"/>
                  <a:pt x="2045974" y="1096671"/>
                </a:cubicBezTo>
                <a:lnTo>
                  <a:pt x="2041799" y="1097299"/>
                </a:lnTo>
                <a:cubicBezTo>
                  <a:pt x="2029100" y="1096920"/>
                  <a:pt x="2016652" y="1096367"/>
                  <a:pt x="2017059" y="1096887"/>
                </a:cubicBezTo>
                <a:cubicBezTo>
                  <a:pt x="2017575" y="1097546"/>
                  <a:pt x="2031448" y="1098917"/>
                  <a:pt x="2046687" y="1100425"/>
                </a:cubicBezTo>
                <a:cubicBezTo>
                  <a:pt x="2047193" y="1100663"/>
                  <a:pt x="2047684" y="1100897"/>
                  <a:pt x="2047991" y="1101094"/>
                </a:cubicBezTo>
                <a:lnTo>
                  <a:pt x="2040487" y="1100350"/>
                </a:lnTo>
                <a:lnTo>
                  <a:pt x="2040415" y="1100337"/>
                </a:lnTo>
                <a:cubicBezTo>
                  <a:pt x="2040274" y="1100322"/>
                  <a:pt x="2040122" y="1100295"/>
                  <a:pt x="2039971" y="1100258"/>
                </a:cubicBezTo>
                <a:cubicBezTo>
                  <a:pt x="2038823" y="1100056"/>
                  <a:pt x="2037765" y="1099881"/>
                  <a:pt x="2036959" y="1099779"/>
                </a:cubicBezTo>
                <a:cubicBezTo>
                  <a:pt x="2037198" y="1099923"/>
                  <a:pt x="2037458" y="1100070"/>
                  <a:pt x="2037690" y="1100214"/>
                </a:cubicBezTo>
                <a:lnTo>
                  <a:pt x="2033887" y="1100176"/>
                </a:lnTo>
                <a:lnTo>
                  <a:pt x="2033668" y="1100131"/>
                </a:lnTo>
                <a:cubicBezTo>
                  <a:pt x="2032762" y="1100057"/>
                  <a:pt x="2032384" y="1100099"/>
                  <a:pt x="2032101" y="1100160"/>
                </a:cubicBezTo>
                <a:lnTo>
                  <a:pt x="2032399" y="1100352"/>
                </a:lnTo>
                <a:lnTo>
                  <a:pt x="2030279" y="1100722"/>
                </a:lnTo>
                <a:cubicBezTo>
                  <a:pt x="2028893" y="1100489"/>
                  <a:pt x="2027408" y="1100022"/>
                  <a:pt x="2026139" y="1099580"/>
                </a:cubicBezTo>
                <a:lnTo>
                  <a:pt x="2025721" y="1099492"/>
                </a:lnTo>
                <a:cubicBezTo>
                  <a:pt x="2025722" y="1099493"/>
                  <a:pt x="2025722" y="1099493"/>
                  <a:pt x="2025723" y="1099494"/>
                </a:cubicBezTo>
                <a:cubicBezTo>
                  <a:pt x="2026183" y="1099751"/>
                  <a:pt x="2026764" y="1100037"/>
                  <a:pt x="2027381" y="1100676"/>
                </a:cubicBezTo>
                <a:lnTo>
                  <a:pt x="2018661" y="1099222"/>
                </a:lnTo>
                <a:cubicBezTo>
                  <a:pt x="2019012" y="1099464"/>
                  <a:pt x="2019441" y="1099717"/>
                  <a:pt x="2019604" y="1100264"/>
                </a:cubicBezTo>
                <a:lnTo>
                  <a:pt x="2015942" y="1099443"/>
                </a:lnTo>
                <a:lnTo>
                  <a:pt x="2013091" y="1099839"/>
                </a:lnTo>
                <a:cubicBezTo>
                  <a:pt x="2012032" y="1099651"/>
                  <a:pt x="2010946" y="1099288"/>
                  <a:pt x="2010027" y="1098947"/>
                </a:cubicBezTo>
                <a:cubicBezTo>
                  <a:pt x="2009258" y="1098829"/>
                  <a:pt x="2008273" y="1098618"/>
                  <a:pt x="2005639" y="1098009"/>
                </a:cubicBezTo>
                <a:lnTo>
                  <a:pt x="2004916" y="1097839"/>
                </a:lnTo>
                <a:cubicBezTo>
                  <a:pt x="2004410" y="1097870"/>
                  <a:pt x="2003850" y="1097923"/>
                  <a:pt x="2003325" y="1097974"/>
                </a:cubicBezTo>
                <a:lnTo>
                  <a:pt x="2003221" y="1099525"/>
                </a:lnTo>
                <a:cubicBezTo>
                  <a:pt x="2002811" y="1100029"/>
                  <a:pt x="2002346" y="1099411"/>
                  <a:pt x="2001715" y="1099165"/>
                </a:cubicBezTo>
                <a:cubicBezTo>
                  <a:pt x="2001676" y="1099658"/>
                  <a:pt x="2001485" y="1100021"/>
                  <a:pt x="2000834" y="1099981"/>
                </a:cubicBezTo>
                <a:lnTo>
                  <a:pt x="1995926" y="1097439"/>
                </a:lnTo>
                <a:cubicBezTo>
                  <a:pt x="1995513" y="1097353"/>
                  <a:pt x="1995108" y="1097265"/>
                  <a:pt x="1994729" y="1097179"/>
                </a:cubicBezTo>
                <a:lnTo>
                  <a:pt x="1994120" y="1097324"/>
                </a:lnTo>
                <a:cubicBezTo>
                  <a:pt x="1994230" y="1097850"/>
                  <a:pt x="1994440" y="1098425"/>
                  <a:pt x="1994579" y="1098957"/>
                </a:cubicBezTo>
                <a:lnTo>
                  <a:pt x="2001100" y="1100338"/>
                </a:lnTo>
                <a:cubicBezTo>
                  <a:pt x="2001158" y="1100909"/>
                  <a:pt x="2004389" y="1101511"/>
                  <a:pt x="2008957" y="1102160"/>
                </a:cubicBezTo>
                <a:cubicBezTo>
                  <a:pt x="2010698" y="1102604"/>
                  <a:pt x="2013099" y="1103093"/>
                  <a:pt x="2015949" y="1103639"/>
                </a:cubicBezTo>
                <a:lnTo>
                  <a:pt x="2024012" y="1105518"/>
                </a:lnTo>
                <a:cubicBezTo>
                  <a:pt x="2007220" y="1103338"/>
                  <a:pt x="1989814" y="1100902"/>
                  <a:pt x="1989335" y="1101182"/>
                </a:cubicBezTo>
                <a:cubicBezTo>
                  <a:pt x="1989731" y="1101468"/>
                  <a:pt x="1995424" y="1102516"/>
                  <a:pt x="2003752" y="1103924"/>
                </a:cubicBezTo>
                <a:lnTo>
                  <a:pt x="1995390" y="1103032"/>
                </a:lnTo>
                <a:cubicBezTo>
                  <a:pt x="1995775" y="1103310"/>
                  <a:pt x="2001178" y="1104310"/>
                  <a:pt x="2009148" y="1105661"/>
                </a:cubicBezTo>
                <a:lnTo>
                  <a:pt x="2010661" y="1106719"/>
                </a:lnTo>
                <a:lnTo>
                  <a:pt x="2000186" y="1105871"/>
                </a:lnTo>
                <a:cubicBezTo>
                  <a:pt x="2001576" y="1106347"/>
                  <a:pt x="2009586" y="1107622"/>
                  <a:pt x="2019606" y="1109133"/>
                </a:cubicBezTo>
                <a:cubicBezTo>
                  <a:pt x="2020227" y="1109322"/>
                  <a:pt x="2020946" y="1109502"/>
                  <a:pt x="2021686" y="1109685"/>
                </a:cubicBezTo>
                <a:cubicBezTo>
                  <a:pt x="2007786" y="1107353"/>
                  <a:pt x="1997272" y="1105755"/>
                  <a:pt x="1995083" y="1105884"/>
                </a:cubicBezTo>
                <a:cubicBezTo>
                  <a:pt x="1996535" y="1107002"/>
                  <a:pt x="2003730" y="1108798"/>
                  <a:pt x="2013036" y="1110980"/>
                </a:cubicBezTo>
                <a:cubicBezTo>
                  <a:pt x="2005661" y="1109956"/>
                  <a:pt x="1989548" y="1106736"/>
                  <a:pt x="2000964" y="1109814"/>
                </a:cubicBezTo>
                <a:cubicBezTo>
                  <a:pt x="2007261" y="1111512"/>
                  <a:pt x="2030487" y="1116714"/>
                  <a:pt x="2050343" y="1121361"/>
                </a:cubicBezTo>
                <a:cubicBezTo>
                  <a:pt x="2050272" y="1121354"/>
                  <a:pt x="2050220" y="1121351"/>
                  <a:pt x="2050181" y="1121395"/>
                </a:cubicBezTo>
                <a:lnTo>
                  <a:pt x="2051579" y="1121777"/>
                </a:lnTo>
                <a:cubicBezTo>
                  <a:pt x="2030466" y="1118410"/>
                  <a:pt x="1999301" y="1112854"/>
                  <a:pt x="1990781" y="1111608"/>
                </a:cubicBezTo>
                <a:lnTo>
                  <a:pt x="1990834" y="1111675"/>
                </a:lnTo>
                <a:lnTo>
                  <a:pt x="1988995" y="1111552"/>
                </a:lnTo>
                <a:cubicBezTo>
                  <a:pt x="1992953" y="1112721"/>
                  <a:pt x="2022524" y="1118464"/>
                  <a:pt x="2046353" y="1123249"/>
                </a:cubicBezTo>
                <a:cubicBezTo>
                  <a:pt x="2028212" y="1120669"/>
                  <a:pt x="2010188" y="1117980"/>
                  <a:pt x="2010318" y="1118322"/>
                </a:cubicBezTo>
                <a:cubicBezTo>
                  <a:pt x="2010490" y="1118762"/>
                  <a:pt x="2030312" y="1122204"/>
                  <a:pt x="2051408" y="1125880"/>
                </a:cubicBezTo>
                <a:lnTo>
                  <a:pt x="2046017" y="1125666"/>
                </a:lnTo>
                <a:cubicBezTo>
                  <a:pt x="2029983" y="1123551"/>
                  <a:pt x="2014246" y="1121363"/>
                  <a:pt x="2013789" y="1121630"/>
                </a:cubicBezTo>
                <a:cubicBezTo>
                  <a:pt x="2014507" y="1122150"/>
                  <a:pt x="2032659" y="1125176"/>
                  <a:pt x="2052598" y="1128502"/>
                </a:cubicBezTo>
                <a:cubicBezTo>
                  <a:pt x="2053272" y="1128737"/>
                  <a:pt x="2053929" y="1128968"/>
                  <a:pt x="2054342" y="1129147"/>
                </a:cubicBezTo>
                <a:lnTo>
                  <a:pt x="2044524" y="1127509"/>
                </a:lnTo>
                <a:lnTo>
                  <a:pt x="2044429" y="1127489"/>
                </a:lnTo>
                <a:cubicBezTo>
                  <a:pt x="2044244" y="1127457"/>
                  <a:pt x="2044044" y="1127416"/>
                  <a:pt x="2043845" y="1127369"/>
                </a:cubicBezTo>
                <a:cubicBezTo>
                  <a:pt x="2042337" y="1127059"/>
                  <a:pt x="2040948" y="1126781"/>
                  <a:pt x="2039892" y="1126590"/>
                </a:cubicBezTo>
                <a:cubicBezTo>
                  <a:pt x="2040213" y="1126723"/>
                  <a:pt x="2040561" y="1126861"/>
                  <a:pt x="2040874" y="1126992"/>
                </a:cubicBezTo>
                <a:lnTo>
                  <a:pt x="2035920" y="1126390"/>
                </a:lnTo>
                <a:lnTo>
                  <a:pt x="2035323" y="1126316"/>
                </a:lnTo>
                <a:cubicBezTo>
                  <a:pt x="2034448" y="1126139"/>
                  <a:pt x="2033960" y="1126110"/>
                  <a:pt x="2033596" y="1126107"/>
                </a:cubicBezTo>
                <a:lnTo>
                  <a:pt x="2033997" y="1126281"/>
                </a:lnTo>
                <a:lnTo>
                  <a:pt x="2031263" y="1126205"/>
                </a:lnTo>
                <a:cubicBezTo>
                  <a:pt x="2029443" y="1125839"/>
                  <a:pt x="2027477" y="1125300"/>
                  <a:pt x="2025796" y="1124812"/>
                </a:cubicBezTo>
                <a:lnTo>
                  <a:pt x="2025245" y="1124690"/>
                </a:lnTo>
                <a:lnTo>
                  <a:pt x="2027489" y="1125735"/>
                </a:lnTo>
                <a:cubicBezTo>
                  <a:pt x="2026077" y="1125615"/>
                  <a:pt x="2019211" y="1124024"/>
                  <a:pt x="2016037" y="1123436"/>
                </a:cubicBezTo>
                <a:lnTo>
                  <a:pt x="2012515" y="1123170"/>
                </a:lnTo>
                <a:lnTo>
                  <a:pt x="2008832" y="1123003"/>
                </a:lnTo>
                <a:cubicBezTo>
                  <a:pt x="2007440" y="1122716"/>
                  <a:pt x="2006001" y="1122308"/>
                  <a:pt x="2004782" y="1121939"/>
                </a:cubicBezTo>
                <a:cubicBezTo>
                  <a:pt x="2003773" y="1121744"/>
                  <a:pt x="2002475" y="1121452"/>
                  <a:pt x="1999004" y="1120645"/>
                </a:cubicBezTo>
                <a:lnTo>
                  <a:pt x="1998050" y="1120421"/>
                </a:lnTo>
                <a:lnTo>
                  <a:pt x="1993409" y="1120007"/>
                </a:lnTo>
                <a:lnTo>
                  <a:pt x="1994808" y="1119672"/>
                </a:lnTo>
                <a:lnTo>
                  <a:pt x="1992073" y="1119065"/>
                </a:lnTo>
                <a:lnTo>
                  <a:pt x="1992003" y="1119837"/>
                </a:lnTo>
                <a:lnTo>
                  <a:pt x="1988993" y="1119070"/>
                </a:lnTo>
                <a:lnTo>
                  <a:pt x="1987195" y="1119192"/>
                </a:lnTo>
                <a:cubicBezTo>
                  <a:pt x="1987856" y="1119330"/>
                  <a:pt x="1988627" y="1119490"/>
                  <a:pt x="1989424" y="1119658"/>
                </a:cubicBezTo>
                <a:lnTo>
                  <a:pt x="1995638" y="1120684"/>
                </a:lnTo>
                <a:lnTo>
                  <a:pt x="1996315" y="1120892"/>
                </a:lnTo>
                <a:lnTo>
                  <a:pt x="1998143" y="1121389"/>
                </a:lnTo>
                <a:lnTo>
                  <a:pt x="1997712" y="1121646"/>
                </a:lnTo>
                <a:lnTo>
                  <a:pt x="1998328" y="1121815"/>
                </a:lnTo>
                <a:lnTo>
                  <a:pt x="1997657" y="1121720"/>
                </a:lnTo>
                <a:lnTo>
                  <a:pt x="1998159" y="1122059"/>
                </a:lnTo>
                <a:cubicBezTo>
                  <a:pt x="1999611" y="1122458"/>
                  <a:pt x="2006293" y="1123620"/>
                  <a:pt x="2006859" y="1123778"/>
                </a:cubicBezTo>
                <a:lnTo>
                  <a:pt x="2001550" y="1123005"/>
                </a:lnTo>
                <a:cubicBezTo>
                  <a:pt x="2001504" y="1123201"/>
                  <a:pt x="2001491" y="1123199"/>
                  <a:pt x="2001477" y="1123197"/>
                </a:cubicBezTo>
                <a:lnTo>
                  <a:pt x="2001523" y="1123234"/>
                </a:lnTo>
                <a:lnTo>
                  <a:pt x="2007902" y="1124966"/>
                </a:lnTo>
                <a:lnTo>
                  <a:pt x="2002362" y="1124061"/>
                </a:lnTo>
                <a:lnTo>
                  <a:pt x="2004333" y="1124648"/>
                </a:lnTo>
                <a:cubicBezTo>
                  <a:pt x="2004419" y="1124677"/>
                  <a:pt x="2004493" y="1124702"/>
                  <a:pt x="2004482" y="1124801"/>
                </a:cubicBezTo>
                <a:cubicBezTo>
                  <a:pt x="2003513" y="1124666"/>
                  <a:pt x="2000827" y="1124027"/>
                  <a:pt x="1998176" y="1123423"/>
                </a:cubicBezTo>
                <a:lnTo>
                  <a:pt x="1999729" y="1124465"/>
                </a:lnTo>
                <a:cubicBezTo>
                  <a:pt x="1998790" y="1124326"/>
                  <a:pt x="1995826" y="1123599"/>
                  <a:pt x="1993142" y="1122971"/>
                </a:cubicBezTo>
                <a:lnTo>
                  <a:pt x="1993335" y="1123045"/>
                </a:lnTo>
                <a:lnTo>
                  <a:pt x="1997210" y="1124186"/>
                </a:lnTo>
                <a:cubicBezTo>
                  <a:pt x="1996894" y="1124310"/>
                  <a:pt x="1994663" y="1123918"/>
                  <a:pt x="1991414" y="1123262"/>
                </a:cubicBezTo>
                <a:lnTo>
                  <a:pt x="1991084" y="1123337"/>
                </a:lnTo>
                <a:cubicBezTo>
                  <a:pt x="1990850" y="1123582"/>
                  <a:pt x="1990593" y="1123527"/>
                  <a:pt x="1990318" y="1123465"/>
                </a:cubicBezTo>
                <a:lnTo>
                  <a:pt x="1995507" y="1125051"/>
                </a:lnTo>
                <a:lnTo>
                  <a:pt x="1993480" y="1124906"/>
                </a:lnTo>
                <a:lnTo>
                  <a:pt x="1998945" y="1126398"/>
                </a:lnTo>
                <a:lnTo>
                  <a:pt x="1991993" y="1125646"/>
                </a:lnTo>
                <a:lnTo>
                  <a:pt x="1992382" y="1125711"/>
                </a:lnTo>
                <a:lnTo>
                  <a:pt x="1995854" y="1126524"/>
                </a:lnTo>
                <a:lnTo>
                  <a:pt x="1997595" y="1127596"/>
                </a:lnTo>
                <a:cubicBezTo>
                  <a:pt x="1997017" y="1127538"/>
                  <a:pt x="1990404" y="1125839"/>
                  <a:pt x="1988920" y="1125681"/>
                </a:cubicBezTo>
                <a:lnTo>
                  <a:pt x="1988343" y="1125920"/>
                </a:lnTo>
                <a:lnTo>
                  <a:pt x="1988374" y="1126055"/>
                </a:lnTo>
                <a:lnTo>
                  <a:pt x="1986916" y="1126276"/>
                </a:lnTo>
                <a:lnTo>
                  <a:pt x="1986131" y="1126400"/>
                </a:lnTo>
                <a:lnTo>
                  <a:pt x="1979998" y="1124741"/>
                </a:lnTo>
                <a:cubicBezTo>
                  <a:pt x="1979693" y="1124679"/>
                  <a:pt x="1979393" y="1124618"/>
                  <a:pt x="1979101" y="1124559"/>
                </a:cubicBezTo>
                <a:lnTo>
                  <a:pt x="1978831" y="1124971"/>
                </a:lnTo>
                <a:cubicBezTo>
                  <a:pt x="1979057" y="1125108"/>
                  <a:pt x="1979269" y="1125234"/>
                  <a:pt x="1979255" y="1125522"/>
                </a:cubicBezTo>
                <a:lnTo>
                  <a:pt x="1979318" y="1125556"/>
                </a:lnTo>
                <a:lnTo>
                  <a:pt x="1978672" y="1125632"/>
                </a:lnTo>
                <a:lnTo>
                  <a:pt x="1977063" y="1127027"/>
                </a:lnTo>
                <a:cubicBezTo>
                  <a:pt x="1974838" y="1127698"/>
                  <a:pt x="1972432" y="1126335"/>
                  <a:pt x="1970176" y="1125254"/>
                </a:cubicBezTo>
                <a:cubicBezTo>
                  <a:pt x="1969377" y="1125104"/>
                  <a:pt x="1968605" y="1124949"/>
                  <a:pt x="1967943" y="1124820"/>
                </a:cubicBezTo>
                <a:cubicBezTo>
                  <a:pt x="1967957" y="1124856"/>
                  <a:pt x="1967971" y="1124894"/>
                  <a:pt x="1968002" y="1124931"/>
                </a:cubicBezTo>
                <a:cubicBezTo>
                  <a:pt x="1968609" y="1125084"/>
                  <a:pt x="1969065" y="1125214"/>
                  <a:pt x="1969550" y="1125518"/>
                </a:cubicBezTo>
                <a:lnTo>
                  <a:pt x="1968288" y="1125460"/>
                </a:lnTo>
                <a:lnTo>
                  <a:pt x="1969577" y="1128040"/>
                </a:lnTo>
                <a:lnTo>
                  <a:pt x="1967283" y="1127671"/>
                </a:lnTo>
                <a:cubicBezTo>
                  <a:pt x="1965127" y="1128810"/>
                  <a:pt x="1961486" y="1127113"/>
                  <a:pt x="1958195" y="1125800"/>
                </a:cubicBezTo>
                <a:cubicBezTo>
                  <a:pt x="1956800" y="1125610"/>
                  <a:pt x="1955458" y="1125401"/>
                  <a:pt x="1954462" y="1125263"/>
                </a:cubicBezTo>
                <a:cubicBezTo>
                  <a:pt x="1954132" y="1125374"/>
                  <a:pt x="1953824" y="1125477"/>
                  <a:pt x="1953535" y="1125558"/>
                </a:cubicBezTo>
                <a:cubicBezTo>
                  <a:pt x="1953849" y="1126570"/>
                  <a:pt x="1952855" y="1126374"/>
                  <a:pt x="1952107" y="1126226"/>
                </a:cubicBezTo>
                <a:cubicBezTo>
                  <a:pt x="1952222" y="1126280"/>
                  <a:pt x="1952334" y="1126334"/>
                  <a:pt x="1952444" y="1126393"/>
                </a:cubicBezTo>
                <a:lnTo>
                  <a:pt x="1954791" y="1127064"/>
                </a:lnTo>
                <a:cubicBezTo>
                  <a:pt x="1954723" y="1127067"/>
                  <a:pt x="1954680" y="1127071"/>
                  <a:pt x="1954673" y="1127142"/>
                </a:cubicBezTo>
                <a:lnTo>
                  <a:pt x="1955591" y="1127494"/>
                </a:lnTo>
                <a:cubicBezTo>
                  <a:pt x="1955158" y="1127441"/>
                  <a:pt x="1954717" y="1127388"/>
                  <a:pt x="1954274" y="1127326"/>
                </a:cubicBezTo>
                <a:lnTo>
                  <a:pt x="1954758" y="1127781"/>
                </a:lnTo>
                <a:lnTo>
                  <a:pt x="1952023" y="1127061"/>
                </a:lnTo>
                <a:lnTo>
                  <a:pt x="1953907" y="1129483"/>
                </a:lnTo>
                <a:cubicBezTo>
                  <a:pt x="1953172" y="1129424"/>
                  <a:pt x="1950229" y="1127599"/>
                  <a:pt x="1947625" y="1126462"/>
                </a:cubicBezTo>
                <a:lnTo>
                  <a:pt x="1945716" y="1126199"/>
                </a:lnTo>
                <a:lnTo>
                  <a:pt x="1943537" y="1125951"/>
                </a:lnTo>
                <a:cubicBezTo>
                  <a:pt x="1944154" y="1126425"/>
                  <a:pt x="1945272" y="1127109"/>
                  <a:pt x="1946143" y="1127677"/>
                </a:cubicBezTo>
                <a:lnTo>
                  <a:pt x="1947285" y="1128699"/>
                </a:lnTo>
                <a:cubicBezTo>
                  <a:pt x="1946866" y="1128706"/>
                  <a:pt x="1944811" y="1127789"/>
                  <a:pt x="1942785" y="1127034"/>
                </a:cubicBezTo>
                <a:cubicBezTo>
                  <a:pt x="1942824" y="1127640"/>
                  <a:pt x="1942972" y="1128261"/>
                  <a:pt x="1942926" y="1128692"/>
                </a:cubicBezTo>
                <a:lnTo>
                  <a:pt x="1951705" y="1130545"/>
                </a:lnTo>
                <a:cubicBezTo>
                  <a:pt x="1947583" y="1130210"/>
                  <a:pt x="1943471" y="1129855"/>
                  <a:pt x="1939828" y="1129555"/>
                </a:cubicBezTo>
                <a:lnTo>
                  <a:pt x="1939469" y="1129647"/>
                </a:lnTo>
                <a:cubicBezTo>
                  <a:pt x="1939310" y="1129636"/>
                  <a:pt x="1939141" y="1129611"/>
                  <a:pt x="1938979" y="1129485"/>
                </a:cubicBezTo>
                <a:lnTo>
                  <a:pt x="1927264" y="1128863"/>
                </a:lnTo>
                <a:cubicBezTo>
                  <a:pt x="1927316" y="1129498"/>
                  <a:pt x="1940647" y="1131525"/>
                  <a:pt x="1954832" y="1133703"/>
                </a:cubicBezTo>
                <a:lnTo>
                  <a:pt x="1951094" y="1134239"/>
                </a:lnTo>
                <a:cubicBezTo>
                  <a:pt x="1939852" y="1133587"/>
                  <a:pt x="1928845" y="1132766"/>
                  <a:pt x="1929176" y="1133293"/>
                </a:cubicBezTo>
                <a:cubicBezTo>
                  <a:pt x="1929597" y="1133962"/>
                  <a:pt x="1941825" y="1135627"/>
                  <a:pt x="1955257" y="1137461"/>
                </a:cubicBezTo>
                <a:cubicBezTo>
                  <a:pt x="1955691" y="1137709"/>
                  <a:pt x="1956114" y="1137952"/>
                  <a:pt x="1956375" y="1138156"/>
                </a:cubicBezTo>
                <a:lnTo>
                  <a:pt x="1949762" y="1137252"/>
                </a:lnTo>
                <a:lnTo>
                  <a:pt x="1949699" y="1137237"/>
                </a:lnTo>
                <a:cubicBezTo>
                  <a:pt x="1949574" y="1137218"/>
                  <a:pt x="1949440" y="1137189"/>
                  <a:pt x="1949309" y="1137148"/>
                </a:cubicBezTo>
                <a:cubicBezTo>
                  <a:pt x="1948303" y="1136922"/>
                  <a:pt x="1947374" y="1136724"/>
                  <a:pt x="1946665" y="1136606"/>
                </a:cubicBezTo>
                <a:cubicBezTo>
                  <a:pt x="1946868" y="1136755"/>
                  <a:pt x="1947090" y="1136906"/>
                  <a:pt x="1947289" y="1137055"/>
                </a:cubicBezTo>
                <a:lnTo>
                  <a:pt x="1943918" y="1136935"/>
                </a:lnTo>
                <a:lnTo>
                  <a:pt x="1943727" y="1136884"/>
                </a:lnTo>
                <a:cubicBezTo>
                  <a:pt x="1943724" y="1136911"/>
                  <a:pt x="1943719" y="1136936"/>
                  <a:pt x="1943511" y="1136921"/>
                </a:cubicBezTo>
                <a:cubicBezTo>
                  <a:pt x="1942927" y="1136793"/>
                  <a:pt x="1942590" y="1136826"/>
                  <a:pt x="1942336" y="1136881"/>
                </a:cubicBezTo>
                <a:lnTo>
                  <a:pt x="1942589" y="1137078"/>
                </a:lnTo>
                <a:lnTo>
                  <a:pt x="1940688" y="1137401"/>
                </a:lnTo>
                <a:cubicBezTo>
                  <a:pt x="1939472" y="1137139"/>
                  <a:pt x="1938180" y="1136642"/>
                  <a:pt x="1937080" y="1136173"/>
                </a:cubicBezTo>
                <a:lnTo>
                  <a:pt x="1936714" y="1136076"/>
                </a:lnTo>
                <a:cubicBezTo>
                  <a:pt x="1937109" y="1136345"/>
                  <a:pt x="1937608" y="1136642"/>
                  <a:pt x="1938120" y="1137292"/>
                </a:cubicBezTo>
                <a:lnTo>
                  <a:pt x="1930469" y="1135657"/>
                </a:lnTo>
                <a:cubicBezTo>
                  <a:pt x="1930765" y="1135903"/>
                  <a:pt x="1931133" y="1136164"/>
                  <a:pt x="1931244" y="1136714"/>
                </a:cubicBezTo>
                <a:lnTo>
                  <a:pt x="1928044" y="1135817"/>
                </a:lnTo>
                <a:lnTo>
                  <a:pt x="1925494" y="1136149"/>
                </a:lnTo>
                <a:cubicBezTo>
                  <a:pt x="1924566" y="1135939"/>
                  <a:pt x="1923622" y="1135554"/>
                  <a:pt x="1922826" y="1135192"/>
                </a:cubicBezTo>
                <a:lnTo>
                  <a:pt x="1919558" y="1134317"/>
                </a:lnTo>
                <a:lnTo>
                  <a:pt x="1921887" y="1139622"/>
                </a:lnTo>
                <a:cubicBezTo>
                  <a:pt x="1921793" y="1140279"/>
                  <a:pt x="1920170" y="1138252"/>
                  <a:pt x="1918699" y="1136608"/>
                </a:cubicBezTo>
                <a:lnTo>
                  <a:pt x="1919133" y="1139220"/>
                </a:lnTo>
                <a:cubicBezTo>
                  <a:pt x="1918211" y="1137913"/>
                  <a:pt x="1917832" y="1137070"/>
                  <a:pt x="1917427" y="1136149"/>
                </a:cubicBezTo>
                <a:lnTo>
                  <a:pt x="1917458" y="1139899"/>
                </a:lnTo>
                <a:cubicBezTo>
                  <a:pt x="1917212" y="1140047"/>
                  <a:pt x="1917049" y="1138426"/>
                  <a:pt x="1916089" y="1136853"/>
                </a:cubicBezTo>
                <a:cubicBezTo>
                  <a:pt x="1915901" y="1137029"/>
                  <a:pt x="1915673" y="1137208"/>
                  <a:pt x="1915429" y="1137398"/>
                </a:cubicBezTo>
                <a:cubicBezTo>
                  <a:pt x="1915400" y="1138271"/>
                  <a:pt x="1915397" y="1139461"/>
                  <a:pt x="1915352" y="1140681"/>
                </a:cubicBezTo>
                <a:lnTo>
                  <a:pt x="1917865" y="1149342"/>
                </a:lnTo>
                <a:cubicBezTo>
                  <a:pt x="1917662" y="1150056"/>
                  <a:pt x="1916922" y="1149714"/>
                  <a:pt x="1916016" y="1149030"/>
                </a:cubicBezTo>
                <a:lnTo>
                  <a:pt x="1916029" y="1151072"/>
                </a:lnTo>
                <a:lnTo>
                  <a:pt x="1911979" y="1148056"/>
                </a:lnTo>
                <a:lnTo>
                  <a:pt x="1911631" y="1148504"/>
                </a:lnTo>
                <a:cubicBezTo>
                  <a:pt x="1911660" y="1148913"/>
                  <a:pt x="1911688" y="1149346"/>
                  <a:pt x="1911710" y="1149786"/>
                </a:cubicBezTo>
                <a:lnTo>
                  <a:pt x="1914098" y="1156137"/>
                </a:lnTo>
                <a:cubicBezTo>
                  <a:pt x="1913999" y="1156760"/>
                  <a:pt x="1913442" y="1156666"/>
                  <a:pt x="1912743" y="1156339"/>
                </a:cubicBezTo>
                <a:lnTo>
                  <a:pt x="1910691" y="1156927"/>
                </a:lnTo>
                <a:cubicBezTo>
                  <a:pt x="1910496" y="1157369"/>
                  <a:pt x="1910287" y="1157839"/>
                  <a:pt x="1910122" y="1158277"/>
                </a:cubicBezTo>
                <a:lnTo>
                  <a:pt x="1910187" y="1159063"/>
                </a:lnTo>
                <a:cubicBezTo>
                  <a:pt x="1910411" y="1161913"/>
                  <a:pt x="1910473" y="1162969"/>
                  <a:pt x="1910452" y="1163755"/>
                </a:cubicBezTo>
                <a:cubicBezTo>
                  <a:pt x="1910712" y="1164845"/>
                  <a:pt x="1910961" y="1166103"/>
                  <a:pt x="1910972" y="1167208"/>
                </a:cubicBezTo>
                <a:lnTo>
                  <a:pt x="1909735" y="1169515"/>
                </a:lnTo>
                <a:lnTo>
                  <a:pt x="1910012" y="1173458"/>
                </a:lnTo>
                <a:cubicBezTo>
                  <a:pt x="1909283" y="1172907"/>
                  <a:pt x="1909031" y="1172328"/>
                  <a:pt x="1908778" y="1171831"/>
                </a:cubicBezTo>
                <a:lnTo>
                  <a:pt x="1908730" y="1180854"/>
                </a:lnTo>
                <a:cubicBezTo>
                  <a:pt x="1907983" y="1179820"/>
                  <a:pt x="1907722" y="1179079"/>
                  <a:pt x="1907470" y="1178468"/>
                </a:cubicBezTo>
                <a:cubicBezTo>
                  <a:pt x="1907469" y="1178466"/>
                  <a:pt x="1907468" y="1178466"/>
                  <a:pt x="1907467" y="1178465"/>
                </a:cubicBezTo>
                <a:lnTo>
                  <a:pt x="1907491" y="1178911"/>
                </a:lnTo>
                <a:cubicBezTo>
                  <a:pt x="1907808" y="1180395"/>
                  <a:pt x="1908108" y="1182094"/>
                  <a:pt x="1908103" y="1183529"/>
                </a:cubicBezTo>
                <a:lnTo>
                  <a:pt x="1907077" y="1185189"/>
                </a:lnTo>
                <a:lnTo>
                  <a:pt x="1906880" y="1184776"/>
                </a:lnTo>
                <a:cubicBezTo>
                  <a:pt x="1906728" y="1184989"/>
                  <a:pt x="1906579" y="1185303"/>
                  <a:pt x="1906581" y="1185994"/>
                </a:cubicBezTo>
                <a:lnTo>
                  <a:pt x="1906478" y="1186416"/>
                </a:lnTo>
                <a:lnTo>
                  <a:pt x="1905620" y="1189911"/>
                </a:lnTo>
                <a:cubicBezTo>
                  <a:pt x="1905475" y="1189593"/>
                  <a:pt x="1905332" y="1189247"/>
                  <a:pt x="1905187" y="1188924"/>
                </a:cubicBezTo>
                <a:cubicBezTo>
                  <a:pt x="1905137" y="1189734"/>
                  <a:pt x="1905129" y="1190827"/>
                  <a:pt x="1905138" y="1192024"/>
                </a:cubicBezTo>
                <a:cubicBezTo>
                  <a:pt x="1905154" y="1192188"/>
                  <a:pt x="1905154" y="1192346"/>
                  <a:pt x="1905144" y="1192488"/>
                </a:cubicBezTo>
                <a:lnTo>
                  <a:pt x="1905144" y="1192563"/>
                </a:lnTo>
                <a:lnTo>
                  <a:pt x="1904394" y="1199952"/>
                </a:lnTo>
                <a:cubicBezTo>
                  <a:pt x="1904191" y="1199527"/>
                  <a:pt x="1903982" y="1198907"/>
                  <a:pt x="1903769" y="1198271"/>
                </a:cubicBezTo>
                <a:cubicBezTo>
                  <a:pt x="1905295" y="1183263"/>
                  <a:pt x="1906690" y="1169604"/>
                  <a:pt x="1905888" y="1168646"/>
                </a:cubicBezTo>
                <a:cubicBezTo>
                  <a:pt x="1905258" y="1167893"/>
                  <a:pt x="1903060" y="1179649"/>
                  <a:pt x="1900557" y="1191507"/>
                </a:cubicBezTo>
                <a:lnTo>
                  <a:pt x="1898680" y="1194850"/>
                </a:lnTo>
                <a:cubicBezTo>
                  <a:pt x="1899956" y="1178807"/>
                  <a:pt x="1901184" y="1163748"/>
                  <a:pt x="1900317" y="1163190"/>
                </a:cubicBezTo>
                <a:cubicBezTo>
                  <a:pt x="1899885" y="1162913"/>
                  <a:pt x="1898892" y="1168204"/>
                  <a:pt x="1897629" y="1175502"/>
                </a:cubicBezTo>
                <a:cubicBezTo>
                  <a:pt x="1897755" y="1175765"/>
                  <a:pt x="1897737" y="1175955"/>
                  <a:pt x="1897705" y="1176125"/>
                </a:cubicBezTo>
                <a:lnTo>
                  <a:pt x="1897468" y="1176414"/>
                </a:lnTo>
                <a:cubicBezTo>
                  <a:pt x="1896782" y="1180327"/>
                  <a:pt x="1896026" y="1184756"/>
                  <a:pt x="1895240" y="1189181"/>
                </a:cubicBezTo>
                <a:lnTo>
                  <a:pt x="1895331" y="1178850"/>
                </a:lnTo>
                <a:cubicBezTo>
                  <a:pt x="1894718" y="1178555"/>
                  <a:pt x="1893901" y="1177912"/>
                  <a:pt x="1893072" y="1177388"/>
                </a:cubicBezTo>
                <a:lnTo>
                  <a:pt x="1894018" y="1183253"/>
                </a:lnTo>
                <a:lnTo>
                  <a:pt x="1892945" y="1181288"/>
                </a:lnTo>
                <a:cubicBezTo>
                  <a:pt x="1892423" y="1179956"/>
                  <a:pt x="1891810" y="1178284"/>
                  <a:pt x="1891339" y="1177283"/>
                </a:cubicBezTo>
                <a:lnTo>
                  <a:pt x="1891023" y="1179679"/>
                </a:lnTo>
                <a:lnTo>
                  <a:pt x="1890811" y="1181814"/>
                </a:lnTo>
                <a:lnTo>
                  <a:pt x="1893099" y="1190556"/>
                </a:lnTo>
                <a:lnTo>
                  <a:pt x="1890307" y="1186726"/>
                </a:lnTo>
                <a:lnTo>
                  <a:pt x="1890478" y="1190059"/>
                </a:lnTo>
                <a:lnTo>
                  <a:pt x="1889993" y="1189208"/>
                </a:lnTo>
                <a:cubicBezTo>
                  <a:pt x="1889946" y="1189706"/>
                  <a:pt x="1889887" y="1190193"/>
                  <a:pt x="1889826" y="1190670"/>
                </a:cubicBezTo>
                <a:lnTo>
                  <a:pt x="1889616" y="1189465"/>
                </a:lnTo>
                <a:cubicBezTo>
                  <a:pt x="1889515" y="1189416"/>
                  <a:pt x="1889497" y="1189455"/>
                  <a:pt x="1889474" y="1189522"/>
                </a:cubicBezTo>
                <a:lnTo>
                  <a:pt x="1889253" y="1186619"/>
                </a:lnTo>
                <a:cubicBezTo>
                  <a:pt x="1889203" y="1186462"/>
                  <a:pt x="1889163" y="1186306"/>
                  <a:pt x="1889122" y="1186147"/>
                </a:cubicBezTo>
                <a:lnTo>
                  <a:pt x="1888794" y="1190937"/>
                </a:lnTo>
                <a:cubicBezTo>
                  <a:pt x="1888519" y="1190425"/>
                  <a:pt x="1888407" y="1188718"/>
                  <a:pt x="1887762" y="1187055"/>
                </a:cubicBezTo>
                <a:cubicBezTo>
                  <a:pt x="1887564" y="1187282"/>
                  <a:pt x="1887326" y="1187511"/>
                  <a:pt x="1887072" y="1187756"/>
                </a:cubicBezTo>
                <a:cubicBezTo>
                  <a:pt x="1886961" y="1188870"/>
                  <a:pt x="1886844" y="1190390"/>
                  <a:pt x="1886686" y="1191949"/>
                </a:cubicBezTo>
                <a:lnTo>
                  <a:pt x="1888285" y="1202992"/>
                </a:lnTo>
                <a:lnTo>
                  <a:pt x="1886344" y="1205212"/>
                </a:lnTo>
                <a:lnTo>
                  <a:pt x="1883153" y="1201857"/>
                </a:lnTo>
                <a:lnTo>
                  <a:pt x="1882851" y="1203176"/>
                </a:lnTo>
                <a:cubicBezTo>
                  <a:pt x="1882575" y="1202445"/>
                  <a:pt x="1882533" y="1201882"/>
                  <a:pt x="1882504" y="1201147"/>
                </a:cubicBezTo>
                <a:cubicBezTo>
                  <a:pt x="1882464" y="1201087"/>
                  <a:pt x="1882415" y="1201043"/>
                  <a:pt x="1882369" y="1200999"/>
                </a:cubicBezTo>
                <a:cubicBezTo>
                  <a:pt x="1882347" y="1201770"/>
                  <a:pt x="1882329" y="1202671"/>
                  <a:pt x="1882294" y="1203597"/>
                </a:cubicBezTo>
                <a:cubicBezTo>
                  <a:pt x="1883112" y="1206732"/>
                  <a:pt x="1884274" y="1210245"/>
                  <a:pt x="1882666" y="1211956"/>
                </a:cubicBezTo>
                <a:lnTo>
                  <a:pt x="1882651" y="1214049"/>
                </a:lnTo>
                <a:lnTo>
                  <a:pt x="1879942" y="1213058"/>
                </a:lnTo>
                <a:lnTo>
                  <a:pt x="1879913" y="1212967"/>
                </a:lnTo>
                <a:cubicBezTo>
                  <a:pt x="1879511" y="1212754"/>
                  <a:pt x="1879399" y="1212440"/>
                  <a:pt x="1879278" y="1212103"/>
                </a:cubicBezTo>
                <a:lnTo>
                  <a:pt x="1878623" y="1212045"/>
                </a:lnTo>
                <a:cubicBezTo>
                  <a:pt x="1878617" y="1212388"/>
                  <a:pt x="1878611" y="1212740"/>
                  <a:pt x="1878604" y="1213095"/>
                </a:cubicBezTo>
                <a:lnTo>
                  <a:pt x="1879048" y="1220602"/>
                </a:lnTo>
                <a:lnTo>
                  <a:pt x="1878637" y="1221296"/>
                </a:lnTo>
                <a:lnTo>
                  <a:pt x="1878613" y="1223385"/>
                </a:lnTo>
                <a:lnTo>
                  <a:pt x="1877792" y="1223277"/>
                </a:lnTo>
                <a:lnTo>
                  <a:pt x="1877204" y="1222843"/>
                </a:lnTo>
                <a:cubicBezTo>
                  <a:pt x="1876974" y="1224467"/>
                  <a:pt x="1877329" y="1232490"/>
                  <a:pt x="1877233" y="1233118"/>
                </a:cubicBezTo>
                <a:lnTo>
                  <a:pt x="1876632" y="1226618"/>
                </a:lnTo>
                <a:lnTo>
                  <a:pt x="1876272" y="1230508"/>
                </a:lnTo>
                <a:cubicBezTo>
                  <a:pt x="1876201" y="1230464"/>
                  <a:pt x="1876332" y="1228661"/>
                  <a:pt x="1876196" y="1226359"/>
                </a:cubicBezTo>
                <a:lnTo>
                  <a:pt x="1876224" y="1225916"/>
                </a:lnTo>
                <a:cubicBezTo>
                  <a:pt x="1875963" y="1227582"/>
                  <a:pt x="1875522" y="1233058"/>
                  <a:pt x="1875161" y="1233526"/>
                </a:cubicBezTo>
                <a:cubicBezTo>
                  <a:pt x="1874815" y="1233027"/>
                  <a:pt x="1874726" y="1230428"/>
                  <a:pt x="1874746" y="1226826"/>
                </a:cubicBezTo>
                <a:lnTo>
                  <a:pt x="1874334" y="1228987"/>
                </a:lnTo>
                <a:cubicBezTo>
                  <a:pt x="1873951" y="1227868"/>
                  <a:pt x="1874170" y="1224785"/>
                  <a:pt x="1874333" y="1221724"/>
                </a:cubicBezTo>
                <a:lnTo>
                  <a:pt x="1873647" y="1224690"/>
                </a:lnTo>
                <a:lnTo>
                  <a:pt x="1873090" y="1223433"/>
                </a:lnTo>
                <a:lnTo>
                  <a:pt x="1872615" y="1230014"/>
                </a:lnTo>
                <a:cubicBezTo>
                  <a:pt x="1872459" y="1229620"/>
                  <a:pt x="1872319" y="1227428"/>
                  <a:pt x="1872204" y="1225197"/>
                </a:cubicBezTo>
                <a:lnTo>
                  <a:pt x="1872159" y="1224931"/>
                </a:lnTo>
                <a:cubicBezTo>
                  <a:pt x="1872160" y="1224934"/>
                  <a:pt x="1872160" y="1224939"/>
                  <a:pt x="1872161" y="1224944"/>
                </a:cubicBezTo>
                <a:lnTo>
                  <a:pt x="1872239" y="1232778"/>
                </a:lnTo>
                <a:lnTo>
                  <a:pt x="1871262" y="1230381"/>
                </a:lnTo>
                <a:lnTo>
                  <a:pt x="1871264" y="1237839"/>
                </a:lnTo>
                <a:cubicBezTo>
                  <a:pt x="1871124" y="1237772"/>
                  <a:pt x="1871110" y="1237676"/>
                  <a:pt x="1871097" y="1237565"/>
                </a:cubicBezTo>
                <a:lnTo>
                  <a:pt x="1870878" y="1235111"/>
                </a:lnTo>
                <a:lnTo>
                  <a:pt x="1870457" y="1241419"/>
                </a:lnTo>
                <a:cubicBezTo>
                  <a:pt x="1870234" y="1240679"/>
                  <a:pt x="1870070" y="1234921"/>
                  <a:pt x="1869986" y="1233605"/>
                </a:cubicBezTo>
                <a:lnTo>
                  <a:pt x="1869948" y="1233530"/>
                </a:lnTo>
                <a:lnTo>
                  <a:pt x="1869804" y="1237578"/>
                </a:lnTo>
                <a:lnTo>
                  <a:pt x="1869122" y="1239421"/>
                </a:lnTo>
                <a:cubicBezTo>
                  <a:pt x="1869074" y="1238725"/>
                  <a:pt x="1869486" y="1231060"/>
                  <a:pt x="1869374" y="1229278"/>
                </a:cubicBezTo>
                <a:lnTo>
                  <a:pt x="1869055" y="1228500"/>
                </a:lnTo>
                <a:lnTo>
                  <a:pt x="1868984" y="1229253"/>
                </a:lnTo>
                <a:lnTo>
                  <a:pt x="1868937" y="1228499"/>
                </a:lnTo>
                <a:lnTo>
                  <a:pt x="1868449" y="1228728"/>
                </a:lnTo>
                <a:lnTo>
                  <a:pt x="1868479" y="1226642"/>
                </a:lnTo>
                <a:lnTo>
                  <a:pt x="1868229" y="1225639"/>
                </a:lnTo>
                <a:lnTo>
                  <a:pt x="1868689" y="1218555"/>
                </a:lnTo>
                <a:cubicBezTo>
                  <a:pt x="1868697" y="1217617"/>
                  <a:pt x="1868708" y="1216713"/>
                  <a:pt x="1868717" y="1215935"/>
                </a:cubicBezTo>
                <a:lnTo>
                  <a:pt x="1868002" y="1217653"/>
                </a:lnTo>
                <a:lnTo>
                  <a:pt x="1868154" y="1221299"/>
                </a:lnTo>
                <a:lnTo>
                  <a:pt x="1867967" y="1222057"/>
                </a:lnTo>
                <a:cubicBezTo>
                  <a:pt x="1867738" y="1222340"/>
                  <a:pt x="1867400" y="1221375"/>
                  <a:pt x="1867061" y="1220755"/>
                </a:cubicBezTo>
                <a:lnTo>
                  <a:pt x="1867075" y="1223996"/>
                </a:lnTo>
                <a:lnTo>
                  <a:pt x="1867963" y="1222852"/>
                </a:lnTo>
                <a:cubicBezTo>
                  <a:pt x="1868007" y="1223593"/>
                  <a:pt x="1867460" y="1225952"/>
                  <a:pt x="1867133" y="1227864"/>
                </a:cubicBezTo>
                <a:lnTo>
                  <a:pt x="1867154" y="1229003"/>
                </a:lnTo>
                <a:cubicBezTo>
                  <a:pt x="1867224" y="1233148"/>
                  <a:pt x="1867234" y="1234689"/>
                  <a:pt x="1867199" y="1235860"/>
                </a:cubicBezTo>
                <a:cubicBezTo>
                  <a:pt x="1867341" y="1237384"/>
                  <a:pt x="1867471" y="1239162"/>
                  <a:pt x="1867447" y="1240793"/>
                </a:cubicBezTo>
                <a:lnTo>
                  <a:pt x="1866564" y="1244642"/>
                </a:lnTo>
                <a:lnTo>
                  <a:pt x="1866639" y="1250386"/>
                </a:lnTo>
                <a:cubicBezTo>
                  <a:pt x="1866321" y="1250623"/>
                  <a:pt x="1866097" y="1249378"/>
                  <a:pt x="1865866" y="1248407"/>
                </a:cubicBezTo>
                <a:cubicBezTo>
                  <a:pt x="1865720" y="1252076"/>
                  <a:pt x="1865846" y="1260268"/>
                  <a:pt x="1865585" y="1261787"/>
                </a:cubicBezTo>
                <a:cubicBezTo>
                  <a:pt x="1865271" y="1261570"/>
                  <a:pt x="1865040" y="1259919"/>
                  <a:pt x="1864815" y="1258694"/>
                </a:cubicBezTo>
                <a:lnTo>
                  <a:pt x="1864818" y="1259344"/>
                </a:lnTo>
                <a:cubicBezTo>
                  <a:pt x="1864987" y="1261430"/>
                  <a:pt x="1865137" y="1263843"/>
                  <a:pt x="1865094" y="1265969"/>
                </a:cubicBezTo>
                <a:lnTo>
                  <a:pt x="1864368" y="1268786"/>
                </a:lnTo>
                <a:lnTo>
                  <a:pt x="1864249" y="1268242"/>
                </a:lnTo>
                <a:cubicBezTo>
                  <a:pt x="1864144" y="1268613"/>
                  <a:pt x="1864035" y="1269128"/>
                  <a:pt x="1864018" y="1270152"/>
                </a:cubicBezTo>
                <a:lnTo>
                  <a:pt x="1863938" y="1270813"/>
                </a:lnTo>
                <a:lnTo>
                  <a:pt x="1863272" y="1276289"/>
                </a:lnTo>
                <a:cubicBezTo>
                  <a:pt x="1863185" y="1275868"/>
                  <a:pt x="1863099" y="1275407"/>
                  <a:pt x="1863013" y="1274979"/>
                </a:cubicBezTo>
                <a:cubicBezTo>
                  <a:pt x="1862957" y="1276195"/>
                  <a:pt x="1862921" y="1277818"/>
                  <a:pt x="1862895" y="1279586"/>
                </a:cubicBezTo>
                <a:cubicBezTo>
                  <a:pt x="1862901" y="1279824"/>
                  <a:pt x="1862896" y="1280059"/>
                  <a:pt x="1862885" y="1280270"/>
                </a:cubicBezTo>
                <a:lnTo>
                  <a:pt x="1862883" y="1280382"/>
                </a:lnTo>
                <a:lnTo>
                  <a:pt x="1862181" y="1291590"/>
                </a:lnTo>
                <a:cubicBezTo>
                  <a:pt x="1862060" y="1291030"/>
                  <a:pt x="1861937" y="1290184"/>
                  <a:pt x="1861814" y="1289317"/>
                </a:cubicBezTo>
                <a:cubicBezTo>
                  <a:pt x="1863243" y="1266557"/>
                  <a:pt x="1864544" y="1245838"/>
                  <a:pt x="1864039" y="1244700"/>
                </a:cubicBezTo>
                <a:cubicBezTo>
                  <a:pt x="1863530" y="1244949"/>
                  <a:pt x="1861797" y="1262564"/>
                  <a:pt x="1859873" y="1280421"/>
                </a:cubicBezTo>
                <a:lnTo>
                  <a:pt x="1858535" y="1286028"/>
                </a:lnTo>
                <a:cubicBezTo>
                  <a:pt x="1859826" y="1261822"/>
                  <a:pt x="1861057" y="1239090"/>
                  <a:pt x="1860497" y="1238566"/>
                </a:cubicBezTo>
                <a:cubicBezTo>
                  <a:pt x="1860062" y="1238161"/>
                  <a:pt x="1858332" y="1258482"/>
                  <a:pt x="1856415" y="1278835"/>
                </a:cubicBezTo>
                <a:cubicBezTo>
                  <a:pt x="1856994" y="1250988"/>
                  <a:pt x="1857985" y="1216590"/>
                  <a:pt x="1857562" y="1211668"/>
                </a:cubicBezTo>
                <a:lnTo>
                  <a:pt x="1857176" y="1213619"/>
                </a:lnTo>
                <a:lnTo>
                  <a:pt x="1857099" y="1213512"/>
                </a:lnTo>
                <a:cubicBezTo>
                  <a:pt x="1856247" y="1223100"/>
                  <a:pt x="1854511" y="1258957"/>
                  <a:pt x="1852785" y="1282933"/>
                </a:cubicBezTo>
                <a:lnTo>
                  <a:pt x="1852678" y="1281219"/>
                </a:lnTo>
                <a:cubicBezTo>
                  <a:pt x="1852605" y="1281223"/>
                  <a:pt x="1852594" y="1281278"/>
                  <a:pt x="1852583" y="1281356"/>
                </a:cubicBezTo>
                <a:cubicBezTo>
                  <a:pt x="1852149" y="1257628"/>
                  <a:pt x="1851968" y="1230059"/>
                  <a:pt x="1851519" y="1222354"/>
                </a:cubicBezTo>
                <a:lnTo>
                  <a:pt x="1850972" y="1217350"/>
                </a:lnTo>
                <a:cubicBezTo>
                  <a:pt x="1850474" y="1217138"/>
                  <a:pt x="1850088" y="1229268"/>
                  <a:pt x="1849478" y="1235459"/>
                </a:cubicBezTo>
                <a:cubicBezTo>
                  <a:pt x="1849269" y="1224324"/>
                  <a:pt x="1848958" y="1215632"/>
                  <a:pt x="1847845" y="1213293"/>
                </a:cubicBezTo>
                <a:cubicBezTo>
                  <a:pt x="1847002" y="1215397"/>
                  <a:pt x="1846033" y="1227276"/>
                  <a:pt x="1845057" y="1243153"/>
                </a:cubicBezTo>
                <a:cubicBezTo>
                  <a:pt x="1845028" y="1242260"/>
                  <a:pt x="1844996" y="1241392"/>
                  <a:pt x="1844921" y="1240614"/>
                </a:cubicBezTo>
                <a:cubicBezTo>
                  <a:pt x="1845861" y="1229305"/>
                  <a:pt x="1846520" y="1220210"/>
                  <a:pt x="1846281" y="1218429"/>
                </a:cubicBezTo>
                <a:cubicBezTo>
                  <a:pt x="1845815" y="1219073"/>
                  <a:pt x="1845122" y="1223751"/>
                  <a:pt x="1844281" y="1229669"/>
                </a:cubicBezTo>
                <a:lnTo>
                  <a:pt x="1843272" y="1227302"/>
                </a:lnTo>
                <a:cubicBezTo>
                  <a:pt x="1843813" y="1218188"/>
                  <a:pt x="1844063" y="1211943"/>
                  <a:pt x="1843793" y="1211333"/>
                </a:cubicBezTo>
                <a:lnTo>
                  <a:pt x="1842494" y="1220476"/>
                </a:lnTo>
                <a:cubicBezTo>
                  <a:pt x="1843066" y="1210954"/>
                  <a:pt x="1843336" y="1204378"/>
                  <a:pt x="1843058" y="1203751"/>
                </a:cubicBezTo>
                <a:cubicBezTo>
                  <a:pt x="1842526" y="1204012"/>
                  <a:pt x="1840630" y="1223506"/>
                  <a:pt x="1838566" y="1242180"/>
                </a:cubicBezTo>
                <a:lnTo>
                  <a:pt x="1838403" y="1232551"/>
                </a:lnTo>
                <a:cubicBezTo>
                  <a:pt x="1838507" y="1229241"/>
                  <a:pt x="1838558" y="1226430"/>
                  <a:pt x="1838469" y="1224321"/>
                </a:cubicBezTo>
                <a:lnTo>
                  <a:pt x="1838320" y="1214946"/>
                </a:lnTo>
                <a:lnTo>
                  <a:pt x="1838379" y="1207267"/>
                </a:lnTo>
                <a:cubicBezTo>
                  <a:pt x="1837683" y="1206703"/>
                  <a:pt x="1836949" y="1206037"/>
                  <a:pt x="1836252" y="1205505"/>
                </a:cubicBezTo>
                <a:lnTo>
                  <a:pt x="1835865" y="1206004"/>
                </a:lnTo>
                <a:cubicBezTo>
                  <a:pt x="1835870" y="1206455"/>
                  <a:pt x="1835870" y="1206933"/>
                  <a:pt x="1835863" y="1207417"/>
                </a:cubicBezTo>
                <a:lnTo>
                  <a:pt x="1837905" y="1214392"/>
                </a:lnTo>
                <a:cubicBezTo>
                  <a:pt x="1837764" y="1215081"/>
                  <a:pt x="1837200" y="1214984"/>
                  <a:pt x="1836504" y="1214632"/>
                </a:cubicBezTo>
                <a:lnTo>
                  <a:pt x="1834363" y="1215306"/>
                </a:lnTo>
                <a:cubicBezTo>
                  <a:pt x="1834134" y="1215796"/>
                  <a:pt x="1833890" y="1216317"/>
                  <a:pt x="1833693" y="1216803"/>
                </a:cubicBezTo>
                <a:lnTo>
                  <a:pt x="1833710" y="1217669"/>
                </a:lnTo>
                <a:cubicBezTo>
                  <a:pt x="1833757" y="1220811"/>
                  <a:pt x="1833751" y="1221973"/>
                  <a:pt x="1833680" y="1222841"/>
                </a:cubicBezTo>
                <a:cubicBezTo>
                  <a:pt x="1833877" y="1224040"/>
                  <a:pt x="1834051" y="1225425"/>
                  <a:pt x="1833992" y="1226643"/>
                </a:cubicBezTo>
                <a:lnTo>
                  <a:pt x="1832577" y="1229203"/>
                </a:lnTo>
                <a:lnTo>
                  <a:pt x="1832607" y="1233549"/>
                </a:lnTo>
                <a:cubicBezTo>
                  <a:pt x="1831895" y="1232950"/>
                  <a:pt x="1831675" y="1232315"/>
                  <a:pt x="1831448" y="1231770"/>
                </a:cubicBezTo>
                <a:cubicBezTo>
                  <a:pt x="1831169" y="1234473"/>
                  <a:pt x="1831245" y="1240680"/>
                  <a:pt x="1830822" y="1241723"/>
                </a:cubicBezTo>
                <a:cubicBezTo>
                  <a:pt x="1830121" y="1240592"/>
                  <a:pt x="1829901" y="1239778"/>
                  <a:pt x="1829682" y="1239107"/>
                </a:cubicBezTo>
                <a:cubicBezTo>
                  <a:pt x="1829681" y="1239105"/>
                  <a:pt x="1829680" y="1239105"/>
                  <a:pt x="1829679" y="1239104"/>
                </a:cubicBezTo>
                <a:lnTo>
                  <a:pt x="1829675" y="1239595"/>
                </a:lnTo>
                <a:cubicBezTo>
                  <a:pt x="1829905" y="1241228"/>
                  <a:pt x="1830103" y="1243098"/>
                  <a:pt x="1830006" y="1244681"/>
                </a:cubicBezTo>
                <a:lnTo>
                  <a:pt x="1828848" y="1246525"/>
                </a:lnTo>
                <a:lnTo>
                  <a:pt x="1828672" y="1246070"/>
                </a:lnTo>
                <a:cubicBezTo>
                  <a:pt x="1828503" y="1246310"/>
                  <a:pt x="1828331" y="1246657"/>
                  <a:pt x="1828157" y="1247629"/>
                </a:cubicBezTo>
                <a:lnTo>
                  <a:pt x="1828154" y="1247886"/>
                </a:lnTo>
                <a:lnTo>
                  <a:pt x="1827053" y="1251753"/>
                </a:lnTo>
                <a:cubicBezTo>
                  <a:pt x="1826924" y="1251402"/>
                  <a:pt x="1826800" y="1251024"/>
                  <a:pt x="1826672" y="1250669"/>
                </a:cubicBezTo>
                <a:cubicBezTo>
                  <a:pt x="1826568" y="1251562"/>
                  <a:pt x="1826490" y="1252768"/>
                  <a:pt x="1826423" y="1254088"/>
                </a:cubicBezTo>
                <a:cubicBezTo>
                  <a:pt x="1826430" y="1254270"/>
                  <a:pt x="1826420" y="1254444"/>
                  <a:pt x="1826399" y="1254599"/>
                </a:cubicBezTo>
                <a:lnTo>
                  <a:pt x="1826395" y="1254682"/>
                </a:lnTo>
                <a:lnTo>
                  <a:pt x="1825153" y="1262842"/>
                </a:lnTo>
                <a:cubicBezTo>
                  <a:pt x="1824973" y="1262376"/>
                  <a:pt x="1824796" y="1261694"/>
                  <a:pt x="1824620" y="1260996"/>
                </a:cubicBezTo>
                <a:cubicBezTo>
                  <a:pt x="1827145" y="1244424"/>
                  <a:pt x="1829448" y="1229340"/>
                  <a:pt x="1828689" y="1228293"/>
                </a:cubicBezTo>
                <a:cubicBezTo>
                  <a:pt x="1828090" y="1227469"/>
                  <a:pt x="1825084" y="1240464"/>
                  <a:pt x="1821760" y="1253575"/>
                </a:cubicBezTo>
                <a:lnTo>
                  <a:pt x="1819622" y="1257286"/>
                </a:lnTo>
                <a:cubicBezTo>
                  <a:pt x="1821957" y="1239574"/>
                  <a:pt x="1824180" y="1222947"/>
                  <a:pt x="1823328" y="1222343"/>
                </a:cubicBezTo>
                <a:cubicBezTo>
                  <a:pt x="1822903" y="1222044"/>
                  <a:pt x="1821546" y="1227892"/>
                  <a:pt x="1819782" y="1235956"/>
                </a:cubicBezTo>
                <a:cubicBezTo>
                  <a:pt x="1819897" y="1236245"/>
                  <a:pt x="1819867" y="1236456"/>
                  <a:pt x="1819822" y="1236643"/>
                </a:cubicBezTo>
                <a:lnTo>
                  <a:pt x="1819560" y="1236965"/>
                </a:lnTo>
                <a:cubicBezTo>
                  <a:pt x="1818606" y="1241290"/>
                  <a:pt x="1817549" y="1246185"/>
                  <a:pt x="1816461" y="1251075"/>
                </a:cubicBezTo>
                <a:lnTo>
                  <a:pt x="1817213" y="1239678"/>
                </a:lnTo>
                <a:cubicBezTo>
                  <a:pt x="1816605" y="1239360"/>
                  <a:pt x="1815808" y="1238660"/>
                  <a:pt x="1814992" y="1238093"/>
                </a:cubicBezTo>
                <a:lnTo>
                  <a:pt x="1815586" y="1244552"/>
                </a:lnTo>
                <a:lnTo>
                  <a:pt x="1813221" y="1237999"/>
                </a:lnTo>
                <a:lnTo>
                  <a:pt x="1812747" y="1240647"/>
                </a:lnTo>
                <a:lnTo>
                  <a:pt x="1812390" y="1243004"/>
                </a:lnTo>
                <a:lnTo>
                  <a:pt x="1814177" y="1252618"/>
                </a:lnTo>
                <a:cubicBezTo>
                  <a:pt x="1812743" y="1250853"/>
                  <a:pt x="1812141" y="1249574"/>
                  <a:pt x="1811560" y="1248429"/>
                </a:cubicBezTo>
                <a:lnTo>
                  <a:pt x="1811522" y="1252102"/>
                </a:lnTo>
                <a:lnTo>
                  <a:pt x="1811079" y="1251170"/>
                </a:lnTo>
                <a:cubicBezTo>
                  <a:pt x="1810998" y="1251720"/>
                  <a:pt x="1810906" y="1252257"/>
                  <a:pt x="1810815" y="1252785"/>
                </a:cubicBezTo>
                <a:lnTo>
                  <a:pt x="1810676" y="1251458"/>
                </a:lnTo>
                <a:cubicBezTo>
                  <a:pt x="1810576" y="1251404"/>
                  <a:pt x="1810553" y="1251447"/>
                  <a:pt x="1810528" y="1251523"/>
                </a:cubicBezTo>
                <a:lnTo>
                  <a:pt x="1810486" y="1248322"/>
                </a:lnTo>
                <a:cubicBezTo>
                  <a:pt x="1810446" y="1248150"/>
                  <a:pt x="1810414" y="1247978"/>
                  <a:pt x="1810382" y="1247803"/>
                </a:cubicBezTo>
                <a:lnTo>
                  <a:pt x="1809740" y="1253091"/>
                </a:lnTo>
                <a:cubicBezTo>
                  <a:pt x="1809487" y="1252833"/>
                  <a:pt x="1809530" y="1250795"/>
                  <a:pt x="1808930" y="1248822"/>
                </a:cubicBezTo>
                <a:cubicBezTo>
                  <a:pt x="1808711" y="1249075"/>
                  <a:pt x="1808454" y="1249332"/>
                  <a:pt x="1808177" y="1249604"/>
                </a:cubicBezTo>
                <a:cubicBezTo>
                  <a:pt x="1807992" y="1250834"/>
                  <a:pt x="1807775" y="1252512"/>
                  <a:pt x="1807512" y="1254233"/>
                </a:cubicBezTo>
                <a:lnTo>
                  <a:pt x="1808445" y="1266395"/>
                </a:lnTo>
                <a:cubicBezTo>
                  <a:pt x="1806896" y="1266258"/>
                  <a:pt x="1806784" y="1266130"/>
                  <a:pt x="1806669" y="1265990"/>
                </a:cubicBezTo>
                <a:lnTo>
                  <a:pt x="1806314" y="1268868"/>
                </a:lnTo>
                <a:lnTo>
                  <a:pt x="1803257" y="1265208"/>
                </a:lnTo>
                <a:lnTo>
                  <a:pt x="1802863" y="1266665"/>
                </a:lnTo>
                <a:cubicBezTo>
                  <a:pt x="1802629" y="1265863"/>
                  <a:pt x="1802621" y="1265242"/>
                  <a:pt x="1802638" y="1264432"/>
                </a:cubicBezTo>
                <a:cubicBezTo>
                  <a:pt x="1802600" y="1264366"/>
                  <a:pt x="1802554" y="1264317"/>
                  <a:pt x="1802508" y="1264270"/>
                </a:cubicBezTo>
                <a:cubicBezTo>
                  <a:pt x="1802438" y="1265121"/>
                  <a:pt x="1802361" y="1266115"/>
                  <a:pt x="1802267" y="1267137"/>
                </a:cubicBezTo>
                <a:cubicBezTo>
                  <a:pt x="1802904" y="1270586"/>
                  <a:pt x="1803871" y="1274447"/>
                  <a:pt x="1802113" y="1276352"/>
                </a:cubicBezTo>
                <a:lnTo>
                  <a:pt x="1801962" y="1278659"/>
                </a:lnTo>
                <a:lnTo>
                  <a:pt x="1799597" y="1276946"/>
                </a:lnTo>
                <a:lnTo>
                  <a:pt x="1799250" y="1277602"/>
                </a:lnTo>
                <a:lnTo>
                  <a:pt x="1799226" y="1277502"/>
                </a:lnTo>
                <a:cubicBezTo>
                  <a:pt x="1798827" y="1277272"/>
                  <a:pt x="1798732" y="1276926"/>
                  <a:pt x="1798629" y="1276557"/>
                </a:cubicBezTo>
                <a:lnTo>
                  <a:pt x="1797962" y="1276501"/>
                </a:lnTo>
                <a:cubicBezTo>
                  <a:pt x="1797935" y="1276879"/>
                  <a:pt x="1797905" y="1277267"/>
                  <a:pt x="1797875" y="1277659"/>
                </a:cubicBezTo>
                <a:lnTo>
                  <a:pt x="1797849" y="1285934"/>
                </a:lnTo>
                <a:lnTo>
                  <a:pt x="1797386" y="1286705"/>
                </a:lnTo>
                <a:lnTo>
                  <a:pt x="1797226" y="1289008"/>
                </a:lnTo>
                <a:lnTo>
                  <a:pt x="1796390" y="1288899"/>
                </a:lnTo>
                <a:lnTo>
                  <a:pt x="1795817" y="1288430"/>
                </a:lnTo>
                <a:cubicBezTo>
                  <a:pt x="1795477" y="1290222"/>
                  <a:pt x="1795326" y="1299067"/>
                  <a:pt x="1795188" y="1299763"/>
                </a:cubicBezTo>
                <a:lnTo>
                  <a:pt x="1794988" y="1292599"/>
                </a:lnTo>
                <a:cubicBezTo>
                  <a:pt x="1794300" y="1296848"/>
                  <a:pt x="1794549" y="1294857"/>
                  <a:pt x="1794559" y="1292319"/>
                </a:cubicBezTo>
                <a:lnTo>
                  <a:pt x="1794615" y="1291830"/>
                </a:lnTo>
                <a:cubicBezTo>
                  <a:pt x="1794242" y="1293671"/>
                  <a:pt x="1793437" y="1299717"/>
                  <a:pt x="1793039" y="1300237"/>
                </a:cubicBezTo>
                <a:cubicBezTo>
                  <a:pt x="1792716" y="1299679"/>
                  <a:pt x="1792790" y="1296816"/>
                  <a:pt x="1793041" y="1292852"/>
                </a:cubicBezTo>
                <a:lnTo>
                  <a:pt x="1792482" y="1295239"/>
                </a:lnTo>
                <a:cubicBezTo>
                  <a:pt x="1792162" y="1294012"/>
                  <a:pt x="1792583" y="1290609"/>
                  <a:pt x="1792945" y="1287229"/>
                </a:cubicBezTo>
                <a:lnTo>
                  <a:pt x="1792052" y="1290510"/>
                </a:lnTo>
                <a:lnTo>
                  <a:pt x="1791788" y="1288825"/>
                </a:lnTo>
                <a:lnTo>
                  <a:pt x="1791561" y="1289129"/>
                </a:lnTo>
                <a:lnTo>
                  <a:pt x="1790654" y="1296395"/>
                </a:lnTo>
                <a:cubicBezTo>
                  <a:pt x="1790520" y="1295963"/>
                  <a:pt x="1790516" y="1293546"/>
                  <a:pt x="1790542" y="1291087"/>
                </a:cubicBezTo>
                <a:lnTo>
                  <a:pt x="1790512" y="1290793"/>
                </a:lnTo>
                <a:cubicBezTo>
                  <a:pt x="1790512" y="1290798"/>
                  <a:pt x="1790512" y="1290802"/>
                  <a:pt x="1790512" y="1290807"/>
                </a:cubicBezTo>
                <a:lnTo>
                  <a:pt x="1790090" y="1299448"/>
                </a:lnTo>
                <a:lnTo>
                  <a:pt x="1789243" y="1296817"/>
                </a:lnTo>
                <a:lnTo>
                  <a:pt x="1788767" y="1305043"/>
                </a:lnTo>
                <a:cubicBezTo>
                  <a:pt x="1788627" y="1304971"/>
                  <a:pt x="1788620" y="1304866"/>
                  <a:pt x="1788613" y="1304744"/>
                </a:cubicBezTo>
                <a:lnTo>
                  <a:pt x="1788547" y="1302038"/>
                </a:lnTo>
                <a:lnTo>
                  <a:pt x="1787710" y="1309002"/>
                </a:lnTo>
                <a:cubicBezTo>
                  <a:pt x="1787529" y="1308189"/>
                  <a:pt x="1787731" y="1301839"/>
                  <a:pt x="1787729" y="1300390"/>
                </a:cubicBezTo>
                <a:lnTo>
                  <a:pt x="1787693" y="1300307"/>
                </a:lnTo>
                <a:lnTo>
                  <a:pt x="1787287" y="1304773"/>
                </a:lnTo>
                <a:lnTo>
                  <a:pt x="1786471" y="1306815"/>
                </a:lnTo>
                <a:cubicBezTo>
                  <a:pt x="1786466" y="1306048"/>
                  <a:pt x="1787379" y="1297587"/>
                  <a:pt x="1787379" y="1295624"/>
                </a:cubicBezTo>
                <a:lnTo>
                  <a:pt x="1787101" y="1294769"/>
                </a:lnTo>
                <a:lnTo>
                  <a:pt x="1786979" y="1295601"/>
                </a:lnTo>
                <a:lnTo>
                  <a:pt x="1786978" y="1294769"/>
                </a:lnTo>
                <a:lnTo>
                  <a:pt x="1786464" y="1295028"/>
                </a:lnTo>
                <a:lnTo>
                  <a:pt x="1786629" y="1292726"/>
                </a:lnTo>
                <a:lnTo>
                  <a:pt x="1786438" y="1291625"/>
                </a:lnTo>
                <a:cubicBezTo>
                  <a:pt x="1786508" y="1289871"/>
                  <a:pt x="1786978" y="1286737"/>
                  <a:pt x="1787361" y="1283803"/>
                </a:cubicBezTo>
                <a:cubicBezTo>
                  <a:pt x="1787430" y="1282769"/>
                  <a:pt x="1787500" y="1281771"/>
                  <a:pt x="1787558" y="1280914"/>
                </a:cubicBezTo>
                <a:lnTo>
                  <a:pt x="1786716" y="1282817"/>
                </a:lnTo>
                <a:lnTo>
                  <a:pt x="1786638" y="1286837"/>
                </a:lnTo>
                <a:lnTo>
                  <a:pt x="1786398" y="1287675"/>
                </a:lnTo>
                <a:cubicBezTo>
                  <a:pt x="1786146" y="1287991"/>
                  <a:pt x="1785860" y="1286930"/>
                  <a:pt x="1785553" y="1286251"/>
                </a:cubicBezTo>
                <a:lnTo>
                  <a:pt x="1785360" y="1289826"/>
                </a:lnTo>
                <a:lnTo>
                  <a:pt x="1786344" y="1288553"/>
                </a:lnTo>
                <a:cubicBezTo>
                  <a:pt x="1786339" y="1289370"/>
                  <a:pt x="1785629" y="1291978"/>
                  <a:pt x="1785171" y="1294091"/>
                </a:cubicBezTo>
                <a:lnTo>
                  <a:pt x="1785120" y="1295348"/>
                </a:lnTo>
                <a:cubicBezTo>
                  <a:pt x="1784925" y="1299918"/>
                  <a:pt x="1784839" y="1301618"/>
                  <a:pt x="1784727" y="1302912"/>
                </a:cubicBezTo>
                <a:cubicBezTo>
                  <a:pt x="1784776" y="1304590"/>
                  <a:pt x="1784794" y="1306549"/>
                  <a:pt x="1784667" y="1308349"/>
                </a:cubicBezTo>
                <a:lnTo>
                  <a:pt x="1783515" y="1312605"/>
                </a:lnTo>
                <a:lnTo>
                  <a:pt x="1783223" y="1318940"/>
                </a:lnTo>
                <a:cubicBezTo>
                  <a:pt x="1782726" y="1317911"/>
                  <a:pt x="1782645" y="1317302"/>
                  <a:pt x="1782558" y="1316768"/>
                </a:cubicBezTo>
                <a:cubicBezTo>
                  <a:pt x="1782174" y="1320815"/>
                  <a:pt x="1781778" y="1329851"/>
                  <a:pt x="1781413" y="1331530"/>
                </a:cubicBezTo>
                <a:cubicBezTo>
                  <a:pt x="1781105" y="1331292"/>
                  <a:pt x="1780974" y="1329476"/>
                  <a:pt x="1780822" y="1328127"/>
                </a:cubicBezTo>
                <a:lnTo>
                  <a:pt x="1780783" y="1328844"/>
                </a:lnTo>
                <a:cubicBezTo>
                  <a:pt x="1780822" y="1331142"/>
                  <a:pt x="1780823" y="1333801"/>
                  <a:pt x="1780644" y="1336147"/>
                </a:cubicBezTo>
                <a:lnTo>
                  <a:pt x="1779719" y="1339264"/>
                </a:lnTo>
                <a:lnTo>
                  <a:pt x="1779631" y="1338667"/>
                </a:lnTo>
                <a:cubicBezTo>
                  <a:pt x="1779499" y="1339076"/>
                  <a:pt x="1779356" y="1339646"/>
                  <a:pt x="1779271" y="1340775"/>
                </a:cubicBezTo>
                <a:lnTo>
                  <a:pt x="1779146" y="1341505"/>
                </a:lnTo>
                <a:lnTo>
                  <a:pt x="1778115" y="1347555"/>
                </a:lnTo>
                <a:cubicBezTo>
                  <a:pt x="1778052" y="1347091"/>
                  <a:pt x="1777993" y="1346584"/>
                  <a:pt x="1777932" y="1346111"/>
                </a:cubicBezTo>
                <a:cubicBezTo>
                  <a:pt x="1777797" y="1347455"/>
                  <a:pt x="1777658" y="1349246"/>
                  <a:pt x="1777516" y="1351196"/>
                </a:cubicBezTo>
                <a:cubicBezTo>
                  <a:pt x="1777508" y="1351458"/>
                  <a:pt x="1777488" y="1351717"/>
                  <a:pt x="1777463" y="1351951"/>
                </a:cubicBezTo>
                <a:lnTo>
                  <a:pt x="1777454" y="1352074"/>
                </a:lnTo>
                <a:lnTo>
                  <a:pt x="1776018" y="1364444"/>
                </a:lnTo>
                <a:cubicBezTo>
                  <a:pt x="1775926" y="1363829"/>
                  <a:pt x="1775857" y="1362898"/>
                  <a:pt x="1775786" y="1361943"/>
                </a:cubicBezTo>
                <a:cubicBezTo>
                  <a:pt x="1778706" y="1336820"/>
                  <a:pt x="1781366" y="1313949"/>
                  <a:pt x="1780922" y="1312701"/>
                </a:cubicBezTo>
                <a:cubicBezTo>
                  <a:pt x="1780371" y="1313068"/>
                  <a:pt x="1777473" y="1332477"/>
                  <a:pt x="1774365" y="1352154"/>
                </a:cubicBezTo>
                <a:lnTo>
                  <a:pt x="1772636" y="1358356"/>
                </a:lnTo>
                <a:cubicBezTo>
                  <a:pt x="1775508" y="1331639"/>
                  <a:pt x="1778224" y="1306548"/>
                  <a:pt x="1777685" y="1305978"/>
                </a:cubicBezTo>
                <a:cubicBezTo>
                  <a:pt x="1777264" y="1305538"/>
                  <a:pt x="1774189" y="1327974"/>
                  <a:pt x="1770921" y="1350447"/>
                </a:cubicBezTo>
                <a:cubicBezTo>
                  <a:pt x="1773298" y="1319724"/>
                  <a:pt x="1776516" y="1281768"/>
                  <a:pt x="1776397" y="1276344"/>
                </a:cubicBezTo>
                <a:lnTo>
                  <a:pt x="1775877" y="1278502"/>
                </a:lnTo>
                <a:lnTo>
                  <a:pt x="1775805" y="1278385"/>
                </a:lnTo>
                <a:cubicBezTo>
                  <a:pt x="1774318" y="1288970"/>
                  <a:pt x="1770243" y="1328545"/>
                  <a:pt x="1766938" y="1355011"/>
                </a:cubicBezTo>
                <a:lnTo>
                  <a:pt x="1766939" y="1353124"/>
                </a:lnTo>
                <a:cubicBezTo>
                  <a:pt x="1766864" y="1353128"/>
                  <a:pt x="1766849" y="1353189"/>
                  <a:pt x="1766831" y="1353274"/>
                </a:cubicBezTo>
                <a:cubicBezTo>
                  <a:pt x="1767907" y="1327106"/>
                  <a:pt x="1769485" y="1296699"/>
                  <a:pt x="1769519" y="1288207"/>
                </a:cubicBezTo>
                <a:lnTo>
                  <a:pt x="1769279" y="1282694"/>
                </a:lnTo>
                <a:cubicBezTo>
                  <a:pt x="1768782" y="1282466"/>
                  <a:pt x="1767610" y="1295852"/>
                  <a:pt x="1766589" y="1302688"/>
                </a:cubicBezTo>
                <a:cubicBezTo>
                  <a:pt x="1767086" y="1290413"/>
                  <a:pt x="1767324" y="1280832"/>
                  <a:pt x="1766333" y="1278257"/>
                </a:cubicBezTo>
                <a:cubicBezTo>
                  <a:pt x="1765334" y="1280590"/>
                  <a:pt x="1763582" y="1293704"/>
                  <a:pt x="1761563" y="1311229"/>
                </a:cubicBezTo>
                <a:cubicBezTo>
                  <a:pt x="1761590" y="1310245"/>
                  <a:pt x="1761614" y="1309288"/>
                  <a:pt x="1761586" y="1308430"/>
                </a:cubicBezTo>
                <a:cubicBezTo>
                  <a:pt x="1763274" y="1295945"/>
                  <a:pt x="1764531" y="1285903"/>
                  <a:pt x="1764400" y="1283942"/>
                </a:cubicBezTo>
                <a:cubicBezTo>
                  <a:pt x="1763882" y="1284657"/>
                  <a:pt x="1762873" y="1289826"/>
                  <a:pt x="1761631" y="1296365"/>
                </a:cubicBezTo>
                <a:lnTo>
                  <a:pt x="1760748" y="1293767"/>
                </a:lnTo>
                <a:cubicBezTo>
                  <a:pt x="1761887" y="1283706"/>
                  <a:pt x="1762542" y="1276815"/>
                  <a:pt x="1762304" y="1276144"/>
                </a:cubicBezTo>
                <a:lnTo>
                  <a:pt x="1760390" y="1286246"/>
                </a:lnTo>
                <a:cubicBezTo>
                  <a:pt x="1761583" y="1275737"/>
                  <a:pt x="1762282" y="1268480"/>
                  <a:pt x="1762037" y="1267790"/>
                </a:cubicBezTo>
                <a:cubicBezTo>
                  <a:pt x="1761459" y="1268178"/>
                  <a:pt x="1758277" y="1289657"/>
                  <a:pt x="1754972" y="1310236"/>
                </a:cubicBezTo>
                <a:lnTo>
                  <a:pt x="1755419" y="1299617"/>
                </a:lnTo>
                <a:cubicBezTo>
                  <a:pt x="1755741" y="1295964"/>
                  <a:pt x="1755972" y="1292863"/>
                  <a:pt x="1756014" y="1290538"/>
                </a:cubicBezTo>
                <a:lnTo>
                  <a:pt x="1756463" y="1280199"/>
                </a:lnTo>
                <a:cubicBezTo>
                  <a:pt x="1757527" y="1263518"/>
                  <a:pt x="1758711" y="1246223"/>
                  <a:pt x="1759360" y="1235316"/>
                </a:cubicBezTo>
                <a:cubicBezTo>
                  <a:pt x="1758965" y="1233385"/>
                  <a:pt x="1759231" y="1231350"/>
                  <a:pt x="1759598" y="1228988"/>
                </a:cubicBezTo>
                <a:cubicBezTo>
                  <a:pt x="1759585" y="1229972"/>
                  <a:pt x="1759279" y="1230642"/>
                  <a:pt x="1758844" y="1230968"/>
                </a:cubicBezTo>
                <a:lnTo>
                  <a:pt x="1758264" y="1230722"/>
                </a:lnTo>
                <a:lnTo>
                  <a:pt x="1757857" y="1233423"/>
                </a:lnTo>
                <a:cubicBezTo>
                  <a:pt x="1757917" y="1232474"/>
                  <a:pt x="1757975" y="1231539"/>
                  <a:pt x="1758020" y="1230616"/>
                </a:cubicBezTo>
                <a:cubicBezTo>
                  <a:pt x="1757973" y="1231406"/>
                  <a:pt x="1757233" y="1230834"/>
                  <a:pt x="1756476" y="1229956"/>
                </a:cubicBezTo>
                <a:lnTo>
                  <a:pt x="1755217" y="1231753"/>
                </a:lnTo>
                <a:lnTo>
                  <a:pt x="1755200" y="1231735"/>
                </a:lnTo>
                <a:lnTo>
                  <a:pt x="1755194" y="1232201"/>
                </a:lnTo>
                <a:lnTo>
                  <a:pt x="1754742" y="1232978"/>
                </a:lnTo>
                <a:lnTo>
                  <a:pt x="1754582" y="1235281"/>
                </a:lnTo>
                <a:cubicBezTo>
                  <a:pt x="1754491" y="1235385"/>
                  <a:pt x="1754332" y="1235112"/>
                  <a:pt x="1754147" y="1234805"/>
                </a:cubicBezTo>
                <a:lnTo>
                  <a:pt x="1753960" y="1236231"/>
                </a:lnTo>
                <a:lnTo>
                  <a:pt x="1754605" y="1240813"/>
                </a:lnTo>
                <a:lnTo>
                  <a:pt x="1753821" y="1237292"/>
                </a:lnTo>
                <a:cubicBezTo>
                  <a:pt x="1752781" y="1245106"/>
                  <a:pt x="1751682" y="1253632"/>
                  <a:pt x="1750609" y="1261759"/>
                </a:cubicBezTo>
                <a:lnTo>
                  <a:pt x="1750901" y="1251648"/>
                </a:lnTo>
                <a:lnTo>
                  <a:pt x="1750824" y="1247191"/>
                </a:lnTo>
                <a:lnTo>
                  <a:pt x="1750548" y="1246374"/>
                </a:lnTo>
                <a:cubicBezTo>
                  <a:pt x="1750548" y="1246469"/>
                  <a:pt x="1750522" y="1246527"/>
                  <a:pt x="1750495" y="1246561"/>
                </a:cubicBezTo>
                <a:cubicBezTo>
                  <a:pt x="1750204" y="1245346"/>
                  <a:pt x="1750292" y="1242698"/>
                  <a:pt x="1750514" y="1239183"/>
                </a:cubicBezTo>
                <a:lnTo>
                  <a:pt x="1749966" y="1241579"/>
                </a:lnTo>
                <a:cubicBezTo>
                  <a:pt x="1749658" y="1240356"/>
                  <a:pt x="1750074" y="1236951"/>
                  <a:pt x="1750433" y="1233569"/>
                </a:cubicBezTo>
                <a:lnTo>
                  <a:pt x="1749736" y="1234572"/>
                </a:lnTo>
                <a:lnTo>
                  <a:pt x="1749844" y="1238033"/>
                </a:lnTo>
                <a:lnTo>
                  <a:pt x="1749264" y="1235404"/>
                </a:lnTo>
                <a:lnTo>
                  <a:pt x="1749116" y="1235377"/>
                </a:lnTo>
                <a:lnTo>
                  <a:pt x="1749864" y="1240970"/>
                </a:lnTo>
                <a:lnTo>
                  <a:pt x="1748621" y="1238557"/>
                </a:lnTo>
                <a:lnTo>
                  <a:pt x="1749632" y="1246378"/>
                </a:lnTo>
                <a:cubicBezTo>
                  <a:pt x="1749491" y="1246323"/>
                  <a:pt x="1749466" y="1246224"/>
                  <a:pt x="1749438" y="1246110"/>
                </a:cubicBezTo>
                <a:lnTo>
                  <a:pt x="1748900" y="1243557"/>
                </a:lnTo>
                <a:lnTo>
                  <a:pt x="1749358" y="1250217"/>
                </a:lnTo>
                <a:cubicBezTo>
                  <a:pt x="1749049" y="1249464"/>
                  <a:pt x="1748116" y="1243441"/>
                  <a:pt x="1747859" y="1242071"/>
                </a:cubicBezTo>
                <a:lnTo>
                  <a:pt x="1747812" y="1241996"/>
                </a:lnTo>
                <a:lnTo>
                  <a:pt x="1748224" y="1246256"/>
                </a:lnTo>
                <a:lnTo>
                  <a:pt x="1747833" y="1248260"/>
                </a:lnTo>
                <a:cubicBezTo>
                  <a:pt x="1747694" y="1247534"/>
                  <a:pt x="1747044" y="1239453"/>
                  <a:pt x="1746697" y="1237595"/>
                </a:cubicBezTo>
                <a:lnTo>
                  <a:pt x="1746292" y="1236812"/>
                </a:lnTo>
                <a:lnTo>
                  <a:pt x="1746327" y="1237610"/>
                </a:lnTo>
                <a:lnTo>
                  <a:pt x="1746180" y="1236823"/>
                </a:lnTo>
                <a:lnTo>
                  <a:pt x="1745752" y="1237112"/>
                </a:lnTo>
                <a:lnTo>
                  <a:pt x="1745605" y="1235847"/>
                </a:lnTo>
                <a:lnTo>
                  <a:pt x="1744451" y="1234977"/>
                </a:lnTo>
                <a:lnTo>
                  <a:pt x="1744398" y="1236343"/>
                </a:lnTo>
                <a:lnTo>
                  <a:pt x="1744572" y="1237536"/>
                </a:lnTo>
                <a:cubicBezTo>
                  <a:pt x="1745198" y="1241876"/>
                  <a:pt x="1745418" y="1243491"/>
                  <a:pt x="1745543" y="1244723"/>
                </a:cubicBezTo>
                <a:cubicBezTo>
                  <a:pt x="1745883" y="1246306"/>
                  <a:pt x="1746245" y="1248158"/>
                  <a:pt x="1746445" y="1249870"/>
                </a:cubicBezTo>
                <a:lnTo>
                  <a:pt x="1746136" y="1253999"/>
                </a:lnTo>
                <a:lnTo>
                  <a:pt x="1746982" y="1260015"/>
                </a:lnTo>
                <a:cubicBezTo>
                  <a:pt x="1746345" y="1259087"/>
                  <a:pt x="1746162" y="1258517"/>
                  <a:pt x="1745988" y="1258020"/>
                </a:cubicBezTo>
                <a:cubicBezTo>
                  <a:pt x="1746348" y="1261882"/>
                  <a:pt x="1747575" y="1270461"/>
                  <a:pt x="1747535" y="1272081"/>
                </a:cubicBezTo>
                <a:cubicBezTo>
                  <a:pt x="1747211" y="1271886"/>
                  <a:pt x="1746770" y="1270178"/>
                  <a:pt x="1746393" y="1268917"/>
                </a:cubicBezTo>
                <a:cubicBezTo>
                  <a:pt x="1746392" y="1268916"/>
                  <a:pt x="1746391" y="1268915"/>
                  <a:pt x="1746391" y="1268913"/>
                </a:cubicBezTo>
                <a:lnTo>
                  <a:pt x="1746483" y="1269597"/>
                </a:lnTo>
                <a:cubicBezTo>
                  <a:pt x="1746924" y="1271768"/>
                  <a:pt x="1747391" y="1274282"/>
                  <a:pt x="1747640" y="1276517"/>
                </a:cubicBezTo>
                <a:lnTo>
                  <a:pt x="1747339" y="1279548"/>
                </a:lnTo>
                <a:lnTo>
                  <a:pt x="1747153" y="1278990"/>
                </a:lnTo>
                <a:cubicBezTo>
                  <a:pt x="1747103" y="1279388"/>
                  <a:pt x="1747071" y="1279940"/>
                  <a:pt x="1747193" y="1281016"/>
                </a:cubicBezTo>
                <a:lnTo>
                  <a:pt x="1747207" y="1281716"/>
                </a:lnTo>
                <a:lnTo>
                  <a:pt x="1747324" y="1287529"/>
                </a:lnTo>
                <a:cubicBezTo>
                  <a:pt x="1747184" y="1287096"/>
                  <a:pt x="1747041" y="1286622"/>
                  <a:pt x="1746901" y="1286181"/>
                </a:cubicBezTo>
                <a:cubicBezTo>
                  <a:pt x="1747013" y="1287463"/>
                  <a:pt x="1747200" y="1289168"/>
                  <a:pt x="1747414" y="1291026"/>
                </a:cubicBezTo>
                <a:cubicBezTo>
                  <a:pt x="1747453" y="1291275"/>
                  <a:pt x="1747480" y="1291521"/>
                  <a:pt x="1747498" y="1291745"/>
                </a:cubicBezTo>
                <a:lnTo>
                  <a:pt x="1747511" y="1291862"/>
                </a:lnTo>
                <a:lnTo>
                  <a:pt x="1748370" y="1303688"/>
                </a:lnTo>
                <a:cubicBezTo>
                  <a:pt x="1748178" y="1303114"/>
                  <a:pt x="1747949" y="1302240"/>
                  <a:pt x="1747715" y="1301342"/>
                </a:cubicBezTo>
                <a:cubicBezTo>
                  <a:pt x="1745977" y="1277325"/>
                  <a:pt x="1744397" y="1255462"/>
                  <a:pt x="1743768" y="1254320"/>
                </a:cubicBezTo>
                <a:cubicBezTo>
                  <a:pt x="1743320" y="1254567"/>
                  <a:pt x="1744077" y="1273253"/>
                  <a:pt x="1744686" y="1292213"/>
                </a:cubicBezTo>
                <a:lnTo>
                  <a:pt x="1744188" y="1298232"/>
                </a:lnTo>
                <a:cubicBezTo>
                  <a:pt x="1742125" y="1272711"/>
                  <a:pt x="1740205" y="1248743"/>
                  <a:pt x="1739608" y="1248251"/>
                </a:cubicBezTo>
                <a:cubicBezTo>
                  <a:pt x="1739145" y="1247873"/>
                  <a:pt x="1740268" y="1269363"/>
                  <a:pt x="1741220" y="1290905"/>
                </a:cubicBezTo>
                <a:cubicBezTo>
                  <a:pt x="1739357" y="1273995"/>
                  <a:pt x="1737327" y="1254776"/>
                  <a:pt x="1735723" y="1240569"/>
                </a:cubicBezTo>
                <a:lnTo>
                  <a:pt x="1735378" y="1240596"/>
                </a:lnTo>
                <a:lnTo>
                  <a:pt x="1734436" y="1242316"/>
                </a:lnTo>
                <a:cubicBezTo>
                  <a:pt x="1735642" y="1258198"/>
                  <a:pt x="1737328" y="1279425"/>
                  <a:pt x="1738362" y="1295579"/>
                </a:cubicBezTo>
                <a:lnTo>
                  <a:pt x="1738029" y="1293792"/>
                </a:lnTo>
                <a:cubicBezTo>
                  <a:pt x="1737962" y="1293803"/>
                  <a:pt x="1737959" y="1293862"/>
                  <a:pt x="1737959" y="1293945"/>
                </a:cubicBezTo>
                <a:cubicBezTo>
                  <a:pt x="1735447" y="1276704"/>
                  <a:pt x="1732798" y="1257510"/>
                  <a:pt x="1730914" y="1244691"/>
                </a:cubicBezTo>
                <a:lnTo>
                  <a:pt x="1728361" y="1247415"/>
                </a:lnTo>
                <a:cubicBezTo>
                  <a:pt x="1728010" y="1247509"/>
                  <a:pt x="1728182" y="1246816"/>
                  <a:pt x="1728751" y="1245621"/>
                </a:cubicBezTo>
                <a:lnTo>
                  <a:pt x="1728083" y="1241208"/>
                </a:lnTo>
                <a:lnTo>
                  <a:pt x="1726063" y="1243828"/>
                </a:lnTo>
                <a:cubicBezTo>
                  <a:pt x="1725992" y="1243480"/>
                  <a:pt x="1726631" y="1241847"/>
                  <a:pt x="1727321" y="1240197"/>
                </a:cubicBezTo>
                <a:lnTo>
                  <a:pt x="1727358" y="1239986"/>
                </a:lnTo>
                <a:cubicBezTo>
                  <a:pt x="1727357" y="1239989"/>
                  <a:pt x="1727355" y="1239992"/>
                  <a:pt x="1727353" y="1239996"/>
                </a:cubicBezTo>
                <a:cubicBezTo>
                  <a:pt x="1726529" y="1241680"/>
                  <a:pt x="1725667" y="1243511"/>
                  <a:pt x="1725016" y="1244649"/>
                </a:cubicBezTo>
                <a:lnTo>
                  <a:pt x="1725713" y="1254655"/>
                </a:lnTo>
                <a:cubicBezTo>
                  <a:pt x="1725564" y="1253722"/>
                  <a:pt x="1725417" y="1252814"/>
                  <a:pt x="1725241" y="1252007"/>
                </a:cubicBezTo>
                <a:cubicBezTo>
                  <a:pt x="1725109" y="1249565"/>
                  <a:pt x="1724979" y="1247220"/>
                  <a:pt x="1724821" y="1245007"/>
                </a:cubicBezTo>
                <a:cubicBezTo>
                  <a:pt x="1724704" y="1245299"/>
                  <a:pt x="1724573" y="1245514"/>
                  <a:pt x="1724466" y="1245656"/>
                </a:cubicBezTo>
                <a:lnTo>
                  <a:pt x="1723986" y="1243526"/>
                </a:lnTo>
                <a:lnTo>
                  <a:pt x="1721132" y="1248885"/>
                </a:lnTo>
                <a:cubicBezTo>
                  <a:pt x="1720956" y="1248778"/>
                  <a:pt x="1720973" y="1248703"/>
                  <a:pt x="1720997" y="1248618"/>
                </a:cubicBezTo>
                <a:lnTo>
                  <a:pt x="1721625" y="1246763"/>
                </a:lnTo>
                <a:lnTo>
                  <a:pt x="1719343" y="1250054"/>
                </a:lnTo>
                <a:lnTo>
                  <a:pt x="1719477" y="1254305"/>
                </a:lnTo>
                <a:lnTo>
                  <a:pt x="1718946" y="1250626"/>
                </a:lnTo>
                <a:lnTo>
                  <a:pt x="1718605" y="1251118"/>
                </a:lnTo>
                <a:lnTo>
                  <a:pt x="1718899" y="1250304"/>
                </a:lnTo>
                <a:lnTo>
                  <a:pt x="1718530" y="1247754"/>
                </a:lnTo>
                <a:lnTo>
                  <a:pt x="1717460" y="1249125"/>
                </a:lnTo>
                <a:cubicBezTo>
                  <a:pt x="1717523" y="1248957"/>
                  <a:pt x="1717935" y="1248287"/>
                  <a:pt x="1718481" y="1247412"/>
                </a:cubicBezTo>
                <a:lnTo>
                  <a:pt x="1718020" y="1244222"/>
                </a:lnTo>
                <a:cubicBezTo>
                  <a:pt x="1717961" y="1243626"/>
                  <a:pt x="1717901" y="1243044"/>
                  <a:pt x="1717806" y="1242464"/>
                </a:cubicBezTo>
                <a:cubicBezTo>
                  <a:pt x="1716909" y="1244277"/>
                  <a:pt x="1716466" y="1245110"/>
                  <a:pt x="1716071" y="1245765"/>
                </a:cubicBezTo>
                <a:cubicBezTo>
                  <a:pt x="1715690" y="1246918"/>
                  <a:pt x="1715195" y="1248249"/>
                  <a:pt x="1714537" y="1249411"/>
                </a:cubicBezTo>
                <a:lnTo>
                  <a:pt x="1711800" y="1251807"/>
                </a:lnTo>
                <a:lnTo>
                  <a:pt x="1709706" y="1255964"/>
                </a:lnTo>
                <a:cubicBezTo>
                  <a:pt x="1709159" y="1256001"/>
                  <a:pt x="1709316" y="1255014"/>
                  <a:pt x="1709358" y="1254219"/>
                </a:cubicBezTo>
                <a:lnTo>
                  <a:pt x="1703831" y="1263713"/>
                </a:lnTo>
                <a:cubicBezTo>
                  <a:pt x="1703465" y="1263425"/>
                  <a:pt x="1703767" y="1262143"/>
                  <a:pt x="1703913" y="1261169"/>
                </a:cubicBezTo>
                <a:cubicBezTo>
                  <a:pt x="1703913" y="1261167"/>
                  <a:pt x="1703913" y="1261167"/>
                  <a:pt x="1703913" y="1261167"/>
                </a:cubicBezTo>
                <a:lnTo>
                  <a:pt x="1703668" y="1261637"/>
                </a:lnTo>
                <a:cubicBezTo>
                  <a:pt x="1703112" y="1263205"/>
                  <a:pt x="1702403" y="1265002"/>
                  <a:pt x="1701527" y="1266511"/>
                </a:cubicBezTo>
                <a:lnTo>
                  <a:pt x="1699410" y="1268231"/>
                </a:lnTo>
                <a:lnTo>
                  <a:pt x="1699446" y="1267791"/>
                </a:lnTo>
                <a:lnTo>
                  <a:pt x="1698706" y="1268680"/>
                </a:lnTo>
                <a:cubicBezTo>
                  <a:pt x="1698968" y="1268997"/>
                  <a:pt x="1699234" y="1269313"/>
                  <a:pt x="1699500" y="1269630"/>
                </a:cubicBezTo>
                <a:cubicBezTo>
                  <a:pt x="1699823" y="1270259"/>
                  <a:pt x="1700136" y="1270873"/>
                  <a:pt x="1700320" y="1271310"/>
                </a:cubicBezTo>
                <a:lnTo>
                  <a:pt x="1698407" y="1269038"/>
                </a:lnTo>
                <a:cubicBezTo>
                  <a:pt x="1698396" y="1269045"/>
                  <a:pt x="1698390" y="1269056"/>
                  <a:pt x="1698383" y="1269066"/>
                </a:cubicBezTo>
                <a:lnTo>
                  <a:pt x="1698017" y="1269507"/>
                </a:lnTo>
                <a:lnTo>
                  <a:pt x="1694966" y="1273163"/>
                </a:lnTo>
                <a:cubicBezTo>
                  <a:pt x="1695002" y="1272824"/>
                  <a:pt x="1695057" y="1272458"/>
                  <a:pt x="1695097" y="1272113"/>
                </a:cubicBezTo>
                <a:lnTo>
                  <a:pt x="1693657" y="1274538"/>
                </a:lnTo>
                <a:cubicBezTo>
                  <a:pt x="1693954" y="1274811"/>
                  <a:pt x="1694282" y="1275059"/>
                  <a:pt x="1694620" y="1275314"/>
                </a:cubicBezTo>
                <a:lnTo>
                  <a:pt x="1700111" y="1280049"/>
                </a:lnTo>
                <a:lnTo>
                  <a:pt x="1692956" y="1275741"/>
                </a:lnTo>
                <a:cubicBezTo>
                  <a:pt x="1692937" y="1275784"/>
                  <a:pt x="1692913" y="1275824"/>
                  <a:pt x="1692888" y="1275861"/>
                </a:cubicBezTo>
                <a:lnTo>
                  <a:pt x="1692843" y="1275942"/>
                </a:lnTo>
                <a:lnTo>
                  <a:pt x="1689598" y="1280693"/>
                </a:lnTo>
                <a:cubicBezTo>
                  <a:pt x="1691426" y="1281948"/>
                  <a:pt x="1693522" y="1283321"/>
                  <a:pt x="1695761" y="1284775"/>
                </a:cubicBezTo>
                <a:cubicBezTo>
                  <a:pt x="1696171" y="1285211"/>
                  <a:pt x="1696657" y="1285652"/>
                  <a:pt x="1697158" y="1286103"/>
                </a:cubicBezTo>
                <a:lnTo>
                  <a:pt x="1689441" y="1280922"/>
                </a:lnTo>
                <a:lnTo>
                  <a:pt x="1687635" y="1283566"/>
                </a:lnTo>
                <a:lnTo>
                  <a:pt x="1687581" y="1283512"/>
                </a:lnTo>
                <a:cubicBezTo>
                  <a:pt x="1687624" y="1283072"/>
                  <a:pt x="1687754" y="1282498"/>
                  <a:pt x="1687890" y="1281912"/>
                </a:cubicBezTo>
                <a:lnTo>
                  <a:pt x="1688836" y="1280515"/>
                </a:lnTo>
                <a:lnTo>
                  <a:pt x="1684852" y="1277840"/>
                </a:lnTo>
                <a:cubicBezTo>
                  <a:pt x="1684710" y="1277940"/>
                  <a:pt x="1684583" y="1278059"/>
                  <a:pt x="1684456" y="1278179"/>
                </a:cubicBezTo>
                <a:lnTo>
                  <a:pt x="1684731" y="1277760"/>
                </a:lnTo>
                <a:lnTo>
                  <a:pt x="1678344" y="1274257"/>
                </a:lnTo>
                <a:lnTo>
                  <a:pt x="1687581" y="1283512"/>
                </a:lnTo>
                <a:lnTo>
                  <a:pt x="1687545" y="1283698"/>
                </a:lnTo>
                <a:lnTo>
                  <a:pt x="1687635" y="1283566"/>
                </a:lnTo>
                <a:cubicBezTo>
                  <a:pt x="1688369" y="1284557"/>
                  <a:pt x="1689319" y="1285386"/>
                  <a:pt x="1690304" y="1286240"/>
                </a:cubicBezTo>
                <a:cubicBezTo>
                  <a:pt x="1685082" y="1283002"/>
                  <a:pt x="1673955" y="1274383"/>
                  <a:pt x="1681606" y="1281745"/>
                </a:cubicBezTo>
                <a:cubicBezTo>
                  <a:pt x="1685826" y="1285806"/>
                  <a:pt x="1701703" y="1299115"/>
                  <a:pt x="1715217" y="1310809"/>
                </a:cubicBezTo>
                <a:cubicBezTo>
                  <a:pt x="1715166" y="1310784"/>
                  <a:pt x="1715128" y="1310766"/>
                  <a:pt x="1715087" y="1310827"/>
                </a:cubicBezTo>
                <a:lnTo>
                  <a:pt x="1716023" y="1311735"/>
                </a:lnTo>
                <a:cubicBezTo>
                  <a:pt x="1701195" y="1301784"/>
                  <a:pt x="1679476" y="1286172"/>
                  <a:pt x="1673459" y="1282331"/>
                </a:cubicBezTo>
                <a:lnTo>
                  <a:pt x="1673479" y="1282447"/>
                </a:lnTo>
                <a:lnTo>
                  <a:pt x="1672140" y="1281848"/>
                </a:lnTo>
                <a:cubicBezTo>
                  <a:pt x="1674762" y="1284562"/>
                  <a:pt x="1695231" y="1300121"/>
                  <a:pt x="1711681" y="1312906"/>
                </a:cubicBezTo>
                <a:cubicBezTo>
                  <a:pt x="1698849" y="1304847"/>
                  <a:pt x="1686136" y="1296641"/>
                  <a:pt x="1686135" y="1297210"/>
                </a:cubicBezTo>
                <a:cubicBezTo>
                  <a:pt x="1686137" y="1297940"/>
                  <a:pt x="1699976" y="1307727"/>
                  <a:pt x="1714702" y="1318164"/>
                </a:cubicBezTo>
                <a:lnTo>
                  <a:pt x="1710728" y="1316641"/>
                </a:lnTo>
                <a:cubicBezTo>
                  <a:pt x="1699363" y="1309794"/>
                  <a:pt x="1688242" y="1302897"/>
                  <a:pt x="1687772" y="1303186"/>
                </a:cubicBezTo>
                <a:cubicBezTo>
                  <a:pt x="1688159" y="1304163"/>
                  <a:pt x="1700868" y="1312927"/>
                  <a:pt x="1714830" y="1322557"/>
                </a:cubicBezTo>
                <a:cubicBezTo>
                  <a:pt x="1715266" y="1323077"/>
                  <a:pt x="1715690" y="1323584"/>
                  <a:pt x="1715947" y="1323958"/>
                </a:cubicBezTo>
                <a:lnTo>
                  <a:pt x="1709073" y="1319215"/>
                </a:lnTo>
                <a:lnTo>
                  <a:pt x="1709007" y="1319164"/>
                </a:lnTo>
                <a:cubicBezTo>
                  <a:pt x="1708879" y="1319071"/>
                  <a:pt x="1708741" y="1318964"/>
                  <a:pt x="1708606" y="1318844"/>
                </a:cubicBezTo>
                <a:cubicBezTo>
                  <a:pt x="1707567" y="1318024"/>
                  <a:pt x="1706608" y="1317280"/>
                  <a:pt x="1705872" y="1316748"/>
                </a:cubicBezTo>
                <a:cubicBezTo>
                  <a:pt x="1706074" y="1317026"/>
                  <a:pt x="1706294" y="1317321"/>
                  <a:pt x="1706492" y="1317596"/>
                </a:cubicBezTo>
                <a:lnTo>
                  <a:pt x="1702957" y="1315556"/>
                </a:lnTo>
                <a:lnTo>
                  <a:pt x="1702531" y="1315310"/>
                </a:lnTo>
                <a:cubicBezTo>
                  <a:pt x="1701928" y="1314837"/>
                  <a:pt x="1701571" y="1314684"/>
                  <a:pt x="1701300" y="1314598"/>
                </a:cubicBezTo>
                <a:lnTo>
                  <a:pt x="1701549" y="1314962"/>
                </a:lnTo>
                <a:lnTo>
                  <a:pt x="1699524" y="1314243"/>
                </a:lnTo>
                <a:cubicBezTo>
                  <a:pt x="1698268" y="1313264"/>
                  <a:pt x="1696952" y="1311983"/>
                  <a:pt x="1695835" y="1310842"/>
                </a:cubicBezTo>
                <a:lnTo>
                  <a:pt x="1695458" y="1310528"/>
                </a:lnTo>
                <a:lnTo>
                  <a:pt x="1696835" y="1312670"/>
                </a:lnTo>
                <a:lnTo>
                  <a:pt x="1688929" y="1306527"/>
                </a:lnTo>
                <a:cubicBezTo>
                  <a:pt x="1689149" y="1306858"/>
                  <a:pt x="1689408" y="1307221"/>
                  <a:pt x="1689657" y="1308136"/>
                </a:cubicBezTo>
                <a:lnTo>
                  <a:pt x="1686369" y="1305332"/>
                </a:lnTo>
                <a:lnTo>
                  <a:pt x="1683661" y="1304257"/>
                </a:lnTo>
                <a:cubicBezTo>
                  <a:pt x="1682704" y="1303498"/>
                  <a:pt x="1681743" y="1302540"/>
                  <a:pt x="1680938" y="1301690"/>
                </a:cubicBezTo>
                <a:cubicBezTo>
                  <a:pt x="1680239" y="1301161"/>
                  <a:pt x="1679353" y="1300415"/>
                  <a:pt x="1676988" y="1298378"/>
                </a:cubicBezTo>
                <a:lnTo>
                  <a:pt x="1676340" y="1297816"/>
                </a:lnTo>
                <a:lnTo>
                  <a:pt x="1672986" y="1296140"/>
                </a:lnTo>
                <a:lnTo>
                  <a:pt x="1674129" y="1295924"/>
                </a:lnTo>
                <a:lnTo>
                  <a:pt x="1672259" y="1294362"/>
                </a:lnTo>
                <a:lnTo>
                  <a:pt x="1671982" y="1295564"/>
                </a:lnTo>
                <a:lnTo>
                  <a:pt x="1669952" y="1293693"/>
                </a:lnTo>
                <a:lnTo>
                  <a:pt x="1668570" y="1293491"/>
                </a:lnTo>
                <a:cubicBezTo>
                  <a:pt x="1669025" y="1293854"/>
                  <a:pt x="1669554" y="1294274"/>
                  <a:pt x="1670103" y="1294714"/>
                </a:cubicBezTo>
                <a:lnTo>
                  <a:pt x="1674457" y="1297699"/>
                </a:lnTo>
                <a:lnTo>
                  <a:pt x="1674904" y="1298175"/>
                </a:lnTo>
                <a:lnTo>
                  <a:pt x="1676128" y="1299362"/>
                </a:lnTo>
                <a:lnTo>
                  <a:pt x="1675731" y="1299672"/>
                </a:lnTo>
                <a:lnTo>
                  <a:pt x="1676142" y="1300073"/>
                </a:lnTo>
                <a:lnTo>
                  <a:pt x="1675666" y="1299776"/>
                </a:lnTo>
                <a:lnTo>
                  <a:pt x="1675945" y="1300421"/>
                </a:lnTo>
                <a:lnTo>
                  <a:pt x="1681958" y="1305044"/>
                </a:lnTo>
                <a:lnTo>
                  <a:pt x="1678208" y="1302659"/>
                </a:lnTo>
                <a:lnTo>
                  <a:pt x="1680522" y="1304751"/>
                </a:lnTo>
                <a:cubicBezTo>
                  <a:pt x="1680502" y="1304798"/>
                  <a:pt x="1679433" y="1303861"/>
                  <a:pt x="1678099" y="1302944"/>
                </a:cubicBezTo>
                <a:lnTo>
                  <a:pt x="1678121" y="1303014"/>
                </a:lnTo>
                <a:lnTo>
                  <a:pt x="1682394" y="1307147"/>
                </a:lnTo>
                <a:cubicBezTo>
                  <a:pt x="1681778" y="1306981"/>
                  <a:pt x="1680377" y="1305957"/>
                  <a:pt x="1678510" y="1304500"/>
                </a:cubicBezTo>
                <a:lnTo>
                  <a:pt x="1679813" y="1305858"/>
                </a:lnTo>
                <a:cubicBezTo>
                  <a:pt x="1679196" y="1305706"/>
                  <a:pt x="1677370" y="1304110"/>
                  <a:pt x="1675561" y="1302573"/>
                </a:cubicBezTo>
                <a:cubicBezTo>
                  <a:pt x="1675441" y="1302841"/>
                  <a:pt x="1677503" y="1305252"/>
                  <a:pt x="1676421" y="1304559"/>
                </a:cubicBezTo>
                <a:cubicBezTo>
                  <a:pt x="1675759" y="1304133"/>
                  <a:pt x="1673749" y="1302334"/>
                  <a:pt x="1671924" y="1300752"/>
                </a:cubicBezTo>
                <a:cubicBezTo>
                  <a:pt x="1671921" y="1300751"/>
                  <a:pt x="1671918" y="1300749"/>
                  <a:pt x="1671916" y="1300746"/>
                </a:cubicBezTo>
                <a:lnTo>
                  <a:pt x="1672046" y="1300912"/>
                </a:lnTo>
                <a:lnTo>
                  <a:pt x="1674615" y="1303563"/>
                </a:lnTo>
                <a:cubicBezTo>
                  <a:pt x="1674330" y="1303679"/>
                  <a:pt x="1672777" y="1302575"/>
                  <a:pt x="1670544" y="1300834"/>
                </a:cubicBezTo>
                <a:lnTo>
                  <a:pt x="1670275" y="1300878"/>
                </a:lnTo>
                <a:lnTo>
                  <a:pt x="1670971" y="1301912"/>
                </a:lnTo>
                <a:cubicBezTo>
                  <a:pt x="1670665" y="1301717"/>
                  <a:pt x="1670214" y="1301368"/>
                  <a:pt x="1669665" y="1300911"/>
                </a:cubicBezTo>
                <a:lnTo>
                  <a:pt x="1673089" y="1304551"/>
                </a:lnTo>
                <a:lnTo>
                  <a:pt x="1671614" y="1303877"/>
                </a:lnTo>
                <a:lnTo>
                  <a:pt x="1675271" y="1307431"/>
                </a:lnTo>
                <a:lnTo>
                  <a:pt x="1670286" y="1304714"/>
                </a:lnTo>
                <a:lnTo>
                  <a:pt x="1670557" y="1304904"/>
                </a:lnTo>
                <a:lnTo>
                  <a:pt x="1672920" y="1306950"/>
                </a:lnTo>
                <a:lnTo>
                  <a:pt x="1670471" y="1305400"/>
                </a:lnTo>
                <a:lnTo>
                  <a:pt x="1673914" y="1309020"/>
                </a:lnTo>
                <a:lnTo>
                  <a:pt x="1667975" y="1304094"/>
                </a:lnTo>
                <a:lnTo>
                  <a:pt x="1667474" y="1304342"/>
                </a:lnTo>
                <a:lnTo>
                  <a:pt x="1667457" y="1304563"/>
                </a:lnTo>
                <a:lnTo>
                  <a:pt x="1666301" y="1304590"/>
                </a:lnTo>
                <a:lnTo>
                  <a:pt x="1665678" y="1304613"/>
                </a:lnTo>
                <a:cubicBezTo>
                  <a:pt x="1664737" y="1303968"/>
                  <a:pt x="1663103" y="1302202"/>
                  <a:pt x="1661568" y="1300648"/>
                </a:cubicBezTo>
                <a:cubicBezTo>
                  <a:pt x="1661357" y="1300484"/>
                  <a:pt x="1661149" y="1300323"/>
                  <a:pt x="1660949" y="1300164"/>
                </a:cubicBezTo>
                <a:lnTo>
                  <a:pt x="1660627" y="1300755"/>
                </a:lnTo>
                <a:cubicBezTo>
                  <a:pt x="1660757" y="1301019"/>
                  <a:pt x="1660879" y="1301265"/>
                  <a:pt x="1660785" y="1301714"/>
                </a:cubicBezTo>
                <a:lnTo>
                  <a:pt x="1660822" y="1301782"/>
                </a:lnTo>
                <a:lnTo>
                  <a:pt x="1660315" y="1301761"/>
                </a:lnTo>
                <a:lnTo>
                  <a:pt x="1658706" y="1303603"/>
                </a:lnTo>
                <a:cubicBezTo>
                  <a:pt x="1656844" y="1304173"/>
                  <a:pt x="1655438" y="1301495"/>
                  <a:pt x="1654064" y="1299295"/>
                </a:cubicBezTo>
                <a:cubicBezTo>
                  <a:pt x="1653509" y="1298883"/>
                  <a:pt x="1652977" y="1298468"/>
                  <a:pt x="1652519" y="1298118"/>
                </a:cubicBezTo>
                <a:cubicBezTo>
                  <a:pt x="1652519" y="1298180"/>
                  <a:pt x="1652519" y="1298242"/>
                  <a:pt x="1652532" y="1298306"/>
                </a:cubicBezTo>
                <a:cubicBezTo>
                  <a:pt x="1652941" y="1298682"/>
                  <a:pt x="1653245" y="1298987"/>
                  <a:pt x="1653519" y="1299572"/>
                </a:cubicBezTo>
                <a:lnTo>
                  <a:pt x="1652591" y="1299204"/>
                </a:lnTo>
                <a:lnTo>
                  <a:pt x="1652806" y="1303552"/>
                </a:lnTo>
                <a:cubicBezTo>
                  <a:pt x="1651867" y="1303342"/>
                  <a:pt x="1651543" y="1302801"/>
                  <a:pt x="1651196" y="1302466"/>
                </a:cubicBezTo>
                <a:cubicBezTo>
                  <a:pt x="1651206" y="1302630"/>
                  <a:pt x="1651211" y="1302786"/>
                  <a:pt x="1650470" y="1304163"/>
                </a:cubicBezTo>
                <a:cubicBezTo>
                  <a:pt x="1649251" y="1303785"/>
                  <a:pt x="1647017" y="1300311"/>
                  <a:pt x="1644936" y="1297517"/>
                </a:cubicBezTo>
                <a:cubicBezTo>
                  <a:pt x="1643947" y="1296911"/>
                  <a:pt x="1643004" y="1296286"/>
                  <a:pt x="1642298" y="1295850"/>
                </a:cubicBezTo>
                <a:cubicBezTo>
                  <a:pt x="1642018" y="1295952"/>
                  <a:pt x="1641756" y="1296047"/>
                  <a:pt x="1641517" y="1296110"/>
                </a:cubicBezTo>
                <a:lnTo>
                  <a:pt x="1643207" y="1298851"/>
                </a:lnTo>
                <a:cubicBezTo>
                  <a:pt x="1643001" y="1298955"/>
                  <a:pt x="1641288" y="1297645"/>
                  <a:pt x="1640253" y="1296848"/>
                </a:cubicBezTo>
                <a:cubicBezTo>
                  <a:pt x="1640325" y="1296958"/>
                  <a:pt x="1640392" y="1297068"/>
                  <a:pt x="1640457" y="1297186"/>
                </a:cubicBezTo>
                <a:lnTo>
                  <a:pt x="1642019" y="1298762"/>
                </a:lnTo>
                <a:cubicBezTo>
                  <a:pt x="1641967" y="1298749"/>
                  <a:pt x="1641934" y="1298746"/>
                  <a:pt x="1641908" y="1298856"/>
                </a:cubicBezTo>
                <a:lnTo>
                  <a:pt x="1642494" y="1299613"/>
                </a:lnTo>
                <a:cubicBezTo>
                  <a:pt x="1642185" y="1299435"/>
                  <a:pt x="1641870" y="1299256"/>
                  <a:pt x="1641556" y="1299059"/>
                </a:cubicBezTo>
                <a:lnTo>
                  <a:pt x="1641787" y="1299882"/>
                </a:lnTo>
                <a:lnTo>
                  <a:pt x="1639948" y="1298145"/>
                </a:lnTo>
                <a:cubicBezTo>
                  <a:pt x="1640211" y="1299188"/>
                  <a:pt x="1640530" y="1300313"/>
                  <a:pt x="1640654" y="1302377"/>
                </a:cubicBezTo>
                <a:cubicBezTo>
                  <a:pt x="1640121" y="1302123"/>
                  <a:pt x="1638448" y="1298597"/>
                  <a:pt x="1636829" y="1296235"/>
                </a:cubicBezTo>
                <a:lnTo>
                  <a:pt x="1635475" y="1295400"/>
                </a:lnTo>
                <a:lnTo>
                  <a:pt x="1633917" y="1294527"/>
                </a:lnTo>
                <a:lnTo>
                  <a:pt x="1635925" y="1299683"/>
                </a:lnTo>
                <a:cubicBezTo>
                  <a:pt x="1635609" y="1299601"/>
                  <a:pt x="1634336" y="1297706"/>
                  <a:pt x="1633039" y="1296069"/>
                </a:cubicBezTo>
                <a:cubicBezTo>
                  <a:pt x="1632892" y="1297033"/>
                  <a:pt x="1632823" y="1298045"/>
                  <a:pt x="1632662" y="1298712"/>
                </a:cubicBezTo>
                <a:lnTo>
                  <a:pt x="1638698" y="1303565"/>
                </a:lnTo>
                <a:cubicBezTo>
                  <a:pt x="1635708" y="1302129"/>
                  <a:pt x="1632733" y="1300666"/>
                  <a:pt x="1630093" y="1299391"/>
                </a:cubicBezTo>
                <a:lnTo>
                  <a:pt x="1629797" y="1299457"/>
                </a:lnTo>
                <a:cubicBezTo>
                  <a:pt x="1629681" y="1299405"/>
                  <a:pt x="1629562" y="1299328"/>
                  <a:pt x="1629478" y="1299094"/>
                </a:cubicBezTo>
                <a:lnTo>
                  <a:pt x="1620885" y="1295535"/>
                </a:lnTo>
                <a:cubicBezTo>
                  <a:pt x="1620741" y="1296547"/>
                  <a:pt x="1630132" y="1302674"/>
                  <a:pt x="1640119" y="1309230"/>
                </a:cubicBezTo>
                <a:lnTo>
                  <a:pt x="1637164" y="1309250"/>
                </a:lnTo>
                <a:cubicBezTo>
                  <a:pt x="1628938" y="1305748"/>
                  <a:pt x="1620935" y="1302031"/>
                  <a:pt x="1621030" y="1302935"/>
                </a:cubicBezTo>
                <a:cubicBezTo>
                  <a:pt x="1621152" y="1304081"/>
                  <a:pt x="1629821" y="1309398"/>
                  <a:pt x="1639344" y="1315244"/>
                </a:cubicBezTo>
                <a:cubicBezTo>
                  <a:pt x="1639598" y="1315730"/>
                  <a:pt x="1639843" y="1316206"/>
                  <a:pt x="1639981" y="1316583"/>
                </a:cubicBezTo>
                <a:lnTo>
                  <a:pt x="1635292" y="1313704"/>
                </a:lnTo>
                <a:lnTo>
                  <a:pt x="1635248" y="1313668"/>
                </a:lnTo>
                <a:cubicBezTo>
                  <a:pt x="1635162" y="1313609"/>
                  <a:pt x="1635069" y="1313535"/>
                  <a:pt x="1634983" y="1313442"/>
                </a:cubicBezTo>
                <a:cubicBezTo>
                  <a:pt x="1634295" y="1312864"/>
                  <a:pt x="1633657" y="1312349"/>
                  <a:pt x="1633160" y="1312006"/>
                </a:cubicBezTo>
                <a:cubicBezTo>
                  <a:pt x="1633269" y="1312283"/>
                  <a:pt x="1633392" y="1312572"/>
                  <a:pt x="1633498" y="1312850"/>
                </a:cubicBezTo>
                <a:lnTo>
                  <a:pt x="1631008" y="1311919"/>
                </a:lnTo>
                <a:lnTo>
                  <a:pt x="1630879" y="1311797"/>
                </a:lnTo>
                <a:cubicBezTo>
                  <a:pt x="1630307" y="1311476"/>
                  <a:pt x="1630045" y="1311455"/>
                  <a:pt x="1629839" y="1311483"/>
                </a:cubicBezTo>
                <a:lnTo>
                  <a:pt x="1629973" y="1311850"/>
                </a:lnTo>
                <a:lnTo>
                  <a:pt x="1628454" y="1311942"/>
                </a:lnTo>
                <a:cubicBezTo>
                  <a:pt x="1627621" y="1311262"/>
                  <a:pt x="1626798" y="1310194"/>
                  <a:pt x="1626110" y="1309213"/>
                </a:cubicBezTo>
                <a:lnTo>
                  <a:pt x="1625864" y="1308978"/>
                </a:lnTo>
                <a:cubicBezTo>
                  <a:pt x="1625866" y="1308980"/>
                  <a:pt x="1625864" y="1308981"/>
                  <a:pt x="1625864" y="1308983"/>
                </a:cubicBezTo>
                <a:cubicBezTo>
                  <a:pt x="1626082" y="1309491"/>
                  <a:pt x="1626369" y="1310069"/>
                  <a:pt x="1626564" y="1311207"/>
                </a:cubicBezTo>
                <a:lnTo>
                  <a:pt x="1621310" y="1306943"/>
                </a:lnTo>
                <a:cubicBezTo>
                  <a:pt x="1621460" y="1307398"/>
                  <a:pt x="1621660" y="1307890"/>
                  <a:pt x="1621584" y="1308781"/>
                </a:cubicBezTo>
                <a:lnTo>
                  <a:pt x="1619450" y="1306662"/>
                </a:lnTo>
                <a:lnTo>
                  <a:pt x="1617442" y="1306626"/>
                </a:lnTo>
                <a:cubicBezTo>
                  <a:pt x="1616809" y="1306089"/>
                  <a:pt x="1616215" y="1305274"/>
                  <a:pt x="1615724" y="1304531"/>
                </a:cubicBezTo>
                <a:cubicBezTo>
                  <a:pt x="1615256" y="1304174"/>
                  <a:pt x="1614678" y="1303617"/>
                  <a:pt x="1613148" y="1302064"/>
                </a:cubicBezTo>
                <a:lnTo>
                  <a:pt x="1612728" y="1301634"/>
                </a:lnTo>
                <a:cubicBezTo>
                  <a:pt x="1612385" y="1301566"/>
                  <a:pt x="1611999" y="1301522"/>
                  <a:pt x="1611638" y="1301479"/>
                </a:cubicBezTo>
                <a:lnTo>
                  <a:pt x="1611055" y="1303872"/>
                </a:lnTo>
                <a:cubicBezTo>
                  <a:pt x="1610619" y="1304565"/>
                  <a:pt x="1610517" y="1303492"/>
                  <a:pt x="1610185" y="1302966"/>
                </a:cubicBezTo>
                <a:cubicBezTo>
                  <a:pt x="1609996" y="1303724"/>
                  <a:pt x="1609749" y="1304248"/>
                  <a:pt x="1609334" y="1304035"/>
                </a:cubicBezTo>
                <a:lnTo>
                  <a:pt x="1606948" y="1298950"/>
                </a:lnTo>
                <a:cubicBezTo>
                  <a:pt x="1606705" y="1298721"/>
                  <a:pt x="1606469" y="1298490"/>
                  <a:pt x="1606248" y="1298271"/>
                </a:cubicBezTo>
                <a:lnTo>
                  <a:pt x="1605799" y="1298357"/>
                </a:lnTo>
                <a:cubicBezTo>
                  <a:pt x="1605697" y="1299202"/>
                  <a:pt x="1605644" y="1300145"/>
                  <a:pt x="1605560" y="1301005"/>
                </a:cubicBezTo>
                <a:lnTo>
                  <a:pt x="1609392" y="1304653"/>
                </a:lnTo>
                <a:cubicBezTo>
                  <a:pt x="1609240" y="1305554"/>
                  <a:pt x="1611166" y="1307234"/>
                  <a:pt x="1613954" y="1309294"/>
                </a:cubicBezTo>
                <a:cubicBezTo>
                  <a:pt x="1614952" y="1310385"/>
                  <a:pt x="1616370" y="1311697"/>
                  <a:pt x="1618063" y="1313200"/>
                </a:cubicBezTo>
                <a:lnTo>
                  <a:pt x="1622744" y="1317977"/>
                </a:lnTo>
                <a:cubicBezTo>
                  <a:pt x="1612421" y="1310730"/>
                  <a:pt x="1601781" y="1302942"/>
                  <a:pt x="1601374" y="1303270"/>
                </a:cubicBezTo>
                <a:cubicBezTo>
                  <a:pt x="1601540" y="1303806"/>
                  <a:pt x="1604936" y="1306743"/>
                  <a:pt x="1609947" y="1310848"/>
                </a:cubicBezTo>
                <a:lnTo>
                  <a:pt x="1604743" y="1307541"/>
                </a:lnTo>
                <a:cubicBezTo>
                  <a:pt x="1604904" y="1308064"/>
                  <a:pt x="1608126" y="1310860"/>
                  <a:pt x="1612921" y="1314792"/>
                </a:cubicBezTo>
                <a:lnTo>
                  <a:pt x="1613565" y="1316786"/>
                </a:lnTo>
                <a:lnTo>
                  <a:pt x="1606956" y="1313063"/>
                </a:lnTo>
                <a:cubicBezTo>
                  <a:pt x="1607713" y="1314122"/>
                  <a:pt x="1612559" y="1317946"/>
                  <a:pt x="1618648" y="1322598"/>
                </a:cubicBezTo>
                <a:cubicBezTo>
                  <a:pt x="1618993" y="1323036"/>
                  <a:pt x="1619407" y="1323481"/>
                  <a:pt x="1619833" y="1323936"/>
                </a:cubicBezTo>
                <a:lnTo>
                  <a:pt x="1603596" y="1311913"/>
                </a:lnTo>
                <a:cubicBezTo>
                  <a:pt x="1604180" y="1313989"/>
                  <a:pt x="1608317" y="1318435"/>
                  <a:pt x="1613715" y="1323969"/>
                </a:cubicBezTo>
                <a:cubicBezTo>
                  <a:pt x="1609204" y="1320683"/>
                  <a:pt x="1599674" y="1311973"/>
                  <a:pt x="1606162" y="1319384"/>
                </a:cubicBezTo>
                <a:cubicBezTo>
                  <a:pt x="1609741" y="1323474"/>
                  <a:pt x="1623292" y="1336905"/>
                  <a:pt x="1634811" y="1348700"/>
                </a:cubicBezTo>
                <a:cubicBezTo>
                  <a:pt x="1634766" y="1348672"/>
                  <a:pt x="1634734" y="1348655"/>
                  <a:pt x="1634694" y="1348715"/>
                </a:cubicBezTo>
                <a:lnTo>
                  <a:pt x="1635487" y="1349630"/>
                </a:lnTo>
                <a:cubicBezTo>
                  <a:pt x="1622717" y="1339544"/>
                  <a:pt x="1604061" y="1323742"/>
                  <a:pt x="1598869" y="1319846"/>
                </a:cubicBezTo>
                <a:lnTo>
                  <a:pt x="1598882" y="1319961"/>
                </a:lnTo>
                <a:lnTo>
                  <a:pt x="1597715" y="1319348"/>
                </a:lnTo>
                <a:cubicBezTo>
                  <a:pt x="1599930" y="1322076"/>
                  <a:pt x="1617475" y="1337806"/>
                  <a:pt x="1631562" y="1350726"/>
                </a:cubicBezTo>
                <a:cubicBezTo>
                  <a:pt x="1620485" y="1342545"/>
                  <a:pt x="1609522" y="1334222"/>
                  <a:pt x="1609494" y="1334786"/>
                </a:cubicBezTo>
                <a:cubicBezTo>
                  <a:pt x="1609461" y="1335511"/>
                  <a:pt x="1621357" y="1345419"/>
                  <a:pt x="1634014" y="1355984"/>
                </a:cubicBezTo>
                <a:lnTo>
                  <a:pt x="1630539" y="1354415"/>
                </a:lnTo>
                <a:cubicBezTo>
                  <a:pt x="1620695" y="1347444"/>
                  <a:pt x="1611069" y="1340424"/>
                  <a:pt x="1610681" y="1340737"/>
                </a:cubicBezTo>
                <a:cubicBezTo>
                  <a:pt x="1610980" y="1341710"/>
                  <a:pt x="1621917" y="1350589"/>
                  <a:pt x="1633929" y="1360342"/>
                </a:cubicBezTo>
                <a:cubicBezTo>
                  <a:pt x="1634293" y="1360864"/>
                  <a:pt x="1634649" y="1361374"/>
                  <a:pt x="1634860" y="1361748"/>
                </a:cubicBezTo>
                <a:lnTo>
                  <a:pt x="1628946" y="1356943"/>
                </a:lnTo>
                <a:lnTo>
                  <a:pt x="1628890" y="1356891"/>
                </a:lnTo>
                <a:cubicBezTo>
                  <a:pt x="1628780" y="1356798"/>
                  <a:pt x="1628663" y="1356690"/>
                  <a:pt x="1628547" y="1356569"/>
                </a:cubicBezTo>
                <a:cubicBezTo>
                  <a:pt x="1627658" y="1355741"/>
                  <a:pt x="1626837" y="1354988"/>
                  <a:pt x="1626204" y="1354450"/>
                </a:cubicBezTo>
                <a:cubicBezTo>
                  <a:pt x="1626371" y="1354730"/>
                  <a:pt x="1626555" y="1355025"/>
                  <a:pt x="1626719" y="1355301"/>
                </a:cubicBezTo>
                <a:lnTo>
                  <a:pt x="1623660" y="1353226"/>
                </a:lnTo>
                <a:lnTo>
                  <a:pt x="1623291" y="1352976"/>
                </a:lnTo>
                <a:cubicBezTo>
                  <a:pt x="1622774" y="1352498"/>
                  <a:pt x="1622463" y="1352340"/>
                  <a:pt x="1622225" y="1352253"/>
                </a:cubicBezTo>
                <a:lnTo>
                  <a:pt x="1622431" y="1352615"/>
                </a:lnTo>
                <a:lnTo>
                  <a:pt x="1620656" y="1351872"/>
                </a:lnTo>
                <a:cubicBezTo>
                  <a:pt x="1619583" y="1350883"/>
                  <a:pt x="1618466" y="1349594"/>
                  <a:pt x="1617522" y="1348447"/>
                </a:cubicBezTo>
                <a:lnTo>
                  <a:pt x="1617201" y="1348129"/>
                </a:lnTo>
                <a:lnTo>
                  <a:pt x="1618330" y="1350273"/>
                </a:lnTo>
                <a:lnTo>
                  <a:pt x="1611561" y="1344066"/>
                </a:lnTo>
                <a:lnTo>
                  <a:pt x="1609332" y="1342843"/>
                </a:lnTo>
                <a:lnTo>
                  <a:pt x="1606965" y="1341737"/>
                </a:lnTo>
                <a:cubicBezTo>
                  <a:pt x="1606146" y="1340971"/>
                  <a:pt x="1605334" y="1340005"/>
                  <a:pt x="1604654" y="1339152"/>
                </a:cubicBezTo>
                <a:cubicBezTo>
                  <a:pt x="1604056" y="1338617"/>
                  <a:pt x="1603299" y="1337864"/>
                  <a:pt x="1601283" y="1335810"/>
                </a:cubicBezTo>
                <a:lnTo>
                  <a:pt x="1600730" y="1335243"/>
                </a:lnTo>
                <a:lnTo>
                  <a:pt x="1597816" y="1333534"/>
                </a:lnTo>
                <a:lnTo>
                  <a:pt x="1598845" y="1333333"/>
                </a:lnTo>
                <a:lnTo>
                  <a:pt x="1597249" y="1331759"/>
                </a:lnTo>
                <a:lnTo>
                  <a:pt x="1596947" y="1332947"/>
                </a:lnTo>
                <a:lnTo>
                  <a:pt x="1595222" y="1331062"/>
                </a:lnTo>
                <a:lnTo>
                  <a:pt x="1593998" y="1330839"/>
                </a:lnTo>
                <a:cubicBezTo>
                  <a:pt x="1594388" y="1331206"/>
                  <a:pt x="1594842" y="1331631"/>
                  <a:pt x="1595309" y="1332076"/>
                </a:cubicBezTo>
                <a:lnTo>
                  <a:pt x="1599056" y="1335099"/>
                </a:lnTo>
                <a:lnTo>
                  <a:pt x="1599434" y="1335579"/>
                </a:lnTo>
                <a:lnTo>
                  <a:pt x="1600470" y="1336772"/>
                </a:lnTo>
                <a:lnTo>
                  <a:pt x="1600102" y="1337074"/>
                </a:lnTo>
                <a:lnTo>
                  <a:pt x="1600452" y="1337478"/>
                </a:lnTo>
                <a:lnTo>
                  <a:pt x="1600041" y="1337176"/>
                </a:lnTo>
                <a:lnTo>
                  <a:pt x="1600259" y="1337820"/>
                </a:lnTo>
                <a:lnTo>
                  <a:pt x="1605412" y="1342493"/>
                </a:lnTo>
                <a:lnTo>
                  <a:pt x="1602176" y="1340072"/>
                </a:lnTo>
                <a:lnTo>
                  <a:pt x="1604143" y="1342182"/>
                </a:lnTo>
                <a:cubicBezTo>
                  <a:pt x="1604124" y="1342226"/>
                  <a:pt x="1603214" y="1341283"/>
                  <a:pt x="1602064" y="1340355"/>
                </a:cubicBezTo>
                <a:lnTo>
                  <a:pt x="1602082" y="1340422"/>
                </a:lnTo>
                <a:lnTo>
                  <a:pt x="1605703" y="1344584"/>
                </a:lnTo>
                <a:lnTo>
                  <a:pt x="1602361" y="1341901"/>
                </a:lnTo>
                <a:lnTo>
                  <a:pt x="1603462" y="1343268"/>
                </a:lnTo>
                <a:cubicBezTo>
                  <a:pt x="1603510" y="1343333"/>
                  <a:pt x="1603550" y="1343391"/>
                  <a:pt x="1603510" y="1343541"/>
                </a:cubicBezTo>
                <a:cubicBezTo>
                  <a:pt x="1602917" y="1343109"/>
                  <a:pt x="1601362" y="1341498"/>
                  <a:pt x="1599818" y="1339950"/>
                </a:cubicBezTo>
                <a:lnTo>
                  <a:pt x="1600494" y="1341928"/>
                </a:lnTo>
                <a:cubicBezTo>
                  <a:pt x="1599923" y="1341498"/>
                  <a:pt x="1598214" y="1339686"/>
                  <a:pt x="1596658" y="1338089"/>
                </a:cubicBezTo>
                <a:cubicBezTo>
                  <a:pt x="1596655" y="1338087"/>
                  <a:pt x="1596653" y="1338085"/>
                  <a:pt x="1596652" y="1338083"/>
                </a:cubicBezTo>
                <a:lnTo>
                  <a:pt x="1596760" y="1338250"/>
                </a:lnTo>
                <a:lnTo>
                  <a:pt x="1598931" y="1340916"/>
                </a:lnTo>
                <a:cubicBezTo>
                  <a:pt x="1598681" y="1341037"/>
                  <a:pt x="1597344" y="1339916"/>
                  <a:pt x="1595424" y="1338148"/>
                </a:cubicBezTo>
                <a:lnTo>
                  <a:pt x="1595182" y="1338189"/>
                </a:lnTo>
                <a:cubicBezTo>
                  <a:pt x="1594947" y="1338517"/>
                  <a:pt x="1594797" y="1338371"/>
                  <a:pt x="1594636" y="1338213"/>
                </a:cubicBezTo>
                <a:lnTo>
                  <a:pt x="1597523" y="1341875"/>
                </a:lnTo>
                <a:lnTo>
                  <a:pt x="1596238" y="1341182"/>
                </a:lnTo>
                <a:lnTo>
                  <a:pt x="1599338" y="1344761"/>
                </a:lnTo>
                <a:lnTo>
                  <a:pt x="1595015" y="1341995"/>
                </a:lnTo>
                <a:lnTo>
                  <a:pt x="1595249" y="1342186"/>
                </a:lnTo>
                <a:lnTo>
                  <a:pt x="1597264" y="1344248"/>
                </a:lnTo>
                <a:lnTo>
                  <a:pt x="1595150" y="1342676"/>
                </a:lnTo>
                <a:lnTo>
                  <a:pt x="1598054" y="1346317"/>
                </a:lnTo>
                <a:lnTo>
                  <a:pt x="1592983" y="1341343"/>
                </a:lnTo>
                <a:lnTo>
                  <a:pt x="1592524" y="1341584"/>
                </a:lnTo>
                <a:lnTo>
                  <a:pt x="1592499" y="1341803"/>
                </a:lnTo>
                <a:lnTo>
                  <a:pt x="1591467" y="1341812"/>
                </a:lnTo>
                <a:lnTo>
                  <a:pt x="1590910" y="1341825"/>
                </a:lnTo>
                <a:lnTo>
                  <a:pt x="1587426" y="1337834"/>
                </a:lnTo>
                <a:cubicBezTo>
                  <a:pt x="1587246" y="1337668"/>
                  <a:pt x="1587069" y="1337504"/>
                  <a:pt x="1586896" y="1337344"/>
                </a:cubicBezTo>
                <a:lnTo>
                  <a:pt x="1586582" y="1337925"/>
                </a:lnTo>
                <a:cubicBezTo>
                  <a:pt x="1586686" y="1338189"/>
                  <a:pt x="1586783" y="1338435"/>
                  <a:pt x="1586679" y="1338879"/>
                </a:cubicBezTo>
                <a:lnTo>
                  <a:pt x="1586708" y="1338947"/>
                </a:lnTo>
                <a:lnTo>
                  <a:pt x="1586258" y="1338918"/>
                </a:lnTo>
                <a:lnTo>
                  <a:pt x="1584740" y="1340722"/>
                </a:lnTo>
                <a:cubicBezTo>
                  <a:pt x="1583053" y="1341258"/>
                  <a:pt x="1581921" y="1338582"/>
                  <a:pt x="1580796" y="1336381"/>
                </a:cubicBezTo>
                <a:cubicBezTo>
                  <a:pt x="1580320" y="1335963"/>
                  <a:pt x="1579864" y="1335545"/>
                  <a:pt x="1579471" y="1335192"/>
                </a:cubicBezTo>
                <a:cubicBezTo>
                  <a:pt x="1579468" y="1335252"/>
                  <a:pt x="1579465" y="1335315"/>
                  <a:pt x="1579474" y="1335377"/>
                </a:cubicBezTo>
                <a:cubicBezTo>
                  <a:pt x="1579823" y="1335756"/>
                  <a:pt x="1580079" y="1336063"/>
                  <a:pt x="1580296" y="1336649"/>
                </a:cubicBezTo>
                <a:lnTo>
                  <a:pt x="1579487" y="1336268"/>
                </a:lnTo>
                <a:lnTo>
                  <a:pt x="1579479" y="1340584"/>
                </a:lnTo>
                <a:lnTo>
                  <a:pt x="1578093" y="1339483"/>
                </a:lnTo>
                <a:cubicBezTo>
                  <a:pt x="1576298" y="1340763"/>
                  <a:pt x="1574465" y="1337284"/>
                  <a:pt x="1572735" y="1334484"/>
                </a:cubicBezTo>
                <a:cubicBezTo>
                  <a:pt x="1571882" y="1333866"/>
                  <a:pt x="1571067" y="1333234"/>
                  <a:pt x="1570458" y="1332792"/>
                </a:cubicBezTo>
                <a:cubicBezTo>
                  <a:pt x="1570204" y="1332890"/>
                  <a:pt x="1569967" y="1332979"/>
                  <a:pt x="1569751" y="1333038"/>
                </a:cubicBezTo>
                <a:lnTo>
                  <a:pt x="1571132" y="1335780"/>
                </a:lnTo>
                <a:cubicBezTo>
                  <a:pt x="1570944" y="1335882"/>
                  <a:pt x="1569476" y="1334558"/>
                  <a:pt x="1568591" y="1333751"/>
                </a:cubicBezTo>
                <a:cubicBezTo>
                  <a:pt x="1568648" y="1333861"/>
                  <a:pt x="1568704" y="1333971"/>
                  <a:pt x="1568756" y="1334088"/>
                </a:cubicBezTo>
                <a:lnTo>
                  <a:pt x="1570077" y="1335675"/>
                </a:lnTo>
                <a:cubicBezTo>
                  <a:pt x="1570032" y="1335660"/>
                  <a:pt x="1570003" y="1335658"/>
                  <a:pt x="1569975" y="1335767"/>
                </a:cubicBezTo>
                <a:lnTo>
                  <a:pt x="1570462" y="1336526"/>
                </a:lnTo>
                <a:cubicBezTo>
                  <a:pt x="1570193" y="1336346"/>
                  <a:pt x="1569923" y="1336163"/>
                  <a:pt x="1569650" y="1335962"/>
                </a:cubicBezTo>
                <a:lnTo>
                  <a:pt x="1569819" y="1336780"/>
                </a:lnTo>
                <a:lnTo>
                  <a:pt x="1568258" y="1335032"/>
                </a:lnTo>
                <a:lnTo>
                  <a:pt x="1568695" y="1339238"/>
                </a:lnTo>
                <a:cubicBezTo>
                  <a:pt x="1568230" y="1338980"/>
                  <a:pt x="1566900" y="1335460"/>
                  <a:pt x="1565564" y="1333092"/>
                </a:cubicBezTo>
                <a:lnTo>
                  <a:pt x="1564396" y="1332244"/>
                </a:lnTo>
                <a:lnTo>
                  <a:pt x="1563046" y="1331358"/>
                </a:lnTo>
                <a:cubicBezTo>
                  <a:pt x="1563294" y="1332238"/>
                  <a:pt x="1563802" y="1333561"/>
                  <a:pt x="1564187" y="1334645"/>
                </a:cubicBezTo>
                <a:lnTo>
                  <a:pt x="1564600" y="1336500"/>
                </a:lnTo>
                <a:cubicBezTo>
                  <a:pt x="1564322" y="1336412"/>
                  <a:pt x="1563274" y="1334514"/>
                  <a:pt x="1562191" y="1332874"/>
                </a:cubicBezTo>
                <a:cubicBezTo>
                  <a:pt x="1562017" y="1333827"/>
                  <a:pt x="1561908" y="1334827"/>
                  <a:pt x="1561736" y="1335486"/>
                </a:cubicBezTo>
                <a:lnTo>
                  <a:pt x="1566896" y="1340387"/>
                </a:lnTo>
                <a:cubicBezTo>
                  <a:pt x="1564295" y="1338922"/>
                  <a:pt x="1561708" y="1337426"/>
                  <a:pt x="1559412" y="1336121"/>
                </a:cubicBezTo>
                <a:lnTo>
                  <a:pt x="1559145" y="1336184"/>
                </a:lnTo>
                <a:cubicBezTo>
                  <a:pt x="1559044" y="1336130"/>
                  <a:pt x="1558940" y="1336053"/>
                  <a:pt x="1558876" y="1335818"/>
                </a:cubicBezTo>
                <a:lnTo>
                  <a:pt x="1551378" y="1332163"/>
                </a:lnTo>
                <a:cubicBezTo>
                  <a:pt x="1551202" y="1333165"/>
                  <a:pt x="1559296" y="1339379"/>
                  <a:pt x="1567904" y="1346027"/>
                </a:cubicBezTo>
                <a:lnTo>
                  <a:pt x="1565268" y="1346004"/>
                </a:lnTo>
                <a:cubicBezTo>
                  <a:pt x="1558091" y="1342409"/>
                  <a:pt x="1551124" y="1338606"/>
                  <a:pt x="1551167" y="1339504"/>
                </a:cubicBezTo>
                <a:cubicBezTo>
                  <a:pt x="1551222" y="1340642"/>
                  <a:pt x="1558713" y="1346042"/>
                  <a:pt x="1566939" y="1351978"/>
                </a:cubicBezTo>
                <a:cubicBezTo>
                  <a:pt x="1567142" y="1352465"/>
                  <a:pt x="1567340" y="1352939"/>
                  <a:pt x="1567444" y="1353316"/>
                </a:cubicBezTo>
                <a:lnTo>
                  <a:pt x="1563394" y="1350393"/>
                </a:lnTo>
                <a:lnTo>
                  <a:pt x="1563357" y="1350356"/>
                </a:lnTo>
                <a:cubicBezTo>
                  <a:pt x="1563282" y="1350297"/>
                  <a:pt x="1563204" y="1350220"/>
                  <a:pt x="1563131" y="1350127"/>
                </a:cubicBezTo>
                <a:cubicBezTo>
                  <a:pt x="1562544" y="1349544"/>
                  <a:pt x="1561998" y="1349024"/>
                  <a:pt x="1561572" y="1348676"/>
                </a:cubicBezTo>
                <a:cubicBezTo>
                  <a:pt x="1561656" y="1348954"/>
                  <a:pt x="1561752" y="1349243"/>
                  <a:pt x="1561834" y="1349518"/>
                </a:cubicBezTo>
                <a:lnTo>
                  <a:pt x="1559656" y="1348560"/>
                </a:lnTo>
                <a:lnTo>
                  <a:pt x="1559547" y="1348437"/>
                </a:lnTo>
                <a:cubicBezTo>
                  <a:pt x="1559536" y="1348477"/>
                  <a:pt x="1559525" y="1348514"/>
                  <a:pt x="1559392" y="1348445"/>
                </a:cubicBezTo>
                <a:cubicBezTo>
                  <a:pt x="1559052" y="1348110"/>
                  <a:pt x="1558818" y="1348084"/>
                  <a:pt x="1558633" y="1348111"/>
                </a:cubicBezTo>
                <a:lnTo>
                  <a:pt x="1558735" y="1348476"/>
                </a:lnTo>
                <a:lnTo>
                  <a:pt x="1557377" y="1348544"/>
                </a:lnTo>
                <a:cubicBezTo>
                  <a:pt x="1556665" y="1347857"/>
                  <a:pt x="1555979" y="1346786"/>
                  <a:pt x="1555411" y="1345803"/>
                </a:cubicBezTo>
                <a:lnTo>
                  <a:pt x="1555202" y="1345569"/>
                </a:lnTo>
                <a:cubicBezTo>
                  <a:pt x="1555373" y="1346078"/>
                  <a:pt x="1555603" y="1346656"/>
                  <a:pt x="1555724" y="1347787"/>
                </a:cubicBezTo>
                <a:lnTo>
                  <a:pt x="1551234" y="1343481"/>
                </a:lnTo>
                <a:cubicBezTo>
                  <a:pt x="1551347" y="1343935"/>
                  <a:pt x="1551503" y="1344427"/>
                  <a:pt x="1551394" y="1345309"/>
                </a:cubicBezTo>
                <a:lnTo>
                  <a:pt x="1549588" y="1343175"/>
                </a:lnTo>
                <a:lnTo>
                  <a:pt x="1547799" y="1343110"/>
                </a:lnTo>
                <a:cubicBezTo>
                  <a:pt x="1547259" y="1342568"/>
                  <a:pt x="1546765" y="1341753"/>
                  <a:pt x="1546361" y="1341008"/>
                </a:cubicBezTo>
                <a:cubicBezTo>
                  <a:pt x="1545961" y="1340646"/>
                  <a:pt x="1545471" y="1340085"/>
                  <a:pt x="1544177" y="1338523"/>
                </a:cubicBezTo>
                <a:lnTo>
                  <a:pt x="1543822" y="1338090"/>
                </a:lnTo>
                <a:cubicBezTo>
                  <a:pt x="1543519" y="1338019"/>
                  <a:pt x="1543178" y="1337970"/>
                  <a:pt x="1542857" y="1337922"/>
                </a:cubicBezTo>
                <a:lnTo>
                  <a:pt x="1542228" y="1340286"/>
                </a:lnTo>
                <a:cubicBezTo>
                  <a:pt x="1541807" y="1340966"/>
                  <a:pt x="1541766" y="1339903"/>
                  <a:pt x="1541493" y="1339374"/>
                </a:cubicBezTo>
                <a:lnTo>
                  <a:pt x="1538790" y="1335345"/>
                </a:lnTo>
                <a:cubicBezTo>
                  <a:pt x="1538584" y="1335114"/>
                  <a:pt x="1538384" y="1334881"/>
                  <a:pt x="1538196" y="1334660"/>
                </a:cubicBezTo>
                <a:lnTo>
                  <a:pt x="1537792" y="1334738"/>
                </a:lnTo>
                <a:lnTo>
                  <a:pt x="1537169" y="1339616"/>
                </a:lnTo>
                <a:lnTo>
                  <a:pt x="1536166" y="1338622"/>
                </a:lnTo>
                <a:cubicBezTo>
                  <a:pt x="1534522" y="1340022"/>
                  <a:pt x="1533449" y="1336698"/>
                  <a:pt x="1532378" y="1334040"/>
                </a:cubicBezTo>
                <a:cubicBezTo>
                  <a:pt x="1531753" y="1333489"/>
                  <a:pt x="1531162" y="1332918"/>
                  <a:pt x="1530715" y="1332523"/>
                </a:cubicBezTo>
                <a:cubicBezTo>
                  <a:pt x="1530494" y="1332638"/>
                  <a:pt x="1530285" y="1332746"/>
                  <a:pt x="1530099" y="1332819"/>
                </a:cubicBezTo>
                <a:lnTo>
                  <a:pt x="1530892" y="1335444"/>
                </a:lnTo>
                <a:cubicBezTo>
                  <a:pt x="1530724" y="1335559"/>
                  <a:pt x="1529681" y="1334347"/>
                  <a:pt x="1529052" y="1333611"/>
                </a:cubicBezTo>
                <a:cubicBezTo>
                  <a:pt x="1529296" y="1334398"/>
                  <a:pt x="1529516" y="1335124"/>
                  <a:pt x="1529680" y="1336533"/>
                </a:cubicBezTo>
                <a:lnTo>
                  <a:pt x="1528615" y="1334909"/>
                </a:lnTo>
                <a:lnTo>
                  <a:pt x="1528441" y="1339055"/>
                </a:lnTo>
                <a:cubicBezTo>
                  <a:pt x="1528076" y="1338822"/>
                  <a:pt x="1527381" y="1335125"/>
                  <a:pt x="1526544" y="1332856"/>
                </a:cubicBezTo>
                <a:lnTo>
                  <a:pt x="1524778" y="1331631"/>
                </a:lnTo>
                <a:cubicBezTo>
                  <a:pt x="1524872" y="1332489"/>
                  <a:pt x="1525123" y="1333767"/>
                  <a:pt x="1525409" y="1336629"/>
                </a:cubicBezTo>
                <a:lnTo>
                  <a:pt x="1523882" y="1333200"/>
                </a:lnTo>
                <a:lnTo>
                  <a:pt x="1522946" y="1336532"/>
                </a:lnTo>
                <a:cubicBezTo>
                  <a:pt x="1522400" y="1337414"/>
                  <a:pt x="1522346" y="1336036"/>
                  <a:pt x="1521993" y="1335350"/>
                </a:cubicBezTo>
                <a:cubicBezTo>
                  <a:pt x="1520562" y="1336476"/>
                  <a:pt x="1520193" y="1335659"/>
                  <a:pt x="1519858" y="1334571"/>
                </a:cubicBezTo>
                <a:lnTo>
                  <a:pt x="1519824" y="1334628"/>
                </a:lnTo>
                <a:cubicBezTo>
                  <a:pt x="1519265" y="1335061"/>
                  <a:pt x="1519388" y="1334114"/>
                  <a:pt x="1519178" y="1333548"/>
                </a:cubicBezTo>
                <a:cubicBezTo>
                  <a:pt x="1518842" y="1334124"/>
                  <a:pt x="1518498" y="1334481"/>
                  <a:pt x="1518146" y="1334153"/>
                </a:cubicBezTo>
                <a:cubicBezTo>
                  <a:pt x="1517507" y="1333556"/>
                  <a:pt x="1517275" y="1331075"/>
                  <a:pt x="1516909" y="1328984"/>
                </a:cubicBezTo>
                <a:cubicBezTo>
                  <a:pt x="1516749" y="1328739"/>
                  <a:pt x="1516591" y="1328495"/>
                  <a:pt x="1516445" y="1328260"/>
                </a:cubicBezTo>
                <a:lnTo>
                  <a:pt x="1516397" y="1328276"/>
                </a:lnTo>
                <a:cubicBezTo>
                  <a:pt x="1517749" y="1336608"/>
                  <a:pt x="1519248" y="1345833"/>
                  <a:pt x="1520594" y="1354463"/>
                </a:cubicBezTo>
                <a:cubicBezTo>
                  <a:pt x="1520569" y="1354389"/>
                  <a:pt x="1520548" y="1354336"/>
                  <a:pt x="1520464" y="1354305"/>
                </a:cubicBezTo>
                <a:lnTo>
                  <a:pt x="1520614" y="1355788"/>
                </a:lnTo>
                <a:lnTo>
                  <a:pt x="1514503" y="1331487"/>
                </a:lnTo>
                <a:lnTo>
                  <a:pt x="1514231" y="1332063"/>
                </a:lnTo>
                <a:lnTo>
                  <a:pt x="1513204" y="1331223"/>
                </a:lnTo>
                <a:lnTo>
                  <a:pt x="1512432" y="1332027"/>
                </a:lnTo>
                <a:lnTo>
                  <a:pt x="1511390" y="1329157"/>
                </a:lnTo>
                <a:cubicBezTo>
                  <a:pt x="1512869" y="1336342"/>
                  <a:pt x="1514401" y="1343770"/>
                  <a:pt x="1515816" y="1350733"/>
                </a:cubicBezTo>
                <a:lnTo>
                  <a:pt x="1508762" y="1326088"/>
                </a:lnTo>
                <a:lnTo>
                  <a:pt x="1507450" y="1326664"/>
                </a:lnTo>
                <a:cubicBezTo>
                  <a:pt x="1509297" y="1334622"/>
                  <a:pt x="1511877" y="1345299"/>
                  <a:pt x="1514533" y="1356309"/>
                </a:cubicBezTo>
                <a:lnTo>
                  <a:pt x="1512115" y="1350802"/>
                </a:lnTo>
                <a:cubicBezTo>
                  <a:pt x="1509194" y="1341146"/>
                  <a:pt x="1506360" y="1331588"/>
                  <a:pt x="1504359" y="1325193"/>
                </a:cubicBezTo>
                <a:lnTo>
                  <a:pt x="1504339" y="1325190"/>
                </a:lnTo>
                <a:lnTo>
                  <a:pt x="1504333" y="1325110"/>
                </a:lnTo>
                <a:lnTo>
                  <a:pt x="1503662" y="1322975"/>
                </a:lnTo>
                <a:lnTo>
                  <a:pt x="1503438" y="1326000"/>
                </a:lnTo>
                <a:lnTo>
                  <a:pt x="1503256" y="1325335"/>
                </a:lnTo>
                <a:cubicBezTo>
                  <a:pt x="1504999" y="1332932"/>
                  <a:pt x="1508064" y="1345089"/>
                  <a:pt x="1511307" y="1357960"/>
                </a:cubicBezTo>
                <a:cubicBezTo>
                  <a:pt x="1511304" y="1358685"/>
                  <a:pt x="1511298" y="1359390"/>
                  <a:pt x="1511247" y="1359839"/>
                </a:cubicBezTo>
                <a:lnTo>
                  <a:pt x="1508668" y="1349599"/>
                </a:lnTo>
                <a:lnTo>
                  <a:pt x="1508649" y="1349498"/>
                </a:lnTo>
                <a:cubicBezTo>
                  <a:pt x="1508602" y="1349306"/>
                  <a:pt x="1508559" y="1349096"/>
                  <a:pt x="1508530" y="1348886"/>
                </a:cubicBezTo>
                <a:cubicBezTo>
                  <a:pt x="1508218" y="1347303"/>
                  <a:pt x="1507921" y="1345846"/>
                  <a:pt x="1507663" y="1344742"/>
                </a:cubicBezTo>
                <a:cubicBezTo>
                  <a:pt x="1507632" y="1345090"/>
                  <a:pt x="1507607" y="1345467"/>
                  <a:pt x="1507574" y="1345807"/>
                </a:cubicBezTo>
                <a:lnTo>
                  <a:pt x="1505946" y="1340677"/>
                </a:lnTo>
                <a:lnTo>
                  <a:pt x="1505749" y="1340058"/>
                </a:lnTo>
                <a:cubicBezTo>
                  <a:pt x="1505566" y="1339141"/>
                  <a:pt x="1505363" y="1338641"/>
                  <a:pt x="1505182" y="1338270"/>
                </a:cubicBezTo>
                <a:lnTo>
                  <a:pt x="1505132" y="1338708"/>
                </a:lnTo>
                <a:lnTo>
                  <a:pt x="1503857" y="1335920"/>
                </a:lnTo>
                <a:cubicBezTo>
                  <a:pt x="1503469" y="1334012"/>
                  <a:pt x="1503258" y="1331925"/>
                  <a:pt x="1503122" y="1330135"/>
                </a:cubicBezTo>
                <a:lnTo>
                  <a:pt x="1503022" y="1329556"/>
                </a:lnTo>
                <a:lnTo>
                  <a:pt x="1502633" y="1332011"/>
                </a:lnTo>
                <a:cubicBezTo>
                  <a:pt x="1502199" y="1330844"/>
                  <a:pt x="1501368" y="1325943"/>
                  <a:pt x="1500644" y="1322345"/>
                </a:cubicBezTo>
                <a:lnTo>
                  <a:pt x="1499703" y="1323926"/>
                </a:lnTo>
                <a:cubicBezTo>
                  <a:pt x="1498978" y="1324487"/>
                  <a:pt x="1499137" y="1323262"/>
                  <a:pt x="1498866" y="1322528"/>
                </a:cubicBezTo>
                <a:cubicBezTo>
                  <a:pt x="1498430" y="1323275"/>
                  <a:pt x="1497985" y="1323737"/>
                  <a:pt x="1497529" y="1323313"/>
                </a:cubicBezTo>
                <a:cubicBezTo>
                  <a:pt x="1497053" y="1322870"/>
                  <a:pt x="1496752" y="1321621"/>
                  <a:pt x="1496521" y="1320131"/>
                </a:cubicBezTo>
                <a:lnTo>
                  <a:pt x="1496102" y="1320380"/>
                </a:lnTo>
                <a:cubicBezTo>
                  <a:pt x="1495208" y="1320502"/>
                  <a:pt x="1495619" y="1319553"/>
                  <a:pt x="1495468" y="1318809"/>
                </a:cubicBezTo>
                <a:lnTo>
                  <a:pt x="1494715" y="1318817"/>
                </a:lnTo>
                <a:lnTo>
                  <a:pt x="1495862" y="1321867"/>
                </a:lnTo>
                <a:lnTo>
                  <a:pt x="1494360" y="1318822"/>
                </a:lnTo>
                <a:cubicBezTo>
                  <a:pt x="1494094" y="1319077"/>
                  <a:pt x="1493975" y="1318978"/>
                  <a:pt x="1493866" y="1318828"/>
                </a:cubicBezTo>
                <a:lnTo>
                  <a:pt x="1493619" y="1317320"/>
                </a:lnTo>
                <a:lnTo>
                  <a:pt x="1492947" y="1315959"/>
                </a:lnTo>
                <a:cubicBezTo>
                  <a:pt x="1491857" y="1316392"/>
                  <a:pt x="1491846" y="1316364"/>
                  <a:pt x="1491834" y="1316338"/>
                </a:cubicBezTo>
                <a:lnTo>
                  <a:pt x="1491668" y="1316803"/>
                </a:lnTo>
                <a:lnTo>
                  <a:pt x="1491655" y="1316766"/>
                </a:lnTo>
                <a:cubicBezTo>
                  <a:pt x="1490529" y="1318100"/>
                  <a:pt x="1490442" y="1318021"/>
                  <a:pt x="1490388" y="1317830"/>
                </a:cubicBezTo>
                <a:lnTo>
                  <a:pt x="1490305" y="1317911"/>
                </a:lnTo>
                <a:cubicBezTo>
                  <a:pt x="1490265" y="1317863"/>
                  <a:pt x="1490233" y="1317775"/>
                  <a:pt x="1490250" y="1317641"/>
                </a:cubicBezTo>
                <a:cubicBezTo>
                  <a:pt x="1489982" y="1317287"/>
                  <a:pt x="1489769" y="1316643"/>
                  <a:pt x="1489579" y="1315860"/>
                </a:cubicBezTo>
                <a:lnTo>
                  <a:pt x="1489540" y="1315935"/>
                </a:lnTo>
                <a:cubicBezTo>
                  <a:pt x="1488912" y="1316569"/>
                  <a:pt x="1489103" y="1315424"/>
                  <a:pt x="1488912" y="1314802"/>
                </a:cubicBezTo>
                <a:cubicBezTo>
                  <a:pt x="1487114" y="1315177"/>
                  <a:pt x="1487019" y="1312301"/>
                  <a:pt x="1486756" y="1309914"/>
                </a:cubicBezTo>
                <a:cubicBezTo>
                  <a:pt x="1486701" y="1309830"/>
                  <a:pt x="1486649" y="1309744"/>
                  <a:pt x="1486599" y="1309655"/>
                </a:cubicBezTo>
                <a:lnTo>
                  <a:pt x="1486143" y="1309995"/>
                </a:lnTo>
                <a:lnTo>
                  <a:pt x="1486475" y="1312350"/>
                </a:lnTo>
                <a:lnTo>
                  <a:pt x="1485274" y="1310944"/>
                </a:lnTo>
                <a:lnTo>
                  <a:pt x="1485243" y="1311091"/>
                </a:lnTo>
                <a:lnTo>
                  <a:pt x="1485142" y="1310867"/>
                </a:lnTo>
                <a:lnTo>
                  <a:pt x="1484595" y="1312377"/>
                </a:lnTo>
                <a:cubicBezTo>
                  <a:pt x="1487663" y="1319978"/>
                  <a:pt x="1491150" y="1328277"/>
                  <a:pt x="1494543" y="1336409"/>
                </a:cubicBezTo>
                <a:cubicBezTo>
                  <a:pt x="1493810" y="1336660"/>
                  <a:pt x="1495521" y="1340451"/>
                  <a:pt x="1498213" y="1345739"/>
                </a:cubicBezTo>
                <a:cubicBezTo>
                  <a:pt x="1498971" y="1347820"/>
                  <a:pt x="1500185" y="1350649"/>
                  <a:pt x="1501674" y="1353996"/>
                </a:cubicBezTo>
                <a:lnTo>
                  <a:pt x="1505430" y="1363577"/>
                </a:lnTo>
                <a:cubicBezTo>
                  <a:pt x="1495271" y="1344244"/>
                  <a:pt x="1484984" y="1324149"/>
                  <a:pt x="1484183" y="1323623"/>
                </a:cubicBezTo>
                <a:cubicBezTo>
                  <a:pt x="1484103" y="1324159"/>
                  <a:pt x="1487133" y="1330829"/>
                  <a:pt x="1491738" y="1340546"/>
                </a:cubicBezTo>
                <a:lnTo>
                  <a:pt x="1486405" y="1330963"/>
                </a:lnTo>
                <a:cubicBezTo>
                  <a:pt x="1486327" y="1331484"/>
                  <a:pt x="1489195" y="1337816"/>
                  <a:pt x="1493597" y="1347116"/>
                </a:cubicBezTo>
                <a:lnTo>
                  <a:pt x="1493343" y="1349148"/>
                </a:lnTo>
                <a:lnTo>
                  <a:pt x="1486295" y="1337232"/>
                </a:lnTo>
                <a:cubicBezTo>
                  <a:pt x="1486737" y="1338935"/>
                  <a:pt x="1491273" y="1348256"/>
                  <a:pt x="1497061" y="1359885"/>
                </a:cubicBezTo>
                <a:cubicBezTo>
                  <a:pt x="1497289" y="1360639"/>
                  <a:pt x="1497608" y="1361496"/>
                  <a:pt x="1497938" y="1362379"/>
                </a:cubicBezTo>
                <a:cubicBezTo>
                  <a:pt x="1490229" y="1346167"/>
                  <a:pt x="1484172" y="1333958"/>
                  <a:pt x="1482283" y="1331570"/>
                </a:cubicBezTo>
                <a:cubicBezTo>
                  <a:pt x="1481899" y="1333557"/>
                  <a:pt x="1485088" y="1342143"/>
                  <a:pt x="1489404" y="1353203"/>
                </a:cubicBezTo>
                <a:cubicBezTo>
                  <a:pt x="1485024" y="1344673"/>
                  <a:pt x="1476791" y="1325708"/>
                  <a:pt x="1481539" y="1339408"/>
                </a:cubicBezTo>
                <a:cubicBezTo>
                  <a:pt x="1484158" y="1346966"/>
                  <a:pt x="1495262" y="1374490"/>
                  <a:pt x="1504482" y="1398087"/>
                </a:cubicBezTo>
                <a:cubicBezTo>
                  <a:pt x="1504435" y="1398006"/>
                  <a:pt x="1504400" y="1397948"/>
                  <a:pt x="1504309" y="1397921"/>
                </a:cubicBezTo>
                <a:lnTo>
                  <a:pt x="1504884" y="1399598"/>
                </a:lnTo>
                <a:cubicBezTo>
                  <a:pt x="1492937" y="1375032"/>
                  <a:pt x="1476098" y="1338574"/>
                  <a:pt x="1471123" y="1328696"/>
                </a:cubicBezTo>
                <a:lnTo>
                  <a:pt x="1471075" y="1328777"/>
                </a:lnTo>
                <a:lnTo>
                  <a:pt x="1469805" y="1326695"/>
                </a:lnTo>
                <a:cubicBezTo>
                  <a:pt x="1471312" y="1331479"/>
                  <a:pt x="1486645" y="1366229"/>
                  <a:pt x="1498790" y="1394285"/>
                </a:cubicBezTo>
                <a:cubicBezTo>
                  <a:pt x="1488097" y="1373280"/>
                  <a:pt x="1477648" y="1352367"/>
                  <a:pt x="1477283" y="1352626"/>
                </a:cubicBezTo>
                <a:cubicBezTo>
                  <a:pt x="1476820" y="1352965"/>
                  <a:pt x="1487653" y="1376122"/>
                  <a:pt x="1499165" y="1400774"/>
                </a:cubicBezTo>
                <a:lnTo>
                  <a:pt x="1495236" y="1394716"/>
                </a:lnTo>
                <a:cubicBezTo>
                  <a:pt x="1485583" y="1376247"/>
                  <a:pt x="1476261" y="1358081"/>
                  <a:pt x="1475498" y="1357581"/>
                </a:cubicBezTo>
                <a:cubicBezTo>
                  <a:pt x="1475353" y="1358551"/>
                  <a:pt x="1485445" y="1379717"/>
                  <a:pt x="1496529" y="1402967"/>
                </a:cubicBezTo>
                <a:cubicBezTo>
                  <a:pt x="1496737" y="1403795"/>
                  <a:pt x="1496936" y="1404600"/>
                  <a:pt x="1497015" y="1405118"/>
                </a:cubicBezTo>
                <a:lnTo>
                  <a:pt x="1491560" y="1393670"/>
                </a:lnTo>
                <a:lnTo>
                  <a:pt x="1491511" y="1393558"/>
                </a:lnTo>
                <a:cubicBezTo>
                  <a:pt x="1491412" y="1393342"/>
                  <a:pt x="1491310" y="1393106"/>
                  <a:pt x="1491220" y="1392870"/>
                </a:cubicBezTo>
                <a:cubicBezTo>
                  <a:pt x="1490460" y="1391092"/>
                  <a:pt x="1489752" y="1389457"/>
                  <a:pt x="1489184" y="1388221"/>
                </a:cubicBezTo>
                <a:cubicBezTo>
                  <a:pt x="1489253" y="1388620"/>
                  <a:pt x="1489339" y="1389053"/>
                  <a:pt x="1489406" y="1389445"/>
                </a:cubicBezTo>
                <a:lnTo>
                  <a:pt x="1486348" y="1383743"/>
                </a:lnTo>
                <a:lnTo>
                  <a:pt x="1485979" y="1383055"/>
                </a:lnTo>
                <a:cubicBezTo>
                  <a:pt x="1485536" y="1382025"/>
                  <a:pt x="1485194" y="1381473"/>
                  <a:pt x="1484913" y="1381067"/>
                </a:cubicBezTo>
                <a:lnTo>
                  <a:pt x="1484991" y="1381571"/>
                </a:lnTo>
                <a:lnTo>
                  <a:pt x="1482951" y="1378509"/>
                </a:lnTo>
                <a:cubicBezTo>
                  <a:pt x="1482025" y="1376367"/>
                  <a:pt x="1481218" y="1374004"/>
                  <a:pt x="1480567" y="1371974"/>
                </a:cubicBezTo>
                <a:lnTo>
                  <a:pt x="1480303" y="1371321"/>
                </a:lnTo>
                <a:lnTo>
                  <a:pt x="1480638" y="1374162"/>
                </a:lnTo>
                <a:cubicBezTo>
                  <a:pt x="1479696" y="1372555"/>
                  <a:pt x="1476484" y="1364399"/>
                  <a:pt x="1474801" y="1360681"/>
                </a:cubicBezTo>
                <a:cubicBezTo>
                  <a:pt x="1474859" y="1361127"/>
                  <a:pt x="1474949" y="1361644"/>
                  <a:pt x="1474673" y="1362401"/>
                </a:cubicBezTo>
                <a:lnTo>
                  <a:pt x="1472404" y="1356679"/>
                </a:lnTo>
                <a:lnTo>
                  <a:pt x="1469749" y="1352533"/>
                </a:lnTo>
                <a:cubicBezTo>
                  <a:pt x="1469052" y="1350892"/>
                  <a:pt x="1468479" y="1349157"/>
                  <a:pt x="1468027" y="1347681"/>
                </a:cubicBezTo>
                <a:cubicBezTo>
                  <a:pt x="1467501" y="1346496"/>
                  <a:pt x="1466882" y="1344958"/>
                  <a:pt x="1465265" y="1340834"/>
                </a:cubicBezTo>
                <a:lnTo>
                  <a:pt x="1464821" y="1339701"/>
                </a:lnTo>
                <a:lnTo>
                  <a:pt x="1461754" y="1334408"/>
                </a:lnTo>
                <a:lnTo>
                  <a:pt x="1463302" y="1335850"/>
                </a:lnTo>
                <a:lnTo>
                  <a:pt x="1461990" y="1332612"/>
                </a:lnTo>
                <a:cubicBezTo>
                  <a:pt x="1461830" y="1333118"/>
                  <a:pt x="1461817" y="1333971"/>
                  <a:pt x="1461423" y="1333612"/>
                </a:cubicBezTo>
                <a:lnTo>
                  <a:pt x="1460883" y="1332790"/>
                </a:lnTo>
                <a:lnTo>
                  <a:pt x="1459572" y="1329193"/>
                </a:lnTo>
                <a:lnTo>
                  <a:pt x="1457997" y="1327236"/>
                </a:lnTo>
                <a:cubicBezTo>
                  <a:pt x="1458327" y="1328017"/>
                  <a:pt x="1458712" y="1328926"/>
                  <a:pt x="1459107" y="1329866"/>
                </a:cubicBezTo>
                <a:lnTo>
                  <a:pt x="1462576" y="1337109"/>
                </a:lnTo>
                <a:lnTo>
                  <a:pt x="1462824" y="1337930"/>
                </a:lnTo>
                <a:lnTo>
                  <a:pt x="1463578" y="1340125"/>
                </a:lnTo>
                <a:lnTo>
                  <a:pt x="1462891" y="1339733"/>
                </a:lnTo>
                <a:lnTo>
                  <a:pt x="1463144" y="1340472"/>
                </a:lnTo>
                <a:lnTo>
                  <a:pt x="1462747" y="1339694"/>
                </a:lnTo>
                <a:lnTo>
                  <a:pt x="1462677" y="1340366"/>
                </a:lnTo>
                <a:cubicBezTo>
                  <a:pt x="1463273" y="1342113"/>
                  <a:pt x="1466923" y="1349919"/>
                  <a:pt x="1467150" y="1350599"/>
                </a:cubicBezTo>
                <a:lnTo>
                  <a:pt x="1464045" y="1344447"/>
                </a:lnTo>
                <a:cubicBezTo>
                  <a:pt x="1465511" y="1348523"/>
                  <a:pt x="1464790" y="1346651"/>
                  <a:pt x="1463729" y="1344430"/>
                </a:cubicBezTo>
                <a:lnTo>
                  <a:pt x="1463712" y="1344492"/>
                </a:lnTo>
                <a:cubicBezTo>
                  <a:pt x="1464149" y="1345779"/>
                  <a:pt x="1466317" y="1351487"/>
                  <a:pt x="1466349" y="1352153"/>
                </a:cubicBezTo>
                <a:cubicBezTo>
                  <a:pt x="1465695" y="1351247"/>
                  <a:pt x="1464620" y="1348889"/>
                  <a:pt x="1463246" y="1345699"/>
                </a:cubicBezTo>
                <a:lnTo>
                  <a:pt x="1463988" y="1348083"/>
                </a:lnTo>
                <a:cubicBezTo>
                  <a:pt x="1463322" y="1347180"/>
                  <a:pt x="1462089" y="1343984"/>
                  <a:pt x="1460836" y="1340839"/>
                </a:cubicBezTo>
                <a:cubicBezTo>
                  <a:pt x="1460519" y="1340801"/>
                  <a:pt x="1461526" y="1344689"/>
                  <a:pt x="1460633" y="1342911"/>
                </a:cubicBezTo>
                <a:cubicBezTo>
                  <a:pt x="1460087" y="1341823"/>
                  <a:pt x="1458755" y="1338287"/>
                  <a:pt x="1457512" y="1335099"/>
                </a:cubicBezTo>
                <a:cubicBezTo>
                  <a:pt x="1457509" y="1335093"/>
                  <a:pt x="1457507" y="1335090"/>
                  <a:pt x="1457506" y="1335085"/>
                </a:cubicBezTo>
                <a:lnTo>
                  <a:pt x="1457560" y="1335337"/>
                </a:lnTo>
                <a:lnTo>
                  <a:pt x="1459041" y="1340020"/>
                </a:lnTo>
                <a:cubicBezTo>
                  <a:pt x="1458616" y="1339689"/>
                  <a:pt x="1457405" y="1337088"/>
                  <a:pt x="1455759" y="1333275"/>
                </a:cubicBezTo>
                <a:lnTo>
                  <a:pt x="1455400" y="1332933"/>
                </a:lnTo>
                <a:lnTo>
                  <a:pt x="1455599" y="1334347"/>
                </a:lnTo>
                <a:cubicBezTo>
                  <a:pt x="1455346" y="1333845"/>
                  <a:pt x="1455012" y="1333075"/>
                  <a:pt x="1454626" y="1332127"/>
                </a:cubicBezTo>
                <a:lnTo>
                  <a:pt x="1456529" y="1338417"/>
                </a:lnTo>
                <a:lnTo>
                  <a:pt x="1455140" y="1336117"/>
                </a:lnTo>
                <a:lnTo>
                  <a:pt x="1457388" y="1342682"/>
                </a:lnTo>
                <a:cubicBezTo>
                  <a:pt x="1456758" y="1342094"/>
                  <a:pt x="1453971" y="1336466"/>
                  <a:pt x="1452971" y="1334713"/>
                </a:cubicBezTo>
                <a:lnTo>
                  <a:pt x="1453185" y="1335165"/>
                </a:lnTo>
                <a:lnTo>
                  <a:pt x="1454797" y="1339292"/>
                </a:lnTo>
                <a:lnTo>
                  <a:pt x="1454702" y="1341582"/>
                </a:lnTo>
                <a:cubicBezTo>
                  <a:pt x="1454328" y="1340921"/>
                  <a:pt x="1451463" y="1333011"/>
                  <a:pt x="1450517" y="1331311"/>
                </a:cubicBezTo>
                <a:lnTo>
                  <a:pt x="1449740" y="1330750"/>
                </a:lnTo>
                <a:lnTo>
                  <a:pt x="1449579" y="1330829"/>
                </a:lnTo>
                <a:lnTo>
                  <a:pt x="1448137" y="1329284"/>
                </a:lnTo>
                <a:lnTo>
                  <a:pt x="1447355" y="1328452"/>
                </a:lnTo>
                <a:lnTo>
                  <a:pt x="1446759" y="1326729"/>
                </a:lnTo>
                <a:cubicBezTo>
                  <a:pt x="1445498" y="1336259"/>
                  <a:pt x="1444127" y="1346645"/>
                  <a:pt x="1442797" y="1356377"/>
                </a:cubicBezTo>
                <a:cubicBezTo>
                  <a:pt x="1442795" y="1356284"/>
                  <a:pt x="1442793" y="1356216"/>
                  <a:pt x="1442727" y="1356147"/>
                </a:cubicBezTo>
                <a:lnTo>
                  <a:pt x="1442413" y="1357894"/>
                </a:lnTo>
                <a:cubicBezTo>
                  <a:pt x="1443033" y="1346767"/>
                  <a:pt x="1443906" y="1333513"/>
                  <a:pt x="1444760" y="1320972"/>
                </a:cubicBezTo>
                <a:cubicBezTo>
                  <a:pt x="1444623" y="1320654"/>
                  <a:pt x="1444486" y="1320338"/>
                  <a:pt x="1444356" y="1320033"/>
                </a:cubicBezTo>
                <a:lnTo>
                  <a:pt x="1443583" y="1319870"/>
                </a:lnTo>
                <a:cubicBezTo>
                  <a:pt x="1443575" y="1320167"/>
                  <a:pt x="1443569" y="1320445"/>
                  <a:pt x="1443166" y="1320523"/>
                </a:cubicBezTo>
                <a:lnTo>
                  <a:pt x="1443168" y="1320605"/>
                </a:lnTo>
                <a:lnTo>
                  <a:pt x="1442661" y="1320029"/>
                </a:lnTo>
                <a:cubicBezTo>
                  <a:pt x="1441680" y="1329988"/>
                  <a:pt x="1440653" y="1340518"/>
                  <a:pt x="1439675" y="1350286"/>
                </a:cubicBezTo>
                <a:cubicBezTo>
                  <a:pt x="1440097" y="1339038"/>
                  <a:pt x="1440557" y="1327835"/>
                  <a:pt x="1440872" y="1319205"/>
                </a:cubicBezTo>
                <a:lnTo>
                  <a:pt x="1439601" y="1318673"/>
                </a:lnTo>
                <a:cubicBezTo>
                  <a:pt x="1438815" y="1328538"/>
                  <a:pt x="1437848" y="1342119"/>
                  <a:pt x="1436844" y="1356137"/>
                </a:cubicBezTo>
                <a:lnTo>
                  <a:pt x="1436361" y="1348933"/>
                </a:lnTo>
                <a:cubicBezTo>
                  <a:pt x="1436709" y="1335914"/>
                  <a:pt x="1437113" y="1323063"/>
                  <a:pt x="1437244" y="1315056"/>
                </a:cubicBezTo>
                <a:cubicBezTo>
                  <a:pt x="1436779" y="1313928"/>
                  <a:pt x="1436646" y="1312706"/>
                  <a:pt x="1436581" y="1311498"/>
                </a:cubicBezTo>
                <a:cubicBezTo>
                  <a:pt x="1435832" y="1319661"/>
                  <a:pt x="1434695" y="1337574"/>
                  <a:pt x="1433474" y="1356770"/>
                </a:cubicBezTo>
                <a:cubicBezTo>
                  <a:pt x="1433252" y="1357594"/>
                  <a:pt x="1433035" y="1358395"/>
                  <a:pt x="1432852" y="1358885"/>
                </a:cubicBezTo>
                <a:lnTo>
                  <a:pt x="1433659" y="1346231"/>
                </a:lnTo>
                <a:lnTo>
                  <a:pt x="1433671" y="1346108"/>
                </a:lnTo>
                <a:cubicBezTo>
                  <a:pt x="1433689" y="1345871"/>
                  <a:pt x="1433715" y="1345616"/>
                  <a:pt x="1433751" y="1345366"/>
                </a:cubicBezTo>
                <a:cubicBezTo>
                  <a:pt x="1433953" y="1343442"/>
                  <a:pt x="1434129" y="1341669"/>
                  <a:pt x="1434235" y="1340313"/>
                </a:cubicBezTo>
                <a:cubicBezTo>
                  <a:pt x="1434101" y="1340696"/>
                  <a:pt x="1433966" y="1341115"/>
                  <a:pt x="1433834" y="1341491"/>
                </a:cubicBezTo>
                <a:lnTo>
                  <a:pt x="1433938" y="1335021"/>
                </a:lnTo>
                <a:lnTo>
                  <a:pt x="1433950" y="1334241"/>
                </a:lnTo>
                <a:cubicBezTo>
                  <a:pt x="1434065" y="1333126"/>
                  <a:pt x="1434035" y="1332476"/>
                  <a:pt x="1433986" y="1331986"/>
                </a:cubicBezTo>
                <a:lnTo>
                  <a:pt x="1433809" y="1332463"/>
                </a:lnTo>
                <a:lnTo>
                  <a:pt x="1433518" y="1328796"/>
                </a:lnTo>
                <a:cubicBezTo>
                  <a:pt x="1433752" y="1326474"/>
                  <a:pt x="1434197" y="1324017"/>
                  <a:pt x="1434616" y="1321926"/>
                </a:cubicBezTo>
                <a:lnTo>
                  <a:pt x="1434704" y="1321228"/>
                </a:lnTo>
                <a:lnTo>
                  <a:pt x="1433613" y="1323873"/>
                </a:lnTo>
                <a:cubicBezTo>
                  <a:pt x="1433573" y="1322010"/>
                  <a:pt x="1434736" y="1313323"/>
                  <a:pt x="1435076" y="1309254"/>
                </a:cubicBezTo>
                <a:cubicBezTo>
                  <a:pt x="1434910" y="1309674"/>
                  <a:pt x="1434736" y="1310168"/>
                  <a:pt x="1434127" y="1310695"/>
                </a:cubicBezTo>
                <a:lnTo>
                  <a:pt x="1434408" y="1308559"/>
                </a:lnTo>
                <a:lnTo>
                  <a:pt x="1432162" y="1310614"/>
                </a:lnTo>
                <a:cubicBezTo>
                  <a:pt x="1431095" y="1310688"/>
                  <a:pt x="1431297" y="1309187"/>
                  <a:pt x="1430869" y="1307944"/>
                </a:cubicBezTo>
                <a:cubicBezTo>
                  <a:pt x="1430776" y="1308032"/>
                  <a:pt x="1430683" y="1308110"/>
                  <a:pt x="1428892" y="1307744"/>
                </a:cubicBezTo>
                <a:cubicBezTo>
                  <a:pt x="1427631" y="1305928"/>
                  <a:pt x="1427088" y="1301319"/>
                  <a:pt x="1426301" y="1297229"/>
                </a:cubicBezTo>
                <a:cubicBezTo>
                  <a:pt x="1425467" y="1295616"/>
                  <a:pt x="1424701" y="1294057"/>
                  <a:pt x="1424109" y="1292904"/>
                </a:cubicBezTo>
                <a:cubicBezTo>
                  <a:pt x="1423700" y="1292575"/>
                  <a:pt x="1423317" y="1292266"/>
                  <a:pt x="1422981" y="1291972"/>
                </a:cubicBezTo>
                <a:lnTo>
                  <a:pt x="1423322" y="1295511"/>
                </a:lnTo>
                <a:cubicBezTo>
                  <a:pt x="1423001" y="1295281"/>
                  <a:pt x="1421723" y="1292370"/>
                  <a:pt x="1420955" y="1290608"/>
                </a:cubicBezTo>
                <a:cubicBezTo>
                  <a:pt x="1420970" y="1290753"/>
                  <a:pt x="1420985" y="1290897"/>
                  <a:pt x="1420990" y="1291038"/>
                </a:cubicBezTo>
                <a:lnTo>
                  <a:pt x="1421913" y="1293868"/>
                </a:lnTo>
                <a:cubicBezTo>
                  <a:pt x="1421858" y="1293793"/>
                  <a:pt x="1421818" y="1293748"/>
                  <a:pt x="1421716" y="1293763"/>
                </a:cubicBezTo>
                <a:lnTo>
                  <a:pt x="1421957" y="1294900"/>
                </a:lnTo>
                <a:cubicBezTo>
                  <a:pt x="1421689" y="1294402"/>
                  <a:pt x="1421416" y="1293894"/>
                  <a:pt x="1421153" y="1293381"/>
                </a:cubicBezTo>
                <a:lnTo>
                  <a:pt x="1420914" y="1294070"/>
                </a:lnTo>
                <a:lnTo>
                  <a:pt x="1419752" y="1290793"/>
                </a:lnTo>
                <a:cubicBezTo>
                  <a:pt x="1419413" y="1291627"/>
                  <a:pt x="1419091" y="1292575"/>
                  <a:pt x="1417931" y="1293691"/>
                </a:cubicBezTo>
                <a:cubicBezTo>
                  <a:pt x="1417436" y="1292856"/>
                  <a:pt x="1417615" y="1288979"/>
                  <a:pt x="1417123" y="1285709"/>
                </a:cubicBezTo>
                <a:lnTo>
                  <a:pt x="1415986" y="1283501"/>
                </a:lnTo>
                <a:lnTo>
                  <a:pt x="1414618" y="1280999"/>
                </a:lnTo>
                <a:lnTo>
                  <a:pt x="1413813" y="1286076"/>
                </a:lnTo>
                <a:cubicBezTo>
                  <a:pt x="1413477" y="1285613"/>
                  <a:pt x="1413113" y="1283026"/>
                  <a:pt x="1412556" y="1280524"/>
                </a:cubicBezTo>
                <a:cubicBezTo>
                  <a:pt x="1411763" y="1280770"/>
                  <a:pt x="1411032" y="1281141"/>
                  <a:pt x="1410411" y="1281233"/>
                </a:cubicBezTo>
                <a:lnTo>
                  <a:pt x="1414762" y="1291600"/>
                </a:lnTo>
                <a:cubicBezTo>
                  <a:pt x="1411990" y="1286910"/>
                  <a:pt x="1409255" y="1282225"/>
                  <a:pt x="1406811" y="1278081"/>
                </a:cubicBezTo>
                <a:lnTo>
                  <a:pt x="1406405" y="1277712"/>
                </a:lnTo>
                <a:cubicBezTo>
                  <a:pt x="1406295" y="1277532"/>
                  <a:pt x="1406195" y="1277335"/>
                  <a:pt x="1406242" y="1277113"/>
                </a:cubicBezTo>
                <a:cubicBezTo>
                  <a:pt x="1401707" y="1269390"/>
                  <a:pt x="1398327" y="1263764"/>
                  <a:pt x="1397916" y="1263895"/>
                </a:cubicBezTo>
                <a:cubicBezTo>
                  <a:pt x="1397093" y="1264165"/>
                  <a:pt x="1404770" y="1279642"/>
                  <a:pt x="1412911" y="1296121"/>
                </a:cubicBezTo>
                <a:lnTo>
                  <a:pt x="1409257" y="1292149"/>
                </a:lnTo>
                <a:cubicBezTo>
                  <a:pt x="1401344" y="1279448"/>
                  <a:pt x="1393842" y="1266949"/>
                  <a:pt x="1393385" y="1267493"/>
                </a:cubicBezTo>
                <a:cubicBezTo>
                  <a:pt x="1392805" y="1268184"/>
                  <a:pt x="1400109" y="1282316"/>
                  <a:pt x="1408130" y="1297843"/>
                </a:cubicBezTo>
                <a:cubicBezTo>
                  <a:pt x="1408132" y="1298408"/>
                  <a:pt x="1408132" y="1298958"/>
                  <a:pt x="1408060" y="1299316"/>
                </a:cubicBezTo>
                <a:lnTo>
                  <a:pt x="1404113" y="1291672"/>
                </a:lnTo>
                <a:lnTo>
                  <a:pt x="1404082" y="1291597"/>
                </a:lnTo>
                <a:cubicBezTo>
                  <a:pt x="1404012" y="1291452"/>
                  <a:pt x="1403947" y="1291293"/>
                  <a:pt x="1403900" y="1291135"/>
                </a:cubicBezTo>
                <a:cubicBezTo>
                  <a:pt x="1403419" y="1289940"/>
                  <a:pt x="1402960" y="1288844"/>
                  <a:pt x="1402566" y="1288017"/>
                </a:cubicBezTo>
                <a:cubicBezTo>
                  <a:pt x="1402524" y="1288292"/>
                  <a:pt x="1402491" y="1288590"/>
                  <a:pt x="1402446" y="1288860"/>
                </a:cubicBezTo>
                <a:lnTo>
                  <a:pt x="1399968" y="1285075"/>
                </a:lnTo>
                <a:lnTo>
                  <a:pt x="1399887" y="1284847"/>
                </a:lnTo>
                <a:cubicBezTo>
                  <a:pt x="1399387" y="1283928"/>
                  <a:pt x="1399077" y="1283564"/>
                  <a:pt x="1398805" y="1283300"/>
                </a:cubicBezTo>
                <a:lnTo>
                  <a:pt x="1398734" y="1283647"/>
                </a:lnTo>
                <a:lnTo>
                  <a:pt x="1396806" y="1281644"/>
                </a:lnTo>
                <a:cubicBezTo>
                  <a:pt x="1396211" y="1280206"/>
                  <a:pt x="1395876" y="1278606"/>
                  <a:pt x="1395652" y="1277228"/>
                </a:cubicBezTo>
                <a:lnTo>
                  <a:pt x="1395498" y="1276789"/>
                </a:lnTo>
                <a:cubicBezTo>
                  <a:pt x="1395497" y="1276791"/>
                  <a:pt x="1395497" y="1276791"/>
                  <a:pt x="1395495" y="1276792"/>
                </a:cubicBezTo>
                <a:cubicBezTo>
                  <a:pt x="1395441" y="1277318"/>
                  <a:pt x="1395427" y="1277972"/>
                  <a:pt x="1394944" y="1278757"/>
                </a:cubicBezTo>
                <a:lnTo>
                  <a:pt x="1391180" y="1269713"/>
                </a:lnTo>
                <a:cubicBezTo>
                  <a:pt x="1391077" y="1270126"/>
                  <a:pt x="1391008" y="1270621"/>
                  <a:pt x="1390348" y="1270929"/>
                </a:cubicBezTo>
                <a:lnTo>
                  <a:pt x="1389064" y="1267076"/>
                </a:lnTo>
                <a:lnTo>
                  <a:pt x="1386614" y="1264355"/>
                </a:lnTo>
                <a:cubicBezTo>
                  <a:pt x="1386174" y="1263253"/>
                  <a:pt x="1385959" y="1262077"/>
                  <a:pt x="1385827" y="1261074"/>
                </a:cubicBezTo>
                <a:lnTo>
                  <a:pt x="1384362" y="1256866"/>
                </a:lnTo>
                <a:lnTo>
                  <a:pt x="1383179" y="1254714"/>
                </a:lnTo>
                <a:cubicBezTo>
                  <a:pt x="1383033" y="1254525"/>
                  <a:pt x="1382880" y="1254341"/>
                  <a:pt x="1382731" y="1254161"/>
                </a:cubicBezTo>
                <a:lnTo>
                  <a:pt x="1380492" y="1254478"/>
                </a:lnTo>
                <a:lnTo>
                  <a:pt x="1380317" y="1253917"/>
                </a:lnTo>
                <a:lnTo>
                  <a:pt x="1379833" y="1254786"/>
                </a:lnTo>
                <a:lnTo>
                  <a:pt x="1378781" y="1252425"/>
                </a:lnTo>
                <a:cubicBezTo>
                  <a:pt x="1378484" y="1252538"/>
                  <a:pt x="1378367" y="1252405"/>
                  <a:pt x="1378268" y="1252232"/>
                </a:cubicBezTo>
                <a:lnTo>
                  <a:pt x="1378313" y="1251377"/>
                </a:lnTo>
                <a:cubicBezTo>
                  <a:pt x="1377814" y="1250928"/>
                  <a:pt x="1377693" y="1250343"/>
                  <a:pt x="1377577" y="1249727"/>
                </a:cubicBezTo>
                <a:lnTo>
                  <a:pt x="1377175" y="1250404"/>
                </a:lnTo>
                <a:lnTo>
                  <a:pt x="1377944" y="1252593"/>
                </a:lnTo>
                <a:cubicBezTo>
                  <a:pt x="1377183" y="1252802"/>
                  <a:pt x="1378489" y="1256172"/>
                  <a:pt x="1380617" y="1260878"/>
                </a:cubicBezTo>
                <a:cubicBezTo>
                  <a:pt x="1381152" y="1262725"/>
                  <a:pt x="1382063" y="1265239"/>
                  <a:pt x="1383195" y="1268215"/>
                </a:cubicBezTo>
                <a:lnTo>
                  <a:pt x="1385926" y="1276721"/>
                </a:lnTo>
                <a:lnTo>
                  <a:pt x="1375393" y="1254190"/>
                </a:lnTo>
                <a:lnTo>
                  <a:pt x="1374544" y="1255834"/>
                </a:lnTo>
                <a:cubicBezTo>
                  <a:pt x="1374590" y="1255953"/>
                  <a:pt x="1374639" y="1256072"/>
                  <a:pt x="1374688" y="1256191"/>
                </a:cubicBezTo>
                <a:lnTo>
                  <a:pt x="1374526" y="1255869"/>
                </a:lnTo>
                <a:lnTo>
                  <a:pt x="1373879" y="1257123"/>
                </a:lnTo>
                <a:cubicBezTo>
                  <a:pt x="1374453" y="1258625"/>
                  <a:pt x="1375120" y="1260259"/>
                  <a:pt x="1375843" y="1262013"/>
                </a:cubicBezTo>
                <a:lnTo>
                  <a:pt x="1375370" y="1263799"/>
                </a:lnTo>
                <a:lnTo>
                  <a:pt x="1372906" y="1259005"/>
                </a:lnTo>
                <a:lnTo>
                  <a:pt x="1372278" y="1260219"/>
                </a:lnTo>
                <a:cubicBezTo>
                  <a:pt x="1373749" y="1263738"/>
                  <a:pt x="1375724" y="1268287"/>
                  <a:pt x="1377937" y="1273324"/>
                </a:cubicBezTo>
                <a:cubicBezTo>
                  <a:pt x="1378084" y="1273991"/>
                  <a:pt x="1378312" y="1274754"/>
                  <a:pt x="1378547" y="1275538"/>
                </a:cubicBezTo>
                <a:lnTo>
                  <a:pt x="1372133" y="1260499"/>
                </a:lnTo>
                <a:lnTo>
                  <a:pt x="1371839" y="1261070"/>
                </a:lnTo>
                <a:cubicBezTo>
                  <a:pt x="1370799" y="1261109"/>
                  <a:pt x="1370127" y="1258912"/>
                  <a:pt x="1369584" y="1256014"/>
                </a:cubicBezTo>
                <a:cubicBezTo>
                  <a:pt x="1369181" y="1256637"/>
                  <a:pt x="1368935" y="1257821"/>
                  <a:pt x="1368240" y="1258193"/>
                </a:cubicBezTo>
                <a:cubicBezTo>
                  <a:pt x="1368958" y="1260895"/>
                  <a:pt x="1369922" y="1263974"/>
                  <a:pt x="1370984" y="1267306"/>
                </a:cubicBezTo>
                <a:cubicBezTo>
                  <a:pt x="1367514" y="1259712"/>
                  <a:pt x="1361308" y="1242859"/>
                  <a:pt x="1364589" y="1255014"/>
                </a:cubicBezTo>
                <a:cubicBezTo>
                  <a:pt x="1366400" y="1261720"/>
                  <a:pt x="1374559" y="1286165"/>
                  <a:pt x="1381254" y="1307118"/>
                </a:cubicBezTo>
                <a:cubicBezTo>
                  <a:pt x="1381217" y="1307045"/>
                  <a:pt x="1381188" y="1306993"/>
                  <a:pt x="1381100" y="1306967"/>
                </a:cubicBezTo>
                <a:lnTo>
                  <a:pt x="1381495" y="1308457"/>
                </a:lnTo>
                <a:cubicBezTo>
                  <a:pt x="1372171" y="1286602"/>
                  <a:pt x="1359226" y="1254185"/>
                  <a:pt x="1355306" y="1245395"/>
                </a:cubicBezTo>
                <a:lnTo>
                  <a:pt x="1355249" y="1245466"/>
                </a:lnTo>
                <a:lnTo>
                  <a:pt x="1354975" y="1244982"/>
                </a:lnTo>
                <a:lnTo>
                  <a:pt x="1354735" y="1245367"/>
                </a:lnTo>
                <a:cubicBezTo>
                  <a:pt x="1357258" y="1253339"/>
                  <a:pt x="1367634" y="1280971"/>
                  <a:pt x="1375959" y="1303669"/>
                </a:cubicBezTo>
                <a:cubicBezTo>
                  <a:pt x="1367510" y="1284975"/>
                  <a:pt x="1359290" y="1266368"/>
                  <a:pt x="1358899" y="1266590"/>
                </a:cubicBezTo>
                <a:cubicBezTo>
                  <a:pt x="1358398" y="1266880"/>
                  <a:pt x="1366758" y="1287473"/>
                  <a:pt x="1375636" y="1309394"/>
                </a:cubicBezTo>
                <a:lnTo>
                  <a:pt x="1372352" y="1303988"/>
                </a:lnTo>
                <a:cubicBezTo>
                  <a:pt x="1364653" y="1287510"/>
                  <a:pt x="1357254" y="1271306"/>
                  <a:pt x="1356576" y="1270925"/>
                </a:cubicBezTo>
                <a:cubicBezTo>
                  <a:pt x="1356326" y="1271779"/>
                  <a:pt x="1364157" y="1290603"/>
                  <a:pt x="1372759" y="1311282"/>
                </a:cubicBezTo>
                <a:cubicBezTo>
                  <a:pt x="1372877" y="1312014"/>
                  <a:pt x="1372990" y="1312727"/>
                  <a:pt x="1373015" y="1313186"/>
                </a:cubicBezTo>
                <a:lnTo>
                  <a:pt x="1368781" y="1303003"/>
                </a:lnTo>
                <a:lnTo>
                  <a:pt x="1368745" y="1302904"/>
                </a:lnTo>
                <a:cubicBezTo>
                  <a:pt x="1368667" y="1302712"/>
                  <a:pt x="1368591" y="1302503"/>
                  <a:pt x="1368526" y="1302293"/>
                </a:cubicBezTo>
                <a:cubicBezTo>
                  <a:pt x="1367958" y="1300712"/>
                  <a:pt x="1367423" y="1299259"/>
                  <a:pt x="1366987" y="1298160"/>
                </a:cubicBezTo>
                <a:cubicBezTo>
                  <a:pt x="1367015" y="1298514"/>
                  <a:pt x="1367053" y="1298897"/>
                  <a:pt x="1367078" y="1299243"/>
                </a:cubicBezTo>
                <a:lnTo>
                  <a:pt x="1364628" y="1294166"/>
                </a:lnTo>
                <a:lnTo>
                  <a:pt x="1364333" y="1293553"/>
                </a:lnTo>
                <a:cubicBezTo>
                  <a:pt x="1364000" y="1292638"/>
                  <a:pt x="1363717" y="1292146"/>
                  <a:pt x="1363479" y="1291784"/>
                </a:cubicBezTo>
                <a:lnTo>
                  <a:pt x="1363503" y="1292229"/>
                </a:lnTo>
                <a:lnTo>
                  <a:pt x="1361789" y="1289496"/>
                </a:lnTo>
                <a:cubicBezTo>
                  <a:pt x="1361092" y="1287593"/>
                  <a:pt x="1360538" y="1285495"/>
                  <a:pt x="1360105" y="1283695"/>
                </a:cubicBezTo>
                <a:lnTo>
                  <a:pt x="1359910" y="1283116"/>
                </a:lnTo>
                <a:cubicBezTo>
                  <a:pt x="1359909" y="1283117"/>
                  <a:pt x="1359908" y="1283118"/>
                  <a:pt x="1359908" y="1283118"/>
                </a:cubicBezTo>
                <a:lnTo>
                  <a:pt x="1359939" y="1285625"/>
                </a:lnTo>
                <a:cubicBezTo>
                  <a:pt x="1359169" y="1284192"/>
                  <a:pt x="1356829" y="1276951"/>
                  <a:pt x="1355542" y="1273643"/>
                </a:cubicBezTo>
                <a:lnTo>
                  <a:pt x="1353573" y="1270077"/>
                </a:lnTo>
                <a:lnTo>
                  <a:pt x="1351359" y="1266378"/>
                </a:lnTo>
                <a:cubicBezTo>
                  <a:pt x="1350836" y="1264921"/>
                  <a:pt x="1350450" y="1263382"/>
                  <a:pt x="1350154" y="1262072"/>
                </a:cubicBezTo>
                <a:cubicBezTo>
                  <a:pt x="1349757" y="1261020"/>
                  <a:pt x="1349302" y="1259653"/>
                  <a:pt x="1348125" y="1255992"/>
                </a:cubicBezTo>
                <a:lnTo>
                  <a:pt x="1347804" y="1254985"/>
                </a:lnTo>
                <a:lnTo>
                  <a:pt x="1345340" y="1250351"/>
                </a:lnTo>
                <a:lnTo>
                  <a:pt x="1344991" y="1250651"/>
                </a:lnTo>
                <a:lnTo>
                  <a:pt x="1345832" y="1252663"/>
                </a:lnTo>
                <a:lnTo>
                  <a:pt x="1345993" y="1253391"/>
                </a:lnTo>
                <a:lnTo>
                  <a:pt x="1346511" y="1255338"/>
                </a:lnTo>
                <a:lnTo>
                  <a:pt x="1345865" y="1254981"/>
                </a:lnTo>
                <a:lnTo>
                  <a:pt x="1346038" y="1255636"/>
                </a:lnTo>
                <a:lnTo>
                  <a:pt x="1345726" y="1254944"/>
                </a:lnTo>
                <a:lnTo>
                  <a:pt x="1345583" y="1255535"/>
                </a:lnTo>
                <a:cubicBezTo>
                  <a:pt x="1345991" y="1257084"/>
                  <a:pt x="1348807" y="1264026"/>
                  <a:pt x="1348962" y="1264630"/>
                </a:cubicBezTo>
                <a:lnTo>
                  <a:pt x="1346513" y="1259155"/>
                </a:lnTo>
                <a:lnTo>
                  <a:pt x="1347598" y="1262777"/>
                </a:lnTo>
                <a:cubicBezTo>
                  <a:pt x="1347544" y="1262772"/>
                  <a:pt x="1347023" y="1261110"/>
                  <a:pt x="1346197" y="1259134"/>
                </a:cubicBezTo>
                <a:lnTo>
                  <a:pt x="1346175" y="1259189"/>
                </a:lnTo>
                <a:lnTo>
                  <a:pt x="1347992" y="1265986"/>
                </a:lnTo>
                <a:lnTo>
                  <a:pt x="1345577" y="1260244"/>
                </a:lnTo>
                <a:lnTo>
                  <a:pt x="1346065" y="1262358"/>
                </a:lnTo>
                <a:cubicBezTo>
                  <a:pt x="1346082" y="1262452"/>
                  <a:pt x="1346095" y="1262533"/>
                  <a:pt x="1345951" y="1262548"/>
                </a:cubicBezTo>
                <a:cubicBezTo>
                  <a:pt x="1345495" y="1261550"/>
                  <a:pt x="1344603" y="1258713"/>
                  <a:pt x="1343687" y="1255920"/>
                </a:cubicBezTo>
                <a:lnTo>
                  <a:pt x="1343260" y="1257742"/>
                </a:lnTo>
                <a:cubicBezTo>
                  <a:pt x="1343026" y="1257216"/>
                  <a:pt x="1342638" y="1256048"/>
                  <a:pt x="1342187" y="1254638"/>
                </a:cubicBezTo>
                <a:lnTo>
                  <a:pt x="1342136" y="1254724"/>
                </a:lnTo>
                <a:lnTo>
                  <a:pt x="1341766" y="1254000"/>
                </a:lnTo>
                <a:lnTo>
                  <a:pt x="1341404" y="1254077"/>
                </a:lnTo>
                <a:lnTo>
                  <a:pt x="1339879" y="1256392"/>
                </a:lnTo>
                <a:lnTo>
                  <a:pt x="1339641" y="1256754"/>
                </a:lnTo>
                <a:lnTo>
                  <a:pt x="1336342" y="1261524"/>
                </a:lnTo>
                <a:lnTo>
                  <a:pt x="1336281" y="1260520"/>
                </a:lnTo>
                <a:cubicBezTo>
                  <a:pt x="1335735" y="1261326"/>
                  <a:pt x="1335270" y="1261973"/>
                  <a:pt x="1334923" y="1262363"/>
                </a:cubicBezTo>
                <a:cubicBezTo>
                  <a:pt x="1334745" y="1262936"/>
                  <a:pt x="1334417" y="1263499"/>
                  <a:pt x="1334052" y="1264039"/>
                </a:cubicBezTo>
                <a:lnTo>
                  <a:pt x="1331958" y="1265753"/>
                </a:lnTo>
                <a:cubicBezTo>
                  <a:pt x="1331880" y="1265957"/>
                  <a:pt x="1331752" y="1266154"/>
                  <a:pt x="1331620" y="1266349"/>
                </a:cubicBezTo>
                <a:lnTo>
                  <a:pt x="1328842" y="1268986"/>
                </a:lnTo>
                <a:lnTo>
                  <a:pt x="1328891" y="1268784"/>
                </a:lnTo>
                <a:lnTo>
                  <a:pt x="1327433" y="1270368"/>
                </a:lnTo>
                <a:lnTo>
                  <a:pt x="1327437" y="1270335"/>
                </a:lnTo>
                <a:lnTo>
                  <a:pt x="1326990" y="1270865"/>
                </a:lnTo>
                <a:lnTo>
                  <a:pt x="1325073" y="1273150"/>
                </a:lnTo>
                <a:lnTo>
                  <a:pt x="1320171" y="1279428"/>
                </a:lnTo>
                <a:lnTo>
                  <a:pt x="1320266" y="1278934"/>
                </a:lnTo>
                <a:cubicBezTo>
                  <a:pt x="1320164" y="1279114"/>
                  <a:pt x="1320042" y="1279290"/>
                  <a:pt x="1319923" y="1279453"/>
                </a:cubicBezTo>
                <a:lnTo>
                  <a:pt x="1319858" y="1279552"/>
                </a:lnTo>
                <a:lnTo>
                  <a:pt x="1312378" y="1289623"/>
                </a:lnTo>
                <a:cubicBezTo>
                  <a:pt x="1312493" y="1289152"/>
                  <a:pt x="1312772" y="1288424"/>
                  <a:pt x="1313060" y="1287678"/>
                </a:cubicBezTo>
                <a:cubicBezTo>
                  <a:pt x="1322655" y="1274764"/>
                  <a:pt x="1331707" y="1262581"/>
                  <a:pt x="1336995" y="1255120"/>
                </a:cubicBezTo>
                <a:lnTo>
                  <a:pt x="1336960" y="1255021"/>
                </a:lnTo>
                <a:cubicBezTo>
                  <a:pt x="1333311" y="1258958"/>
                  <a:pt x="1327025" y="1266155"/>
                  <a:pt x="1320558" y="1273436"/>
                </a:cubicBezTo>
                <a:lnTo>
                  <a:pt x="1320016" y="1273894"/>
                </a:lnTo>
                <a:cubicBezTo>
                  <a:pt x="1318341" y="1275958"/>
                  <a:pt x="1316628" y="1278059"/>
                  <a:pt x="1314906" y="1280165"/>
                </a:cubicBezTo>
                <a:cubicBezTo>
                  <a:pt x="1313654" y="1281245"/>
                  <a:pt x="1311710" y="1283161"/>
                  <a:pt x="1309551" y="1285393"/>
                </a:cubicBezTo>
                <a:cubicBezTo>
                  <a:pt x="1318387" y="1273243"/>
                  <a:pt x="1326933" y="1261505"/>
                  <a:pt x="1332609" y="1253459"/>
                </a:cubicBezTo>
                <a:cubicBezTo>
                  <a:pt x="1328563" y="1258023"/>
                  <a:pt x="1322173" y="1265605"/>
                  <a:pt x="1315660" y="1273209"/>
                </a:cubicBezTo>
                <a:lnTo>
                  <a:pt x="1319329" y="1267834"/>
                </a:lnTo>
                <a:cubicBezTo>
                  <a:pt x="1316370" y="1271574"/>
                  <a:pt x="1313264" y="1275497"/>
                  <a:pt x="1310143" y="1279423"/>
                </a:cubicBezTo>
                <a:cubicBezTo>
                  <a:pt x="1317476" y="1268520"/>
                  <a:pt x="1325656" y="1256480"/>
                  <a:pt x="1332690" y="1246044"/>
                </a:cubicBezTo>
                <a:lnTo>
                  <a:pt x="1332289" y="1245610"/>
                </a:lnTo>
                <a:cubicBezTo>
                  <a:pt x="1325368" y="1254575"/>
                  <a:pt x="1315962" y="1266933"/>
                  <a:pt x="1308435" y="1276303"/>
                </a:cubicBezTo>
                <a:lnTo>
                  <a:pt x="1308886" y="1275332"/>
                </a:lnTo>
                <a:cubicBezTo>
                  <a:pt x="1308769" y="1275349"/>
                  <a:pt x="1308733" y="1275383"/>
                  <a:pt x="1308687" y="1275430"/>
                </a:cubicBezTo>
                <a:lnTo>
                  <a:pt x="1310839" y="1271775"/>
                </a:lnTo>
                <a:cubicBezTo>
                  <a:pt x="1307752" y="1275968"/>
                  <a:pt x="1304718" y="1280017"/>
                  <a:pt x="1301886" y="1283752"/>
                </a:cubicBezTo>
                <a:lnTo>
                  <a:pt x="1302680" y="1282253"/>
                </a:lnTo>
                <a:cubicBezTo>
                  <a:pt x="1302560" y="1282270"/>
                  <a:pt x="1302512" y="1282321"/>
                  <a:pt x="1302447" y="1282391"/>
                </a:cubicBezTo>
                <a:cubicBezTo>
                  <a:pt x="1310132" y="1269709"/>
                  <a:pt x="1318763" y="1255762"/>
                  <a:pt x="1325159" y="1245220"/>
                </a:cubicBezTo>
                <a:lnTo>
                  <a:pt x="1324602" y="1244266"/>
                </a:lnTo>
                <a:lnTo>
                  <a:pt x="1320387" y="1249523"/>
                </a:lnTo>
                <a:lnTo>
                  <a:pt x="1323834" y="1242948"/>
                </a:lnTo>
                <a:lnTo>
                  <a:pt x="1323385" y="1242179"/>
                </a:lnTo>
                <a:cubicBezTo>
                  <a:pt x="1323357" y="1242221"/>
                  <a:pt x="1323326" y="1242259"/>
                  <a:pt x="1323296" y="1242297"/>
                </a:cubicBezTo>
                <a:lnTo>
                  <a:pt x="1323376" y="1242163"/>
                </a:lnTo>
                <a:cubicBezTo>
                  <a:pt x="1323333" y="1242132"/>
                  <a:pt x="1323322" y="1242092"/>
                  <a:pt x="1323312" y="1242053"/>
                </a:cubicBezTo>
                <a:cubicBezTo>
                  <a:pt x="1322597" y="1243446"/>
                  <a:pt x="1322685" y="1246913"/>
                  <a:pt x="1321284" y="1244111"/>
                </a:cubicBezTo>
                <a:lnTo>
                  <a:pt x="1320738" y="1242353"/>
                </a:lnTo>
                <a:cubicBezTo>
                  <a:pt x="1317985" y="1245496"/>
                  <a:pt x="1314504" y="1249844"/>
                  <a:pt x="1310606" y="1254853"/>
                </a:cubicBezTo>
                <a:cubicBezTo>
                  <a:pt x="1310882" y="1254342"/>
                  <a:pt x="1311149" y="1253848"/>
                  <a:pt x="1311311" y="1253413"/>
                </a:cubicBezTo>
                <a:lnTo>
                  <a:pt x="1320530" y="1241683"/>
                </a:lnTo>
                <a:lnTo>
                  <a:pt x="1320428" y="1241357"/>
                </a:lnTo>
                <a:lnTo>
                  <a:pt x="1319309" y="1242400"/>
                </a:lnTo>
                <a:cubicBezTo>
                  <a:pt x="1317863" y="1243504"/>
                  <a:pt x="1316165" y="1245247"/>
                  <a:pt x="1314260" y="1247215"/>
                </a:cubicBezTo>
                <a:lnTo>
                  <a:pt x="1314035" y="1246862"/>
                </a:lnTo>
                <a:cubicBezTo>
                  <a:pt x="1313265" y="1247874"/>
                  <a:pt x="1312495" y="1248911"/>
                  <a:pt x="1311712" y="1249966"/>
                </a:cubicBezTo>
                <a:cubicBezTo>
                  <a:pt x="1312168" y="1249180"/>
                  <a:pt x="1312609" y="1248418"/>
                  <a:pt x="1312925" y="1247743"/>
                </a:cubicBezTo>
                <a:lnTo>
                  <a:pt x="1313837" y="1246549"/>
                </a:lnTo>
                <a:lnTo>
                  <a:pt x="1313520" y="1246048"/>
                </a:lnTo>
                <a:lnTo>
                  <a:pt x="1317607" y="1240270"/>
                </a:lnTo>
                <a:lnTo>
                  <a:pt x="1317362" y="1239569"/>
                </a:lnTo>
                <a:lnTo>
                  <a:pt x="1314762" y="1242258"/>
                </a:lnTo>
                <a:lnTo>
                  <a:pt x="1317179" y="1239049"/>
                </a:lnTo>
                <a:lnTo>
                  <a:pt x="1316681" y="1237629"/>
                </a:lnTo>
                <a:lnTo>
                  <a:pt x="1316665" y="1237647"/>
                </a:lnTo>
                <a:cubicBezTo>
                  <a:pt x="1316232" y="1238207"/>
                  <a:pt x="1315920" y="1239327"/>
                  <a:pt x="1315064" y="1239439"/>
                </a:cubicBezTo>
                <a:cubicBezTo>
                  <a:pt x="1313509" y="1241146"/>
                  <a:pt x="1311775" y="1243103"/>
                  <a:pt x="1309922" y="1245196"/>
                </a:cubicBezTo>
                <a:lnTo>
                  <a:pt x="1309568" y="1247528"/>
                </a:lnTo>
                <a:cubicBezTo>
                  <a:pt x="1308760" y="1247723"/>
                  <a:pt x="1308504" y="1247394"/>
                  <a:pt x="1308219" y="1247115"/>
                </a:cubicBezTo>
                <a:lnTo>
                  <a:pt x="1307543" y="1247875"/>
                </a:lnTo>
                <a:lnTo>
                  <a:pt x="1306614" y="1251953"/>
                </a:lnTo>
                <a:lnTo>
                  <a:pt x="1306386" y="1250371"/>
                </a:lnTo>
                <a:lnTo>
                  <a:pt x="1304843" y="1255278"/>
                </a:lnTo>
                <a:cubicBezTo>
                  <a:pt x="1304628" y="1255097"/>
                  <a:pt x="1304586" y="1253901"/>
                  <a:pt x="1304590" y="1252677"/>
                </a:cubicBezTo>
                <a:lnTo>
                  <a:pt x="1304541" y="1252539"/>
                </a:lnTo>
                <a:cubicBezTo>
                  <a:pt x="1304541" y="1252542"/>
                  <a:pt x="1304541" y="1252544"/>
                  <a:pt x="1304540" y="1252546"/>
                </a:cubicBezTo>
                <a:lnTo>
                  <a:pt x="1304007" y="1256933"/>
                </a:lnTo>
                <a:lnTo>
                  <a:pt x="1301768" y="1259930"/>
                </a:lnTo>
                <a:lnTo>
                  <a:pt x="1301627" y="1258607"/>
                </a:lnTo>
                <a:lnTo>
                  <a:pt x="1300417" y="1262269"/>
                </a:lnTo>
                <a:cubicBezTo>
                  <a:pt x="1300397" y="1262245"/>
                  <a:pt x="1300381" y="1262211"/>
                  <a:pt x="1300397" y="1262163"/>
                </a:cubicBezTo>
                <a:lnTo>
                  <a:pt x="1300341" y="1262365"/>
                </a:lnTo>
                <a:lnTo>
                  <a:pt x="1299170" y="1264689"/>
                </a:lnTo>
                <a:lnTo>
                  <a:pt x="1297776" y="1269774"/>
                </a:lnTo>
                <a:lnTo>
                  <a:pt x="1298316" y="1262047"/>
                </a:lnTo>
                <a:lnTo>
                  <a:pt x="1296878" y="1264641"/>
                </a:lnTo>
                <a:lnTo>
                  <a:pt x="1293677" y="1272581"/>
                </a:lnTo>
                <a:lnTo>
                  <a:pt x="1298533" y="1254645"/>
                </a:lnTo>
                <a:lnTo>
                  <a:pt x="1298489" y="1254481"/>
                </a:lnTo>
                <a:cubicBezTo>
                  <a:pt x="1298383" y="1254514"/>
                  <a:pt x="1298291" y="1254511"/>
                  <a:pt x="1298234" y="1254440"/>
                </a:cubicBezTo>
                <a:lnTo>
                  <a:pt x="1298173" y="1253984"/>
                </a:lnTo>
                <a:cubicBezTo>
                  <a:pt x="1298235" y="1253338"/>
                  <a:pt x="1298619" y="1252275"/>
                  <a:pt x="1299042" y="1251145"/>
                </a:cubicBezTo>
                <a:cubicBezTo>
                  <a:pt x="1299089" y="1250391"/>
                  <a:pt x="1299127" y="1249666"/>
                  <a:pt x="1299152" y="1248972"/>
                </a:cubicBezTo>
                <a:lnTo>
                  <a:pt x="1298512" y="1248208"/>
                </a:lnTo>
                <a:lnTo>
                  <a:pt x="1298012" y="1247966"/>
                </a:lnTo>
                <a:cubicBezTo>
                  <a:pt x="1298060" y="1247087"/>
                  <a:pt x="1298675" y="1245212"/>
                  <a:pt x="1299281" y="1243319"/>
                </a:cubicBezTo>
                <a:lnTo>
                  <a:pt x="1298980" y="1241715"/>
                </a:lnTo>
                <a:lnTo>
                  <a:pt x="1298817" y="1242160"/>
                </a:lnTo>
                <a:lnTo>
                  <a:pt x="1298806" y="1242585"/>
                </a:lnTo>
                <a:lnTo>
                  <a:pt x="1298590" y="1242787"/>
                </a:lnTo>
                <a:cubicBezTo>
                  <a:pt x="1298047" y="1244231"/>
                  <a:pt x="1297501" y="1245744"/>
                  <a:pt x="1296941" y="1247306"/>
                </a:cubicBezTo>
                <a:lnTo>
                  <a:pt x="1297959" y="1243374"/>
                </a:lnTo>
                <a:lnTo>
                  <a:pt x="1297758" y="1243561"/>
                </a:lnTo>
                <a:cubicBezTo>
                  <a:pt x="1297056" y="1245880"/>
                  <a:pt x="1296233" y="1249599"/>
                  <a:pt x="1295343" y="1253929"/>
                </a:cubicBezTo>
                <a:lnTo>
                  <a:pt x="1295587" y="1249134"/>
                </a:lnTo>
                <a:lnTo>
                  <a:pt x="1295388" y="1249462"/>
                </a:lnTo>
                <a:lnTo>
                  <a:pt x="1294961" y="1249159"/>
                </a:lnTo>
                <a:lnTo>
                  <a:pt x="1294420" y="1250589"/>
                </a:lnTo>
                <a:cubicBezTo>
                  <a:pt x="1294409" y="1250626"/>
                  <a:pt x="1294401" y="1250663"/>
                  <a:pt x="1294394" y="1250700"/>
                </a:cubicBezTo>
                <a:lnTo>
                  <a:pt x="1294039" y="1254133"/>
                </a:lnTo>
                <a:lnTo>
                  <a:pt x="1293363" y="1257222"/>
                </a:lnTo>
                <a:cubicBezTo>
                  <a:pt x="1293345" y="1257915"/>
                  <a:pt x="1293386" y="1258633"/>
                  <a:pt x="1293430" y="1259376"/>
                </a:cubicBezTo>
                <a:lnTo>
                  <a:pt x="1293442" y="1269416"/>
                </a:lnTo>
                <a:lnTo>
                  <a:pt x="1292347" y="1261866"/>
                </a:lnTo>
                <a:cubicBezTo>
                  <a:pt x="1291093" y="1266630"/>
                  <a:pt x="1290017" y="1272111"/>
                  <a:pt x="1288935" y="1277461"/>
                </a:cubicBezTo>
                <a:cubicBezTo>
                  <a:pt x="1288092" y="1277547"/>
                  <a:pt x="1287786" y="1279688"/>
                  <a:pt x="1287656" y="1282698"/>
                </a:cubicBezTo>
                <a:cubicBezTo>
                  <a:pt x="1287312" y="1283861"/>
                  <a:pt x="1287024" y="1285455"/>
                  <a:pt x="1286733" y="1287345"/>
                </a:cubicBezTo>
                <a:lnTo>
                  <a:pt x="1285407" y="1292720"/>
                </a:lnTo>
                <a:cubicBezTo>
                  <a:pt x="1285513" y="1285705"/>
                  <a:pt x="1285728" y="1278523"/>
                  <a:pt x="1285719" y="1274142"/>
                </a:cubicBezTo>
                <a:lnTo>
                  <a:pt x="1284181" y="1278450"/>
                </a:lnTo>
                <a:cubicBezTo>
                  <a:pt x="1284131" y="1278787"/>
                  <a:pt x="1284094" y="1279132"/>
                  <a:pt x="1284057" y="1279484"/>
                </a:cubicBezTo>
                <a:lnTo>
                  <a:pt x="1284034" y="1278861"/>
                </a:lnTo>
                <a:cubicBezTo>
                  <a:pt x="1283411" y="1280594"/>
                  <a:pt x="1282794" y="1282330"/>
                  <a:pt x="1282180" y="1284057"/>
                </a:cubicBezTo>
                <a:cubicBezTo>
                  <a:pt x="1281316" y="1284126"/>
                  <a:pt x="1280245" y="1287492"/>
                  <a:pt x="1279040" y="1292245"/>
                </a:cubicBezTo>
                <a:lnTo>
                  <a:pt x="1276492" y="1299449"/>
                </a:lnTo>
                <a:cubicBezTo>
                  <a:pt x="1276508" y="1300857"/>
                  <a:pt x="1276509" y="1302256"/>
                  <a:pt x="1276508" y="1303642"/>
                </a:cubicBezTo>
                <a:cubicBezTo>
                  <a:pt x="1276490" y="1303556"/>
                  <a:pt x="1276476" y="1303492"/>
                  <a:pt x="1276383" y="1303452"/>
                </a:cubicBezTo>
                <a:lnTo>
                  <a:pt x="1276286" y="1305201"/>
                </a:lnTo>
                <a:lnTo>
                  <a:pt x="1275892" y="1301013"/>
                </a:lnTo>
                <a:lnTo>
                  <a:pt x="1273227" y="1307936"/>
                </a:lnTo>
                <a:lnTo>
                  <a:pt x="1275603" y="1297936"/>
                </a:lnTo>
                <a:lnTo>
                  <a:pt x="1274772" y="1289099"/>
                </a:lnTo>
                <a:cubicBezTo>
                  <a:pt x="1274426" y="1290170"/>
                  <a:pt x="1274089" y="1291312"/>
                  <a:pt x="1273738" y="1292510"/>
                </a:cubicBezTo>
                <a:lnTo>
                  <a:pt x="1272068" y="1294100"/>
                </a:lnTo>
                <a:lnTo>
                  <a:pt x="1273861" y="1283211"/>
                </a:lnTo>
                <a:cubicBezTo>
                  <a:pt x="1273477" y="1283919"/>
                  <a:pt x="1272729" y="1286266"/>
                  <a:pt x="1271742" y="1289694"/>
                </a:cubicBezTo>
                <a:lnTo>
                  <a:pt x="1271223" y="1291833"/>
                </a:lnTo>
                <a:cubicBezTo>
                  <a:pt x="1271350" y="1294286"/>
                  <a:pt x="1271465" y="1296713"/>
                  <a:pt x="1271576" y="1299094"/>
                </a:cubicBezTo>
                <a:lnTo>
                  <a:pt x="1270843" y="1293403"/>
                </a:lnTo>
                <a:lnTo>
                  <a:pt x="1268750" y="1302037"/>
                </a:lnTo>
                <a:cubicBezTo>
                  <a:pt x="1268841" y="1303222"/>
                  <a:pt x="1268941" y="1304411"/>
                  <a:pt x="1269042" y="1305604"/>
                </a:cubicBezTo>
                <a:lnTo>
                  <a:pt x="1268423" y="1303385"/>
                </a:lnTo>
                <a:cubicBezTo>
                  <a:pt x="1267813" y="1305981"/>
                  <a:pt x="1267178" y="1308585"/>
                  <a:pt x="1266550" y="1311109"/>
                </a:cubicBezTo>
                <a:cubicBezTo>
                  <a:pt x="1266547" y="1311062"/>
                  <a:pt x="1266543" y="1311029"/>
                  <a:pt x="1266470" y="1311008"/>
                </a:cubicBezTo>
                <a:lnTo>
                  <a:pt x="1266157" y="1311944"/>
                </a:lnTo>
                <a:lnTo>
                  <a:pt x="1267383" y="1299659"/>
                </a:lnTo>
                <a:lnTo>
                  <a:pt x="1267212" y="1299048"/>
                </a:lnTo>
                <a:lnTo>
                  <a:pt x="1266511" y="1294174"/>
                </a:lnTo>
                <a:cubicBezTo>
                  <a:pt x="1266159" y="1294971"/>
                  <a:pt x="1265836" y="1295801"/>
                  <a:pt x="1265509" y="1296647"/>
                </a:cubicBezTo>
                <a:lnTo>
                  <a:pt x="1266408" y="1293456"/>
                </a:lnTo>
                <a:lnTo>
                  <a:pt x="1266043" y="1290917"/>
                </a:lnTo>
                <a:lnTo>
                  <a:pt x="1264338" y="1300840"/>
                </a:lnTo>
                <a:cubicBezTo>
                  <a:pt x="1264526" y="1303011"/>
                  <a:pt x="1264735" y="1305214"/>
                  <a:pt x="1264946" y="1307434"/>
                </a:cubicBezTo>
                <a:cubicBezTo>
                  <a:pt x="1264809" y="1308286"/>
                  <a:pt x="1264673" y="1309115"/>
                  <a:pt x="1264529" y="1309641"/>
                </a:cubicBezTo>
                <a:lnTo>
                  <a:pt x="1263925" y="1303245"/>
                </a:lnTo>
                <a:cubicBezTo>
                  <a:pt x="1263615" y="1305090"/>
                  <a:pt x="1263299" y="1306915"/>
                  <a:pt x="1262988" y="1308692"/>
                </a:cubicBezTo>
                <a:lnTo>
                  <a:pt x="1263458" y="1298320"/>
                </a:lnTo>
                <a:lnTo>
                  <a:pt x="1263382" y="1297514"/>
                </a:lnTo>
                <a:lnTo>
                  <a:pt x="1263377" y="1297397"/>
                </a:lnTo>
                <a:cubicBezTo>
                  <a:pt x="1263358" y="1297169"/>
                  <a:pt x="1263347" y="1296920"/>
                  <a:pt x="1263349" y="1296673"/>
                </a:cubicBezTo>
                <a:lnTo>
                  <a:pt x="1263292" y="1295576"/>
                </a:lnTo>
                <a:lnTo>
                  <a:pt x="1261329" y="1300681"/>
                </a:lnTo>
                <a:cubicBezTo>
                  <a:pt x="1260897" y="1304257"/>
                  <a:pt x="1260445" y="1308187"/>
                  <a:pt x="1259982" y="1312187"/>
                </a:cubicBezTo>
                <a:lnTo>
                  <a:pt x="1259308" y="1308684"/>
                </a:lnTo>
                <a:lnTo>
                  <a:pt x="1259373" y="1305776"/>
                </a:lnTo>
                <a:lnTo>
                  <a:pt x="1256736" y="1312677"/>
                </a:lnTo>
                <a:lnTo>
                  <a:pt x="1257006" y="1313835"/>
                </a:lnTo>
                <a:lnTo>
                  <a:pt x="1256660" y="1312876"/>
                </a:lnTo>
                <a:cubicBezTo>
                  <a:pt x="1253865" y="1320241"/>
                  <a:pt x="1250862" y="1328130"/>
                  <a:pt x="1247989" y="1335567"/>
                </a:cubicBezTo>
                <a:cubicBezTo>
                  <a:pt x="1248003" y="1335492"/>
                  <a:pt x="1248011" y="1335439"/>
                  <a:pt x="1247945" y="1335400"/>
                </a:cubicBezTo>
                <a:lnTo>
                  <a:pt x="1247300" y="1336858"/>
                </a:lnTo>
                <a:lnTo>
                  <a:pt x="1255318" y="1309158"/>
                </a:lnTo>
                <a:lnTo>
                  <a:pt x="1254032" y="1305596"/>
                </a:lnTo>
                <a:cubicBezTo>
                  <a:pt x="1251184" y="1314064"/>
                  <a:pt x="1248159" y="1323102"/>
                  <a:pt x="1245330" y="1331462"/>
                </a:cubicBezTo>
                <a:cubicBezTo>
                  <a:pt x="1248143" y="1320370"/>
                  <a:pt x="1251012" y="1309319"/>
                  <a:pt x="1252775" y="1302115"/>
                </a:cubicBezTo>
                <a:lnTo>
                  <a:pt x="1252177" y="1300458"/>
                </a:lnTo>
                <a:cubicBezTo>
                  <a:pt x="1251119" y="1303708"/>
                  <a:pt x="1249788" y="1308015"/>
                  <a:pt x="1248282" y="1312980"/>
                </a:cubicBezTo>
                <a:lnTo>
                  <a:pt x="1248718" y="1316639"/>
                </a:lnTo>
                <a:lnTo>
                  <a:pt x="1247921" y="1314165"/>
                </a:lnTo>
                <a:lnTo>
                  <a:pt x="1243518" y="1328761"/>
                </a:lnTo>
                <a:cubicBezTo>
                  <a:pt x="1245533" y="1337208"/>
                  <a:pt x="1247606" y="1345998"/>
                  <a:pt x="1249545" y="1354371"/>
                </a:cubicBezTo>
                <a:cubicBezTo>
                  <a:pt x="1249507" y="1354274"/>
                  <a:pt x="1249475" y="1354204"/>
                  <a:pt x="1249373" y="1354168"/>
                </a:cubicBezTo>
                <a:lnTo>
                  <a:pt x="1249742" y="1356163"/>
                </a:lnTo>
                <a:lnTo>
                  <a:pt x="1242338" y="1332672"/>
                </a:lnTo>
                <a:cubicBezTo>
                  <a:pt x="1241925" y="1334024"/>
                  <a:pt x="1241516" y="1335388"/>
                  <a:pt x="1241105" y="1336758"/>
                </a:cubicBezTo>
                <a:lnTo>
                  <a:pt x="1241693" y="1331159"/>
                </a:lnTo>
                <a:lnTo>
                  <a:pt x="1241766" y="1330856"/>
                </a:lnTo>
                <a:lnTo>
                  <a:pt x="1240432" y="1326627"/>
                </a:lnTo>
                <a:lnTo>
                  <a:pt x="1238770" y="1332296"/>
                </a:lnTo>
                <a:cubicBezTo>
                  <a:pt x="1240398" y="1338185"/>
                  <a:pt x="1242012" y="1344060"/>
                  <a:pt x="1243553" y="1349706"/>
                </a:cubicBezTo>
                <a:lnTo>
                  <a:pt x="1238199" y="1334243"/>
                </a:lnTo>
                <a:cubicBezTo>
                  <a:pt x="1237821" y="1335497"/>
                  <a:pt x="1237454" y="1336767"/>
                  <a:pt x="1237085" y="1338043"/>
                </a:cubicBezTo>
                <a:lnTo>
                  <a:pt x="1237003" y="1338183"/>
                </a:lnTo>
                <a:cubicBezTo>
                  <a:pt x="1237011" y="1338246"/>
                  <a:pt x="1237019" y="1338308"/>
                  <a:pt x="1237027" y="1338371"/>
                </a:cubicBezTo>
                <a:lnTo>
                  <a:pt x="1237024" y="1338368"/>
                </a:lnTo>
                <a:cubicBezTo>
                  <a:pt x="1238842" y="1344429"/>
                  <a:pt x="1240808" y="1350844"/>
                  <a:pt x="1242800" y="1357347"/>
                </a:cubicBezTo>
                <a:lnTo>
                  <a:pt x="1239296" y="1350091"/>
                </a:lnTo>
                <a:lnTo>
                  <a:pt x="1230878" y="1326696"/>
                </a:lnTo>
                <a:cubicBezTo>
                  <a:pt x="1231464" y="1329808"/>
                  <a:pt x="1232039" y="1332911"/>
                  <a:pt x="1232584" y="1335895"/>
                </a:cubicBezTo>
                <a:lnTo>
                  <a:pt x="1230403" y="1328586"/>
                </a:lnTo>
                <a:lnTo>
                  <a:pt x="1230147" y="1330647"/>
                </a:lnTo>
                <a:cubicBezTo>
                  <a:pt x="1232797" y="1339251"/>
                  <a:pt x="1235993" y="1349366"/>
                  <a:pt x="1239300" y="1359835"/>
                </a:cubicBezTo>
                <a:cubicBezTo>
                  <a:pt x="1239390" y="1360814"/>
                  <a:pt x="1239478" y="1361770"/>
                  <a:pt x="1239475" y="1362379"/>
                </a:cubicBezTo>
                <a:lnTo>
                  <a:pt x="1235168" y="1348736"/>
                </a:lnTo>
                <a:lnTo>
                  <a:pt x="1235131" y="1348602"/>
                </a:lnTo>
                <a:cubicBezTo>
                  <a:pt x="1235054" y="1348345"/>
                  <a:pt x="1234977" y="1348065"/>
                  <a:pt x="1234916" y="1347783"/>
                </a:cubicBezTo>
                <a:cubicBezTo>
                  <a:pt x="1234348" y="1345665"/>
                  <a:pt x="1233817" y="1343720"/>
                  <a:pt x="1233376" y="1342246"/>
                </a:cubicBezTo>
                <a:cubicBezTo>
                  <a:pt x="1233385" y="1342719"/>
                  <a:pt x="1233404" y="1343231"/>
                  <a:pt x="1233412" y="1343694"/>
                </a:cubicBezTo>
                <a:lnTo>
                  <a:pt x="1230864" y="1336886"/>
                </a:lnTo>
                <a:lnTo>
                  <a:pt x="1230557" y="1336064"/>
                </a:lnTo>
                <a:lnTo>
                  <a:pt x="1229733" y="1333858"/>
                </a:lnTo>
                <a:lnTo>
                  <a:pt x="1229669" y="1334278"/>
                </a:lnTo>
                <a:lnTo>
                  <a:pt x="1229669" y="1334286"/>
                </a:lnTo>
                <a:lnTo>
                  <a:pt x="1229668" y="1334284"/>
                </a:lnTo>
                <a:lnTo>
                  <a:pt x="1229638" y="1334481"/>
                </a:lnTo>
                <a:cubicBezTo>
                  <a:pt x="1230061" y="1336288"/>
                  <a:pt x="1230495" y="1338132"/>
                  <a:pt x="1230933" y="1339989"/>
                </a:cubicBezTo>
                <a:lnTo>
                  <a:pt x="1229289" y="1336800"/>
                </a:lnTo>
                <a:lnTo>
                  <a:pt x="1228368" y="1342922"/>
                </a:lnTo>
                <a:lnTo>
                  <a:pt x="1228562" y="1334941"/>
                </a:lnTo>
                <a:cubicBezTo>
                  <a:pt x="1227540" y="1331764"/>
                  <a:pt x="1226546" y="1328628"/>
                  <a:pt x="1225624" y="1325752"/>
                </a:cubicBezTo>
                <a:lnTo>
                  <a:pt x="1224310" y="1327677"/>
                </a:lnTo>
                <a:lnTo>
                  <a:pt x="1224215" y="1321367"/>
                </a:lnTo>
                <a:cubicBezTo>
                  <a:pt x="1223929" y="1320467"/>
                  <a:pt x="1223651" y="1319615"/>
                  <a:pt x="1223378" y="1318821"/>
                </a:cubicBezTo>
                <a:lnTo>
                  <a:pt x="1223065" y="1322809"/>
                </a:lnTo>
                <a:cubicBezTo>
                  <a:pt x="1224287" y="1327943"/>
                  <a:pt x="1225930" y="1334497"/>
                  <a:pt x="1227645" y="1341333"/>
                </a:cubicBezTo>
                <a:cubicBezTo>
                  <a:pt x="1227592" y="1341859"/>
                  <a:pt x="1227537" y="1342369"/>
                  <a:pt x="1227455" y="1342697"/>
                </a:cubicBezTo>
                <a:lnTo>
                  <a:pt x="1225629" y="1335406"/>
                </a:lnTo>
                <a:lnTo>
                  <a:pt x="1225616" y="1335336"/>
                </a:lnTo>
                <a:cubicBezTo>
                  <a:pt x="1225585" y="1335198"/>
                  <a:pt x="1225557" y="1335048"/>
                  <a:pt x="1225542" y="1334898"/>
                </a:cubicBezTo>
                <a:cubicBezTo>
                  <a:pt x="1225346" y="1333767"/>
                  <a:pt x="1225154" y="1332727"/>
                  <a:pt x="1224978" y="1331940"/>
                </a:cubicBezTo>
                <a:cubicBezTo>
                  <a:pt x="1224923" y="1332193"/>
                  <a:pt x="1224873" y="1332467"/>
                  <a:pt x="1224816" y="1332714"/>
                </a:cubicBezTo>
                <a:lnTo>
                  <a:pt x="1223570" y="1329079"/>
                </a:lnTo>
                <a:lnTo>
                  <a:pt x="1223420" y="1328640"/>
                </a:lnTo>
                <a:cubicBezTo>
                  <a:pt x="1223303" y="1327985"/>
                  <a:pt x="1223137" y="1327632"/>
                  <a:pt x="1222985" y="1327372"/>
                </a:cubicBezTo>
                <a:lnTo>
                  <a:pt x="1222905" y="1327692"/>
                </a:lnTo>
                <a:lnTo>
                  <a:pt x="1222800" y="1327497"/>
                </a:lnTo>
                <a:cubicBezTo>
                  <a:pt x="1222581" y="1330755"/>
                  <a:pt x="1222389" y="1334492"/>
                  <a:pt x="1222195" y="1338496"/>
                </a:cubicBezTo>
                <a:cubicBezTo>
                  <a:pt x="1222015" y="1339251"/>
                  <a:pt x="1221868" y="1340118"/>
                  <a:pt x="1221717" y="1341010"/>
                </a:cubicBezTo>
                <a:cubicBezTo>
                  <a:pt x="1222071" y="1335943"/>
                  <a:pt x="1222375" y="1331256"/>
                  <a:pt x="1222595" y="1327119"/>
                </a:cubicBezTo>
                <a:lnTo>
                  <a:pt x="1221843" y="1325734"/>
                </a:lnTo>
                <a:cubicBezTo>
                  <a:pt x="1221596" y="1324370"/>
                  <a:pt x="1221535" y="1322871"/>
                  <a:pt x="1221524" y="1321582"/>
                </a:cubicBezTo>
                <a:lnTo>
                  <a:pt x="1221466" y="1321168"/>
                </a:lnTo>
                <a:lnTo>
                  <a:pt x="1220912" y="1322961"/>
                </a:lnTo>
                <a:lnTo>
                  <a:pt x="1220253" y="1319665"/>
                </a:lnTo>
                <a:cubicBezTo>
                  <a:pt x="1219592" y="1322983"/>
                  <a:pt x="1218969" y="1326920"/>
                  <a:pt x="1218312" y="1331230"/>
                </a:cubicBezTo>
                <a:lnTo>
                  <a:pt x="1219332" y="1314403"/>
                </a:lnTo>
                <a:cubicBezTo>
                  <a:pt x="1219258" y="1314682"/>
                  <a:pt x="1219178" y="1315005"/>
                  <a:pt x="1218681" y="1315468"/>
                </a:cubicBezTo>
                <a:lnTo>
                  <a:pt x="1218562" y="1314523"/>
                </a:lnTo>
                <a:cubicBezTo>
                  <a:pt x="1218389" y="1315192"/>
                  <a:pt x="1218219" y="1316020"/>
                  <a:pt x="1218023" y="1317023"/>
                </a:cubicBezTo>
                <a:cubicBezTo>
                  <a:pt x="1216537" y="1324639"/>
                  <a:pt x="1212649" y="1352528"/>
                  <a:pt x="1209022" y="1376407"/>
                </a:cubicBezTo>
                <a:cubicBezTo>
                  <a:pt x="1209021" y="1376323"/>
                  <a:pt x="1209017" y="1376263"/>
                  <a:pt x="1208944" y="1376228"/>
                </a:cubicBezTo>
                <a:lnTo>
                  <a:pt x="1208607" y="1377918"/>
                </a:lnTo>
                <a:cubicBezTo>
                  <a:pt x="1209988" y="1354647"/>
                  <a:pt x="1212736" y="1321007"/>
                  <a:pt x="1213462" y="1308179"/>
                </a:cubicBezTo>
                <a:lnTo>
                  <a:pt x="1212948" y="1306181"/>
                </a:lnTo>
                <a:cubicBezTo>
                  <a:pt x="1211500" y="1316090"/>
                  <a:pt x="1208321" y="1346811"/>
                  <a:pt x="1205513" y="1372140"/>
                </a:cubicBezTo>
                <a:cubicBezTo>
                  <a:pt x="1206323" y="1350635"/>
                  <a:pt x="1207318" y="1329245"/>
                  <a:pt x="1206826" y="1329461"/>
                </a:cubicBezTo>
                <a:cubicBezTo>
                  <a:pt x="1206195" y="1329745"/>
                  <a:pt x="1204372" y="1353356"/>
                  <a:pt x="1202414" y="1378492"/>
                </a:cubicBezTo>
                <a:lnTo>
                  <a:pt x="1201825" y="1372205"/>
                </a:lnTo>
                <a:cubicBezTo>
                  <a:pt x="1202292" y="1353271"/>
                  <a:pt x="1202920" y="1334666"/>
                  <a:pt x="1202444" y="1334104"/>
                </a:cubicBezTo>
                <a:cubicBezTo>
                  <a:pt x="1201784" y="1335035"/>
                  <a:pt x="1200306" y="1356635"/>
                  <a:pt x="1198679" y="1380363"/>
                </a:cubicBezTo>
                <a:cubicBezTo>
                  <a:pt x="1198439" y="1381188"/>
                  <a:pt x="1198202" y="1381992"/>
                  <a:pt x="1198004" y="1382504"/>
                </a:cubicBezTo>
                <a:lnTo>
                  <a:pt x="1198806" y="1370821"/>
                </a:lnTo>
                <a:lnTo>
                  <a:pt x="1198819" y="1370707"/>
                </a:lnTo>
                <a:cubicBezTo>
                  <a:pt x="1198838" y="1370486"/>
                  <a:pt x="1198864" y="1370247"/>
                  <a:pt x="1198904" y="1370009"/>
                </a:cubicBezTo>
                <a:cubicBezTo>
                  <a:pt x="1199113" y="1368202"/>
                  <a:pt x="1199296" y="1366540"/>
                  <a:pt x="1199404" y="1365281"/>
                </a:cubicBezTo>
                <a:cubicBezTo>
                  <a:pt x="1199259" y="1365677"/>
                  <a:pt x="1199111" y="1366106"/>
                  <a:pt x="1198966" y="1366495"/>
                </a:cubicBezTo>
                <a:lnTo>
                  <a:pt x="1199034" y="1360642"/>
                </a:lnTo>
                <a:lnTo>
                  <a:pt x="1199043" y="1359936"/>
                </a:lnTo>
                <a:cubicBezTo>
                  <a:pt x="1199161" y="1358889"/>
                  <a:pt x="1199124" y="1358317"/>
                  <a:pt x="1199067" y="1357896"/>
                </a:cubicBezTo>
                <a:lnTo>
                  <a:pt x="1198874" y="1358393"/>
                </a:lnTo>
                <a:lnTo>
                  <a:pt x="1198523" y="1355211"/>
                </a:lnTo>
                <a:cubicBezTo>
                  <a:pt x="1198768" y="1353033"/>
                  <a:pt x="1199243" y="1350653"/>
                  <a:pt x="1199693" y="1348613"/>
                </a:cubicBezTo>
                <a:lnTo>
                  <a:pt x="1199784" y="1347952"/>
                </a:lnTo>
                <a:lnTo>
                  <a:pt x="1198594" y="1350749"/>
                </a:lnTo>
                <a:cubicBezTo>
                  <a:pt x="1198536" y="1349092"/>
                  <a:pt x="1199764" y="1340836"/>
                  <a:pt x="1200111" y="1337050"/>
                </a:cubicBezTo>
                <a:cubicBezTo>
                  <a:pt x="1199930" y="1337491"/>
                  <a:pt x="1199741" y="1338002"/>
                  <a:pt x="1199069" y="1338711"/>
                </a:cubicBezTo>
                <a:lnTo>
                  <a:pt x="1199915" y="1332917"/>
                </a:lnTo>
                <a:lnTo>
                  <a:pt x="1199546" y="1328618"/>
                </a:lnTo>
                <a:cubicBezTo>
                  <a:pt x="1199743" y="1326952"/>
                  <a:pt x="1200111" y="1325207"/>
                  <a:pt x="1200459" y="1323726"/>
                </a:cubicBezTo>
                <a:cubicBezTo>
                  <a:pt x="1200581" y="1322521"/>
                  <a:pt x="1200800" y="1320962"/>
                  <a:pt x="1201428" y="1316788"/>
                </a:cubicBezTo>
                <a:lnTo>
                  <a:pt x="1201601" y="1315641"/>
                </a:lnTo>
                <a:lnTo>
                  <a:pt x="1201442" y="1310185"/>
                </a:lnTo>
                <a:lnTo>
                  <a:pt x="1202179" y="1311743"/>
                </a:lnTo>
                <a:lnTo>
                  <a:pt x="1202629" y="1308462"/>
                </a:lnTo>
                <a:lnTo>
                  <a:pt x="1201458" y="1308524"/>
                </a:lnTo>
                <a:lnTo>
                  <a:pt x="1202103" y="1304894"/>
                </a:lnTo>
                <a:lnTo>
                  <a:pt x="1201615" y="1302833"/>
                </a:lnTo>
                <a:cubicBezTo>
                  <a:pt x="1201518" y="1303625"/>
                  <a:pt x="1201409" y="1304548"/>
                  <a:pt x="1201290" y="1305502"/>
                </a:cubicBezTo>
                <a:lnTo>
                  <a:pt x="1200800" y="1312895"/>
                </a:lnTo>
                <a:lnTo>
                  <a:pt x="1200602" y="1313720"/>
                </a:lnTo>
                <a:lnTo>
                  <a:pt x="1200164" y="1315930"/>
                </a:lnTo>
                <a:lnTo>
                  <a:pt x="1199705" y="1315481"/>
                </a:lnTo>
                <a:lnTo>
                  <a:pt x="1199555" y="1316225"/>
                </a:lnTo>
                <a:lnTo>
                  <a:pt x="1199586" y="1315429"/>
                </a:lnTo>
                <a:lnTo>
                  <a:pt x="1199160" y="1316075"/>
                </a:lnTo>
                <a:cubicBezTo>
                  <a:pt x="1198807" y="1317833"/>
                  <a:pt x="1198190" y="1325793"/>
                  <a:pt x="1198049" y="1326478"/>
                </a:cubicBezTo>
                <a:lnTo>
                  <a:pt x="1198311" y="1320182"/>
                </a:lnTo>
                <a:cubicBezTo>
                  <a:pt x="1197563" y="1324295"/>
                  <a:pt x="1197860" y="1322401"/>
                  <a:pt x="1198013" y="1320135"/>
                </a:cubicBezTo>
                <a:lnTo>
                  <a:pt x="1197963" y="1320193"/>
                </a:lnTo>
                <a:cubicBezTo>
                  <a:pt x="1197700" y="1321490"/>
                  <a:pt x="1196764" y="1327259"/>
                  <a:pt x="1196440" y="1327910"/>
                </a:cubicBezTo>
                <a:cubicBezTo>
                  <a:pt x="1196287" y="1326963"/>
                  <a:pt x="1196500" y="1324560"/>
                  <a:pt x="1196866" y="1321321"/>
                </a:cubicBezTo>
                <a:lnTo>
                  <a:pt x="1196315" y="1323714"/>
                </a:lnTo>
                <a:cubicBezTo>
                  <a:pt x="1196151" y="1322768"/>
                  <a:pt x="1196655" y="1319536"/>
                  <a:pt x="1197115" y="1316351"/>
                </a:cubicBezTo>
                <a:cubicBezTo>
                  <a:pt x="1196827" y="1316282"/>
                  <a:pt x="1195732" y="1320165"/>
                  <a:pt x="1195812" y="1318346"/>
                </a:cubicBezTo>
                <a:cubicBezTo>
                  <a:pt x="1195862" y="1317234"/>
                  <a:pt x="1196453" y="1313661"/>
                  <a:pt x="1196945" y="1310434"/>
                </a:cubicBezTo>
                <a:cubicBezTo>
                  <a:pt x="1196945" y="1310430"/>
                  <a:pt x="1196946" y="1310425"/>
                  <a:pt x="1196947" y="1310421"/>
                </a:cubicBezTo>
                <a:lnTo>
                  <a:pt x="1196866" y="1310672"/>
                </a:lnTo>
                <a:lnTo>
                  <a:pt x="1195806" y="1315374"/>
                </a:lnTo>
                <a:cubicBezTo>
                  <a:pt x="1195569" y="1315011"/>
                  <a:pt x="1195779" y="1312358"/>
                  <a:pt x="1196214" y="1308485"/>
                </a:cubicBezTo>
                <a:lnTo>
                  <a:pt x="1196046" y="1308117"/>
                </a:lnTo>
                <a:lnTo>
                  <a:pt x="1195485" y="1309512"/>
                </a:lnTo>
                <a:cubicBezTo>
                  <a:pt x="1195507" y="1308999"/>
                  <a:pt x="1195592" y="1308216"/>
                  <a:pt x="1195723" y="1307255"/>
                </a:cubicBezTo>
                <a:lnTo>
                  <a:pt x="1194219" y="1313565"/>
                </a:lnTo>
                <a:lnTo>
                  <a:pt x="1194095" y="1311189"/>
                </a:lnTo>
                <a:lnTo>
                  <a:pt x="1192777" y="1317801"/>
                </a:lnTo>
                <a:cubicBezTo>
                  <a:pt x="1192478" y="1317166"/>
                  <a:pt x="1192770" y="1311412"/>
                  <a:pt x="1192733" y="1309606"/>
                </a:cubicBezTo>
                <a:lnTo>
                  <a:pt x="1192700" y="1310067"/>
                </a:lnTo>
                <a:lnTo>
                  <a:pt x="1192066" y="1314244"/>
                </a:lnTo>
                <a:lnTo>
                  <a:pt x="1190750" y="1316462"/>
                </a:lnTo>
                <a:cubicBezTo>
                  <a:pt x="1190740" y="1315782"/>
                  <a:pt x="1192173" y="1307800"/>
                  <a:pt x="1192161" y="1306051"/>
                </a:cubicBezTo>
                <a:lnTo>
                  <a:pt x="1191705" y="1305428"/>
                </a:lnTo>
                <a:lnTo>
                  <a:pt x="1191506" y="1305488"/>
                </a:lnTo>
                <a:lnTo>
                  <a:pt x="1190928" y="1303841"/>
                </a:lnTo>
                <a:lnTo>
                  <a:pt x="1190611" y="1302955"/>
                </a:lnTo>
                <a:cubicBezTo>
                  <a:pt x="1190716" y="1301358"/>
                  <a:pt x="1191459" y="1298337"/>
                  <a:pt x="1192066" y="1295536"/>
                </a:cubicBezTo>
                <a:cubicBezTo>
                  <a:pt x="1192107" y="1295172"/>
                  <a:pt x="1192146" y="1294812"/>
                  <a:pt x="1192188" y="1294463"/>
                </a:cubicBezTo>
                <a:lnTo>
                  <a:pt x="1191522" y="1294228"/>
                </a:lnTo>
                <a:cubicBezTo>
                  <a:pt x="1191356" y="1294516"/>
                  <a:pt x="1191202" y="1294786"/>
                  <a:pt x="1190767" y="1294822"/>
                </a:cubicBezTo>
                <a:lnTo>
                  <a:pt x="1190727" y="1294901"/>
                </a:lnTo>
                <a:lnTo>
                  <a:pt x="1190503" y="1294167"/>
                </a:lnTo>
                <a:lnTo>
                  <a:pt x="1188138" y="1292565"/>
                </a:lnTo>
                <a:cubicBezTo>
                  <a:pt x="1186753" y="1290113"/>
                  <a:pt x="1188393" y="1287069"/>
                  <a:pt x="1189636" y="1284252"/>
                </a:cubicBezTo>
                <a:cubicBezTo>
                  <a:pt x="1189726" y="1283298"/>
                  <a:pt x="1189830" y="1282375"/>
                  <a:pt x="1189912" y="1281583"/>
                </a:cubicBezTo>
                <a:cubicBezTo>
                  <a:pt x="1189858" y="1281607"/>
                  <a:pt x="1189804" y="1281630"/>
                  <a:pt x="1189756" y="1281674"/>
                </a:cubicBezTo>
                <a:cubicBezTo>
                  <a:pt x="1189628" y="1282406"/>
                  <a:pt x="1189508" y="1282957"/>
                  <a:pt x="1189135" y="1283577"/>
                </a:cubicBezTo>
                <a:lnTo>
                  <a:pt x="1189008" y="1282104"/>
                </a:lnTo>
                <a:lnTo>
                  <a:pt x="1185351" y="1284082"/>
                </a:lnTo>
                <a:cubicBezTo>
                  <a:pt x="1184272" y="1284048"/>
                  <a:pt x="1185270" y="1282608"/>
                  <a:pt x="1185518" y="1281356"/>
                </a:cubicBezTo>
                <a:lnTo>
                  <a:pt x="1184418" y="1281118"/>
                </a:lnTo>
                <a:lnTo>
                  <a:pt x="1184002" y="1284609"/>
                </a:lnTo>
                <a:cubicBezTo>
                  <a:pt x="1183573" y="1284853"/>
                  <a:pt x="1183481" y="1283452"/>
                  <a:pt x="1183339" y="1282356"/>
                </a:cubicBezTo>
                <a:cubicBezTo>
                  <a:pt x="1182614" y="1286426"/>
                  <a:pt x="1181553" y="1295544"/>
                  <a:pt x="1181005" y="1297215"/>
                </a:cubicBezTo>
                <a:cubicBezTo>
                  <a:pt x="1180647" y="1296952"/>
                  <a:pt x="1180605" y="1295098"/>
                  <a:pt x="1180511" y="1293721"/>
                </a:cubicBezTo>
                <a:lnTo>
                  <a:pt x="1180417" y="1294444"/>
                </a:lnTo>
                <a:cubicBezTo>
                  <a:pt x="1180316" y="1296775"/>
                  <a:pt x="1180145" y="1299468"/>
                  <a:pt x="1179776" y="1301830"/>
                </a:cubicBezTo>
                <a:lnTo>
                  <a:pt x="1178459" y="1304913"/>
                </a:lnTo>
                <a:lnTo>
                  <a:pt x="1178392" y="1304300"/>
                </a:lnTo>
                <a:cubicBezTo>
                  <a:pt x="1178204" y="1304703"/>
                  <a:pt x="1177995" y="1305270"/>
                  <a:pt x="1177821" y="1306406"/>
                </a:cubicBezTo>
                <a:lnTo>
                  <a:pt x="1177623" y="1307135"/>
                </a:lnTo>
                <a:lnTo>
                  <a:pt x="1175986" y="1313179"/>
                </a:lnTo>
                <a:cubicBezTo>
                  <a:pt x="1175940" y="1312705"/>
                  <a:pt x="1175904" y="1312187"/>
                  <a:pt x="1175859" y="1311703"/>
                </a:cubicBezTo>
                <a:cubicBezTo>
                  <a:pt x="1175610" y="1313053"/>
                  <a:pt x="1175324" y="1314855"/>
                  <a:pt x="1175029" y="1316820"/>
                </a:cubicBezTo>
                <a:cubicBezTo>
                  <a:pt x="1175001" y="1317084"/>
                  <a:pt x="1174961" y="1317344"/>
                  <a:pt x="1174916" y="1317579"/>
                </a:cubicBezTo>
                <a:lnTo>
                  <a:pt x="1174896" y="1317702"/>
                </a:lnTo>
                <a:lnTo>
                  <a:pt x="1172365" y="1330115"/>
                </a:lnTo>
                <a:cubicBezTo>
                  <a:pt x="1172295" y="1329486"/>
                  <a:pt x="1172269" y="1328538"/>
                  <a:pt x="1172246" y="1327564"/>
                </a:cubicBezTo>
                <a:cubicBezTo>
                  <a:pt x="1177393" y="1302354"/>
                  <a:pt x="1182080" y="1279407"/>
                  <a:pt x="1181625" y="1278106"/>
                </a:cubicBezTo>
                <a:cubicBezTo>
                  <a:pt x="1180957" y="1278347"/>
                  <a:pt x="1176196" y="1297815"/>
                  <a:pt x="1171160" y="1317537"/>
                </a:cubicBezTo>
                <a:lnTo>
                  <a:pt x="1168670" y="1323678"/>
                </a:lnTo>
                <a:cubicBezTo>
                  <a:pt x="1173170" y="1300433"/>
                  <a:pt x="1177449" y="1278415"/>
                  <a:pt x="1177992" y="1272531"/>
                </a:cubicBezTo>
                <a:lnTo>
                  <a:pt x="1177746" y="1272268"/>
                </a:lnTo>
                <a:cubicBezTo>
                  <a:pt x="1176148" y="1277158"/>
                  <a:pt x="1171715" y="1296336"/>
                  <a:pt x="1167111" y="1315531"/>
                </a:cubicBezTo>
                <a:cubicBezTo>
                  <a:pt x="1169595" y="1299693"/>
                  <a:pt x="1172469" y="1281952"/>
                  <a:pt x="1174667" y="1267665"/>
                </a:cubicBezTo>
                <a:lnTo>
                  <a:pt x="1174406" y="1267114"/>
                </a:lnTo>
                <a:cubicBezTo>
                  <a:pt x="1174389" y="1267429"/>
                  <a:pt x="1174372" y="1267745"/>
                  <a:pt x="1174356" y="1268061"/>
                </a:cubicBezTo>
                <a:lnTo>
                  <a:pt x="1173213" y="1264694"/>
                </a:lnTo>
                <a:lnTo>
                  <a:pt x="1172028" y="1270602"/>
                </a:lnTo>
                <a:cubicBezTo>
                  <a:pt x="1172335" y="1271675"/>
                  <a:pt x="1172674" y="1272762"/>
                  <a:pt x="1173017" y="1273860"/>
                </a:cubicBezTo>
                <a:cubicBezTo>
                  <a:pt x="1172845" y="1274217"/>
                  <a:pt x="1172673" y="1274564"/>
                  <a:pt x="1172490" y="1274788"/>
                </a:cubicBezTo>
                <a:lnTo>
                  <a:pt x="1171697" y="1272248"/>
                </a:lnTo>
                <a:cubicBezTo>
                  <a:pt x="1168631" y="1287546"/>
                  <a:pt x="1165062" y="1305593"/>
                  <a:pt x="1162005" y="1319835"/>
                </a:cubicBezTo>
                <a:lnTo>
                  <a:pt x="1162128" y="1317922"/>
                </a:lnTo>
                <a:cubicBezTo>
                  <a:pt x="1162035" y="1317921"/>
                  <a:pt x="1162014" y="1317980"/>
                  <a:pt x="1161989" y="1318066"/>
                </a:cubicBezTo>
                <a:cubicBezTo>
                  <a:pt x="1163930" y="1300883"/>
                  <a:pt x="1166246" y="1281898"/>
                  <a:pt x="1167773" y="1268360"/>
                </a:cubicBezTo>
                <a:lnTo>
                  <a:pt x="1167391" y="1266153"/>
                </a:lnTo>
                <a:lnTo>
                  <a:pt x="1167285" y="1263911"/>
                </a:lnTo>
                <a:lnTo>
                  <a:pt x="1166872" y="1263496"/>
                </a:lnTo>
                <a:cubicBezTo>
                  <a:pt x="1166731" y="1262582"/>
                  <a:pt x="1166899" y="1261569"/>
                  <a:pt x="1167107" y="1260697"/>
                </a:cubicBezTo>
                <a:lnTo>
                  <a:pt x="1167091" y="1260419"/>
                </a:lnTo>
                <a:lnTo>
                  <a:pt x="1166077" y="1261494"/>
                </a:lnTo>
                <a:lnTo>
                  <a:pt x="1164954" y="1266815"/>
                </a:lnTo>
                <a:lnTo>
                  <a:pt x="1165633" y="1259759"/>
                </a:lnTo>
                <a:cubicBezTo>
                  <a:pt x="1165452" y="1260971"/>
                  <a:pt x="1165389" y="1257485"/>
                  <a:pt x="1165028" y="1255900"/>
                </a:cubicBezTo>
                <a:lnTo>
                  <a:pt x="1164461" y="1256256"/>
                </a:lnTo>
                <a:cubicBezTo>
                  <a:pt x="1164429" y="1262240"/>
                  <a:pt x="1164444" y="1268707"/>
                  <a:pt x="1164459" y="1275326"/>
                </a:cubicBezTo>
                <a:cubicBezTo>
                  <a:pt x="1164252" y="1276246"/>
                  <a:pt x="1164047" y="1277145"/>
                  <a:pt x="1163862" y="1277720"/>
                </a:cubicBezTo>
                <a:lnTo>
                  <a:pt x="1163833" y="1264896"/>
                </a:lnTo>
                <a:lnTo>
                  <a:pt x="1163840" y="1264771"/>
                </a:lnTo>
                <a:cubicBezTo>
                  <a:pt x="1163843" y="1264529"/>
                  <a:pt x="1163852" y="1264265"/>
                  <a:pt x="1163879" y="1264002"/>
                </a:cubicBezTo>
                <a:cubicBezTo>
                  <a:pt x="1163972" y="1262011"/>
                  <a:pt x="1164047" y="1260181"/>
                  <a:pt x="1164068" y="1258797"/>
                </a:cubicBezTo>
                <a:cubicBezTo>
                  <a:pt x="1163935" y="1259241"/>
                  <a:pt x="1163801" y="1259723"/>
                  <a:pt x="1163667" y="1260160"/>
                </a:cubicBezTo>
                <a:lnTo>
                  <a:pt x="1163271" y="1253762"/>
                </a:lnTo>
                <a:lnTo>
                  <a:pt x="1163265" y="1253659"/>
                </a:lnTo>
                <a:lnTo>
                  <a:pt x="1163008" y="1253374"/>
                </a:lnTo>
                <a:cubicBezTo>
                  <a:pt x="1161647" y="1259070"/>
                  <a:pt x="1160061" y="1266544"/>
                  <a:pt x="1158334" y="1275061"/>
                </a:cubicBezTo>
                <a:cubicBezTo>
                  <a:pt x="1158430" y="1274067"/>
                  <a:pt x="1158520" y="1273100"/>
                  <a:pt x="1158542" y="1272229"/>
                </a:cubicBezTo>
                <a:lnTo>
                  <a:pt x="1162572" y="1252889"/>
                </a:lnTo>
                <a:lnTo>
                  <a:pt x="1162184" y="1252459"/>
                </a:lnTo>
                <a:lnTo>
                  <a:pt x="1162408" y="1250561"/>
                </a:lnTo>
                <a:cubicBezTo>
                  <a:pt x="1161517" y="1252776"/>
                  <a:pt x="1160510" y="1256155"/>
                  <a:pt x="1159373" y="1260014"/>
                </a:cubicBezTo>
                <a:lnTo>
                  <a:pt x="1158475" y="1257312"/>
                </a:lnTo>
                <a:cubicBezTo>
                  <a:pt x="1159369" y="1252853"/>
                  <a:pt x="1160108" y="1249013"/>
                  <a:pt x="1160614" y="1246049"/>
                </a:cubicBezTo>
                <a:lnTo>
                  <a:pt x="1159568" y="1246124"/>
                </a:lnTo>
                <a:lnTo>
                  <a:pt x="1158525" y="1249666"/>
                </a:lnTo>
                <a:lnTo>
                  <a:pt x="1159202" y="1246127"/>
                </a:lnTo>
                <a:lnTo>
                  <a:pt x="1158781" y="1245014"/>
                </a:lnTo>
                <a:lnTo>
                  <a:pt x="1158455" y="1246493"/>
                </a:lnTo>
                <a:lnTo>
                  <a:pt x="1158575" y="1244954"/>
                </a:lnTo>
                <a:lnTo>
                  <a:pt x="1157825" y="1244737"/>
                </a:lnTo>
                <a:lnTo>
                  <a:pt x="1157300" y="1246768"/>
                </a:lnTo>
                <a:cubicBezTo>
                  <a:pt x="1156853" y="1247699"/>
                  <a:pt x="1157057" y="1248858"/>
                  <a:pt x="1157339" y="1250185"/>
                </a:cubicBezTo>
                <a:cubicBezTo>
                  <a:pt x="1157292" y="1251356"/>
                  <a:pt x="1157410" y="1252953"/>
                  <a:pt x="1157602" y="1254843"/>
                </a:cubicBezTo>
                <a:lnTo>
                  <a:pt x="1157650" y="1260241"/>
                </a:lnTo>
                <a:lnTo>
                  <a:pt x="1155821" y="1252495"/>
                </a:lnTo>
                <a:cubicBezTo>
                  <a:pt x="1154155" y="1258981"/>
                  <a:pt x="1152300" y="1266311"/>
                  <a:pt x="1150434" y="1273528"/>
                </a:cubicBezTo>
                <a:lnTo>
                  <a:pt x="1151661" y="1262809"/>
                </a:lnTo>
                <a:cubicBezTo>
                  <a:pt x="1152284" y="1259136"/>
                  <a:pt x="1152762" y="1256013"/>
                  <a:pt x="1152965" y="1253662"/>
                </a:cubicBezTo>
                <a:lnTo>
                  <a:pt x="1153631" y="1250387"/>
                </a:lnTo>
                <a:lnTo>
                  <a:pt x="1152218" y="1250362"/>
                </a:lnTo>
                <a:cubicBezTo>
                  <a:pt x="1152220" y="1250519"/>
                  <a:pt x="1152243" y="1250675"/>
                  <a:pt x="1152266" y="1250833"/>
                </a:cubicBezTo>
                <a:lnTo>
                  <a:pt x="1151242" y="1251952"/>
                </a:lnTo>
                <a:lnTo>
                  <a:pt x="1150669" y="1250335"/>
                </a:lnTo>
                <a:lnTo>
                  <a:pt x="1149421" y="1250313"/>
                </a:lnTo>
                <a:cubicBezTo>
                  <a:pt x="1149763" y="1252449"/>
                  <a:pt x="1150253" y="1255093"/>
                  <a:pt x="1150811" y="1257990"/>
                </a:cubicBezTo>
                <a:cubicBezTo>
                  <a:pt x="1150750" y="1258412"/>
                  <a:pt x="1150737" y="1258895"/>
                  <a:pt x="1150726" y="1259393"/>
                </a:cubicBezTo>
                <a:lnTo>
                  <a:pt x="1149155" y="1250308"/>
                </a:lnTo>
                <a:cubicBezTo>
                  <a:pt x="1148594" y="1250477"/>
                  <a:pt x="1148051" y="1250380"/>
                  <a:pt x="1147493" y="1250279"/>
                </a:cubicBezTo>
                <a:cubicBezTo>
                  <a:pt x="1147416" y="1250877"/>
                  <a:pt x="1147337" y="1251305"/>
                  <a:pt x="1147252" y="1251682"/>
                </a:cubicBezTo>
                <a:cubicBezTo>
                  <a:pt x="1147317" y="1253028"/>
                  <a:pt x="1147327" y="1254580"/>
                  <a:pt x="1147073" y="1255932"/>
                </a:cubicBezTo>
                <a:lnTo>
                  <a:pt x="1144940" y="1258680"/>
                </a:lnTo>
                <a:lnTo>
                  <a:pt x="1144333" y="1263514"/>
                </a:lnTo>
                <a:lnTo>
                  <a:pt x="1143344" y="1261777"/>
                </a:lnTo>
                <a:cubicBezTo>
                  <a:pt x="1143367" y="1264005"/>
                  <a:pt x="1143403" y="1266346"/>
                  <a:pt x="1143425" y="1268727"/>
                </a:cubicBezTo>
                <a:lnTo>
                  <a:pt x="1144453" y="1270760"/>
                </a:lnTo>
                <a:lnTo>
                  <a:pt x="1143450" y="1270659"/>
                </a:lnTo>
                <a:cubicBezTo>
                  <a:pt x="1143506" y="1273562"/>
                  <a:pt x="1143541" y="1276496"/>
                  <a:pt x="1143560" y="1279329"/>
                </a:cubicBezTo>
                <a:cubicBezTo>
                  <a:pt x="1143546" y="1279283"/>
                  <a:pt x="1143533" y="1279249"/>
                  <a:pt x="1143455" y="1279231"/>
                </a:cubicBezTo>
                <a:lnTo>
                  <a:pt x="1143381" y="1280175"/>
                </a:lnTo>
                <a:lnTo>
                  <a:pt x="1141862" y="1270500"/>
                </a:lnTo>
                <a:lnTo>
                  <a:pt x="1141370" y="1270451"/>
                </a:lnTo>
                <a:lnTo>
                  <a:pt x="1140907" y="1272478"/>
                </a:lnTo>
                <a:lnTo>
                  <a:pt x="1140111" y="1270156"/>
                </a:lnTo>
                <a:lnTo>
                  <a:pt x="1139803" y="1270023"/>
                </a:lnTo>
                <a:lnTo>
                  <a:pt x="1139802" y="1270033"/>
                </a:lnTo>
                <a:cubicBezTo>
                  <a:pt x="1139846" y="1271865"/>
                  <a:pt x="1139811" y="1273958"/>
                  <a:pt x="1139457" y="1275712"/>
                </a:cubicBezTo>
                <a:lnTo>
                  <a:pt x="1139301" y="1275891"/>
                </a:lnTo>
                <a:cubicBezTo>
                  <a:pt x="1139337" y="1276290"/>
                  <a:pt x="1139368" y="1276688"/>
                  <a:pt x="1139400" y="1277082"/>
                </a:cubicBezTo>
                <a:lnTo>
                  <a:pt x="1139180" y="1276031"/>
                </a:lnTo>
                <a:lnTo>
                  <a:pt x="1137748" y="1277681"/>
                </a:lnTo>
                <a:lnTo>
                  <a:pt x="1137598" y="1277165"/>
                </a:lnTo>
                <a:lnTo>
                  <a:pt x="1136981" y="1278368"/>
                </a:lnTo>
                <a:cubicBezTo>
                  <a:pt x="1137082" y="1279137"/>
                  <a:pt x="1137189" y="1279909"/>
                  <a:pt x="1137298" y="1280684"/>
                </a:cubicBezTo>
                <a:lnTo>
                  <a:pt x="1136644" y="1279240"/>
                </a:lnTo>
                <a:lnTo>
                  <a:pt x="1134748" y="1283369"/>
                </a:lnTo>
                <a:cubicBezTo>
                  <a:pt x="1134641" y="1282970"/>
                  <a:pt x="1134542" y="1282540"/>
                  <a:pt x="1134438" y="1282136"/>
                </a:cubicBezTo>
                <a:cubicBezTo>
                  <a:pt x="1134176" y="1283123"/>
                  <a:pt x="1133900" y="1284458"/>
                  <a:pt x="1133620" y="1285922"/>
                </a:cubicBezTo>
                <a:cubicBezTo>
                  <a:pt x="1133602" y="1286123"/>
                  <a:pt x="1133564" y="1286317"/>
                  <a:pt x="1133515" y="1286488"/>
                </a:cubicBezTo>
                <a:lnTo>
                  <a:pt x="1133498" y="1286580"/>
                </a:lnTo>
                <a:lnTo>
                  <a:pt x="1130748" y="1295567"/>
                </a:lnTo>
                <a:cubicBezTo>
                  <a:pt x="1130593" y="1295036"/>
                  <a:pt x="1130476" y="1294266"/>
                  <a:pt x="1130361" y="1293477"/>
                </a:cubicBezTo>
                <a:lnTo>
                  <a:pt x="1133515" y="1282981"/>
                </a:lnTo>
                <a:lnTo>
                  <a:pt x="1132511" y="1276562"/>
                </a:lnTo>
                <a:lnTo>
                  <a:pt x="1132507" y="1276499"/>
                </a:lnTo>
                <a:cubicBezTo>
                  <a:pt x="1132489" y="1276377"/>
                  <a:pt x="1132480" y="1276244"/>
                  <a:pt x="1132481" y="1276110"/>
                </a:cubicBezTo>
                <a:lnTo>
                  <a:pt x="1132337" y="1274485"/>
                </a:lnTo>
                <a:cubicBezTo>
                  <a:pt x="1130938" y="1277832"/>
                  <a:pt x="1129442" y="1281425"/>
                  <a:pt x="1127920" y="1285025"/>
                </a:cubicBezTo>
                <a:lnTo>
                  <a:pt x="1124720" y="1289003"/>
                </a:lnTo>
                <a:cubicBezTo>
                  <a:pt x="1126282" y="1283470"/>
                  <a:pt x="1127823" y="1278034"/>
                  <a:pt x="1129197" y="1273062"/>
                </a:cubicBezTo>
                <a:lnTo>
                  <a:pt x="1127973" y="1272723"/>
                </a:lnTo>
                <a:cubicBezTo>
                  <a:pt x="1127714" y="1274723"/>
                  <a:pt x="1127456" y="1276757"/>
                  <a:pt x="1127194" y="1278808"/>
                </a:cubicBezTo>
                <a:cubicBezTo>
                  <a:pt x="1126918" y="1279532"/>
                  <a:pt x="1126647" y="1280238"/>
                  <a:pt x="1126425" y="1280687"/>
                </a:cubicBezTo>
                <a:lnTo>
                  <a:pt x="1127458" y="1272580"/>
                </a:lnTo>
                <a:cubicBezTo>
                  <a:pt x="1127249" y="1272590"/>
                  <a:pt x="1127078" y="1272509"/>
                  <a:pt x="1126904" y="1272426"/>
                </a:cubicBezTo>
                <a:lnTo>
                  <a:pt x="1126766" y="1274043"/>
                </a:lnTo>
                <a:lnTo>
                  <a:pt x="1124896" y="1273603"/>
                </a:lnTo>
                <a:lnTo>
                  <a:pt x="1123615" y="1276947"/>
                </a:lnTo>
                <a:lnTo>
                  <a:pt x="1124329" y="1277841"/>
                </a:lnTo>
                <a:lnTo>
                  <a:pt x="1122874" y="1278877"/>
                </a:lnTo>
                <a:lnTo>
                  <a:pt x="1122299" y="1280375"/>
                </a:lnTo>
                <a:lnTo>
                  <a:pt x="1124046" y="1283974"/>
                </a:lnTo>
                <a:cubicBezTo>
                  <a:pt x="1123364" y="1284611"/>
                  <a:pt x="1121303" y="1283989"/>
                  <a:pt x="1118631" y="1282726"/>
                </a:cubicBezTo>
                <a:lnTo>
                  <a:pt x="1118173" y="1282522"/>
                </a:lnTo>
                <a:lnTo>
                  <a:pt x="1115637" y="1281394"/>
                </a:lnTo>
                <a:lnTo>
                  <a:pt x="1115451" y="1282674"/>
                </a:lnTo>
                <a:lnTo>
                  <a:pt x="1115042" y="1281606"/>
                </a:lnTo>
                <a:lnTo>
                  <a:pt x="1114961" y="1281857"/>
                </a:lnTo>
                <a:cubicBezTo>
                  <a:pt x="1114503" y="1283296"/>
                  <a:pt x="1114488" y="1283339"/>
                  <a:pt x="1114474" y="1283384"/>
                </a:cubicBezTo>
                <a:lnTo>
                  <a:pt x="1114477" y="1283232"/>
                </a:lnTo>
                <a:lnTo>
                  <a:pt x="1113391" y="1282765"/>
                </a:lnTo>
                <a:lnTo>
                  <a:pt x="1113023" y="1282606"/>
                </a:lnTo>
                <a:cubicBezTo>
                  <a:pt x="1112618" y="1282352"/>
                  <a:pt x="1112213" y="1282184"/>
                  <a:pt x="1111868" y="1282108"/>
                </a:cubicBezTo>
                <a:lnTo>
                  <a:pt x="1114686" y="1287914"/>
                </a:lnTo>
                <a:lnTo>
                  <a:pt x="1110181" y="1286983"/>
                </a:lnTo>
                <a:lnTo>
                  <a:pt x="1110183" y="1287355"/>
                </a:lnTo>
                <a:lnTo>
                  <a:pt x="1112833" y="1290571"/>
                </a:lnTo>
                <a:lnTo>
                  <a:pt x="1110200" y="1290052"/>
                </a:lnTo>
                <a:lnTo>
                  <a:pt x="1109518" y="1298353"/>
                </a:lnTo>
                <a:cubicBezTo>
                  <a:pt x="1107617" y="1298092"/>
                  <a:pt x="1107499" y="1297941"/>
                  <a:pt x="1107376" y="1297777"/>
                </a:cubicBezTo>
                <a:lnTo>
                  <a:pt x="1106510" y="1300952"/>
                </a:lnTo>
                <a:lnTo>
                  <a:pt x="1103267" y="1296669"/>
                </a:lnTo>
                <a:lnTo>
                  <a:pt x="1102562" y="1298264"/>
                </a:lnTo>
                <a:cubicBezTo>
                  <a:pt x="1102390" y="1297354"/>
                  <a:pt x="1102473" y="1296664"/>
                  <a:pt x="1102613" y="1295763"/>
                </a:cubicBezTo>
                <a:cubicBezTo>
                  <a:pt x="1102576" y="1295688"/>
                  <a:pt x="1102526" y="1295631"/>
                  <a:pt x="1102476" y="1295575"/>
                </a:cubicBezTo>
                <a:cubicBezTo>
                  <a:pt x="1102263" y="1296517"/>
                  <a:pt x="1102021" y="1297616"/>
                  <a:pt x="1101752" y="1298745"/>
                </a:cubicBezTo>
                <a:cubicBezTo>
                  <a:pt x="1102030" y="1302625"/>
                  <a:pt x="1102655" y="1306985"/>
                  <a:pt x="1100193" y="1308982"/>
                </a:cubicBezTo>
                <a:lnTo>
                  <a:pt x="1099664" y="1311537"/>
                </a:lnTo>
                <a:lnTo>
                  <a:pt x="1096987" y="1309468"/>
                </a:lnTo>
                <a:lnTo>
                  <a:pt x="1096461" y="1310172"/>
                </a:lnTo>
                <a:lnTo>
                  <a:pt x="1096447" y="1310060"/>
                </a:lnTo>
                <a:cubicBezTo>
                  <a:pt x="1095986" y="1309776"/>
                  <a:pt x="1095919" y="1309385"/>
                  <a:pt x="1095847" y="1308966"/>
                </a:cubicBezTo>
                <a:lnTo>
                  <a:pt x="1095028" y="1308859"/>
                </a:lnTo>
                <a:cubicBezTo>
                  <a:pt x="1094937" y="1309277"/>
                  <a:pt x="1094845" y="1309706"/>
                  <a:pt x="1094748" y="1310141"/>
                </a:cubicBezTo>
                <a:lnTo>
                  <a:pt x="1093488" y="1319340"/>
                </a:lnTo>
                <a:lnTo>
                  <a:pt x="1092800" y="1320164"/>
                </a:lnTo>
                <a:lnTo>
                  <a:pt x="1092260" y="1322715"/>
                </a:lnTo>
                <a:lnTo>
                  <a:pt x="1091239" y="1322535"/>
                </a:lnTo>
                <a:lnTo>
                  <a:pt x="1090598" y="1321972"/>
                </a:lnTo>
                <a:cubicBezTo>
                  <a:pt x="1089911" y="1323942"/>
                  <a:pt x="1088411" y="1333767"/>
                  <a:pt x="1088138" y="1334531"/>
                </a:cubicBezTo>
                <a:lnTo>
                  <a:pt x="1088953" y="1326551"/>
                </a:lnTo>
                <a:cubicBezTo>
                  <a:pt x="1087472" y="1331227"/>
                  <a:pt x="1088075" y="1329030"/>
                  <a:pt x="1088462" y="1326209"/>
                </a:cubicBezTo>
                <a:lnTo>
                  <a:pt x="1088605" y="1325670"/>
                </a:lnTo>
                <a:cubicBezTo>
                  <a:pt x="1087870" y="1327692"/>
                  <a:pt x="1085975" y="1334358"/>
                  <a:pt x="1085403" y="1334909"/>
                </a:cubicBezTo>
                <a:cubicBezTo>
                  <a:pt x="1085087" y="1334265"/>
                  <a:pt x="1085606" y="1331087"/>
                  <a:pt x="1086504" y="1326697"/>
                </a:cubicBezTo>
                <a:lnTo>
                  <a:pt x="1085454" y="1329313"/>
                </a:lnTo>
                <a:cubicBezTo>
                  <a:pt x="1085241" y="1327926"/>
                  <a:pt x="1086269" y="1324171"/>
                  <a:pt x="1087218" y="1320438"/>
                </a:cubicBezTo>
                <a:lnTo>
                  <a:pt x="1085627" y="1324024"/>
                </a:lnTo>
                <a:lnTo>
                  <a:pt x="1085550" y="1322132"/>
                </a:lnTo>
                <a:lnTo>
                  <a:pt x="1085223" y="1322454"/>
                </a:lnTo>
                <a:lnTo>
                  <a:pt x="1083019" y="1330471"/>
                </a:lnTo>
                <a:cubicBezTo>
                  <a:pt x="1082918" y="1329980"/>
                  <a:pt x="1083272" y="1327293"/>
                  <a:pt x="1083668" y="1324560"/>
                </a:cubicBezTo>
                <a:lnTo>
                  <a:pt x="1083675" y="1324232"/>
                </a:lnTo>
                <a:cubicBezTo>
                  <a:pt x="1083676" y="1324237"/>
                  <a:pt x="1083673" y="1324241"/>
                  <a:pt x="1083672" y="1324247"/>
                </a:cubicBezTo>
                <a:lnTo>
                  <a:pt x="1081869" y="1333826"/>
                </a:lnTo>
                <a:lnTo>
                  <a:pt x="1081208" y="1330840"/>
                </a:lnTo>
                <a:lnTo>
                  <a:pt x="1079398" y="1339955"/>
                </a:lnTo>
                <a:cubicBezTo>
                  <a:pt x="1079235" y="1339865"/>
                  <a:pt x="1079242" y="1339747"/>
                  <a:pt x="1079252" y="1339611"/>
                </a:cubicBezTo>
                <a:lnTo>
                  <a:pt x="1079572" y="1336598"/>
                </a:lnTo>
                <a:lnTo>
                  <a:pt x="1077500" y="1344284"/>
                </a:lnTo>
                <a:cubicBezTo>
                  <a:pt x="1077397" y="1343367"/>
                  <a:pt x="1078589" y="1336320"/>
                  <a:pt x="1078801" y="1334708"/>
                </a:cubicBezTo>
                <a:lnTo>
                  <a:pt x="1078769" y="1334614"/>
                </a:lnTo>
                <a:lnTo>
                  <a:pt x="1077604" y="1339552"/>
                </a:lnTo>
                <a:lnTo>
                  <a:pt x="1078425" y="1334501"/>
                </a:lnTo>
                <a:lnTo>
                  <a:pt x="1076289" y="1341764"/>
                </a:lnTo>
                <a:cubicBezTo>
                  <a:pt x="1076398" y="1340911"/>
                  <a:pt x="1078785" y="1331569"/>
                  <a:pt x="1079075" y="1329383"/>
                </a:cubicBezTo>
                <a:lnTo>
                  <a:pt x="1078858" y="1328415"/>
                </a:lnTo>
                <a:lnTo>
                  <a:pt x="1078584" y="1329331"/>
                </a:lnTo>
                <a:lnTo>
                  <a:pt x="1078706" y="1328405"/>
                </a:lnTo>
                <a:lnTo>
                  <a:pt x="1078030" y="1328658"/>
                </a:lnTo>
                <a:lnTo>
                  <a:pt x="1078576" y="1326110"/>
                </a:lnTo>
                <a:lnTo>
                  <a:pt x="1078502" y="1324871"/>
                </a:lnTo>
                <a:cubicBezTo>
                  <a:pt x="1078850" y="1322926"/>
                  <a:pt x="1079898" y="1319474"/>
                  <a:pt x="1080808" y="1316237"/>
                </a:cubicBezTo>
                <a:cubicBezTo>
                  <a:pt x="1081048" y="1315094"/>
                  <a:pt x="1081283" y="1313989"/>
                  <a:pt x="1081481" y="1313039"/>
                </a:cubicBezTo>
                <a:lnTo>
                  <a:pt x="1080154" y="1315096"/>
                </a:lnTo>
                <a:lnTo>
                  <a:pt x="1079462" y="1319561"/>
                </a:lnTo>
                <a:lnTo>
                  <a:pt x="1079040" y="1320477"/>
                </a:lnTo>
                <a:cubicBezTo>
                  <a:pt x="1078680" y="1320810"/>
                  <a:pt x="1078485" y="1319611"/>
                  <a:pt x="1078203" y="1318834"/>
                </a:cubicBezTo>
                <a:lnTo>
                  <a:pt x="1077435" y="1322796"/>
                </a:lnTo>
                <a:lnTo>
                  <a:pt x="1078843" y="1321448"/>
                </a:lnTo>
                <a:cubicBezTo>
                  <a:pt x="1078716" y="1322357"/>
                  <a:pt x="1077448" y="1325208"/>
                  <a:pt x="1076567" y="1327525"/>
                </a:cubicBezTo>
                <a:lnTo>
                  <a:pt x="1076317" y="1328920"/>
                </a:lnTo>
                <a:cubicBezTo>
                  <a:pt x="1075398" y="1333989"/>
                  <a:pt x="1075038" y="1335873"/>
                  <a:pt x="1074708" y="1337303"/>
                </a:cubicBezTo>
                <a:cubicBezTo>
                  <a:pt x="1074519" y="1339173"/>
                  <a:pt x="1074252" y="1341352"/>
                  <a:pt x="1073825" y="1343345"/>
                </a:cubicBezTo>
                <a:lnTo>
                  <a:pt x="1071766" y="1347997"/>
                </a:lnTo>
                <a:lnTo>
                  <a:pt x="1070465" y="1355021"/>
                </a:lnTo>
                <a:cubicBezTo>
                  <a:pt x="1070003" y="1353843"/>
                  <a:pt x="1069991" y="1353160"/>
                  <a:pt x="1069962" y="1352558"/>
                </a:cubicBezTo>
                <a:cubicBezTo>
                  <a:pt x="1068886" y="1357033"/>
                  <a:pt x="1067053" y="1367053"/>
                  <a:pt x="1066352" y="1368895"/>
                </a:cubicBezTo>
                <a:cubicBezTo>
                  <a:pt x="1066007" y="1368610"/>
                  <a:pt x="1066114" y="1366578"/>
                  <a:pt x="1066127" y="1365070"/>
                </a:cubicBezTo>
                <a:lnTo>
                  <a:pt x="1065971" y="1365863"/>
                </a:lnTo>
                <a:cubicBezTo>
                  <a:pt x="1065679" y="1368422"/>
                  <a:pt x="1065285" y="1371378"/>
                  <a:pt x="1064715" y="1373976"/>
                </a:cubicBezTo>
                <a:lnTo>
                  <a:pt x="1063106" y="1377377"/>
                </a:lnTo>
                <a:lnTo>
                  <a:pt x="1063085" y="1376706"/>
                </a:lnTo>
                <a:cubicBezTo>
                  <a:pt x="1062862" y="1377151"/>
                  <a:pt x="1062600" y="1377777"/>
                  <a:pt x="1062327" y="1379025"/>
                </a:cubicBezTo>
                <a:lnTo>
                  <a:pt x="1062065" y="1379827"/>
                </a:lnTo>
                <a:lnTo>
                  <a:pt x="1059887" y="1386483"/>
                </a:lnTo>
                <a:cubicBezTo>
                  <a:pt x="1059878" y="1385963"/>
                  <a:pt x="1059883" y="1385396"/>
                  <a:pt x="1059876" y="1384866"/>
                </a:cubicBezTo>
                <a:cubicBezTo>
                  <a:pt x="1059509" y="1386350"/>
                  <a:pt x="1059069" y="1388331"/>
                  <a:pt x="1058606" y="1390491"/>
                </a:cubicBezTo>
                <a:cubicBezTo>
                  <a:pt x="1058555" y="1390781"/>
                  <a:pt x="1058494" y="1391069"/>
                  <a:pt x="1058428" y="1391326"/>
                </a:cubicBezTo>
                <a:lnTo>
                  <a:pt x="1058398" y="1391462"/>
                </a:lnTo>
                <a:lnTo>
                  <a:pt x="1054782" y="1405118"/>
                </a:lnTo>
                <a:cubicBezTo>
                  <a:pt x="1054762" y="1404428"/>
                  <a:pt x="1054812" y="1403386"/>
                  <a:pt x="1054867" y="1402319"/>
                </a:cubicBezTo>
                <a:cubicBezTo>
                  <a:pt x="1062213" y="1374588"/>
                  <a:pt x="1068905" y="1349343"/>
                  <a:pt x="1068541" y="1347924"/>
                </a:cubicBezTo>
                <a:cubicBezTo>
                  <a:pt x="1067803" y="1348293"/>
                  <a:pt x="1061331" y="1369673"/>
                  <a:pt x="1054559" y="1391337"/>
                </a:cubicBezTo>
                <a:lnTo>
                  <a:pt x="1051496" y="1398112"/>
                </a:lnTo>
                <a:cubicBezTo>
                  <a:pt x="1059021" y="1368603"/>
                  <a:pt x="1066110" y="1340892"/>
                  <a:pt x="1065526" y="1340221"/>
                </a:cubicBezTo>
                <a:cubicBezTo>
                  <a:pt x="1065071" y="1339702"/>
                  <a:pt x="1057932" y="1364436"/>
                  <a:pt x="1050545" y="1389197"/>
                </a:cubicBezTo>
                <a:cubicBezTo>
                  <a:pt x="1058052" y="1355201"/>
                  <a:pt x="1067672" y="1313219"/>
                  <a:pt x="1068330" y="1307179"/>
                </a:cubicBezTo>
                <a:lnTo>
                  <a:pt x="1067364" y="1309543"/>
                </a:lnTo>
                <a:lnTo>
                  <a:pt x="1067293" y="1309409"/>
                </a:lnTo>
                <a:cubicBezTo>
                  <a:pt x="1063880" y="1321074"/>
                  <a:pt x="1052956" y="1364796"/>
                  <a:pt x="1044932" y="1393996"/>
                </a:cubicBezTo>
                <a:lnTo>
                  <a:pt x="1045215" y="1391898"/>
                </a:lnTo>
                <a:cubicBezTo>
                  <a:pt x="1045120" y="1391895"/>
                  <a:pt x="1045093" y="1391962"/>
                  <a:pt x="1045059" y="1392056"/>
                </a:cubicBezTo>
                <a:cubicBezTo>
                  <a:pt x="1050275" y="1363033"/>
                  <a:pt x="1056745" y="1329332"/>
                  <a:pt x="1058047" y="1319891"/>
                </a:cubicBezTo>
                <a:lnTo>
                  <a:pt x="1058566" y="1313744"/>
                </a:lnTo>
                <a:cubicBezTo>
                  <a:pt x="1057985" y="1313456"/>
                  <a:pt x="1054545" y="1328258"/>
                  <a:pt x="1052266" y="1335788"/>
                </a:cubicBezTo>
                <a:lnTo>
                  <a:pt x="1055715" y="1311347"/>
                </a:lnTo>
                <a:lnTo>
                  <a:pt x="1054703" y="1310747"/>
                </a:lnTo>
                <a:cubicBezTo>
                  <a:pt x="1052647" y="1315885"/>
                  <a:pt x="1049056" y="1328687"/>
                  <a:pt x="1044771" y="1344935"/>
                </a:cubicBezTo>
                <a:cubicBezTo>
                  <a:pt x="1044951" y="1343842"/>
                  <a:pt x="1045123" y="1342780"/>
                  <a:pt x="1045215" y="1341826"/>
                </a:cubicBezTo>
                <a:cubicBezTo>
                  <a:pt x="1049159" y="1328059"/>
                  <a:pt x="1052207" y="1316982"/>
                  <a:pt x="1052337" y="1314791"/>
                </a:cubicBezTo>
                <a:cubicBezTo>
                  <a:pt x="1051587" y="1315550"/>
                  <a:pt x="1049570" y="1321228"/>
                  <a:pt x="1047061" y="1328412"/>
                </a:cubicBezTo>
                <a:lnTo>
                  <a:pt x="1046354" y="1325461"/>
                </a:lnTo>
                <a:lnTo>
                  <a:pt x="1050565" y="1308294"/>
                </a:lnTo>
                <a:lnTo>
                  <a:pt x="1050169" y="1308061"/>
                </a:lnTo>
                <a:lnTo>
                  <a:pt x="1047024" y="1317074"/>
                </a:lnTo>
                <a:lnTo>
                  <a:pt x="1049416" y="1307614"/>
                </a:lnTo>
                <a:cubicBezTo>
                  <a:pt x="1049019" y="1307322"/>
                  <a:pt x="1048637" y="1307008"/>
                  <a:pt x="1048281" y="1306677"/>
                </a:cubicBezTo>
                <a:cubicBezTo>
                  <a:pt x="1045351" y="1315737"/>
                  <a:pt x="1041055" y="1329738"/>
                  <a:pt x="1036750" y="1343371"/>
                </a:cubicBezTo>
                <a:lnTo>
                  <a:pt x="1038882" y="1331594"/>
                </a:lnTo>
                <a:cubicBezTo>
                  <a:pt x="1039822" y="1327554"/>
                  <a:pt x="1040568" y="1324124"/>
                  <a:pt x="1040966" y="1321541"/>
                </a:cubicBezTo>
                <a:lnTo>
                  <a:pt x="1043057" y="1310076"/>
                </a:lnTo>
                <a:lnTo>
                  <a:pt x="1044439" y="1303397"/>
                </a:lnTo>
                <a:cubicBezTo>
                  <a:pt x="1042825" y="1302050"/>
                  <a:pt x="1041232" y="1300656"/>
                  <a:pt x="1039687" y="1299340"/>
                </a:cubicBezTo>
                <a:cubicBezTo>
                  <a:pt x="1039375" y="1299159"/>
                  <a:pt x="1039067" y="1298910"/>
                  <a:pt x="1038801" y="1298577"/>
                </a:cubicBezTo>
                <a:lnTo>
                  <a:pt x="1033341" y="1294399"/>
                </a:lnTo>
                <a:cubicBezTo>
                  <a:pt x="1033349" y="1296126"/>
                  <a:pt x="1033343" y="1297704"/>
                  <a:pt x="1033278" y="1298838"/>
                </a:cubicBezTo>
                <a:cubicBezTo>
                  <a:pt x="1033603" y="1300785"/>
                  <a:pt x="1033702" y="1302427"/>
                  <a:pt x="1032542" y="1302923"/>
                </a:cubicBezTo>
                <a:cubicBezTo>
                  <a:pt x="1032663" y="1303780"/>
                  <a:pt x="1032678" y="1304589"/>
                  <a:pt x="1032670" y="1305366"/>
                </a:cubicBezTo>
                <a:lnTo>
                  <a:pt x="1031847" y="1308714"/>
                </a:lnTo>
                <a:lnTo>
                  <a:pt x="1031700" y="1308080"/>
                </a:lnTo>
                <a:cubicBezTo>
                  <a:pt x="1031578" y="1308520"/>
                  <a:pt x="1031457" y="1309132"/>
                  <a:pt x="1031450" y="1310337"/>
                </a:cubicBezTo>
                <a:lnTo>
                  <a:pt x="1031363" y="1311117"/>
                </a:lnTo>
                <a:lnTo>
                  <a:pt x="1030644" y="1317590"/>
                </a:lnTo>
                <a:cubicBezTo>
                  <a:pt x="1030536" y="1317098"/>
                  <a:pt x="1030429" y="1316561"/>
                  <a:pt x="1030320" y="1316061"/>
                </a:cubicBezTo>
                <a:cubicBezTo>
                  <a:pt x="1030270" y="1317494"/>
                  <a:pt x="1030248" y="1319403"/>
                  <a:pt x="1030237" y="1321484"/>
                </a:cubicBezTo>
                <a:cubicBezTo>
                  <a:pt x="1030248" y="1321763"/>
                  <a:pt x="1030246" y="1322039"/>
                  <a:pt x="1030234" y="1322288"/>
                </a:cubicBezTo>
                <a:lnTo>
                  <a:pt x="1030234" y="1322419"/>
                </a:lnTo>
                <a:lnTo>
                  <a:pt x="1029541" y="1335628"/>
                </a:lnTo>
                <a:cubicBezTo>
                  <a:pt x="1029390" y="1334978"/>
                  <a:pt x="1029235" y="1333990"/>
                  <a:pt x="1029079" y="1332975"/>
                </a:cubicBezTo>
                <a:cubicBezTo>
                  <a:pt x="1029649" y="1322139"/>
                  <a:pt x="1030199" y="1311695"/>
                  <a:pt x="1030598" y="1303002"/>
                </a:cubicBezTo>
                <a:lnTo>
                  <a:pt x="1028700" y="1301660"/>
                </a:lnTo>
                <a:cubicBezTo>
                  <a:pt x="1028077" y="1308050"/>
                  <a:pt x="1027392" y="1315314"/>
                  <a:pt x="1026681" y="1322613"/>
                </a:cubicBezTo>
                <a:lnTo>
                  <a:pt x="1025170" y="1329272"/>
                </a:lnTo>
                <a:cubicBezTo>
                  <a:pt x="1025633" y="1318549"/>
                  <a:pt x="1026088" y="1308070"/>
                  <a:pt x="1026428" y="1299132"/>
                </a:cubicBezTo>
                <a:lnTo>
                  <a:pt x="1024579" y="1296745"/>
                </a:lnTo>
                <a:cubicBezTo>
                  <a:pt x="1023966" y="1304096"/>
                  <a:pt x="1023286" y="1312503"/>
                  <a:pt x="1022580" y="1320918"/>
                </a:cubicBezTo>
                <a:lnTo>
                  <a:pt x="1022902" y="1294598"/>
                </a:lnTo>
                <a:lnTo>
                  <a:pt x="1019884" y="1297464"/>
                </a:lnTo>
                <a:cubicBezTo>
                  <a:pt x="1019398" y="1307398"/>
                  <a:pt x="1018879" y="1317304"/>
                  <a:pt x="1018345" y="1325913"/>
                </a:cubicBezTo>
                <a:lnTo>
                  <a:pt x="1018198" y="1323905"/>
                </a:lnTo>
                <a:cubicBezTo>
                  <a:pt x="1018113" y="1323912"/>
                  <a:pt x="1018100" y="1323978"/>
                  <a:pt x="1018088" y="1324068"/>
                </a:cubicBezTo>
                <a:lnTo>
                  <a:pt x="1017436" y="1298566"/>
                </a:lnTo>
                <a:cubicBezTo>
                  <a:pt x="1016185" y="1299233"/>
                  <a:pt x="1014262" y="1298622"/>
                  <a:pt x="1012176" y="1296942"/>
                </a:cubicBezTo>
                <a:cubicBezTo>
                  <a:pt x="1009362" y="1294671"/>
                  <a:pt x="1007066" y="1290757"/>
                  <a:pt x="1005253" y="1287114"/>
                </a:cubicBezTo>
                <a:lnTo>
                  <a:pt x="1004463" y="1286305"/>
                </a:lnTo>
                <a:cubicBezTo>
                  <a:pt x="1004461" y="1286310"/>
                  <a:pt x="1004463" y="1286315"/>
                  <a:pt x="1004459" y="1286317"/>
                </a:cubicBezTo>
                <a:cubicBezTo>
                  <a:pt x="1005131" y="1290293"/>
                  <a:pt x="1006691" y="1295247"/>
                  <a:pt x="1004830" y="1295200"/>
                </a:cubicBezTo>
                <a:cubicBezTo>
                  <a:pt x="1001789" y="1295121"/>
                  <a:pt x="992257" y="1284419"/>
                  <a:pt x="987082" y="1280984"/>
                </a:cubicBezTo>
                <a:lnTo>
                  <a:pt x="986065" y="1288544"/>
                </a:lnTo>
                <a:lnTo>
                  <a:pt x="983031" y="1285993"/>
                </a:lnTo>
                <a:cubicBezTo>
                  <a:pt x="982248" y="1287896"/>
                  <a:pt x="981449" y="1289783"/>
                  <a:pt x="980662" y="1291631"/>
                </a:cubicBezTo>
                <a:cubicBezTo>
                  <a:pt x="980670" y="1291578"/>
                  <a:pt x="980674" y="1291541"/>
                  <a:pt x="980606" y="1291514"/>
                </a:cubicBezTo>
                <a:lnTo>
                  <a:pt x="980080" y="1292556"/>
                </a:lnTo>
                <a:lnTo>
                  <a:pt x="981935" y="1286196"/>
                </a:lnTo>
                <a:lnTo>
                  <a:pt x="980286" y="1288071"/>
                </a:lnTo>
                <a:cubicBezTo>
                  <a:pt x="979875" y="1287727"/>
                  <a:pt x="980438" y="1286320"/>
                  <a:pt x="980766" y="1285248"/>
                </a:cubicBezTo>
                <a:cubicBezTo>
                  <a:pt x="980766" y="1285247"/>
                  <a:pt x="980767" y="1285246"/>
                  <a:pt x="980766" y="1285245"/>
                </a:cubicBezTo>
                <a:lnTo>
                  <a:pt x="980392" y="1285752"/>
                </a:lnTo>
                <a:cubicBezTo>
                  <a:pt x="979470" y="1287457"/>
                  <a:pt x="978326" y="1289404"/>
                  <a:pt x="977016" y="1291023"/>
                </a:cubicBezTo>
                <a:lnTo>
                  <a:pt x="974137" y="1292788"/>
                </a:lnTo>
                <a:lnTo>
                  <a:pt x="974247" y="1292300"/>
                </a:lnTo>
                <a:cubicBezTo>
                  <a:pt x="973851" y="1292526"/>
                  <a:pt x="973368" y="1292864"/>
                  <a:pt x="972742" y="1293643"/>
                </a:cubicBezTo>
                <a:lnTo>
                  <a:pt x="972222" y="1294108"/>
                </a:lnTo>
                <a:lnTo>
                  <a:pt x="967899" y="1297961"/>
                </a:lnTo>
                <a:cubicBezTo>
                  <a:pt x="967995" y="1297587"/>
                  <a:pt x="968116" y="1297183"/>
                  <a:pt x="968217" y="1296803"/>
                </a:cubicBezTo>
                <a:cubicBezTo>
                  <a:pt x="967414" y="1297712"/>
                  <a:pt x="966410" y="1298942"/>
                  <a:pt x="965335" y="1300293"/>
                </a:cubicBezTo>
                <a:cubicBezTo>
                  <a:pt x="965208" y="1300482"/>
                  <a:pt x="965065" y="1300659"/>
                  <a:pt x="964923" y="1300816"/>
                </a:cubicBezTo>
                <a:lnTo>
                  <a:pt x="964855" y="1300901"/>
                </a:lnTo>
                <a:lnTo>
                  <a:pt x="957141" y="1309158"/>
                </a:lnTo>
                <a:cubicBezTo>
                  <a:pt x="957256" y="1308658"/>
                  <a:pt x="957539" y="1307936"/>
                  <a:pt x="957832" y="1307195"/>
                </a:cubicBezTo>
                <a:cubicBezTo>
                  <a:pt x="963547" y="1301081"/>
                  <a:pt x="969076" y="1295167"/>
                  <a:pt x="973756" y="1290040"/>
                </a:cubicBezTo>
                <a:lnTo>
                  <a:pt x="973966" y="1289511"/>
                </a:lnTo>
                <a:lnTo>
                  <a:pt x="973994" y="1288632"/>
                </a:lnTo>
                <a:lnTo>
                  <a:pt x="974758" y="1285177"/>
                </a:lnTo>
                <a:lnTo>
                  <a:pt x="971541" y="1288175"/>
                </a:lnTo>
                <a:cubicBezTo>
                  <a:pt x="971009" y="1289938"/>
                  <a:pt x="970483" y="1291748"/>
                  <a:pt x="969952" y="1293579"/>
                </a:cubicBezTo>
                <a:cubicBezTo>
                  <a:pt x="969620" y="1294084"/>
                  <a:pt x="969296" y="1294575"/>
                  <a:pt x="969040" y="1294885"/>
                </a:cubicBezTo>
                <a:lnTo>
                  <a:pt x="970786" y="1288879"/>
                </a:lnTo>
                <a:cubicBezTo>
                  <a:pt x="967286" y="1292135"/>
                  <a:pt x="963500" y="1295680"/>
                  <a:pt x="959677" y="1299231"/>
                </a:cubicBezTo>
                <a:cubicBezTo>
                  <a:pt x="958378" y="1299899"/>
                  <a:pt x="956365" y="1301219"/>
                  <a:pt x="954131" y="1302806"/>
                </a:cubicBezTo>
                <a:lnTo>
                  <a:pt x="965907" y="1289745"/>
                </a:lnTo>
                <a:lnTo>
                  <a:pt x="968714" y="1283343"/>
                </a:lnTo>
                <a:lnTo>
                  <a:pt x="965903" y="1287577"/>
                </a:lnTo>
                <a:lnTo>
                  <a:pt x="965870" y="1285174"/>
                </a:lnTo>
                <a:cubicBezTo>
                  <a:pt x="962310" y="1288638"/>
                  <a:pt x="958505" y="1292348"/>
                  <a:pt x="954679" y="1296052"/>
                </a:cubicBezTo>
                <a:cubicBezTo>
                  <a:pt x="959109" y="1290593"/>
                  <a:pt x="963838" y="1284812"/>
                  <a:pt x="968455" y="1279170"/>
                </a:cubicBezTo>
                <a:lnTo>
                  <a:pt x="967081" y="1277107"/>
                </a:lnTo>
                <a:cubicBezTo>
                  <a:pt x="966442" y="1278160"/>
                  <a:pt x="965832" y="1279267"/>
                  <a:pt x="965209" y="1280399"/>
                </a:cubicBezTo>
                <a:lnTo>
                  <a:pt x="966820" y="1276715"/>
                </a:lnTo>
                <a:lnTo>
                  <a:pt x="966161" y="1275725"/>
                </a:lnTo>
                <a:lnTo>
                  <a:pt x="962472" y="1279663"/>
                </a:lnTo>
                <a:cubicBezTo>
                  <a:pt x="955683" y="1292021"/>
                  <a:pt x="946173" y="1309676"/>
                  <a:pt x="937458" y="1325551"/>
                </a:cubicBezTo>
                <a:cubicBezTo>
                  <a:pt x="937488" y="1325463"/>
                  <a:pt x="937507" y="1325401"/>
                  <a:pt x="937440" y="1325353"/>
                </a:cubicBezTo>
                <a:lnTo>
                  <a:pt x="936411" y="1327045"/>
                </a:lnTo>
                <a:cubicBezTo>
                  <a:pt x="941368" y="1315743"/>
                  <a:pt x="947568" y="1302070"/>
                  <a:pt x="953328" y="1289430"/>
                </a:cubicBezTo>
                <a:lnTo>
                  <a:pt x="947540" y="1295612"/>
                </a:lnTo>
                <a:cubicBezTo>
                  <a:pt x="943401" y="1303943"/>
                  <a:pt x="939122" y="1312561"/>
                  <a:pt x="935087" y="1320634"/>
                </a:cubicBezTo>
                <a:cubicBezTo>
                  <a:pt x="944187" y="1298605"/>
                  <a:pt x="953453" y="1276722"/>
                  <a:pt x="952812" y="1276872"/>
                </a:cubicBezTo>
                <a:cubicBezTo>
                  <a:pt x="951984" y="1277069"/>
                  <a:pt x="940934" y="1301118"/>
                  <a:pt x="929146" y="1326715"/>
                </a:cubicBezTo>
                <a:lnTo>
                  <a:pt x="930867" y="1320152"/>
                </a:lnTo>
                <a:cubicBezTo>
                  <a:pt x="938631" y="1300642"/>
                  <a:pt x="946449" y="1281499"/>
                  <a:pt x="946059" y="1281003"/>
                </a:cubicBezTo>
                <a:cubicBezTo>
                  <a:pt x="944955" y="1281863"/>
                  <a:pt x="935059" y="1303891"/>
                  <a:pt x="924184" y="1328087"/>
                </a:cubicBezTo>
                <a:cubicBezTo>
                  <a:pt x="923596" y="1328902"/>
                  <a:pt x="923021" y="1329696"/>
                  <a:pt x="922602" y="1330193"/>
                </a:cubicBezTo>
                <a:lnTo>
                  <a:pt x="927957" y="1318279"/>
                </a:lnTo>
                <a:lnTo>
                  <a:pt x="928015" y="1318163"/>
                </a:lnTo>
                <a:cubicBezTo>
                  <a:pt x="928120" y="1317940"/>
                  <a:pt x="928240" y="1317696"/>
                  <a:pt x="928375" y="1317457"/>
                </a:cubicBezTo>
                <a:cubicBezTo>
                  <a:pt x="929302" y="1315627"/>
                  <a:pt x="930143" y="1313943"/>
                  <a:pt x="930743" y="1312662"/>
                </a:cubicBezTo>
                <a:cubicBezTo>
                  <a:pt x="930427" y="1313048"/>
                  <a:pt x="930096" y="1313467"/>
                  <a:pt x="929784" y="1313847"/>
                </a:cubicBezTo>
                <a:lnTo>
                  <a:pt x="932088" y="1307828"/>
                </a:lnTo>
                <a:lnTo>
                  <a:pt x="932365" y="1307102"/>
                </a:lnTo>
                <a:cubicBezTo>
                  <a:pt x="932900" y="1306043"/>
                  <a:pt x="933074" y="1305448"/>
                  <a:pt x="933167" y="1305004"/>
                </a:cubicBezTo>
                <a:lnTo>
                  <a:pt x="932760" y="1305489"/>
                </a:lnTo>
                <a:lnTo>
                  <a:pt x="933572" y="1302158"/>
                </a:lnTo>
                <a:cubicBezTo>
                  <a:pt x="934675" y="1299953"/>
                  <a:pt x="936122" y="1297573"/>
                  <a:pt x="937411" y="1295537"/>
                </a:cubicBezTo>
                <a:lnTo>
                  <a:pt x="937766" y="1294871"/>
                </a:lnTo>
                <a:cubicBezTo>
                  <a:pt x="937764" y="1294872"/>
                  <a:pt x="937764" y="1294872"/>
                  <a:pt x="937763" y="1294873"/>
                </a:cubicBezTo>
                <a:lnTo>
                  <a:pt x="935348" y="1297574"/>
                </a:lnTo>
                <a:cubicBezTo>
                  <a:pt x="935912" y="1295859"/>
                  <a:pt x="940449" y="1287538"/>
                  <a:pt x="942284" y="1283690"/>
                </a:cubicBezTo>
                <a:cubicBezTo>
                  <a:pt x="941909" y="1284117"/>
                  <a:pt x="941501" y="1284616"/>
                  <a:pt x="940466" y="1285247"/>
                </a:cubicBezTo>
                <a:lnTo>
                  <a:pt x="943633" y="1279405"/>
                </a:lnTo>
                <a:lnTo>
                  <a:pt x="944847" y="1274921"/>
                </a:lnTo>
                <a:lnTo>
                  <a:pt x="945614" y="1273624"/>
                </a:lnTo>
                <a:lnTo>
                  <a:pt x="945246" y="1269872"/>
                </a:lnTo>
                <a:lnTo>
                  <a:pt x="943955" y="1272495"/>
                </a:lnTo>
                <a:cubicBezTo>
                  <a:pt x="944026" y="1272200"/>
                  <a:pt x="944584" y="1270882"/>
                  <a:pt x="945204" y="1269434"/>
                </a:cubicBezTo>
                <a:lnTo>
                  <a:pt x="945193" y="1269333"/>
                </a:lnTo>
                <a:lnTo>
                  <a:pt x="944573" y="1268878"/>
                </a:lnTo>
                <a:lnTo>
                  <a:pt x="941582" y="1273732"/>
                </a:lnTo>
                <a:lnTo>
                  <a:pt x="943943" y="1268418"/>
                </a:lnTo>
                <a:lnTo>
                  <a:pt x="943805" y="1268319"/>
                </a:lnTo>
                <a:lnTo>
                  <a:pt x="943524" y="1268633"/>
                </a:lnTo>
                <a:lnTo>
                  <a:pt x="943035" y="1269391"/>
                </a:lnTo>
                <a:cubicBezTo>
                  <a:pt x="942962" y="1269496"/>
                  <a:pt x="942898" y="1269587"/>
                  <a:pt x="942726" y="1269569"/>
                </a:cubicBezTo>
                <a:lnTo>
                  <a:pt x="942785" y="1269454"/>
                </a:lnTo>
                <a:lnTo>
                  <a:pt x="941328" y="1271075"/>
                </a:lnTo>
                <a:cubicBezTo>
                  <a:pt x="941337" y="1271360"/>
                  <a:pt x="941344" y="1271642"/>
                  <a:pt x="941352" y="1271924"/>
                </a:cubicBezTo>
                <a:lnTo>
                  <a:pt x="941245" y="1271167"/>
                </a:lnTo>
                <a:lnTo>
                  <a:pt x="940153" y="1272383"/>
                </a:lnTo>
                <a:lnTo>
                  <a:pt x="939386" y="1274406"/>
                </a:lnTo>
                <a:lnTo>
                  <a:pt x="938656" y="1276655"/>
                </a:lnTo>
                <a:cubicBezTo>
                  <a:pt x="938657" y="1276662"/>
                  <a:pt x="938657" y="1276671"/>
                  <a:pt x="938659" y="1276680"/>
                </a:cubicBezTo>
                <a:lnTo>
                  <a:pt x="938652" y="1276665"/>
                </a:lnTo>
                <a:lnTo>
                  <a:pt x="935908" y="1285138"/>
                </a:lnTo>
                <a:lnTo>
                  <a:pt x="938043" y="1274940"/>
                </a:lnTo>
                <a:lnTo>
                  <a:pt x="937024" y="1272060"/>
                </a:lnTo>
                <a:lnTo>
                  <a:pt x="935303" y="1261430"/>
                </a:lnTo>
                <a:cubicBezTo>
                  <a:pt x="935009" y="1261182"/>
                  <a:pt x="934724" y="1260926"/>
                  <a:pt x="934423" y="1260689"/>
                </a:cubicBezTo>
                <a:cubicBezTo>
                  <a:pt x="934028" y="1261901"/>
                  <a:pt x="933653" y="1263150"/>
                  <a:pt x="933278" y="1264430"/>
                </a:cubicBezTo>
                <a:cubicBezTo>
                  <a:pt x="933661" y="1268700"/>
                  <a:pt x="934098" y="1273366"/>
                  <a:pt x="934545" y="1278148"/>
                </a:cubicBezTo>
                <a:cubicBezTo>
                  <a:pt x="934387" y="1278762"/>
                  <a:pt x="934229" y="1279361"/>
                  <a:pt x="934071" y="1279743"/>
                </a:cubicBezTo>
                <a:lnTo>
                  <a:pt x="933266" y="1271111"/>
                </a:lnTo>
                <a:lnTo>
                  <a:pt x="933264" y="1271027"/>
                </a:lnTo>
                <a:cubicBezTo>
                  <a:pt x="933251" y="1270864"/>
                  <a:pt x="933247" y="1270686"/>
                  <a:pt x="933258" y="1270511"/>
                </a:cubicBezTo>
                <a:cubicBezTo>
                  <a:pt x="933234" y="1269173"/>
                  <a:pt x="933201" y="1267945"/>
                  <a:pt x="933139" y="1267013"/>
                </a:cubicBezTo>
                <a:cubicBezTo>
                  <a:pt x="933027" y="1267308"/>
                  <a:pt x="932918" y="1267628"/>
                  <a:pt x="932806" y="1267918"/>
                </a:cubicBezTo>
                <a:lnTo>
                  <a:pt x="932592" y="1266762"/>
                </a:lnTo>
                <a:cubicBezTo>
                  <a:pt x="929469" y="1277265"/>
                  <a:pt x="926060" y="1289440"/>
                  <a:pt x="922696" y="1301306"/>
                </a:cubicBezTo>
                <a:cubicBezTo>
                  <a:pt x="921668" y="1301479"/>
                  <a:pt x="920537" y="1306003"/>
                  <a:pt x="919303" y="1312361"/>
                </a:cubicBezTo>
                <a:cubicBezTo>
                  <a:pt x="918477" y="1314816"/>
                  <a:pt x="917562" y="1318183"/>
                  <a:pt x="916538" y="1322175"/>
                </a:cubicBezTo>
                <a:lnTo>
                  <a:pt x="913041" y="1333523"/>
                </a:lnTo>
                <a:cubicBezTo>
                  <a:pt x="917198" y="1310234"/>
                  <a:pt x="921824" y="1286069"/>
                  <a:pt x="921347" y="1285355"/>
                </a:cubicBezTo>
                <a:cubicBezTo>
                  <a:pt x="920826" y="1285945"/>
                  <a:pt x="918858" y="1293909"/>
                  <a:pt x="916204" y="1305540"/>
                </a:cubicBezTo>
                <a:lnTo>
                  <a:pt x="917931" y="1293951"/>
                </a:lnTo>
                <a:cubicBezTo>
                  <a:pt x="917421" y="1294525"/>
                  <a:pt x="915543" y="1302086"/>
                  <a:pt x="912996" y="1313215"/>
                </a:cubicBezTo>
                <a:lnTo>
                  <a:pt x="911073" y="1315464"/>
                </a:lnTo>
                <a:lnTo>
                  <a:pt x="912749" y="1300991"/>
                </a:lnTo>
                <a:cubicBezTo>
                  <a:pt x="911875" y="1302973"/>
                  <a:pt x="909462" y="1314147"/>
                  <a:pt x="906598" y="1328107"/>
                </a:cubicBezTo>
                <a:cubicBezTo>
                  <a:pt x="906246" y="1328990"/>
                  <a:pt x="905916" y="1330003"/>
                  <a:pt x="905575" y="1331047"/>
                </a:cubicBezTo>
                <a:cubicBezTo>
                  <a:pt x="909972" y="1311639"/>
                  <a:pt x="913001" y="1296986"/>
                  <a:pt x="912800" y="1294012"/>
                </a:cubicBezTo>
                <a:cubicBezTo>
                  <a:pt x="910766" y="1296191"/>
                  <a:pt x="907430" y="1306336"/>
                  <a:pt x="903369" y="1319434"/>
                </a:cubicBezTo>
                <a:cubicBezTo>
                  <a:pt x="905320" y="1309173"/>
                  <a:pt x="911346" y="1286588"/>
                  <a:pt x="905641" y="1302723"/>
                </a:cubicBezTo>
                <a:cubicBezTo>
                  <a:pt x="902494" y="1311625"/>
                  <a:pt x="892794" y="1344275"/>
                  <a:pt x="884142" y="1372221"/>
                </a:cubicBezTo>
                <a:cubicBezTo>
                  <a:pt x="884156" y="1372124"/>
                  <a:pt x="884164" y="1372052"/>
                  <a:pt x="884084" y="1372008"/>
                </a:cubicBezTo>
                <a:lnTo>
                  <a:pt x="883377" y="1373983"/>
                </a:lnTo>
                <a:cubicBezTo>
                  <a:pt x="889741" y="1344534"/>
                  <a:pt x="900191" y="1300964"/>
                  <a:pt x="902558" y="1289098"/>
                </a:cubicBezTo>
                <a:lnTo>
                  <a:pt x="902439" y="1289181"/>
                </a:lnTo>
                <a:lnTo>
                  <a:pt x="902687" y="1286647"/>
                </a:lnTo>
                <a:cubicBezTo>
                  <a:pt x="900526" y="1292258"/>
                  <a:pt x="889758" y="1333678"/>
                  <a:pt x="880802" y="1367085"/>
                </a:cubicBezTo>
                <a:cubicBezTo>
                  <a:pt x="885708" y="1341833"/>
                  <a:pt x="890811" y="1316722"/>
                  <a:pt x="890190" y="1316959"/>
                </a:cubicBezTo>
                <a:cubicBezTo>
                  <a:pt x="889398" y="1317271"/>
                  <a:pt x="882916" y="1344965"/>
                  <a:pt x="875991" y="1374444"/>
                </a:cubicBezTo>
                <a:lnTo>
                  <a:pt x="876454" y="1367034"/>
                </a:lnTo>
                <a:cubicBezTo>
                  <a:pt x="880486" y="1344793"/>
                  <a:pt x="884643" y="1322945"/>
                  <a:pt x="884187" y="1322266"/>
                </a:cubicBezTo>
                <a:cubicBezTo>
                  <a:pt x="883242" y="1323337"/>
                  <a:pt x="877532" y="1348678"/>
                  <a:pt x="871256" y="1376517"/>
                </a:cubicBezTo>
                <a:cubicBezTo>
                  <a:pt x="870821" y="1377479"/>
                  <a:pt x="870398" y="1378415"/>
                  <a:pt x="870069" y="1379011"/>
                </a:cubicBezTo>
                <a:lnTo>
                  <a:pt x="873161" y="1365304"/>
                </a:lnTo>
                <a:lnTo>
                  <a:pt x="873197" y="1365170"/>
                </a:lnTo>
                <a:cubicBezTo>
                  <a:pt x="873259" y="1364912"/>
                  <a:pt x="873335" y="1364633"/>
                  <a:pt x="873424" y="1364352"/>
                </a:cubicBezTo>
                <a:cubicBezTo>
                  <a:pt x="874002" y="1362237"/>
                  <a:pt x="874523" y="1360289"/>
                  <a:pt x="874881" y="1358812"/>
                </a:cubicBezTo>
                <a:cubicBezTo>
                  <a:pt x="874638" y="1359273"/>
                  <a:pt x="874385" y="1359773"/>
                  <a:pt x="874144" y="1360224"/>
                </a:cubicBezTo>
                <a:lnTo>
                  <a:pt x="875299" y="1353345"/>
                </a:lnTo>
                <a:lnTo>
                  <a:pt x="875440" y="1352516"/>
                </a:lnTo>
                <a:cubicBezTo>
                  <a:pt x="875773" y="1351290"/>
                  <a:pt x="875833" y="1350616"/>
                  <a:pt x="875844" y="1350119"/>
                </a:cubicBezTo>
                <a:lnTo>
                  <a:pt x="875524" y="1350696"/>
                </a:lnTo>
                <a:lnTo>
                  <a:pt x="875699" y="1346944"/>
                </a:lnTo>
                <a:cubicBezTo>
                  <a:pt x="876386" y="1344392"/>
                  <a:pt x="877380" y="1341611"/>
                  <a:pt x="878285" y="1339228"/>
                </a:cubicBezTo>
                <a:lnTo>
                  <a:pt x="878515" y="1338454"/>
                </a:lnTo>
                <a:lnTo>
                  <a:pt x="876601" y="1341701"/>
                </a:lnTo>
                <a:cubicBezTo>
                  <a:pt x="876837" y="1339751"/>
                  <a:pt x="879798" y="1330089"/>
                  <a:pt x="880903" y="1325650"/>
                </a:cubicBezTo>
                <a:cubicBezTo>
                  <a:pt x="880609" y="1326162"/>
                  <a:pt x="880292" y="1326756"/>
                  <a:pt x="879372" y="1327566"/>
                </a:cubicBezTo>
                <a:lnTo>
                  <a:pt x="881433" y="1320785"/>
                </a:lnTo>
                <a:lnTo>
                  <a:pt x="881789" y="1315718"/>
                </a:lnTo>
                <a:cubicBezTo>
                  <a:pt x="882326" y="1313767"/>
                  <a:pt x="883082" y="1311729"/>
                  <a:pt x="883761" y="1309997"/>
                </a:cubicBezTo>
                <a:cubicBezTo>
                  <a:pt x="884127" y="1308586"/>
                  <a:pt x="884669" y="1306761"/>
                  <a:pt x="886176" y="1301876"/>
                </a:cubicBezTo>
                <a:lnTo>
                  <a:pt x="886590" y="1300534"/>
                </a:lnTo>
                <a:lnTo>
                  <a:pt x="887405" y="1294115"/>
                </a:lnTo>
                <a:lnTo>
                  <a:pt x="887987" y="1295972"/>
                </a:lnTo>
                <a:lnTo>
                  <a:pt x="889120" y="1292130"/>
                </a:lnTo>
                <a:lnTo>
                  <a:pt x="887730" y="1292164"/>
                </a:lnTo>
                <a:lnTo>
                  <a:pt x="889156" y="1287917"/>
                </a:lnTo>
                <a:lnTo>
                  <a:pt x="888962" y="1285478"/>
                </a:lnTo>
                <a:cubicBezTo>
                  <a:pt x="888702" y="1286406"/>
                  <a:pt x="888405" y="1287486"/>
                  <a:pt x="888090" y="1288604"/>
                </a:cubicBezTo>
                <a:lnTo>
                  <a:pt x="886153" y="1297279"/>
                </a:lnTo>
                <a:lnTo>
                  <a:pt x="885770" y="1298242"/>
                </a:lnTo>
                <a:lnTo>
                  <a:pt x="884849" y="1300824"/>
                </a:lnTo>
                <a:lnTo>
                  <a:pt x="884392" y="1300279"/>
                </a:lnTo>
                <a:lnTo>
                  <a:pt x="884079" y="1301150"/>
                </a:lnTo>
                <a:lnTo>
                  <a:pt x="884261" y="1300215"/>
                </a:lnTo>
                <a:lnTo>
                  <a:pt x="883641" y="1300960"/>
                </a:lnTo>
                <a:cubicBezTo>
                  <a:pt x="882904" y="1303015"/>
                  <a:pt x="880714" y="1312351"/>
                  <a:pt x="880423" y="1313152"/>
                </a:cubicBezTo>
                <a:lnTo>
                  <a:pt x="881889" y="1305759"/>
                </a:lnTo>
                <a:lnTo>
                  <a:pt x="880309" y="1310581"/>
                </a:lnTo>
                <a:cubicBezTo>
                  <a:pt x="880252" y="1310566"/>
                  <a:pt x="880951" y="1308352"/>
                  <a:pt x="881547" y="1305693"/>
                </a:cubicBezTo>
                <a:lnTo>
                  <a:pt x="881477" y="1305760"/>
                </a:lnTo>
                <a:cubicBezTo>
                  <a:pt x="880932" y="1307275"/>
                  <a:pt x="878768" y="1314025"/>
                  <a:pt x="878267" y="1314779"/>
                </a:cubicBezTo>
                <a:cubicBezTo>
                  <a:pt x="878262" y="1313660"/>
                  <a:pt x="878954" y="1310845"/>
                  <a:pt x="879980" y="1307048"/>
                </a:cubicBezTo>
                <a:lnTo>
                  <a:pt x="878892" y="1309842"/>
                </a:lnTo>
                <a:cubicBezTo>
                  <a:pt x="878873" y="1308725"/>
                  <a:pt x="880060" y="1304944"/>
                  <a:pt x="881187" y="1301214"/>
                </a:cubicBezTo>
                <a:cubicBezTo>
                  <a:pt x="880860" y="1301123"/>
                  <a:pt x="878858" y="1305650"/>
                  <a:pt x="879287" y="1303516"/>
                </a:cubicBezTo>
                <a:cubicBezTo>
                  <a:pt x="879550" y="1302209"/>
                  <a:pt x="880903" y="1298030"/>
                  <a:pt x="882075" y="1294252"/>
                </a:cubicBezTo>
                <a:cubicBezTo>
                  <a:pt x="882076" y="1294247"/>
                  <a:pt x="882077" y="1294242"/>
                  <a:pt x="882079" y="1294237"/>
                </a:cubicBezTo>
                <a:lnTo>
                  <a:pt x="881937" y="1294529"/>
                </a:lnTo>
                <a:lnTo>
                  <a:pt x="879827" y="1300022"/>
                </a:lnTo>
                <a:cubicBezTo>
                  <a:pt x="879615" y="1299585"/>
                  <a:pt x="880352" y="1296476"/>
                  <a:pt x="881573" y="1291937"/>
                </a:cubicBezTo>
                <a:lnTo>
                  <a:pt x="881444" y="1291497"/>
                </a:lnTo>
                <a:lnTo>
                  <a:pt x="880527" y="1293119"/>
                </a:lnTo>
                <a:cubicBezTo>
                  <a:pt x="880648" y="1292517"/>
                  <a:pt x="880892" y="1291599"/>
                  <a:pt x="881224" y="1290473"/>
                </a:cubicBezTo>
                <a:lnTo>
                  <a:pt x="878293" y="1297839"/>
                </a:lnTo>
                <a:lnTo>
                  <a:pt x="878585" y="1295041"/>
                </a:lnTo>
                <a:lnTo>
                  <a:pt x="875820" y="1302770"/>
                </a:lnTo>
                <a:cubicBezTo>
                  <a:pt x="875586" y="1302014"/>
                  <a:pt x="876987" y="1295259"/>
                  <a:pt x="877276" y="1293134"/>
                </a:cubicBezTo>
                <a:lnTo>
                  <a:pt x="877152" y="1293676"/>
                </a:lnTo>
                <a:lnTo>
                  <a:pt x="875638" y="1298563"/>
                </a:lnTo>
                <a:lnTo>
                  <a:pt x="873685" y="1301126"/>
                </a:lnTo>
                <a:cubicBezTo>
                  <a:pt x="873796" y="1300326"/>
                  <a:pt x="876950" y="1290993"/>
                  <a:pt x="877256" y="1288937"/>
                </a:cubicBezTo>
                <a:lnTo>
                  <a:pt x="876835" y="1288188"/>
                </a:lnTo>
                <a:lnTo>
                  <a:pt x="876590" y="1288251"/>
                </a:lnTo>
                <a:lnTo>
                  <a:pt x="876213" y="1286296"/>
                </a:lnTo>
                <a:lnTo>
                  <a:pt x="876003" y="1285243"/>
                </a:lnTo>
                <a:cubicBezTo>
                  <a:pt x="876419" y="1283369"/>
                  <a:pt x="877850" y="1279843"/>
                  <a:pt x="879078" y="1276572"/>
                </a:cubicBezTo>
                <a:cubicBezTo>
                  <a:pt x="879192" y="1276146"/>
                  <a:pt x="879307" y="1275724"/>
                  <a:pt x="879419" y="1275315"/>
                </a:cubicBezTo>
                <a:lnTo>
                  <a:pt x="878679" y="1275017"/>
                </a:lnTo>
                <a:cubicBezTo>
                  <a:pt x="878430" y="1275348"/>
                  <a:pt x="878199" y="1275661"/>
                  <a:pt x="877683" y="1275687"/>
                </a:cubicBezTo>
                <a:lnTo>
                  <a:pt x="877622" y="1275780"/>
                </a:lnTo>
                <a:lnTo>
                  <a:pt x="877493" y="1274909"/>
                </a:lnTo>
                <a:lnTo>
                  <a:pt x="875007" y="1272945"/>
                </a:lnTo>
                <a:cubicBezTo>
                  <a:pt x="873828" y="1270015"/>
                  <a:pt x="876318" y="1266491"/>
                  <a:pt x="878296" y="1263224"/>
                </a:cubicBezTo>
                <a:cubicBezTo>
                  <a:pt x="878577" y="1262106"/>
                  <a:pt x="878868" y="1261024"/>
                  <a:pt x="879111" y="1260097"/>
                </a:cubicBezTo>
                <a:cubicBezTo>
                  <a:pt x="879044" y="1260122"/>
                  <a:pt x="878978" y="1260147"/>
                  <a:pt x="878910" y="1260197"/>
                </a:cubicBezTo>
                <a:cubicBezTo>
                  <a:pt x="878625" y="1261053"/>
                  <a:pt x="878384" y="1261697"/>
                  <a:pt x="877831" y="1262413"/>
                </a:cubicBezTo>
                <a:lnTo>
                  <a:pt x="877952" y="1260678"/>
                </a:lnTo>
                <a:lnTo>
                  <a:pt x="873291" y="1262876"/>
                </a:lnTo>
                <a:cubicBezTo>
                  <a:pt x="872030" y="1262799"/>
                  <a:pt x="873467" y="1261140"/>
                  <a:pt x="873986" y="1259676"/>
                </a:cubicBezTo>
                <a:cubicBezTo>
                  <a:pt x="873812" y="1259762"/>
                  <a:pt x="873644" y="1259837"/>
                  <a:pt x="871925" y="1259154"/>
                </a:cubicBezTo>
                <a:lnTo>
                  <a:pt x="872682" y="1257086"/>
                </a:lnTo>
                <a:cubicBezTo>
                  <a:pt x="872321" y="1256580"/>
                  <a:pt x="871977" y="1256032"/>
                  <a:pt x="871609" y="1255513"/>
                </a:cubicBezTo>
                <a:lnTo>
                  <a:pt x="870086" y="1256417"/>
                </a:lnTo>
                <a:cubicBezTo>
                  <a:pt x="870150" y="1255663"/>
                  <a:pt x="870497" y="1255180"/>
                  <a:pt x="870997" y="1254565"/>
                </a:cubicBezTo>
                <a:cubicBezTo>
                  <a:pt x="870971" y="1254493"/>
                  <a:pt x="870920" y="1254428"/>
                  <a:pt x="870870" y="1254366"/>
                </a:cubicBezTo>
                <a:cubicBezTo>
                  <a:pt x="870255" y="1254982"/>
                  <a:pt x="869545" y="1255708"/>
                  <a:pt x="868791" y="1256442"/>
                </a:cubicBezTo>
                <a:lnTo>
                  <a:pt x="865709" y="1264010"/>
                </a:lnTo>
                <a:cubicBezTo>
                  <a:pt x="864840" y="1264571"/>
                  <a:pt x="863995" y="1264175"/>
                  <a:pt x="863172" y="1263471"/>
                </a:cubicBezTo>
                <a:cubicBezTo>
                  <a:pt x="862651" y="1264323"/>
                  <a:pt x="862947" y="1265606"/>
                  <a:pt x="861573" y="1265167"/>
                </a:cubicBezTo>
                <a:cubicBezTo>
                  <a:pt x="860871" y="1264943"/>
                  <a:pt x="859755" y="1263635"/>
                  <a:pt x="858517" y="1262508"/>
                </a:cubicBezTo>
                <a:lnTo>
                  <a:pt x="857542" y="1262817"/>
                </a:lnTo>
                <a:lnTo>
                  <a:pt x="857561" y="1262727"/>
                </a:lnTo>
                <a:lnTo>
                  <a:pt x="857111" y="1261711"/>
                </a:lnTo>
                <a:lnTo>
                  <a:pt x="856794" y="1262062"/>
                </a:lnTo>
                <a:lnTo>
                  <a:pt x="855691" y="1261713"/>
                </a:lnTo>
                <a:lnTo>
                  <a:pt x="855611" y="1261621"/>
                </a:lnTo>
                <a:cubicBezTo>
                  <a:pt x="855462" y="1261775"/>
                  <a:pt x="855309" y="1261930"/>
                  <a:pt x="855157" y="1262086"/>
                </a:cubicBezTo>
                <a:lnTo>
                  <a:pt x="850304" y="1268461"/>
                </a:lnTo>
                <a:lnTo>
                  <a:pt x="849479" y="1268976"/>
                </a:lnTo>
                <a:cubicBezTo>
                  <a:pt x="849284" y="1269012"/>
                  <a:pt x="849156" y="1268932"/>
                  <a:pt x="849061" y="1268794"/>
                </a:cubicBezTo>
                <a:lnTo>
                  <a:pt x="847450" y="1270482"/>
                </a:lnTo>
                <a:lnTo>
                  <a:pt x="847255" y="1270176"/>
                </a:lnTo>
                <a:lnTo>
                  <a:pt x="847220" y="1270122"/>
                </a:lnTo>
                <a:cubicBezTo>
                  <a:pt x="846972" y="1269877"/>
                  <a:pt x="846885" y="1269633"/>
                  <a:pt x="846771" y="1269423"/>
                </a:cubicBezTo>
                <a:lnTo>
                  <a:pt x="846083" y="1269926"/>
                </a:lnTo>
                <a:cubicBezTo>
                  <a:pt x="846088" y="1269849"/>
                  <a:pt x="846288" y="1269567"/>
                  <a:pt x="846560" y="1269207"/>
                </a:cubicBezTo>
                <a:lnTo>
                  <a:pt x="845373" y="1269239"/>
                </a:lnTo>
                <a:cubicBezTo>
                  <a:pt x="843750" y="1270430"/>
                  <a:pt x="838349" y="1277174"/>
                  <a:pt x="837710" y="1277633"/>
                </a:cubicBezTo>
                <a:lnTo>
                  <a:pt x="841531" y="1271989"/>
                </a:lnTo>
                <a:lnTo>
                  <a:pt x="837979" y="1274959"/>
                </a:lnTo>
                <a:cubicBezTo>
                  <a:pt x="837887" y="1274883"/>
                  <a:pt x="839470" y="1273485"/>
                  <a:pt x="840960" y="1271532"/>
                </a:cubicBezTo>
                <a:lnTo>
                  <a:pt x="841340" y="1271186"/>
                </a:lnTo>
                <a:lnTo>
                  <a:pt x="833755" y="1276786"/>
                </a:lnTo>
                <a:cubicBezTo>
                  <a:pt x="832905" y="1276938"/>
                  <a:pt x="834822" y="1274537"/>
                  <a:pt x="838055" y="1271086"/>
                </a:cubicBezTo>
                <a:lnTo>
                  <a:pt x="835705" y="1272613"/>
                </a:lnTo>
                <a:cubicBezTo>
                  <a:pt x="835842" y="1271681"/>
                  <a:pt x="837706" y="1269890"/>
                  <a:pt x="839824" y="1267951"/>
                </a:cubicBezTo>
                <a:lnTo>
                  <a:pt x="840262" y="1266832"/>
                </a:lnTo>
                <a:lnTo>
                  <a:pt x="839935" y="1266884"/>
                </a:lnTo>
                <a:lnTo>
                  <a:pt x="834474" y="1273049"/>
                </a:lnTo>
                <a:cubicBezTo>
                  <a:pt x="834325" y="1272945"/>
                  <a:pt x="834383" y="1272854"/>
                  <a:pt x="834454" y="1272747"/>
                </a:cubicBezTo>
                <a:lnTo>
                  <a:pt x="836122" y="1270437"/>
                </a:lnTo>
                <a:lnTo>
                  <a:pt x="830412" y="1276078"/>
                </a:lnTo>
                <a:lnTo>
                  <a:pt x="835369" y="1269636"/>
                </a:lnTo>
                <a:cubicBezTo>
                  <a:pt x="834592" y="1270461"/>
                  <a:pt x="833892" y="1271119"/>
                  <a:pt x="833308" y="1271587"/>
                </a:cubicBezTo>
                <a:lnTo>
                  <a:pt x="833085" y="1271727"/>
                </a:lnTo>
                <a:lnTo>
                  <a:pt x="832301" y="1271806"/>
                </a:lnTo>
                <a:lnTo>
                  <a:pt x="830096" y="1273845"/>
                </a:lnTo>
                <a:cubicBezTo>
                  <a:pt x="830286" y="1273597"/>
                  <a:pt x="831406" y="1272425"/>
                  <a:pt x="832785" y="1270984"/>
                </a:cubicBezTo>
                <a:cubicBezTo>
                  <a:pt x="833321" y="1270222"/>
                  <a:pt x="834050" y="1269269"/>
                  <a:pt x="834797" y="1268311"/>
                </a:cubicBezTo>
                <a:lnTo>
                  <a:pt x="834920" y="1268069"/>
                </a:lnTo>
                <a:cubicBezTo>
                  <a:pt x="834916" y="1268072"/>
                  <a:pt x="834914" y="1268075"/>
                  <a:pt x="834910" y="1268079"/>
                </a:cubicBezTo>
                <a:lnTo>
                  <a:pt x="829169" y="1274512"/>
                </a:lnTo>
                <a:lnTo>
                  <a:pt x="829246" y="1272002"/>
                </a:lnTo>
                <a:lnTo>
                  <a:pt x="829048" y="1272226"/>
                </a:lnTo>
                <a:lnTo>
                  <a:pt x="828710" y="1272827"/>
                </a:lnTo>
                <a:lnTo>
                  <a:pt x="828742" y="1272571"/>
                </a:lnTo>
                <a:lnTo>
                  <a:pt x="823650" y="1278083"/>
                </a:lnTo>
                <a:cubicBezTo>
                  <a:pt x="823453" y="1277948"/>
                  <a:pt x="823503" y="1277864"/>
                  <a:pt x="823562" y="1277766"/>
                </a:cubicBezTo>
                <a:lnTo>
                  <a:pt x="824885" y="1275836"/>
                </a:lnTo>
                <a:lnTo>
                  <a:pt x="824621" y="1276032"/>
                </a:lnTo>
                <a:cubicBezTo>
                  <a:pt x="822955" y="1277745"/>
                  <a:pt x="821557" y="1279099"/>
                  <a:pt x="820453" y="1279847"/>
                </a:cubicBezTo>
                <a:lnTo>
                  <a:pt x="817641" y="1283118"/>
                </a:lnTo>
                <a:cubicBezTo>
                  <a:pt x="817613" y="1282095"/>
                  <a:pt x="817896" y="1281555"/>
                  <a:pt x="818122" y="1281075"/>
                </a:cubicBezTo>
                <a:cubicBezTo>
                  <a:pt x="814946" y="1284385"/>
                  <a:pt x="808508" y="1291913"/>
                  <a:pt x="806901" y="1293223"/>
                </a:cubicBezTo>
                <a:cubicBezTo>
                  <a:pt x="806624" y="1292929"/>
                  <a:pt x="807623" y="1291349"/>
                  <a:pt x="808288" y="1290162"/>
                </a:cubicBezTo>
                <a:lnTo>
                  <a:pt x="807765" y="1290756"/>
                </a:lnTo>
                <a:cubicBezTo>
                  <a:pt x="806325" y="1292715"/>
                  <a:pt x="804595" y="1294966"/>
                  <a:pt x="802814" y="1296899"/>
                </a:cubicBezTo>
                <a:lnTo>
                  <a:pt x="799487" y="1299255"/>
                </a:lnTo>
                <a:lnTo>
                  <a:pt x="799754" y="1298720"/>
                </a:lnTo>
                <a:cubicBezTo>
                  <a:pt x="799300" y="1299026"/>
                  <a:pt x="798728" y="1299466"/>
                  <a:pt x="797876" y="1300396"/>
                </a:cubicBezTo>
                <a:lnTo>
                  <a:pt x="797225" y="1300977"/>
                </a:lnTo>
                <a:lnTo>
                  <a:pt x="791836" y="1305781"/>
                </a:lnTo>
                <a:cubicBezTo>
                  <a:pt x="792050" y="1305369"/>
                  <a:pt x="792298" y="1304923"/>
                  <a:pt x="792519" y="1304504"/>
                </a:cubicBezTo>
                <a:cubicBezTo>
                  <a:pt x="791456" y="1305599"/>
                  <a:pt x="790094" y="1307073"/>
                  <a:pt x="788625" y="1308682"/>
                </a:cubicBezTo>
                <a:cubicBezTo>
                  <a:pt x="788442" y="1308901"/>
                  <a:pt x="788248" y="1309114"/>
                  <a:pt x="788058" y="1309305"/>
                </a:cubicBezTo>
                <a:lnTo>
                  <a:pt x="787966" y="1309405"/>
                </a:lnTo>
                <a:lnTo>
                  <a:pt x="777895" y="1319440"/>
                </a:lnTo>
                <a:cubicBezTo>
                  <a:pt x="778167" y="1318892"/>
                  <a:pt x="778676" y="1318082"/>
                  <a:pt x="779198" y="1317250"/>
                </a:cubicBezTo>
                <a:cubicBezTo>
                  <a:pt x="799657" y="1296874"/>
                  <a:pt x="818282" y="1278326"/>
                  <a:pt x="818473" y="1277132"/>
                </a:cubicBezTo>
                <a:cubicBezTo>
                  <a:pt x="817459" y="1277274"/>
                  <a:pt x="800753" y="1292820"/>
                  <a:pt x="783576" y="1308529"/>
                </a:cubicBezTo>
                <a:lnTo>
                  <a:pt x="777110" y="1313250"/>
                </a:lnTo>
                <a:cubicBezTo>
                  <a:pt x="783614" y="1306649"/>
                  <a:pt x="790003" y="1300172"/>
                  <a:pt x="795727" y="1294328"/>
                </a:cubicBezTo>
                <a:cubicBezTo>
                  <a:pt x="795712" y="1294349"/>
                  <a:pt x="795690" y="1294365"/>
                  <a:pt x="795669" y="1294380"/>
                </a:cubicBezTo>
                <a:cubicBezTo>
                  <a:pt x="795278" y="1294023"/>
                  <a:pt x="796112" y="1292546"/>
                  <a:pt x="796635" y="1291419"/>
                </a:cubicBezTo>
                <a:lnTo>
                  <a:pt x="796152" y="1291951"/>
                </a:lnTo>
                <a:cubicBezTo>
                  <a:pt x="794883" y="1293746"/>
                  <a:pt x="793338" y="1295800"/>
                  <a:pt x="791667" y="1297509"/>
                </a:cubicBezTo>
                <a:lnTo>
                  <a:pt x="788272" y="1299394"/>
                </a:lnTo>
                <a:lnTo>
                  <a:pt x="788471" y="1298884"/>
                </a:lnTo>
                <a:cubicBezTo>
                  <a:pt x="788007" y="1299125"/>
                  <a:pt x="787429" y="1299485"/>
                  <a:pt x="786628" y="1300308"/>
                </a:cubicBezTo>
                <a:lnTo>
                  <a:pt x="785993" y="1300801"/>
                </a:lnTo>
                <a:lnTo>
                  <a:pt x="782720" y="1303334"/>
                </a:lnTo>
                <a:cubicBezTo>
                  <a:pt x="781768" y="1304231"/>
                  <a:pt x="780810" y="1305131"/>
                  <a:pt x="779850" y="1306030"/>
                </a:cubicBezTo>
                <a:lnTo>
                  <a:pt x="781414" y="1304342"/>
                </a:lnTo>
                <a:lnTo>
                  <a:pt x="780708" y="1304888"/>
                </a:lnTo>
                <a:cubicBezTo>
                  <a:pt x="780872" y="1304495"/>
                  <a:pt x="781066" y="1304070"/>
                  <a:pt x="781234" y="1303671"/>
                </a:cubicBezTo>
                <a:cubicBezTo>
                  <a:pt x="780222" y="1304633"/>
                  <a:pt x="778942" y="1305936"/>
                  <a:pt x="777567" y="1307362"/>
                </a:cubicBezTo>
                <a:cubicBezTo>
                  <a:pt x="777401" y="1307561"/>
                  <a:pt x="777217" y="1307748"/>
                  <a:pt x="777038" y="1307914"/>
                </a:cubicBezTo>
                <a:lnTo>
                  <a:pt x="776952" y="1308005"/>
                </a:lnTo>
                <a:lnTo>
                  <a:pt x="767303" y="1316743"/>
                </a:lnTo>
                <a:cubicBezTo>
                  <a:pt x="767506" y="1316219"/>
                  <a:pt x="767926" y="1315459"/>
                  <a:pt x="768361" y="1314682"/>
                </a:cubicBezTo>
                <a:cubicBezTo>
                  <a:pt x="776436" y="1307371"/>
                  <a:pt x="784211" y="1300330"/>
                  <a:pt x="790545" y="1294483"/>
                </a:cubicBezTo>
                <a:cubicBezTo>
                  <a:pt x="794440" y="1290272"/>
                  <a:pt x="798368" y="1286039"/>
                  <a:pt x="802195" y="1281909"/>
                </a:cubicBezTo>
                <a:cubicBezTo>
                  <a:pt x="798063" y="1285015"/>
                  <a:pt x="790804" y="1290869"/>
                  <a:pt x="782510" y="1297554"/>
                </a:cubicBezTo>
                <a:cubicBezTo>
                  <a:pt x="778624" y="1301458"/>
                  <a:pt x="774827" y="1305209"/>
                  <a:pt x="771284" y="1308674"/>
                </a:cubicBezTo>
                <a:lnTo>
                  <a:pt x="772517" y="1307077"/>
                </a:lnTo>
                <a:cubicBezTo>
                  <a:pt x="772409" y="1307056"/>
                  <a:pt x="772348" y="1307104"/>
                  <a:pt x="772269" y="1307172"/>
                </a:cubicBezTo>
                <a:lnTo>
                  <a:pt x="776028" y="1302770"/>
                </a:lnTo>
                <a:cubicBezTo>
                  <a:pt x="774571" y="1303950"/>
                  <a:pt x="773095" y="1305136"/>
                  <a:pt x="771616" y="1306322"/>
                </a:cubicBezTo>
                <a:cubicBezTo>
                  <a:pt x="770106" y="1307038"/>
                  <a:pt x="767720" y="1308445"/>
                  <a:pt x="765052" y="1310133"/>
                </a:cubicBezTo>
                <a:cubicBezTo>
                  <a:pt x="773426" y="1302350"/>
                  <a:pt x="781595" y="1294763"/>
                  <a:pt x="788267" y="1288454"/>
                </a:cubicBezTo>
                <a:lnTo>
                  <a:pt x="798036" y="1277070"/>
                </a:lnTo>
                <a:cubicBezTo>
                  <a:pt x="791004" y="1282712"/>
                  <a:pt x="778936" y="1292904"/>
                  <a:pt x="766715" y="1303059"/>
                </a:cubicBezTo>
                <a:cubicBezTo>
                  <a:pt x="779591" y="1289916"/>
                  <a:pt x="794415" y="1275010"/>
                  <a:pt x="805028" y="1264068"/>
                </a:cubicBezTo>
                <a:cubicBezTo>
                  <a:pt x="808893" y="1259517"/>
                  <a:pt x="812328" y="1255407"/>
                  <a:pt x="814889" y="1251990"/>
                </a:cubicBezTo>
                <a:cubicBezTo>
                  <a:pt x="804183" y="1261350"/>
                  <a:pt x="776838" y="1287042"/>
                  <a:pt x="757243" y="1304335"/>
                </a:cubicBezTo>
                <a:lnTo>
                  <a:pt x="758342" y="1302877"/>
                </a:lnTo>
                <a:cubicBezTo>
                  <a:pt x="758211" y="1302837"/>
                  <a:pt x="758152" y="1302877"/>
                  <a:pt x="758073" y="1302933"/>
                </a:cubicBezTo>
                <a:cubicBezTo>
                  <a:pt x="775119" y="1283337"/>
                  <a:pt x="795495" y="1260753"/>
                  <a:pt x="800488" y="1254217"/>
                </a:cubicBezTo>
                <a:lnTo>
                  <a:pt x="803218" y="1250263"/>
                </a:lnTo>
                <a:cubicBezTo>
                  <a:pt x="801854" y="1250453"/>
                  <a:pt x="798505" y="1253519"/>
                  <a:pt x="794856" y="1256849"/>
                </a:cubicBezTo>
                <a:cubicBezTo>
                  <a:pt x="791209" y="1260195"/>
                  <a:pt x="787411" y="1263666"/>
                  <a:pt x="783635" y="1267104"/>
                </a:cubicBezTo>
                <a:lnTo>
                  <a:pt x="791177" y="1258250"/>
                </a:lnTo>
                <a:lnTo>
                  <a:pt x="797624" y="1251079"/>
                </a:lnTo>
                <a:lnTo>
                  <a:pt x="801324" y="1245896"/>
                </a:lnTo>
                <a:cubicBezTo>
                  <a:pt x="797752" y="1245972"/>
                  <a:pt x="787129" y="1255106"/>
                  <a:pt x="773489" y="1267496"/>
                </a:cubicBezTo>
                <a:cubicBezTo>
                  <a:pt x="774107" y="1266753"/>
                  <a:pt x="774705" y="1266027"/>
                  <a:pt x="775155" y="1265349"/>
                </a:cubicBezTo>
                <a:cubicBezTo>
                  <a:pt x="785300" y="1256663"/>
                  <a:pt x="793287" y="1249621"/>
                  <a:pt x="794204" y="1248033"/>
                </a:cubicBezTo>
                <a:cubicBezTo>
                  <a:pt x="792902" y="1248292"/>
                  <a:pt x="788169" y="1251712"/>
                  <a:pt x="782245" y="1256061"/>
                </a:cubicBezTo>
                <a:lnTo>
                  <a:pt x="782243" y="1253816"/>
                </a:lnTo>
                <a:lnTo>
                  <a:pt x="778625" y="1259539"/>
                </a:lnTo>
                <a:cubicBezTo>
                  <a:pt x="778731" y="1258996"/>
                  <a:pt x="778977" y="1258184"/>
                  <a:pt x="779233" y="1257353"/>
                </a:cubicBezTo>
                <a:cubicBezTo>
                  <a:pt x="782566" y="1252082"/>
                  <a:pt x="785825" y="1246931"/>
                  <a:pt x="788822" y="1242151"/>
                </a:cubicBezTo>
                <a:cubicBezTo>
                  <a:pt x="786546" y="1243951"/>
                  <a:pt x="784009" y="1245987"/>
                  <a:pt x="781294" y="1248172"/>
                </a:cubicBezTo>
                <a:cubicBezTo>
                  <a:pt x="781171" y="1248348"/>
                  <a:pt x="781048" y="1248523"/>
                  <a:pt x="780924" y="1248698"/>
                </a:cubicBezTo>
                <a:lnTo>
                  <a:pt x="778380" y="1251421"/>
                </a:lnTo>
                <a:lnTo>
                  <a:pt x="777202" y="1253876"/>
                </a:lnTo>
                <a:lnTo>
                  <a:pt x="776710" y="1253209"/>
                </a:lnTo>
                <a:lnTo>
                  <a:pt x="776305" y="1253640"/>
                </a:lnTo>
                <a:lnTo>
                  <a:pt x="776634" y="1253107"/>
                </a:lnTo>
                <a:cubicBezTo>
                  <a:pt x="776142" y="1252759"/>
                  <a:pt x="776113" y="1252554"/>
                  <a:pt x="776080" y="1252356"/>
                </a:cubicBezTo>
                <a:lnTo>
                  <a:pt x="774887" y="1253310"/>
                </a:lnTo>
                <a:lnTo>
                  <a:pt x="771267" y="1260015"/>
                </a:lnTo>
                <a:lnTo>
                  <a:pt x="772065" y="1257069"/>
                </a:lnTo>
                <a:lnTo>
                  <a:pt x="767270" y="1264886"/>
                </a:lnTo>
                <a:cubicBezTo>
                  <a:pt x="767164" y="1264440"/>
                  <a:pt x="767903" y="1262291"/>
                  <a:pt x="768707" y="1260117"/>
                </a:cubicBezTo>
                <a:lnTo>
                  <a:pt x="768746" y="1259845"/>
                </a:lnTo>
                <a:cubicBezTo>
                  <a:pt x="768744" y="1259848"/>
                  <a:pt x="768742" y="1259852"/>
                  <a:pt x="768739" y="1259856"/>
                </a:cubicBezTo>
                <a:lnTo>
                  <a:pt x="765327" y="1267338"/>
                </a:lnTo>
                <a:lnTo>
                  <a:pt x="764628" y="1264606"/>
                </a:lnTo>
                <a:lnTo>
                  <a:pt x="761061" y="1271357"/>
                </a:lnTo>
                <a:lnTo>
                  <a:pt x="761779" y="1268922"/>
                </a:lnTo>
                <a:lnTo>
                  <a:pt x="758140" y="1274721"/>
                </a:lnTo>
                <a:cubicBezTo>
                  <a:pt x="758134" y="1274667"/>
                  <a:pt x="758141" y="1274597"/>
                  <a:pt x="758188" y="1274521"/>
                </a:cubicBezTo>
                <a:lnTo>
                  <a:pt x="757999" y="1274848"/>
                </a:lnTo>
                <a:lnTo>
                  <a:pt x="755273" y="1278294"/>
                </a:lnTo>
                <a:lnTo>
                  <a:pt x="750515" y="1286513"/>
                </a:lnTo>
                <a:cubicBezTo>
                  <a:pt x="753958" y="1278256"/>
                  <a:pt x="757614" y="1269582"/>
                  <a:pt x="760839" y="1261796"/>
                </a:cubicBezTo>
                <a:lnTo>
                  <a:pt x="761237" y="1259761"/>
                </a:lnTo>
                <a:cubicBezTo>
                  <a:pt x="761106" y="1259756"/>
                  <a:pt x="761014" y="1259699"/>
                  <a:pt x="761000" y="1259537"/>
                </a:cubicBezTo>
                <a:lnTo>
                  <a:pt x="761235" y="1258692"/>
                </a:lnTo>
                <a:cubicBezTo>
                  <a:pt x="761722" y="1257582"/>
                  <a:pt x="762812" y="1255915"/>
                  <a:pt x="763986" y="1254155"/>
                </a:cubicBezTo>
                <a:cubicBezTo>
                  <a:pt x="764526" y="1252843"/>
                  <a:pt x="765039" y="1251576"/>
                  <a:pt x="765518" y="1250359"/>
                </a:cubicBezTo>
                <a:lnTo>
                  <a:pt x="765357" y="1248629"/>
                </a:lnTo>
                <a:lnTo>
                  <a:pt x="765000" y="1247906"/>
                </a:lnTo>
                <a:cubicBezTo>
                  <a:pt x="765622" y="1246373"/>
                  <a:pt x="767481" y="1243401"/>
                  <a:pt x="769343" y="1240392"/>
                </a:cubicBezTo>
                <a:lnTo>
                  <a:pt x="770396" y="1236063"/>
                </a:lnTo>
                <a:lnTo>
                  <a:pt x="769331" y="1238811"/>
                </a:lnTo>
                <a:lnTo>
                  <a:pt x="767614" y="1239932"/>
                </a:lnTo>
                <a:cubicBezTo>
                  <a:pt x="765377" y="1243642"/>
                  <a:pt x="762098" y="1249767"/>
                  <a:pt x="758353" y="1256941"/>
                </a:cubicBezTo>
                <a:lnTo>
                  <a:pt x="761736" y="1248567"/>
                </a:lnTo>
                <a:lnTo>
                  <a:pt x="761317" y="1249031"/>
                </a:lnTo>
                <a:lnTo>
                  <a:pt x="761014" y="1248045"/>
                </a:lnTo>
                <a:lnTo>
                  <a:pt x="759931" y="1249832"/>
                </a:lnTo>
                <a:cubicBezTo>
                  <a:pt x="759789" y="1250083"/>
                  <a:pt x="759639" y="1250356"/>
                  <a:pt x="759483" y="1250650"/>
                </a:cubicBezTo>
                <a:lnTo>
                  <a:pt x="756876" y="1256541"/>
                </a:lnTo>
                <a:cubicBezTo>
                  <a:pt x="751285" y="1266102"/>
                  <a:pt x="743733" y="1280856"/>
                  <a:pt x="736380" y="1295006"/>
                </a:cubicBezTo>
                <a:cubicBezTo>
                  <a:pt x="735455" y="1294665"/>
                  <a:pt x="733741" y="1298291"/>
                  <a:pt x="731641" y="1303561"/>
                </a:cubicBezTo>
                <a:cubicBezTo>
                  <a:pt x="730526" y="1305428"/>
                  <a:pt x="729189" y="1308091"/>
                  <a:pt x="727655" y="1311280"/>
                </a:cubicBezTo>
                <a:lnTo>
                  <a:pt x="722778" y="1320055"/>
                </a:lnTo>
                <a:cubicBezTo>
                  <a:pt x="730174" y="1300498"/>
                  <a:pt x="738123" y="1280354"/>
                  <a:pt x="737761" y="1279616"/>
                </a:cubicBezTo>
                <a:cubicBezTo>
                  <a:pt x="737210" y="1279907"/>
                  <a:pt x="734214" y="1286303"/>
                  <a:pt x="730029" y="1295752"/>
                </a:cubicBezTo>
                <a:lnTo>
                  <a:pt x="733396" y="1285890"/>
                </a:lnTo>
                <a:cubicBezTo>
                  <a:pt x="732860" y="1286173"/>
                  <a:pt x="730005" y="1292238"/>
                  <a:pt x="725997" y="1301277"/>
                </a:cubicBezTo>
                <a:lnTo>
                  <a:pt x="723956" y="1302417"/>
                </a:lnTo>
                <a:lnTo>
                  <a:pt x="727741" y="1289867"/>
                </a:lnTo>
                <a:cubicBezTo>
                  <a:pt x="726659" y="1291271"/>
                  <a:pt x="722760" y="1300415"/>
                  <a:pt x="718018" y="1311913"/>
                </a:cubicBezTo>
                <a:cubicBezTo>
                  <a:pt x="717571" y="1312556"/>
                  <a:pt x="717118" y="1313330"/>
                  <a:pt x="716653" y="1314128"/>
                </a:cubicBezTo>
                <a:cubicBezTo>
                  <a:pt x="723608" y="1298347"/>
                  <a:pt x="728604" y="1286289"/>
                  <a:pt x="728906" y="1283447"/>
                </a:cubicBezTo>
                <a:cubicBezTo>
                  <a:pt x="726742" y="1284529"/>
                  <a:pt x="722214" y="1292250"/>
                  <a:pt x="716589" y="1302327"/>
                </a:cubicBezTo>
                <a:cubicBezTo>
                  <a:pt x="719939" y="1293801"/>
                  <a:pt x="728826" y="1275880"/>
                  <a:pt x="721254" y="1288002"/>
                </a:cubicBezTo>
                <a:cubicBezTo>
                  <a:pt x="717077" y="1294689"/>
                  <a:pt x="703367" y="1320118"/>
                  <a:pt x="691326" y="1341711"/>
                </a:cubicBezTo>
                <a:cubicBezTo>
                  <a:pt x="691354" y="1341626"/>
                  <a:pt x="691371" y="1341563"/>
                  <a:pt x="691310" y="1341485"/>
                </a:cubicBezTo>
                <a:lnTo>
                  <a:pt x="690374" y="1342964"/>
                </a:lnTo>
                <a:cubicBezTo>
                  <a:pt x="700658" y="1318868"/>
                  <a:pt x="716774" y="1283720"/>
                  <a:pt x="720746" y="1273915"/>
                </a:cubicBezTo>
                <a:lnTo>
                  <a:pt x="720626" y="1273934"/>
                </a:lnTo>
                <a:lnTo>
                  <a:pt x="721251" y="1271713"/>
                </a:lnTo>
                <a:cubicBezTo>
                  <a:pt x="718465" y="1275843"/>
                  <a:pt x="702414" y="1308851"/>
                  <a:pt x="689231" y="1335338"/>
                </a:cubicBezTo>
                <a:cubicBezTo>
                  <a:pt x="697567" y="1314408"/>
                  <a:pt x="706051" y="1293702"/>
                  <a:pt x="705474" y="1293620"/>
                </a:cubicBezTo>
                <a:cubicBezTo>
                  <a:pt x="704730" y="1293520"/>
                  <a:pt x="694625" y="1315939"/>
                  <a:pt x="683849" y="1339791"/>
                </a:cubicBezTo>
                <a:lnTo>
                  <a:pt x="685443" y="1333173"/>
                </a:lnTo>
                <a:cubicBezTo>
                  <a:pt x="692560" y="1314521"/>
                  <a:pt x="699725" y="1296297"/>
                  <a:pt x="699377" y="1295595"/>
                </a:cubicBezTo>
                <a:cubicBezTo>
                  <a:pt x="698379" y="1296123"/>
                  <a:pt x="689327" y="1316744"/>
                  <a:pt x="679382" y="1339396"/>
                </a:cubicBezTo>
                <a:cubicBezTo>
                  <a:pt x="678846" y="1340074"/>
                  <a:pt x="678325" y="1340732"/>
                  <a:pt x="677944" y="1341120"/>
                </a:cubicBezTo>
                <a:lnTo>
                  <a:pt x="682842" y="1329970"/>
                </a:lnTo>
                <a:lnTo>
                  <a:pt x="682896" y="1329864"/>
                </a:lnTo>
                <a:cubicBezTo>
                  <a:pt x="682990" y="1329655"/>
                  <a:pt x="683101" y="1329432"/>
                  <a:pt x="683224" y="1329217"/>
                </a:cubicBezTo>
                <a:cubicBezTo>
                  <a:pt x="684070" y="1327547"/>
                  <a:pt x="684837" y="1326001"/>
                  <a:pt x="685386" y="1324811"/>
                </a:cubicBezTo>
                <a:cubicBezTo>
                  <a:pt x="685099" y="1325118"/>
                  <a:pt x="684798" y="1325456"/>
                  <a:pt x="684516" y="1325757"/>
                </a:cubicBezTo>
                <a:lnTo>
                  <a:pt x="686630" y="1319967"/>
                </a:lnTo>
                <a:lnTo>
                  <a:pt x="686883" y="1319269"/>
                </a:lnTo>
                <a:cubicBezTo>
                  <a:pt x="687372" y="1318298"/>
                  <a:pt x="687533" y="1317707"/>
                  <a:pt x="687621" y="1317251"/>
                </a:cubicBezTo>
                <a:lnTo>
                  <a:pt x="687249" y="1317630"/>
                </a:lnTo>
                <a:lnTo>
                  <a:pt x="688005" y="1314248"/>
                </a:lnTo>
                <a:cubicBezTo>
                  <a:pt x="689012" y="1312227"/>
                  <a:pt x="690329" y="1310144"/>
                  <a:pt x="691501" y="1308384"/>
                </a:cubicBezTo>
                <a:lnTo>
                  <a:pt x="691824" y="1307781"/>
                </a:lnTo>
                <a:lnTo>
                  <a:pt x="689632" y="1309847"/>
                </a:lnTo>
                <a:cubicBezTo>
                  <a:pt x="690152" y="1308161"/>
                  <a:pt x="694289" y="1300680"/>
                  <a:pt x="695965" y="1297118"/>
                </a:cubicBezTo>
                <a:cubicBezTo>
                  <a:pt x="695627" y="1297448"/>
                  <a:pt x="695255" y="1297843"/>
                  <a:pt x="694321" y="1298143"/>
                </a:cubicBezTo>
                <a:lnTo>
                  <a:pt x="697207" y="1292884"/>
                </a:lnTo>
                <a:lnTo>
                  <a:pt x="698334" y="1288378"/>
                </a:lnTo>
                <a:cubicBezTo>
                  <a:pt x="699115" y="1286838"/>
                  <a:pt x="700100" y="1285322"/>
                  <a:pt x="700972" y="1284056"/>
                </a:cubicBezTo>
                <a:cubicBezTo>
                  <a:pt x="701519" y="1282930"/>
                  <a:pt x="702287" y="1281510"/>
                  <a:pt x="704384" y="1277731"/>
                </a:cubicBezTo>
                <a:lnTo>
                  <a:pt x="704963" y="1276695"/>
                </a:lnTo>
                <a:lnTo>
                  <a:pt x="706703" y="1271161"/>
                </a:lnTo>
                <a:lnTo>
                  <a:pt x="706914" y="1273160"/>
                </a:lnTo>
                <a:lnTo>
                  <a:pt x="708520" y="1270164"/>
                </a:lnTo>
                <a:lnTo>
                  <a:pt x="707299" y="1269517"/>
                </a:lnTo>
                <a:lnTo>
                  <a:pt x="709226" y="1266290"/>
                </a:lnTo>
                <a:lnTo>
                  <a:pt x="709447" y="1263943"/>
                </a:lnTo>
                <a:cubicBezTo>
                  <a:pt x="709074" y="1264674"/>
                  <a:pt x="708638" y="1265526"/>
                  <a:pt x="708185" y="1266407"/>
                </a:cubicBezTo>
                <a:lnTo>
                  <a:pt x="705102" y="1273474"/>
                </a:lnTo>
                <a:lnTo>
                  <a:pt x="704613" y="1274176"/>
                </a:lnTo>
                <a:lnTo>
                  <a:pt x="703393" y="1276112"/>
                </a:lnTo>
                <a:lnTo>
                  <a:pt x="703082" y="1275388"/>
                </a:lnTo>
                <a:lnTo>
                  <a:pt x="702669" y="1276039"/>
                </a:lnTo>
                <a:lnTo>
                  <a:pt x="702977" y="1275263"/>
                </a:lnTo>
                <a:lnTo>
                  <a:pt x="702317" y="1275650"/>
                </a:lnTo>
                <a:cubicBezTo>
                  <a:pt x="701344" y="1277188"/>
                  <a:pt x="697933" y="1284745"/>
                  <a:pt x="697550" y="1285341"/>
                </a:cubicBezTo>
                <a:lnTo>
                  <a:pt x="700016" y="1279227"/>
                </a:lnTo>
                <a:lnTo>
                  <a:pt x="697864" y="1282912"/>
                </a:lnTo>
                <a:cubicBezTo>
                  <a:pt x="697817" y="1282871"/>
                  <a:pt x="698781" y="1281165"/>
                  <a:pt x="699727" y="1278998"/>
                </a:cubicBezTo>
                <a:lnTo>
                  <a:pt x="699657" y="1279027"/>
                </a:lnTo>
                <a:lnTo>
                  <a:pt x="695407" y="1285795"/>
                </a:lnTo>
                <a:lnTo>
                  <a:pt x="698142" y="1279488"/>
                </a:lnTo>
                <a:lnTo>
                  <a:pt x="696746" y="1281539"/>
                </a:lnTo>
                <a:cubicBezTo>
                  <a:pt x="696679" y="1281628"/>
                  <a:pt x="696621" y="1281703"/>
                  <a:pt x="696466" y="1281618"/>
                </a:cubicBezTo>
                <a:cubicBezTo>
                  <a:pt x="696907" y="1280499"/>
                  <a:pt x="698550" y="1277583"/>
                  <a:pt x="700133" y="1274689"/>
                </a:cubicBezTo>
                <a:lnTo>
                  <a:pt x="698105" y="1275889"/>
                </a:lnTo>
                <a:cubicBezTo>
                  <a:pt x="698449" y="1275041"/>
                  <a:pt x="699666" y="1272882"/>
                  <a:pt x="700962" y="1270583"/>
                </a:cubicBezTo>
                <a:lnTo>
                  <a:pt x="700858" y="1270469"/>
                </a:lnTo>
                <a:lnTo>
                  <a:pt x="699136" y="1272924"/>
                </a:lnTo>
                <a:cubicBezTo>
                  <a:pt x="699014" y="1272600"/>
                  <a:pt x="699526" y="1271374"/>
                  <a:pt x="700432" y="1269515"/>
                </a:cubicBezTo>
                <a:lnTo>
                  <a:pt x="700107" y="1267796"/>
                </a:lnTo>
                <a:lnTo>
                  <a:pt x="697797" y="1276404"/>
                </a:lnTo>
                <a:lnTo>
                  <a:pt x="698095" y="1273418"/>
                </a:lnTo>
                <a:lnTo>
                  <a:pt x="695570" y="1280933"/>
                </a:lnTo>
                <a:cubicBezTo>
                  <a:pt x="695558" y="1280873"/>
                  <a:pt x="695551" y="1280787"/>
                  <a:pt x="695585" y="1280690"/>
                </a:cubicBezTo>
                <a:lnTo>
                  <a:pt x="695038" y="1281241"/>
                </a:lnTo>
                <a:lnTo>
                  <a:pt x="693429" y="1285693"/>
                </a:lnTo>
                <a:lnTo>
                  <a:pt x="690228" y="1296261"/>
                </a:lnTo>
                <a:cubicBezTo>
                  <a:pt x="691993" y="1286925"/>
                  <a:pt x="693870" y="1277151"/>
                  <a:pt x="695559" y="1268164"/>
                </a:cubicBezTo>
                <a:lnTo>
                  <a:pt x="693594" y="1270952"/>
                </a:lnTo>
                <a:cubicBezTo>
                  <a:pt x="693699" y="1270629"/>
                  <a:pt x="694701" y="1268884"/>
                  <a:pt x="695791" y="1266945"/>
                </a:cubicBezTo>
                <a:lnTo>
                  <a:pt x="696102" y="1265307"/>
                </a:lnTo>
                <a:lnTo>
                  <a:pt x="696158" y="1262852"/>
                </a:lnTo>
                <a:lnTo>
                  <a:pt x="695991" y="1261607"/>
                </a:lnTo>
                <a:cubicBezTo>
                  <a:pt x="696275" y="1260211"/>
                  <a:pt x="697042" y="1258042"/>
                  <a:pt x="697874" y="1255748"/>
                </a:cubicBezTo>
                <a:cubicBezTo>
                  <a:pt x="698178" y="1254106"/>
                  <a:pt x="698466" y="1252523"/>
                  <a:pt x="698726" y="1251005"/>
                </a:cubicBezTo>
                <a:lnTo>
                  <a:pt x="697540" y="1252253"/>
                </a:lnTo>
                <a:cubicBezTo>
                  <a:pt x="697218" y="1252031"/>
                  <a:pt x="697901" y="1250477"/>
                  <a:pt x="698305" y="1249022"/>
                </a:cubicBezTo>
                <a:lnTo>
                  <a:pt x="697856" y="1248252"/>
                </a:lnTo>
                <a:cubicBezTo>
                  <a:pt x="698008" y="1247416"/>
                  <a:pt x="698339" y="1246211"/>
                  <a:pt x="698792" y="1244806"/>
                </a:cubicBezTo>
                <a:lnTo>
                  <a:pt x="698243" y="1243924"/>
                </a:lnTo>
                <a:cubicBezTo>
                  <a:pt x="698378" y="1243450"/>
                  <a:pt x="698703" y="1242942"/>
                  <a:pt x="699460" y="1242646"/>
                </a:cubicBezTo>
                <a:lnTo>
                  <a:pt x="700778" y="1238591"/>
                </a:lnTo>
                <a:cubicBezTo>
                  <a:pt x="700954" y="1237380"/>
                  <a:pt x="701084" y="1236354"/>
                  <a:pt x="701136" y="1235526"/>
                </a:cubicBezTo>
                <a:lnTo>
                  <a:pt x="700729" y="1235504"/>
                </a:lnTo>
                <a:lnTo>
                  <a:pt x="700519" y="1236751"/>
                </a:lnTo>
                <a:lnTo>
                  <a:pt x="699079" y="1238416"/>
                </a:lnTo>
                <a:cubicBezTo>
                  <a:pt x="697547" y="1243204"/>
                  <a:pt x="695414" y="1251026"/>
                  <a:pt x="693004" y="1260165"/>
                </a:cubicBezTo>
                <a:cubicBezTo>
                  <a:pt x="693371" y="1257572"/>
                  <a:pt x="694254" y="1253125"/>
                  <a:pt x="694886" y="1249701"/>
                </a:cubicBezTo>
                <a:lnTo>
                  <a:pt x="694564" y="1250329"/>
                </a:lnTo>
                <a:lnTo>
                  <a:pt x="694125" y="1249243"/>
                </a:lnTo>
                <a:lnTo>
                  <a:pt x="693383" y="1251551"/>
                </a:lnTo>
                <a:cubicBezTo>
                  <a:pt x="693290" y="1251873"/>
                  <a:pt x="693189" y="1252222"/>
                  <a:pt x="693089" y="1252598"/>
                </a:cubicBezTo>
                <a:lnTo>
                  <a:pt x="691550" y="1260007"/>
                </a:lnTo>
                <a:cubicBezTo>
                  <a:pt x="687774" y="1272311"/>
                  <a:pt x="682958" y="1291077"/>
                  <a:pt x="678238" y="1309100"/>
                </a:cubicBezTo>
                <a:cubicBezTo>
                  <a:pt x="677315" y="1308894"/>
                  <a:pt x="676263" y="1313477"/>
                  <a:pt x="675108" y="1320057"/>
                </a:cubicBezTo>
                <a:cubicBezTo>
                  <a:pt x="674348" y="1322462"/>
                  <a:pt x="673503" y="1325845"/>
                  <a:pt x="672554" y="1329880"/>
                </a:cubicBezTo>
                <a:lnTo>
                  <a:pt x="669328" y="1341122"/>
                </a:lnTo>
                <a:cubicBezTo>
                  <a:pt x="673233" y="1316883"/>
                  <a:pt x="677566" y="1291851"/>
                  <a:pt x="677141" y="1290875"/>
                </a:cubicBezTo>
                <a:cubicBezTo>
                  <a:pt x="676669" y="1291329"/>
                  <a:pt x="674843" y="1299406"/>
                  <a:pt x="672373" y="1311288"/>
                </a:cubicBezTo>
                <a:lnTo>
                  <a:pt x="674008" y="1299094"/>
                </a:lnTo>
                <a:cubicBezTo>
                  <a:pt x="673548" y="1299535"/>
                  <a:pt x="671805" y="1307198"/>
                  <a:pt x="669436" y="1318566"/>
                </a:cubicBezTo>
                <a:lnTo>
                  <a:pt x="667691" y="1320319"/>
                </a:lnTo>
                <a:cubicBezTo>
                  <a:pt x="668748" y="1312424"/>
                  <a:pt x="669557" y="1306154"/>
                  <a:pt x="669303" y="1304905"/>
                </a:cubicBezTo>
                <a:cubicBezTo>
                  <a:pt x="668503" y="1306767"/>
                  <a:pt x="666253" y="1318234"/>
                  <a:pt x="663579" y="1332623"/>
                </a:cubicBezTo>
                <a:cubicBezTo>
                  <a:pt x="663257" y="1333465"/>
                  <a:pt x="662952" y="1334462"/>
                  <a:pt x="662638" y="1335489"/>
                </a:cubicBezTo>
                <a:cubicBezTo>
                  <a:pt x="666731" y="1315649"/>
                  <a:pt x="669558" y="1300557"/>
                  <a:pt x="669399" y="1297180"/>
                </a:cubicBezTo>
                <a:cubicBezTo>
                  <a:pt x="667556" y="1298812"/>
                  <a:pt x="664485" y="1308781"/>
                  <a:pt x="660740" y="1321747"/>
                </a:cubicBezTo>
                <a:cubicBezTo>
                  <a:pt x="662566" y="1311113"/>
                  <a:pt x="668148" y="1288379"/>
                  <a:pt x="662904" y="1304080"/>
                </a:cubicBezTo>
                <a:cubicBezTo>
                  <a:pt x="660012" y="1312743"/>
                  <a:pt x="651059" y="1345231"/>
                  <a:pt x="643082" y="1372902"/>
                </a:cubicBezTo>
                <a:cubicBezTo>
                  <a:pt x="643095" y="1372798"/>
                  <a:pt x="643101" y="1372721"/>
                  <a:pt x="643030" y="1372641"/>
                </a:cubicBezTo>
                <a:lnTo>
                  <a:pt x="642381" y="1374562"/>
                </a:lnTo>
                <a:cubicBezTo>
                  <a:pt x="648313" y="1344338"/>
                  <a:pt x="658019" y="1300021"/>
                  <a:pt x="660233" y="1287767"/>
                </a:cubicBezTo>
                <a:lnTo>
                  <a:pt x="660124" y="1287813"/>
                </a:lnTo>
                <a:lnTo>
                  <a:pt x="660367" y="1285096"/>
                </a:lnTo>
                <a:cubicBezTo>
                  <a:pt x="658383" y="1290488"/>
                  <a:pt x="648409" y="1332297"/>
                  <a:pt x="640118" y="1365909"/>
                </a:cubicBezTo>
                <a:cubicBezTo>
                  <a:pt x="644709" y="1339780"/>
                  <a:pt x="649476" y="1313884"/>
                  <a:pt x="648918" y="1313908"/>
                </a:cubicBezTo>
                <a:cubicBezTo>
                  <a:pt x="648203" y="1313949"/>
                  <a:pt x="642177" y="1342178"/>
                  <a:pt x="635742" y="1372218"/>
                </a:cubicBezTo>
                <a:lnTo>
                  <a:pt x="636212" y="1364174"/>
                </a:lnTo>
                <a:cubicBezTo>
                  <a:pt x="639996" y="1341047"/>
                  <a:pt x="643890" y="1318406"/>
                  <a:pt x="643484" y="1317478"/>
                </a:cubicBezTo>
                <a:cubicBezTo>
                  <a:pt x="642627" y="1318301"/>
                  <a:pt x="637313" y="1344218"/>
                  <a:pt x="631472" y="1372688"/>
                </a:cubicBezTo>
                <a:cubicBezTo>
                  <a:pt x="631075" y="1373587"/>
                  <a:pt x="630687" y="1374464"/>
                  <a:pt x="630387" y="1374997"/>
                </a:cubicBezTo>
                <a:lnTo>
                  <a:pt x="633266" y="1360981"/>
                </a:lnTo>
                <a:lnTo>
                  <a:pt x="633298" y="1360847"/>
                </a:lnTo>
                <a:cubicBezTo>
                  <a:pt x="633356" y="1360583"/>
                  <a:pt x="633426" y="1360301"/>
                  <a:pt x="633507" y="1360026"/>
                </a:cubicBezTo>
                <a:cubicBezTo>
                  <a:pt x="634043" y="1357901"/>
                  <a:pt x="634526" y="1355942"/>
                  <a:pt x="634859" y="1354440"/>
                </a:cubicBezTo>
                <a:cubicBezTo>
                  <a:pt x="634637" y="1354857"/>
                  <a:pt x="634404" y="1355313"/>
                  <a:pt x="634186" y="1355722"/>
                </a:cubicBezTo>
                <a:lnTo>
                  <a:pt x="635274" y="1348535"/>
                </a:lnTo>
                <a:lnTo>
                  <a:pt x="635406" y="1347669"/>
                </a:lnTo>
                <a:cubicBezTo>
                  <a:pt x="635714" y="1346437"/>
                  <a:pt x="635773" y="1345712"/>
                  <a:pt x="635785" y="1345163"/>
                </a:cubicBezTo>
                <a:lnTo>
                  <a:pt x="635495" y="1345682"/>
                </a:lnTo>
                <a:lnTo>
                  <a:pt x="635678" y="1341584"/>
                </a:lnTo>
                <a:cubicBezTo>
                  <a:pt x="636314" y="1339018"/>
                  <a:pt x="637230" y="1336317"/>
                  <a:pt x="638060" y="1334021"/>
                </a:cubicBezTo>
                <a:lnTo>
                  <a:pt x="638270" y="1333251"/>
                </a:lnTo>
                <a:lnTo>
                  <a:pt x="636527" y="1336115"/>
                </a:lnTo>
                <a:cubicBezTo>
                  <a:pt x="636754" y="1334041"/>
                  <a:pt x="639485" y="1324463"/>
                  <a:pt x="640510" y="1319963"/>
                </a:cubicBezTo>
                <a:cubicBezTo>
                  <a:pt x="640241" y="1320418"/>
                  <a:pt x="639953" y="1320955"/>
                  <a:pt x="639120" y="1321498"/>
                </a:cubicBezTo>
                <a:lnTo>
                  <a:pt x="641022" y="1314769"/>
                </a:lnTo>
                <a:lnTo>
                  <a:pt x="641376" y="1309283"/>
                </a:lnTo>
                <a:cubicBezTo>
                  <a:pt x="641874" y="1307326"/>
                  <a:pt x="642567" y="1305355"/>
                  <a:pt x="643192" y="1303698"/>
                </a:cubicBezTo>
                <a:cubicBezTo>
                  <a:pt x="643530" y="1302272"/>
                  <a:pt x="644032" y="1300457"/>
                  <a:pt x="645421" y="1295617"/>
                </a:cubicBezTo>
                <a:lnTo>
                  <a:pt x="645802" y="1294287"/>
                </a:lnTo>
                <a:lnTo>
                  <a:pt x="646583" y="1287480"/>
                </a:lnTo>
                <a:lnTo>
                  <a:pt x="647089" y="1289764"/>
                </a:lnTo>
                <a:lnTo>
                  <a:pt x="648136" y="1285938"/>
                </a:lnTo>
                <a:lnTo>
                  <a:pt x="646888" y="1285438"/>
                </a:lnTo>
                <a:lnTo>
                  <a:pt x="648198" y="1281275"/>
                </a:lnTo>
                <a:lnTo>
                  <a:pt x="648042" y="1278494"/>
                </a:lnTo>
                <a:cubicBezTo>
                  <a:pt x="647802" y="1279423"/>
                  <a:pt x="647527" y="1280508"/>
                  <a:pt x="647237" y="1281627"/>
                </a:cubicBezTo>
                <a:lnTo>
                  <a:pt x="645433" y="1290505"/>
                </a:lnTo>
                <a:lnTo>
                  <a:pt x="645082" y="1291425"/>
                </a:lnTo>
                <a:lnTo>
                  <a:pt x="644236" y="1293937"/>
                </a:lnTo>
                <a:lnTo>
                  <a:pt x="643828" y="1293155"/>
                </a:lnTo>
                <a:lnTo>
                  <a:pt x="643541" y="1294001"/>
                </a:lnTo>
                <a:lnTo>
                  <a:pt x="643710" y="1293032"/>
                </a:lnTo>
                <a:lnTo>
                  <a:pt x="643148" y="1293620"/>
                </a:lnTo>
                <a:cubicBezTo>
                  <a:pt x="642472" y="1295616"/>
                  <a:pt x="640437" y="1305131"/>
                  <a:pt x="640169" y="1305907"/>
                </a:cubicBezTo>
                <a:lnTo>
                  <a:pt x="641539" y="1298268"/>
                </a:lnTo>
                <a:cubicBezTo>
                  <a:pt x="640034" y="1302972"/>
                  <a:pt x="640677" y="1300783"/>
                  <a:pt x="641232" y="1298062"/>
                </a:cubicBezTo>
                <a:lnTo>
                  <a:pt x="641169" y="1298111"/>
                </a:lnTo>
                <a:cubicBezTo>
                  <a:pt x="640667" y="1299581"/>
                  <a:pt x="638676" y="1306237"/>
                  <a:pt x="638221" y="1306881"/>
                </a:cubicBezTo>
                <a:cubicBezTo>
                  <a:pt x="638223" y="1305637"/>
                  <a:pt x="638865" y="1302777"/>
                  <a:pt x="639815" y="1298962"/>
                </a:cubicBezTo>
                <a:lnTo>
                  <a:pt x="638819" y="1301643"/>
                </a:lnTo>
                <a:cubicBezTo>
                  <a:pt x="638808" y="1300396"/>
                  <a:pt x="639902" y="1296657"/>
                  <a:pt x="640943" y="1292954"/>
                </a:cubicBezTo>
                <a:cubicBezTo>
                  <a:pt x="640650" y="1292728"/>
                  <a:pt x="638819" y="1296978"/>
                  <a:pt x="639219" y="1294775"/>
                </a:cubicBezTo>
                <a:cubicBezTo>
                  <a:pt x="639465" y="1293427"/>
                  <a:pt x="640709" y="1289309"/>
                  <a:pt x="641789" y="1285571"/>
                </a:cubicBezTo>
                <a:cubicBezTo>
                  <a:pt x="641792" y="1285565"/>
                  <a:pt x="641793" y="1285561"/>
                  <a:pt x="641795" y="1285556"/>
                </a:cubicBezTo>
                <a:lnTo>
                  <a:pt x="641664" y="1285825"/>
                </a:lnTo>
                <a:lnTo>
                  <a:pt x="639729" y="1291106"/>
                </a:lnTo>
                <a:cubicBezTo>
                  <a:pt x="639541" y="1290539"/>
                  <a:pt x="640225" y="1287371"/>
                  <a:pt x="641356" y="1282807"/>
                </a:cubicBezTo>
                <a:lnTo>
                  <a:pt x="641243" y="1282269"/>
                </a:lnTo>
                <a:lnTo>
                  <a:pt x="640408" y="1283715"/>
                </a:lnTo>
                <a:cubicBezTo>
                  <a:pt x="640521" y="1283093"/>
                  <a:pt x="640746" y="1282169"/>
                  <a:pt x="641053" y="1281047"/>
                </a:cubicBezTo>
                <a:lnTo>
                  <a:pt x="638367" y="1288090"/>
                </a:lnTo>
                <a:lnTo>
                  <a:pt x="638648" y="1285098"/>
                </a:lnTo>
                <a:lnTo>
                  <a:pt x="636108" y="1292606"/>
                </a:lnTo>
                <a:cubicBezTo>
                  <a:pt x="635903" y="1291675"/>
                  <a:pt x="637211" y="1284722"/>
                  <a:pt x="637485" y="1282474"/>
                </a:cubicBezTo>
                <a:lnTo>
                  <a:pt x="637371" y="1283028"/>
                </a:lnTo>
                <a:lnTo>
                  <a:pt x="635975" y="1287868"/>
                </a:lnTo>
                <a:lnTo>
                  <a:pt x="636862" y="1282880"/>
                </a:lnTo>
                <a:lnTo>
                  <a:pt x="634202" y="1289957"/>
                </a:lnTo>
                <a:cubicBezTo>
                  <a:pt x="634308" y="1289111"/>
                  <a:pt x="637210" y="1279973"/>
                  <a:pt x="637499" y="1277809"/>
                </a:cubicBezTo>
                <a:lnTo>
                  <a:pt x="637127" y="1276815"/>
                </a:lnTo>
                <a:lnTo>
                  <a:pt x="636907" y="1276792"/>
                </a:lnTo>
                <a:lnTo>
                  <a:pt x="636581" y="1274474"/>
                </a:lnTo>
                <a:lnTo>
                  <a:pt x="636401" y="1273225"/>
                </a:lnTo>
                <a:cubicBezTo>
                  <a:pt x="636788" y="1271308"/>
                  <a:pt x="638100" y="1267947"/>
                  <a:pt x="639226" y="1264791"/>
                </a:cubicBezTo>
                <a:cubicBezTo>
                  <a:pt x="639333" y="1264362"/>
                  <a:pt x="639437" y="1263938"/>
                  <a:pt x="639542" y="1263527"/>
                </a:cubicBezTo>
                <a:lnTo>
                  <a:pt x="638878" y="1262909"/>
                </a:lnTo>
                <a:cubicBezTo>
                  <a:pt x="638653" y="1263183"/>
                  <a:pt x="638443" y="1263440"/>
                  <a:pt x="637980" y="1263270"/>
                </a:cubicBezTo>
                <a:lnTo>
                  <a:pt x="637924" y="1263348"/>
                </a:lnTo>
                <a:lnTo>
                  <a:pt x="637814" y="1262332"/>
                </a:lnTo>
                <a:lnTo>
                  <a:pt x="635595" y="1259192"/>
                </a:lnTo>
                <a:lnTo>
                  <a:pt x="635788" y="1257000"/>
                </a:lnTo>
                <a:cubicBezTo>
                  <a:pt x="634290" y="1259606"/>
                  <a:pt x="632772" y="1262195"/>
                  <a:pt x="631282" y="1264721"/>
                </a:cubicBezTo>
                <a:cubicBezTo>
                  <a:pt x="631301" y="1264659"/>
                  <a:pt x="631312" y="1264614"/>
                  <a:pt x="631237" y="1264582"/>
                </a:cubicBezTo>
                <a:lnTo>
                  <a:pt x="630427" y="1265789"/>
                </a:lnTo>
                <a:lnTo>
                  <a:pt x="638210" y="1248568"/>
                </a:lnTo>
                <a:lnTo>
                  <a:pt x="638330" y="1246715"/>
                </a:lnTo>
                <a:lnTo>
                  <a:pt x="635603" y="1247130"/>
                </a:lnTo>
                <a:cubicBezTo>
                  <a:pt x="633146" y="1251891"/>
                  <a:pt x="630657" y="1256700"/>
                  <a:pt x="628279" y="1261266"/>
                </a:cubicBezTo>
                <a:lnTo>
                  <a:pt x="634037" y="1246933"/>
                </a:lnTo>
                <a:cubicBezTo>
                  <a:pt x="633302" y="1246462"/>
                  <a:pt x="634355" y="1245320"/>
                  <a:pt x="634774" y="1244073"/>
                </a:cubicBezTo>
                <a:lnTo>
                  <a:pt x="633636" y="1243226"/>
                </a:lnTo>
                <a:cubicBezTo>
                  <a:pt x="630628" y="1249513"/>
                  <a:pt x="626927" y="1257458"/>
                  <a:pt x="623120" y="1265625"/>
                </a:cubicBezTo>
                <a:lnTo>
                  <a:pt x="623995" y="1260966"/>
                </a:lnTo>
                <a:cubicBezTo>
                  <a:pt x="629227" y="1247145"/>
                  <a:pt x="634563" y="1233582"/>
                  <a:pt x="634151" y="1233125"/>
                </a:cubicBezTo>
                <a:cubicBezTo>
                  <a:pt x="633158" y="1233745"/>
                  <a:pt x="626094" y="1249422"/>
                  <a:pt x="618333" y="1266643"/>
                </a:cubicBezTo>
                <a:cubicBezTo>
                  <a:pt x="617851" y="1267225"/>
                  <a:pt x="617378" y="1267792"/>
                  <a:pt x="617021" y="1268147"/>
                </a:cubicBezTo>
                <a:lnTo>
                  <a:pt x="620845" y="1259668"/>
                </a:lnTo>
                <a:lnTo>
                  <a:pt x="620888" y="1259585"/>
                </a:lnTo>
                <a:cubicBezTo>
                  <a:pt x="620963" y="1259427"/>
                  <a:pt x="621053" y="1259254"/>
                  <a:pt x="621158" y="1259083"/>
                </a:cubicBezTo>
                <a:cubicBezTo>
                  <a:pt x="621848" y="1257780"/>
                  <a:pt x="622472" y="1256580"/>
                  <a:pt x="622909" y="1255668"/>
                </a:cubicBezTo>
                <a:cubicBezTo>
                  <a:pt x="622642" y="1255944"/>
                  <a:pt x="622364" y="1256246"/>
                  <a:pt x="622102" y="1256515"/>
                </a:cubicBezTo>
                <a:lnTo>
                  <a:pt x="623631" y="1252236"/>
                </a:lnTo>
                <a:lnTo>
                  <a:pt x="623816" y="1251720"/>
                </a:lnTo>
                <a:cubicBezTo>
                  <a:pt x="624214" y="1250964"/>
                  <a:pt x="624310" y="1250542"/>
                  <a:pt x="624349" y="1250228"/>
                </a:cubicBezTo>
                <a:lnTo>
                  <a:pt x="624000" y="1250574"/>
                </a:lnTo>
                <a:lnTo>
                  <a:pt x="624385" y="1248211"/>
                </a:lnTo>
                <a:cubicBezTo>
                  <a:pt x="625206" y="1246640"/>
                  <a:pt x="626347" y="1244942"/>
                  <a:pt x="627374" y="1243491"/>
                </a:cubicBezTo>
                <a:lnTo>
                  <a:pt x="627642" y="1243015"/>
                </a:lnTo>
                <a:lnTo>
                  <a:pt x="625571" y="1244951"/>
                </a:lnTo>
                <a:lnTo>
                  <a:pt x="630721" y="1235062"/>
                </a:lnTo>
                <a:cubicBezTo>
                  <a:pt x="630403" y="1235368"/>
                  <a:pt x="630057" y="1235724"/>
                  <a:pt x="629104" y="1236181"/>
                </a:cubicBezTo>
                <a:lnTo>
                  <a:pt x="631519" y="1232018"/>
                </a:lnTo>
                <a:lnTo>
                  <a:pt x="632157" y="1228836"/>
                </a:lnTo>
                <a:cubicBezTo>
                  <a:pt x="632797" y="1227634"/>
                  <a:pt x="633655" y="1226391"/>
                  <a:pt x="634425" y="1225339"/>
                </a:cubicBezTo>
                <a:lnTo>
                  <a:pt x="635298" y="1223806"/>
                </a:lnTo>
                <a:lnTo>
                  <a:pt x="636114" y="1221300"/>
                </a:lnTo>
                <a:lnTo>
                  <a:pt x="633336" y="1222436"/>
                </a:lnTo>
                <a:lnTo>
                  <a:pt x="630954" y="1227126"/>
                </a:lnTo>
                <a:lnTo>
                  <a:pt x="632764" y="1222670"/>
                </a:lnTo>
                <a:lnTo>
                  <a:pt x="632732" y="1222682"/>
                </a:lnTo>
                <a:lnTo>
                  <a:pt x="630988" y="1225495"/>
                </a:lnTo>
                <a:lnTo>
                  <a:pt x="632294" y="1222862"/>
                </a:lnTo>
                <a:lnTo>
                  <a:pt x="632157" y="1222918"/>
                </a:lnTo>
                <a:lnTo>
                  <a:pt x="628737" y="1228024"/>
                </a:lnTo>
                <a:cubicBezTo>
                  <a:pt x="628796" y="1227316"/>
                  <a:pt x="629637" y="1225577"/>
                  <a:pt x="630862" y="1223239"/>
                </a:cubicBezTo>
                <a:lnTo>
                  <a:pt x="629633" y="1224939"/>
                </a:lnTo>
                <a:cubicBezTo>
                  <a:pt x="629676" y="1224232"/>
                  <a:pt x="631061" y="1221913"/>
                  <a:pt x="632384" y="1219624"/>
                </a:cubicBezTo>
                <a:cubicBezTo>
                  <a:pt x="632066" y="1219546"/>
                  <a:pt x="629836" y="1222286"/>
                  <a:pt x="630380" y="1220962"/>
                </a:cubicBezTo>
                <a:cubicBezTo>
                  <a:pt x="630713" y="1220153"/>
                  <a:pt x="632285" y="1217592"/>
                  <a:pt x="633651" y="1215275"/>
                </a:cubicBezTo>
                <a:cubicBezTo>
                  <a:pt x="633654" y="1215271"/>
                  <a:pt x="633655" y="1215269"/>
                  <a:pt x="633657" y="1215266"/>
                </a:cubicBezTo>
                <a:lnTo>
                  <a:pt x="633502" y="1215441"/>
                </a:lnTo>
                <a:lnTo>
                  <a:pt x="631109" y="1218785"/>
                </a:lnTo>
                <a:cubicBezTo>
                  <a:pt x="630926" y="1218496"/>
                  <a:pt x="631826" y="1216574"/>
                  <a:pt x="633288" y="1213780"/>
                </a:cubicBezTo>
                <a:lnTo>
                  <a:pt x="633186" y="1213494"/>
                </a:lnTo>
                <a:lnTo>
                  <a:pt x="632192" y="1214463"/>
                </a:lnTo>
                <a:cubicBezTo>
                  <a:pt x="632343" y="1214089"/>
                  <a:pt x="632635" y="1213524"/>
                  <a:pt x="633026" y="1212833"/>
                </a:cubicBezTo>
                <a:lnTo>
                  <a:pt x="631590" y="1214777"/>
                </a:lnTo>
                <a:lnTo>
                  <a:pt x="630481" y="1219052"/>
                </a:lnTo>
                <a:lnTo>
                  <a:pt x="630830" y="1215809"/>
                </a:lnTo>
                <a:cubicBezTo>
                  <a:pt x="630449" y="1216493"/>
                  <a:pt x="630071" y="1217043"/>
                  <a:pt x="629721" y="1217310"/>
                </a:cubicBezTo>
                <a:lnTo>
                  <a:pt x="630166" y="1215560"/>
                </a:lnTo>
                <a:lnTo>
                  <a:pt x="627004" y="1220276"/>
                </a:lnTo>
                <a:lnTo>
                  <a:pt x="628983" y="1214272"/>
                </a:lnTo>
                <a:lnTo>
                  <a:pt x="628829" y="1214606"/>
                </a:lnTo>
                <a:lnTo>
                  <a:pt x="627061" y="1217604"/>
                </a:lnTo>
                <a:cubicBezTo>
                  <a:pt x="626363" y="1217285"/>
                  <a:pt x="626270" y="1217413"/>
                  <a:pt x="626179" y="1217539"/>
                </a:cubicBezTo>
                <a:cubicBezTo>
                  <a:pt x="625885" y="1219072"/>
                  <a:pt x="625592" y="1220621"/>
                  <a:pt x="625297" y="1222177"/>
                </a:cubicBezTo>
                <a:lnTo>
                  <a:pt x="624516" y="1216251"/>
                </a:lnTo>
                <a:cubicBezTo>
                  <a:pt x="625208" y="1207475"/>
                  <a:pt x="625973" y="1198821"/>
                  <a:pt x="626405" y="1192626"/>
                </a:cubicBezTo>
                <a:cubicBezTo>
                  <a:pt x="626176" y="1192624"/>
                  <a:pt x="625927" y="1192546"/>
                  <a:pt x="625629" y="1192449"/>
                </a:cubicBezTo>
                <a:lnTo>
                  <a:pt x="626489" y="1191190"/>
                </a:lnTo>
                <a:lnTo>
                  <a:pt x="626550" y="1183582"/>
                </a:lnTo>
                <a:cubicBezTo>
                  <a:pt x="625459" y="1183880"/>
                  <a:pt x="622482" y="1201527"/>
                  <a:pt x="619206" y="1220910"/>
                </a:cubicBezTo>
                <a:cubicBezTo>
                  <a:pt x="618796" y="1221443"/>
                  <a:pt x="618393" y="1221959"/>
                  <a:pt x="618057" y="1222250"/>
                </a:cubicBezTo>
                <a:lnTo>
                  <a:pt x="619671" y="1212708"/>
                </a:lnTo>
                <a:lnTo>
                  <a:pt x="619695" y="1212619"/>
                </a:lnTo>
                <a:cubicBezTo>
                  <a:pt x="619729" y="1212440"/>
                  <a:pt x="619780" y="1212252"/>
                  <a:pt x="619849" y="1212077"/>
                </a:cubicBezTo>
                <a:cubicBezTo>
                  <a:pt x="620238" y="1210666"/>
                  <a:pt x="620578" y="1209363"/>
                  <a:pt x="620786" y="1208350"/>
                </a:cubicBezTo>
                <a:cubicBezTo>
                  <a:pt x="620542" y="1208582"/>
                  <a:pt x="620290" y="1208841"/>
                  <a:pt x="620047" y="1209067"/>
                </a:cubicBezTo>
                <a:lnTo>
                  <a:pt x="620317" y="1204027"/>
                </a:lnTo>
                <a:lnTo>
                  <a:pt x="620404" y="1203765"/>
                </a:lnTo>
                <a:cubicBezTo>
                  <a:pt x="620570" y="1202602"/>
                  <a:pt x="620524" y="1202075"/>
                  <a:pt x="620443" y="1201663"/>
                </a:cubicBezTo>
                <a:lnTo>
                  <a:pt x="620116" y="1201947"/>
                </a:lnTo>
                <a:lnTo>
                  <a:pt x="619637" y="1198907"/>
                </a:lnTo>
                <a:cubicBezTo>
                  <a:pt x="620090" y="1197201"/>
                  <a:pt x="620924" y="1195500"/>
                  <a:pt x="621709" y="1194073"/>
                </a:cubicBezTo>
                <a:lnTo>
                  <a:pt x="621872" y="1193569"/>
                </a:lnTo>
                <a:cubicBezTo>
                  <a:pt x="621428" y="1194030"/>
                  <a:pt x="620936" y="1194635"/>
                  <a:pt x="619870" y="1195078"/>
                </a:cubicBezTo>
                <a:lnTo>
                  <a:pt x="622696" y="1184335"/>
                </a:lnTo>
                <a:cubicBezTo>
                  <a:pt x="622290" y="1184660"/>
                  <a:pt x="621858" y="1185082"/>
                  <a:pt x="620965" y="1184973"/>
                </a:cubicBezTo>
                <a:lnTo>
                  <a:pt x="622492" y="1180588"/>
                </a:lnTo>
                <a:lnTo>
                  <a:pt x="622011" y="1176563"/>
                </a:lnTo>
                <a:cubicBezTo>
                  <a:pt x="622375" y="1175265"/>
                  <a:pt x="623019" y="1174032"/>
                  <a:pt x="623621" y="1173013"/>
                </a:cubicBezTo>
                <a:cubicBezTo>
                  <a:pt x="623850" y="1172058"/>
                  <a:pt x="624246" y="1170872"/>
                  <a:pt x="625374" y="1167728"/>
                </a:cubicBezTo>
                <a:lnTo>
                  <a:pt x="625687" y="1166865"/>
                </a:lnTo>
                <a:lnTo>
                  <a:pt x="625611" y="1165558"/>
                </a:lnTo>
                <a:lnTo>
                  <a:pt x="624921" y="1166075"/>
                </a:lnTo>
                <a:cubicBezTo>
                  <a:pt x="622946" y="1170438"/>
                  <a:pt x="620519" y="1176193"/>
                  <a:pt x="618010" y="1182121"/>
                </a:cubicBezTo>
                <a:lnTo>
                  <a:pt x="617397" y="1178888"/>
                </a:lnTo>
                <a:lnTo>
                  <a:pt x="619492" y="1169763"/>
                </a:lnTo>
                <a:lnTo>
                  <a:pt x="618566" y="1169442"/>
                </a:lnTo>
                <a:cubicBezTo>
                  <a:pt x="618539" y="1169522"/>
                  <a:pt x="618519" y="1169607"/>
                  <a:pt x="618500" y="1169693"/>
                </a:cubicBezTo>
                <a:cubicBezTo>
                  <a:pt x="617687" y="1171746"/>
                  <a:pt x="616765" y="1174651"/>
                  <a:pt x="615730" y="1178123"/>
                </a:cubicBezTo>
                <a:lnTo>
                  <a:pt x="612254" y="1187740"/>
                </a:lnTo>
                <a:lnTo>
                  <a:pt x="615846" y="1170927"/>
                </a:lnTo>
                <a:cubicBezTo>
                  <a:pt x="614414" y="1174358"/>
                  <a:pt x="612865" y="1178350"/>
                  <a:pt x="611264" y="1182473"/>
                </a:cubicBezTo>
                <a:cubicBezTo>
                  <a:pt x="610782" y="1182848"/>
                  <a:pt x="610311" y="1183213"/>
                  <a:pt x="609924" y="1183438"/>
                </a:cubicBezTo>
                <a:lnTo>
                  <a:pt x="612142" y="1177725"/>
                </a:lnTo>
                <a:lnTo>
                  <a:pt x="612173" y="1177670"/>
                </a:lnTo>
                <a:cubicBezTo>
                  <a:pt x="612220" y="1177563"/>
                  <a:pt x="612283" y="1177448"/>
                  <a:pt x="612367" y="1177335"/>
                </a:cubicBezTo>
                <a:cubicBezTo>
                  <a:pt x="612864" y="1176464"/>
                  <a:pt x="613300" y="1175662"/>
                  <a:pt x="613577" y="1175050"/>
                </a:cubicBezTo>
                <a:cubicBezTo>
                  <a:pt x="613295" y="1175226"/>
                  <a:pt x="613003" y="1175417"/>
                  <a:pt x="612720" y="1175588"/>
                </a:cubicBezTo>
                <a:lnTo>
                  <a:pt x="613242" y="1172674"/>
                </a:lnTo>
                <a:lnTo>
                  <a:pt x="613350" y="1172509"/>
                </a:lnTo>
                <a:cubicBezTo>
                  <a:pt x="613587" y="1171819"/>
                  <a:pt x="613559" y="1171527"/>
                  <a:pt x="613487" y="1171307"/>
                </a:cubicBezTo>
                <a:lnTo>
                  <a:pt x="613111" y="1171527"/>
                </a:lnTo>
                <a:lnTo>
                  <a:pt x="612707" y="1169880"/>
                </a:lnTo>
                <a:lnTo>
                  <a:pt x="613559" y="1168829"/>
                </a:lnTo>
                <a:lnTo>
                  <a:pt x="612775" y="1167937"/>
                </a:lnTo>
                <a:lnTo>
                  <a:pt x="611059" y="1169270"/>
                </a:lnTo>
                <a:lnTo>
                  <a:pt x="611401" y="1167272"/>
                </a:lnTo>
                <a:lnTo>
                  <a:pt x="610901" y="1167292"/>
                </a:lnTo>
                <a:lnTo>
                  <a:pt x="610961" y="1167222"/>
                </a:lnTo>
                <a:cubicBezTo>
                  <a:pt x="610497" y="1166794"/>
                  <a:pt x="610682" y="1166549"/>
                  <a:pt x="610877" y="1166286"/>
                </a:cubicBezTo>
                <a:lnTo>
                  <a:pt x="610103" y="1165897"/>
                </a:lnTo>
                <a:cubicBezTo>
                  <a:pt x="609090" y="1169780"/>
                  <a:pt x="607924" y="1174541"/>
                  <a:pt x="606673" y="1179746"/>
                </a:cubicBezTo>
                <a:cubicBezTo>
                  <a:pt x="606332" y="1180460"/>
                  <a:pt x="606004" y="1181311"/>
                  <a:pt x="605668" y="1182188"/>
                </a:cubicBezTo>
                <a:cubicBezTo>
                  <a:pt x="607273" y="1176120"/>
                  <a:pt x="608706" y="1170565"/>
                  <a:pt x="609861" y="1165775"/>
                </a:cubicBezTo>
                <a:lnTo>
                  <a:pt x="609771" y="1165729"/>
                </a:lnTo>
                <a:cubicBezTo>
                  <a:pt x="609344" y="1165894"/>
                  <a:pt x="608902" y="1166061"/>
                  <a:pt x="608456" y="1166231"/>
                </a:cubicBezTo>
                <a:lnTo>
                  <a:pt x="604736" y="1168151"/>
                </a:lnTo>
                <a:cubicBezTo>
                  <a:pt x="604494" y="1168723"/>
                  <a:pt x="604279" y="1169316"/>
                  <a:pt x="604060" y="1169916"/>
                </a:cubicBezTo>
                <a:lnTo>
                  <a:pt x="604469" y="1168290"/>
                </a:lnTo>
                <a:cubicBezTo>
                  <a:pt x="603165" y="1168962"/>
                  <a:pt x="601941" y="1169558"/>
                  <a:pt x="600866" y="1169930"/>
                </a:cubicBezTo>
                <a:cubicBezTo>
                  <a:pt x="596501" y="1181979"/>
                  <a:pt x="590668" y="1198524"/>
                  <a:pt x="585262" y="1213421"/>
                </a:cubicBezTo>
                <a:cubicBezTo>
                  <a:pt x="585277" y="1213331"/>
                  <a:pt x="585285" y="1213265"/>
                  <a:pt x="585216" y="1213189"/>
                </a:cubicBezTo>
                <a:lnTo>
                  <a:pt x="584524" y="1214822"/>
                </a:lnTo>
                <a:cubicBezTo>
                  <a:pt x="587846" y="1201673"/>
                  <a:pt x="592204" y="1185456"/>
                  <a:pt x="596029" y="1171246"/>
                </a:cubicBezTo>
                <a:lnTo>
                  <a:pt x="595915" y="1171289"/>
                </a:lnTo>
                <a:cubicBezTo>
                  <a:pt x="595536" y="1171255"/>
                  <a:pt x="595679" y="1170734"/>
                  <a:pt x="595586" y="1170315"/>
                </a:cubicBezTo>
                <a:lnTo>
                  <a:pt x="594572" y="1170573"/>
                </a:lnTo>
                <a:cubicBezTo>
                  <a:pt x="594613" y="1170514"/>
                  <a:pt x="594965" y="1170332"/>
                  <a:pt x="595433" y="1170103"/>
                </a:cubicBezTo>
                <a:lnTo>
                  <a:pt x="594046" y="1169887"/>
                </a:lnTo>
                <a:lnTo>
                  <a:pt x="593960" y="1169918"/>
                </a:lnTo>
                <a:cubicBezTo>
                  <a:pt x="590308" y="1181643"/>
                  <a:pt x="586212" y="1194939"/>
                  <a:pt x="582440" y="1207000"/>
                </a:cubicBezTo>
                <a:cubicBezTo>
                  <a:pt x="585556" y="1193352"/>
                  <a:pt x="588734" y="1179784"/>
                  <a:pt x="590619" y="1171155"/>
                </a:cubicBezTo>
                <a:lnTo>
                  <a:pt x="589174" y="1171761"/>
                </a:lnTo>
                <a:cubicBezTo>
                  <a:pt x="586392" y="1181208"/>
                  <a:pt x="582238" y="1196402"/>
                  <a:pt x="577918" y="1212172"/>
                </a:cubicBezTo>
                <a:lnTo>
                  <a:pt x="578561" y="1205127"/>
                </a:lnTo>
                <a:cubicBezTo>
                  <a:pt x="581143" y="1193061"/>
                  <a:pt x="583761" y="1181152"/>
                  <a:pt x="585332" y="1173392"/>
                </a:cubicBezTo>
                <a:lnTo>
                  <a:pt x="583873" y="1174020"/>
                </a:lnTo>
                <a:cubicBezTo>
                  <a:pt x="581336" y="1182914"/>
                  <a:pt x="577591" y="1197148"/>
                  <a:pt x="573628" y="1212210"/>
                </a:cubicBezTo>
                <a:cubicBezTo>
                  <a:pt x="573211" y="1212967"/>
                  <a:pt x="572802" y="1213703"/>
                  <a:pt x="572489" y="1214148"/>
                </a:cubicBezTo>
                <a:lnTo>
                  <a:pt x="575675" y="1202054"/>
                </a:lnTo>
                <a:lnTo>
                  <a:pt x="575712" y="1201939"/>
                </a:lnTo>
                <a:cubicBezTo>
                  <a:pt x="575774" y="1201711"/>
                  <a:pt x="575851" y="1201470"/>
                  <a:pt x="575938" y="1201234"/>
                </a:cubicBezTo>
                <a:cubicBezTo>
                  <a:pt x="576523" y="1199411"/>
                  <a:pt x="577047" y="1197727"/>
                  <a:pt x="577412" y="1196434"/>
                </a:cubicBezTo>
                <a:cubicBezTo>
                  <a:pt x="577181" y="1196781"/>
                  <a:pt x="576938" y="1197163"/>
                  <a:pt x="576711" y="1197503"/>
                </a:cubicBezTo>
                <a:lnTo>
                  <a:pt x="577956" y="1191269"/>
                </a:lnTo>
                <a:lnTo>
                  <a:pt x="578107" y="1190516"/>
                </a:lnTo>
                <a:cubicBezTo>
                  <a:pt x="578440" y="1189458"/>
                  <a:pt x="578515" y="1188826"/>
                  <a:pt x="578541" y="1188343"/>
                </a:cubicBezTo>
                <a:lnTo>
                  <a:pt x="578238" y="1188775"/>
                </a:lnTo>
                <a:lnTo>
                  <a:pt x="578510" y="1185181"/>
                </a:lnTo>
                <a:cubicBezTo>
                  <a:pt x="579201" y="1182976"/>
                  <a:pt x="580178" y="1180677"/>
                  <a:pt x="581059" y="1178729"/>
                </a:cubicBezTo>
                <a:lnTo>
                  <a:pt x="581287" y="1178069"/>
                </a:lnTo>
                <a:cubicBezTo>
                  <a:pt x="581285" y="1178070"/>
                  <a:pt x="581285" y="1178070"/>
                  <a:pt x="581284" y="1178069"/>
                </a:cubicBezTo>
                <a:lnTo>
                  <a:pt x="579478" y="1180438"/>
                </a:lnTo>
                <a:cubicBezTo>
                  <a:pt x="579643" y="1179347"/>
                  <a:pt x="580780" y="1175924"/>
                  <a:pt x="581891" y="1172525"/>
                </a:cubicBezTo>
                <a:cubicBezTo>
                  <a:pt x="579187" y="1176417"/>
                  <a:pt x="576400" y="1180386"/>
                  <a:pt x="573701" y="1184190"/>
                </a:cubicBezTo>
                <a:cubicBezTo>
                  <a:pt x="573722" y="1184135"/>
                  <a:pt x="573735" y="1184096"/>
                  <a:pt x="573662" y="1184064"/>
                </a:cubicBezTo>
                <a:lnTo>
                  <a:pt x="572818" y="1185116"/>
                </a:lnTo>
                <a:lnTo>
                  <a:pt x="579488" y="1172987"/>
                </a:lnTo>
                <a:lnTo>
                  <a:pt x="577344" y="1173484"/>
                </a:lnTo>
                <a:lnTo>
                  <a:pt x="579956" y="1172134"/>
                </a:lnTo>
                <a:lnTo>
                  <a:pt x="582101" y="1168234"/>
                </a:lnTo>
                <a:lnTo>
                  <a:pt x="578021" y="1169555"/>
                </a:lnTo>
                <a:cubicBezTo>
                  <a:pt x="575605" y="1173429"/>
                  <a:pt x="573168" y="1177324"/>
                  <a:pt x="570833" y="1181034"/>
                </a:cubicBezTo>
                <a:lnTo>
                  <a:pt x="576584" y="1169353"/>
                </a:lnTo>
                <a:lnTo>
                  <a:pt x="573700" y="1170492"/>
                </a:lnTo>
                <a:cubicBezTo>
                  <a:pt x="571170" y="1174861"/>
                  <a:pt x="568393" y="1179769"/>
                  <a:pt x="565560" y="1184771"/>
                </a:cubicBezTo>
                <a:lnTo>
                  <a:pt x="566586" y="1180651"/>
                </a:lnTo>
                <a:lnTo>
                  <a:pt x="571642" y="1169834"/>
                </a:lnTo>
                <a:lnTo>
                  <a:pt x="568835" y="1170959"/>
                </a:lnTo>
                <a:cubicBezTo>
                  <a:pt x="566373" y="1175332"/>
                  <a:pt x="563615" y="1180360"/>
                  <a:pt x="560770" y="1185548"/>
                </a:cubicBezTo>
                <a:cubicBezTo>
                  <a:pt x="560270" y="1186053"/>
                  <a:pt x="559782" y="1186543"/>
                  <a:pt x="559415" y="1186851"/>
                </a:cubicBezTo>
                <a:lnTo>
                  <a:pt x="563498" y="1179412"/>
                </a:lnTo>
                <a:lnTo>
                  <a:pt x="563543" y="1179339"/>
                </a:lnTo>
                <a:cubicBezTo>
                  <a:pt x="563623" y="1179199"/>
                  <a:pt x="563719" y="1179048"/>
                  <a:pt x="563828" y="1178898"/>
                </a:cubicBezTo>
                <a:cubicBezTo>
                  <a:pt x="564558" y="1177759"/>
                  <a:pt x="565219" y="1176709"/>
                  <a:pt x="565682" y="1175909"/>
                </a:cubicBezTo>
                <a:cubicBezTo>
                  <a:pt x="565408" y="1176148"/>
                  <a:pt x="565122" y="1176408"/>
                  <a:pt x="564852" y="1176641"/>
                </a:cubicBezTo>
                <a:lnTo>
                  <a:pt x="566514" y="1172875"/>
                </a:lnTo>
                <a:lnTo>
                  <a:pt x="566714" y="1172421"/>
                </a:lnTo>
                <a:lnTo>
                  <a:pt x="567043" y="1171677"/>
                </a:lnTo>
                <a:cubicBezTo>
                  <a:pt x="566238" y="1172073"/>
                  <a:pt x="565555" y="1172323"/>
                  <a:pt x="565090" y="1172460"/>
                </a:cubicBezTo>
                <a:cubicBezTo>
                  <a:pt x="564918" y="1172315"/>
                  <a:pt x="565011" y="1172258"/>
                  <a:pt x="565124" y="1172193"/>
                </a:cubicBezTo>
                <a:lnTo>
                  <a:pt x="566983" y="1171207"/>
                </a:lnTo>
                <a:lnTo>
                  <a:pt x="567019" y="1171043"/>
                </a:lnTo>
                <a:lnTo>
                  <a:pt x="559271" y="1173568"/>
                </a:lnTo>
                <a:lnTo>
                  <a:pt x="567325" y="1169648"/>
                </a:lnTo>
                <a:lnTo>
                  <a:pt x="567354" y="1169512"/>
                </a:lnTo>
                <a:lnTo>
                  <a:pt x="562787" y="1171158"/>
                </a:lnTo>
                <a:lnTo>
                  <a:pt x="567566" y="1169015"/>
                </a:lnTo>
                <a:lnTo>
                  <a:pt x="559315" y="1171512"/>
                </a:lnTo>
                <a:cubicBezTo>
                  <a:pt x="559831" y="1171256"/>
                  <a:pt x="564593" y="1169611"/>
                  <a:pt x="568225" y="1168226"/>
                </a:cubicBezTo>
                <a:cubicBezTo>
                  <a:pt x="568902" y="1167155"/>
                  <a:pt x="569746" y="1166118"/>
                  <a:pt x="570524" y="1165197"/>
                </a:cubicBezTo>
                <a:lnTo>
                  <a:pt x="570809" y="1164780"/>
                </a:lnTo>
                <a:lnTo>
                  <a:pt x="568685" y="1166446"/>
                </a:lnTo>
                <a:lnTo>
                  <a:pt x="570060" y="1164191"/>
                </a:lnTo>
                <a:cubicBezTo>
                  <a:pt x="569989" y="1164204"/>
                  <a:pt x="569920" y="1164220"/>
                  <a:pt x="569851" y="1164236"/>
                </a:cubicBezTo>
                <a:lnTo>
                  <a:pt x="568498" y="1164813"/>
                </a:lnTo>
                <a:cubicBezTo>
                  <a:pt x="563565" y="1166903"/>
                  <a:pt x="561704" y="1167668"/>
                  <a:pt x="560210" y="1168215"/>
                </a:cubicBezTo>
                <a:cubicBezTo>
                  <a:pt x="558607" y="1169078"/>
                  <a:pt x="556670" y="1170054"/>
                  <a:pt x="554637" y="1170837"/>
                </a:cubicBezTo>
                <a:lnTo>
                  <a:pt x="548355" y="1172014"/>
                </a:lnTo>
                <a:lnTo>
                  <a:pt x="541480" y="1174894"/>
                </a:lnTo>
                <a:cubicBezTo>
                  <a:pt x="540618" y="1174754"/>
                  <a:pt x="541736" y="1173963"/>
                  <a:pt x="542508" y="1173300"/>
                </a:cubicBezTo>
                <a:cubicBezTo>
                  <a:pt x="537768" y="1174983"/>
                  <a:pt x="527995" y="1179105"/>
                  <a:pt x="525673" y="1179641"/>
                </a:cubicBezTo>
                <a:cubicBezTo>
                  <a:pt x="525375" y="1179281"/>
                  <a:pt x="526978" y="1178285"/>
                  <a:pt x="528069" y="1177503"/>
                </a:cubicBezTo>
                <a:lnTo>
                  <a:pt x="527278" y="1177823"/>
                </a:lnTo>
                <a:cubicBezTo>
                  <a:pt x="525036" y="1178983"/>
                  <a:pt x="522364" y="1180288"/>
                  <a:pt x="519691" y="1181298"/>
                </a:cubicBezTo>
                <a:lnTo>
                  <a:pt x="514951" y="1182097"/>
                </a:lnTo>
                <a:lnTo>
                  <a:pt x="515400" y="1181734"/>
                </a:lnTo>
                <a:cubicBezTo>
                  <a:pt x="514758" y="1181830"/>
                  <a:pt x="513936" y="1181997"/>
                  <a:pt x="512653" y="1182483"/>
                </a:cubicBezTo>
                <a:lnTo>
                  <a:pt x="511704" y="1182744"/>
                </a:lnTo>
                <a:lnTo>
                  <a:pt x="503825" y="1184896"/>
                </a:lnTo>
                <a:cubicBezTo>
                  <a:pt x="504183" y="1184619"/>
                  <a:pt x="504592" y="1184323"/>
                  <a:pt x="504959" y="1184043"/>
                </a:cubicBezTo>
                <a:cubicBezTo>
                  <a:pt x="503374" y="1184596"/>
                  <a:pt x="501331" y="1185364"/>
                  <a:pt x="499124" y="1186210"/>
                </a:cubicBezTo>
                <a:cubicBezTo>
                  <a:pt x="498847" y="1186333"/>
                  <a:pt x="498551" y="1186443"/>
                  <a:pt x="498272" y="1186538"/>
                </a:cubicBezTo>
                <a:lnTo>
                  <a:pt x="498135" y="1186592"/>
                </a:lnTo>
                <a:lnTo>
                  <a:pt x="483198" y="1191528"/>
                </a:lnTo>
                <a:cubicBezTo>
                  <a:pt x="483659" y="1191154"/>
                  <a:pt x="484473" y="1190640"/>
                  <a:pt x="485311" y="1190115"/>
                </a:cubicBezTo>
                <a:cubicBezTo>
                  <a:pt x="515649" y="1180094"/>
                  <a:pt x="543268" y="1170972"/>
                  <a:pt x="543754" y="1170009"/>
                </a:cubicBezTo>
                <a:lnTo>
                  <a:pt x="539599" y="1170855"/>
                </a:lnTo>
                <a:cubicBezTo>
                  <a:pt x="531398" y="1172989"/>
                  <a:pt x="512232" y="1178598"/>
                  <a:pt x="492684" y="1184184"/>
                </a:cubicBezTo>
                <a:cubicBezTo>
                  <a:pt x="490626" y="1184443"/>
                  <a:pt x="487258" y="1185069"/>
                  <a:pt x="483442" y="1185860"/>
                </a:cubicBezTo>
                <a:cubicBezTo>
                  <a:pt x="515299" y="1175017"/>
                  <a:pt x="545250" y="1164850"/>
                  <a:pt x="544887" y="1164143"/>
                </a:cubicBezTo>
                <a:cubicBezTo>
                  <a:pt x="544596" y="1163594"/>
                  <a:pt x="516692" y="1172174"/>
                  <a:pt x="488415" y="1180620"/>
                </a:cubicBezTo>
                <a:cubicBezTo>
                  <a:pt x="523438" y="1167418"/>
                  <a:pt x="567198" y="1151331"/>
                  <a:pt x="572446" y="1148574"/>
                </a:cubicBezTo>
                <a:lnTo>
                  <a:pt x="569370" y="1149221"/>
                </a:lnTo>
                <a:lnTo>
                  <a:pt x="569365" y="1149107"/>
                </a:lnTo>
                <a:cubicBezTo>
                  <a:pt x="556135" y="1153127"/>
                  <a:pt x="509260" y="1169328"/>
                  <a:pt x="476902" y="1179706"/>
                </a:cubicBezTo>
                <a:lnTo>
                  <a:pt x="478802" y="1178780"/>
                </a:lnTo>
                <a:cubicBezTo>
                  <a:pt x="478667" y="1178722"/>
                  <a:pt x="478582" y="1178741"/>
                  <a:pt x="478467" y="1178770"/>
                </a:cubicBezTo>
                <a:cubicBezTo>
                  <a:pt x="504780" y="1167566"/>
                  <a:pt x="535578" y="1154897"/>
                  <a:pt x="546502" y="1149866"/>
                </a:cubicBezTo>
                <a:lnTo>
                  <a:pt x="543845" y="1150682"/>
                </a:lnTo>
                <a:cubicBezTo>
                  <a:pt x="544072" y="1150408"/>
                  <a:pt x="544527" y="1150040"/>
                  <a:pt x="544997" y="1149665"/>
                </a:cubicBezTo>
                <a:lnTo>
                  <a:pt x="550485" y="1147971"/>
                </a:lnTo>
                <a:lnTo>
                  <a:pt x="553296" y="1146450"/>
                </a:lnTo>
                <a:cubicBezTo>
                  <a:pt x="549569" y="1146809"/>
                  <a:pt x="536559" y="1151485"/>
                  <a:pt x="528907" y="1153738"/>
                </a:cubicBezTo>
                <a:cubicBezTo>
                  <a:pt x="536569" y="1150472"/>
                  <a:pt x="543168" y="1147580"/>
                  <a:pt x="547649" y="1145413"/>
                </a:cubicBezTo>
                <a:cubicBezTo>
                  <a:pt x="546096" y="1145504"/>
                  <a:pt x="544078" y="1145763"/>
                  <a:pt x="541872" y="1146090"/>
                </a:cubicBezTo>
                <a:lnTo>
                  <a:pt x="553301" y="1142401"/>
                </a:lnTo>
                <a:cubicBezTo>
                  <a:pt x="548949" y="1141897"/>
                  <a:pt x="532715" y="1146947"/>
                  <a:pt x="511584" y="1153952"/>
                </a:cubicBezTo>
                <a:cubicBezTo>
                  <a:pt x="512621" y="1153491"/>
                  <a:pt x="513626" y="1153039"/>
                  <a:pt x="514438" y="1152597"/>
                </a:cubicBezTo>
                <a:cubicBezTo>
                  <a:pt x="529926" y="1147804"/>
                  <a:pt x="542207" y="1143869"/>
                  <a:pt x="543954" y="1142802"/>
                </a:cubicBezTo>
                <a:cubicBezTo>
                  <a:pt x="542333" y="1142743"/>
                  <a:pt x="535381" y="1144481"/>
                  <a:pt x="526648" y="1146709"/>
                </a:cubicBezTo>
                <a:lnTo>
                  <a:pt x="527726" y="1144733"/>
                </a:lnTo>
                <a:cubicBezTo>
                  <a:pt x="539821" y="1140697"/>
                  <a:pt x="547890" y="1137831"/>
                  <a:pt x="548150" y="1137314"/>
                </a:cubicBezTo>
                <a:lnTo>
                  <a:pt x="534664" y="1140757"/>
                </a:lnTo>
                <a:lnTo>
                  <a:pt x="539689" y="1139035"/>
                </a:lnTo>
                <a:cubicBezTo>
                  <a:pt x="537861" y="1139626"/>
                  <a:pt x="536041" y="1140168"/>
                  <a:pt x="534282" y="1140685"/>
                </a:cubicBezTo>
                <a:lnTo>
                  <a:pt x="535448" y="1140049"/>
                </a:lnTo>
                <a:cubicBezTo>
                  <a:pt x="535317" y="1139993"/>
                  <a:pt x="535257" y="1140003"/>
                  <a:pt x="535175" y="1140019"/>
                </a:cubicBezTo>
                <a:lnTo>
                  <a:pt x="544758" y="1135811"/>
                </a:lnTo>
                <a:cubicBezTo>
                  <a:pt x="539567" y="1137250"/>
                  <a:pt x="532953" y="1139145"/>
                  <a:pt x="525633" y="1141246"/>
                </a:cubicBezTo>
                <a:lnTo>
                  <a:pt x="521752" y="1143965"/>
                </a:lnTo>
                <a:cubicBezTo>
                  <a:pt x="520695" y="1143672"/>
                  <a:pt x="520955" y="1143084"/>
                  <a:pt x="521109" y="1142540"/>
                </a:cubicBezTo>
                <a:lnTo>
                  <a:pt x="519317" y="1143051"/>
                </a:lnTo>
                <a:lnTo>
                  <a:pt x="512237" y="1147603"/>
                </a:lnTo>
                <a:lnTo>
                  <a:pt x="514430" y="1145442"/>
                </a:lnTo>
                <a:lnTo>
                  <a:pt x="505511" y="1150634"/>
                </a:lnTo>
                <a:cubicBezTo>
                  <a:pt x="505581" y="1150261"/>
                  <a:pt x="507361" y="1148717"/>
                  <a:pt x="509228" y="1147166"/>
                </a:cubicBezTo>
                <a:lnTo>
                  <a:pt x="509392" y="1146958"/>
                </a:lnTo>
                <a:cubicBezTo>
                  <a:pt x="509389" y="1146960"/>
                  <a:pt x="509385" y="1146965"/>
                  <a:pt x="509380" y="1146967"/>
                </a:cubicBezTo>
                <a:lnTo>
                  <a:pt x="502205" y="1152174"/>
                </a:lnTo>
                <a:lnTo>
                  <a:pt x="502574" y="1149878"/>
                </a:lnTo>
                <a:lnTo>
                  <a:pt x="495534" y="1154478"/>
                </a:lnTo>
                <a:lnTo>
                  <a:pt x="497415" y="1152705"/>
                </a:lnTo>
                <a:lnTo>
                  <a:pt x="490702" y="1156539"/>
                </a:lnTo>
                <a:cubicBezTo>
                  <a:pt x="490719" y="1156497"/>
                  <a:pt x="490757" y="1156441"/>
                  <a:pt x="490845" y="1156391"/>
                </a:cubicBezTo>
                <a:lnTo>
                  <a:pt x="490484" y="1156610"/>
                </a:lnTo>
                <a:lnTo>
                  <a:pt x="485844" y="1158775"/>
                </a:lnTo>
                <a:lnTo>
                  <a:pt x="476794" y="1164292"/>
                </a:lnTo>
                <a:cubicBezTo>
                  <a:pt x="484338" y="1158480"/>
                  <a:pt x="492308" y="1152380"/>
                  <a:pt x="499400" y="1146897"/>
                </a:cubicBezTo>
                <a:lnTo>
                  <a:pt x="500736" y="1145372"/>
                </a:lnTo>
                <a:cubicBezTo>
                  <a:pt x="500587" y="1145341"/>
                  <a:pt x="500504" y="1145278"/>
                  <a:pt x="500557" y="1145147"/>
                </a:cubicBezTo>
                <a:lnTo>
                  <a:pt x="501193" y="1144528"/>
                </a:lnTo>
                <a:cubicBezTo>
                  <a:pt x="502237" y="1143752"/>
                  <a:pt x="504216" y="1142659"/>
                  <a:pt x="506333" y="1141509"/>
                </a:cubicBezTo>
                <a:cubicBezTo>
                  <a:pt x="507524" y="1140584"/>
                  <a:pt x="508665" y="1139688"/>
                  <a:pt x="509744" y="1138828"/>
                </a:cubicBezTo>
                <a:lnTo>
                  <a:pt x="510302" y="1137429"/>
                </a:lnTo>
                <a:lnTo>
                  <a:pt x="510200" y="1136786"/>
                </a:lnTo>
                <a:cubicBezTo>
                  <a:pt x="511583" y="1135704"/>
                  <a:pt x="515015" y="1133737"/>
                  <a:pt x="518467" y="1131743"/>
                </a:cubicBezTo>
                <a:lnTo>
                  <a:pt x="521553" y="1128543"/>
                </a:lnTo>
                <a:lnTo>
                  <a:pt x="519134" y="1130492"/>
                </a:lnTo>
                <a:lnTo>
                  <a:pt x="516663" y="1131029"/>
                </a:lnTo>
                <a:cubicBezTo>
                  <a:pt x="512475" y="1133501"/>
                  <a:pt x="506039" y="1137666"/>
                  <a:pt x="498614" y="1142565"/>
                </a:cubicBezTo>
                <a:lnTo>
                  <a:pt x="506138" y="1136646"/>
                </a:lnTo>
                <a:lnTo>
                  <a:pt x="505453" y="1136928"/>
                </a:lnTo>
                <a:cubicBezTo>
                  <a:pt x="505037" y="1137237"/>
                  <a:pt x="504657" y="1137594"/>
                  <a:pt x="504267" y="1137967"/>
                </a:cubicBezTo>
                <a:lnTo>
                  <a:pt x="498988" y="1142208"/>
                </a:lnTo>
                <a:lnTo>
                  <a:pt x="502407" y="1138000"/>
                </a:lnTo>
                <a:lnTo>
                  <a:pt x="497075" y="1141950"/>
                </a:lnTo>
                <a:cubicBezTo>
                  <a:pt x="486482" y="1148355"/>
                  <a:pt x="471379" y="1158457"/>
                  <a:pt x="456771" y="1168125"/>
                </a:cubicBezTo>
                <a:cubicBezTo>
                  <a:pt x="455847" y="1167669"/>
                  <a:pt x="452301" y="1170181"/>
                  <a:pt x="447598" y="1173909"/>
                </a:cubicBezTo>
                <a:cubicBezTo>
                  <a:pt x="445503" y="1175156"/>
                  <a:pt x="442806" y="1176983"/>
                  <a:pt x="439657" y="1179187"/>
                </a:cubicBezTo>
                <a:lnTo>
                  <a:pt x="430231" y="1185120"/>
                </a:lnTo>
                <a:cubicBezTo>
                  <a:pt x="447219" y="1171197"/>
                  <a:pt x="465103" y="1156926"/>
                  <a:pt x="465003" y="1156270"/>
                </a:cubicBezTo>
                <a:cubicBezTo>
                  <a:pt x="464239" y="1156390"/>
                  <a:pt x="458014" y="1160825"/>
                  <a:pt x="449098" y="1167426"/>
                </a:cubicBezTo>
                <a:lnTo>
                  <a:pt x="457247" y="1160333"/>
                </a:lnTo>
                <a:cubicBezTo>
                  <a:pt x="456502" y="1160446"/>
                  <a:pt x="450586" y="1164651"/>
                  <a:pt x="442048" y="1170966"/>
                </a:cubicBezTo>
                <a:lnTo>
                  <a:pt x="439195" y="1171450"/>
                </a:lnTo>
                <a:lnTo>
                  <a:pt x="448986" y="1162322"/>
                </a:lnTo>
                <a:cubicBezTo>
                  <a:pt x="447128" y="1163210"/>
                  <a:pt x="438673" y="1169630"/>
                  <a:pt x="428229" y="1177735"/>
                </a:cubicBezTo>
                <a:cubicBezTo>
                  <a:pt x="427432" y="1178152"/>
                  <a:pt x="426574" y="1178671"/>
                  <a:pt x="425693" y="1179205"/>
                </a:cubicBezTo>
                <a:cubicBezTo>
                  <a:pt x="440547" y="1168172"/>
                  <a:pt x="451526" y="1159676"/>
                  <a:pt x="453100" y="1157497"/>
                </a:cubicBezTo>
                <a:cubicBezTo>
                  <a:pt x="450129" y="1157911"/>
                  <a:pt x="441561" y="1163083"/>
                  <a:pt x="430705" y="1169888"/>
                </a:cubicBezTo>
                <a:cubicBezTo>
                  <a:pt x="438257" y="1163844"/>
                  <a:pt x="456269" y="1151515"/>
                  <a:pt x="442280" y="1159538"/>
                </a:cubicBezTo>
                <a:cubicBezTo>
                  <a:pt x="434563" y="1163966"/>
                  <a:pt x="407733" y="1181235"/>
                  <a:pt x="384487" y="1195822"/>
                </a:cubicBezTo>
                <a:cubicBezTo>
                  <a:pt x="384554" y="1195760"/>
                  <a:pt x="384602" y="1195715"/>
                  <a:pt x="384566" y="1195640"/>
                </a:cubicBezTo>
                <a:lnTo>
                  <a:pt x="382846" y="1196618"/>
                </a:lnTo>
                <a:cubicBezTo>
                  <a:pt x="405135" y="1179702"/>
                  <a:pt x="438940" y="1155254"/>
                  <a:pt x="447763" y="1148329"/>
                </a:cubicBezTo>
                <a:lnTo>
                  <a:pt x="447617" y="1148319"/>
                </a:lnTo>
                <a:lnTo>
                  <a:pt x="449296" y="1146696"/>
                </a:lnTo>
                <a:cubicBezTo>
                  <a:pt x="444290" y="1149386"/>
                  <a:pt x="411486" y="1172161"/>
                  <a:pt x="384809" y="1190373"/>
                </a:cubicBezTo>
                <a:cubicBezTo>
                  <a:pt x="403480" y="1175559"/>
                  <a:pt x="422224" y="1160954"/>
                  <a:pt x="421591" y="1160772"/>
                </a:cubicBezTo>
                <a:cubicBezTo>
                  <a:pt x="420773" y="1160542"/>
                  <a:pt x="399415" y="1176171"/>
                  <a:pt x="376659" y="1192793"/>
                </a:cubicBezTo>
                <a:lnTo>
                  <a:pt x="381356" y="1187898"/>
                </a:lnTo>
                <a:cubicBezTo>
                  <a:pt x="397634" y="1174634"/>
                  <a:pt x="413782" y="1161718"/>
                  <a:pt x="413683" y="1161093"/>
                </a:cubicBezTo>
                <a:cubicBezTo>
                  <a:pt x="412300" y="1161307"/>
                  <a:pt x="392933" y="1175733"/>
                  <a:pt x="371657" y="1191578"/>
                </a:cubicBezTo>
                <a:cubicBezTo>
                  <a:pt x="370746" y="1192004"/>
                  <a:pt x="369859" y="1192416"/>
                  <a:pt x="369249" y="1192646"/>
                </a:cubicBezTo>
                <a:lnTo>
                  <a:pt x="379726" y="1184846"/>
                </a:lnTo>
                <a:lnTo>
                  <a:pt x="379834" y="1184773"/>
                </a:lnTo>
                <a:cubicBezTo>
                  <a:pt x="380033" y="1184629"/>
                  <a:pt x="380256" y="1184475"/>
                  <a:pt x="380492" y="1184331"/>
                </a:cubicBezTo>
                <a:cubicBezTo>
                  <a:pt x="382192" y="1183184"/>
                  <a:pt x="383746" y="1182121"/>
                  <a:pt x="384894" y="1181295"/>
                </a:cubicBezTo>
                <a:cubicBezTo>
                  <a:pt x="384430" y="1181478"/>
                  <a:pt x="383936" y="1181684"/>
                  <a:pt x="383479" y="1181863"/>
                </a:cubicBezTo>
                <a:lnTo>
                  <a:pt x="388422" y="1177727"/>
                </a:lnTo>
                <a:lnTo>
                  <a:pt x="389017" y="1177227"/>
                </a:lnTo>
                <a:cubicBezTo>
                  <a:pt x="390000" y="1176562"/>
                  <a:pt x="390441" y="1176128"/>
                  <a:pt x="390738" y="1175786"/>
                </a:cubicBezTo>
                <a:lnTo>
                  <a:pt x="390147" y="1176010"/>
                </a:lnTo>
                <a:lnTo>
                  <a:pt x="392478" y="1173496"/>
                </a:lnTo>
                <a:cubicBezTo>
                  <a:pt x="394515" y="1172107"/>
                  <a:pt x="396938" y="1170732"/>
                  <a:pt x="399053" y="1169581"/>
                </a:cubicBezTo>
                <a:lnTo>
                  <a:pt x="399688" y="1169172"/>
                </a:lnTo>
                <a:lnTo>
                  <a:pt x="396259" y="1170356"/>
                </a:lnTo>
                <a:cubicBezTo>
                  <a:pt x="397588" y="1169132"/>
                  <a:pt x="405601" y="1164072"/>
                  <a:pt x="409076" y="1161603"/>
                </a:cubicBezTo>
                <a:cubicBezTo>
                  <a:pt x="408541" y="1161795"/>
                  <a:pt x="407942" y="1162031"/>
                  <a:pt x="406731" y="1162079"/>
                </a:cubicBezTo>
                <a:lnTo>
                  <a:pt x="412340" y="1158517"/>
                </a:lnTo>
                <a:lnTo>
                  <a:pt x="415583" y="1155192"/>
                </a:lnTo>
                <a:lnTo>
                  <a:pt x="416885" y="1154431"/>
                </a:lnTo>
                <a:lnTo>
                  <a:pt x="418391" y="1150974"/>
                </a:lnTo>
                <a:lnTo>
                  <a:pt x="415987" y="1152638"/>
                </a:lnTo>
                <a:cubicBezTo>
                  <a:pt x="416191" y="1152414"/>
                  <a:pt x="417321" y="1151535"/>
                  <a:pt x="418566" y="1150572"/>
                </a:cubicBezTo>
                <a:lnTo>
                  <a:pt x="418847" y="1149927"/>
                </a:lnTo>
                <a:cubicBezTo>
                  <a:pt x="418799" y="1149803"/>
                  <a:pt x="418872" y="1149754"/>
                  <a:pt x="418946" y="1149701"/>
                </a:cubicBezTo>
                <a:lnTo>
                  <a:pt x="419128" y="1149283"/>
                </a:lnTo>
                <a:lnTo>
                  <a:pt x="413310" y="1152562"/>
                </a:lnTo>
                <a:lnTo>
                  <a:pt x="419195" y="1148144"/>
                </a:lnTo>
                <a:lnTo>
                  <a:pt x="416693" y="1149479"/>
                </a:lnTo>
                <a:cubicBezTo>
                  <a:pt x="416577" y="1149535"/>
                  <a:pt x="416478" y="1149582"/>
                  <a:pt x="416337" y="1149484"/>
                </a:cubicBezTo>
                <a:cubicBezTo>
                  <a:pt x="416952" y="1148991"/>
                  <a:pt x="418401" y="1148048"/>
                  <a:pt x="420149" y="1146937"/>
                </a:cubicBezTo>
                <a:lnTo>
                  <a:pt x="420877" y="1145265"/>
                </a:lnTo>
                <a:lnTo>
                  <a:pt x="420702" y="1145297"/>
                </a:lnTo>
                <a:lnTo>
                  <a:pt x="420930" y="1145145"/>
                </a:lnTo>
                <a:lnTo>
                  <a:pt x="421069" y="1144827"/>
                </a:lnTo>
                <a:cubicBezTo>
                  <a:pt x="420765" y="1145249"/>
                  <a:pt x="420410" y="1145506"/>
                  <a:pt x="420126" y="1145642"/>
                </a:cubicBezTo>
                <a:lnTo>
                  <a:pt x="421644" y="1143503"/>
                </a:lnTo>
                <a:lnTo>
                  <a:pt x="421682" y="1143419"/>
                </a:lnTo>
                <a:lnTo>
                  <a:pt x="415596" y="1148762"/>
                </a:lnTo>
                <a:cubicBezTo>
                  <a:pt x="415606" y="1148713"/>
                  <a:pt x="415635" y="1148644"/>
                  <a:pt x="415716" y="1148572"/>
                </a:cubicBezTo>
                <a:lnTo>
                  <a:pt x="415058" y="1148818"/>
                </a:lnTo>
                <a:cubicBezTo>
                  <a:pt x="414701" y="1149510"/>
                  <a:pt x="414345" y="1150194"/>
                  <a:pt x="413990" y="1150872"/>
                </a:cubicBezTo>
                <a:lnTo>
                  <a:pt x="414707" y="1149014"/>
                </a:lnTo>
                <a:lnTo>
                  <a:pt x="411065" y="1152083"/>
                </a:lnTo>
                <a:lnTo>
                  <a:pt x="409332" y="1153692"/>
                </a:lnTo>
                <a:cubicBezTo>
                  <a:pt x="409329" y="1153700"/>
                  <a:pt x="409325" y="1153708"/>
                  <a:pt x="409322" y="1153716"/>
                </a:cubicBezTo>
                <a:lnTo>
                  <a:pt x="409324" y="1153700"/>
                </a:lnTo>
                <a:lnTo>
                  <a:pt x="402803" y="1159765"/>
                </a:lnTo>
                <a:lnTo>
                  <a:pt x="409631" y="1151896"/>
                </a:lnTo>
                <a:lnTo>
                  <a:pt x="410143" y="1148885"/>
                </a:lnTo>
                <a:cubicBezTo>
                  <a:pt x="411690" y="1144592"/>
                  <a:pt x="413248" y="1140335"/>
                  <a:pt x="414630" y="1136510"/>
                </a:cubicBezTo>
                <a:cubicBezTo>
                  <a:pt x="413307" y="1137740"/>
                  <a:pt x="411960" y="1139041"/>
                  <a:pt x="410586" y="1140396"/>
                </a:cubicBezTo>
                <a:cubicBezTo>
                  <a:pt x="408840" y="1144312"/>
                  <a:pt x="406950" y="1148600"/>
                  <a:pt x="405014" y="1152996"/>
                </a:cubicBezTo>
                <a:cubicBezTo>
                  <a:pt x="404578" y="1153455"/>
                  <a:pt x="404148" y="1153901"/>
                  <a:pt x="403825" y="1154159"/>
                </a:cubicBezTo>
                <a:lnTo>
                  <a:pt x="407322" y="1146225"/>
                </a:lnTo>
                <a:lnTo>
                  <a:pt x="407360" y="1146151"/>
                </a:lnTo>
                <a:cubicBezTo>
                  <a:pt x="407429" y="1146003"/>
                  <a:pt x="407512" y="1145846"/>
                  <a:pt x="407606" y="1145697"/>
                </a:cubicBezTo>
                <a:cubicBezTo>
                  <a:pt x="408238" y="1144517"/>
                  <a:pt x="408807" y="1143428"/>
                  <a:pt x="409206" y="1142584"/>
                </a:cubicBezTo>
                <a:cubicBezTo>
                  <a:pt x="408964" y="1142788"/>
                  <a:pt x="408712" y="1143014"/>
                  <a:pt x="408474" y="1143214"/>
                </a:cubicBezTo>
                <a:lnTo>
                  <a:pt x="408851" y="1142099"/>
                </a:lnTo>
                <a:cubicBezTo>
                  <a:pt x="401009" y="1149754"/>
                  <a:pt x="392107" y="1158729"/>
                  <a:pt x="383390" y="1167458"/>
                </a:cubicBezTo>
                <a:cubicBezTo>
                  <a:pt x="382409" y="1167110"/>
                  <a:pt x="379219" y="1170510"/>
                  <a:pt x="375047" y="1175463"/>
                </a:cubicBezTo>
                <a:cubicBezTo>
                  <a:pt x="373130" y="1177206"/>
                  <a:pt x="370692" y="1179702"/>
                  <a:pt x="367855" y="1182692"/>
                </a:cubicBezTo>
                <a:lnTo>
                  <a:pt x="359276" y="1190902"/>
                </a:lnTo>
                <a:cubicBezTo>
                  <a:pt x="374244" y="1172581"/>
                  <a:pt x="390046" y="1153723"/>
                  <a:pt x="389977" y="1152868"/>
                </a:cubicBezTo>
                <a:cubicBezTo>
                  <a:pt x="389235" y="1153129"/>
                  <a:pt x="383639" y="1159128"/>
                  <a:pt x="375659" y="1167996"/>
                </a:cubicBezTo>
                <a:lnTo>
                  <a:pt x="382808" y="1158714"/>
                </a:lnTo>
                <a:cubicBezTo>
                  <a:pt x="382084" y="1158968"/>
                  <a:pt x="376764" y="1164657"/>
                  <a:pt x="369122" y="1173140"/>
                </a:cubicBezTo>
                <a:lnTo>
                  <a:pt x="366348" y="1174168"/>
                </a:lnTo>
                <a:lnTo>
                  <a:pt x="374857" y="1162342"/>
                </a:lnTo>
                <a:cubicBezTo>
                  <a:pt x="373127" y="1163647"/>
                  <a:pt x="365582" y="1172233"/>
                  <a:pt x="356284" y="1183036"/>
                </a:cubicBezTo>
                <a:cubicBezTo>
                  <a:pt x="355547" y="1183635"/>
                  <a:pt x="354765" y="1184359"/>
                  <a:pt x="353959" y="1185104"/>
                </a:cubicBezTo>
                <a:cubicBezTo>
                  <a:pt x="367247" y="1170291"/>
                  <a:pt x="377026" y="1158966"/>
                  <a:pt x="378298" y="1156270"/>
                </a:cubicBezTo>
                <a:cubicBezTo>
                  <a:pt x="375460" y="1157184"/>
                  <a:pt x="367608" y="1164421"/>
                  <a:pt x="357685" y="1173886"/>
                </a:cubicBezTo>
                <a:cubicBezTo>
                  <a:pt x="364384" y="1165873"/>
                  <a:pt x="380641" y="1149077"/>
                  <a:pt x="367804" y="1160395"/>
                </a:cubicBezTo>
                <a:cubicBezTo>
                  <a:pt x="360722" y="1166640"/>
                  <a:pt x="336357" y="1190440"/>
                  <a:pt x="315196" y="1210641"/>
                </a:cubicBezTo>
                <a:cubicBezTo>
                  <a:pt x="315255" y="1210562"/>
                  <a:pt x="315297" y="1210502"/>
                  <a:pt x="315248" y="1210425"/>
                </a:cubicBezTo>
                <a:lnTo>
                  <a:pt x="313670" y="1211807"/>
                </a:lnTo>
                <a:cubicBezTo>
                  <a:pt x="333563" y="1189180"/>
                  <a:pt x="363898" y="1156205"/>
                  <a:pt x="371742" y="1146992"/>
                </a:cubicBezTo>
                <a:lnTo>
                  <a:pt x="371597" y="1147007"/>
                </a:lnTo>
                <a:lnTo>
                  <a:pt x="373047" y="1144913"/>
                </a:lnTo>
                <a:cubicBezTo>
                  <a:pt x="368429" y="1148763"/>
                  <a:pt x="338863" y="1179706"/>
                  <a:pt x="314778" y="1204528"/>
                </a:cubicBezTo>
                <a:cubicBezTo>
                  <a:pt x="331355" y="1184857"/>
                  <a:pt x="348035" y="1165405"/>
                  <a:pt x="347379" y="1165310"/>
                </a:cubicBezTo>
                <a:cubicBezTo>
                  <a:pt x="346534" y="1165197"/>
                  <a:pt x="327392" y="1186234"/>
                  <a:pt x="306994" y="1208615"/>
                </a:cubicBezTo>
                <a:lnTo>
                  <a:pt x="311005" y="1202368"/>
                </a:lnTo>
                <a:cubicBezTo>
                  <a:pt x="325352" y="1184901"/>
                  <a:pt x="339618" y="1167839"/>
                  <a:pt x="339550" y="1167025"/>
                </a:cubicBezTo>
                <a:cubicBezTo>
                  <a:pt x="338203" y="1167500"/>
                  <a:pt x="320880" y="1186857"/>
                  <a:pt x="301849" y="1208121"/>
                </a:cubicBezTo>
                <a:cubicBezTo>
                  <a:pt x="301001" y="1208750"/>
                  <a:pt x="300174" y="1209361"/>
                  <a:pt x="299598" y="1209721"/>
                </a:cubicBezTo>
                <a:lnTo>
                  <a:pt x="308971" y="1199253"/>
                </a:lnTo>
                <a:lnTo>
                  <a:pt x="309067" y="1199154"/>
                </a:lnTo>
                <a:cubicBezTo>
                  <a:pt x="309246" y="1198959"/>
                  <a:pt x="309449" y="1198750"/>
                  <a:pt x="309663" y="1198550"/>
                </a:cubicBezTo>
                <a:cubicBezTo>
                  <a:pt x="311198" y="1196982"/>
                  <a:pt x="312601" y="1195536"/>
                  <a:pt x="313633" y="1194419"/>
                </a:cubicBezTo>
                <a:cubicBezTo>
                  <a:pt x="313196" y="1194704"/>
                  <a:pt x="312732" y="1195017"/>
                  <a:pt x="312302" y="1195293"/>
                </a:cubicBezTo>
                <a:lnTo>
                  <a:pt x="316660" y="1189847"/>
                </a:lnTo>
                <a:lnTo>
                  <a:pt x="317186" y="1189191"/>
                </a:lnTo>
                <a:cubicBezTo>
                  <a:pt x="318074" y="1188282"/>
                  <a:pt x="318453" y="1187723"/>
                  <a:pt x="318705" y="1187293"/>
                </a:cubicBezTo>
                <a:lnTo>
                  <a:pt x="318145" y="1187643"/>
                </a:lnTo>
                <a:lnTo>
                  <a:pt x="320124" y="1184449"/>
                </a:lnTo>
                <a:cubicBezTo>
                  <a:pt x="321965" y="1182555"/>
                  <a:pt x="324188" y="1180611"/>
                  <a:pt x="326139" y="1178969"/>
                </a:cubicBezTo>
                <a:lnTo>
                  <a:pt x="326716" y="1178404"/>
                </a:lnTo>
                <a:lnTo>
                  <a:pt x="323463" y="1180310"/>
                </a:lnTo>
                <a:cubicBezTo>
                  <a:pt x="324619" y="1178720"/>
                  <a:pt x="331909" y="1171722"/>
                  <a:pt x="335035" y="1168381"/>
                </a:cubicBezTo>
                <a:cubicBezTo>
                  <a:pt x="334529" y="1168685"/>
                  <a:pt x="333963" y="1169051"/>
                  <a:pt x="332764" y="1169311"/>
                </a:cubicBezTo>
                <a:lnTo>
                  <a:pt x="337866" y="1164389"/>
                </a:lnTo>
                <a:lnTo>
                  <a:pt x="340643" y="1160137"/>
                </a:lnTo>
                <a:cubicBezTo>
                  <a:pt x="342062" y="1158694"/>
                  <a:pt x="343713" y="1157280"/>
                  <a:pt x="345150" y="1156101"/>
                </a:cubicBezTo>
                <a:cubicBezTo>
                  <a:pt x="346157" y="1155045"/>
                  <a:pt x="347520" y="1153715"/>
                  <a:pt x="351212" y="1150182"/>
                </a:cubicBezTo>
                <a:lnTo>
                  <a:pt x="352227" y="1149209"/>
                </a:lnTo>
                <a:lnTo>
                  <a:pt x="356064" y="1143999"/>
                </a:lnTo>
                <a:lnTo>
                  <a:pt x="355668" y="1145904"/>
                </a:lnTo>
                <a:lnTo>
                  <a:pt x="358528" y="1143098"/>
                </a:lnTo>
                <a:lnTo>
                  <a:pt x="357297" y="1142453"/>
                </a:lnTo>
                <a:lnTo>
                  <a:pt x="360610" y="1139437"/>
                </a:lnTo>
                <a:lnTo>
                  <a:pt x="361627" y="1137211"/>
                </a:lnTo>
                <a:cubicBezTo>
                  <a:pt x="360949" y="1137895"/>
                  <a:pt x="360162" y="1138694"/>
                  <a:pt x="359344" y="1139518"/>
                </a:cubicBezTo>
                <a:lnTo>
                  <a:pt x="353431" y="1146154"/>
                </a:lnTo>
                <a:lnTo>
                  <a:pt x="352627" y="1146808"/>
                </a:lnTo>
                <a:lnTo>
                  <a:pt x="350564" y="1148616"/>
                </a:lnTo>
                <a:lnTo>
                  <a:pt x="350431" y="1147918"/>
                </a:lnTo>
                <a:lnTo>
                  <a:pt x="349734" y="1148525"/>
                </a:lnTo>
                <a:lnTo>
                  <a:pt x="350347" y="1147797"/>
                </a:lnTo>
                <a:lnTo>
                  <a:pt x="349445" y="1148147"/>
                </a:lnTo>
                <a:cubicBezTo>
                  <a:pt x="347801" y="1149583"/>
                  <a:pt x="341342" y="1156672"/>
                  <a:pt x="340699" y="1157230"/>
                </a:cubicBezTo>
                <a:lnTo>
                  <a:pt x="345577" y="1151486"/>
                </a:lnTo>
                <a:lnTo>
                  <a:pt x="341850" y="1154929"/>
                </a:lnTo>
                <a:cubicBezTo>
                  <a:pt x="341808" y="1154890"/>
                  <a:pt x="343496" y="1153294"/>
                  <a:pt x="345310" y="1151262"/>
                </a:cubicBezTo>
                <a:lnTo>
                  <a:pt x="345216" y="1151286"/>
                </a:lnTo>
                <a:lnTo>
                  <a:pt x="338024" y="1157602"/>
                </a:lnTo>
                <a:cubicBezTo>
                  <a:pt x="338563" y="1156622"/>
                  <a:pt x="340538" y="1154500"/>
                  <a:pt x="343282" y="1151683"/>
                </a:cubicBezTo>
                <a:lnTo>
                  <a:pt x="340973" y="1153594"/>
                </a:lnTo>
                <a:cubicBezTo>
                  <a:pt x="341499" y="1152610"/>
                  <a:pt x="344377" y="1149883"/>
                  <a:pt x="347177" y="1147174"/>
                </a:cubicBezTo>
                <a:cubicBezTo>
                  <a:pt x="346935" y="1146936"/>
                  <a:pt x="342983" y="1149916"/>
                  <a:pt x="344396" y="1148260"/>
                </a:cubicBezTo>
                <a:cubicBezTo>
                  <a:pt x="345264" y="1147246"/>
                  <a:pt x="348477" y="1144253"/>
                  <a:pt x="351340" y="1141525"/>
                </a:cubicBezTo>
                <a:cubicBezTo>
                  <a:pt x="351344" y="1141520"/>
                  <a:pt x="351347" y="1141517"/>
                  <a:pt x="351351" y="1141513"/>
                </a:cubicBezTo>
                <a:lnTo>
                  <a:pt x="351086" y="1141699"/>
                </a:lnTo>
                <a:lnTo>
                  <a:pt x="346568" y="1145470"/>
                </a:lnTo>
                <a:cubicBezTo>
                  <a:pt x="346595" y="1144986"/>
                  <a:pt x="348753" y="1142627"/>
                  <a:pt x="352029" y="1139258"/>
                </a:cubicBezTo>
                <a:lnTo>
                  <a:pt x="352130" y="1138811"/>
                </a:lnTo>
                <a:lnTo>
                  <a:pt x="350540" y="1139782"/>
                </a:lnTo>
                <a:cubicBezTo>
                  <a:pt x="350938" y="1139313"/>
                  <a:pt x="351598" y="1138631"/>
                  <a:pt x="352437" y="1137809"/>
                </a:cubicBezTo>
                <a:lnTo>
                  <a:pt x="346291" y="1142817"/>
                </a:lnTo>
                <a:lnTo>
                  <a:pt x="347907" y="1140515"/>
                </a:lnTo>
                <a:lnTo>
                  <a:pt x="341732" y="1145920"/>
                </a:lnTo>
                <a:lnTo>
                  <a:pt x="347692" y="1138212"/>
                </a:lnTo>
                <a:lnTo>
                  <a:pt x="347320" y="1138624"/>
                </a:lnTo>
                <a:lnTo>
                  <a:pt x="343619" y="1142157"/>
                </a:lnTo>
                <a:lnTo>
                  <a:pt x="346796" y="1138405"/>
                </a:lnTo>
                <a:lnTo>
                  <a:pt x="340666" y="1143446"/>
                </a:lnTo>
                <a:cubicBezTo>
                  <a:pt x="341152" y="1142801"/>
                  <a:pt x="348451" y="1136183"/>
                  <a:pt x="349718" y="1134537"/>
                </a:cubicBezTo>
                <a:lnTo>
                  <a:pt x="349715" y="1133677"/>
                </a:lnTo>
                <a:lnTo>
                  <a:pt x="349471" y="1133613"/>
                </a:lnTo>
                <a:lnTo>
                  <a:pt x="350092" y="1131721"/>
                </a:lnTo>
                <a:lnTo>
                  <a:pt x="350421" y="1130698"/>
                </a:lnTo>
                <a:cubicBezTo>
                  <a:pt x="351697" y="1129265"/>
                  <a:pt x="354664" y="1126882"/>
                  <a:pt x="357327" y="1124622"/>
                </a:cubicBezTo>
                <a:cubicBezTo>
                  <a:pt x="357634" y="1124305"/>
                  <a:pt x="357940" y="1123991"/>
                  <a:pt x="358238" y="1123689"/>
                </a:cubicBezTo>
                <a:lnTo>
                  <a:pt x="357737" y="1123068"/>
                </a:lnTo>
                <a:cubicBezTo>
                  <a:pt x="357358" y="1123238"/>
                  <a:pt x="357004" y="1123397"/>
                  <a:pt x="356539" y="1123169"/>
                </a:cubicBezTo>
                <a:lnTo>
                  <a:pt x="356441" y="1123220"/>
                </a:lnTo>
                <a:lnTo>
                  <a:pt x="356753" y="1122397"/>
                </a:lnTo>
                <a:lnTo>
                  <a:pt x="355538" y="1119471"/>
                </a:lnTo>
                <a:cubicBezTo>
                  <a:pt x="355935" y="1116338"/>
                  <a:pt x="359824" y="1114473"/>
                  <a:pt x="363141" y="1112580"/>
                </a:cubicBezTo>
                <a:cubicBezTo>
                  <a:pt x="363933" y="1111740"/>
                  <a:pt x="364712" y="1110937"/>
                  <a:pt x="365376" y="1110245"/>
                </a:cubicBezTo>
                <a:cubicBezTo>
                  <a:pt x="365306" y="1110234"/>
                  <a:pt x="365234" y="1110225"/>
                  <a:pt x="365152" y="1110234"/>
                </a:cubicBezTo>
                <a:cubicBezTo>
                  <a:pt x="364486" y="1110844"/>
                  <a:pt x="363961" y="1111289"/>
                  <a:pt x="363131" y="1111645"/>
                </a:cubicBezTo>
                <a:lnTo>
                  <a:pt x="364081" y="1110189"/>
                </a:lnTo>
                <a:lnTo>
                  <a:pt x="358939" y="1109841"/>
                </a:lnTo>
                <a:cubicBezTo>
                  <a:pt x="357874" y="1109159"/>
                  <a:pt x="359937" y="1108410"/>
                  <a:pt x="361105" y="1107384"/>
                </a:cubicBezTo>
                <a:cubicBezTo>
                  <a:pt x="360911" y="1107374"/>
                  <a:pt x="360727" y="1107357"/>
                  <a:pt x="359557" y="1105924"/>
                </a:cubicBezTo>
                <a:cubicBezTo>
                  <a:pt x="360684" y="1103995"/>
                  <a:pt x="365961" y="1100903"/>
                  <a:pt x="370368" y="1097952"/>
                </a:cubicBezTo>
                <a:cubicBezTo>
                  <a:pt x="371628" y="1096433"/>
                  <a:pt x="372884" y="1094992"/>
                  <a:pt x="373787" y="1093910"/>
                </a:cubicBezTo>
                <a:cubicBezTo>
                  <a:pt x="373828" y="1093436"/>
                  <a:pt x="373866" y="1092993"/>
                  <a:pt x="373929" y="1092592"/>
                </a:cubicBezTo>
                <a:lnTo>
                  <a:pt x="369808" y="1094914"/>
                </a:lnTo>
                <a:cubicBezTo>
                  <a:pt x="369804" y="1094561"/>
                  <a:pt x="372285" y="1091972"/>
                  <a:pt x="373793" y="1090410"/>
                </a:cubicBezTo>
                <a:cubicBezTo>
                  <a:pt x="373625" y="1090506"/>
                  <a:pt x="373461" y="1090601"/>
                  <a:pt x="373288" y="1090688"/>
                </a:cubicBezTo>
                <a:lnTo>
                  <a:pt x="370582" y="1092987"/>
                </a:lnTo>
                <a:cubicBezTo>
                  <a:pt x="370628" y="1092904"/>
                  <a:pt x="370649" y="1092853"/>
                  <a:pt x="370536" y="1092791"/>
                </a:cubicBezTo>
                <a:lnTo>
                  <a:pt x="369331" y="1093626"/>
                </a:lnTo>
                <a:cubicBezTo>
                  <a:pt x="369711" y="1093149"/>
                  <a:pt x="370097" y="1092665"/>
                  <a:pt x="370502" y="1092183"/>
                </a:cubicBezTo>
                <a:lnTo>
                  <a:pt x="369421" y="1092427"/>
                </a:lnTo>
                <a:lnTo>
                  <a:pt x="372470" y="1089702"/>
                </a:lnTo>
                <a:cubicBezTo>
                  <a:pt x="371114" y="1089965"/>
                  <a:pt x="369634" y="1090306"/>
                  <a:pt x="367182" y="1090176"/>
                </a:cubicBezTo>
                <a:cubicBezTo>
                  <a:pt x="367776" y="1089346"/>
                  <a:pt x="372796" y="1087179"/>
                  <a:pt x="376442" y="1084913"/>
                </a:cubicBezTo>
                <a:lnTo>
                  <a:pt x="378172" y="1082836"/>
                </a:lnTo>
                <a:lnTo>
                  <a:pt x="380062" y="1080430"/>
                </a:lnTo>
                <a:lnTo>
                  <a:pt x="372972" y="1082881"/>
                </a:lnTo>
                <a:cubicBezTo>
                  <a:pt x="373246" y="1082379"/>
                  <a:pt x="376156" y="1080605"/>
                  <a:pt x="378781" y="1078748"/>
                </a:cubicBezTo>
                <a:cubicBezTo>
                  <a:pt x="377750" y="1078354"/>
                  <a:pt x="376621" y="1078077"/>
                  <a:pt x="375940" y="1077708"/>
                </a:cubicBezTo>
                <a:lnTo>
                  <a:pt x="366918" y="1086788"/>
                </a:lnTo>
                <a:cubicBezTo>
                  <a:pt x="370269" y="1082136"/>
                  <a:pt x="373646" y="1077510"/>
                  <a:pt x="376614" y="1073401"/>
                </a:cubicBezTo>
                <a:lnTo>
                  <a:pt x="376707" y="1072908"/>
                </a:lnTo>
                <a:cubicBezTo>
                  <a:pt x="376832" y="1072727"/>
                  <a:pt x="376986" y="1072542"/>
                  <a:pt x="377306" y="1072443"/>
                </a:cubicBezTo>
                <a:cubicBezTo>
                  <a:pt x="382853" y="1064800"/>
                  <a:pt x="386821" y="1059181"/>
                  <a:pt x="386283" y="1058979"/>
                </a:cubicBezTo>
                <a:cubicBezTo>
                  <a:pt x="385196" y="1058579"/>
                  <a:pt x="372800" y="1072937"/>
                  <a:pt x="359571" y="1088202"/>
                </a:cubicBezTo>
                <a:lnTo>
                  <a:pt x="361221" y="1083372"/>
                </a:lnTo>
                <a:cubicBezTo>
                  <a:pt x="369927" y="1070494"/>
                  <a:pt x="378752" y="1058016"/>
                  <a:pt x="377656" y="1058026"/>
                </a:cubicBezTo>
                <a:cubicBezTo>
                  <a:pt x="376263" y="1058039"/>
                  <a:pt x="365210" y="1071351"/>
                  <a:pt x="353065" y="1085969"/>
                </a:cubicBezTo>
                <a:cubicBezTo>
                  <a:pt x="352360" y="1086306"/>
                  <a:pt x="351670" y="1086630"/>
                  <a:pt x="351157" y="1086793"/>
                </a:cubicBezTo>
                <a:lnTo>
                  <a:pt x="357138" y="1079595"/>
                </a:lnTo>
                <a:lnTo>
                  <a:pt x="357204" y="1079530"/>
                </a:lnTo>
                <a:cubicBezTo>
                  <a:pt x="357321" y="1079397"/>
                  <a:pt x="357460" y="1079259"/>
                  <a:pt x="357616" y="1079134"/>
                </a:cubicBezTo>
                <a:cubicBezTo>
                  <a:pt x="358674" y="1078101"/>
                  <a:pt x="359631" y="1077142"/>
                  <a:pt x="360308" y="1076386"/>
                </a:cubicBezTo>
                <a:cubicBezTo>
                  <a:pt x="359925" y="1076520"/>
                  <a:pt x="359522" y="1076673"/>
                  <a:pt x="359143" y="1076802"/>
                </a:cubicBezTo>
                <a:lnTo>
                  <a:pt x="361627" y="1072883"/>
                </a:lnTo>
                <a:lnTo>
                  <a:pt x="361841" y="1072694"/>
                </a:lnTo>
                <a:cubicBezTo>
                  <a:pt x="362535" y="1071811"/>
                  <a:pt x="362709" y="1071385"/>
                  <a:pt x="362792" y="1071044"/>
                </a:cubicBezTo>
                <a:lnTo>
                  <a:pt x="362292" y="1071202"/>
                </a:lnTo>
                <a:lnTo>
                  <a:pt x="363048" y="1068708"/>
                </a:lnTo>
                <a:cubicBezTo>
                  <a:pt x="364307" y="1067455"/>
                  <a:pt x="366005" y="1066282"/>
                  <a:pt x="367527" y="1065316"/>
                </a:cubicBezTo>
                <a:lnTo>
                  <a:pt x="367937" y="1064951"/>
                </a:lnTo>
                <a:cubicBezTo>
                  <a:pt x="367223" y="1065226"/>
                  <a:pt x="366392" y="1065604"/>
                  <a:pt x="364968" y="1065738"/>
                </a:cubicBezTo>
                <a:lnTo>
                  <a:pt x="372868" y="1057840"/>
                </a:lnTo>
                <a:cubicBezTo>
                  <a:pt x="372258" y="1058012"/>
                  <a:pt x="371577" y="1058258"/>
                  <a:pt x="370590" y="1057991"/>
                </a:cubicBezTo>
                <a:lnTo>
                  <a:pt x="374247" y="1054844"/>
                </a:lnTo>
                <a:lnTo>
                  <a:pt x="375427" y="1051572"/>
                </a:lnTo>
                <a:cubicBezTo>
                  <a:pt x="376405" y="1050623"/>
                  <a:pt x="377683" y="1049782"/>
                  <a:pt x="378819" y="1049100"/>
                </a:cubicBezTo>
                <a:cubicBezTo>
                  <a:pt x="379496" y="1048393"/>
                  <a:pt x="380467" y="1047539"/>
                  <a:pt x="383126" y="1045287"/>
                </a:cubicBezTo>
                <a:lnTo>
                  <a:pt x="383862" y="1044671"/>
                </a:lnTo>
                <a:cubicBezTo>
                  <a:pt x="384134" y="1044121"/>
                  <a:pt x="384405" y="1043498"/>
                  <a:pt x="384658" y="1042913"/>
                </a:cubicBezTo>
                <a:lnTo>
                  <a:pt x="382225" y="1041579"/>
                </a:lnTo>
                <a:cubicBezTo>
                  <a:pt x="381672" y="1040754"/>
                  <a:pt x="382969" y="1040760"/>
                  <a:pt x="383766" y="1040301"/>
                </a:cubicBezTo>
                <a:cubicBezTo>
                  <a:pt x="382998" y="1039871"/>
                  <a:pt x="382532" y="1039383"/>
                  <a:pt x="383011" y="1038739"/>
                </a:cubicBezTo>
                <a:lnTo>
                  <a:pt x="390237" y="1035659"/>
                </a:lnTo>
                <a:cubicBezTo>
                  <a:pt x="390640" y="1035299"/>
                  <a:pt x="391039" y="1034950"/>
                  <a:pt x="391419" y="1034624"/>
                </a:cubicBezTo>
                <a:lnTo>
                  <a:pt x="391573" y="1033877"/>
                </a:lnTo>
                <a:cubicBezTo>
                  <a:pt x="390655" y="1033575"/>
                  <a:pt x="389596" y="1033336"/>
                  <a:pt x="388650" y="1033060"/>
                </a:cubicBezTo>
                <a:lnTo>
                  <a:pt x="382267" y="1038735"/>
                </a:lnTo>
                <a:cubicBezTo>
                  <a:pt x="381312" y="1038340"/>
                  <a:pt x="378281" y="1041217"/>
                  <a:pt x="374322" y="1045444"/>
                </a:cubicBezTo>
                <a:cubicBezTo>
                  <a:pt x="372497" y="1046898"/>
                  <a:pt x="370178" y="1049002"/>
                  <a:pt x="367482" y="1051529"/>
                </a:cubicBezTo>
                <a:lnTo>
                  <a:pt x="359313" y="1058408"/>
                </a:lnTo>
                <a:cubicBezTo>
                  <a:pt x="370061" y="1046540"/>
                  <a:pt x="381269" y="1034425"/>
                  <a:pt x="386030" y="1028902"/>
                </a:cubicBezTo>
                <a:lnTo>
                  <a:pt x="384704" y="1029045"/>
                </a:lnTo>
                <a:cubicBezTo>
                  <a:pt x="382281" y="1031272"/>
                  <a:pt x="378865" y="1034607"/>
                  <a:pt x="374797" y="1038647"/>
                </a:cubicBezTo>
                <a:lnTo>
                  <a:pt x="381565" y="1030676"/>
                </a:lnTo>
                <a:cubicBezTo>
                  <a:pt x="380870" y="1030855"/>
                  <a:pt x="375815" y="1035670"/>
                  <a:pt x="368558" y="1042871"/>
                </a:cubicBezTo>
                <a:lnTo>
                  <a:pt x="366021" y="1043569"/>
                </a:lnTo>
                <a:cubicBezTo>
                  <a:pt x="365853" y="1043794"/>
                  <a:pt x="365682" y="1044016"/>
                  <a:pt x="365512" y="1044238"/>
                </a:cubicBezTo>
                <a:cubicBezTo>
                  <a:pt x="365532" y="1044185"/>
                  <a:pt x="365543" y="1044147"/>
                  <a:pt x="365476" y="1044084"/>
                </a:cubicBezTo>
                <a:lnTo>
                  <a:pt x="364710" y="1044925"/>
                </a:lnTo>
                <a:lnTo>
                  <a:pt x="368002" y="1038946"/>
                </a:lnTo>
                <a:cubicBezTo>
                  <a:pt x="364873" y="1042074"/>
                  <a:pt x="360802" y="1046278"/>
                  <a:pt x="356300" y="1050976"/>
                </a:cubicBezTo>
                <a:cubicBezTo>
                  <a:pt x="355597" y="1051469"/>
                  <a:pt x="354849" y="1052073"/>
                  <a:pt x="354082" y="1052697"/>
                </a:cubicBezTo>
                <a:cubicBezTo>
                  <a:pt x="359698" y="1047098"/>
                  <a:pt x="364655" y="1042080"/>
                  <a:pt x="368513" y="1038017"/>
                </a:cubicBezTo>
                <a:lnTo>
                  <a:pt x="372197" y="1031392"/>
                </a:lnTo>
                <a:lnTo>
                  <a:pt x="371539" y="1031534"/>
                </a:lnTo>
                <a:cubicBezTo>
                  <a:pt x="369559" y="1032853"/>
                  <a:pt x="367318" y="1034629"/>
                  <a:pt x="364871" y="1036711"/>
                </a:cubicBezTo>
                <a:cubicBezTo>
                  <a:pt x="364230" y="1037696"/>
                  <a:pt x="363588" y="1038669"/>
                  <a:pt x="362956" y="1039627"/>
                </a:cubicBezTo>
                <a:lnTo>
                  <a:pt x="364060" y="1037370"/>
                </a:lnTo>
                <a:cubicBezTo>
                  <a:pt x="361967" y="1038968"/>
                  <a:pt x="359796" y="1040776"/>
                  <a:pt x="357510" y="1042695"/>
                </a:cubicBezTo>
                <a:cubicBezTo>
                  <a:pt x="359586" y="1040461"/>
                  <a:pt x="362633" y="1037441"/>
                  <a:pt x="365361" y="1034713"/>
                </a:cubicBezTo>
                <a:lnTo>
                  <a:pt x="366788" y="1031798"/>
                </a:lnTo>
                <a:lnTo>
                  <a:pt x="366029" y="1031951"/>
                </a:lnTo>
                <a:lnTo>
                  <a:pt x="361934" y="1035287"/>
                </a:lnTo>
                <a:cubicBezTo>
                  <a:pt x="360712" y="1037385"/>
                  <a:pt x="359458" y="1039552"/>
                  <a:pt x="358192" y="1041738"/>
                </a:cubicBezTo>
                <a:lnTo>
                  <a:pt x="359142" y="1037564"/>
                </a:lnTo>
                <a:cubicBezTo>
                  <a:pt x="348819" y="1046177"/>
                  <a:pt x="332059" y="1060536"/>
                  <a:pt x="316998" y="1073188"/>
                </a:cubicBezTo>
                <a:cubicBezTo>
                  <a:pt x="317056" y="1073120"/>
                  <a:pt x="317093" y="1073070"/>
                  <a:pt x="317047" y="1072995"/>
                </a:cubicBezTo>
                <a:lnTo>
                  <a:pt x="315540" y="1074144"/>
                </a:lnTo>
                <a:cubicBezTo>
                  <a:pt x="327636" y="1061817"/>
                  <a:pt x="343807" y="1045922"/>
                  <a:pt x="355819" y="1034017"/>
                </a:cubicBezTo>
                <a:cubicBezTo>
                  <a:pt x="354536" y="1034282"/>
                  <a:pt x="353368" y="1034512"/>
                  <a:pt x="352383" y="1034680"/>
                </a:cubicBezTo>
                <a:cubicBezTo>
                  <a:pt x="341702" y="1044392"/>
                  <a:pt x="328398" y="1056675"/>
                  <a:pt x="316499" y="1067554"/>
                </a:cubicBezTo>
                <a:cubicBezTo>
                  <a:pt x="329644" y="1053523"/>
                  <a:pt x="342860" y="1039638"/>
                  <a:pt x="346398" y="1035324"/>
                </a:cubicBezTo>
                <a:lnTo>
                  <a:pt x="345684" y="1035488"/>
                </a:lnTo>
                <a:cubicBezTo>
                  <a:pt x="340474" y="1039896"/>
                  <a:pt x="325167" y="1054911"/>
                  <a:pt x="309036" y="1070716"/>
                </a:cubicBezTo>
                <a:lnTo>
                  <a:pt x="312818" y="1065292"/>
                </a:lnTo>
                <a:cubicBezTo>
                  <a:pt x="323953" y="1053068"/>
                  <a:pt x="335038" y="1041087"/>
                  <a:pt x="338594" y="1036691"/>
                </a:cubicBezTo>
                <a:lnTo>
                  <a:pt x="337832" y="1036764"/>
                </a:lnTo>
                <a:cubicBezTo>
                  <a:pt x="332604" y="1041343"/>
                  <a:pt x="318874" y="1055066"/>
                  <a:pt x="304053" y="1069877"/>
                </a:cubicBezTo>
                <a:cubicBezTo>
                  <a:pt x="303245" y="1070389"/>
                  <a:pt x="302453" y="1070888"/>
                  <a:pt x="301901" y="1071174"/>
                </a:cubicBezTo>
                <a:lnTo>
                  <a:pt x="310800" y="1062284"/>
                </a:lnTo>
                <a:lnTo>
                  <a:pt x="310893" y="1062200"/>
                </a:lnTo>
                <a:cubicBezTo>
                  <a:pt x="311063" y="1062034"/>
                  <a:pt x="311256" y="1061859"/>
                  <a:pt x="311459" y="1061691"/>
                </a:cubicBezTo>
                <a:cubicBezTo>
                  <a:pt x="312921" y="1060372"/>
                  <a:pt x="314254" y="1059150"/>
                  <a:pt x="315234" y="1058205"/>
                </a:cubicBezTo>
                <a:cubicBezTo>
                  <a:pt x="314816" y="1058432"/>
                  <a:pt x="314372" y="1058684"/>
                  <a:pt x="313960" y="1058906"/>
                </a:cubicBezTo>
                <a:lnTo>
                  <a:pt x="318090" y="1054242"/>
                </a:lnTo>
                <a:lnTo>
                  <a:pt x="318588" y="1053680"/>
                </a:lnTo>
                <a:cubicBezTo>
                  <a:pt x="319432" y="1052913"/>
                  <a:pt x="319791" y="1052429"/>
                  <a:pt x="320027" y="1052054"/>
                </a:cubicBezTo>
                <a:lnTo>
                  <a:pt x="319492" y="1052334"/>
                </a:lnTo>
                <a:lnTo>
                  <a:pt x="321355" y="1049555"/>
                </a:lnTo>
                <a:cubicBezTo>
                  <a:pt x="323103" y="1047956"/>
                  <a:pt x="325226" y="1046342"/>
                  <a:pt x="327086" y="1044984"/>
                </a:cubicBezTo>
                <a:lnTo>
                  <a:pt x="327635" y="1044510"/>
                </a:lnTo>
                <a:lnTo>
                  <a:pt x="324518" y="1046012"/>
                </a:lnTo>
                <a:cubicBezTo>
                  <a:pt x="325482" y="1044804"/>
                  <a:pt x="330986" y="1040105"/>
                  <a:pt x="334294" y="1037051"/>
                </a:cubicBezTo>
                <a:cubicBezTo>
                  <a:pt x="333986" y="1037068"/>
                  <a:pt x="333655" y="1037131"/>
                  <a:pt x="333294" y="1037204"/>
                </a:cubicBezTo>
                <a:lnTo>
                  <a:pt x="332033" y="1037396"/>
                </a:lnTo>
                <a:lnTo>
                  <a:pt x="321574" y="1038991"/>
                </a:lnTo>
                <a:cubicBezTo>
                  <a:pt x="322251" y="1038773"/>
                  <a:pt x="323001" y="1038540"/>
                  <a:pt x="323691" y="1038319"/>
                </a:cubicBezTo>
                <a:cubicBezTo>
                  <a:pt x="321453" y="1038736"/>
                  <a:pt x="318502" y="1039322"/>
                  <a:pt x="315299" y="1039967"/>
                </a:cubicBezTo>
                <a:cubicBezTo>
                  <a:pt x="314877" y="1040062"/>
                  <a:pt x="314452" y="1040147"/>
                  <a:pt x="314061" y="1040219"/>
                </a:cubicBezTo>
                <a:lnTo>
                  <a:pt x="313858" y="1040258"/>
                </a:lnTo>
                <a:lnTo>
                  <a:pt x="293068" y="1043982"/>
                </a:lnTo>
                <a:cubicBezTo>
                  <a:pt x="293958" y="1043685"/>
                  <a:pt x="295367" y="1043284"/>
                  <a:pt x="296814" y="1042873"/>
                </a:cubicBezTo>
                <a:cubicBezTo>
                  <a:pt x="310498" y="1040423"/>
                  <a:pt x="323785" y="1038045"/>
                  <a:pt x="335548" y="1035915"/>
                </a:cubicBezTo>
                <a:lnTo>
                  <a:pt x="336998" y="1034045"/>
                </a:lnTo>
                <a:cubicBezTo>
                  <a:pt x="328763" y="1035357"/>
                  <a:pt x="319910" y="1036771"/>
                  <a:pt x="311015" y="1038182"/>
                </a:cubicBezTo>
                <a:lnTo>
                  <a:pt x="299705" y="1039360"/>
                </a:lnTo>
                <a:cubicBezTo>
                  <a:pt x="313198" y="1036886"/>
                  <a:pt x="326445" y="1034458"/>
                  <a:pt x="338375" y="1032252"/>
                </a:cubicBezTo>
                <a:lnTo>
                  <a:pt x="339698" y="1030388"/>
                </a:lnTo>
                <a:cubicBezTo>
                  <a:pt x="330480" y="1031913"/>
                  <a:pt x="320588" y="1033552"/>
                  <a:pt x="310681" y="1035183"/>
                </a:cubicBezTo>
                <a:lnTo>
                  <a:pt x="340483" y="1029281"/>
                </a:lnTo>
                <a:lnTo>
                  <a:pt x="340815" y="1028813"/>
                </a:lnTo>
                <a:lnTo>
                  <a:pt x="343950" y="1026360"/>
                </a:lnTo>
                <a:cubicBezTo>
                  <a:pt x="328618" y="1029132"/>
                  <a:pt x="313339" y="1031865"/>
                  <a:pt x="299971" y="1034201"/>
                </a:cubicBezTo>
                <a:lnTo>
                  <a:pt x="302953" y="1033484"/>
                </a:lnTo>
                <a:cubicBezTo>
                  <a:pt x="302881" y="1033435"/>
                  <a:pt x="302772" y="1033448"/>
                  <a:pt x="302621" y="1033467"/>
                </a:cubicBezTo>
                <a:cubicBezTo>
                  <a:pt x="314481" y="1030881"/>
                  <a:pt x="326903" y="1028195"/>
                  <a:pt x="338935" y="1025598"/>
                </a:cubicBezTo>
                <a:lnTo>
                  <a:pt x="343235" y="1021263"/>
                </a:lnTo>
                <a:lnTo>
                  <a:pt x="341032" y="1022843"/>
                </a:lnTo>
                <a:cubicBezTo>
                  <a:pt x="340931" y="1022911"/>
                  <a:pt x="340840" y="1022967"/>
                  <a:pt x="340691" y="1022877"/>
                </a:cubicBezTo>
                <a:cubicBezTo>
                  <a:pt x="341526" y="1021979"/>
                  <a:pt x="344267" y="1019697"/>
                  <a:pt x="346930" y="1017425"/>
                </a:cubicBezTo>
                <a:lnTo>
                  <a:pt x="344261" y="1018211"/>
                </a:lnTo>
                <a:cubicBezTo>
                  <a:pt x="344706" y="1017741"/>
                  <a:pt x="345815" y="1016788"/>
                  <a:pt x="347173" y="1015649"/>
                </a:cubicBezTo>
                <a:lnTo>
                  <a:pt x="347018" y="1015665"/>
                </a:lnTo>
                <a:lnTo>
                  <a:pt x="347586" y="1014986"/>
                </a:lnTo>
                <a:lnTo>
                  <a:pt x="347162" y="1014786"/>
                </a:lnTo>
                <a:lnTo>
                  <a:pt x="342876" y="1015116"/>
                </a:lnTo>
                <a:lnTo>
                  <a:pt x="342206" y="1015168"/>
                </a:lnTo>
                <a:lnTo>
                  <a:pt x="333229" y="1015745"/>
                </a:lnTo>
                <a:cubicBezTo>
                  <a:pt x="332928" y="1015423"/>
                  <a:pt x="334278" y="1015046"/>
                  <a:pt x="335187" y="1014712"/>
                </a:cubicBezTo>
                <a:lnTo>
                  <a:pt x="334507" y="1014778"/>
                </a:lnTo>
                <a:cubicBezTo>
                  <a:pt x="332595" y="1015138"/>
                  <a:pt x="330311" y="1015513"/>
                  <a:pt x="327998" y="1015675"/>
                </a:cubicBezTo>
                <a:lnTo>
                  <a:pt x="323805" y="1015249"/>
                </a:lnTo>
                <a:lnTo>
                  <a:pt x="324176" y="1015083"/>
                </a:lnTo>
                <a:cubicBezTo>
                  <a:pt x="323606" y="1015016"/>
                  <a:pt x="322881" y="1014963"/>
                  <a:pt x="321773" y="1015043"/>
                </a:cubicBezTo>
                <a:lnTo>
                  <a:pt x="320942" y="1015030"/>
                </a:lnTo>
                <a:lnTo>
                  <a:pt x="314049" y="1014916"/>
                </a:lnTo>
                <a:cubicBezTo>
                  <a:pt x="314347" y="1014792"/>
                  <a:pt x="314686" y="1014666"/>
                  <a:pt x="314992" y="1014543"/>
                </a:cubicBezTo>
                <a:cubicBezTo>
                  <a:pt x="313615" y="1014605"/>
                  <a:pt x="311847" y="1014726"/>
                  <a:pt x="309939" y="1014869"/>
                </a:cubicBezTo>
                <a:cubicBezTo>
                  <a:pt x="309701" y="1014898"/>
                  <a:pt x="309445" y="1014916"/>
                  <a:pt x="309203" y="1014925"/>
                </a:cubicBezTo>
                <a:lnTo>
                  <a:pt x="309083" y="1014935"/>
                </a:lnTo>
                <a:lnTo>
                  <a:pt x="296095" y="1015333"/>
                </a:lnTo>
                <a:cubicBezTo>
                  <a:pt x="296477" y="1015162"/>
                  <a:pt x="297161" y="1014966"/>
                  <a:pt x="297866" y="1014763"/>
                </a:cubicBezTo>
                <a:cubicBezTo>
                  <a:pt x="315286" y="1014232"/>
                  <a:pt x="331674" y="1013731"/>
                  <a:pt x="340874" y="1013257"/>
                </a:cubicBezTo>
                <a:lnTo>
                  <a:pt x="341936" y="1012324"/>
                </a:lnTo>
                <a:cubicBezTo>
                  <a:pt x="333686" y="1012169"/>
                  <a:pt x="318953" y="1012150"/>
                  <a:pt x="303955" y="1012057"/>
                </a:cubicBezTo>
                <a:cubicBezTo>
                  <a:pt x="302126" y="1011808"/>
                  <a:pt x="299152" y="1011549"/>
                  <a:pt x="295791" y="1011313"/>
                </a:cubicBezTo>
                <a:cubicBezTo>
                  <a:pt x="317478" y="1010469"/>
                  <a:pt x="338152" y="1009678"/>
                  <a:pt x="345843" y="1009047"/>
                </a:cubicBezTo>
                <a:lnTo>
                  <a:pt x="346455" y="1008528"/>
                </a:lnTo>
                <a:cubicBezTo>
                  <a:pt x="339392" y="1008306"/>
                  <a:pt x="319700" y="1008509"/>
                  <a:pt x="299780" y="1008595"/>
                </a:cubicBezTo>
                <a:cubicBezTo>
                  <a:pt x="316181" y="1007458"/>
                  <a:pt x="334804" y="1006251"/>
                  <a:pt x="349140" y="1005235"/>
                </a:cubicBezTo>
                <a:lnTo>
                  <a:pt x="348938" y="1005169"/>
                </a:lnTo>
                <a:lnTo>
                  <a:pt x="349474" y="1003592"/>
                </a:lnTo>
                <a:cubicBezTo>
                  <a:pt x="331949" y="1004184"/>
                  <a:pt x="307913" y="1005093"/>
                  <a:pt x="289333" y="1005513"/>
                </a:cubicBezTo>
                <a:lnTo>
                  <a:pt x="290957" y="1005247"/>
                </a:lnTo>
                <a:cubicBezTo>
                  <a:pt x="290831" y="1005178"/>
                  <a:pt x="290756" y="1005173"/>
                  <a:pt x="290654" y="1005168"/>
                </a:cubicBezTo>
                <a:cubicBezTo>
                  <a:pt x="314910" y="1002489"/>
                  <a:pt x="343637" y="999684"/>
                  <a:pt x="350993" y="998518"/>
                </a:cubicBezTo>
                <a:lnTo>
                  <a:pt x="355338" y="997518"/>
                </a:lnTo>
                <a:cubicBezTo>
                  <a:pt x="354720" y="997021"/>
                  <a:pt x="341292" y="997809"/>
                  <a:pt x="333742" y="997817"/>
                </a:cubicBezTo>
                <a:cubicBezTo>
                  <a:pt x="348292" y="996201"/>
                  <a:pt x="358348" y="994806"/>
                  <a:pt x="354327" y="994137"/>
                </a:cubicBezTo>
                <a:cubicBezTo>
                  <a:pt x="350688" y="993532"/>
                  <a:pt x="336540" y="993739"/>
                  <a:pt x="318169" y="994319"/>
                </a:cubicBezTo>
                <a:cubicBezTo>
                  <a:pt x="319060" y="994206"/>
                  <a:pt x="319922" y="994094"/>
                  <a:pt x="320614" y="993948"/>
                </a:cubicBezTo>
                <a:cubicBezTo>
                  <a:pt x="334110" y="993767"/>
                  <a:pt x="344801" y="993529"/>
                  <a:pt x="346275" y="993131"/>
                </a:cubicBezTo>
                <a:cubicBezTo>
                  <a:pt x="344810" y="992746"/>
                  <a:pt x="338714" y="992530"/>
                  <a:pt x="331058" y="992290"/>
                </a:cubicBezTo>
                <a:lnTo>
                  <a:pt x="331848" y="991099"/>
                </a:lnTo>
                <a:cubicBezTo>
                  <a:pt x="342360" y="990746"/>
                  <a:pt x="349358" y="990388"/>
                  <a:pt x="349545" y="990072"/>
                </a:cubicBezTo>
                <a:lnTo>
                  <a:pt x="337722" y="989703"/>
                </a:lnTo>
                <a:cubicBezTo>
                  <a:pt x="348715" y="989340"/>
                  <a:pt x="356097" y="988971"/>
                  <a:pt x="356289" y="988647"/>
                </a:cubicBezTo>
                <a:cubicBezTo>
                  <a:pt x="356486" y="988305"/>
                  <a:pt x="344785" y="988231"/>
                  <a:pt x="329641" y="988151"/>
                </a:cubicBezTo>
                <a:lnTo>
                  <a:pt x="326399" y="989287"/>
                </a:lnTo>
                <a:cubicBezTo>
                  <a:pt x="325419" y="988854"/>
                  <a:pt x="325598" y="988486"/>
                  <a:pt x="325686" y="988127"/>
                </a:cubicBezTo>
                <a:lnTo>
                  <a:pt x="324120" y="988116"/>
                </a:lnTo>
                <a:lnTo>
                  <a:pt x="318169" y="989895"/>
                </a:lnTo>
                <a:lnTo>
                  <a:pt x="319942" y="988805"/>
                </a:lnTo>
                <a:lnTo>
                  <a:pt x="312394" y="990655"/>
                </a:lnTo>
                <a:cubicBezTo>
                  <a:pt x="312422" y="990402"/>
                  <a:pt x="313883" y="989668"/>
                  <a:pt x="315419" y="988947"/>
                </a:cubicBezTo>
                <a:lnTo>
                  <a:pt x="315549" y="988832"/>
                </a:lnTo>
                <a:cubicBezTo>
                  <a:pt x="315545" y="988833"/>
                  <a:pt x="315542" y="988835"/>
                  <a:pt x="315538" y="988836"/>
                </a:cubicBezTo>
                <a:lnTo>
                  <a:pt x="309561" y="991065"/>
                </a:lnTo>
                <a:lnTo>
                  <a:pt x="303770" y="991314"/>
                </a:lnTo>
                <a:lnTo>
                  <a:pt x="305297" y="990436"/>
                </a:lnTo>
                <a:lnTo>
                  <a:pt x="299611" y="991776"/>
                </a:lnTo>
                <a:cubicBezTo>
                  <a:pt x="299622" y="991749"/>
                  <a:pt x="299653" y="991719"/>
                  <a:pt x="299725" y="991701"/>
                </a:cubicBezTo>
                <a:lnTo>
                  <a:pt x="299422" y="991782"/>
                </a:lnTo>
                <a:lnTo>
                  <a:pt x="295445" y="992360"/>
                </a:lnTo>
                <a:lnTo>
                  <a:pt x="287809" y="994415"/>
                </a:lnTo>
                <a:cubicBezTo>
                  <a:pt x="294061" y="991828"/>
                  <a:pt x="300672" y="989128"/>
                  <a:pt x="306548" y="986683"/>
                </a:cubicBezTo>
                <a:lnTo>
                  <a:pt x="307609" y="985868"/>
                </a:lnTo>
                <a:cubicBezTo>
                  <a:pt x="307471" y="985814"/>
                  <a:pt x="307392" y="985751"/>
                  <a:pt x="307428" y="985669"/>
                </a:cubicBezTo>
                <a:lnTo>
                  <a:pt x="307944" y="985359"/>
                </a:lnTo>
                <a:cubicBezTo>
                  <a:pt x="308810" y="985020"/>
                  <a:pt x="310491" y="984652"/>
                  <a:pt x="312291" y="984272"/>
                </a:cubicBezTo>
                <a:cubicBezTo>
                  <a:pt x="313278" y="983859"/>
                  <a:pt x="314222" y="983457"/>
                  <a:pt x="315112" y="983064"/>
                </a:cubicBezTo>
                <a:lnTo>
                  <a:pt x="315486" y="982178"/>
                </a:lnTo>
                <a:lnTo>
                  <a:pt x="315335" y="981694"/>
                </a:lnTo>
                <a:cubicBezTo>
                  <a:pt x="316478" y="981208"/>
                  <a:pt x="319386" y="980519"/>
                  <a:pt x="322309" y="979813"/>
                </a:cubicBezTo>
                <a:lnTo>
                  <a:pt x="324789" y="978164"/>
                </a:lnTo>
                <a:lnTo>
                  <a:pt x="322793" y="979055"/>
                </a:lnTo>
                <a:lnTo>
                  <a:pt x="320621" y="978921"/>
                </a:lnTo>
                <a:cubicBezTo>
                  <a:pt x="317079" y="979814"/>
                  <a:pt x="311671" y="981451"/>
                  <a:pt x="305438" y="983402"/>
                </a:cubicBezTo>
                <a:lnTo>
                  <a:pt x="311664" y="980738"/>
                </a:lnTo>
                <a:lnTo>
                  <a:pt x="311074" y="980796"/>
                </a:lnTo>
                <a:lnTo>
                  <a:pt x="311062" y="980208"/>
                </a:lnTo>
                <a:lnTo>
                  <a:pt x="309350" y="980637"/>
                </a:lnTo>
                <a:cubicBezTo>
                  <a:pt x="309121" y="980701"/>
                  <a:pt x="308875" y="980772"/>
                  <a:pt x="308618" y="980852"/>
                </a:cubicBezTo>
                <a:lnTo>
                  <a:pt x="303997" y="982638"/>
                </a:lnTo>
                <a:cubicBezTo>
                  <a:pt x="295055" y="985008"/>
                  <a:pt x="282396" y="989082"/>
                  <a:pt x="270139" y="992950"/>
                </a:cubicBezTo>
                <a:cubicBezTo>
                  <a:pt x="269267" y="992427"/>
                  <a:pt x="266305" y="993484"/>
                  <a:pt x="262420" y="995174"/>
                </a:cubicBezTo>
                <a:cubicBezTo>
                  <a:pt x="260649" y="995627"/>
                  <a:pt x="258391" y="996372"/>
                  <a:pt x="255759" y="997291"/>
                </a:cubicBezTo>
                <a:lnTo>
                  <a:pt x="247821" y="999565"/>
                </a:lnTo>
                <a:cubicBezTo>
                  <a:pt x="261827" y="993144"/>
                  <a:pt x="276603" y="986659"/>
                  <a:pt x="276450" y="986167"/>
                </a:cubicBezTo>
                <a:cubicBezTo>
                  <a:pt x="275776" y="986091"/>
                  <a:pt x="270582" y="987966"/>
                  <a:pt x="263168" y="990830"/>
                </a:cubicBezTo>
                <a:lnTo>
                  <a:pt x="269847" y="987451"/>
                </a:lnTo>
                <a:cubicBezTo>
                  <a:pt x="269188" y="987376"/>
                  <a:pt x="264251" y="989150"/>
                  <a:pt x="257150" y="991888"/>
                </a:cubicBezTo>
                <a:lnTo>
                  <a:pt x="254627" y="991634"/>
                </a:lnTo>
                <a:lnTo>
                  <a:pt x="262596" y="987141"/>
                </a:lnTo>
                <a:cubicBezTo>
                  <a:pt x="261004" y="987386"/>
                  <a:pt x="253988" y="990217"/>
                  <a:pt x="245337" y="993839"/>
                </a:cubicBezTo>
                <a:cubicBezTo>
                  <a:pt x="244660" y="993971"/>
                  <a:pt x="243935" y="994162"/>
                  <a:pt x="243190" y="994361"/>
                </a:cubicBezTo>
                <a:cubicBezTo>
                  <a:pt x="255540" y="989563"/>
                  <a:pt x="264637" y="985775"/>
                  <a:pt x="265852" y="984541"/>
                </a:cubicBezTo>
                <a:cubicBezTo>
                  <a:pt x="263214" y="984212"/>
                  <a:pt x="255982" y="986121"/>
                  <a:pt x="246839" y="988723"/>
                </a:cubicBezTo>
                <a:cubicBezTo>
                  <a:pt x="253078" y="985972"/>
                  <a:pt x="268151" y="980910"/>
                  <a:pt x="256300" y="983727"/>
                </a:cubicBezTo>
                <a:cubicBezTo>
                  <a:pt x="249763" y="985280"/>
                  <a:pt x="227212" y="992035"/>
                  <a:pt x="207636" y="997615"/>
                </a:cubicBezTo>
                <a:cubicBezTo>
                  <a:pt x="207692" y="997585"/>
                  <a:pt x="207731" y="997563"/>
                  <a:pt x="207690" y="997501"/>
                </a:cubicBezTo>
                <a:lnTo>
                  <a:pt x="206232" y="997840"/>
                </a:lnTo>
                <a:cubicBezTo>
                  <a:pt x="224731" y="990385"/>
                  <a:pt x="252897" y="979945"/>
                  <a:pt x="260198" y="976828"/>
                </a:cubicBezTo>
                <a:lnTo>
                  <a:pt x="260067" y="976791"/>
                </a:lnTo>
                <a:lnTo>
                  <a:pt x="261427" y="975978"/>
                </a:lnTo>
                <a:cubicBezTo>
                  <a:pt x="257171" y="976856"/>
                  <a:pt x="229749" y="986304"/>
                  <a:pt x="207422" y="993768"/>
                </a:cubicBezTo>
                <a:cubicBezTo>
                  <a:pt x="222857" y="987059"/>
                  <a:pt x="238379" y="980516"/>
                  <a:pt x="237792" y="980252"/>
                </a:cubicBezTo>
                <a:cubicBezTo>
                  <a:pt x="237035" y="979914"/>
                  <a:pt x="219255" y="986642"/>
                  <a:pt x="200311" y="993789"/>
                </a:cubicBezTo>
                <a:lnTo>
                  <a:pt x="204085" y="991262"/>
                </a:lnTo>
                <a:cubicBezTo>
                  <a:pt x="217510" y="985163"/>
                  <a:pt x="230849" y="979286"/>
                  <a:pt x="230703" y="978817"/>
                </a:cubicBezTo>
                <a:cubicBezTo>
                  <a:pt x="229479" y="978679"/>
                  <a:pt x="213380" y="984961"/>
                  <a:pt x="195694" y="991861"/>
                </a:cubicBezTo>
                <a:cubicBezTo>
                  <a:pt x="194914" y="991975"/>
                  <a:pt x="194154" y="992085"/>
                  <a:pt x="193627" y="992121"/>
                </a:cubicBezTo>
                <a:lnTo>
                  <a:pt x="202335" y="988725"/>
                </a:lnTo>
                <a:lnTo>
                  <a:pt x="202426" y="988696"/>
                </a:lnTo>
                <a:cubicBezTo>
                  <a:pt x="202591" y="988633"/>
                  <a:pt x="202779" y="988570"/>
                  <a:pt x="202977" y="988517"/>
                </a:cubicBezTo>
                <a:cubicBezTo>
                  <a:pt x="204400" y="988051"/>
                  <a:pt x="205701" y="987616"/>
                  <a:pt x="206660" y="987263"/>
                </a:cubicBezTo>
                <a:cubicBezTo>
                  <a:pt x="206257" y="987297"/>
                  <a:pt x="205832" y="987340"/>
                  <a:pt x="205437" y="987374"/>
                </a:cubicBezTo>
                <a:lnTo>
                  <a:pt x="209504" y="985444"/>
                </a:lnTo>
                <a:lnTo>
                  <a:pt x="209993" y="985210"/>
                </a:lnTo>
                <a:cubicBezTo>
                  <a:pt x="210816" y="984938"/>
                  <a:pt x="211172" y="984719"/>
                  <a:pt x="211410" y="984538"/>
                </a:cubicBezTo>
                <a:lnTo>
                  <a:pt x="210898" y="984573"/>
                </a:lnTo>
                <a:lnTo>
                  <a:pt x="212762" y="983258"/>
                </a:lnTo>
                <a:cubicBezTo>
                  <a:pt x="214468" y="982689"/>
                  <a:pt x="216521" y="982213"/>
                  <a:pt x="218319" y="981831"/>
                </a:cubicBezTo>
                <a:lnTo>
                  <a:pt x="218853" y="981672"/>
                </a:lnTo>
                <a:cubicBezTo>
                  <a:pt x="218852" y="981671"/>
                  <a:pt x="218851" y="981671"/>
                  <a:pt x="218849" y="981670"/>
                </a:cubicBezTo>
                <a:lnTo>
                  <a:pt x="215876" y="981800"/>
                </a:lnTo>
                <a:cubicBezTo>
                  <a:pt x="216959" y="981200"/>
                  <a:pt x="223704" y="979254"/>
                  <a:pt x="226603" y="978213"/>
                </a:cubicBezTo>
                <a:cubicBezTo>
                  <a:pt x="226140" y="978237"/>
                  <a:pt x="225621" y="978280"/>
                  <a:pt x="224536" y="978059"/>
                </a:cubicBezTo>
                <a:lnTo>
                  <a:pt x="229255" y="976682"/>
                </a:lnTo>
                <a:lnTo>
                  <a:pt x="231867" y="974978"/>
                </a:lnTo>
                <a:cubicBezTo>
                  <a:pt x="233182" y="974550"/>
                  <a:pt x="234706" y="974212"/>
                  <a:pt x="236029" y="973950"/>
                </a:cubicBezTo>
                <a:cubicBezTo>
                  <a:pt x="236962" y="973628"/>
                  <a:pt x="238225" y="973250"/>
                  <a:pt x="241640" y="972270"/>
                </a:cubicBezTo>
                <a:lnTo>
                  <a:pt x="242581" y="972002"/>
                </a:lnTo>
                <a:lnTo>
                  <a:pt x="246169" y="970049"/>
                </a:lnTo>
                <a:lnTo>
                  <a:pt x="245762" y="971081"/>
                </a:lnTo>
                <a:lnTo>
                  <a:pt x="248411" y="970281"/>
                </a:lnTo>
                <a:lnTo>
                  <a:pt x="247320" y="969500"/>
                </a:lnTo>
                <a:lnTo>
                  <a:pt x="250380" y="968715"/>
                </a:lnTo>
                <a:lnTo>
                  <a:pt x="251357" y="967685"/>
                </a:lnTo>
                <a:cubicBezTo>
                  <a:pt x="250728" y="967886"/>
                  <a:pt x="249997" y="968123"/>
                  <a:pt x="249239" y="968364"/>
                </a:cubicBezTo>
                <a:lnTo>
                  <a:pt x="243742" y="970526"/>
                </a:lnTo>
                <a:lnTo>
                  <a:pt x="243003" y="970669"/>
                </a:lnTo>
                <a:lnTo>
                  <a:pt x="241100" y="971115"/>
                </a:lnTo>
                <a:lnTo>
                  <a:pt x="240997" y="970649"/>
                </a:lnTo>
                <a:lnTo>
                  <a:pt x="240353" y="970797"/>
                </a:lnTo>
                <a:lnTo>
                  <a:pt x="240927" y="970549"/>
                </a:lnTo>
                <a:lnTo>
                  <a:pt x="240103" y="970476"/>
                </a:lnTo>
                <a:cubicBezTo>
                  <a:pt x="238586" y="970828"/>
                  <a:pt x="232591" y="973093"/>
                  <a:pt x="231994" y="973227"/>
                </a:cubicBezTo>
                <a:lnTo>
                  <a:pt x="236535" y="971281"/>
                </a:lnTo>
                <a:lnTo>
                  <a:pt x="236217" y="971045"/>
                </a:lnTo>
                <a:lnTo>
                  <a:pt x="229578" y="972609"/>
                </a:lnTo>
                <a:lnTo>
                  <a:pt x="234465" y="970674"/>
                </a:lnTo>
                <a:lnTo>
                  <a:pt x="232337" y="971106"/>
                </a:lnTo>
                <a:cubicBezTo>
                  <a:pt x="232239" y="971122"/>
                  <a:pt x="232155" y="971136"/>
                  <a:pt x="232016" y="971035"/>
                </a:cubicBezTo>
                <a:cubicBezTo>
                  <a:pt x="232837" y="970674"/>
                  <a:pt x="235498" y="969928"/>
                  <a:pt x="238089" y="969167"/>
                </a:cubicBezTo>
                <a:lnTo>
                  <a:pt x="235559" y="968948"/>
                </a:lnTo>
                <a:cubicBezTo>
                  <a:pt x="236192" y="968678"/>
                  <a:pt x="238163" y="968126"/>
                  <a:pt x="240262" y="967538"/>
                </a:cubicBezTo>
                <a:lnTo>
                  <a:pt x="240187" y="967443"/>
                </a:lnTo>
                <a:lnTo>
                  <a:pt x="237586" y="967939"/>
                </a:lnTo>
                <a:cubicBezTo>
                  <a:pt x="237559" y="967737"/>
                  <a:pt x="238489" y="967355"/>
                  <a:pt x="240036" y="966823"/>
                </a:cubicBezTo>
                <a:lnTo>
                  <a:pt x="240232" y="965878"/>
                </a:lnTo>
                <a:lnTo>
                  <a:pt x="235071" y="969074"/>
                </a:lnTo>
                <a:lnTo>
                  <a:pt x="236327" y="967768"/>
                </a:lnTo>
                <a:lnTo>
                  <a:pt x="231283" y="970361"/>
                </a:lnTo>
                <a:cubicBezTo>
                  <a:pt x="231287" y="970326"/>
                  <a:pt x="231309" y="970284"/>
                  <a:pt x="231375" y="970249"/>
                </a:cubicBezTo>
                <a:lnTo>
                  <a:pt x="230621" y="970300"/>
                </a:lnTo>
                <a:lnTo>
                  <a:pt x="227510" y="971790"/>
                </a:lnTo>
                <a:lnTo>
                  <a:pt x="220787" y="975571"/>
                </a:lnTo>
                <a:cubicBezTo>
                  <a:pt x="225600" y="971815"/>
                  <a:pt x="230670" y="967899"/>
                  <a:pt x="235292" y="964282"/>
                </a:cubicBezTo>
                <a:lnTo>
                  <a:pt x="232329" y="964842"/>
                </a:lnTo>
                <a:cubicBezTo>
                  <a:pt x="232543" y="964730"/>
                  <a:pt x="234155" y="964291"/>
                  <a:pt x="235922" y="963794"/>
                </a:cubicBezTo>
                <a:lnTo>
                  <a:pt x="236768" y="963135"/>
                </a:lnTo>
                <a:lnTo>
                  <a:pt x="237601" y="961989"/>
                </a:lnTo>
                <a:lnTo>
                  <a:pt x="237815" y="961331"/>
                </a:lnTo>
                <a:cubicBezTo>
                  <a:pt x="238558" y="960779"/>
                  <a:pt x="240055" y="960046"/>
                  <a:pt x="241660" y="959279"/>
                </a:cubicBezTo>
                <a:cubicBezTo>
                  <a:pt x="242499" y="958616"/>
                  <a:pt x="243303" y="957975"/>
                  <a:pt x="244057" y="957355"/>
                </a:cubicBezTo>
                <a:lnTo>
                  <a:pt x="242405" y="957485"/>
                </a:lnTo>
                <a:cubicBezTo>
                  <a:pt x="242135" y="957257"/>
                  <a:pt x="243348" y="956782"/>
                  <a:pt x="244236" y="956247"/>
                </a:cubicBezTo>
                <a:lnTo>
                  <a:pt x="244001" y="955706"/>
                </a:lnTo>
                <a:cubicBezTo>
                  <a:pt x="244426" y="955368"/>
                  <a:pt x="245156" y="954924"/>
                  <a:pt x="246079" y="954431"/>
                </a:cubicBezTo>
                <a:lnTo>
                  <a:pt x="245773" y="953798"/>
                </a:lnTo>
                <a:cubicBezTo>
                  <a:pt x="246067" y="953627"/>
                  <a:pt x="246571" y="953511"/>
                  <a:pt x="247467" y="953665"/>
                </a:cubicBezTo>
                <a:lnTo>
                  <a:pt x="250143" y="952249"/>
                </a:lnTo>
                <a:cubicBezTo>
                  <a:pt x="250712" y="951741"/>
                  <a:pt x="251173" y="951304"/>
                  <a:pt x="251489" y="950932"/>
                </a:cubicBezTo>
                <a:lnTo>
                  <a:pt x="251065" y="950763"/>
                </a:lnTo>
                <a:lnTo>
                  <a:pt x="250448" y="951274"/>
                </a:lnTo>
                <a:lnTo>
                  <a:pt x="248395" y="951504"/>
                </a:lnTo>
                <a:cubicBezTo>
                  <a:pt x="245264" y="953186"/>
                  <a:pt x="240538" y="956076"/>
                  <a:pt x="235102" y="959483"/>
                </a:cubicBezTo>
                <a:cubicBezTo>
                  <a:pt x="236308" y="958392"/>
                  <a:pt x="238644" y="956621"/>
                  <a:pt x="240394" y="955239"/>
                </a:cubicBezTo>
                <a:lnTo>
                  <a:pt x="239854" y="955412"/>
                </a:lnTo>
                <a:lnTo>
                  <a:pt x="239730" y="954725"/>
                </a:lnTo>
                <a:lnTo>
                  <a:pt x="238217" y="955533"/>
                </a:lnTo>
                <a:cubicBezTo>
                  <a:pt x="238016" y="955651"/>
                  <a:pt x="237799" y="955777"/>
                  <a:pt x="237575" y="955917"/>
                </a:cubicBezTo>
                <a:lnTo>
                  <a:pt x="233610" y="958841"/>
                </a:lnTo>
                <a:cubicBezTo>
                  <a:pt x="225727" y="963223"/>
                  <a:pt x="214708" y="970272"/>
                  <a:pt x="204024" y="977006"/>
                </a:cubicBezTo>
                <a:cubicBezTo>
                  <a:pt x="203110" y="976548"/>
                  <a:pt x="200552" y="978319"/>
                  <a:pt x="197254" y="980999"/>
                </a:cubicBezTo>
                <a:cubicBezTo>
                  <a:pt x="195691" y="981847"/>
                  <a:pt x="193729" y="983127"/>
                  <a:pt x="191451" y="984675"/>
                </a:cubicBezTo>
                <a:lnTo>
                  <a:pt x="184487" y="988766"/>
                </a:lnTo>
                <a:cubicBezTo>
                  <a:pt x="196263" y="978758"/>
                  <a:pt x="208744" y="968540"/>
                  <a:pt x="208603" y="967912"/>
                </a:cubicBezTo>
                <a:cubicBezTo>
                  <a:pt x="207957" y="967942"/>
                  <a:pt x="203477" y="971073"/>
                  <a:pt x="197114" y="975763"/>
                </a:cubicBezTo>
                <a:lnTo>
                  <a:pt x="202691" y="970599"/>
                </a:lnTo>
                <a:cubicBezTo>
                  <a:pt x="202062" y="970629"/>
                  <a:pt x="197799" y="973596"/>
                  <a:pt x="191706" y="978080"/>
                </a:cubicBezTo>
                <a:lnTo>
                  <a:pt x="189304" y="978233"/>
                </a:lnTo>
                <a:lnTo>
                  <a:pt x="195868" y="971531"/>
                </a:lnTo>
                <a:cubicBezTo>
                  <a:pt x="194432" y="972104"/>
                  <a:pt x="188434" y="976684"/>
                  <a:pt x="181065" y="982484"/>
                </a:cubicBezTo>
                <a:cubicBezTo>
                  <a:pt x="180459" y="982758"/>
                  <a:pt x="179819" y="983114"/>
                  <a:pt x="179164" y="983480"/>
                </a:cubicBezTo>
                <a:cubicBezTo>
                  <a:pt x="189755" y="975638"/>
                  <a:pt x="197507" y="969561"/>
                  <a:pt x="198403" y="967894"/>
                </a:cubicBezTo>
                <a:cubicBezTo>
                  <a:pt x="195934" y="967951"/>
                  <a:pt x="189536" y="971497"/>
                  <a:pt x="181479" y="976205"/>
                </a:cubicBezTo>
                <a:cubicBezTo>
                  <a:pt x="186767" y="971860"/>
                  <a:pt x="199848" y="963220"/>
                  <a:pt x="189340" y="968646"/>
                </a:cubicBezTo>
                <a:cubicBezTo>
                  <a:pt x="183543" y="971639"/>
                  <a:pt x="163814" y="983604"/>
                  <a:pt x="146635" y="993658"/>
                </a:cubicBezTo>
                <a:cubicBezTo>
                  <a:pt x="146681" y="993612"/>
                  <a:pt x="146712" y="993580"/>
                  <a:pt x="146663" y="993514"/>
                </a:cubicBezTo>
                <a:lnTo>
                  <a:pt x="145369" y="994175"/>
                </a:lnTo>
                <a:cubicBezTo>
                  <a:pt x="161183" y="982110"/>
                  <a:pt x="185436" y="964812"/>
                  <a:pt x="191644" y="959846"/>
                </a:cubicBezTo>
                <a:lnTo>
                  <a:pt x="191515" y="959825"/>
                </a:lnTo>
                <a:lnTo>
                  <a:pt x="192627" y="958628"/>
                </a:lnTo>
                <a:cubicBezTo>
                  <a:pt x="188824" y="960420"/>
                  <a:pt x="165075" y="976420"/>
                  <a:pt x="145693" y="989177"/>
                </a:cubicBezTo>
                <a:cubicBezTo>
                  <a:pt x="158794" y="978539"/>
                  <a:pt x="172007" y="968079"/>
                  <a:pt x="171408" y="967872"/>
                </a:cubicBezTo>
                <a:cubicBezTo>
                  <a:pt x="170638" y="967613"/>
                  <a:pt x="155353" y="978693"/>
                  <a:pt x="139065" y="990474"/>
                </a:cubicBezTo>
                <a:lnTo>
                  <a:pt x="142097" y="986831"/>
                </a:lnTo>
                <a:cubicBezTo>
                  <a:pt x="153394" y="977305"/>
                  <a:pt x="164657" y="968054"/>
                  <a:pt x="164520" y="967455"/>
                </a:cubicBezTo>
                <a:cubicBezTo>
                  <a:pt x="163351" y="967511"/>
                  <a:pt x="149550" y="977768"/>
                  <a:pt x="134387" y="989034"/>
                </a:cubicBezTo>
                <a:cubicBezTo>
                  <a:pt x="133683" y="989308"/>
                  <a:pt x="132994" y="989573"/>
                  <a:pt x="132510" y="989710"/>
                </a:cubicBezTo>
                <a:lnTo>
                  <a:pt x="139975" y="984164"/>
                </a:lnTo>
                <a:lnTo>
                  <a:pt x="140055" y="984113"/>
                </a:lnTo>
                <a:cubicBezTo>
                  <a:pt x="140198" y="984010"/>
                  <a:pt x="140360" y="983903"/>
                  <a:pt x="140534" y="983804"/>
                </a:cubicBezTo>
                <a:cubicBezTo>
                  <a:pt x="141772" y="983003"/>
                  <a:pt x="142901" y="982258"/>
                  <a:pt x="143726" y="981674"/>
                </a:cubicBezTo>
                <a:cubicBezTo>
                  <a:pt x="143360" y="981786"/>
                  <a:pt x="142969" y="981913"/>
                  <a:pt x="142609" y="982022"/>
                </a:cubicBezTo>
                <a:lnTo>
                  <a:pt x="146028" y="979028"/>
                </a:lnTo>
                <a:lnTo>
                  <a:pt x="146441" y="978666"/>
                </a:lnTo>
                <a:cubicBezTo>
                  <a:pt x="147155" y="978201"/>
                  <a:pt x="147445" y="977879"/>
                  <a:pt x="147633" y="977623"/>
                </a:cubicBezTo>
                <a:lnTo>
                  <a:pt x="147160" y="977756"/>
                </a:lnTo>
                <a:lnTo>
                  <a:pt x="148647" y="975879"/>
                </a:lnTo>
                <a:cubicBezTo>
                  <a:pt x="150128" y="974906"/>
                  <a:pt x="151950" y="973978"/>
                  <a:pt x="153554" y="973210"/>
                </a:cubicBezTo>
                <a:lnTo>
                  <a:pt x="154021" y="972925"/>
                </a:lnTo>
                <a:lnTo>
                  <a:pt x="151268" y="973607"/>
                </a:lnTo>
                <a:cubicBezTo>
                  <a:pt x="152164" y="972711"/>
                  <a:pt x="158078" y="969219"/>
                  <a:pt x="160581" y="967476"/>
                </a:cubicBezTo>
                <a:cubicBezTo>
                  <a:pt x="160154" y="967589"/>
                  <a:pt x="159678" y="967733"/>
                  <a:pt x="158624" y="967666"/>
                </a:cubicBezTo>
                <a:lnTo>
                  <a:pt x="162759" y="965206"/>
                </a:lnTo>
                <a:lnTo>
                  <a:pt x="164865" y="962736"/>
                </a:lnTo>
                <a:cubicBezTo>
                  <a:pt x="166010" y="961998"/>
                  <a:pt x="167365" y="961330"/>
                  <a:pt x="168549" y="960785"/>
                </a:cubicBezTo>
                <a:cubicBezTo>
                  <a:pt x="169358" y="960239"/>
                  <a:pt x="170461" y="959570"/>
                  <a:pt x="173458" y="957810"/>
                </a:cubicBezTo>
                <a:lnTo>
                  <a:pt x="174283" y="957327"/>
                </a:lnTo>
                <a:lnTo>
                  <a:pt x="177254" y="954392"/>
                </a:lnTo>
                <a:lnTo>
                  <a:pt x="177072" y="955675"/>
                </a:lnTo>
                <a:lnTo>
                  <a:pt x="179389" y="954264"/>
                </a:lnTo>
                <a:lnTo>
                  <a:pt x="178221" y="953540"/>
                </a:lnTo>
                <a:lnTo>
                  <a:pt x="180923" y="952071"/>
                </a:lnTo>
                <a:lnTo>
                  <a:pt x="181631" y="950686"/>
                </a:lnTo>
                <a:cubicBezTo>
                  <a:pt x="181086" y="951036"/>
                  <a:pt x="180452" y="951444"/>
                  <a:pt x="179792" y="951863"/>
                </a:cubicBezTo>
                <a:lnTo>
                  <a:pt x="175082" y="955384"/>
                </a:lnTo>
                <a:lnTo>
                  <a:pt x="174419" y="955685"/>
                </a:lnTo>
                <a:lnTo>
                  <a:pt x="172731" y="956549"/>
                </a:lnTo>
                <a:lnTo>
                  <a:pt x="172545" y="956019"/>
                </a:lnTo>
                <a:lnTo>
                  <a:pt x="171974" y="956309"/>
                </a:lnTo>
                <a:lnTo>
                  <a:pt x="172458" y="955915"/>
                </a:lnTo>
                <a:lnTo>
                  <a:pt x="171678" y="955977"/>
                </a:lnTo>
                <a:lnTo>
                  <a:pt x="164647" y="960659"/>
                </a:lnTo>
                <a:lnTo>
                  <a:pt x="168507" y="957560"/>
                </a:lnTo>
                <a:lnTo>
                  <a:pt x="168165" y="957341"/>
                </a:lnTo>
                <a:lnTo>
                  <a:pt x="162273" y="960363"/>
                </a:lnTo>
                <a:cubicBezTo>
                  <a:pt x="162669" y="959773"/>
                  <a:pt x="164251" y="958664"/>
                  <a:pt x="166459" y="957217"/>
                </a:cubicBezTo>
                <a:lnTo>
                  <a:pt x="164557" y="958104"/>
                </a:lnTo>
                <a:cubicBezTo>
                  <a:pt x="164939" y="957508"/>
                  <a:pt x="167278" y="956155"/>
                  <a:pt x="169547" y="954799"/>
                </a:cubicBezTo>
                <a:cubicBezTo>
                  <a:pt x="169308" y="954578"/>
                  <a:pt x="166026" y="955885"/>
                  <a:pt x="167146" y="954993"/>
                </a:cubicBezTo>
                <a:cubicBezTo>
                  <a:pt x="167832" y="954448"/>
                  <a:pt x="170450" y="952975"/>
                  <a:pt x="172771" y="951617"/>
                </a:cubicBezTo>
                <a:cubicBezTo>
                  <a:pt x="172775" y="951615"/>
                  <a:pt x="172778" y="951614"/>
                  <a:pt x="172782" y="951612"/>
                </a:cubicBezTo>
                <a:lnTo>
                  <a:pt x="172560" y="951690"/>
                </a:lnTo>
                <a:lnTo>
                  <a:pt x="168842" y="953448"/>
                </a:lnTo>
                <a:cubicBezTo>
                  <a:pt x="168822" y="953105"/>
                  <a:pt x="170544" y="951864"/>
                  <a:pt x="173182" y="950135"/>
                </a:cubicBezTo>
                <a:lnTo>
                  <a:pt x="173231" y="949835"/>
                </a:lnTo>
                <a:lnTo>
                  <a:pt x="171891" y="950197"/>
                </a:lnTo>
                <a:cubicBezTo>
                  <a:pt x="172207" y="949944"/>
                  <a:pt x="172736" y="949593"/>
                  <a:pt x="173415" y="949179"/>
                </a:cubicBezTo>
                <a:lnTo>
                  <a:pt x="168348" y="951483"/>
                </a:lnTo>
                <a:lnTo>
                  <a:pt x="169589" y="950170"/>
                </a:lnTo>
                <a:lnTo>
                  <a:pt x="164530" y="952751"/>
                </a:lnTo>
                <a:lnTo>
                  <a:pt x="169182" y="948470"/>
                </a:lnTo>
                <a:lnTo>
                  <a:pt x="168886" y="948686"/>
                </a:lnTo>
                <a:lnTo>
                  <a:pt x="165881" y="950445"/>
                </a:lnTo>
                <a:lnTo>
                  <a:pt x="163342" y="950748"/>
                </a:lnTo>
                <a:cubicBezTo>
                  <a:pt x="163720" y="950387"/>
                  <a:pt x="169677" y="947171"/>
                  <a:pt x="170665" y="946256"/>
                </a:cubicBezTo>
                <a:lnTo>
                  <a:pt x="170584" y="945638"/>
                </a:lnTo>
                <a:lnTo>
                  <a:pt x="170357" y="945540"/>
                </a:lnTo>
                <a:lnTo>
                  <a:pt x="170743" y="944313"/>
                </a:lnTo>
                <a:lnTo>
                  <a:pt x="170942" y="943646"/>
                </a:lnTo>
                <a:cubicBezTo>
                  <a:pt x="171958" y="942886"/>
                  <a:pt x="174408" y="941798"/>
                  <a:pt x="176597" y="940736"/>
                </a:cubicBezTo>
                <a:cubicBezTo>
                  <a:pt x="176846" y="940573"/>
                  <a:pt x="177090" y="940412"/>
                  <a:pt x="177330" y="940257"/>
                </a:cubicBezTo>
                <a:lnTo>
                  <a:pt x="176823" y="939706"/>
                </a:lnTo>
                <a:cubicBezTo>
                  <a:pt x="176496" y="939747"/>
                  <a:pt x="176193" y="939788"/>
                  <a:pt x="175755" y="939527"/>
                </a:cubicBezTo>
                <a:lnTo>
                  <a:pt x="175669" y="939541"/>
                </a:lnTo>
                <a:lnTo>
                  <a:pt x="175873" y="939016"/>
                </a:lnTo>
                <a:lnTo>
                  <a:pt x="174509" y="936658"/>
                </a:lnTo>
                <a:cubicBezTo>
                  <a:pt x="174577" y="934490"/>
                  <a:pt x="177904" y="933969"/>
                  <a:pt x="180717" y="933311"/>
                </a:cubicBezTo>
                <a:cubicBezTo>
                  <a:pt x="181350" y="932873"/>
                  <a:pt x="181979" y="932461"/>
                  <a:pt x="182511" y="932103"/>
                </a:cubicBezTo>
                <a:cubicBezTo>
                  <a:pt x="182447" y="932081"/>
                  <a:pt x="182381" y="932057"/>
                  <a:pt x="182310" y="932049"/>
                </a:cubicBezTo>
                <a:cubicBezTo>
                  <a:pt x="181766" y="932346"/>
                  <a:pt x="181334" y="932555"/>
                  <a:pt x="180621" y="932636"/>
                </a:cubicBezTo>
                <a:lnTo>
                  <a:pt x="181340" y="931790"/>
                </a:lnTo>
                <a:lnTo>
                  <a:pt x="176679" y="930456"/>
                </a:lnTo>
                <a:cubicBezTo>
                  <a:pt x="177239" y="929542"/>
                  <a:pt x="177924" y="929394"/>
                  <a:pt x="178403" y="929149"/>
                </a:cubicBezTo>
                <a:cubicBezTo>
                  <a:pt x="178225" y="929098"/>
                  <a:pt x="178060" y="929049"/>
                  <a:pt x="176874" y="927773"/>
                </a:cubicBezTo>
                <a:cubicBezTo>
                  <a:pt x="177709" y="926625"/>
                  <a:pt x="182174" y="925515"/>
                  <a:pt x="185867" y="924323"/>
                </a:cubicBezTo>
                <a:cubicBezTo>
                  <a:pt x="186861" y="923498"/>
                  <a:pt x="187858" y="922727"/>
                  <a:pt x="188571" y="922139"/>
                </a:cubicBezTo>
                <a:cubicBezTo>
                  <a:pt x="188563" y="921807"/>
                  <a:pt x="188556" y="921497"/>
                  <a:pt x="188577" y="921223"/>
                </a:cubicBezTo>
                <a:lnTo>
                  <a:pt x="185080" y="922021"/>
                </a:lnTo>
                <a:cubicBezTo>
                  <a:pt x="185044" y="921767"/>
                  <a:pt x="187040" y="920430"/>
                  <a:pt x="188252" y="919626"/>
                </a:cubicBezTo>
                <a:cubicBezTo>
                  <a:pt x="188109" y="919660"/>
                  <a:pt x="187969" y="919692"/>
                  <a:pt x="187823" y="919719"/>
                </a:cubicBezTo>
                <a:lnTo>
                  <a:pt x="185601" y="920801"/>
                </a:lnTo>
                <a:cubicBezTo>
                  <a:pt x="185633" y="920751"/>
                  <a:pt x="185647" y="920718"/>
                  <a:pt x="185540" y="920650"/>
                </a:cubicBezTo>
                <a:lnTo>
                  <a:pt x="184532" y="920997"/>
                </a:lnTo>
                <a:cubicBezTo>
                  <a:pt x="184831" y="920735"/>
                  <a:pt x="185134" y="920467"/>
                  <a:pt x="185454" y="920206"/>
                </a:cubicBezTo>
                <a:lnTo>
                  <a:pt x="184503" y="920154"/>
                </a:lnTo>
                <a:lnTo>
                  <a:pt x="186995" y="918838"/>
                </a:lnTo>
                <a:cubicBezTo>
                  <a:pt x="185799" y="918742"/>
                  <a:pt x="184500" y="918674"/>
                  <a:pt x="182279" y="918065"/>
                </a:cubicBezTo>
                <a:cubicBezTo>
                  <a:pt x="182738" y="917594"/>
                  <a:pt x="187055" y="917094"/>
                  <a:pt x="190127" y="916235"/>
                </a:cubicBezTo>
                <a:lnTo>
                  <a:pt x="191493" y="915107"/>
                </a:lnTo>
                <a:lnTo>
                  <a:pt x="192972" y="913778"/>
                </a:lnTo>
                <a:lnTo>
                  <a:pt x="186815" y="914044"/>
                </a:lnTo>
                <a:cubicBezTo>
                  <a:pt x="187016" y="913741"/>
                  <a:pt x="189471" y="913078"/>
                  <a:pt x="191661" y="912297"/>
                </a:cubicBezTo>
                <a:cubicBezTo>
                  <a:pt x="190697" y="911798"/>
                  <a:pt x="189657" y="911362"/>
                  <a:pt x="189010" y="910953"/>
                </a:cubicBezTo>
                <a:lnTo>
                  <a:pt x="181728" y="915575"/>
                </a:lnTo>
                <a:cubicBezTo>
                  <a:pt x="184314" y="912939"/>
                  <a:pt x="186925" y="910326"/>
                  <a:pt x="189216" y="908000"/>
                </a:cubicBezTo>
                <a:lnTo>
                  <a:pt x="189253" y="907664"/>
                </a:lnTo>
                <a:cubicBezTo>
                  <a:pt x="189350" y="907562"/>
                  <a:pt x="189473" y="907462"/>
                  <a:pt x="189751" y="907458"/>
                </a:cubicBezTo>
                <a:lnTo>
                  <a:pt x="196585" y="899677"/>
                </a:lnTo>
                <a:cubicBezTo>
                  <a:pt x="195570" y="899160"/>
                  <a:pt x="185741" y="906864"/>
                  <a:pt x="175246" y="915043"/>
                </a:cubicBezTo>
                <a:lnTo>
                  <a:pt x="176284" y="911920"/>
                </a:lnTo>
                <a:cubicBezTo>
                  <a:pt x="182928" y="904502"/>
                  <a:pt x="189718" y="897397"/>
                  <a:pt x="188731" y="897173"/>
                </a:cubicBezTo>
                <a:cubicBezTo>
                  <a:pt x="187479" y="896890"/>
                  <a:pt x="178762" y="904124"/>
                  <a:pt x="169181" y="912067"/>
                </a:cubicBezTo>
                <a:cubicBezTo>
                  <a:pt x="168578" y="912161"/>
                  <a:pt x="167988" y="912249"/>
                  <a:pt x="167541" y="912257"/>
                </a:cubicBezTo>
                <a:lnTo>
                  <a:pt x="172259" y="908346"/>
                </a:lnTo>
                <a:lnTo>
                  <a:pt x="172313" y="908314"/>
                </a:lnTo>
                <a:cubicBezTo>
                  <a:pt x="172405" y="908244"/>
                  <a:pt x="172518" y="908172"/>
                  <a:pt x="172646" y="908115"/>
                </a:cubicBezTo>
                <a:cubicBezTo>
                  <a:pt x="173503" y="907597"/>
                  <a:pt x="174275" y="907108"/>
                  <a:pt x="174815" y="906709"/>
                </a:cubicBezTo>
                <a:cubicBezTo>
                  <a:pt x="174482" y="906724"/>
                  <a:pt x="174134" y="906749"/>
                  <a:pt x="173803" y="906762"/>
                </a:cubicBezTo>
                <a:lnTo>
                  <a:pt x="175678" y="904471"/>
                </a:lnTo>
                <a:lnTo>
                  <a:pt x="175852" y="904378"/>
                </a:lnTo>
                <a:cubicBezTo>
                  <a:pt x="176396" y="903891"/>
                  <a:pt x="176513" y="903622"/>
                  <a:pt x="176557" y="903395"/>
                </a:cubicBezTo>
                <a:lnTo>
                  <a:pt x="176122" y="903403"/>
                </a:lnTo>
                <a:lnTo>
                  <a:pt x="176570" y="901769"/>
                </a:lnTo>
                <a:cubicBezTo>
                  <a:pt x="177587" y="901135"/>
                  <a:pt x="179008" y="900650"/>
                  <a:pt x="180289" y="900277"/>
                </a:cubicBezTo>
                <a:lnTo>
                  <a:pt x="180625" y="900102"/>
                </a:lnTo>
                <a:cubicBezTo>
                  <a:pt x="180006" y="900148"/>
                  <a:pt x="179294" y="900243"/>
                  <a:pt x="178023" y="900039"/>
                </a:cubicBezTo>
                <a:lnTo>
                  <a:pt x="184405" y="896031"/>
                </a:lnTo>
                <a:cubicBezTo>
                  <a:pt x="183870" y="896025"/>
                  <a:pt x="183281" y="896059"/>
                  <a:pt x="182368" y="895660"/>
                </a:cubicBezTo>
                <a:lnTo>
                  <a:pt x="185369" y="894170"/>
                </a:lnTo>
                <a:lnTo>
                  <a:pt x="186126" y="892067"/>
                </a:lnTo>
                <a:cubicBezTo>
                  <a:pt x="186920" y="891590"/>
                  <a:pt x="187992" y="891255"/>
                  <a:pt x="188951" y="891005"/>
                </a:cubicBezTo>
                <a:cubicBezTo>
                  <a:pt x="189496" y="890641"/>
                  <a:pt x="190291" y="890232"/>
                  <a:pt x="192478" y="889174"/>
                </a:cubicBezTo>
                <a:lnTo>
                  <a:pt x="193082" y="888886"/>
                </a:lnTo>
                <a:cubicBezTo>
                  <a:pt x="193275" y="888549"/>
                  <a:pt x="193461" y="888158"/>
                  <a:pt x="193635" y="887792"/>
                </a:cubicBezTo>
                <a:lnTo>
                  <a:pt x="191322" y="886319"/>
                </a:lnTo>
                <a:cubicBezTo>
                  <a:pt x="190748" y="885611"/>
                  <a:pt x="191915" y="885889"/>
                  <a:pt x="192590" y="885726"/>
                </a:cubicBezTo>
                <a:cubicBezTo>
                  <a:pt x="191858" y="885256"/>
                  <a:pt x="191395" y="884807"/>
                  <a:pt x="191768" y="884446"/>
                </a:cubicBezTo>
                <a:lnTo>
                  <a:pt x="197985" y="883755"/>
                </a:lnTo>
                <a:cubicBezTo>
                  <a:pt x="198314" y="883581"/>
                  <a:pt x="198642" y="883414"/>
                  <a:pt x="198954" y="883260"/>
                </a:cubicBezTo>
                <a:lnTo>
                  <a:pt x="199022" y="882757"/>
                </a:lnTo>
                <a:cubicBezTo>
                  <a:pt x="198168" y="882346"/>
                  <a:pt x="197194" y="881951"/>
                  <a:pt x="196317" y="881554"/>
                </a:cubicBezTo>
                <a:lnTo>
                  <a:pt x="191097" y="884285"/>
                </a:lnTo>
                <a:cubicBezTo>
                  <a:pt x="190200" y="883802"/>
                  <a:pt x="187737" y="885230"/>
                  <a:pt x="184565" y="887431"/>
                </a:cubicBezTo>
                <a:cubicBezTo>
                  <a:pt x="183056" y="888091"/>
                  <a:pt x="181164" y="889115"/>
                  <a:pt x="178973" y="890362"/>
                </a:cubicBezTo>
                <a:lnTo>
                  <a:pt x="172255" y="893583"/>
                </a:lnTo>
                <a:cubicBezTo>
                  <a:pt x="183600" y="885300"/>
                  <a:pt x="195630" y="876875"/>
                  <a:pt x="195431" y="876328"/>
                </a:cubicBezTo>
                <a:cubicBezTo>
                  <a:pt x="194805" y="876309"/>
                  <a:pt x="190490" y="878838"/>
                  <a:pt x="184365" y="882648"/>
                </a:cubicBezTo>
                <a:lnTo>
                  <a:pt x="189718" y="878347"/>
                </a:lnTo>
                <a:cubicBezTo>
                  <a:pt x="189109" y="878330"/>
                  <a:pt x="185005" y="880723"/>
                  <a:pt x="179139" y="884368"/>
                </a:cubicBezTo>
                <a:lnTo>
                  <a:pt x="176806" y="884332"/>
                </a:lnTo>
                <a:lnTo>
                  <a:pt x="183101" y="878699"/>
                </a:lnTo>
                <a:cubicBezTo>
                  <a:pt x="181714" y="879118"/>
                  <a:pt x="175942" y="882856"/>
                  <a:pt x="168852" y="887607"/>
                </a:cubicBezTo>
                <a:cubicBezTo>
                  <a:pt x="168268" y="887813"/>
                  <a:pt x="167649" y="888091"/>
                  <a:pt x="167018" y="888376"/>
                </a:cubicBezTo>
                <a:cubicBezTo>
                  <a:pt x="177212" y="881999"/>
                  <a:pt x="184670" y="877024"/>
                  <a:pt x="185521" y="875569"/>
                </a:cubicBezTo>
                <a:cubicBezTo>
                  <a:pt x="183121" y="875441"/>
                  <a:pt x="176948" y="878208"/>
                  <a:pt x="169177" y="881913"/>
                </a:cubicBezTo>
                <a:cubicBezTo>
                  <a:pt x="174261" y="878336"/>
                  <a:pt x="186865" y="871413"/>
                  <a:pt x="176722" y="875594"/>
                </a:cubicBezTo>
                <a:cubicBezTo>
                  <a:pt x="171124" y="877900"/>
                  <a:pt x="152102" y="887370"/>
                  <a:pt x="135533" y="895283"/>
                </a:cubicBezTo>
                <a:cubicBezTo>
                  <a:pt x="135577" y="895246"/>
                  <a:pt x="135608" y="895219"/>
                  <a:pt x="135558" y="895155"/>
                </a:cubicBezTo>
                <a:lnTo>
                  <a:pt x="134310" y="895662"/>
                </a:lnTo>
                <a:cubicBezTo>
                  <a:pt x="149526" y="885816"/>
                  <a:pt x="172881" y="871815"/>
                  <a:pt x="178851" y="867738"/>
                </a:cubicBezTo>
                <a:lnTo>
                  <a:pt x="178725" y="867712"/>
                </a:lnTo>
                <a:lnTo>
                  <a:pt x="179791" y="866700"/>
                </a:lnTo>
                <a:cubicBezTo>
                  <a:pt x="176120" y="868058"/>
                  <a:pt x="153239" y="880913"/>
                  <a:pt x="134561" y="891131"/>
                </a:cubicBezTo>
                <a:cubicBezTo>
                  <a:pt x="147163" y="882387"/>
                  <a:pt x="159871" y="873813"/>
                  <a:pt x="159286" y="873582"/>
                </a:cubicBezTo>
                <a:cubicBezTo>
                  <a:pt x="158534" y="873288"/>
                  <a:pt x="143820" y="882276"/>
                  <a:pt x="128138" y="891829"/>
                </a:cubicBezTo>
                <a:lnTo>
                  <a:pt x="131039" y="888729"/>
                </a:lnTo>
                <a:cubicBezTo>
                  <a:pt x="141922" y="880851"/>
                  <a:pt x="152777" y="873220"/>
                  <a:pt x="152588" y="872697"/>
                </a:cubicBezTo>
                <a:cubicBezTo>
                  <a:pt x="151452" y="872665"/>
                  <a:pt x="138168" y="881010"/>
                  <a:pt x="123575" y="890176"/>
                </a:cubicBezTo>
                <a:cubicBezTo>
                  <a:pt x="122892" y="890372"/>
                  <a:pt x="122227" y="890564"/>
                  <a:pt x="121757" y="890655"/>
                </a:cubicBezTo>
                <a:lnTo>
                  <a:pt x="128945" y="886143"/>
                </a:lnTo>
                <a:lnTo>
                  <a:pt x="129019" y="886102"/>
                </a:lnTo>
                <a:cubicBezTo>
                  <a:pt x="129157" y="886019"/>
                  <a:pt x="129314" y="885933"/>
                  <a:pt x="129484" y="885856"/>
                </a:cubicBezTo>
                <a:cubicBezTo>
                  <a:pt x="130677" y="885216"/>
                  <a:pt x="131764" y="884619"/>
                  <a:pt x="132558" y="884146"/>
                </a:cubicBezTo>
                <a:cubicBezTo>
                  <a:pt x="132202" y="884221"/>
                  <a:pt x="131826" y="884310"/>
                  <a:pt x="131476" y="884382"/>
                </a:cubicBezTo>
                <a:lnTo>
                  <a:pt x="134762" y="881902"/>
                </a:lnTo>
                <a:lnTo>
                  <a:pt x="135157" y="881603"/>
                </a:lnTo>
                <a:cubicBezTo>
                  <a:pt x="135847" y="881228"/>
                  <a:pt x="136125" y="880958"/>
                  <a:pt x="136302" y="880737"/>
                </a:cubicBezTo>
                <a:lnTo>
                  <a:pt x="135847" y="880826"/>
                </a:lnTo>
                <a:lnTo>
                  <a:pt x="137266" y="879221"/>
                </a:lnTo>
                <a:cubicBezTo>
                  <a:pt x="138694" y="878443"/>
                  <a:pt x="140454" y="877729"/>
                  <a:pt x="142002" y="877146"/>
                </a:cubicBezTo>
                <a:lnTo>
                  <a:pt x="142452" y="876920"/>
                </a:lnTo>
                <a:lnTo>
                  <a:pt x="139787" y="877342"/>
                </a:lnTo>
                <a:lnTo>
                  <a:pt x="148760" y="872431"/>
                </a:lnTo>
                <a:lnTo>
                  <a:pt x="150850" y="870521"/>
                </a:lnTo>
                <a:lnTo>
                  <a:pt x="152864" y="868422"/>
                </a:lnTo>
                <a:cubicBezTo>
                  <a:pt x="153966" y="867833"/>
                  <a:pt x="155276" y="867323"/>
                  <a:pt x="156420" y="866912"/>
                </a:cubicBezTo>
                <a:cubicBezTo>
                  <a:pt x="157198" y="866473"/>
                  <a:pt x="158264" y="865944"/>
                  <a:pt x="161153" y="864557"/>
                </a:cubicBezTo>
                <a:lnTo>
                  <a:pt x="161949" y="864177"/>
                </a:lnTo>
                <a:lnTo>
                  <a:pt x="164797" y="861717"/>
                </a:lnTo>
                <a:lnTo>
                  <a:pt x="164639" y="862875"/>
                </a:lnTo>
                <a:lnTo>
                  <a:pt x="166872" y="861757"/>
                </a:lnTo>
                <a:lnTo>
                  <a:pt x="165727" y="861011"/>
                </a:lnTo>
                <a:lnTo>
                  <a:pt x="168335" y="859869"/>
                </a:lnTo>
                <a:lnTo>
                  <a:pt x="169008" y="858660"/>
                </a:lnTo>
                <a:cubicBezTo>
                  <a:pt x="168481" y="858938"/>
                  <a:pt x="167870" y="859263"/>
                  <a:pt x="167234" y="859598"/>
                </a:cubicBezTo>
                <a:lnTo>
                  <a:pt x="162701" y="862464"/>
                </a:lnTo>
                <a:lnTo>
                  <a:pt x="162060" y="862690"/>
                </a:lnTo>
                <a:lnTo>
                  <a:pt x="160430" y="863355"/>
                </a:lnTo>
                <a:lnTo>
                  <a:pt x="160243" y="862859"/>
                </a:lnTo>
                <a:lnTo>
                  <a:pt x="159693" y="863081"/>
                </a:lnTo>
                <a:lnTo>
                  <a:pt x="160158" y="862757"/>
                </a:lnTo>
                <a:lnTo>
                  <a:pt x="159401" y="862755"/>
                </a:lnTo>
                <a:lnTo>
                  <a:pt x="152626" y="866511"/>
                </a:lnTo>
                <a:lnTo>
                  <a:pt x="156339" y="863968"/>
                </a:lnTo>
                <a:lnTo>
                  <a:pt x="156003" y="863744"/>
                </a:lnTo>
                <a:lnTo>
                  <a:pt x="150316" y="866069"/>
                </a:lnTo>
                <a:lnTo>
                  <a:pt x="154344" y="863506"/>
                </a:lnTo>
                <a:lnTo>
                  <a:pt x="152508" y="864178"/>
                </a:lnTo>
                <a:cubicBezTo>
                  <a:pt x="152422" y="864204"/>
                  <a:pt x="152346" y="864226"/>
                  <a:pt x="152204" y="864131"/>
                </a:cubicBezTo>
                <a:cubicBezTo>
                  <a:pt x="152871" y="863661"/>
                  <a:pt x="155128" y="862599"/>
                  <a:pt x="157314" y="861527"/>
                </a:cubicBezTo>
                <a:lnTo>
                  <a:pt x="154985" y="861531"/>
                </a:lnTo>
                <a:cubicBezTo>
                  <a:pt x="155644" y="861082"/>
                  <a:pt x="158168" y="859931"/>
                  <a:pt x="160409" y="858862"/>
                </a:cubicBezTo>
                <a:lnTo>
                  <a:pt x="160204" y="858912"/>
                </a:lnTo>
                <a:lnTo>
                  <a:pt x="156613" y="860244"/>
                </a:lnTo>
                <a:cubicBezTo>
                  <a:pt x="156576" y="859938"/>
                  <a:pt x="158238" y="858931"/>
                  <a:pt x="160791" y="857540"/>
                </a:cubicBezTo>
                <a:lnTo>
                  <a:pt x="160833" y="857271"/>
                </a:lnTo>
                <a:cubicBezTo>
                  <a:pt x="160572" y="856906"/>
                  <a:pt x="160780" y="856798"/>
                  <a:pt x="161005" y="856686"/>
                </a:cubicBezTo>
                <a:lnTo>
                  <a:pt x="156107" y="858417"/>
                </a:lnTo>
                <a:lnTo>
                  <a:pt x="157298" y="857311"/>
                </a:lnTo>
                <a:lnTo>
                  <a:pt x="152413" y="859295"/>
                </a:lnTo>
                <a:lnTo>
                  <a:pt x="156881" y="855730"/>
                </a:lnTo>
                <a:lnTo>
                  <a:pt x="156596" y="855907"/>
                </a:lnTo>
                <a:lnTo>
                  <a:pt x="153698" y="857291"/>
                </a:lnTo>
                <a:lnTo>
                  <a:pt x="151234" y="857381"/>
                </a:lnTo>
                <a:cubicBezTo>
                  <a:pt x="151597" y="857080"/>
                  <a:pt x="157345" y="854582"/>
                  <a:pt x="158297" y="853819"/>
                </a:cubicBezTo>
                <a:lnTo>
                  <a:pt x="158208" y="853251"/>
                </a:lnTo>
                <a:lnTo>
                  <a:pt x="157987" y="853145"/>
                </a:lnTo>
                <a:lnTo>
                  <a:pt x="158346" y="852053"/>
                </a:lnTo>
                <a:lnTo>
                  <a:pt x="158532" y="851461"/>
                </a:lnTo>
                <a:lnTo>
                  <a:pt x="163991" y="849221"/>
                </a:lnTo>
                <a:cubicBezTo>
                  <a:pt x="164230" y="849090"/>
                  <a:pt x="164467" y="848962"/>
                  <a:pt x="164697" y="848836"/>
                </a:cubicBezTo>
                <a:lnTo>
                  <a:pt x="164197" y="848298"/>
                </a:lnTo>
                <a:cubicBezTo>
                  <a:pt x="163881" y="848312"/>
                  <a:pt x="163587" y="848326"/>
                  <a:pt x="163156" y="848056"/>
                </a:cubicBezTo>
                <a:lnTo>
                  <a:pt x="163074" y="848064"/>
                </a:lnTo>
                <a:lnTo>
                  <a:pt x="163267" y="847600"/>
                </a:lnTo>
                <a:lnTo>
                  <a:pt x="161910" y="845351"/>
                </a:lnTo>
                <a:cubicBezTo>
                  <a:pt x="161950" y="843379"/>
                  <a:pt x="165178" y="843147"/>
                  <a:pt x="167903" y="842750"/>
                </a:cubicBezTo>
                <a:cubicBezTo>
                  <a:pt x="168512" y="842398"/>
                  <a:pt x="169117" y="842067"/>
                  <a:pt x="169632" y="841781"/>
                </a:cubicBezTo>
                <a:cubicBezTo>
                  <a:pt x="169568" y="841755"/>
                  <a:pt x="169504" y="841730"/>
                  <a:pt x="169435" y="841717"/>
                </a:cubicBezTo>
                <a:cubicBezTo>
                  <a:pt x="168910" y="841949"/>
                  <a:pt x="168494" y="842108"/>
                  <a:pt x="167799" y="842128"/>
                </a:cubicBezTo>
                <a:lnTo>
                  <a:pt x="168491" y="841411"/>
                </a:lnTo>
                <a:lnTo>
                  <a:pt x="163943" y="839854"/>
                </a:lnTo>
                <a:lnTo>
                  <a:pt x="165601" y="838787"/>
                </a:lnTo>
                <a:cubicBezTo>
                  <a:pt x="164895" y="836435"/>
                  <a:pt x="169221" y="835750"/>
                  <a:pt x="172793" y="834933"/>
                </a:cubicBezTo>
                <a:cubicBezTo>
                  <a:pt x="173752" y="834254"/>
                  <a:pt x="174709" y="833623"/>
                  <a:pt x="175396" y="833139"/>
                </a:cubicBezTo>
                <a:cubicBezTo>
                  <a:pt x="175383" y="832836"/>
                  <a:pt x="175373" y="832553"/>
                  <a:pt x="175389" y="832305"/>
                </a:cubicBezTo>
                <a:lnTo>
                  <a:pt x="172003" y="832777"/>
                </a:lnTo>
                <a:lnTo>
                  <a:pt x="173791" y="831633"/>
                </a:lnTo>
                <a:cubicBezTo>
                  <a:pt x="173632" y="831645"/>
                  <a:pt x="173471" y="831666"/>
                  <a:pt x="173311" y="831685"/>
                </a:cubicBezTo>
                <a:cubicBezTo>
                  <a:pt x="169982" y="831867"/>
                  <a:pt x="165430" y="832258"/>
                  <a:pt x="160034" y="832764"/>
                </a:cubicBezTo>
                <a:lnTo>
                  <a:pt x="144672" y="833810"/>
                </a:lnTo>
                <a:cubicBezTo>
                  <a:pt x="154597" y="832499"/>
                  <a:pt x="164641" y="831193"/>
                  <a:pt x="173767" y="830002"/>
                </a:cubicBezTo>
                <a:lnTo>
                  <a:pt x="169232" y="828967"/>
                </a:lnTo>
                <a:cubicBezTo>
                  <a:pt x="169670" y="828570"/>
                  <a:pt x="173858" y="828429"/>
                  <a:pt x="176834" y="827870"/>
                </a:cubicBezTo>
                <a:lnTo>
                  <a:pt x="177848" y="827153"/>
                </a:lnTo>
                <a:cubicBezTo>
                  <a:pt x="175961" y="827331"/>
                  <a:pt x="173972" y="827543"/>
                  <a:pt x="171889" y="827766"/>
                </a:cubicBezTo>
                <a:lnTo>
                  <a:pt x="168792" y="827159"/>
                </a:lnTo>
                <a:lnTo>
                  <a:pt x="177487" y="825850"/>
                </a:lnTo>
                <a:cubicBezTo>
                  <a:pt x="176880" y="825837"/>
                  <a:pt x="176256" y="825854"/>
                  <a:pt x="175691" y="825862"/>
                </a:cubicBezTo>
                <a:lnTo>
                  <a:pt x="173588" y="825630"/>
                </a:lnTo>
                <a:lnTo>
                  <a:pt x="175102" y="825230"/>
                </a:lnTo>
                <a:lnTo>
                  <a:pt x="170333" y="825782"/>
                </a:lnTo>
                <a:lnTo>
                  <a:pt x="168665" y="826656"/>
                </a:lnTo>
                <a:lnTo>
                  <a:pt x="169551" y="825873"/>
                </a:lnTo>
                <a:cubicBezTo>
                  <a:pt x="164275" y="826451"/>
                  <a:pt x="158188" y="827165"/>
                  <a:pt x="151648" y="827943"/>
                </a:cubicBezTo>
                <a:cubicBezTo>
                  <a:pt x="150451" y="827973"/>
                  <a:pt x="149078" y="828052"/>
                  <a:pt x="147664" y="828136"/>
                </a:cubicBezTo>
                <a:cubicBezTo>
                  <a:pt x="155740" y="827262"/>
                  <a:pt x="163204" y="826435"/>
                  <a:pt x="169782" y="825667"/>
                </a:cubicBezTo>
                <a:lnTo>
                  <a:pt x="173204" y="822638"/>
                </a:lnTo>
                <a:lnTo>
                  <a:pt x="166422" y="823042"/>
                </a:lnTo>
                <a:cubicBezTo>
                  <a:pt x="165079" y="823892"/>
                  <a:pt x="163724" y="824790"/>
                  <a:pt x="162356" y="825697"/>
                </a:cubicBezTo>
                <a:lnTo>
                  <a:pt x="163220" y="823232"/>
                </a:lnTo>
                <a:cubicBezTo>
                  <a:pt x="163190" y="823233"/>
                  <a:pt x="163161" y="823236"/>
                  <a:pt x="163132" y="823237"/>
                </a:cubicBezTo>
                <a:lnTo>
                  <a:pt x="163221" y="823228"/>
                </a:lnTo>
                <a:lnTo>
                  <a:pt x="163327" y="822927"/>
                </a:lnTo>
                <a:lnTo>
                  <a:pt x="165229" y="821064"/>
                </a:lnTo>
                <a:lnTo>
                  <a:pt x="157824" y="821569"/>
                </a:lnTo>
                <a:cubicBezTo>
                  <a:pt x="157356" y="821884"/>
                  <a:pt x="156893" y="822213"/>
                  <a:pt x="156428" y="822543"/>
                </a:cubicBezTo>
                <a:cubicBezTo>
                  <a:pt x="155842" y="822584"/>
                  <a:pt x="155270" y="822621"/>
                  <a:pt x="154836" y="822596"/>
                </a:cubicBezTo>
                <a:lnTo>
                  <a:pt x="156118" y="821685"/>
                </a:lnTo>
                <a:cubicBezTo>
                  <a:pt x="137429" y="822964"/>
                  <a:pt x="113422" y="824674"/>
                  <a:pt x="91540" y="826150"/>
                </a:cubicBezTo>
                <a:cubicBezTo>
                  <a:pt x="91673" y="826130"/>
                  <a:pt x="91769" y="826114"/>
                  <a:pt x="91825" y="826048"/>
                </a:cubicBezTo>
                <a:lnTo>
                  <a:pt x="89145" y="826165"/>
                </a:lnTo>
                <a:cubicBezTo>
                  <a:pt x="110871" y="823700"/>
                  <a:pt x="138304" y="820793"/>
                  <a:pt x="161328" y="818342"/>
                </a:cubicBezTo>
                <a:cubicBezTo>
                  <a:pt x="161521" y="818260"/>
                  <a:pt x="161687" y="818161"/>
                  <a:pt x="161836" y="818069"/>
                </a:cubicBezTo>
                <a:cubicBezTo>
                  <a:pt x="161513" y="818059"/>
                  <a:pt x="161173" y="818056"/>
                  <a:pt x="160854" y="818043"/>
                </a:cubicBezTo>
                <a:lnTo>
                  <a:pt x="162028" y="816764"/>
                </a:lnTo>
                <a:cubicBezTo>
                  <a:pt x="142366" y="818497"/>
                  <a:pt x="119165" y="820583"/>
                  <a:pt x="98279" y="822418"/>
                </a:cubicBezTo>
                <a:cubicBezTo>
                  <a:pt x="126659" y="818891"/>
                  <a:pt x="154915" y="815483"/>
                  <a:pt x="163339" y="814189"/>
                </a:cubicBezTo>
                <a:lnTo>
                  <a:pt x="163409" y="813941"/>
                </a:lnTo>
                <a:cubicBezTo>
                  <a:pt x="154412" y="814503"/>
                  <a:pt x="122186" y="817873"/>
                  <a:pt x="88204" y="821416"/>
                </a:cubicBezTo>
                <a:lnTo>
                  <a:pt x="98155" y="819528"/>
                </a:lnTo>
                <a:cubicBezTo>
                  <a:pt x="128261" y="815591"/>
                  <a:pt x="157842" y="811857"/>
                  <a:pt x="158494" y="811385"/>
                </a:cubicBezTo>
                <a:cubicBezTo>
                  <a:pt x="157018" y="811075"/>
                  <a:pt x="122803" y="814803"/>
                  <a:pt x="85220" y="818896"/>
                </a:cubicBezTo>
                <a:cubicBezTo>
                  <a:pt x="83911" y="818894"/>
                  <a:pt x="82636" y="818889"/>
                  <a:pt x="81825" y="818850"/>
                </a:cubicBezTo>
                <a:lnTo>
                  <a:pt x="100329" y="816835"/>
                </a:lnTo>
                <a:lnTo>
                  <a:pt x="100510" y="816821"/>
                </a:lnTo>
                <a:cubicBezTo>
                  <a:pt x="100859" y="816783"/>
                  <a:pt x="101239" y="816750"/>
                  <a:pt x="101616" y="816727"/>
                </a:cubicBezTo>
                <a:cubicBezTo>
                  <a:pt x="104479" y="816484"/>
                  <a:pt x="107111" y="816251"/>
                  <a:pt x="109107" y="816050"/>
                </a:cubicBezTo>
                <a:cubicBezTo>
                  <a:pt x="108478" y="816026"/>
                  <a:pt x="107797" y="816006"/>
                  <a:pt x="107182" y="815981"/>
                </a:cubicBezTo>
                <a:lnTo>
                  <a:pt x="116451" y="814709"/>
                </a:lnTo>
                <a:lnTo>
                  <a:pt x="117569" y="814555"/>
                </a:lnTo>
                <a:cubicBezTo>
                  <a:pt x="119227" y="814412"/>
                  <a:pt x="120132" y="814254"/>
                  <a:pt x="120801" y="814112"/>
                </a:cubicBezTo>
                <a:lnTo>
                  <a:pt x="120012" y="814073"/>
                </a:lnTo>
                <a:lnTo>
                  <a:pt x="125049" y="813077"/>
                </a:lnTo>
                <a:cubicBezTo>
                  <a:pt x="128498" y="812774"/>
                  <a:pt x="132268" y="812610"/>
                  <a:pt x="135503" y="812503"/>
                </a:cubicBezTo>
                <a:lnTo>
                  <a:pt x="136549" y="812425"/>
                </a:lnTo>
                <a:cubicBezTo>
                  <a:pt x="136548" y="812424"/>
                  <a:pt x="136547" y="812425"/>
                  <a:pt x="136546" y="812424"/>
                </a:cubicBezTo>
                <a:lnTo>
                  <a:pt x="132113" y="812121"/>
                </a:lnTo>
                <a:cubicBezTo>
                  <a:pt x="134738" y="811699"/>
                  <a:pt x="147818" y="810797"/>
                  <a:pt x="153816" y="810212"/>
                </a:cubicBezTo>
                <a:cubicBezTo>
                  <a:pt x="153117" y="810169"/>
                  <a:pt x="152307" y="810137"/>
                  <a:pt x="151179" y="809768"/>
                </a:cubicBezTo>
                <a:lnTo>
                  <a:pt x="160359" y="809122"/>
                </a:lnTo>
                <a:lnTo>
                  <a:pt x="167165" y="807858"/>
                </a:lnTo>
                <a:lnTo>
                  <a:pt x="171319" y="807649"/>
                </a:lnTo>
                <a:lnTo>
                  <a:pt x="171936" y="807407"/>
                </a:lnTo>
                <a:lnTo>
                  <a:pt x="172463" y="806024"/>
                </a:lnTo>
                <a:lnTo>
                  <a:pt x="172493" y="805945"/>
                </a:lnTo>
                <a:lnTo>
                  <a:pt x="172645" y="805545"/>
                </a:lnTo>
                <a:lnTo>
                  <a:pt x="174525" y="805021"/>
                </a:lnTo>
                <a:lnTo>
                  <a:pt x="168269" y="805250"/>
                </a:lnTo>
                <a:lnTo>
                  <a:pt x="176437" y="804344"/>
                </a:lnTo>
                <a:lnTo>
                  <a:pt x="176920" y="804143"/>
                </a:lnTo>
                <a:lnTo>
                  <a:pt x="174913" y="804202"/>
                </a:lnTo>
                <a:cubicBezTo>
                  <a:pt x="174744" y="804202"/>
                  <a:pt x="174600" y="804202"/>
                  <a:pt x="174592" y="804086"/>
                </a:cubicBezTo>
                <a:lnTo>
                  <a:pt x="177706" y="803817"/>
                </a:lnTo>
                <a:cubicBezTo>
                  <a:pt x="178011" y="803664"/>
                  <a:pt x="178371" y="803527"/>
                  <a:pt x="178781" y="803371"/>
                </a:cubicBezTo>
                <a:lnTo>
                  <a:pt x="179365" y="803152"/>
                </a:lnTo>
                <a:lnTo>
                  <a:pt x="179575" y="802771"/>
                </a:lnTo>
                <a:lnTo>
                  <a:pt x="174791" y="803332"/>
                </a:lnTo>
                <a:cubicBezTo>
                  <a:pt x="174859" y="803301"/>
                  <a:pt x="174966" y="803262"/>
                  <a:pt x="175122" y="803239"/>
                </a:cubicBezTo>
                <a:lnTo>
                  <a:pt x="173967" y="803178"/>
                </a:lnTo>
                <a:lnTo>
                  <a:pt x="166850" y="804164"/>
                </a:lnTo>
                <a:lnTo>
                  <a:pt x="150445" y="806833"/>
                </a:lnTo>
                <a:lnTo>
                  <a:pt x="178023" y="800951"/>
                </a:lnTo>
                <a:lnTo>
                  <a:pt x="177623" y="800684"/>
                </a:lnTo>
                <a:cubicBezTo>
                  <a:pt x="177057" y="799996"/>
                  <a:pt x="178193" y="800334"/>
                  <a:pt x="178848" y="800237"/>
                </a:cubicBezTo>
                <a:lnTo>
                  <a:pt x="184066" y="798831"/>
                </a:lnTo>
                <a:cubicBezTo>
                  <a:pt x="184384" y="798697"/>
                  <a:pt x="184700" y="798569"/>
                  <a:pt x="185001" y="798451"/>
                </a:cubicBezTo>
                <a:lnTo>
                  <a:pt x="185063" y="797998"/>
                </a:lnTo>
                <a:lnTo>
                  <a:pt x="180450" y="795740"/>
                </a:lnTo>
                <a:cubicBezTo>
                  <a:pt x="163635" y="798652"/>
                  <a:pt x="143634" y="802292"/>
                  <a:pt x="124164" y="805803"/>
                </a:cubicBezTo>
                <a:cubicBezTo>
                  <a:pt x="123710" y="805231"/>
                  <a:pt x="116860" y="806566"/>
                  <a:pt x="107303" y="808669"/>
                </a:cubicBezTo>
                <a:cubicBezTo>
                  <a:pt x="103543" y="809262"/>
                  <a:pt x="98431" y="810209"/>
                  <a:pt x="92383" y="811372"/>
                </a:cubicBezTo>
                <a:lnTo>
                  <a:pt x="75070" y="814306"/>
                </a:lnTo>
                <a:cubicBezTo>
                  <a:pt x="110007" y="806371"/>
                  <a:pt x="146319" y="798337"/>
                  <a:pt x="147271" y="797712"/>
                </a:cubicBezTo>
                <a:cubicBezTo>
                  <a:pt x="146303" y="797649"/>
                  <a:pt x="134250" y="800016"/>
                  <a:pt x="116689" y="803612"/>
                </a:cubicBezTo>
                <a:lnTo>
                  <a:pt x="134005" y="799447"/>
                </a:lnTo>
                <a:cubicBezTo>
                  <a:pt x="133066" y="799386"/>
                  <a:pt x="121622" y="801627"/>
                  <a:pt x="104815" y="805064"/>
                </a:cubicBezTo>
                <a:lnTo>
                  <a:pt x="101145" y="804865"/>
                </a:lnTo>
                <a:cubicBezTo>
                  <a:pt x="112355" y="802168"/>
                  <a:pt x="121232" y="800009"/>
                  <a:pt x="122677" y="799361"/>
                </a:cubicBezTo>
                <a:cubicBezTo>
                  <a:pt x="119600" y="799705"/>
                  <a:pt x="102757" y="803249"/>
                  <a:pt x="81741" y="807769"/>
                </a:cubicBezTo>
                <a:cubicBezTo>
                  <a:pt x="80380" y="807947"/>
                  <a:pt x="78830" y="808197"/>
                  <a:pt x="77233" y="808455"/>
                </a:cubicBezTo>
                <a:cubicBezTo>
                  <a:pt x="106532" y="802433"/>
                  <a:pt x="128594" y="797703"/>
                  <a:pt x="132910" y="796226"/>
                </a:cubicBezTo>
                <a:cubicBezTo>
                  <a:pt x="129319" y="795928"/>
                  <a:pt x="113803" y="798418"/>
                  <a:pt x="93817" y="801788"/>
                </a:cubicBezTo>
                <a:cubicBezTo>
                  <a:pt x="109232" y="798368"/>
                  <a:pt x="143503" y="791938"/>
                  <a:pt x="118744" y="795646"/>
                </a:cubicBezTo>
                <a:cubicBezTo>
                  <a:pt x="105086" y="797692"/>
                  <a:pt x="55347" y="806365"/>
                  <a:pt x="12706" y="813565"/>
                </a:cubicBezTo>
                <a:cubicBezTo>
                  <a:pt x="12852" y="813529"/>
                  <a:pt x="12959" y="813501"/>
                  <a:pt x="13008" y="813430"/>
                </a:cubicBezTo>
                <a:lnTo>
                  <a:pt x="9975" y="813880"/>
                </a:lnTo>
                <a:cubicBezTo>
                  <a:pt x="54369" y="804549"/>
                  <a:pt x="120254" y="791396"/>
                  <a:pt x="138103" y="787511"/>
                </a:cubicBezTo>
                <a:lnTo>
                  <a:pt x="137957" y="787473"/>
                </a:lnTo>
                <a:lnTo>
                  <a:pt x="141719" y="786481"/>
                </a:lnTo>
                <a:cubicBezTo>
                  <a:pt x="133075" y="787658"/>
                  <a:pt x="70277" y="799634"/>
                  <a:pt x="19577" y="809119"/>
                </a:cubicBezTo>
                <a:cubicBezTo>
                  <a:pt x="57535" y="800769"/>
                  <a:pt x="95326" y="792607"/>
                  <a:pt x="94858" y="792322"/>
                </a:cubicBezTo>
                <a:cubicBezTo>
                  <a:pt x="94246" y="791961"/>
                  <a:pt x="52400" y="800421"/>
                  <a:pt x="7851" y="809412"/>
                </a:cubicBezTo>
                <a:lnTo>
                  <a:pt x="18798" y="806343"/>
                </a:lnTo>
                <a:cubicBezTo>
                  <a:pt x="52174" y="798804"/>
                  <a:pt x="85000" y="791524"/>
                  <a:pt x="85904" y="790928"/>
                </a:cubicBezTo>
                <a:cubicBezTo>
                  <a:pt x="84150" y="790814"/>
                  <a:pt x="45901" y="798697"/>
                  <a:pt x="3887" y="807354"/>
                </a:cubicBezTo>
                <a:cubicBezTo>
                  <a:pt x="2393" y="807516"/>
                  <a:pt x="936" y="807672"/>
                  <a:pt x="0" y="807734"/>
                </a:cubicBezTo>
                <a:lnTo>
                  <a:pt x="20687" y="803473"/>
                </a:lnTo>
                <a:lnTo>
                  <a:pt x="20889" y="803435"/>
                </a:lnTo>
                <a:cubicBezTo>
                  <a:pt x="21281" y="803357"/>
                  <a:pt x="21706" y="803277"/>
                  <a:pt x="22133" y="803207"/>
                </a:cubicBezTo>
                <a:cubicBezTo>
                  <a:pt x="25348" y="802614"/>
                  <a:pt x="28302" y="802060"/>
                  <a:pt x="30535" y="801617"/>
                </a:cubicBezTo>
                <a:cubicBezTo>
                  <a:pt x="29813" y="801671"/>
                  <a:pt x="29032" y="801738"/>
                  <a:pt x="28323" y="801791"/>
                </a:cubicBezTo>
                <a:lnTo>
                  <a:pt x="38628" y="799402"/>
                </a:lnTo>
                <a:lnTo>
                  <a:pt x="39870" y="799114"/>
                </a:lnTo>
                <a:cubicBezTo>
                  <a:pt x="41731" y="798768"/>
                  <a:pt x="42730" y="798501"/>
                  <a:pt x="43462" y="798282"/>
                </a:cubicBezTo>
                <a:lnTo>
                  <a:pt x="42552" y="798342"/>
                </a:lnTo>
                <a:lnTo>
                  <a:pt x="48085" y="796749"/>
                </a:lnTo>
                <a:cubicBezTo>
                  <a:pt x="51957" y="796027"/>
                  <a:pt x="56228" y="795395"/>
                  <a:pt x="59897" y="794887"/>
                </a:cubicBezTo>
                <a:lnTo>
                  <a:pt x="61075" y="794681"/>
                </a:lnTo>
                <a:lnTo>
                  <a:pt x="55941" y="794942"/>
                </a:lnTo>
                <a:cubicBezTo>
                  <a:pt x="58847" y="794207"/>
                  <a:pt x="73583" y="791698"/>
                  <a:pt x="80304" y="790384"/>
                </a:cubicBezTo>
                <a:cubicBezTo>
                  <a:pt x="79496" y="790429"/>
                  <a:pt x="78563" y="790499"/>
                  <a:pt x="77195" y="790284"/>
                </a:cubicBezTo>
                <a:lnTo>
                  <a:pt x="87535" y="788512"/>
                </a:lnTo>
                <a:lnTo>
                  <a:pt x="95027" y="786438"/>
                </a:lnTo>
                <a:cubicBezTo>
                  <a:pt x="97992" y="785893"/>
                  <a:pt x="101128" y="785445"/>
                  <a:pt x="103796" y="785091"/>
                </a:cubicBezTo>
                <a:cubicBezTo>
                  <a:pt x="105936" y="784682"/>
                  <a:pt x="108716" y="784198"/>
                  <a:pt x="116168" y="782935"/>
                </a:cubicBezTo>
                <a:lnTo>
                  <a:pt x="118215" y="782589"/>
                </a:lnTo>
                <a:lnTo>
                  <a:pt x="127781" y="780193"/>
                </a:lnTo>
                <a:lnTo>
                  <a:pt x="125174" y="781402"/>
                </a:lnTo>
                <a:lnTo>
                  <a:pt x="131027" y="780377"/>
                </a:lnTo>
                <a:cubicBezTo>
                  <a:pt x="130111" y="780253"/>
                  <a:pt x="128570" y="780242"/>
                  <a:pt x="129220" y="779934"/>
                </a:cubicBezTo>
                <a:lnTo>
                  <a:pt x="130704" y="779513"/>
                </a:lnTo>
                <a:lnTo>
                  <a:pt x="137204" y="778489"/>
                </a:lnTo>
                <a:lnTo>
                  <a:pt x="140741" y="777258"/>
                </a:lnTo>
                <a:cubicBezTo>
                  <a:pt x="139331" y="777516"/>
                  <a:pt x="137688" y="777817"/>
                  <a:pt x="135989" y="778126"/>
                </a:cubicBezTo>
                <a:lnTo>
                  <a:pt x="122900" y="780835"/>
                </a:lnTo>
                <a:lnTo>
                  <a:pt x="121414" y="781029"/>
                </a:lnTo>
                <a:lnTo>
                  <a:pt x="117450" y="781618"/>
                </a:lnTo>
                <a:lnTo>
                  <a:pt x="118157" y="781081"/>
                </a:lnTo>
                <a:lnTo>
                  <a:pt x="116822" y="781278"/>
                </a:lnTo>
                <a:lnTo>
                  <a:pt x="118227" y="780969"/>
                </a:lnTo>
                <a:lnTo>
                  <a:pt x="117014" y="780915"/>
                </a:lnTo>
                <a:cubicBezTo>
                  <a:pt x="113857" y="781380"/>
                  <a:pt x="99750" y="784230"/>
                  <a:pt x="98521" y="784408"/>
                </a:cubicBezTo>
                <a:cubicBezTo>
                  <a:pt x="99420" y="784145"/>
                  <a:pt x="106380" y="782700"/>
                  <a:pt x="109639" y="781982"/>
                </a:cubicBezTo>
                <a:cubicBezTo>
                  <a:pt x="108917" y="782097"/>
                  <a:pt x="102260" y="783211"/>
                  <a:pt x="102265" y="783170"/>
                </a:cubicBezTo>
                <a:cubicBezTo>
                  <a:pt x="102273" y="783128"/>
                  <a:pt x="105656" y="782565"/>
                  <a:pt x="109670" y="781736"/>
                </a:cubicBezTo>
                <a:lnTo>
                  <a:pt x="109558" y="781722"/>
                </a:lnTo>
                <a:cubicBezTo>
                  <a:pt x="107231" y="782063"/>
                  <a:pt x="96918" y="783757"/>
                  <a:pt x="95713" y="783782"/>
                </a:cubicBezTo>
                <a:cubicBezTo>
                  <a:pt x="97351" y="783271"/>
                  <a:pt x="101613" y="782431"/>
                  <a:pt x="107377" y="781358"/>
                </a:cubicBezTo>
                <a:lnTo>
                  <a:pt x="103068" y="781938"/>
                </a:lnTo>
                <a:cubicBezTo>
                  <a:pt x="104701" y="781418"/>
                  <a:pt x="110476" y="780455"/>
                  <a:pt x="116160" y="779476"/>
                </a:cubicBezTo>
                <a:cubicBezTo>
                  <a:pt x="116226" y="779228"/>
                  <a:pt x="109203" y="780015"/>
                  <a:pt x="112416" y="779318"/>
                </a:cubicBezTo>
                <a:cubicBezTo>
                  <a:pt x="114382" y="778891"/>
                  <a:pt x="120770" y="777851"/>
                  <a:pt x="126533" y="776880"/>
                </a:cubicBezTo>
                <a:cubicBezTo>
                  <a:pt x="126542" y="776878"/>
                  <a:pt x="126549" y="776876"/>
                  <a:pt x="126557" y="776875"/>
                </a:cubicBezTo>
                <a:lnTo>
                  <a:pt x="126101" y="776918"/>
                </a:lnTo>
                <a:lnTo>
                  <a:pt x="117640" y="778073"/>
                </a:lnTo>
                <a:cubicBezTo>
                  <a:pt x="118239" y="777742"/>
                  <a:pt x="122939" y="776796"/>
                  <a:pt x="129828" y="775511"/>
                </a:cubicBezTo>
                <a:lnTo>
                  <a:pt x="130447" y="775231"/>
                </a:lnTo>
                <a:lnTo>
                  <a:pt x="127891" y="775385"/>
                </a:lnTo>
                <a:cubicBezTo>
                  <a:pt x="128797" y="775188"/>
                  <a:pt x="130189" y="774927"/>
                  <a:pt x="131904" y="774626"/>
                </a:cubicBezTo>
                <a:lnTo>
                  <a:pt x="120537" y="776113"/>
                </a:lnTo>
                <a:lnTo>
                  <a:pt x="124693" y="775028"/>
                </a:lnTo>
                <a:lnTo>
                  <a:pt x="112828" y="776783"/>
                </a:lnTo>
                <a:cubicBezTo>
                  <a:pt x="113892" y="776291"/>
                  <a:pt x="124062" y="774114"/>
                  <a:pt x="127230" y="773333"/>
                </a:cubicBezTo>
                <a:lnTo>
                  <a:pt x="126413" y="773500"/>
                </a:lnTo>
                <a:lnTo>
                  <a:pt x="118955" y="774759"/>
                </a:lnTo>
                <a:cubicBezTo>
                  <a:pt x="118922" y="774703"/>
                  <a:pt x="125500" y="773328"/>
                  <a:pt x="126209" y="773171"/>
                </a:cubicBezTo>
                <a:cubicBezTo>
                  <a:pt x="122848" y="773608"/>
                  <a:pt x="115708" y="774667"/>
                  <a:pt x="114817" y="774686"/>
                </a:cubicBezTo>
                <a:cubicBezTo>
                  <a:pt x="116012" y="774393"/>
                  <a:pt x="130305" y="772156"/>
                  <a:pt x="133377" y="771416"/>
                </a:cubicBezTo>
                <a:lnTo>
                  <a:pt x="134391" y="770809"/>
                </a:lnTo>
                <a:lnTo>
                  <a:pt x="134250" y="770684"/>
                </a:lnTo>
                <a:lnTo>
                  <a:pt x="137042" y="769558"/>
                </a:lnTo>
                <a:lnTo>
                  <a:pt x="138544" y="768947"/>
                </a:lnTo>
                <a:cubicBezTo>
                  <a:pt x="141369" y="768360"/>
                  <a:pt x="146817" y="767666"/>
                  <a:pt x="151849" y="766959"/>
                </a:cubicBezTo>
                <a:cubicBezTo>
                  <a:pt x="152497" y="766839"/>
                  <a:pt x="153137" y="766719"/>
                  <a:pt x="153759" y="766605"/>
                </a:cubicBezTo>
                <a:lnTo>
                  <a:pt x="154051" y="766001"/>
                </a:lnTo>
                <a:cubicBezTo>
                  <a:pt x="153516" y="765994"/>
                  <a:pt x="153013" y="765989"/>
                  <a:pt x="152872" y="765676"/>
                </a:cubicBezTo>
                <a:lnTo>
                  <a:pt x="152725" y="765677"/>
                </a:lnTo>
                <a:lnTo>
                  <a:pt x="153976" y="765201"/>
                </a:lnTo>
                <a:lnTo>
                  <a:pt x="156366" y="762736"/>
                </a:lnTo>
                <a:cubicBezTo>
                  <a:pt x="160427" y="760661"/>
                  <a:pt x="166077" y="760637"/>
                  <a:pt x="171253" y="760408"/>
                </a:cubicBezTo>
                <a:cubicBezTo>
                  <a:pt x="172947" y="760078"/>
                  <a:pt x="174589" y="759773"/>
                  <a:pt x="175995" y="759505"/>
                </a:cubicBezTo>
                <a:cubicBezTo>
                  <a:pt x="175945" y="759473"/>
                  <a:pt x="175894" y="759443"/>
                  <a:pt x="175809" y="759424"/>
                </a:cubicBezTo>
                <a:cubicBezTo>
                  <a:pt x="174498" y="759631"/>
                  <a:pt x="173506" y="759771"/>
                  <a:pt x="172351" y="759746"/>
                </a:cubicBezTo>
                <a:lnTo>
                  <a:pt x="174917" y="759035"/>
                </a:lnTo>
                <a:lnTo>
                  <a:pt x="170780" y="757081"/>
                </a:lnTo>
                <a:cubicBezTo>
                  <a:pt x="170646" y="756247"/>
                  <a:pt x="173357" y="756404"/>
                  <a:pt x="175605" y="756071"/>
                </a:cubicBezTo>
                <a:cubicBezTo>
                  <a:pt x="175446" y="755998"/>
                  <a:pt x="175304" y="755926"/>
                  <a:pt x="175966" y="754527"/>
                </a:cubicBezTo>
                <a:cubicBezTo>
                  <a:pt x="179248" y="753542"/>
                  <a:pt x="187576" y="753118"/>
                  <a:pt x="194969" y="752503"/>
                </a:cubicBezTo>
                <a:cubicBezTo>
                  <a:pt x="197882" y="751851"/>
                  <a:pt x="200701" y="751253"/>
                  <a:pt x="202783" y="750790"/>
                </a:cubicBezTo>
                <a:cubicBezTo>
                  <a:pt x="203378" y="750470"/>
                  <a:pt x="203937" y="750172"/>
                  <a:pt x="204468" y="749910"/>
                </a:cubicBezTo>
                <a:lnTo>
                  <a:pt x="198073" y="750175"/>
                </a:lnTo>
                <a:cubicBezTo>
                  <a:pt x="198488" y="749925"/>
                  <a:pt x="203749" y="748927"/>
                  <a:pt x="206932" y="748328"/>
                </a:cubicBezTo>
                <a:cubicBezTo>
                  <a:pt x="206669" y="748339"/>
                  <a:pt x="206409" y="748352"/>
                  <a:pt x="206157" y="748355"/>
                </a:cubicBezTo>
                <a:lnTo>
                  <a:pt x="201040" y="749076"/>
                </a:lnTo>
                <a:cubicBezTo>
                  <a:pt x="201176" y="749033"/>
                  <a:pt x="201258" y="749002"/>
                  <a:pt x="201231" y="748922"/>
                </a:cubicBezTo>
                <a:lnTo>
                  <a:pt x="199175" y="749110"/>
                </a:lnTo>
                <a:cubicBezTo>
                  <a:pt x="200076" y="748900"/>
                  <a:pt x="200993" y="748687"/>
                  <a:pt x="201922" y="748483"/>
                </a:cubicBezTo>
                <a:lnTo>
                  <a:pt x="200676" y="748296"/>
                </a:lnTo>
                <a:lnTo>
                  <a:pt x="206599" y="747388"/>
                </a:lnTo>
                <a:cubicBezTo>
                  <a:pt x="205091" y="747123"/>
                  <a:pt x="203378" y="746871"/>
                  <a:pt x="201362" y="745966"/>
                </a:cubicBezTo>
                <a:cubicBezTo>
                  <a:pt x="202870" y="745579"/>
                  <a:pt x="209876" y="745719"/>
                  <a:pt x="215785" y="745335"/>
                </a:cubicBezTo>
                <a:lnTo>
                  <a:pt x="219774" y="744446"/>
                </a:lnTo>
                <a:lnTo>
                  <a:pt x="224297" y="743378"/>
                </a:lnTo>
                <a:lnTo>
                  <a:pt x="215122" y="742750"/>
                </a:lnTo>
                <a:cubicBezTo>
                  <a:pt x="215959" y="742487"/>
                  <a:pt x="220635" y="742203"/>
                  <a:pt x="225156" y="741767"/>
                </a:cubicBezTo>
                <a:cubicBezTo>
                  <a:pt x="224710" y="741147"/>
                  <a:pt x="224041" y="740577"/>
                  <a:pt x="223875" y="740092"/>
                </a:cubicBezTo>
                <a:lnTo>
                  <a:pt x="205142" y="743491"/>
                </a:lnTo>
                <a:cubicBezTo>
                  <a:pt x="213616" y="741326"/>
                  <a:pt x="222081" y="739188"/>
                  <a:pt x="229571" y="737281"/>
                </a:cubicBezTo>
                <a:lnTo>
                  <a:pt x="230238" y="736963"/>
                </a:lnTo>
                <a:cubicBezTo>
                  <a:pt x="230563" y="736878"/>
                  <a:pt x="230919" y="736799"/>
                  <a:pt x="231319" y="736836"/>
                </a:cubicBezTo>
                <a:lnTo>
                  <a:pt x="238637" y="734946"/>
                </a:lnTo>
                <a:lnTo>
                  <a:pt x="238423" y="734714"/>
                </a:lnTo>
                <a:cubicBezTo>
                  <a:pt x="237852" y="733561"/>
                  <a:pt x="239323" y="734353"/>
                  <a:pt x="240264" y="734383"/>
                </a:cubicBezTo>
                <a:lnTo>
                  <a:pt x="241026" y="732784"/>
                </a:lnTo>
                <a:cubicBezTo>
                  <a:pt x="229982" y="734987"/>
                  <a:pt x="213764" y="738459"/>
                  <a:pt x="196969" y="742045"/>
                </a:cubicBezTo>
                <a:lnTo>
                  <a:pt x="204148" y="739190"/>
                </a:lnTo>
                <a:cubicBezTo>
                  <a:pt x="224397" y="733738"/>
                  <a:pt x="244361" y="728536"/>
                  <a:pt x="248066" y="727028"/>
                </a:cubicBezTo>
                <a:lnTo>
                  <a:pt x="247931" y="726903"/>
                </a:lnTo>
                <a:cubicBezTo>
                  <a:pt x="243257" y="727279"/>
                  <a:pt x="219618" y="732559"/>
                  <a:pt x="193858" y="738310"/>
                </a:cubicBezTo>
                <a:cubicBezTo>
                  <a:pt x="192836" y="738313"/>
                  <a:pt x="191843" y="738313"/>
                  <a:pt x="191196" y="738256"/>
                </a:cubicBezTo>
                <a:lnTo>
                  <a:pt x="205011" y="735174"/>
                </a:lnTo>
                <a:lnTo>
                  <a:pt x="205146" y="735150"/>
                </a:lnTo>
                <a:cubicBezTo>
                  <a:pt x="205407" y="735094"/>
                  <a:pt x="205693" y="735043"/>
                  <a:pt x="205979" y="735007"/>
                </a:cubicBezTo>
                <a:cubicBezTo>
                  <a:pt x="208138" y="734631"/>
                  <a:pt x="210120" y="734273"/>
                  <a:pt x="211615" y="733965"/>
                </a:cubicBezTo>
                <a:cubicBezTo>
                  <a:pt x="211117" y="733932"/>
                  <a:pt x="210580" y="733907"/>
                  <a:pt x="210091" y="733871"/>
                </a:cubicBezTo>
                <a:lnTo>
                  <a:pt x="216931" y="731936"/>
                </a:lnTo>
                <a:lnTo>
                  <a:pt x="217344" y="731872"/>
                </a:lnTo>
                <a:cubicBezTo>
                  <a:pt x="219004" y="731482"/>
                  <a:pt x="219661" y="731240"/>
                  <a:pt x="220138" y="731027"/>
                </a:cubicBezTo>
                <a:lnTo>
                  <a:pt x="219510" y="730972"/>
                </a:lnTo>
                <a:lnTo>
                  <a:pt x="223132" y="729466"/>
                </a:lnTo>
                <a:cubicBezTo>
                  <a:pt x="225730" y="729001"/>
                  <a:pt x="228622" y="728739"/>
                  <a:pt x="231111" y="728565"/>
                </a:cubicBezTo>
                <a:lnTo>
                  <a:pt x="231904" y="728445"/>
                </a:lnTo>
                <a:cubicBezTo>
                  <a:pt x="231901" y="728444"/>
                  <a:pt x="231901" y="728443"/>
                  <a:pt x="231901" y="728442"/>
                </a:cubicBezTo>
                <a:cubicBezTo>
                  <a:pt x="230949" y="728400"/>
                  <a:pt x="229767" y="728390"/>
                  <a:pt x="228348" y="728012"/>
                </a:cubicBezTo>
                <a:cubicBezTo>
                  <a:pt x="230265" y="727373"/>
                  <a:pt x="240192" y="725970"/>
                  <a:pt x="244691" y="725072"/>
                </a:cubicBezTo>
                <a:cubicBezTo>
                  <a:pt x="243946" y="724991"/>
                  <a:pt x="243051" y="724938"/>
                  <a:pt x="242495" y="724423"/>
                </a:cubicBezTo>
                <a:lnTo>
                  <a:pt x="249458" y="723420"/>
                </a:lnTo>
                <a:lnTo>
                  <a:pt x="254376" y="721506"/>
                </a:lnTo>
                <a:lnTo>
                  <a:pt x="258523" y="721076"/>
                </a:lnTo>
                <a:cubicBezTo>
                  <a:pt x="258093" y="720723"/>
                  <a:pt x="258253" y="720471"/>
                  <a:pt x="258637" y="720362"/>
                </a:cubicBezTo>
                <a:cubicBezTo>
                  <a:pt x="258700" y="720344"/>
                  <a:pt x="258767" y="720330"/>
                  <a:pt x="258874" y="720375"/>
                </a:cubicBezTo>
                <a:lnTo>
                  <a:pt x="259707" y="719990"/>
                </a:lnTo>
                <a:lnTo>
                  <a:pt x="257210" y="717684"/>
                </a:lnTo>
                <a:cubicBezTo>
                  <a:pt x="257781" y="717471"/>
                  <a:pt x="261925" y="719422"/>
                  <a:pt x="264751" y="720084"/>
                </a:cubicBezTo>
                <a:lnTo>
                  <a:pt x="264650" y="719809"/>
                </a:lnTo>
                <a:cubicBezTo>
                  <a:pt x="264673" y="719787"/>
                  <a:pt x="264703" y="719771"/>
                  <a:pt x="264810" y="719810"/>
                </a:cubicBezTo>
                <a:cubicBezTo>
                  <a:pt x="264827" y="719264"/>
                  <a:pt x="265443" y="719434"/>
                  <a:pt x="266013" y="719489"/>
                </a:cubicBezTo>
                <a:lnTo>
                  <a:pt x="265370" y="718278"/>
                </a:lnTo>
                <a:lnTo>
                  <a:pt x="265382" y="717569"/>
                </a:lnTo>
                <a:cubicBezTo>
                  <a:pt x="265780" y="717273"/>
                  <a:pt x="266751" y="717279"/>
                  <a:pt x="267994" y="717486"/>
                </a:cubicBezTo>
                <a:lnTo>
                  <a:pt x="267195" y="715649"/>
                </a:lnTo>
                <a:cubicBezTo>
                  <a:pt x="265249" y="715938"/>
                  <a:pt x="263049" y="716355"/>
                  <a:pt x="260658" y="716821"/>
                </a:cubicBezTo>
                <a:cubicBezTo>
                  <a:pt x="257320" y="717239"/>
                  <a:pt x="252777" y="717951"/>
                  <a:pt x="247401" y="718835"/>
                </a:cubicBezTo>
                <a:lnTo>
                  <a:pt x="232028" y="720969"/>
                </a:lnTo>
                <a:cubicBezTo>
                  <a:pt x="243947" y="718546"/>
                  <a:pt x="256043" y="716117"/>
                  <a:pt x="266480" y="714007"/>
                </a:cubicBezTo>
                <a:lnTo>
                  <a:pt x="266360" y="713732"/>
                </a:lnTo>
                <a:lnTo>
                  <a:pt x="267846" y="713731"/>
                </a:lnTo>
                <a:lnTo>
                  <a:pt x="268390" y="713620"/>
                </a:lnTo>
                <a:cubicBezTo>
                  <a:pt x="267957" y="712730"/>
                  <a:pt x="267865" y="711992"/>
                  <a:pt x="268606" y="711779"/>
                </a:cubicBezTo>
                <a:lnTo>
                  <a:pt x="269793" y="712045"/>
                </a:lnTo>
                <a:lnTo>
                  <a:pt x="272541" y="711446"/>
                </a:lnTo>
                <a:lnTo>
                  <a:pt x="271823" y="710914"/>
                </a:lnTo>
                <a:lnTo>
                  <a:pt x="273275" y="711286"/>
                </a:lnTo>
                <a:lnTo>
                  <a:pt x="277883" y="710280"/>
                </a:lnTo>
                <a:lnTo>
                  <a:pt x="277724" y="710038"/>
                </a:lnTo>
                <a:lnTo>
                  <a:pt x="278383" y="710171"/>
                </a:lnTo>
                <a:lnTo>
                  <a:pt x="282527" y="709266"/>
                </a:lnTo>
                <a:lnTo>
                  <a:pt x="282515" y="709044"/>
                </a:lnTo>
                <a:cubicBezTo>
                  <a:pt x="278730" y="709568"/>
                  <a:pt x="270074" y="711051"/>
                  <a:pt x="258607" y="713093"/>
                </a:cubicBezTo>
                <a:lnTo>
                  <a:pt x="255380" y="712723"/>
                </a:lnTo>
                <a:cubicBezTo>
                  <a:pt x="265367" y="710542"/>
                  <a:pt x="273274" y="708792"/>
                  <a:pt x="274573" y="708209"/>
                </a:cubicBezTo>
                <a:cubicBezTo>
                  <a:pt x="271849" y="708412"/>
                  <a:pt x="256865" y="711178"/>
                  <a:pt x="238165" y="714729"/>
                </a:cubicBezTo>
                <a:cubicBezTo>
                  <a:pt x="236960" y="714843"/>
                  <a:pt x="235583" y="715021"/>
                  <a:pt x="234166" y="715205"/>
                </a:cubicBezTo>
                <a:cubicBezTo>
                  <a:pt x="260224" y="710537"/>
                  <a:pt x="279854" y="706824"/>
                  <a:pt x="283716" y="705546"/>
                </a:cubicBezTo>
                <a:cubicBezTo>
                  <a:pt x="280566" y="705077"/>
                  <a:pt x="266791" y="706851"/>
                  <a:pt x="249044" y="709298"/>
                </a:cubicBezTo>
                <a:cubicBezTo>
                  <a:pt x="262765" y="706588"/>
                  <a:pt x="293221" y="701741"/>
                  <a:pt x="271255" y="704303"/>
                </a:cubicBezTo>
                <a:cubicBezTo>
                  <a:pt x="259137" y="705717"/>
                  <a:pt x="214961" y="712091"/>
                  <a:pt x="177097" y="717319"/>
                </a:cubicBezTo>
                <a:cubicBezTo>
                  <a:pt x="177229" y="717291"/>
                  <a:pt x="177323" y="717267"/>
                  <a:pt x="177370" y="717199"/>
                </a:cubicBezTo>
                <a:lnTo>
                  <a:pt x="174677" y="717508"/>
                </a:lnTo>
                <a:cubicBezTo>
                  <a:pt x="214172" y="710225"/>
                  <a:pt x="272753" y="700115"/>
                  <a:pt x="288637" y="697053"/>
                </a:cubicBezTo>
                <a:lnTo>
                  <a:pt x="288509" y="697009"/>
                </a:lnTo>
                <a:lnTo>
                  <a:pt x="289382" y="696794"/>
                </a:lnTo>
                <a:lnTo>
                  <a:pt x="288688" y="696607"/>
                </a:lnTo>
                <a:cubicBezTo>
                  <a:pt x="274281" y="698577"/>
                  <a:pt x="224347" y="706682"/>
                  <a:pt x="183329" y="713184"/>
                </a:cubicBezTo>
                <a:cubicBezTo>
                  <a:pt x="217112" y="706585"/>
                  <a:pt x="250738" y="700165"/>
                  <a:pt x="250336" y="699859"/>
                </a:cubicBezTo>
                <a:cubicBezTo>
                  <a:pt x="249810" y="699468"/>
                  <a:pt x="212598" y="705998"/>
                  <a:pt x="172985" y="712932"/>
                </a:cubicBezTo>
                <a:lnTo>
                  <a:pt x="182752" y="710366"/>
                </a:lnTo>
                <a:cubicBezTo>
                  <a:pt x="212531" y="704353"/>
                  <a:pt x="241813" y="698574"/>
                  <a:pt x="242502" y="698044"/>
                </a:cubicBezTo>
                <a:cubicBezTo>
                  <a:pt x="240959" y="697849"/>
                  <a:pt x="206941" y="703966"/>
                  <a:pt x="169572" y="710684"/>
                </a:cubicBezTo>
                <a:cubicBezTo>
                  <a:pt x="168249" y="710776"/>
                  <a:pt x="166960" y="710864"/>
                  <a:pt x="166133" y="710884"/>
                </a:cubicBezTo>
                <a:lnTo>
                  <a:pt x="184532" y="707578"/>
                </a:lnTo>
                <a:lnTo>
                  <a:pt x="184711" y="707549"/>
                </a:lnTo>
                <a:cubicBezTo>
                  <a:pt x="185059" y="707488"/>
                  <a:pt x="185438" y="707429"/>
                  <a:pt x="185816" y="707379"/>
                </a:cubicBezTo>
                <a:cubicBezTo>
                  <a:pt x="188673" y="706934"/>
                  <a:pt x="191298" y="706517"/>
                  <a:pt x="193284" y="706176"/>
                </a:cubicBezTo>
                <a:cubicBezTo>
                  <a:pt x="192646" y="706198"/>
                  <a:pt x="191954" y="706228"/>
                  <a:pt x="191328" y="706248"/>
                </a:cubicBezTo>
                <a:lnTo>
                  <a:pt x="200503" y="704333"/>
                </a:lnTo>
                <a:lnTo>
                  <a:pt x="201610" y="704103"/>
                </a:lnTo>
                <a:cubicBezTo>
                  <a:pt x="203264" y="703843"/>
                  <a:pt x="204153" y="703622"/>
                  <a:pt x="204807" y="703436"/>
                </a:cubicBezTo>
                <a:lnTo>
                  <a:pt x="204003" y="703455"/>
                </a:lnTo>
                <a:lnTo>
                  <a:pt x="208942" y="702116"/>
                </a:lnTo>
                <a:cubicBezTo>
                  <a:pt x="212382" y="701572"/>
                  <a:pt x="216171" y="701139"/>
                  <a:pt x="219424" y="700800"/>
                </a:cubicBezTo>
                <a:lnTo>
                  <a:pt x="220470" y="700648"/>
                </a:lnTo>
                <a:cubicBezTo>
                  <a:pt x="220468" y="700648"/>
                  <a:pt x="220468" y="700648"/>
                  <a:pt x="220467" y="700648"/>
                </a:cubicBezTo>
                <a:lnTo>
                  <a:pt x="215938" y="700671"/>
                </a:lnTo>
                <a:cubicBezTo>
                  <a:pt x="218526" y="700070"/>
                  <a:pt x="231613" y="698242"/>
                  <a:pt x="237588" y="697237"/>
                </a:cubicBezTo>
                <a:lnTo>
                  <a:pt x="244034" y="695699"/>
                </a:lnTo>
                <a:lnTo>
                  <a:pt x="250718" y="693970"/>
                </a:lnTo>
                <a:cubicBezTo>
                  <a:pt x="253353" y="693561"/>
                  <a:pt x="256134" y="693260"/>
                  <a:pt x="258499" y="693029"/>
                </a:cubicBezTo>
                <a:cubicBezTo>
                  <a:pt x="260401" y="692718"/>
                  <a:pt x="262871" y="692363"/>
                  <a:pt x="269488" y="691444"/>
                </a:cubicBezTo>
                <a:lnTo>
                  <a:pt x="271306" y="691192"/>
                </a:lnTo>
                <a:lnTo>
                  <a:pt x="279681" y="689269"/>
                </a:lnTo>
                <a:lnTo>
                  <a:pt x="279138" y="688996"/>
                </a:lnTo>
                <a:lnTo>
                  <a:pt x="275504" y="689653"/>
                </a:lnTo>
                <a:lnTo>
                  <a:pt x="274186" y="689779"/>
                </a:lnTo>
                <a:lnTo>
                  <a:pt x="270669" y="690184"/>
                </a:lnTo>
                <a:lnTo>
                  <a:pt x="271314" y="689679"/>
                </a:lnTo>
                <a:lnTo>
                  <a:pt x="270130" y="689815"/>
                </a:lnTo>
                <a:lnTo>
                  <a:pt x="271380" y="689570"/>
                </a:lnTo>
                <a:lnTo>
                  <a:pt x="270313" y="689459"/>
                </a:lnTo>
                <a:cubicBezTo>
                  <a:pt x="267514" y="689778"/>
                  <a:pt x="254968" y="691977"/>
                  <a:pt x="253878" y="692098"/>
                </a:cubicBezTo>
                <a:cubicBezTo>
                  <a:pt x="254681" y="691876"/>
                  <a:pt x="260872" y="690753"/>
                  <a:pt x="263771" y="690186"/>
                </a:cubicBezTo>
                <a:cubicBezTo>
                  <a:pt x="263131" y="690268"/>
                  <a:pt x="257220" y="691073"/>
                  <a:pt x="257226" y="691033"/>
                </a:cubicBezTo>
                <a:cubicBezTo>
                  <a:pt x="257234" y="690991"/>
                  <a:pt x="260238" y="690584"/>
                  <a:pt x="263810" y="689939"/>
                </a:cubicBezTo>
                <a:lnTo>
                  <a:pt x="263710" y="689921"/>
                </a:lnTo>
                <a:cubicBezTo>
                  <a:pt x="261646" y="690154"/>
                  <a:pt x="252489" y="691371"/>
                  <a:pt x="251428" y="691340"/>
                </a:cubicBezTo>
                <a:lnTo>
                  <a:pt x="261802" y="689454"/>
                </a:lnTo>
                <a:lnTo>
                  <a:pt x="257984" y="689835"/>
                </a:lnTo>
                <a:cubicBezTo>
                  <a:pt x="257813" y="689849"/>
                  <a:pt x="257666" y="689859"/>
                  <a:pt x="257640" y="689746"/>
                </a:cubicBezTo>
                <a:cubicBezTo>
                  <a:pt x="259443" y="689390"/>
                  <a:pt x="264570" y="688693"/>
                  <a:pt x="269617" y="687978"/>
                </a:cubicBezTo>
                <a:lnTo>
                  <a:pt x="266325" y="687644"/>
                </a:lnTo>
                <a:cubicBezTo>
                  <a:pt x="267275" y="687462"/>
                  <a:pt x="269385" y="687158"/>
                  <a:pt x="271934" y="686807"/>
                </a:cubicBezTo>
                <a:lnTo>
                  <a:pt x="271779" y="686767"/>
                </a:lnTo>
                <a:lnTo>
                  <a:pt x="273085" y="686477"/>
                </a:lnTo>
                <a:lnTo>
                  <a:pt x="272948" y="686195"/>
                </a:lnTo>
                <a:lnTo>
                  <a:pt x="268765" y="685004"/>
                </a:lnTo>
                <a:lnTo>
                  <a:pt x="268110" y="684818"/>
                </a:lnTo>
                <a:lnTo>
                  <a:pt x="259489" y="682241"/>
                </a:lnTo>
                <a:lnTo>
                  <a:pt x="261305" y="682194"/>
                </a:lnTo>
                <a:cubicBezTo>
                  <a:pt x="259849" y="681767"/>
                  <a:pt x="258678" y="681404"/>
                  <a:pt x="257974" y="681132"/>
                </a:cubicBezTo>
                <a:cubicBezTo>
                  <a:pt x="256939" y="680993"/>
                  <a:pt x="255920" y="680738"/>
                  <a:pt x="254945" y="680452"/>
                </a:cubicBezTo>
                <a:lnTo>
                  <a:pt x="251848" y="678817"/>
                </a:lnTo>
                <a:cubicBezTo>
                  <a:pt x="251478" y="678757"/>
                  <a:pt x="251122" y="678656"/>
                  <a:pt x="250771" y="678554"/>
                </a:cubicBezTo>
                <a:lnTo>
                  <a:pt x="246004" y="676383"/>
                </a:lnTo>
                <a:lnTo>
                  <a:pt x="246371" y="676422"/>
                </a:lnTo>
                <a:lnTo>
                  <a:pt x="243508" y="675283"/>
                </a:lnTo>
                <a:lnTo>
                  <a:pt x="243569" y="675286"/>
                </a:lnTo>
                <a:lnTo>
                  <a:pt x="242609" y="674938"/>
                </a:lnTo>
                <a:lnTo>
                  <a:pt x="238482" y="673440"/>
                </a:lnTo>
                <a:lnTo>
                  <a:pt x="227135" y="669611"/>
                </a:lnTo>
                <a:lnTo>
                  <a:pt x="228028" y="669686"/>
                </a:lnTo>
                <a:cubicBezTo>
                  <a:pt x="227704" y="669604"/>
                  <a:pt x="227385" y="669510"/>
                  <a:pt x="227090" y="669418"/>
                </a:cubicBezTo>
                <a:lnTo>
                  <a:pt x="226911" y="669367"/>
                </a:lnTo>
                <a:lnTo>
                  <a:pt x="208711" y="663525"/>
                </a:lnTo>
                <a:cubicBezTo>
                  <a:pt x="209564" y="663614"/>
                  <a:pt x="210878" y="663831"/>
                  <a:pt x="212226" y="664056"/>
                </a:cubicBezTo>
                <a:cubicBezTo>
                  <a:pt x="235564" y="671552"/>
                  <a:pt x="257581" y="678621"/>
                  <a:pt x="271063" y="682751"/>
                </a:cubicBezTo>
                <a:lnTo>
                  <a:pt x="271241" y="682724"/>
                </a:lnTo>
                <a:cubicBezTo>
                  <a:pt x="264128" y="679873"/>
                  <a:pt x="251121" y="674964"/>
                  <a:pt x="237965" y="669914"/>
                </a:cubicBezTo>
                <a:lnTo>
                  <a:pt x="237136" y="669490"/>
                </a:lnTo>
                <a:cubicBezTo>
                  <a:pt x="233405" y="668181"/>
                  <a:pt x="229608" y="666844"/>
                  <a:pt x="225804" y="665499"/>
                </a:cubicBezTo>
                <a:cubicBezTo>
                  <a:pt x="223852" y="664521"/>
                  <a:pt x="220388" y="663003"/>
                  <a:pt x="216357" y="661317"/>
                </a:cubicBezTo>
                <a:cubicBezTo>
                  <a:pt x="238313" y="668218"/>
                  <a:pt x="259524" y="674892"/>
                  <a:pt x="274066" y="679326"/>
                </a:cubicBezTo>
                <a:cubicBezTo>
                  <a:pt x="265817" y="676166"/>
                  <a:pt x="252116" y="671174"/>
                  <a:pt x="238374" y="666088"/>
                </a:cubicBezTo>
                <a:lnTo>
                  <a:pt x="248087" y="668953"/>
                </a:lnTo>
                <a:cubicBezTo>
                  <a:pt x="241328" y="666643"/>
                  <a:pt x="234239" y="664216"/>
                  <a:pt x="227145" y="661778"/>
                </a:cubicBezTo>
                <a:cubicBezTo>
                  <a:pt x="246847" y="667507"/>
                  <a:pt x="268606" y="673894"/>
                  <a:pt x="287465" y="679389"/>
                </a:cubicBezTo>
                <a:lnTo>
                  <a:pt x="288249" y="679076"/>
                </a:lnTo>
                <a:cubicBezTo>
                  <a:pt x="272050" y="673670"/>
                  <a:pt x="249716" y="666324"/>
                  <a:pt x="232784" y="660444"/>
                </a:cubicBezTo>
                <a:lnTo>
                  <a:pt x="234536" y="660797"/>
                </a:lnTo>
                <a:cubicBezTo>
                  <a:pt x="234508" y="660706"/>
                  <a:pt x="234446" y="660678"/>
                  <a:pt x="234360" y="660641"/>
                </a:cubicBezTo>
                <a:lnTo>
                  <a:pt x="240965" y="662322"/>
                </a:lnTo>
                <a:cubicBezTo>
                  <a:pt x="233388" y="659912"/>
                  <a:pt x="226070" y="657542"/>
                  <a:pt x="219322" y="655330"/>
                </a:cubicBezTo>
                <a:lnTo>
                  <a:pt x="222031" y="655950"/>
                </a:lnTo>
                <a:cubicBezTo>
                  <a:pt x="222001" y="655855"/>
                  <a:pt x="221908" y="655818"/>
                  <a:pt x="221781" y="655768"/>
                </a:cubicBezTo>
                <a:cubicBezTo>
                  <a:pt x="249426" y="663008"/>
                  <a:pt x="280397" y="671323"/>
                  <a:pt x="299846" y="676380"/>
                </a:cubicBezTo>
                <a:cubicBezTo>
                  <a:pt x="297049" y="675075"/>
                  <a:pt x="286882" y="671917"/>
                  <a:pt x="281177" y="669780"/>
                </a:cubicBezTo>
                <a:lnTo>
                  <a:pt x="300967" y="674264"/>
                </a:lnTo>
                <a:cubicBezTo>
                  <a:pt x="298504" y="673498"/>
                  <a:pt x="296194" y="672731"/>
                  <a:pt x="294235" y="672052"/>
                </a:cubicBezTo>
                <a:lnTo>
                  <a:pt x="303549" y="674450"/>
                </a:lnTo>
                <a:cubicBezTo>
                  <a:pt x="303785" y="674058"/>
                  <a:pt x="303763" y="674044"/>
                  <a:pt x="303741" y="674029"/>
                </a:cubicBezTo>
                <a:cubicBezTo>
                  <a:pt x="301237" y="672392"/>
                  <a:pt x="288482" y="667836"/>
                  <a:pt x="271545" y="662140"/>
                </a:cubicBezTo>
                <a:cubicBezTo>
                  <a:pt x="272468" y="662357"/>
                  <a:pt x="273362" y="662564"/>
                  <a:pt x="274148" y="662690"/>
                </a:cubicBezTo>
                <a:cubicBezTo>
                  <a:pt x="286300" y="667049"/>
                  <a:pt x="296037" y="670435"/>
                  <a:pt x="297811" y="670643"/>
                </a:cubicBezTo>
                <a:cubicBezTo>
                  <a:pt x="296970" y="669886"/>
                  <a:pt x="291835" y="667706"/>
                  <a:pt x="285349" y="664994"/>
                </a:cubicBezTo>
                <a:lnTo>
                  <a:pt x="285987" y="664819"/>
                </a:lnTo>
                <a:cubicBezTo>
                  <a:pt x="284157" y="664216"/>
                  <a:pt x="282284" y="663616"/>
                  <a:pt x="280375" y="663004"/>
                </a:cubicBezTo>
                <a:cubicBezTo>
                  <a:pt x="281796" y="663360"/>
                  <a:pt x="283176" y="663705"/>
                  <a:pt x="284395" y="663951"/>
                </a:cubicBezTo>
                <a:lnTo>
                  <a:pt x="286551" y="664665"/>
                </a:lnTo>
                <a:lnTo>
                  <a:pt x="287458" y="664416"/>
                </a:lnTo>
                <a:cubicBezTo>
                  <a:pt x="297171" y="667662"/>
                  <a:pt x="303785" y="669735"/>
                  <a:pt x="304326" y="669574"/>
                </a:cubicBezTo>
                <a:lnTo>
                  <a:pt x="294307" y="665386"/>
                </a:lnTo>
                <a:lnTo>
                  <a:pt x="302129" y="667932"/>
                </a:lnTo>
                <a:lnTo>
                  <a:pt x="304877" y="667737"/>
                </a:lnTo>
                <a:cubicBezTo>
                  <a:pt x="300785" y="666120"/>
                  <a:pt x="295225" y="663989"/>
                  <a:pt x="288997" y="661606"/>
                </a:cubicBezTo>
                <a:lnTo>
                  <a:pt x="284784" y="661330"/>
                </a:lnTo>
                <a:cubicBezTo>
                  <a:pt x="284431" y="660698"/>
                  <a:pt x="285025" y="660499"/>
                  <a:pt x="285530" y="660275"/>
                </a:cubicBezTo>
                <a:lnTo>
                  <a:pt x="284156" y="659748"/>
                </a:lnTo>
                <a:lnTo>
                  <a:pt x="276786" y="659022"/>
                </a:lnTo>
                <a:lnTo>
                  <a:pt x="279645" y="658844"/>
                </a:lnTo>
                <a:lnTo>
                  <a:pt x="270778" y="657639"/>
                </a:lnTo>
                <a:cubicBezTo>
                  <a:pt x="271103" y="657471"/>
                  <a:pt x="273265" y="657439"/>
                  <a:pt x="275478" y="657441"/>
                </a:cubicBezTo>
                <a:lnTo>
                  <a:pt x="275726" y="657404"/>
                </a:lnTo>
                <a:cubicBezTo>
                  <a:pt x="275723" y="657404"/>
                  <a:pt x="275718" y="657403"/>
                  <a:pt x="275715" y="657402"/>
                </a:cubicBezTo>
                <a:lnTo>
                  <a:pt x="267788" y="656987"/>
                </a:lnTo>
                <a:lnTo>
                  <a:pt x="262370" y="655238"/>
                </a:lnTo>
                <a:lnTo>
                  <a:pt x="264762" y="655127"/>
                </a:lnTo>
                <a:lnTo>
                  <a:pt x="258144" y="654182"/>
                </a:lnTo>
                <a:cubicBezTo>
                  <a:pt x="258187" y="654166"/>
                  <a:pt x="258250" y="654154"/>
                  <a:pt x="258335" y="654166"/>
                </a:cubicBezTo>
                <a:lnTo>
                  <a:pt x="257970" y="654123"/>
                </a:lnTo>
                <a:lnTo>
                  <a:pt x="253770" y="653209"/>
                </a:lnTo>
                <a:lnTo>
                  <a:pt x="244581" y="652119"/>
                </a:lnTo>
                <a:lnTo>
                  <a:pt x="258545" y="652541"/>
                </a:lnTo>
                <a:lnTo>
                  <a:pt x="253856" y="651418"/>
                </a:lnTo>
                <a:lnTo>
                  <a:pt x="239508" y="648918"/>
                </a:lnTo>
                <a:lnTo>
                  <a:pt x="271921" y="652711"/>
                </a:lnTo>
                <a:lnTo>
                  <a:pt x="272217" y="652677"/>
                </a:lnTo>
                <a:cubicBezTo>
                  <a:pt x="272158" y="652593"/>
                  <a:pt x="272162" y="652522"/>
                  <a:pt x="272291" y="652477"/>
                </a:cubicBezTo>
                <a:lnTo>
                  <a:pt x="273114" y="652429"/>
                </a:lnTo>
                <a:cubicBezTo>
                  <a:pt x="274282" y="652479"/>
                  <a:pt x="276205" y="652779"/>
                  <a:pt x="278247" y="653108"/>
                </a:cubicBezTo>
                <a:cubicBezTo>
                  <a:pt x="279608" y="653145"/>
                  <a:pt x="280920" y="653174"/>
                  <a:pt x="282173" y="653194"/>
                </a:cubicBezTo>
                <a:lnTo>
                  <a:pt x="283553" y="652694"/>
                </a:lnTo>
                <a:lnTo>
                  <a:pt x="283991" y="652303"/>
                </a:lnTo>
                <a:cubicBezTo>
                  <a:pt x="285579" y="652341"/>
                  <a:pt x="288967" y="652822"/>
                  <a:pt x="292390" y="653295"/>
                </a:cubicBezTo>
                <a:lnTo>
                  <a:pt x="295288" y="653059"/>
                </a:lnTo>
                <a:lnTo>
                  <a:pt x="294483" y="652933"/>
                </a:lnTo>
                <a:lnTo>
                  <a:pt x="293715" y="652923"/>
                </a:lnTo>
                <a:lnTo>
                  <a:pt x="293350" y="652755"/>
                </a:lnTo>
                <a:cubicBezTo>
                  <a:pt x="290740" y="652331"/>
                  <a:pt x="288008" y="651904"/>
                  <a:pt x="285183" y="651467"/>
                </a:cubicBezTo>
                <a:lnTo>
                  <a:pt x="292290" y="652262"/>
                </a:lnTo>
                <a:lnTo>
                  <a:pt x="291951" y="652105"/>
                </a:lnTo>
                <a:cubicBezTo>
                  <a:pt x="287762" y="651557"/>
                  <a:pt x="281040" y="650913"/>
                  <a:pt x="273215" y="650218"/>
                </a:cubicBezTo>
                <a:lnTo>
                  <a:pt x="281878" y="650409"/>
                </a:lnTo>
                <a:lnTo>
                  <a:pt x="281289" y="650255"/>
                </a:lnTo>
                <a:lnTo>
                  <a:pt x="281835" y="649921"/>
                </a:lnTo>
                <a:lnTo>
                  <a:pt x="279250" y="649499"/>
                </a:lnTo>
                <a:cubicBezTo>
                  <a:pt x="279185" y="649490"/>
                  <a:pt x="279118" y="649484"/>
                  <a:pt x="279051" y="649478"/>
                </a:cubicBezTo>
                <a:lnTo>
                  <a:pt x="272847" y="649201"/>
                </a:lnTo>
                <a:cubicBezTo>
                  <a:pt x="262133" y="647898"/>
                  <a:pt x="246110" y="646562"/>
                  <a:pt x="230690" y="645214"/>
                </a:cubicBezTo>
                <a:cubicBezTo>
                  <a:pt x="230535" y="644556"/>
                  <a:pt x="226666" y="644317"/>
                  <a:pt x="221228" y="644215"/>
                </a:cubicBezTo>
                <a:cubicBezTo>
                  <a:pt x="219125" y="643946"/>
                  <a:pt x="216245" y="643721"/>
                  <a:pt x="212828" y="643493"/>
                </a:cubicBezTo>
                <a:lnTo>
                  <a:pt x="203115" y="642459"/>
                </a:lnTo>
                <a:cubicBezTo>
                  <a:pt x="215791" y="642541"/>
                  <a:pt x="228771" y="642709"/>
                  <a:pt x="236689" y="642702"/>
                </a:cubicBezTo>
                <a:lnTo>
                  <a:pt x="228902" y="641502"/>
                </a:lnTo>
                <a:cubicBezTo>
                  <a:pt x="228293" y="641462"/>
                  <a:pt x="227670" y="641433"/>
                  <a:pt x="227034" y="641405"/>
                </a:cubicBezTo>
                <a:lnTo>
                  <a:pt x="228160" y="641386"/>
                </a:lnTo>
                <a:cubicBezTo>
                  <a:pt x="225028" y="640900"/>
                  <a:pt x="221892" y="640418"/>
                  <a:pt x="218771" y="639938"/>
                </a:cubicBezTo>
                <a:cubicBezTo>
                  <a:pt x="218646" y="639263"/>
                  <a:pt x="212564" y="638427"/>
                  <a:pt x="203974" y="637486"/>
                </a:cubicBezTo>
                <a:cubicBezTo>
                  <a:pt x="200694" y="636895"/>
                  <a:pt x="196175" y="636226"/>
                  <a:pt x="190807" y="635473"/>
                </a:cubicBezTo>
                <a:lnTo>
                  <a:pt x="175618" y="632946"/>
                </a:lnTo>
                <a:cubicBezTo>
                  <a:pt x="193384" y="634756"/>
                  <a:pt x="211517" y="636669"/>
                  <a:pt x="224137" y="637927"/>
                </a:cubicBezTo>
                <a:cubicBezTo>
                  <a:pt x="227490" y="638041"/>
                  <a:pt x="230316" y="638084"/>
                  <a:pt x="232480" y="638061"/>
                </a:cubicBezTo>
                <a:cubicBezTo>
                  <a:pt x="227777" y="637409"/>
                  <a:pt x="221315" y="636569"/>
                  <a:pt x="213676" y="635604"/>
                </a:cubicBezTo>
                <a:lnTo>
                  <a:pt x="229390" y="636976"/>
                </a:lnTo>
                <a:cubicBezTo>
                  <a:pt x="228658" y="636631"/>
                  <a:pt x="218491" y="635244"/>
                  <a:pt x="203495" y="633345"/>
                </a:cubicBezTo>
                <a:lnTo>
                  <a:pt x="200621" y="632040"/>
                </a:lnTo>
                <a:cubicBezTo>
                  <a:pt x="210795" y="632927"/>
                  <a:pt x="218860" y="633607"/>
                  <a:pt x="220299" y="633441"/>
                </a:cubicBezTo>
                <a:cubicBezTo>
                  <a:pt x="219019" y="633141"/>
                  <a:pt x="214779" y="632556"/>
                  <a:pt x="208585" y="631786"/>
                </a:cubicBezTo>
                <a:cubicBezTo>
                  <a:pt x="197109" y="630579"/>
                  <a:pt x="182900" y="629131"/>
                  <a:pt x="169884" y="627730"/>
                </a:cubicBezTo>
                <a:cubicBezTo>
                  <a:pt x="169969" y="627728"/>
                  <a:pt x="170031" y="627725"/>
                  <a:pt x="170068" y="627668"/>
                </a:cubicBezTo>
                <a:lnTo>
                  <a:pt x="168376" y="627423"/>
                </a:lnTo>
                <a:cubicBezTo>
                  <a:pt x="180532" y="627855"/>
                  <a:pt x="195503" y="628544"/>
                  <a:pt x="208883" y="629171"/>
                </a:cubicBezTo>
                <a:cubicBezTo>
                  <a:pt x="204958" y="628422"/>
                  <a:pt x="200627" y="627688"/>
                  <a:pt x="196019" y="626918"/>
                </a:cubicBezTo>
                <a:cubicBezTo>
                  <a:pt x="202081" y="627569"/>
                  <a:pt x="211287" y="628780"/>
                  <a:pt x="217937" y="629587"/>
                </a:cubicBezTo>
                <a:lnTo>
                  <a:pt x="224357" y="629883"/>
                </a:lnTo>
                <a:cubicBezTo>
                  <a:pt x="223151" y="629616"/>
                  <a:pt x="221307" y="629248"/>
                  <a:pt x="218704" y="628755"/>
                </a:cubicBezTo>
                <a:lnTo>
                  <a:pt x="213674" y="627877"/>
                </a:lnTo>
                <a:cubicBezTo>
                  <a:pt x="201431" y="626958"/>
                  <a:pt x="187144" y="625923"/>
                  <a:pt x="174252" y="624948"/>
                </a:cubicBezTo>
                <a:cubicBezTo>
                  <a:pt x="183200" y="625116"/>
                  <a:pt x="192128" y="625307"/>
                  <a:pt x="199502" y="625443"/>
                </a:cubicBezTo>
                <a:lnTo>
                  <a:pt x="188729" y="623652"/>
                </a:lnTo>
                <a:cubicBezTo>
                  <a:pt x="182267" y="623316"/>
                  <a:pt x="175164" y="622963"/>
                  <a:pt x="167936" y="622601"/>
                </a:cubicBezTo>
                <a:lnTo>
                  <a:pt x="174268" y="622075"/>
                </a:lnTo>
                <a:lnTo>
                  <a:pt x="179522" y="622125"/>
                </a:lnTo>
                <a:cubicBezTo>
                  <a:pt x="162914" y="619388"/>
                  <a:pt x="143575" y="616221"/>
                  <a:pt x="125687" y="613234"/>
                </a:cubicBezTo>
                <a:cubicBezTo>
                  <a:pt x="125821" y="613245"/>
                  <a:pt x="125919" y="613251"/>
                  <a:pt x="125987" y="613200"/>
                </a:cubicBezTo>
                <a:lnTo>
                  <a:pt x="123354" y="612696"/>
                </a:lnTo>
                <a:cubicBezTo>
                  <a:pt x="140408" y="614749"/>
                  <a:pt x="160952" y="617349"/>
                  <a:pt x="180113" y="619796"/>
                </a:cubicBezTo>
                <a:cubicBezTo>
                  <a:pt x="180099" y="619793"/>
                  <a:pt x="180084" y="619788"/>
                  <a:pt x="180069" y="619785"/>
                </a:cubicBezTo>
                <a:lnTo>
                  <a:pt x="185952" y="619775"/>
                </a:lnTo>
                <a:lnTo>
                  <a:pt x="186661" y="619774"/>
                </a:lnTo>
                <a:cubicBezTo>
                  <a:pt x="187711" y="619857"/>
                  <a:pt x="188286" y="619820"/>
                  <a:pt x="188711" y="619771"/>
                </a:cubicBezTo>
                <a:lnTo>
                  <a:pt x="188216" y="619626"/>
                </a:lnTo>
                <a:lnTo>
                  <a:pt x="190112" y="619445"/>
                </a:lnTo>
                <a:cubicBezTo>
                  <a:pt x="172043" y="616812"/>
                  <a:pt x="151651" y="613868"/>
                  <a:pt x="133105" y="611157"/>
                </a:cubicBezTo>
                <a:cubicBezTo>
                  <a:pt x="167221" y="614897"/>
                  <a:pt x="201121" y="618761"/>
                  <a:pt x="200865" y="618352"/>
                </a:cubicBezTo>
                <a:cubicBezTo>
                  <a:pt x="200656" y="618030"/>
                  <a:pt x="186545" y="616091"/>
                  <a:pt x="166504" y="613462"/>
                </a:cubicBezTo>
                <a:lnTo>
                  <a:pt x="159891" y="613804"/>
                </a:lnTo>
                <a:lnTo>
                  <a:pt x="164363" y="613181"/>
                </a:lnTo>
                <a:cubicBezTo>
                  <a:pt x="152195" y="611572"/>
                  <a:pt x="138024" y="609736"/>
                  <a:pt x="123534" y="607857"/>
                </a:cubicBezTo>
                <a:lnTo>
                  <a:pt x="133652" y="608316"/>
                </a:lnTo>
                <a:cubicBezTo>
                  <a:pt x="147151" y="609708"/>
                  <a:pt x="160539" y="611117"/>
                  <a:pt x="171285" y="612216"/>
                </a:cubicBezTo>
                <a:lnTo>
                  <a:pt x="175618" y="611612"/>
                </a:lnTo>
                <a:cubicBezTo>
                  <a:pt x="161899" y="609802"/>
                  <a:pt x="142075" y="607325"/>
                  <a:pt x="121211" y="604717"/>
                </a:cubicBezTo>
                <a:lnTo>
                  <a:pt x="120958" y="604653"/>
                </a:lnTo>
                <a:cubicBezTo>
                  <a:pt x="120846" y="604660"/>
                  <a:pt x="120733" y="604666"/>
                  <a:pt x="120620" y="604671"/>
                </a:cubicBezTo>
                <a:lnTo>
                  <a:pt x="120762" y="604604"/>
                </a:lnTo>
                <a:lnTo>
                  <a:pt x="120676" y="604582"/>
                </a:lnTo>
                <a:lnTo>
                  <a:pt x="118889" y="604614"/>
                </a:lnTo>
                <a:lnTo>
                  <a:pt x="120221" y="604468"/>
                </a:lnTo>
                <a:cubicBezTo>
                  <a:pt x="119317" y="604260"/>
                  <a:pt x="118493" y="604054"/>
                  <a:pt x="117919" y="603888"/>
                </a:cubicBezTo>
                <a:lnTo>
                  <a:pt x="121461" y="604331"/>
                </a:lnTo>
                <a:cubicBezTo>
                  <a:pt x="132684" y="603048"/>
                  <a:pt x="145753" y="601660"/>
                  <a:pt x="158111" y="600367"/>
                </a:cubicBezTo>
                <a:cubicBezTo>
                  <a:pt x="155078" y="600075"/>
                  <a:pt x="150503" y="599950"/>
                  <a:pt x="145057" y="599862"/>
                </a:cubicBezTo>
                <a:lnTo>
                  <a:pt x="143122" y="599757"/>
                </a:lnTo>
                <a:cubicBezTo>
                  <a:pt x="137026" y="600252"/>
                  <a:pt x="130933" y="600740"/>
                  <a:pt x="125093" y="601201"/>
                </a:cubicBezTo>
                <a:lnTo>
                  <a:pt x="138301" y="599498"/>
                </a:lnTo>
                <a:cubicBezTo>
                  <a:pt x="135780" y="599308"/>
                  <a:pt x="132967" y="599179"/>
                  <a:pt x="129917" y="599049"/>
                </a:cubicBezTo>
                <a:lnTo>
                  <a:pt x="127650" y="598901"/>
                </a:lnTo>
                <a:cubicBezTo>
                  <a:pt x="124383" y="599231"/>
                  <a:pt x="121051" y="599570"/>
                  <a:pt x="117696" y="599912"/>
                </a:cubicBezTo>
                <a:lnTo>
                  <a:pt x="123457" y="598629"/>
                </a:lnTo>
                <a:lnTo>
                  <a:pt x="112395" y="597909"/>
                </a:lnTo>
                <a:lnTo>
                  <a:pt x="126818" y="598060"/>
                </a:lnTo>
                <a:cubicBezTo>
                  <a:pt x="132559" y="597262"/>
                  <a:pt x="138226" y="596485"/>
                  <a:pt x="143421" y="595765"/>
                </a:cubicBezTo>
                <a:lnTo>
                  <a:pt x="139944" y="594739"/>
                </a:lnTo>
                <a:lnTo>
                  <a:pt x="151348" y="594665"/>
                </a:lnTo>
                <a:cubicBezTo>
                  <a:pt x="152974" y="594442"/>
                  <a:pt x="154514" y="594225"/>
                  <a:pt x="155948" y="594012"/>
                </a:cubicBezTo>
                <a:lnTo>
                  <a:pt x="148742" y="593766"/>
                </a:lnTo>
                <a:cubicBezTo>
                  <a:pt x="139464" y="594721"/>
                  <a:pt x="127620" y="596005"/>
                  <a:pt x="115264" y="597344"/>
                </a:cubicBezTo>
                <a:cubicBezTo>
                  <a:pt x="114317" y="597303"/>
                  <a:pt x="113395" y="597260"/>
                  <a:pt x="112803" y="597196"/>
                </a:cubicBezTo>
                <a:lnTo>
                  <a:pt x="125976" y="595769"/>
                </a:lnTo>
                <a:lnTo>
                  <a:pt x="126105" y="595759"/>
                </a:lnTo>
                <a:cubicBezTo>
                  <a:pt x="126353" y="595735"/>
                  <a:pt x="126624" y="595714"/>
                  <a:pt x="126894" y="595702"/>
                </a:cubicBezTo>
                <a:cubicBezTo>
                  <a:pt x="128940" y="595548"/>
                  <a:pt x="130818" y="595399"/>
                  <a:pt x="132241" y="595260"/>
                </a:cubicBezTo>
                <a:cubicBezTo>
                  <a:pt x="131784" y="595218"/>
                  <a:pt x="131289" y="595178"/>
                  <a:pt x="130841" y="595135"/>
                </a:cubicBezTo>
                <a:lnTo>
                  <a:pt x="137412" y="594162"/>
                </a:lnTo>
                <a:lnTo>
                  <a:pt x="138204" y="594044"/>
                </a:lnTo>
                <a:cubicBezTo>
                  <a:pt x="139388" y="593953"/>
                  <a:pt x="140026" y="593823"/>
                  <a:pt x="140494" y="593705"/>
                </a:cubicBezTo>
                <a:lnTo>
                  <a:pt x="139918" y="593643"/>
                </a:lnTo>
                <a:lnTo>
                  <a:pt x="140270" y="593560"/>
                </a:lnTo>
                <a:cubicBezTo>
                  <a:pt x="134382" y="593389"/>
                  <a:pt x="127630" y="593239"/>
                  <a:pt x="120393" y="593088"/>
                </a:cubicBezTo>
                <a:cubicBezTo>
                  <a:pt x="119029" y="592946"/>
                  <a:pt x="117462" y="592832"/>
                  <a:pt x="115849" y="592714"/>
                </a:cubicBezTo>
                <a:cubicBezTo>
                  <a:pt x="125007" y="592991"/>
                  <a:pt x="133477" y="593228"/>
                  <a:pt x="140952" y="593400"/>
                </a:cubicBezTo>
                <a:lnTo>
                  <a:pt x="143456" y="592814"/>
                </a:lnTo>
                <a:cubicBezTo>
                  <a:pt x="145919" y="592620"/>
                  <a:pt x="148630" y="592572"/>
                  <a:pt x="150958" y="592563"/>
                </a:cubicBezTo>
                <a:lnTo>
                  <a:pt x="151708" y="592518"/>
                </a:lnTo>
                <a:lnTo>
                  <a:pt x="148465" y="592085"/>
                </a:lnTo>
                <a:lnTo>
                  <a:pt x="154423" y="591571"/>
                </a:lnTo>
                <a:cubicBezTo>
                  <a:pt x="148427" y="591055"/>
                  <a:pt x="141313" y="590568"/>
                  <a:pt x="133524" y="590055"/>
                </a:cubicBezTo>
                <a:cubicBezTo>
                  <a:pt x="142285" y="590182"/>
                  <a:pt x="156912" y="590746"/>
                  <a:pt x="163931" y="590852"/>
                </a:cubicBezTo>
                <a:cubicBezTo>
                  <a:pt x="163428" y="590794"/>
                  <a:pt x="162845" y="590731"/>
                  <a:pt x="162007" y="590342"/>
                </a:cubicBezTo>
                <a:lnTo>
                  <a:pt x="163715" y="590249"/>
                </a:lnTo>
                <a:cubicBezTo>
                  <a:pt x="162505" y="590116"/>
                  <a:pt x="161008" y="589983"/>
                  <a:pt x="159196" y="589829"/>
                </a:cubicBezTo>
                <a:cubicBezTo>
                  <a:pt x="145434" y="588668"/>
                  <a:pt x="95036" y="585631"/>
                  <a:pt x="51883" y="582799"/>
                </a:cubicBezTo>
                <a:cubicBezTo>
                  <a:pt x="52035" y="582798"/>
                  <a:pt x="52144" y="582794"/>
                  <a:pt x="52209" y="582738"/>
                </a:cubicBezTo>
                <a:lnTo>
                  <a:pt x="49153" y="582476"/>
                </a:lnTo>
                <a:cubicBezTo>
                  <a:pt x="91207" y="583553"/>
                  <a:pt x="151998" y="585700"/>
                  <a:pt x="175178" y="586266"/>
                </a:cubicBezTo>
                <a:lnTo>
                  <a:pt x="178790" y="585865"/>
                </a:lnTo>
                <a:cubicBezTo>
                  <a:pt x="160883" y="584735"/>
                  <a:pt x="105367" y="582251"/>
                  <a:pt x="59595" y="580059"/>
                </a:cubicBezTo>
                <a:cubicBezTo>
                  <a:pt x="98456" y="580690"/>
                  <a:pt x="137110" y="581469"/>
                  <a:pt x="136721" y="581084"/>
                </a:cubicBezTo>
                <a:cubicBezTo>
                  <a:pt x="136207" y="580591"/>
                  <a:pt x="93538" y="579168"/>
                  <a:pt x="48118" y="577637"/>
                </a:cubicBezTo>
                <a:lnTo>
                  <a:pt x="59477" y="577178"/>
                </a:lnTo>
                <a:cubicBezTo>
                  <a:pt x="93693" y="577543"/>
                  <a:pt x="127313" y="578033"/>
                  <a:pt x="128329" y="577662"/>
                </a:cubicBezTo>
                <a:cubicBezTo>
                  <a:pt x="126650" y="577145"/>
                  <a:pt x="87614" y="575991"/>
                  <a:pt x="44736" y="574720"/>
                </a:cubicBezTo>
                <a:cubicBezTo>
                  <a:pt x="43244" y="574533"/>
                  <a:pt x="41792" y="574348"/>
                  <a:pt x="40867" y="574193"/>
                </a:cubicBezTo>
                <a:lnTo>
                  <a:pt x="61978" y="574819"/>
                </a:lnTo>
                <a:lnTo>
                  <a:pt x="62184" y="574830"/>
                </a:lnTo>
                <a:cubicBezTo>
                  <a:pt x="62582" y="574844"/>
                  <a:pt x="63015" y="574864"/>
                  <a:pt x="63446" y="574896"/>
                </a:cubicBezTo>
                <a:cubicBezTo>
                  <a:pt x="66711" y="575059"/>
                  <a:pt x="69714" y="575202"/>
                  <a:pt x="71990" y="575287"/>
                </a:cubicBezTo>
                <a:cubicBezTo>
                  <a:pt x="71274" y="575174"/>
                  <a:pt x="70498" y="575057"/>
                  <a:pt x="69795" y="574945"/>
                </a:cubicBezTo>
                <a:lnTo>
                  <a:pt x="80374" y="574998"/>
                </a:lnTo>
                <a:lnTo>
                  <a:pt x="81650" y="575005"/>
                </a:lnTo>
                <a:cubicBezTo>
                  <a:pt x="83540" y="575098"/>
                  <a:pt x="84574" y="575068"/>
                  <a:pt x="85337" y="575023"/>
                </a:cubicBezTo>
                <a:lnTo>
                  <a:pt x="84437" y="574872"/>
                </a:lnTo>
                <a:lnTo>
                  <a:pt x="90189" y="574600"/>
                </a:lnTo>
                <a:cubicBezTo>
                  <a:pt x="94123" y="574789"/>
                  <a:pt x="98424" y="575161"/>
                  <a:pt x="102110" y="575513"/>
                </a:cubicBezTo>
                <a:lnTo>
                  <a:pt x="103306" y="575583"/>
                </a:lnTo>
                <a:lnTo>
                  <a:pt x="98251" y="574654"/>
                </a:lnTo>
                <a:cubicBezTo>
                  <a:pt x="101246" y="574609"/>
                  <a:pt x="116164" y="575568"/>
                  <a:pt x="123007" y="575839"/>
                </a:cubicBezTo>
                <a:cubicBezTo>
                  <a:pt x="122209" y="575697"/>
                  <a:pt x="121287" y="575550"/>
                  <a:pt x="120005" y="575025"/>
                </a:cubicBezTo>
                <a:lnTo>
                  <a:pt x="130474" y="575686"/>
                </a:lnTo>
                <a:lnTo>
                  <a:pt x="138243" y="575398"/>
                </a:lnTo>
                <a:cubicBezTo>
                  <a:pt x="141254" y="575551"/>
                  <a:pt x="144408" y="575839"/>
                  <a:pt x="147085" y="576110"/>
                </a:cubicBezTo>
                <a:cubicBezTo>
                  <a:pt x="149262" y="576206"/>
                  <a:pt x="152080" y="576377"/>
                  <a:pt x="159622" y="576867"/>
                </a:cubicBezTo>
                <a:lnTo>
                  <a:pt x="161695" y="577003"/>
                </a:lnTo>
                <a:lnTo>
                  <a:pt x="171555" y="576877"/>
                </a:lnTo>
                <a:lnTo>
                  <a:pt x="168738" y="577454"/>
                </a:lnTo>
                <a:lnTo>
                  <a:pt x="174669" y="577806"/>
                </a:lnTo>
                <a:cubicBezTo>
                  <a:pt x="173807" y="577474"/>
                  <a:pt x="172310" y="577109"/>
                  <a:pt x="173014" y="576959"/>
                </a:cubicBezTo>
                <a:lnTo>
                  <a:pt x="174555" y="576891"/>
                </a:lnTo>
                <a:lnTo>
                  <a:pt x="181116" y="577395"/>
                </a:lnTo>
                <a:lnTo>
                  <a:pt x="184840" y="577014"/>
                </a:lnTo>
                <a:cubicBezTo>
                  <a:pt x="183409" y="576938"/>
                  <a:pt x="181741" y="576853"/>
                  <a:pt x="180017" y="576760"/>
                </a:cubicBezTo>
                <a:lnTo>
                  <a:pt x="166657" y="576377"/>
                </a:lnTo>
                <a:lnTo>
                  <a:pt x="165166" y="576223"/>
                </a:lnTo>
                <a:lnTo>
                  <a:pt x="161173" y="575880"/>
                </a:lnTo>
                <a:lnTo>
                  <a:pt x="161984" y="575522"/>
                </a:lnTo>
                <a:lnTo>
                  <a:pt x="160640" y="575405"/>
                </a:lnTo>
                <a:lnTo>
                  <a:pt x="162079" y="575428"/>
                </a:lnTo>
                <a:lnTo>
                  <a:pt x="160911" y="575096"/>
                </a:lnTo>
                <a:cubicBezTo>
                  <a:pt x="157733" y="574821"/>
                  <a:pt x="143349" y="574338"/>
                  <a:pt x="142111" y="574228"/>
                </a:cubicBezTo>
                <a:cubicBezTo>
                  <a:pt x="143047" y="574180"/>
                  <a:pt x="150152" y="574378"/>
                  <a:pt x="153489" y="574433"/>
                </a:cubicBezTo>
                <a:cubicBezTo>
                  <a:pt x="152760" y="574378"/>
                  <a:pt x="146026" y="573926"/>
                  <a:pt x="146039" y="573888"/>
                </a:cubicBezTo>
                <a:cubicBezTo>
                  <a:pt x="146057" y="573848"/>
                  <a:pt x="149479" y="574081"/>
                  <a:pt x="153575" y="574201"/>
                </a:cubicBezTo>
                <a:lnTo>
                  <a:pt x="153469" y="574161"/>
                </a:lnTo>
                <a:cubicBezTo>
                  <a:pt x="151126" y="573956"/>
                  <a:pt x="140701" y="573225"/>
                  <a:pt x="139524" y="572971"/>
                </a:cubicBezTo>
                <a:cubicBezTo>
                  <a:pt x="141234" y="572852"/>
                  <a:pt x="145576" y="573018"/>
                  <a:pt x="151431" y="573304"/>
                </a:cubicBezTo>
                <a:lnTo>
                  <a:pt x="147106" y="572875"/>
                </a:lnTo>
                <a:cubicBezTo>
                  <a:pt x="148814" y="572745"/>
                  <a:pt x="154655" y="573140"/>
                  <a:pt x="160411" y="573499"/>
                </a:cubicBezTo>
                <a:cubicBezTo>
                  <a:pt x="160536" y="573273"/>
                  <a:pt x="153519" y="572419"/>
                  <a:pt x="156805" y="572481"/>
                </a:cubicBezTo>
                <a:cubicBezTo>
                  <a:pt x="158817" y="572520"/>
                  <a:pt x="165273" y="572982"/>
                  <a:pt x="171105" y="573366"/>
                </a:cubicBezTo>
                <a:cubicBezTo>
                  <a:pt x="171114" y="573366"/>
                  <a:pt x="171120" y="573367"/>
                  <a:pt x="171128" y="573367"/>
                </a:cubicBezTo>
                <a:lnTo>
                  <a:pt x="170675" y="573304"/>
                </a:lnTo>
                <a:lnTo>
                  <a:pt x="162176" y="572477"/>
                </a:lnTo>
                <a:cubicBezTo>
                  <a:pt x="162834" y="572291"/>
                  <a:pt x="167627" y="572455"/>
                  <a:pt x="174626" y="572795"/>
                </a:cubicBezTo>
                <a:lnTo>
                  <a:pt x="175292" y="572664"/>
                </a:lnTo>
                <a:lnTo>
                  <a:pt x="172770" y="572227"/>
                </a:lnTo>
                <a:cubicBezTo>
                  <a:pt x="173698" y="572243"/>
                  <a:pt x="175112" y="572309"/>
                  <a:pt x="176850" y="572412"/>
                </a:cubicBezTo>
                <a:lnTo>
                  <a:pt x="165446" y="571237"/>
                </a:lnTo>
                <a:lnTo>
                  <a:pt x="169741" y="571140"/>
                </a:lnTo>
                <a:lnTo>
                  <a:pt x="157792" y="570111"/>
                </a:lnTo>
                <a:cubicBezTo>
                  <a:pt x="158940" y="569877"/>
                  <a:pt x="169337" y="570105"/>
                  <a:pt x="172601" y="570076"/>
                </a:cubicBezTo>
                <a:lnTo>
                  <a:pt x="171768" y="570051"/>
                </a:lnTo>
                <a:lnTo>
                  <a:pt x="164220" y="569555"/>
                </a:lnTo>
                <a:cubicBezTo>
                  <a:pt x="164199" y="569494"/>
                  <a:pt x="170919" y="569672"/>
                  <a:pt x="171644" y="569683"/>
                </a:cubicBezTo>
                <a:cubicBezTo>
                  <a:pt x="168272" y="569333"/>
                  <a:pt x="161082" y="568716"/>
                  <a:pt x="160210" y="568528"/>
                </a:cubicBezTo>
                <a:cubicBezTo>
                  <a:pt x="161440" y="568520"/>
                  <a:pt x="175864" y="569639"/>
                  <a:pt x="179024" y="569629"/>
                </a:cubicBezTo>
                <a:lnTo>
                  <a:pt x="180151" y="569274"/>
                </a:lnTo>
                <a:lnTo>
                  <a:pt x="180043" y="569118"/>
                </a:lnTo>
                <a:lnTo>
                  <a:pt x="183019" y="568667"/>
                </a:lnTo>
                <a:lnTo>
                  <a:pt x="184621" y="568418"/>
                </a:lnTo>
                <a:cubicBezTo>
                  <a:pt x="187505" y="568501"/>
                  <a:pt x="192966" y="569082"/>
                  <a:pt x="198026" y="569555"/>
                </a:cubicBezTo>
                <a:cubicBezTo>
                  <a:pt x="198685" y="569588"/>
                  <a:pt x="199335" y="569619"/>
                  <a:pt x="199966" y="569651"/>
                </a:cubicBezTo>
                <a:lnTo>
                  <a:pt x="200390" y="569131"/>
                </a:lnTo>
                <a:cubicBezTo>
                  <a:pt x="199870" y="569000"/>
                  <a:pt x="199383" y="568880"/>
                  <a:pt x="199317" y="568541"/>
                </a:cubicBezTo>
                <a:lnTo>
                  <a:pt x="199175" y="568510"/>
                </a:lnTo>
                <a:lnTo>
                  <a:pt x="200501" y="568335"/>
                </a:lnTo>
                <a:lnTo>
                  <a:pt x="203395" y="566487"/>
                </a:lnTo>
                <a:cubicBezTo>
                  <a:pt x="207826" y="565405"/>
                  <a:pt x="213328" y="566688"/>
                  <a:pt x="218419" y="567657"/>
                </a:cubicBezTo>
                <a:cubicBezTo>
                  <a:pt x="220143" y="567727"/>
                  <a:pt x="221810" y="567809"/>
                  <a:pt x="223240" y="567873"/>
                </a:cubicBezTo>
                <a:cubicBezTo>
                  <a:pt x="223199" y="567831"/>
                  <a:pt x="223156" y="567789"/>
                  <a:pt x="223078" y="567751"/>
                </a:cubicBezTo>
                <a:cubicBezTo>
                  <a:pt x="221755" y="567651"/>
                  <a:pt x="220758" y="567557"/>
                  <a:pt x="219639" y="567266"/>
                </a:cubicBezTo>
                <a:lnTo>
                  <a:pt x="222300" y="567167"/>
                </a:lnTo>
                <a:lnTo>
                  <a:pt x="218726" y="564311"/>
                </a:lnTo>
                <a:cubicBezTo>
                  <a:pt x="218788" y="563468"/>
                  <a:pt x="221390" y="564248"/>
                  <a:pt x="223654" y="564441"/>
                </a:cubicBezTo>
                <a:cubicBezTo>
                  <a:pt x="223515" y="564334"/>
                  <a:pt x="223394" y="564230"/>
                  <a:pt x="224361" y="563022"/>
                </a:cubicBezTo>
                <a:cubicBezTo>
                  <a:pt x="227758" y="562823"/>
                  <a:pt x="235873" y="564310"/>
                  <a:pt x="243170" y="565415"/>
                </a:cubicBezTo>
                <a:lnTo>
                  <a:pt x="244932" y="565368"/>
                </a:lnTo>
                <a:cubicBezTo>
                  <a:pt x="243989" y="564903"/>
                  <a:pt x="242917" y="564423"/>
                  <a:pt x="241676" y="563256"/>
                </a:cubicBezTo>
                <a:cubicBezTo>
                  <a:pt x="242490" y="563105"/>
                  <a:pt x="245758" y="563852"/>
                  <a:pt x="249010" y="564295"/>
                </a:cubicBezTo>
                <a:cubicBezTo>
                  <a:pt x="249908" y="563871"/>
                  <a:pt x="252322" y="563972"/>
                  <a:pt x="254391" y="564070"/>
                </a:cubicBezTo>
                <a:lnTo>
                  <a:pt x="255033" y="563971"/>
                </a:lnTo>
                <a:lnTo>
                  <a:pt x="250016" y="563504"/>
                </a:lnTo>
                <a:cubicBezTo>
                  <a:pt x="250158" y="563494"/>
                  <a:pt x="250245" y="563483"/>
                  <a:pt x="250236" y="563398"/>
                </a:cubicBezTo>
                <a:lnTo>
                  <a:pt x="248193" y="563106"/>
                </a:lnTo>
                <a:cubicBezTo>
                  <a:pt x="249119" y="563110"/>
                  <a:pt x="250060" y="563115"/>
                  <a:pt x="251011" y="563130"/>
                </a:cubicBezTo>
                <a:lnTo>
                  <a:pt x="249842" y="562660"/>
                </a:lnTo>
                <a:lnTo>
                  <a:pt x="253196" y="562932"/>
                </a:lnTo>
                <a:lnTo>
                  <a:pt x="250451" y="561931"/>
                </a:lnTo>
                <a:cubicBezTo>
                  <a:pt x="250798" y="561836"/>
                  <a:pt x="252166" y="561949"/>
                  <a:pt x="253865" y="562085"/>
                </a:cubicBezTo>
                <a:lnTo>
                  <a:pt x="251506" y="560801"/>
                </a:lnTo>
                <a:lnTo>
                  <a:pt x="244138" y="561319"/>
                </a:lnTo>
                <a:lnTo>
                  <a:pt x="256420" y="559075"/>
                </a:lnTo>
                <a:lnTo>
                  <a:pt x="255295" y="559016"/>
                </a:lnTo>
                <a:lnTo>
                  <a:pt x="256890" y="558989"/>
                </a:lnTo>
                <a:cubicBezTo>
                  <a:pt x="257858" y="558813"/>
                  <a:pt x="258807" y="558640"/>
                  <a:pt x="259733" y="558470"/>
                </a:cubicBezTo>
                <a:lnTo>
                  <a:pt x="260163" y="558246"/>
                </a:lnTo>
                <a:cubicBezTo>
                  <a:pt x="260370" y="558205"/>
                  <a:pt x="260597" y="558176"/>
                  <a:pt x="260848" y="558265"/>
                </a:cubicBezTo>
                <a:lnTo>
                  <a:pt x="271410" y="556270"/>
                </a:lnTo>
                <a:cubicBezTo>
                  <a:pt x="268499" y="556196"/>
                  <a:pt x="265486" y="556126"/>
                  <a:pt x="262406" y="556059"/>
                </a:cubicBezTo>
                <a:cubicBezTo>
                  <a:pt x="255834" y="556769"/>
                  <a:pt x="247551" y="557767"/>
                  <a:pt x="239036" y="558788"/>
                </a:cubicBezTo>
                <a:lnTo>
                  <a:pt x="243652" y="556934"/>
                </a:lnTo>
                <a:lnTo>
                  <a:pt x="249389" y="555762"/>
                </a:lnTo>
                <a:cubicBezTo>
                  <a:pt x="248819" y="555749"/>
                  <a:pt x="248248" y="555735"/>
                  <a:pt x="247677" y="555723"/>
                </a:cubicBezTo>
                <a:lnTo>
                  <a:pt x="254435" y="554732"/>
                </a:lnTo>
                <a:cubicBezTo>
                  <a:pt x="260413" y="553527"/>
                  <a:pt x="265625" y="552465"/>
                  <a:pt x="268814" y="551701"/>
                </a:cubicBezTo>
                <a:cubicBezTo>
                  <a:pt x="266224" y="551655"/>
                  <a:pt x="263543" y="551615"/>
                  <a:pt x="260791" y="551581"/>
                </a:cubicBezTo>
                <a:cubicBezTo>
                  <a:pt x="254422" y="552352"/>
                  <a:pt x="246004" y="553489"/>
                  <a:pt x="237197" y="554677"/>
                </a:cubicBezTo>
                <a:cubicBezTo>
                  <a:pt x="236553" y="554543"/>
                  <a:pt x="235925" y="554409"/>
                  <a:pt x="235521" y="554265"/>
                </a:cubicBezTo>
                <a:lnTo>
                  <a:pt x="244325" y="553078"/>
                </a:lnTo>
                <a:lnTo>
                  <a:pt x="244412" y="553073"/>
                </a:lnTo>
                <a:cubicBezTo>
                  <a:pt x="244577" y="553054"/>
                  <a:pt x="244759" y="553043"/>
                  <a:pt x="244942" y="553044"/>
                </a:cubicBezTo>
                <a:cubicBezTo>
                  <a:pt x="246314" y="552964"/>
                  <a:pt x="247574" y="552877"/>
                  <a:pt x="248525" y="552774"/>
                </a:cubicBezTo>
                <a:cubicBezTo>
                  <a:pt x="248213" y="552674"/>
                  <a:pt x="247875" y="552577"/>
                  <a:pt x="247568" y="552475"/>
                </a:cubicBezTo>
                <a:lnTo>
                  <a:pt x="251940" y="551484"/>
                </a:lnTo>
                <a:lnTo>
                  <a:pt x="252203" y="551476"/>
                </a:lnTo>
                <a:lnTo>
                  <a:pt x="252255" y="551464"/>
                </a:lnTo>
                <a:cubicBezTo>
                  <a:pt x="250031" y="551431"/>
                  <a:pt x="247779" y="551401"/>
                  <a:pt x="245512" y="551371"/>
                </a:cubicBezTo>
                <a:cubicBezTo>
                  <a:pt x="244518" y="551139"/>
                  <a:pt x="243550" y="550909"/>
                  <a:pt x="242934" y="550704"/>
                </a:cubicBezTo>
                <a:lnTo>
                  <a:pt x="253671" y="550847"/>
                </a:lnTo>
                <a:lnTo>
                  <a:pt x="255928" y="549877"/>
                </a:lnTo>
                <a:cubicBezTo>
                  <a:pt x="257581" y="549767"/>
                  <a:pt x="259410" y="549899"/>
                  <a:pt x="260984" y="550062"/>
                </a:cubicBezTo>
                <a:lnTo>
                  <a:pt x="261488" y="550049"/>
                </a:lnTo>
                <a:cubicBezTo>
                  <a:pt x="261487" y="550048"/>
                  <a:pt x="261487" y="550048"/>
                  <a:pt x="261485" y="550047"/>
                </a:cubicBezTo>
                <a:cubicBezTo>
                  <a:pt x="260887" y="549876"/>
                  <a:pt x="260143" y="549707"/>
                  <a:pt x="259262" y="549142"/>
                </a:cubicBezTo>
                <a:cubicBezTo>
                  <a:pt x="260489" y="548769"/>
                  <a:pt x="266790" y="548719"/>
                  <a:pt x="269654" y="548437"/>
                </a:cubicBezTo>
                <a:cubicBezTo>
                  <a:pt x="269186" y="548257"/>
                  <a:pt x="268625" y="548084"/>
                  <a:pt x="268291" y="547501"/>
                </a:cubicBezTo>
                <a:lnTo>
                  <a:pt x="272711" y="547446"/>
                </a:lnTo>
                <a:lnTo>
                  <a:pt x="275872" y="546217"/>
                </a:lnTo>
                <a:cubicBezTo>
                  <a:pt x="277137" y="546145"/>
                  <a:pt x="278482" y="546266"/>
                  <a:pt x="279627" y="546408"/>
                </a:cubicBezTo>
                <a:cubicBezTo>
                  <a:pt x="280540" y="546332"/>
                  <a:pt x="281728" y="546308"/>
                  <a:pt x="284914" y="546289"/>
                </a:cubicBezTo>
                <a:lnTo>
                  <a:pt x="285789" y="546288"/>
                </a:lnTo>
                <a:cubicBezTo>
                  <a:pt x="286361" y="546114"/>
                  <a:pt x="286988" y="545901"/>
                  <a:pt x="287576" y="545700"/>
                </a:cubicBezTo>
                <a:lnTo>
                  <a:pt x="287272" y="543894"/>
                </a:lnTo>
                <a:cubicBezTo>
                  <a:pt x="287606" y="543204"/>
                  <a:pt x="288308" y="543787"/>
                  <a:pt x="289098" y="543898"/>
                </a:cubicBezTo>
                <a:lnTo>
                  <a:pt x="289325" y="543559"/>
                </a:lnTo>
                <a:lnTo>
                  <a:pt x="286652" y="543304"/>
                </a:lnTo>
                <a:lnTo>
                  <a:pt x="289433" y="543397"/>
                </a:lnTo>
                <a:cubicBezTo>
                  <a:pt x="289190" y="543017"/>
                  <a:pt x="289414" y="542804"/>
                  <a:pt x="289885" y="542723"/>
                </a:cubicBezTo>
                <a:lnTo>
                  <a:pt x="293072" y="543520"/>
                </a:lnTo>
                <a:lnTo>
                  <a:pt x="298164" y="543688"/>
                </a:lnTo>
                <a:cubicBezTo>
                  <a:pt x="297919" y="543189"/>
                  <a:pt x="297595" y="542683"/>
                  <a:pt x="297336" y="542196"/>
                </a:cubicBezTo>
                <a:lnTo>
                  <a:pt x="289484" y="542385"/>
                </a:lnTo>
                <a:cubicBezTo>
                  <a:pt x="289263" y="541747"/>
                  <a:pt x="285395" y="541934"/>
                  <a:pt x="279981" y="542432"/>
                </a:cubicBezTo>
                <a:cubicBezTo>
                  <a:pt x="277865" y="542396"/>
                  <a:pt x="274980" y="542488"/>
                  <a:pt x="271563" y="542638"/>
                </a:cubicBezTo>
                <a:lnTo>
                  <a:pt x="261808" y="542676"/>
                </a:lnTo>
                <a:cubicBezTo>
                  <a:pt x="276383" y="541158"/>
                  <a:pt x="291377" y="539709"/>
                  <a:pt x="298496" y="538864"/>
                </a:cubicBezTo>
                <a:cubicBezTo>
                  <a:pt x="297046" y="538785"/>
                  <a:pt x="295568" y="538718"/>
                  <a:pt x="294065" y="538649"/>
                </a:cubicBezTo>
                <a:lnTo>
                  <a:pt x="293149" y="538544"/>
                </a:lnTo>
                <a:cubicBezTo>
                  <a:pt x="290891" y="538649"/>
                  <a:pt x="288308" y="538809"/>
                  <a:pt x="285469" y="538996"/>
                </a:cubicBezTo>
                <a:lnTo>
                  <a:pt x="290973" y="538295"/>
                </a:lnTo>
                <a:cubicBezTo>
                  <a:pt x="290673" y="538253"/>
                  <a:pt x="290369" y="538222"/>
                  <a:pt x="290063" y="538190"/>
                </a:cubicBezTo>
                <a:lnTo>
                  <a:pt x="291283" y="538255"/>
                </a:lnTo>
                <a:lnTo>
                  <a:pt x="295297" y="537744"/>
                </a:lnTo>
                <a:cubicBezTo>
                  <a:pt x="294779" y="537529"/>
                  <a:pt x="288315" y="537852"/>
                  <a:pt x="278810" y="538470"/>
                </a:cubicBezTo>
                <a:lnTo>
                  <a:pt x="276789" y="537670"/>
                </a:lnTo>
                <a:lnTo>
                  <a:pt x="289028" y="535793"/>
                </a:lnTo>
                <a:cubicBezTo>
                  <a:pt x="287305" y="535626"/>
                  <a:pt x="277774" y="536342"/>
                  <a:pt x="265877" y="537334"/>
                </a:cubicBezTo>
                <a:cubicBezTo>
                  <a:pt x="265114" y="537286"/>
                  <a:pt x="264240" y="537275"/>
                  <a:pt x="263342" y="537266"/>
                </a:cubicBezTo>
                <a:cubicBezTo>
                  <a:pt x="279912" y="536161"/>
                  <a:pt x="292400" y="535135"/>
                  <a:pt x="294874" y="534392"/>
                </a:cubicBezTo>
                <a:cubicBezTo>
                  <a:pt x="292906" y="533505"/>
                  <a:pt x="284169" y="533402"/>
                  <a:pt x="272906" y="533430"/>
                </a:cubicBezTo>
                <a:lnTo>
                  <a:pt x="288943" y="532246"/>
                </a:lnTo>
                <a:lnTo>
                  <a:pt x="280178" y="531425"/>
                </a:lnTo>
                <a:cubicBezTo>
                  <a:pt x="268292" y="531379"/>
                  <a:pt x="246520" y="531615"/>
                  <a:pt x="227315" y="531671"/>
                </a:cubicBezTo>
                <a:cubicBezTo>
                  <a:pt x="227399" y="531659"/>
                  <a:pt x="227459" y="531649"/>
                  <a:pt x="227490" y="531588"/>
                </a:cubicBezTo>
                <a:lnTo>
                  <a:pt x="225785" y="531530"/>
                </a:lnTo>
                <a:cubicBezTo>
                  <a:pt x="235471" y="530805"/>
                  <a:pt x="246957" y="530048"/>
                  <a:pt x="257997" y="529345"/>
                </a:cubicBezTo>
                <a:lnTo>
                  <a:pt x="243587" y="527982"/>
                </a:lnTo>
                <a:cubicBezTo>
                  <a:pt x="239452" y="528137"/>
                  <a:pt x="235349" y="528284"/>
                  <a:pt x="231376" y="528421"/>
                </a:cubicBezTo>
                <a:lnTo>
                  <a:pt x="239978" y="527641"/>
                </a:lnTo>
                <a:cubicBezTo>
                  <a:pt x="237988" y="527457"/>
                  <a:pt x="236008" y="527268"/>
                  <a:pt x="234048" y="527080"/>
                </a:cubicBezTo>
                <a:cubicBezTo>
                  <a:pt x="234182" y="527083"/>
                  <a:pt x="234278" y="527082"/>
                  <a:pt x="234340" y="527026"/>
                </a:cubicBezTo>
                <a:lnTo>
                  <a:pt x="231649" y="526705"/>
                </a:lnTo>
                <a:lnTo>
                  <a:pt x="243361" y="527333"/>
                </a:lnTo>
                <a:cubicBezTo>
                  <a:pt x="249212" y="526805"/>
                  <a:pt x="254730" y="526309"/>
                  <a:pt x="259428" y="525872"/>
                </a:cubicBezTo>
                <a:lnTo>
                  <a:pt x="250934" y="525234"/>
                </a:lnTo>
                <a:cubicBezTo>
                  <a:pt x="243173" y="525672"/>
                  <a:pt x="234122" y="526219"/>
                  <a:pt x="224866" y="526779"/>
                </a:cubicBezTo>
                <a:lnTo>
                  <a:pt x="231104" y="525559"/>
                </a:lnTo>
                <a:lnTo>
                  <a:pt x="241379" y="524518"/>
                </a:lnTo>
                <a:cubicBezTo>
                  <a:pt x="241275" y="524509"/>
                  <a:pt x="241169" y="524501"/>
                  <a:pt x="241065" y="524494"/>
                </a:cubicBezTo>
                <a:lnTo>
                  <a:pt x="241455" y="524510"/>
                </a:lnTo>
                <a:lnTo>
                  <a:pt x="254035" y="523234"/>
                </a:lnTo>
                <a:lnTo>
                  <a:pt x="244388" y="522658"/>
                </a:lnTo>
                <a:cubicBezTo>
                  <a:pt x="237814" y="523081"/>
                  <a:pt x="230410" y="523581"/>
                  <a:pt x="222788" y="524097"/>
                </a:cubicBezTo>
                <a:cubicBezTo>
                  <a:pt x="221951" y="524010"/>
                  <a:pt x="221136" y="523923"/>
                  <a:pt x="220614" y="523831"/>
                </a:cubicBezTo>
                <a:lnTo>
                  <a:pt x="232316" y="523041"/>
                </a:lnTo>
                <a:lnTo>
                  <a:pt x="232429" y="523037"/>
                </a:lnTo>
                <a:cubicBezTo>
                  <a:pt x="232650" y="523023"/>
                  <a:pt x="232890" y="523016"/>
                  <a:pt x="233130" y="523017"/>
                </a:cubicBezTo>
                <a:cubicBezTo>
                  <a:pt x="234945" y="522962"/>
                  <a:pt x="236612" y="522904"/>
                  <a:pt x="237875" y="522835"/>
                </a:cubicBezTo>
                <a:cubicBezTo>
                  <a:pt x="237471" y="522769"/>
                  <a:pt x="237034" y="522706"/>
                  <a:pt x="236639" y="522641"/>
                </a:cubicBezTo>
                <a:lnTo>
                  <a:pt x="239232" y="522350"/>
                </a:lnTo>
                <a:cubicBezTo>
                  <a:pt x="236526" y="522187"/>
                  <a:pt x="233797" y="522025"/>
                  <a:pt x="231057" y="521861"/>
                </a:cubicBezTo>
                <a:lnTo>
                  <a:pt x="241154" y="521620"/>
                </a:lnTo>
                <a:lnTo>
                  <a:pt x="244667" y="521740"/>
                </a:lnTo>
                <a:cubicBezTo>
                  <a:pt x="244890" y="521749"/>
                  <a:pt x="245068" y="521713"/>
                  <a:pt x="245225" y="521677"/>
                </a:cubicBezTo>
                <a:lnTo>
                  <a:pt x="244718" y="521587"/>
                </a:lnTo>
                <a:lnTo>
                  <a:pt x="247873" y="520930"/>
                </a:lnTo>
                <a:cubicBezTo>
                  <a:pt x="250057" y="520855"/>
                  <a:pt x="252458" y="520938"/>
                  <a:pt x="254519" y="521041"/>
                </a:cubicBezTo>
                <a:lnTo>
                  <a:pt x="255184" y="521032"/>
                </a:lnTo>
                <a:lnTo>
                  <a:pt x="252327" y="520443"/>
                </a:lnTo>
                <a:lnTo>
                  <a:pt x="254624" y="520345"/>
                </a:lnTo>
                <a:cubicBezTo>
                  <a:pt x="246306" y="519881"/>
                  <a:pt x="237379" y="519390"/>
                  <a:pt x="228255" y="518887"/>
                </a:cubicBezTo>
                <a:cubicBezTo>
                  <a:pt x="226946" y="518672"/>
                  <a:pt x="225672" y="518461"/>
                  <a:pt x="224862" y="518287"/>
                </a:cubicBezTo>
                <a:lnTo>
                  <a:pt x="243529" y="519315"/>
                </a:lnTo>
                <a:lnTo>
                  <a:pt x="243710" y="519330"/>
                </a:lnTo>
                <a:cubicBezTo>
                  <a:pt x="244061" y="519351"/>
                  <a:pt x="244443" y="519381"/>
                  <a:pt x="244823" y="519419"/>
                </a:cubicBezTo>
                <a:cubicBezTo>
                  <a:pt x="247705" y="519645"/>
                  <a:pt x="250356" y="519846"/>
                  <a:pt x="252368" y="519972"/>
                </a:cubicBezTo>
                <a:cubicBezTo>
                  <a:pt x="251740" y="519846"/>
                  <a:pt x="251062" y="519715"/>
                  <a:pt x="250448" y="519589"/>
                </a:cubicBezTo>
                <a:lnTo>
                  <a:pt x="259817" y="519844"/>
                </a:lnTo>
                <a:lnTo>
                  <a:pt x="260947" y="519876"/>
                </a:lnTo>
                <a:cubicBezTo>
                  <a:pt x="262616" y="520004"/>
                  <a:pt x="263533" y="519995"/>
                  <a:pt x="264212" y="519965"/>
                </a:cubicBezTo>
                <a:lnTo>
                  <a:pt x="263426" y="519797"/>
                </a:lnTo>
                <a:lnTo>
                  <a:pt x="268072" y="519648"/>
                </a:lnTo>
                <a:lnTo>
                  <a:pt x="270190" y="519312"/>
                </a:lnTo>
                <a:lnTo>
                  <a:pt x="274459" y="518504"/>
                </a:lnTo>
                <a:cubicBezTo>
                  <a:pt x="276132" y="518454"/>
                  <a:pt x="277893" y="518530"/>
                  <a:pt x="279391" y="518621"/>
                </a:cubicBezTo>
                <a:cubicBezTo>
                  <a:pt x="280600" y="518570"/>
                  <a:pt x="282167" y="518553"/>
                  <a:pt x="286366" y="518536"/>
                </a:cubicBezTo>
                <a:lnTo>
                  <a:pt x="287520" y="518532"/>
                </a:lnTo>
                <a:lnTo>
                  <a:pt x="292954" y="517746"/>
                </a:lnTo>
                <a:lnTo>
                  <a:pt x="291442" y="518509"/>
                </a:lnTo>
                <a:lnTo>
                  <a:pt x="294742" y="518462"/>
                </a:lnTo>
                <a:lnTo>
                  <a:pt x="294612" y="517557"/>
                </a:lnTo>
                <a:lnTo>
                  <a:pt x="298272" y="517619"/>
                </a:lnTo>
                <a:lnTo>
                  <a:pt x="300300" y="516990"/>
                </a:lnTo>
                <a:cubicBezTo>
                  <a:pt x="299504" y="517012"/>
                  <a:pt x="298577" y="517039"/>
                  <a:pt x="297617" y="517062"/>
                </a:cubicBezTo>
                <a:lnTo>
                  <a:pt x="290215" y="517575"/>
                </a:lnTo>
                <a:lnTo>
                  <a:pt x="289382" y="517521"/>
                </a:lnTo>
                <a:lnTo>
                  <a:pt x="287151" y="517448"/>
                </a:lnTo>
                <a:lnTo>
                  <a:pt x="287575" y="517036"/>
                </a:lnTo>
                <a:lnTo>
                  <a:pt x="286824" y="517010"/>
                </a:lnTo>
                <a:lnTo>
                  <a:pt x="287620" y="516937"/>
                </a:lnTo>
                <a:lnTo>
                  <a:pt x="286952" y="516683"/>
                </a:lnTo>
                <a:cubicBezTo>
                  <a:pt x="285177" y="516622"/>
                  <a:pt x="277202" y="517107"/>
                  <a:pt x="276510" y="517079"/>
                </a:cubicBezTo>
                <a:lnTo>
                  <a:pt x="282806" y="516520"/>
                </a:lnTo>
                <a:cubicBezTo>
                  <a:pt x="278660" y="516436"/>
                  <a:pt x="280566" y="516438"/>
                  <a:pt x="282837" y="516282"/>
                </a:cubicBezTo>
                <a:lnTo>
                  <a:pt x="282776" y="516251"/>
                </a:lnTo>
                <a:cubicBezTo>
                  <a:pt x="281467" y="516204"/>
                  <a:pt x="275659" y="516173"/>
                  <a:pt x="274991" y="516000"/>
                </a:cubicBezTo>
                <a:lnTo>
                  <a:pt x="281588" y="515532"/>
                </a:lnTo>
                <a:lnTo>
                  <a:pt x="279169" y="515394"/>
                </a:lnTo>
                <a:cubicBezTo>
                  <a:pt x="279062" y="515386"/>
                  <a:pt x="278969" y="515376"/>
                  <a:pt x="278955" y="515260"/>
                </a:cubicBezTo>
                <a:cubicBezTo>
                  <a:pt x="280104" y="515151"/>
                  <a:pt x="283357" y="515153"/>
                  <a:pt x="286560" y="515125"/>
                </a:cubicBezTo>
                <a:lnTo>
                  <a:pt x="284496" y="514352"/>
                </a:lnTo>
                <a:cubicBezTo>
                  <a:pt x="285610" y="514255"/>
                  <a:pt x="289207" y="514284"/>
                  <a:pt x="292454" y="514274"/>
                </a:cubicBezTo>
                <a:cubicBezTo>
                  <a:pt x="292458" y="514276"/>
                  <a:pt x="292463" y="514275"/>
                  <a:pt x="292467" y="514275"/>
                </a:cubicBezTo>
                <a:lnTo>
                  <a:pt x="292213" y="514243"/>
                </a:lnTo>
                <a:lnTo>
                  <a:pt x="287461" y="513988"/>
                </a:lnTo>
                <a:cubicBezTo>
                  <a:pt x="287789" y="513760"/>
                  <a:pt x="290452" y="513602"/>
                  <a:pt x="294356" y="513470"/>
                </a:cubicBezTo>
                <a:lnTo>
                  <a:pt x="294714" y="513295"/>
                </a:lnTo>
                <a:cubicBezTo>
                  <a:pt x="294915" y="512951"/>
                  <a:pt x="295225" y="512945"/>
                  <a:pt x="295558" y="512940"/>
                </a:cubicBezTo>
                <a:lnTo>
                  <a:pt x="289177" y="512532"/>
                </a:lnTo>
                <a:lnTo>
                  <a:pt x="291542" y="512148"/>
                </a:lnTo>
                <a:lnTo>
                  <a:pt x="284869" y="511924"/>
                </a:lnTo>
                <a:cubicBezTo>
                  <a:pt x="285487" y="511614"/>
                  <a:pt x="291243" y="511143"/>
                  <a:pt x="293044" y="510895"/>
                </a:cubicBezTo>
                <a:lnTo>
                  <a:pt x="292581" y="510927"/>
                </a:lnTo>
                <a:lnTo>
                  <a:pt x="288379" y="510938"/>
                </a:lnTo>
                <a:lnTo>
                  <a:pt x="286091" y="510184"/>
                </a:lnTo>
                <a:cubicBezTo>
                  <a:pt x="286771" y="510092"/>
                  <a:pt x="294813" y="510242"/>
                  <a:pt x="296558" y="510021"/>
                </a:cubicBezTo>
                <a:lnTo>
                  <a:pt x="297154" y="509590"/>
                </a:lnTo>
                <a:lnTo>
                  <a:pt x="297082" y="509443"/>
                </a:lnTo>
                <a:lnTo>
                  <a:pt x="298694" y="508793"/>
                </a:lnTo>
                <a:lnTo>
                  <a:pt x="299560" y="508438"/>
                </a:lnTo>
                <a:lnTo>
                  <a:pt x="307043" y="508673"/>
                </a:lnTo>
                <a:cubicBezTo>
                  <a:pt x="307408" y="508660"/>
                  <a:pt x="307768" y="508648"/>
                  <a:pt x="308120" y="508638"/>
                </a:cubicBezTo>
                <a:lnTo>
                  <a:pt x="308316" y="508091"/>
                </a:lnTo>
                <a:cubicBezTo>
                  <a:pt x="308021" y="507996"/>
                  <a:pt x="307743" y="507908"/>
                  <a:pt x="307682" y="507574"/>
                </a:cubicBezTo>
                <a:lnTo>
                  <a:pt x="307600" y="507553"/>
                </a:lnTo>
                <a:lnTo>
                  <a:pt x="308321" y="507290"/>
                </a:lnTo>
                <a:lnTo>
                  <a:pt x="309785" y="505255"/>
                </a:lnTo>
                <a:lnTo>
                  <a:pt x="313830" y="505332"/>
                </a:lnTo>
                <a:lnTo>
                  <a:pt x="313617" y="505182"/>
                </a:lnTo>
                <a:lnTo>
                  <a:pt x="308364" y="501500"/>
                </a:lnTo>
                <a:cubicBezTo>
                  <a:pt x="308759" y="501606"/>
                  <a:pt x="309192" y="501733"/>
                  <a:pt x="309594" y="501842"/>
                </a:cubicBezTo>
                <a:cubicBezTo>
                  <a:pt x="308432" y="501143"/>
                  <a:pt x="306887" y="500261"/>
                  <a:pt x="305203" y="499313"/>
                </a:cubicBezTo>
                <a:cubicBezTo>
                  <a:pt x="304978" y="499198"/>
                  <a:pt x="304755" y="499072"/>
                  <a:pt x="304551" y="498949"/>
                </a:cubicBezTo>
                <a:lnTo>
                  <a:pt x="304446" y="498889"/>
                </a:lnTo>
                <a:lnTo>
                  <a:pt x="293741" y="492203"/>
                </a:lnTo>
                <a:cubicBezTo>
                  <a:pt x="294264" y="492334"/>
                  <a:pt x="295061" y="492613"/>
                  <a:pt x="295878" y="492903"/>
                </a:cubicBezTo>
                <a:lnTo>
                  <a:pt x="315882" y="505371"/>
                </a:lnTo>
                <a:cubicBezTo>
                  <a:pt x="316708" y="505083"/>
                  <a:pt x="317443" y="505257"/>
                  <a:pt x="318164" y="505414"/>
                </a:cubicBezTo>
                <a:lnTo>
                  <a:pt x="319422" y="505363"/>
                </a:lnTo>
                <a:cubicBezTo>
                  <a:pt x="314690" y="502138"/>
                  <a:pt x="309462" y="498585"/>
                  <a:pt x="304210" y="494997"/>
                </a:cubicBezTo>
                <a:cubicBezTo>
                  <a:pt x="303104" y="493930"/>
                  <a:pt x="301114" y="492255"/>
                  <a:pt x="298790" y="490384"/>
                </a:cubicBezTo>
                <a:lnTo>
                  <a:pt x="318289" y="502293"/>
                </a:lnTo>
                <a:lnTo>
                  <a:pt x="318092" y="502058"/>
                </a:lnTo>
                <a:lnTo>
                  <a:pt x="320823" y="501856"/>
                </a:lnTo>
                <a:lnTo>
                  <a:pt x="321162" y="501777"/>
                </a:lnTo>
                <a:cubicBezTo>
                  <a:pt x="316219" y="498492"/>
                  <a:pt x="310856" y="494941"/>
                  <a:pt x="305490" y="491369"/>
                </a:cubicBezTo>
                <a:lnTo>
                  <a:pt x="322955" y="501360"/>
                </a:lnTo>
                <a:cubicBezTo>
                  <a:pt x="324210" y="500642"/>
                  <a:pt x="325859" y="500722"/>
                  <a:pt x="327582" y="501010"/>
                </a:cubicBezTo>
                <a:cubicBezTo>
                  <a:pt x="318490" y="495375"/>
                  <a:pt x="309251" y="489616"/>
                  <a:pt x="301354" y="484588"/>
                </a:cubicBezTo>
                <a:lnTo>
                  <a:pt x="302977" y="485335"/>
                </a:lnTo>
                <a:cubicBezTo>
                  <a:pt x="302969" y="485239"/>
                  <a:pt x="302915" y="485198"/>
                  <a:pt x="302842" y="485142"/>
                </a:cubicBezTo>
                <a:lnTo>
                  <a:pt x="333813" y="501345"/>
                </a:lnTo>
                <a:cubicBezTo>
                  <a:pt x="334691" y="501265"/>
                  <a:pt x="335501" y="501197"/>
                  <a:pt x="336176" y="501131"/>
                </a:cubicBezTo>
                <a:cubicBezTo>
                  <a:pt x="336522" y="500915"/>
                  <a:pt x="336849" y="500711"/>
                  <a:pt x="337158" y="500542"/>
                </a:cubicBezTo>
                <a:lnTo>
                  <a:pt x="333602" y="499749"/>
                </a:lnTo>
                <a:cubicBezTo>
                  <a:pt x="333846" y="499571"/>
                  <a:pt x="336816" y="499455"/>
                  <a:pt x="338614" y="499388"/>
                </a:cubicBezTo>
                <a:cubicBezTo>
                  <a:pt x="338468" y="499357"/>
                  <a:pt x="338323" y="499326"/>
                  <a:pt x="338182" y="499288"/>
                </a:cubicBezTo>
                <a:lnTo>
                  <a:pt x="335308" y="499155"/>
                </a:lnTo>
                <a:cubicBezTo>
                  <a:pt x="335386" y="499136"/>
                  <a:pt x="335433" y="499119"/>
                  <a:pt x="335423" y="499036"/>
                </a:cubicBezTo>
                <a:lnTo>
                  <a:pt x="334274" y="498881"/>
                </a:lnTo>
                <a:cubicBezTo>
                  <a:pt x="334786" y="498823"/>
                  <a:pt x="335304" y="498765"/>
                  <a:pt x="335831" y="498715"/>
                </a:cubicBezTo>
                <a:lnTo>
                  <a:pt x="335152" y="498326"/>
                </a:lnTo>
                <a:lnTo>
                  <a:pt x="338483" y="498407"/>
                </a:lnTo>
                <a:lnTo>
                  <a:pt x="335664" y="496144"/>
                </a:lnTo>
                <a:cubicBezTo>
                  <a:pt x="336422" y="496026"/>
                  <a:pt x="339523" y="497019"/>
                  <a:pt x="342513" y="497623"/>
                </a:cubicBezTo>
                <a:cubicBezTo>
                  <a:pt x="341279" y="496805"/>
                  <a:pt x="339993" y="496001"/>
                  <a:pt x="338678" y="495181"/>
                </a:cubicBezTo>
                <a:cubicBezTo>
                  <a:pt x="339525" y="495605"/>
                  <a:pt x="340349" y="496014"/>
                  <a:pt x="341083" y="496317"/>
                </a:cubicBezTo>
                <a:lnTo>
                  <a:pt x="343459" y="497844"/>
                </a:lnTo>
                <a:cubicBezTo>
                  <a:pt x="343534" y="497870"/>
                  <a:pt x="343611" y="497884"/>
                  <a:pt x="343687" y="497897"/>
                </a:cubicBezTo>
                <a:lnTo>
                  <a:pt x="345948" y="497680"/>
                </a:lnTo>
                <a:lnTo>
                  <a:pt x="348514" y="497374"/>
                </a:lnTo>
                <a:cubicBezTo>
                  <a:pt x="347675" y="496997"/>
                  <a:pt x="346210" y="496517"/>
                  <a:pt x="345055" y="496103"/>
                </a:cubicBezTo>
                <a:lnTo>
                  <a:pt x="343469" y="495241"/>
                </a:lnTo>
                <a:cubicBezTo>
                  <a:pt x="343947" y="495120"/>
                  <a:pt x="346552" y="495612"/>
                  <a:pt x="349081" y="495926"/>
                </a:cubicBezTo>
                <a:lnTo>
                  <a:pt x="348713" y="494806"/>
                </a:lnTo>
                <a:lnTo>
                  <a:pt x="346685" y="494110"/>
                </a:lnTo>
                <a:lnTo>
                  <a:pt x="337899" y="494328"/>
                </a:lnTo>
                <a:lnTo>
                  <a:pt x="345430" y="493192"/>
                </a:lnTo>
                <a:lnTo>
                  <a:pt x="339870" y="491062"/>
                </a:lnTo>
                <a:cubicBezTo>
                  <a:pt x="337769" y="491208"/>
                  <a:pt x="335621" y="491382"/>
                  <a:pt x="333458" y="491556"/>
                </a:cubicBezTo>
                <a:lnTo>
                  <a:pt x="337596" y="489925"/>
                </a:lnTo>
                <a:lnTo>
                  <a:pt x="337988" y="489858"/>
                </a:lnTo>
                <a:lnTo>
                  <a:pt x="332875" y="487277"/>
                </a:lnTo>
                <a:cubicBezTo>
                  <a:pt x="332566" y="487303"/>
                  <a:pt x="332258" y="487334"/>
                  <a:pt x="331950" y="487364"/>
                </a:cubicBezTo>
                <a:cubicBezTo>
                  <a:pt x="331383" y="487197"/>
                  <a:pt x="330832" y="487033"/>
                  <a:pt x="330477" y="486871"/>
                </a:cubicBezTo>
                <a:lnTo>
                  <a:pt x="331965" y="486727"/>
                </a:lnTo>
                <a:lnTo>
                  <a:pt x="331343" y="486348"/>
                </a:lnTo>
                <a:lnTo>
                  <a:pt x="332877" y="486637"/>
                </a:lnTo>
                <a:lnTo>
                  <a:pt x="333218" y="486605"/>
                </a:lnTo>
                <a:lnTo>
                  <a:pt x="327474" y="484346"/>
                </a:lnTo>
                <a:cubicBezTo>
                  <a:pt x="327519" y="484340"/>
                  <a:pt x="327582" y="484343"/>
                  <a:pt x="327664" y="484375"/>
                </a:cubicBezTo>
                <a:lnTo>
                  <a:pt x="327319" y="484248"/>
                </a:lnTo>
                <a:lnTo>
                  <a:pt x="323441" y="482389"/>
                </a:lnTo>
                <a:lnTo>
                  <a:pt x="314753" y="479209"/>
                </a:lnTo>
                <a:cubicBezTo>
                  <a:pt x="323055" y="481440"/>
                  <a:pt x="331789" y="483812"/>
                  <a:pt x="339611" y="485903"/>
                </a:cubicBezTo>
                <a:lnTo>
                  <a:pt x="340813" y="486044"/>
                </a:lnTo>
                <a:lnTo>
                  <a:pt x="341585" y="486021"/>
                </a:lnTo>
                <a:cubicBezTo>
                  <a:pt x="341582" y="485958"/>
                  <a:pt x="341605" y="485953"/>
                  <a:pt x="341633" y="485950"/>
                </a:cubicBezTo>
                <a:lnTo>
                  <a:pt x="341967" y="486009"/>
                </a:lnTo>
                <a:cubicBezTo>
                  <a:pt x="341989" y="486010"/>
                  <a:pt x="342010" y="486009"/>
                  <a:pt x="342030" y="486007"/>
                </a:cubicBezTo>
                <a:cubicBezTo>
                  <a:pt x="341757" y="485892"/>
                  <a:pt x="341461" y="485779"/>
                  <a:pt x="341193" y="485664"/>
                </a:cubicBezTo>
                <a:lnTo>
                  <a:pt x="345090" y="484883"/>
                </a:lnTo>
                <a:lnTo>
                  <a:pt x="345323" y="484890"/>
                </a:lnTo>
                <a:lnTo>
                  <a:pt x="345529" y="484803"/>
                </a:lnTo>
                <a:cubicBezTo>
                  <a:pt x="344721" y="484522"/>
                  <a:pt x="343893" y="484247"/>
                  <a:pt x="343053" y="483966"/>
                </a:cubicBezTo>
                <a:lnTo>
                  <a:pt x="345928" y="484716"/>
                </a:lnTo>
                <a:cubicBezTo>
                  <a:pt x="346407" y="484728"/>
                  <a:pt x="346696" y="484622"/>
                  <a:pt x="346919" y="484516"/>
                </a:cubicBezTo>
                <a:lnTo>
                  <a:pt x="346575" y="484359"/>
                </a:lnTo>
                <a:lnTo>
                  <a:pt x="347182" y="484102"/>
                </a:lnTo>
                <a:lnTo>
                  <a:pt x="342930" y="482891"/>
                </a:lnTo>
                <a:cubicBezTo>
                  <a:pt x="332804" y="479151"/>
                  <a:pt x="317522" y="474155"/>
                  <a:pt x="302830" y="469286"/>
                </a:cubicBezTo>
                <a:cubicBezTo>
                  <a:pt x="302832" y="468609"/>
                  <a:pt x="299122" y="467484"/>
                  <a:pt x="293854" y="466130"/>
                </a:cubicBezTo>
                <a:cubicBezTo>
                  <a:pt x="291869" y="465382"/>
                  <a:pt x="289120" y="464500"/>
                  <a:pt x="285847" y="463490"/>
                </a:cubicBezTo>
                <a:lnTo>
                  <a:pt x="276634" y="460242"/>
                </a:lnTo>
                <a:cubicBezTo>
                  <a:pt x="296058" y="464981"/>
                  <a:pt x="316168" y="470101"/>
                  <a:pt x="316696" y="469818"/>
                </a:cubicBezTo>
                <a:cubicBezTo>
                  <a:pt x="316266" y="469430"/>
                  <a:pt x="309730" y="467465"/>
                  <a:pt x="300151" y="464735"/>
                </a:cubicBezTo>
                <a:lnTo>
                  <a:pt x="309830" y="466863"/>
                </a:lnTo>
                <a:cubicBezTo>
                  <a:pt x="309411" y="466487"/>
                  <a:pt x="303209" y="464613"/>
                  <a:pt x="294044" y="461997"/>
                </a:cubicBezTo>
                <a:lnTo>
                  <a:pt x="292400" y="460562"/>
                </a:lnTo>
                <a:lnTo>
                  <a:pt x="304554" y="462911"/>
                </a:lnTo>
                <a:cubicBezTo>
                  <a:pt x="302985" y="462174"/>
                  <a:pt x="293762" y="459640"/>
                  <a:pt x="282218" y="456571"/>
                </a:cubicBezTo>
                <a:cubicBezTo>
                  <a:pt x="281514" y="456268"/>
                  <a:pt x="280693" y="455964"/>
                  <a:pt x="279850" y="455653"/>
                </a:cubicBezTo>
                <a:cubicBezTo>
                  <a:pt x="295838" y="460190"/>
                  <a:pt x="307951" y="463425"/>
                  <a:pt x="310527" y="463556"/>
                </a:cubicBezTo>
                <a:cubicBezTo>
                  <a:pt x="308891" y="462031"/>
                  <a:pt x="300710" y="459003"/>
                  <a:pt x="290123" y="455255"/>
                </a:cubicBezTo>
                <a:cubicBezTo>
                  <a:pt x="298630" y="457410"/>
                  <a:pt x="317102" y="463273"/>
                  <a:pt x="304109" y="458184"/>
                </a:cubicBezTo>
                <a:cubicBezTo>
                  <a:pt x="296943" y="455376"/>
                  <a:pt x="270381" y="446267"/>
                  <a:pt x="247699" y="438244"/>
                </a:cubicBezTo>
                <a:cubicBezTo>
                  <a:pt x="247782" y="438261"/>
                  <a:pt x="247842" y="438272"/>
                  <a:pt x="247892" y="438225"/>
                </a:cubicBezTo>
                <a:lnTo>
                  <a:pt x="246302" y="437597"/>
                </a:lnTo>
                <a:cubicBezTo>
                  <a:pt x="270606" y="444278"/>
                  <a:pt x="306414" y="454830"/>
                  <a:pt x="316236" y="457395"/>
                </a:cubicBezTo>
                <a:lnTo>
                  <a:pt x="316182" y="457311"/>
                </a:lnTo>
                <a:lnTo>
                  <a:pt x="318318" y="457693"/>
                </a:lnTo>
                <a:cubicBezTo>
                  <a:pt x="313826" y="455810"/>
                  <a:pt x="279906" y="445243"/>
                  <a:pt x="252590" y="436545"/>
                </a:cubicBezTo>
                <a:cubicBezTo>
                  <a:pt x="273511" y="441919"/>
                  <a:pt x="294283" y="447408"/>
                  <a:pt x="294170" y="446990"/>
                </a:cubicBezTo>
                <a:cubicBezTo>
                  <a:pt x="294020" y="446451"/>
                  <a:pt x="271235" y="439847"/>
                  <a:pt x="246986" y="432803"/>
                </a:cubicBezTo>
                <a:lnTo>
                  <a:pt x="253268" y="433752"/>
                </a:lnTo>
                <a:cubicBezTo>
                  <a:pt x="271812" y="438317"/>
                  <a:pt x="289998" y="442930"/>
                  <a:pt x="290500" y="442659"/>
                </a:cubicBezTo>
                <a:cubicBezTo>
                  <a:pt x="289722" y="441955"/>
                  <a:pt x="268841" y="436056"/>
                  <a:pt x="245905" y="429573"/>
                </a:cubicBezTo>
                <a:cubicBezTo>
                  <a:pt x="245143" y="429209"/>
                  <a:pt x="244403" y="428852"/>
                  <a:pt x="243940" y="428589"/>
                </a:cubicBezTo>
                <a:lnTo>
                  <a:pt x="255233" y="431783"/>
                </a:lnTo>
                <a:lnTo>
                  <a:pt x="255343" y="431819"/>
                </a:lnTo>
                <a:cubicBezTo>
                  <a:pt x="255555" y="431881"/>
                  <a:pt x="255785" y="431953"/>
                  <a:pt x="256011" y="432035"/>
                </a:cubicBezTo>
                <a:cubicBezTo>
                  <a:pt x="257738" y="432594"/>
                  <a:pt x="259331" y="433100"/>
                  <a:pt x="260545" y="433460"/>
                </a:cubicBezTo>
                <a:cubicBezTo>
                  <a:pt x="260185" y="433263"/>
                  <a:pt x="259795" y="433057"/>
                  <a:pt x="259443" y="432861"/>
                </a:cubicBezTo>
                <a:lnTo>
                  <a:pt x="265168" y="434211"/>
                </a:lnTo>
                <a:lnTo>
                  <a:pt x="265858" y="434372"/>
                </a:lnTo>
                <a:cubicBezTo>
                  <a:pt x="266860" y="434696"/>
                  <a:pt x="267429" y="434792"/>
                  <a:pt x="267854" y="434843"/>
                </a:cubicBezTo>
                <a:lnTo>
                  <a:pt x="267406" y="434587"/>
                </a:lnTo>
                <a:lnTo>
                  <a:pt x="270595" y="435029"/>
                </a:lnTo>
                <a:cubicBezTo>
                  <a:pt x="272681" y="435693"/>
                  <a:pt x="274918" y="436580"/>
                  <a:pt x="276828" y="437372"/>
                </a:cubicBezTo>
                <a:lnTo>
                  <a:pt x="277457" y="437586"/>
                </a:lnTo>
                <a:lnTo>
                  <a:pt x="274956" y="436070"/>
                </a:lnTo>
                <a:cubicBezTo>
                  <a:pt x="276592" y="436393"/>
                  <a:pt x="284439" y="439147"/>
                  <a:pt x="288082" y="440248"/>
                </a:cubicBezTo>
                <a:cubicBezTo>
                  <a:pt x="287686" y="440013"/>
                  <a:pt x="287222" y="439758"/>
                  <a:pt x="286663" y="439094"/>
                </a:cubicBezTo>
                <a:lnTo>
                  <a:pt x="292172" y="441016"/>
                </a:lnTo>
                <a:lnTo>
                  <a:pt x="296463" y="441691"/>
                </a:lnTo>
                <a:cubicBezTo>
                  <a:pt x="298055" y="442207"/>
                  <a:pt x="299694" y="442872"/>
                  <a:pt x="301076" y="443462"/>
                </a:cubicBezTo>
                <a:cubicBezTo>
                  <a:pt x="302233" y="443821"/>
                  <a:pt x="303716" y="444332"/>
                  <a:pt x="307682" y="445729"/>
                </a:cubicBezTo>
                <a:lnTo>
                  <a:pt x="308772" y="446114"/>
                </a:lnTo>
                <a:lnTo>
                  <a:pt x="314153" y="447201"/>
                </a:lnTo>
                <a:lnTo>
                  <a:pt x="312478" y="447412"/>
                </a:lnTo>
                <a:lnTo>
                  <a:pt x="315605" y="448479"/>
                </a:lnTo>
                <a:lnTo>
                  <a:pt x="315779" y="447582"/>
                </a:lnTo>
                <a:lnTo>
                  <a:pt x="319210" y="448873"/>
                </a:lnTo>
                <a:lnTo>
                  <a:pt x="321327" y="448961"/>
                </a:lnTo>
                <a:cubicBezTo>
                  <a:pt x="320571" y="448714"/>
                  <a:pt x="319687" y="448427"/>
                  <a:pt x="318775" y="448127"/>
                </a:cubicBezTo>
                <a:lnTo>
                  <a:pt x="311626" y="446119"/>
                </a:lnTo>
                <a:lnTo>
                  <a:pt x="310856" y="445787"/>
                </a:lnTo>
                <a:lnTo>
                  <a:pt x="308778" y="444967"/>
                </a:lnTo>
                <a:lnTo>
                  <a:pt x="309310" y="444721"/>
                </a:lnTo>
                <a:lnTo>
                  <a:pt x="308613" y="444443"/>
                </a:lnTo>
                <a:lnTo>
                  <a:pt x="309387" y="444642"/>
                </a:lnTo>
                <a:lnTo>
                  <a:pt x="308838" y="444178"/>
                </a:lnTo>
                <a:cubicBezTo>
                  <a:pt x="307186" y="443523"/>
                  <a:pt x="299504" y="441294"/>
                  <a:pt x="298862" y="441036"/>
                </a:cubicBezTo>
                <a:lnTo>
                  <a:pt x="304982" y="442628"/>
                </a:lnTo>
                <a:lnTo>
                  <a:pt x="301081" y="441190"/>
                </a:lnTo>
                <a:cubicBezTo>
                  <a:pt x="301101" y="441153"/>
                  <a:pt x="302898" y="441797"/>
                  <a:pt x="305090" y="442414"/>
                </a:cubicBezTo>
                <a:lnTo>
                  <a:pt x="305043" y="442363"/>
                </a:lnTo>
                <a:lnTo>
                  <a:pt x="297782" y="439507"/>
                </a:lnTo>
                <a:lnTo>
                  <a:pt x="304157" y="441286"/>
                </a:lnTo>
                <a:lnTo>
                  <a:pt x="301921" y="440341"/>
                </a:lnTo>
                <a:cubicBezTo>
                  <a:pt x="301822" y="440297"/>
                  <a:pt x="301737" y="440257"/>
                  <a:pt x="301763" y="440142"/>
                </a:cubicBezTo>
                <a:cubicBezTo>
                  <a:pt x="302881" y="440427"/>
                  <a:pt x="305950" y="441524"/>
                  <a:pt x="308980" y="442576"/>
                </a:cubicBezTo>
                <a:lnTo>
                  <a:pt x="307285" y="441152"/>
                </a:lnTo>
                <a:cubicBezTo>
                  <a:pt x="308135" y="441375"/>
                  <a:pt x="310404" y="442187"/>
                  <a:pt x="312826" y="443051"/>
                </a:cubicBezTo>
                <a:lnTo>
                  <a:pt x="312893" y="442973"/>
                </a:lnTo>
                <a:lnTo>
                  <a:pt x="310200" y="441805"/>
                </a:lnTo>
                <a:cubicBezTo>
                  <a:pt x="310444" y="441708"/>
                  <a:pt x="311677" y="442040"/>
                  <a:pt x="313588" y="442636"/>
                </a:cubicBezTo>
                <a:lnTo>
                  <a:pt x="314984" y="442351"/>
                </a:lnTo>
                <a:lnTo>
                  <a:pt x="306738" y="440946"/>
                </a:lnTo>
                <a:lnTo>
                  <a:pt x="309436" y="441071"/>
                </a:lnTo>
                <a:lnTo>
                  <a:pt x="302075" y="439479"/>
                </a:lnTo>
                <a:cubicBezTo>
                  <a:pt x="302124" y="439467"/>
                  <a:pt x="302196" y="439460"/>
                  <a:pt x="302292" y="439481"/>
                </a:cubicBezTo>
                <a:lnTo>
                  <a:pt x="301636" y="439104"/>
                </a:lnTo>
                <a:lnTo>
                  <a:pt x="297238" y="438078"/>
                </a:lnTo>
                <a:lnTo>
                  <a:pt x="286996" y="436090"/>
                </a:lnTo>
                <a:cubicBezTo>
                  <a:pt x="295708" y="437082"/>
                  <a:pt x="304831" y="438141"/>
                  <a:pt x="313211" y="439088"/>
                </a:cubicBezTo>
                <a:lnTo>
                  <a:pt x="310152" y="437756"/>
                </a:lnTo>
                <a:cubicBezTo>
                  <a:pt x="310466" y="437822"/>
                  <a:pt x="312310" y="438491"/>
                  <a:pt x="314347" y="439219"/>
                </a:cubicBezTo>
                <a:lnTo>
                  <a:pt x="315876" y="439393"/>
                </a:lnTo>
                <a:lnTo>
                  <a:pt x="318035" y="439360"/>
                </a:lnTo>
                <a:lnTo>
                  <a:pt x="319067" y="439202"/>
                </a:lnTo>
                <a:cubicBezTo>
                  <a:pt x="320377" y="439365"/>
                  <a:pt x="322513" y="439853"/>
                  <a:pt x="324780" y="440382"/>
                </a:cubicBezTo>
                <a:cubicBezTo>
                  <a:pt x="326311" y="440553"/>
                  <a:pt x="327783" y="440712"/>
                  <a:pt x="329191" y="440854"/>
                </a:cubicBezTo>
                <a:lnTo>
                  <a:pt x="327724" y="440037"/>
                </a:lnTo>
                <a:cubicBezTo>
                  <a:pt x="327814" y="439800"/>
                  <a:pt x="329388" y="440244"/>
                  <a:pt x="330786" y="440492"/>
                </a:cubicBezTo>
                <a:lnTo>
                  <a:pt x="331314" y="440145"/>
                </a:lnTo>
                <a:cubicBezTo>
                  <a:pt x="332092" y="440230"/>
                  <a:pt x="333249" y="440431"/>
                  <a:pt x="334620" y="440715"/>
                </a:cubicBezTo>
                <a:lnTo>
                  <a:pt x="335214" y="440294"/>
                </a:lnTo>
                <a:cubicBezTo>
                  <a:pt x="335671" y="440377"/>
                  <a:pt x="336217" y="440596"/>
                  <a:pt x="336716" y="441131"/>
                </a:cubicBezTo>
                <a:lnTo>
                  <a:pt x="340675" y="441959"/>
                </a:lnTo>
                <a:cubicBezTo>
                  <a:pt x="341788" y="442050"/>
                  <a:pt x="342725" y="442112"/>
                  <a:pt x="343463" y="442125"/>
                </a:cubicBezTo>
                <a:lnTo>
                  <a:pt x="343352" y="441832"/>
                </a:lnTo>
                <a:lnTo>
                  <a:pt x="342198" y="441717"/>
                </a:lnTo>
                <a:lnTo>
                  <a:pt x="340286" y="440730"/>
                </a:lnTo>
                <a:cubicBezTo>
                  <a:pt x="335620" y="439771"/>
                  <a:pt x="328115" y="438469"/>
                  <a:pt x="319373" y="437008"/>
                </a:cubicBezTo>
                <a:cubicBezTo>
                  <a:pt x="321753" y="437195"/>
                  <a:pt x="325913" y="437697"/>
                  <a:pt x="329102" y="438050"/>
                </a:cubicBezTo>
                <a:lnTo>
                  <a:pt x="328450" y="437837"/>
                </a:lnTo>
                <a:lnTo>
                  <a:pt x="329257" y="437488"/>
                </a:lnTo>
                <a:lnTo>
                  <a:pt x="327009" y="437023"/>
                </a:lnTo>
                <a:cubicBezTo>
                  <a:pt x="326696" y="436965"/>
                  <a:pt x="326360" y="436903"/>
                  <a:pt x="326001" y="436843"/>
                </a:cubicBezTo>
                <a:lnTo>
                  <a:pt x="319047" y="435957"/>
                </a:lnTo>
                <a:cubicBezTo>
                  <a:pt x="307105" y="433606"/>
                  <a:pt x="289198" y="430700"/>
                  <a:pt x="271969" y="427842"/>
                </a:cubicBezTo>
                <a:cubicBezTo>
                  <a:pt x="271853" y="427170"/>
                  <a:pt x="267519" y="426552"/>
                  <a:pt x="261412" y="425916"/>
                </a:cubicBezTo>
                <a:cubicBezTo>
                  <a:pt x="259069" y="425442"/>
                  <a:pt x="255848" y="424935"/>
                  <a:pt x="252026" y="424372"/>
                </a:cubicBezTo>
                <a:lnTo>
                  <a:pt x="241189" y="422387"/>
                </a:lnTo>
                <a:cubicBezTo>
                  <a:pt x="263581" y="424471"/>
                  <a:pt x="286801" y="426841"/>
                  <a:pt x="287518" y="426507"/>
                </a:cubicBezTo>
                <a:cubicBezTo>
                  <a:pt x="286970" y="426180"/>
                  <a:pt x="279340" y="425106"/>
                  <a:pt x="268186" y="423684"/>
                </a:cubicBezTo>
                <a:lnTo>
                  <a:pt x="279346" y="424496"/>
                </a:lnTo>
                <a:cubicBezTo>
                  <a:pt x="278814" y="424178"/>
                  <a:pt x="271573" y="423153"/>
                  <a:pt x="260899" y="421788"/>
                </a:cubicBezTo>
                <a:lnTo>
                  <a:pt x="258813" y="420584"/>
                </a:lnTo>
                <a:lnTo>
                  <a:pt x="272776" y="421283"/>
                </a:lnTo>
                <a:cubicBezTo>
                  <a:pt x="270895" y="420762"/>
                  <a:pt x="260171" y="419487"/>
                  <a:pt x="246768" y="417992"/>
                </a:cubicBezTo>
                <a:cubicBezTo>
                  <a:pt x="245929" y="417786"/>
                  <a:pt x="244962" y="417595"/>
                  <a:pt x="243967" y="417401"/>
                </a:cubicBezTo>
                <a:cubicBezTo>
                  <a:pt x="262582" y="419752"/>
                  <a:pt x="276648" y="421336"/>
                  <a:pt x="279544" y="421121"/>
                </a:cubicBezTo>
                <a:cubicBezTo>
                  <a:pt x="277533" y="419842"/>
                  <a:pt x="267855" y="417930"/>
                  <a:pt x="255348" y="415622"/>
                </a:cubicBezTo>
                <a:cubicBezTo>
                  <a:pt x="265208" y="416619"/>
                  <a:pt x="286822" y="419954"/>
                  <a:pt x="271451" y="416650"/>
                </a:cubicBezTo>
                <a:cubicBezTo>
                  <a:pt x="262970" y="414826"/>
                  <a:pt x="231770" y="409354"/>
                  <a:pt x="205084" y="404439"/>
                </a:cubicBezTo>
                <a:cubicBezTo>
                  <a:pt x="205180" y="404446"/>
                  <a:pt x="205247" y="404449"/>
                  <a:pt x="205295" y="404396"/>
                </a:cubicBezTo>
                <a:lnTo>
                  <a:pt x="203412" y="403985"/>
                </a:lnTo>
                <a:cubicBezTo>
                  <a:pt x="231673" y="407351"/>
                  <a:pt x="273432" y="413011"/>
                  <a:pt x="284829" y="414238"/>
                </a:cubicBezTo>
                <a:lnTo>
                  <a:pt x="284754" y="414160"/>
                </a:lnTo>
                <a:lnTo>
                  <a:pt x="287201" y="414254"/>
                </a:lnTo>
                <a:cubicBezTo>
                  <a:pt x="281864" y="412988"/>
                  <a:pt x="242207" y="407058"/>
                  <a:pt x="210238" y="402095"/>
                </a:cubicBezTo>
                <a:cubicBezTo>
                  <a:pt x="234497" y="404619"/>
                  <a:pt x="258610" y="407276"/>
                  <a:pt x="258412" y="406875"/>
                </a:cubicBezTo>
                <a:cubicBezTo>
                  <a:pt x="258147" y="406361"/>
                  <a:pt x="231599" y="402869"/>
                  <a:pt x="203336" y="399134"/>
                </a:cubicBezTo>
                <a:lnTo>
                  <a:pt x="210504" y="399231"/>
                </a:lnTo>
                <a:cubicBezTo>
                  <a:pt x="231887" y="401262"/>
                  <a:pt x="252881" y="403389"/>
                  <a:pt x="253562" y="403069"/>
                </a:cubicBezTo>
                <a:cubicBezTo>
                  <a:pt x="252571" y="402477"/>
                  <a:pt x="228263" y="399427"/>
                  <a:pt x="201564" y="396074"/>
                </a:cubicBezTo>
                <a:cubicBezTo>
                  <a:pt x="200651" y="395815"/>
                  <a:pt x="199763" y="395562"/>
                  <a:pt x="199203" y="395362"/>
                </a:cubicBezTo>
                <a:lnTo>
                  <a:pt x="212350" y="397014"/>
                </a:lnTo>
                <a:lnTo>
                  <a:pt x="212477" y="397034"/>
                </a:lnTo>
                <a:cubicBezTo>
                  <a:pt x="212724" y="397067"/>
                  <a:pt x="212993" y="397109"/>
                  <a:pt x="213259" y="397160"/>
                </a:cubicBezTo>
                <a:cubicBezTo>
                  <a:pt x="215284" y="397483"/>
                  <a:pt x="217148" y="397770"/>
                  <a:pt x="218563" y="397964"/>
                </a:cubicBezTo>
                <a:cubicBezTo>
                  <a:pt x="218128" y="397817"/>
                  <a:pt x="217656" y="397665"/>
                  <a:pt x="217229" y="397519"/>
                </a:cubicBezTo>
                <a:lnTo>
                  <a:pt x="223848" y="398088"/>
                </a:lnTo>
                <a:lnTo>
                  <a:pt x="224645" y="398157"/>
                </a:lnTo>
                <a:cubicBezTo>
                  <a:pt x="225819" y="398341"/>
                  <a:pt x="226469" y="398361"/>
                  <a:pt x="226953" y="398355"/>
                </a:cubicBezTo>
                <a:lnTo>
                  <a:pt x="226407" y="398161"/>
                </a:lnTo>
                <a:lnTo>
                  <a:pt x="230040" y="398171"/>
                </a:lnTo>
                <a:cubicBezTo>
                  <a:pt x="232481" y="398551"/>
                  <a:pt x="235130" y="399129"/>
                  <a:pt x="237398" y="399658"/>
                </a:cubicBezTo>
                <a:lnTo>
                  <a:pt x="238138" y="399787"/>
                </a:lnTo>
                <a:lnTo>
                  <a:pt x="235081" y="398618"/>
                </a:lnTo>
                <a:cubicBezTo>
                  <a:pt x="236963" y="398718"/>
                  <a:pt x="246191" y="400399"/>
                  <a:pt x="250444" y="401001"/>
                </a:cubicBezTo>
                <a:cubicBezTo>
                  <a:pt x="249961" y="400822"/>
                  <a:pt x="249400" y="400630"/>
                  <a:pt x="248660" y="400047"/>
                </a:cubicBezTo>
                <a:lnTo>
                  <a:pt x="255138" y="401213"/>
                </a:lnTo>
                <a:lnTo>
                  <a:pt x="260038" y="401306"/>
                </a:lnTo>
                <a:cubicBezTo>
                  <a:pt x="261904" y="401605"/>
                  <a:pt x="263845" y="402045"/>
                  <a:pt x="265490" y="402445"/>
                </a:cubicBezTo>
                <a:cubicBezTo>
                  <a:pt x="266842" y="402646"/>
                  <a:pt x="268586" y="402953"/>
                  <a:pt x="273251" y="403807"/>
                </a:cubicBezTo>
                <a:lnTo>
                  <a:pt x="274533" y="404043"/>
                </a:lnTo>
                <a:lnTo>
                  <a:pt x="280721" y="404400"/>
                </a:lnTo>
                <a:lnTo>
                  <a:pt x="278890" y="404833"/>
                </a:lnTo>
                <a:lnTo>
                  <a:pt x="282562" y="405473"/>
                </a:lnTo>
                <a:lnTo>
                  <a:pt x="282599" y="404559"/>
                </a:lnTo>
                <a:lnTo>
                  <a:pt x="286648" y="405378"/>
                </a:lnTo>
                <a:lnTo>
                  <a:pt x="289026" y="405182"/>
                </a:lnTo>
                <a:cubicBezTo>
                  <a:pt x="288138" y="405038"/>
                  <a:pt x="287104" y="404871"/>
                  <a:pt x="286035" y="404696"/>
                </a:cubicBezTo>
                <a:lnTo>
                  <a:pt x="277714" y="403664"/>
                </a:lnTo>
                <a:lnTo>
                  <a:pt x="276798" y="403437"/>
                </a:lnTo>
                <a:lnTo>
                  <a:pt x="274338" y="402904"/>
                </a:lnTo>
                <a:lnTo>
                  <a:pt x="274889" y="402587"/>
                </a:lnTo>
                <a:lnTo>
                  <a:pt x="274061" y="402405"/>
                </a:lnTo>
                <a:lnTo>
                  <a:pt x="274960" y="402499"/>
                </a:lnTo>
                <a:lnTo>
                  <a:pt x="274267" y="402111"/>
                </a:lnTo>
                <a:cubicBezTo>
                  <a:pt x="272310" y="401684"/>
                  <a:pt x="263359" y="400504"/>
                  <a:pt x="262598" y="400334"/>
                </a:cubicBezTo>
                <a:lnTo>
                  <a:pt x="269697" y="401092"/>
                </a:lnTo>
                <a:cubicBezTo>
                  <a:pt x="265115" y="400149"/>
                  <a:pt x="267229" y="400547"/>
                  <a:pt x="269780" y="400865"/>
                </a:cubicBezTo>
                <a:lnTo>
                  <a:pt x="269718" y="400822"/>
                </a:lnTo>
                <a:cubicBezTo>
                  <a:pt x="268275" y="400504"/>
                  <a:pt x="261833" y="399270"/>
                  <a:pt x="261126" y="398961"/>
                </a:cubicBezTo>
                <a:cubicBezTo>
                  <a:pt x="262212" y="398926"/>
                  <a:pt x="264911" y="399303"/>
                  <a:pt x="268544" y="399871"/>
                </a:cubicBezTo>
                <a:lnTo>
                  <a:pt x="265885" y="399234"/>
                </a:lnTo>
                <a:cubicBezTo>
                  <a:pt x="266970" y="399190"/>
                  <a:pt x="270582" y="399865"/>
                  <a:pt x="274143" y="400503"/>
                </a:cubicBezTo>
                <a:cubicBezTo>
                  <a:pt x="274248" y="400286"/>
                  <a:pt x="269956" y="399094"/>
                  <a:pt x="272005" y="399317"/>
                </a:cubicBezTo>
                <a:cubicBezTo>
                  <a:pt x="273261" y="399454"/>
                  <a:pt x="277250" y="400226"/>
                  <a:pt x="280855" y="400893"/>
                </a:cubicBezTo>
                <a:cubicBezTo>
                  <a:pt x="280862" y="400893"/>
                  <a:pt x="280866" y="400894"/>
                  <a:pt x="280870" y="400894"/>
                </a:cubicBezTo>
                <a:lnTo>
                  <a:pt x="280594" y="400810"/>
                </a:lnTo>
                <a:lnTo>
                  <a:pt x="275370" y="399574"/>
                </a:lnTo>
                <a:cubicBezTo>
                  <a:pt x="275803" y="399423"/>
                  <a:pt x="278785" y="399820"/>
                  <a:pt x="283128" y="400498"/>
                </a:cubicBezTo>
                <a:lnTo>
                  <a:pt x="283560" y="400400"/>
                </a:lnTo>
                <a:lnTo>
                  <a:pt x="282033" y="399841"/>
                </a:lnTo>
                <a:cubicBezTo>
                  <a:pt x="282612" y="399904"/>
                  <a:pt x="283490" y="400039"/>
                  <a:pt x="284566" y="400226"/>
                </a:cubicBezTo>
                <a:lnTo>
                  <a:pt x="277565" y="398503"/>
                </a:lnTo>
                <a:lnTo>
                  <a:pt x="280265" y="398617"/>
                </a:lnTo>
                <a:lnTo>
                  <a:pt x="272904" y="397012"/>
                </a:lnTo>
                <a:cubicBezTo>
                  <a:pt x="273651" y="396836"/>
                  <a:pt x="280134" y="397570"/>
                  <a:pt x="282182" y="397700"/>
                </a:cubicBezTo>
                <a:lnTo>
                  <a:pt x="281661" y="397634"/>
                </a:lnTo>
                <a:lnTo>
                  <a:pt x="276996" y="396774"/>
                </a:lnTo>
                <a:lnTo>
                  <a:pt x="274606" y="395560"/>
                </a:lnTo>
                <a:cubicBezTo>
                  <a:pt x="275378" y="395612"/>
                  <a:pt x="284276" y="397426"/>
                  <a:pt x="286257" y="397571"/>
                </a:cubicBezTo>
                <a:lnTo>
                  <a:pt x="287004" y="397272"/>
                </a:lnTo>
                <a:lnTo>
                  <a:pt x="286954" y="397113"/>
                </a:lnTo>
                <a:lnTo>
                  <a:pt x="288871" y="396810"/>
                </a:lnTo>
                <a:lnTo>
                  <a:pt x="289904" y="396642"/>
                </a:lnTo>
                <a:cubicBezTo>
                  <a:pt x="291700" y="396864"/>
                  <a:pt x="295051" y="397707"/>
                  <a:pt x="298164" y="398424"/>
                </a:cubicBezTo>
                <a:cubicBezTo>
                  <a:pt x="298573" y="398487"/>
                  <a:pt x="298976" y="398550"/>
                  <a:pt x="299367" y="398612"/>
                </a:cubicBezTo>
                <a:lnTo>
                  <a:pt x="299694" y="398117"/>
                </a:lnTo>
                <a:cubicBezTo>
                  <a:pt x="299384" y="397963"/>
                  <a:pt x="299093" y="397820"/>
                  <a:pt x="299092" y="397480"/>
                </a:cubicBezTo>
                <a:lnTo>
                  <a:pt x="299007" y="397441"/>
                </a:lnTo>
                <a:lnTo>
                  <a:pt x="299859" y="397333"/>
                </a:lnTo>
                <a:lnTo>
                  <a:pt x="301888" y="395641"/>
                </a:lnTo>
                <a:cubicBezTo>
                  <a:pt x="304792" y="394783"/>
                  <a:pt x="308086" y="396323"/>
                  <a:pt x="311158" y="397535"/>
                </a:cubicBezTo>
                <a:cubicBezTo>
                  <a:pt x="312230" y="397689"/>
                  <a:pt x="313264" y="397850"/>
                  <a:pt x="314152" y="397983"/>
                </a:cubicBezTo>
                <a:cubicBezTo>
                  <a:pt x="314131" y="397940"/>
                  <a:pt x="314109" y="397895"/>
                  <a:pt x="314064" y="397854"/>
                </a:cubicBezTo>
                <a:cubicBezTo>
                  <a:pt x="313248" y="397690"/>
                  <a:pt x="312635" y="397549"/>
                  <a:pt x="311968" y="397205"/>
                </a:cubicBezTo>
                <a:lnTo>
                  <a:pt x="313647" y="397237"/>
                </a:lnTo>
                <a:lnTo>
                  <a:pt x="311746" y="394228"/>
                </a:lnTo>
                <a:cubicBezTo>
                  <a:pt x="311885" y="393395"/>
                  <a:pt x="313422" y="394295"/>
                  <a:pt x="314818" y="394598"/>
                </a:cubicBezTo>
                <a:cubicBezTo>
                  <a:pt x="314743" y="394485"/>
                  <a:pt x="314679" y="394375"/>
                  <a:pt x="315427" y="393224"/>
                </a:cubicBezTo>
                <a:cubicBezTo>
                  <a:pt x="317593" y="393192"/>
                  <a:pt x="322550" y="395089"/>
                  <a:pt x="327012" y="396545"/>
                </a:cubicBezTo>
                <a:cubicBezTo>
                  <a:pt x="328878" y="396729"/>
                  <a:pt x="330673" y="396938"/>
                  <a:pt x="332005" y="397071"/>
                </a:cubicBezTo>
                <a:cubicBezTo>
                  <a:pt x="332434" y="396930"/>
                  <a:pt x="332837" y="396800"/>
                  <a:pt x="333214" y="396697"/>
                </a:cubicBezTo>
                <a:lnTo>
                  <a:pt x="329423" y="395181"/>
                </a:lnTo>
                <a:cubicBezTo>
                  <a:pt x="329730" y="395057"/>
                  <a:pt x="333051" y="395559"/>
                  <a:pt x="335059" y="395868"/>
                </a:cubicBezTo>
                <a:cubicBezTo>
                  <a:pt x="334904" y="395806"/>
                  <a:pt x="334749" y="395746"/>
                  <a:pt x="334602" y="395679"/>
                </a:cubicBezTo>
                <a:lnTo>
                  <a:pt x="331436" y="394953"/>
                </a:lnTo>
                <a:cubicBezTo>
                  <a:pt x="331527" y="394951"/>
                  <a:pt x="331582" y="394943"/>
                  <a:pt x="331586" y="394859"/>
                </a:cubicBezTo>
                <a:lnTo>
                  <a:pt x="330343" y="394470"/>
                </a:lnTo>
                <a:cubicBezTo>
                  <a:pt x="330921" y="394519"/>
                  <a:pt x="331509" y="394569"/>
                  <a:pt x="332102" y="394630"/>
                </a:cubicBezTo>
                <a:lnTo>
                  <a:pt x="331426" y="394107"/>
                </a:lnTo>
                <a:lnTo>
                  <a:pt x="335110" y="394879"/>
                </a:lnTo>
                <a:cubicBezTo>
                  <a:pt x="334300" y="394209"/>
                  <a:pt x="333368" y="393494"/>
                  <a:pt x="332429" y="392072"/>
                </a:cubicBezTo>
                <a:cubicBezTo>
                  <a:pt x="333409" y="392121"/>
                  <a:pt x="337450" y="394192"/>
                  <a:pt x="340989" y="395459"/>
                </a:cubicBezTo>
                <a:lnTo>
                  <a:pt x="343542" y="395713"/>
                </a:lnTo>
                <a:lnTo>
                  <a:pt x="346451" y="395945"/>
                </a:lnTo>
                <a:lnTo>
                  <a:pt x="341273" y="392807"/>
                </a:lnTo>
                <a:cubicBezTo>
                  <a:pt x="341829" y="392789"/>
                  <a:pt x="344625" y="393810"/>
                  <a:pt x="347368" y="394644"/>
                </a:cubicBezTo>
                <a:cubicBezTo>
                  <a:pt x="347269" y="393930"/>
                  <a:pt x="347028" y="393200"/>
                  <a:pt x="347058" y="392692"/>
                </a:cubicBezTo>
                <a:lnTo>
                  <a:pt x="335273" y="390756"/>
                </a:lnTo>
                <a:cubicBezTo>
                  <a:pt x="340766" y="391032"/>
                  <a:pt x="346248" y="391333"/>
                  <a:pt x="351103" y="391583"/>
                </a:cubicBezTo>
                <a:lnTo>
                  <a:pt x="351573" y="391463"/>
                </a:lnTo>
                <a:cubicBezTo>
                  <a:pt x="351785" y="391473"/>
                  <a:pt x="352012" y="391495"/>
                  <a:pt x="352236" y="391641"/>
                </a:cubicBezTo>
                <a:cubicBezTo>
                  <a:pt x="361278" y="392120"/>
                  <a:pt x="367880" y="392409"/>
                  <a:pt x="367825" y="392037"/>
                </a:cubicBezTo>
                <a:cubicBezTo>
                  <a:pt x="367709" y="391288"/>
                  <a:pt x="349873" y="389280"/>
                  <a:pt x="330891" y="387118"/>
                </a:cubicBezTo>
                <a:lnTo>
                  <a:pt x="335811" y="386377"/>
                </a:lnTo>
                <a:cubicBezTo>
                  <a:pt x="350773" y="386824"/>
                  <a:pt x="365439" y="387474"/>
                  <a:pt x="364960" y="386863"/>
                </a:cubicBezTo>
                <a:cubicBezTo>
                  <a:pt x="364351" y="386086"/>
                  <a:pt x="348006" y="384471"/>
                  <a:pt x="330051" y="382692"/>
                </a:cubicBezTo>
                <a:cubicBezTo>
                  <a:pt x="329455" y="382413"/>
                  <a:pt x="328876" y="382137"/>
                  <a:pt x="328515" y="381905"/>
                </a:cubicBezTo>
                <a:lnTo>
                  <a:pt x="337356" y="382781"/>
                </a:lnTo>
                <a:lnTo>
                  <a:pt x="337441" y="382797"/>
                </a:lnTo>
                <a:cubicBezTo>
                  <a:pt x="337607" y="382816"/>
                  <a:pt x="337786" y="382846"/>
                  <a:pt x="337963" y="382891"/>
                </a:cubicBezTo>
                <a:cubicBezTo>
                  <a:pt x="339317" y="383129"/>
                  <a:pt x="340562" y="383335"/>
                  <a:pt x="341513" y="383455"/>
                </a:cubicBezTo>
                <a:cubicBezTo>
                  <a:pt x="341232" y="383285"/>
                  <a:pt x="340925" y="383112"/>
                  <a:pt x="340651" y="382943"/>
                </a:cubicBezTo>
                <a:lnTo>
                  <a:pt x="345133" y="382986"/>
                </a:lnTo>
                <a:lnTo>
                  <a:pt x="345390" y="383041"/>
                </a:lnTo>
                <a:cubicBezTo>
                  <a:pt x="346458" y="383126"/>
                  <a:pt x="346903" y="383078"/>
                  <a:pt x="347237" y="383006"/>
                </a:cubicBezTo>
                <a:lnTo>
                  <a:pt x="346885" y="382781"/>
                </a:lnTo>
                <a:lnTo>
                  <a:pt x="349384" y="382343"/>
                </a:lnTo>
                <a:cubicBezTo>
                  <a:pt x="351017" y="382618"/>
                  <a:pt x="352767" y="383168"/>
                  <a:pt x="354261" y="383689"/>
                </a:cubicBezTo>
                <a:lnTo>
                  <a:pt x="354755" y="383793"/>
                </a:lnTo>
                <a:cubicBezTo>
                  <a:pt x="354753" y="383792"/>
                  <a:pt x="354754" y="383792"/>
                  <a:pt x="354752" y="383790"/>
                </a:cubicBezTo>
                <a:cubicBezTo>
                  <a:pt x="354210" y="383487"/>
                  <a:pt x="353525" y="383151"/>
                  <a:pt x="352798" y="382397"/>
                </a:cubicBezTo>
                <a:lnTo>
                  <a:pt x="363072" y="384110"/>
                </a:lnTo>
                <a:cubicBezTo>
                  <a:pt x="362659" y="383827"/>
                  <a:pt x="362152" y="383529"/>
                  <a:pt x="361962" y="382883"/>
                </a:cubicBezTo>
                <a:lnTo>
                  <a:pt x="366275" y="383851"/>
                </a:lnTo>
                <a:lnTo>
                  <a:pt x="369634" y="383384"/>
                </a:lnTo>
                <a:cubicBezTo>
                  <a:pt x="370882" y="383605"/>
                  <a:pt x="372162" y="384033"/>
                  <a:pt x="373245" y="384436"/>
                </a:cubicBezTo>
                <a:cubicBezTo>
                  <a:pt x="374151" y="384573"/>
                  <a:pt x="375311" y="384822"/>
                  <a:pt x="378416" y="385540"/>
                </a:cubicBezTo>
                <a:lnTo>
                  <a:pt x="379266" y="385741"/>
                </a:lnTo>
                <a:cubicBezTo>
                  <a:pt x="379864" y="385703"/>
                  <a:pt x="380523" y="385641"/>
                  <a:pt x="381142" y="385581"/>
                </a:cubicBezTo>
                <a:lnTo>
                  <a:pt x="381263" y="383754"/>
                </a:lnTo>
                <a:cubicBezTo>
                  <a:pt x="381747" y="383159"/>
                  <a:pt x="382296" y="383888"/>
                  <a:pt x="383038" y="384179"/>
                </a:cubicBezTo>
                <a:cubicBezTo>
                  <a:pt x="383083" y="383597"/>
                  <a:pt x="383309" y="383169"/>
                  <a:pt x="384076" y="383217"/>
                </a:cubicBezTo>
                <a:lnTo>
                  <a:pt x="389859" y="386211"/>
                </a:lnTo>
                <a:cubicBezTo>
                  <a:pt x="390347" y="386313"/>
                  <a:pt x="390823" y="386417"/>
                  <a:pt x="391269" y="386517"/>
                </a:cubicBezTo>
                <a:lnTo>
                  <a:pt x="391987" y="386347"/>
                </a:lnTo>
                <a:cubicBezTo>
                  <a:pt x="391857" y="385727"/>
                  <a:pt x="391610" y="385050"/>
                  <a:pt x="391446" y="384423"/>
                </a:cubicBezTo>
                <a:lnTo>
                  <a:pt x="383762" y="382796"/>
                </a:lnTo>
                <a:cubicBezTo>
                  <a:pt x="383695" y="382124"/>
                  <a:pt x="379888" y="381414"/>
                  <a:pt x="374506" y="380648"/>
                </a:cubicBezTo>
                <a:cubicBezTo>
                  <a:pt x="372455" y="380125"/>
                  <a:pt x="369626" y="379549"/>
                  <a:pt x="366267" y="378907"/>
                </a:cubicBezTo>
                <a:lnTo>
                  <a:pt x="356767" y="376693"/>
                </a:lnTo>
                <a:cubicBezTo>
                  <a:pt x="376553" y="379262"/>
                  <a:pt x="397061" y="382132"/>
                  <a:pt x="397625" y="381802"/>
                </a:cubicBezTo>
                <a:cubicBezTo>
                  <a:pt x="397157" y="381464"/>
                  <a:pt x="390451" y="380231"/>
                  <a:pt x="380637" y="378571"/>
                </a:cubicBezTo>
                <a:lnTo>
                  <a:pt x="390491" y="379621"/>
                </a:lnTo>
                <a:cubicBezTo>
                  <a:pt x="390037" y="379293"/>
                  <a:pt x="383670" y="378115"/>
                  <a:pt x="374280" y="376524"/>
                </a:cubicBezTo>
                <a:lnTo>
                  <a:pt x="372498" y="375279"/>
                </a:lnTo>
                <a:lnTo>
                  <a:pt x="384840" y="376277"/>
                </a:lnTo>
                <a:cubicBezTo>
                  <a:pt x="383202" y="375717"/>
                  <a:pt x="373764" y="374214"/>
                  <a:pt x="361959" y="372435"/>
                </a:cubicBezTo>
                <a:cubicBezTo>
                  <a:pt x="361227" y="372210"/>
                  <a:pt x="360380" y="371999"/>
                  <a:pt x="359508" y="371783"/>
                </a:cubicBezTo>
                <a:cubicBezTo>
                  <a:pt x="375886" y="374531"/>
                  <a:pt x="388273" y="376413"/>
                  <a:pt x="390852" y="376262"/>
                </a:cubicBezTo>
                <a:cubicBezTo>
                  <a:pt x="389142" y="374945"/>
                  <a:pt x="380664" y="372828"/>
                  <a:pt x="369700" y="370259"/>
                </a:cubicBezTo>
                <a:cubicBezTo>
                  <a:pt x="378388" y="371464"/>
                  <a:pt x="397373" y="375258"/>
                  <a:pt x="383924" y="371631"/>
                </a:cubicBezTo>
                <a:cubicBezTo>
                  <a:pt x="376504" y="369630"/>
                  <a:pt x="349138" y="363502"/>
                  <a:pt x="325744" y="358027"/>
                </a:cubicBezTo>
                <a:cubicBezTo>
                  <a:pt x="325828" y="358034"/>
                  <a:pt x="325889" y="358038"/>
                  <a:pt x="325934" y="357986"/>
                </a:cubicBezTo>
                <a:lnTo>
                  <a:pt x="324288" y="357536"/>
                </a:lnTo>
                <a:cubicBezTo>
                  <a:pt x="349162" y="361503"/>
                  <a:pt x="385883" y="368048"/>
                  <a:pt x="395922" y="369517"/>
                </a:cubicBezTo>
                <a:lnTo>
                  <a:pt x="395860" y="369438"/>
                </a:lnTo>
                <a:lnTo>
                  <a:pt x="398025" y="369583"/>
                </a:lnTo>
                <a:cubicBezTo>
                  <a:pt x="393363" y="368206"/>
                  <a:pt x="358521" y="361439"/>
                  <a:pt x="330445" y="355802"/>
                </a:cubicBezTo>
                <a:cubicBezTo>
                  <a:pt x="351819" y="358841"/>
                  <a:pt x="373055" y="362010"/>
                  <a:pt x="372903" y="361607"/>
                </a:cubicBezTo>
                <a:cubicBezTo>
                  <a:pt x="372698" y="361088"/>
                  <a:pt x="349345" y="357033"/>
                  <a:pt x="324489" y="352702"/>
                </a:cubicBezTo>
                <a:lnTo>
                  <a:pt x="330840" y="352953"/>
                </a:lnTo>
                <a:cubicBezTo>
                  <a:pt x="349732" y="355445"/>
                  <a:pt x="368275" y="358024"/>
                  <a:pt x="368813" y="357709"/>
                </a:cubicBezTo>
                <a:cubicBezTo>
                  <a:pt x="367967" y="357097"/>
                  <a:pt x="346580" y="353532"/>
                  <a:pt x="323087" y="349613"/>
                </a:cubicBezTo>
                <a:cubicBezTo>
                  <a:pt x="322293" y="349336"/>
                  <a:pt x="321519" y="349063"/>
                  <a:pt x="321032" y="348852"/>
                </a:cubicBezTo>
                <a:lnTo>
                  <a:pt x="332600" y="350782"/>
                </a:lnTo>
                <a:lnTo>
                  <a:pt x="332712" y="350806"/>
                </a:lnTo>
                <a:cubicBezTo>
                  <a:pt x="332929" y="350843"/>
                  <a:pt x="333166" y="350892"/>
                  <a:pt x="333399" y="350948"/>
                </a:cubicBezTo>
                <a:cubicBezTo>
                  <a:pt x="335177" y="351314"/>
                  <a:pt x="336813" y="351640"/>
                  <a:pt x="338057" y="351865"/>
                </a:cubicBezTo>
                <a:cubicBezTo>
                  <a:pt x="337679" y="351709"/>
                  <a:pt x="337270" y="351547"/>
                  <a:pt x="336901" y="351391"/>
                </a:cubicBezTo>
                <a:lnTo>
                  <a:pt x="342737" y="352102"/>
                </a:lnTo>
                <a:lnTo>
                  <a:pt x="343440" y="352188"/>
                </a:lnTo>
                <a:cubicBezTo>
                  <a:pt x="344472" y="352397"/>
                  <a:pt x="345047" y="352432"/>
                  <a:pt x="345475" y="352435"/>
                </a:cubicBezTo>
                <a:lnTo>
                  <a:pt x="345003" y="352230"/>
                </a:lnTo>
                <a:lnTo>
                  <a:pt x="348224" y="352318"/>
                </a:lnTo>
                <a:cubicBezTo>
                  <a:pt x="350368" y="352750"/>
                  <a:pt x="352685" y="353384"/>
                  <a:pt x="354667" y="353961"/>
                </a:cubicBezTo>
                <a:lnTo>
                  <a:pt x="355316" y="354105"/>
                </a:lnTo>
                <a:lnTo>
                  <a:pt x="352671" y="352873"/>
                </a:lnTo>
                <a:cubicBezTo>
                  <a:pt x="354335" y="353014"/>
                  <a:pt x="362423" y="354888"/>
                  <a:pt x="366163" y="355580"/>
                </a:cubicBezTo>
                <a:lnTo>
                  <a:pt x="370314" y="355895"/>
                </a:lnTo>
                <a:lnTo>
                  <a:pt x="374653" y="356092"/>
                </a:lnTo>
                <a:cubicBezTo>
                  <a:pt x="376292" y="356430"/>
                  <a:pt x="377989" y="356910"/>
                  <a:pt x="379425" y="357345"/>
                </a:cubicBezTo>
                <a:cubicBezTo>
                  <a:pt x="380614" y="357575"/>
                  <a:pt x="382142" y="357918"/>
                  <a:pt x="386233" y="358870"/>
                </a:cubicBezTo>
                <a:lnTo>
                  <a:pt x="387356" y="359134"/>
                </a:lnTo>
                <a:lnTo>
                  <a:pt x="392825" y="359622"/>
                </a:lnTo>
                <a:lnTo>
                  <a:pt x="391176" y="360016"/>
                </a:lnTo>
                <a:lnTo>
                  <a:pt x="394398" y="360731"/>
                </a:lnTo>
                <a:lnTo>
                  <a:pt x="394481" y="359821"/>
                </a:lnTo>
                <a:lnTo>
                  <a:pt x="398028" y="360726"/>
                </a:lnTo>
                <a:lnTo>
                  <a:pt x="400146" y="360583"/>
                </a:lnTo>
                <a:cubicBezTo>
                  <a:pt x="399367" y="360419"/>
                  <a:pt x="398459" y="360231"/>
                  <a:pt x="397519" y="360033"/>
                </a:cubicBezTo>
                <a:lnTo>
                  <a:pt x="390198" y="358824"/>
                </a:lnTo>
                <a:lnTo>
                  <a:pt x="389401" y="358579"/>
                </a:lnTo>
                <a:lnTo>
                  <a:pt x="387247" y="357993"/>
                </a:lnTo>
                <a:lnTo>
                  <a:pt x="387754" y="357690"/>
                </a:lnTo>
                <a:lnTo>
                  <a:pt x="387030" y="357491"/>
                </a:lnTo>
                <a:lnTo>
                  <a:pt x="387821" y="357604"/>
                </a:lnTo>
                <a:lnTo>
                  <a:pt x="387228" y="357204"/>
                </a:lnTo>
                <a:cubicBezTo>
                  <a:pt x="385516" y="356734"/>
                  <a:pt x="377645" y="355365"/>
                  <a:pt x="376978" y="355179"/>
                </a:cubicBezTo>
                <a:lnTo>
                  <a:pt x="383233" y="356089"/>
                </a:lnTo>
                <a:cubicBezTo>
                  <a:pt x="379220" y="355050"/>
                  <a:pt x="381073" y="355491"/>
                  <a:pt x="383318" y="355863"/>
                </a:cubicBezTo>
                <a:lnTo>
                  <a:pt x="383265" y="355819"/>
                </a:lnTo>
                <a:cubicBezTo>
                  <a:pt x="382004" y="355471"/>
                  <a:pt x="376358" y="354101"/>
                  <a:pt x="375750" y="353779"/>
                </a:cubicBezTo>
                <a:lnTo>
                  <a:pt x="382276" y="354846"/>
                </a:lnTo>
                <a:lnTo>
                  <a:pt x="379953" y="354153"/>
                </a:lnTo>
                <a:cubicBezTo>
                  <a:pt x="379853" y="354121"/>
                  <a:pt x="379764" y="354090"/>
                  <a:pt x="379778" y="353974"/>
                </a:cubicBezTo>
                <a:cubicBezTo>
                  <a:pt x="380920" y="354133"/>
                  <a:pt x="384084" y="354885"/>
                  <a:pt x="387209" y="355597"/>
                </a:cubicBezTo>
                <a:lnTo>
                  <a:pt x="385378" y="354370"/>
                </a:lnTo>
                <a:cubicBezTo>
                  <a:pt x="386484" y="354532"/>
                  <a:pt x="389977" y="355389"/>
                  <a:pt x="393139" y="356130"/>
                </a:cubicBezTo>
                <a:cubicBezTo>
                  <a:pt x="393143" y="356130"/>
                  <a:pt x="393147" y="356132"/>
                  <a:pt x="393152" y="356134"/>
                </a:cubicBezTo>
                <a:lnTo>
                  <a:pt x="392911" y="356042"/>
                </a:lnTo>
                <a:lnTo>
                  <a:pt x="388347" y="354697"/>
                </a:lnTo>
                <a:cubicBezTo>
                  <a:pt x="388719" y="354552"/>
                  <a:pt x="391347" y="355014"/>
                  <a:pt x="395175" y="355786"/>
                </a:cubicBezTo>
                <a:lnTo>
                  <a:pt x="395564" y="355697"/>
                </a:lnTo>
                <a:cubicBezTo>
                  <a:pt x="395839" y="355409"/>
                  <a:pt x="396141" y="355474"/>
                  <a:pt x="396466" y="355546"/>
                </a:cubicBezTo>
                <a:lnTo>
                  <a:pt x="390353" y="353677"/>
                </a:lnTo>
                <a:lnTo>
                  <a:pt x="392741" y="353850"/>
                </a:lnTo>
                <a:lnTo>
                  <a:pt x="386302" y="352091"/>
                </a:lnTo>
                <a:cubicBezTo>
                  <a:pt x="386975" y="351933"/>
                  <a:pt x="392683" y="352804"/>
                  <a:pt x="394492" y="352977"/>
                </a:cubicBezTo>
                <a:lnTo>
                  <a:pt x="394035" y="352902"/>
                </a:lnTo>
                <a:lnTo>
                  <a:pt x="389944" y="351943"/>
                </a:lnTo>
                <a:lnTo>
                  <a:pt x="387892" y="350680"/>
                </a:lnTo>
                <a:cubicBezTo>
                  <a:pt x="388574" y="350748"/>
                  <a:pt x="396365" y="352750"/>
                  <a:pt x="398114" y="352936"/>
                </a:cubicBezTo>
                <a:lnTo>
                  <a:pt x="398793" y="352656"/>
                </a:lnTo>
                <a:lnTo>
                  <a:pt x="398757" y="352496"/>
                </a:lnTo>
                <a:lnTo>
                  <a:pt x="400475" y="352235"/>
                </a:lnTo>
                <a:lnTo>
                  <a:pt x="401400" y="352089"/>
                </a:lnTo>
                <a:lnTo>
                  <a:pt x="408627" y="354044"/>
                </a:lnTo>
                <a:cubicBezTo>
                  <a:pt x="408985" y="354117"/>
                  <a:pt x="409338" y="354188"/>
                  <a:pt x="409682" y="354258"/>
                </a:cubicBezTo>
                <a:lnTo>
                  <a:pt x="410000" y="353772"/>
                </a:lnTo>
                <a:cubicBezTo>
                  <a:pt x="409734" y="353611"/>
                  <a:pt x="409485" y="353463"/>
                  <a:pt x="409501" y="353124"/>
                </a:cubicBezTo>
                <a:lnTo>
                  <a:pt x="409427" y="353084"/>
                </a:lnTo>
                <a:lnTo>
                  <a:pt x="410188" y="352994"/>
                </a:lnTo>
                <a:lnTo>
                  <a:pt x="412083" y="351351"/>
                </a:lnTo>
                <a:cubicBezTo>
                  <a:pt x="414706" y="350561"/>
                  <a:pt x="417541" y="352165"/>
                  <a:pt x="420200" y="353439"/>
                </a:cubicBezTo>
                <a:cubicBezTo>
                  <a:pt x="421140" y="353617"/>
                  <a:pt x="422049" y="353799"/>
                  <a:pt x="422829" y="353952"/>
                </a:cubicBezTo>
                <a:cubicBezTo>
                  <a:pt x="422812" y="353907"/>
                  <a:pt x="422796" y="353864"/>
                  <a:pt x="422759" y="353821"/>
                </a:cubicBezTo>
                <a:cubicBezTo>
                  <a:pt x="422044" y="353640"/>
                  <a:pt x="421507" y="353487"/>
                  <a:pt x="420935" y="353129"/>
                </a:cubicBezTo>
                <a:lnTo>
                  <a:pt x="422422" y="353196"/>
                </a:lnTo>
                <a:lnTo>
                  <a:pt x="420903" y="350157"/>
                </a:lnTo>
                <a:lnTo>
                  <a:pt x="423607" y="350592"/>
                </a:lnTo>
                <a:cubicBezTo>
                  <a:pt x="426147" y="349250"/>
                  <a:pt x="430437" y="351249"/>
                  <a:pt x="434314" y="352795"/>
                </a:cubicBezTo>
                <a:cubicBezTo>
                  <a:pt x="435958" y="353021"/>
                  <a:pt x="437539" y="353266"/>
                  <a:pt x="438713" y="353429"/>
                </a:cubicBezTo>
                <a:cubicBezTo>
                  <a:pt x="439101" y="353298"/>
                  <a:pt x="439465" y="353177"/>
                  <a:pt x="439805" y="353081"/>
                </a:cubicBezTo>
                <a:lnTo>
                  <a:pt x="436528" y="351490"/>
                </a:lnTo>
                <a:cubicBezTo>
                  <a:pt x="436805" y="351372"/>
                  <a:pt x="439724" y="351945"/>
                  <a:pt x="441488" y="352295"/>
                </a:cubicBezTo>
                <a:cubicBezTo>
                  <a:pt x="441352" y="352231"/>
                  <a:pt x="441219" y="352167"/>
                  <a:pt x="441091" y="352097"/>
                </a:cubicBezTo>
                <a:lnTo>
                  <a:pt x="438326" y="351306"/>
                </a:lnTo>
                <a:cubicBezTo>
                  <a:pt x="438405" y="351304"/>
                  <a:pt x="438455" y="351299"/>
                  <a:pt x="438464" y="351215"/>
                </a:cubicBezTo>
                <a:lnTo>
                  <a:pt x="437383" y="350801"/>
                </a:lnTo>
                <a:cubicBezTo>
                  <a:pt x="437893" y="350862"/>
                  <a:pt x="438412" y="350925"/>
                  <a:pt x="438935" y="350999"/>
                </a:cubicBezTo>
                <a:lnTo>
                  <a:pt x="438364" y="350463"/>
                </a:lnTo>
                <a:lnTo>
                  <a:pt x="441588" y="351311"/>
                </a:lnTo>
                <a:lnTo>
                  <a:pt x="439366" y="348457"/>
                </a:lnTo>
                <a:cubicBezTo>
                  <a:pt x="440232" y="348526"/>
                  <a:pt x="443702" y="350677"/>
                  <a:pt x="446769" y="352014"/>
                </a:cubicBezTo>
                <a:lnTo>
                  <a:pt x="449018" y="352326"/>
                </a:lnTo>
                <a:lnTo>
                  <a:pt x="451585" y="352619"/>
                </a:lnTo>
                <a:cubicBezTo>
                  <a:pt x="450857" y="352060"/>
                  <a:pt x="449542" y="351253"/>
                  <a:pt x="448514" y="350584"/>
                </a:cubicBezTo>
                <a:lnTo>
                  <a:pt x="447168" y="349381"/>
                </a:lnTo>
                <a:cubicBezTo>
                  <a:pt x="447662" y="349373"/>
                  <a:pt x="450085" y="350452"/>
                  <a:pt x="452472" y="351342"/>
                </a:cubicBezTo>
                <a:cubicBezTo>
                  <a:pt x="452424" y="350628"/>
                  <a:pt x="452250" y="349897"/>
                  <a:pt x="452305" y="349389"/>
                </a:cubicBezTo>
                <a:lnTo>
                  <a:pt x="441961" y="347206"/>
                </a:lnTo>
                <a:cubicBezTo>
                  <a:pt x="446818" y="347600"/>
                  <a:pt x="451662" y="348018"/>
                  <a:pt x="455956" y="348372"/>
                </a:cubicBezTo>
                <a:lnTo>
                  <a:pt x="456378" y="348264"/>
                </a:lnTo>
                <a:cubicBezTo>
                  <a:pt x="456565" y="348277"/>
                  <a:pt x="456765" y="348306"/>
                  <a:pt x="456956" y="348455"/>
                </a:cubicBezTo>
                <a:cubicBezTo>
                  <a:pt x="464948" y="349128"/>
                  <a:pt x="470788" y="349559"/>
                  <a:pt x="470758" y="349187"/>
                </a:cubicBezTo>
                <a:cubicBezTo>
                  <a:pt x="470697" y="348438"/>
                  <a:pt x="454991" y="346051"/>
                  <a:pt x="438278" y="343485"/>
                </a:cubicBezTo>
                <a:lnTo>
                  <a:pt x="442682" y="342853"/>
                </a:lnTo>
                <a:cubicBezTo>
                  <a:pt x="455927" y="343622"/>
                  <a:pt x="468896" y="344589"/>
                  <a:pt x="468505" y="343968"/>
                </a:cubicBezTo>
                <a:cubicBezTo>
                  <a:pt x="468008" y="343180"/>
                  <a:pt x="453602" y="341217"/>
                  <a:pt x="437777" y="339058"/>
                </a:cubicBezTo>
                <a:cubicBezTo>
                  <a:pt x="437265" y="338765"/>
                  <a:pt x="436766" y="338478"/>
                  <a:pt x="436459" y="338238"/>
                </a:cubicBezTo>
                <a:lnTo>
                  <a:pt x="444251" y="339303"/>
                </a:lnTo>
                <a:lnTo>
                  <a:pt x="444326" y="339321"/>
                </a:lnTo>
                <a:cubicBezTo>
                  <a:pt x="444472" y="339343"/>
                  <a:pt x="444629" y="339377"/>
                  <a:pt x="444784" y="339426"/>
                </a:cubicBezTo>
                <a:cubicBezTo>
                  <a:pt x="445970" y="339692"/>
                  <a:pt x="447064" y="339925"/>
                  <a:pt x="447900" y="340064"/>
                </a:cubicBezTo>
                <a:cubicBezTo>
                  <a:pt x="447660" y="339890"/>
                  <a:pt x="447398" y="339711"/>
                  <a:pt x="447165" y="339536"/>
                </a:cubicBezTo>
                <a:lnTo>
                  <a:pt x="451136" y="339676"/>
                </a:lnTo>
                <a:lnTo>
                  <a:pt x="451361" y="339736"/>
                </a:lnTo>
                <a:cubicBezTo>
                  <a:pt x="451365" y="339705"/>
                  <a:pt x="451370" y="339676"/>
                  <a:pt x="451615" y="339693"/>
                </a:cubicBezTo>
                <a:cubicBezTo>
                  <a:pt x="452304" y="339845"/>
                  <a:pt x="452702" y="339804"/>
                  <a:pt x="453000" y="339741"/>
                </a:cubicBezTo>
                <a:lnTo>
                  <a:pt x="452702" y="339508"/>
                </a:lnTo>
                <a:lnTo>
                  <a:pt x="454942" y="339128"/>
                </a:lnTo>
                <a:cubicBezTo>
                  <a:pt x="456375" y="339436"/>
                  <a:pt x="457897" y="340022"/>
                  <a:pt x="459193" y="340575"/>
                </a:cubicBezTo>
                <a:lnTo>
                  <a:pt x="459624" y="340689"/>
                </a:lnTo>
                <a:cubicBezTo>
                  <a:pt x="459159" y="340371"/>
                  <a:pt x="458570" y="340021"/>
                  <a:pt x="457966" y="339256"/>
                </a:cubicBezTo>
                <a:lnTo>
                  <a:pt x="466983" y="341183"/>
                </a:lnTo>
                <a:cubicBezTo>
                  <a:pt x="466633" y="340893"/>
                  <a:pt x="466200" y="340585"/>
                  <a:pt x="466068" y="339937"/>
                </a:cubicBezTo>
                <a:lnTo>
                  <a:pt x="469839" y="340994"/>
                </a:lnTo>
                <a:lnTo>
                  <a:pt x="472844" y="340602"/>
                </a:lnTo>
                <a:cubicBezTo>
                  <a:pt x="473937" y="340850"/>
                  <a:pt x="475050" y="341303"/>
                  <a:pt x="475987" y="341729"/>
                </a:cubicBezTo>
                <a:lnTo>
                  <a:pt x="479838" y="342761"/>
                </a:lnTo>
                <a:lnTo>
                  <a:pt x="477094" y="336511"/>
                </a:lnTo>
                <a:cubicBezTo>
                  <a:pt x="477204" y="335736"/>
                  <a:pt x="479116" y="338125"/>
                  <a:pt x="480850" y="340061"/>
                </a:cubicBezTo>
                <a:lnTo>
                  <a:pt x="480338" y="336985"/>
                </a:lnTo>
                <a:cubicBezTo>
                  <a:pt x="481424" y="338524"/>
                  <a:pt x="481871" y="339518"/>
                  <a:pt x="482349" y="340603"/>
                </a:cubicBezTo>
                <a:lnTo>
                  <a:pt x="482311" y="336185"/>
                </a:lnTo>
                <a:cubicBezTo>
                  <a:pt x="482602" y="336010"/>
                  <a:pt x="482793" y="337919"/>
                  <a:pt x="483926" y="339773"/>
                </a:cubicBezTo>
                <a:cubicBezTo>
                  <a:pt x="484146" y="339566"/>
                  <a:pt x="484415" y="339354"/>
                  <a:pt x="484702" y="339131"/>
                </a:cubicBezTo>
                <a:cubicBezTo>
                  <a:pt x="484737" y="338103"/>
                  <a:pt x="484740" y="336700"/>
                  <a:pt x="484792" y="335262"/>
                </a:cubicBezTo>
                <a:lnTo>
                  <a:pt x="481833" y="325057"/>
                </a:lnTo>
                <a:cubicBezTo>
                  <a:pt x="482071" y="324218"/>
                  <a:pt x="482943" y="324620"/>
                  <a:pt x="484011" y="325426"/>
                </a:cubicBezTo>
                <a:lnTo>
                  <a:pt x="483996" y="323019"/>
                </a:lnTo>
                <a:lnTo>
                  <a:pt x="488767" y="326574"/>
                </a:lnTo>
                <a:lnTo>
                  <a:pt x="489177" y="326045"/>
                </a:lnTo>
                <a:cubicBezTo>
                  <a:pt x="489143" y="325563"/>
                  <a:pt x="489110" y="325052"/>
                  <a:pt x="489083" y="324534"/>
                </a:cubicBezTo>
                <a:lnTo>
                  <a:pt x="486271" y="317052"/>
                </a:lnTo>
                <a:cubicBezTo>
                  <a:pt x="486388" y="316319"/>
                  <a:pt x="487043" y="316429"/>
                  <a:pt x="487867" y="316815"/>
                </a:cubicBezTo>
                <a:lnTo>
                  <a:pt x="490285" y="316122"/>
                </a:lnTo>
                <a:cubicBezTo>
                  <a:pt x="490514" y="315601"/>
                  <a:pt x="490761" y="315048"/>
                  <a:pt x="490955" y="314531"/>
                </a:cubicBezTo>
                <a:lnTo>
                  <a:pt x="490878" y="313605"/>
                </a:lnTo>
                <a:cubicBezTo>
                  <a:pt x="490615" y="310246"/>
                  <a:pt x="490542" y="309003"/>
                  <a:pt x="490567" y="308077"/>
                </a:cubicBezTo>
                <a:cubicBezTo>
                  <a:pt x="490260" y="306792"/>
                  <a:pt x="489967" y="305309"/>
                  <a:pt x="489954" y="304009"/>
                </a:cubicBezTo>
                <a:lnTo>
                  <a:pt x="491411" y="301290"/>
                </a:lnTo>
                <a:lnTo>
                  <a:pt x="491086" y="296645"/>
                </a:lnTo>
                <a:cubicBezTo>
                  <a:pt x="491944" y="297293"/>
                  <a:pt x="492241" y="297975"/>
                  <a:pt x="492538" y="298560"/>
                </a:cubicBezTo>
                <a:cubicBezTo>
                  <a:pt x="492677" y="295676"/>
                  <a:pt x="492177" y="289040"/>
                  <a:pt x="492595" y="287930"/>
                </a:cubicBezTo>
                <a:cubicBezTo>
                  <a:pt x="493475" y="289149"/>
                  <a:pt x="493783" y="290021"/>
                  <a:pt x="494080" y="290742"/>
                </a:cubicBezTo>
                <a:cubicBezTo>
                  <a:pt x="494081" y="290743"/>
                  <a:pt x="494081" y="290744"/>
                  <a:pt x="494083" y="290745"/>
                </a:cubicBezTo>
                <a:lnTo>
                  <a:pt x="494055" y="290219"/>
                </a:lnTo>
                <a:cubicBezTo>
                  <a:pt x="493682" y="288471"/>
                  <a:pt x="493328" y="286469"/>
                  <a:pt x="493334" y="284779"/>
                </a:cubicBezTo>
                <a:lnTo>
                  <a:pt x="494543" y="282821"/>
                </a:lnTo>
                <a:lnTo>
                  <a:pt x="494775" y="283308"/>
                </a:lnTo>
                <a:cubicBezTo>
                  <a:pt x="494954" y="283057"/>
                  <a:pt x="495130" y="282688"/>
                  <a:pt x="495128" y="281873"/>
                </a:cubicBezTo>
                <a:lnTo>
                  <a:pt x="495249" y="281377"/>
                </a:lnTo>
                <a:lnTo>
                  <a:pt x="496260" y="277259"/>
                </a:lnTo>
                <a:cubicBezTo>
                  <a:pt x="496431" y="277633"/>
                  <a:pt x="496599" y="278041"/>
                  <a:pt x="496770" y="278423"/>
                </a:cubicBezTo>
                <a:cubicBezTo>
                  <a:pt x="496829" y="277467"/>
                  <a:pt x="496839" y="276179"/>
                  <a:pt x="496828" y="274770"/>
                </a:cubicBezTo>
                <a:cubicBezTo>
                  <a:pt x="496809" y="274576"/>
                  <a:pt x="496809" y="274390"/>
                  <a:pt x="496821" y="274223"/>
                </a:cubicBezTo>
                <a:lnTo>
                  <a:pt x="496821" y="274135"/>
                </a:lnTo>
                <a:lnTo>
                  <a:pt x="497704" y="265428"/>
                </a:lnTo>
                <a:cubicBezTo>
                  <a:pt x="497944" y="265930"/>
                  <a:pt x="498189" y="266660"/>
                  <a:pt x="498441" y="267409"/>
                </a:cubicBezTo>
                <a:cubicBezTo>
                  <a:pt x="496642" y="285092"/>
                  <a:pt x="495000" y="301185"/>
                  <a:pt x="495944" y="302314"/>
                </a:cubicBezTo>
                <a:cubicBezTo>
                  <a:pt x="496686" y="303200"/>
                  <a:pt x="499276" y="289350"/>
                  <a:pt x="502226" y="275378"/>
                </a:cubicBezTo>
                <a:lnTo>
                  <a:pt x="504437" y="271440"/>
                </a:lnTo>
                <a:cubicBezTo>
                  <a:pt x="502934" y="290342"/>
                  <a:pt x="501487" y="308085"/>
                  <a:pt x="502508" y="308742"/>
                </a:cubicBezTo>
                <a:cubicBezTo>
                  <a:pt x="503016" y="309067"/>
                  <a:pt x="504186" y="302834"/>
                  <a:pt x="505675" y="294237"/>
                </a:cubicBezTo>
                <a:cubicBezTo>
                  <a:pt x="505526" y="293927"/>
                  <a:pt x="505547" y="293702"/>
                  <a:pt x="505586" y="293502"/>
                </a:cubicBezTo>
                <a:lnTo>
                  <a:pt x="505865" y="293162"/>
                </a:lnTo>
                <a:cubicBezTo>
                  <a:pt x="506673" y="288550"/>
                  <a:pt x="507564" y="283332"/>
                  <a:pt x="508490" y="278118"/>
                </a:cubicBezTo>
                <a:lnTo>
                  <a:pt x="508383" y="290291"/>
                </a:lnTo>
                <a:cubicBezTo>
                  <a:pt x="509104" y="290640"/>
                  <a:pt x="510067" y="291397"/>
                  <a:pt x="511044" y="292014"/>
                </a:cubicBezTo>
                <a:lnTo>
                  <a:pt x="509929" y="285103"/>
                </a:lnTo>
                <a:lnTo>
                  <a:pt x="511193" y="287420"/>
                </a:lnTo>
                <a:cubicBezTo>
                  <a:pt x="511809" y="288988"/>
                  <a:pt x="512530" y="290957"/>
                  <a:pt x="513085" y="292138"/>
                </a:cubicBezTo>
                <a:lnTo>
                  <a:pt x="513458" y="289315"/>
                </a:lnTo>
                <a:lnTo>
                  <a:pt x="513708" y="286799"/>
                </a:lnTo>
                <a:lnTo>
                  <a:pt x="511012" y="276499"/>
                </a:lnTo>
                <a:lnTo>
                  <a:pt x="514301" y="281012"/>
                </a:lnTo>
                <a:lnTo>
                  <a:pt x="514100" y="277085"/>
                </a:lnTo>
                <a:lnTo>
                  <a:pt x="514672" y="278087"/>
                </a:lnTo>
                <a:cubicBezTo>
                  <a:pt x="514728" y="277500"/>
                  <a:pt x="514797" y="276927"/>
                  <a:pt x="514868" y="276365"/>
                </a:cubicBezTo>
                <a:lnTo>
                  <a:pt x="515115" y="277784"/>
                </a:lnTo>
                <a:cubicBezTo>
                  <a:pt x="515235" y="277843"/>
                  <a:pt x="515257" y="277797"/>
                  <a:pt x="515284" y="277718"/>
                </a:cubicBezTo>
                <a:lnTo>
                  <a:pt x="515544" y="281138"/>
                </a:lnTo>
                <a:cubicBezTo>
                  <a:pt x="515602" y="281323"/>
                  <a:pt x="515649" y="281507"/>
                  <a:pt x="515699" y="281693"/>
                </a:cubicBezTo>
                <a:lnTo>
                  <a:pt x="516085" y="276051"/>
                </a:lnTo>
                <a:cubicBezTo>
                  <a:pt x="516408" y="276654"/>
                  <a:pt x="516540" y="278664"/>
                  <a:pt x="517300" y="280624"/>
                </a:cubicBezTo>
                <a:cubicBezTo>
                  <a:pt x="517535" y="280356"/>
                  <a:pt x="517813" y="280086"/>
                  <a:pt x="518114" y="279797"/>
                </a:cubicBezTo>
                <a:cubicBezTo>
                  <a:pt x="518244" y="278485"/>
                  <a:pt x="518382" y="276695"/>
                  <a:pt x="518568" y="274859"/>
                </a:cubicBezTo>
                <a:lnTo>
                  <a:pt x="516684" y="261847"/>
                </a:lnTo>
                <a:lnTo>
                  <a:pt x="518971" y="259231"/>
                </a:lnTo>
                <a:lnTo>
                  <a:pt x="522731" y="263184"/>
                </a:lnTo>
                <a:lnTo>
                  <a:pt x="523086" y="261630"/>
                </a:lnTo>
                <a:cubicBezTo>
                  <a:pt x="523411" y="262491"/>
                  <a:pt x="523462" y="263155"/>
                  <a:pt x="523495" y="264019"/>
                </a:cubicBezTo>
                <a:cubicBezTo>
                  <a:pt x="523543" y="264091"/>
                  <a:pt x="523600" y="264144"/>
                  <a:pt x="523655" y="264195"/>
                </a:cubicBezTo>
                <a:cubicBezTo>
                  <a:pt x="523681" y="263286"/>
                  <a:pt x="523702" y="262224"/>
                  <a:pt x="523743" y="261134"/>
                </a:cubicBezTo>
                <a:cubicBezTo>
                  <a:pt x="522778" y="257439"/>
                  <a:pt x="521409" y="253301"/>
                  <a:pt x="523304" y="251285"/>
                </a:cubicBezTo>
                <a:lnTo>
                  <a:pt x="523322" y="248819"/>
                </a:lnTo>
                <a:lnTo>
                  <a:pt x="526513" y="249987"/>
                </a:lnTo>
                <a:lnTo>
                  <a:pt x="526547" y="250093"/>
                </a:lnTo>
                <a:cubicBezTo>
                  <a:pt x="527023" y="250345"/>
                  <a:pt x="527154" y="250715"/>
                  <a:pt x="527296" y="251112"/>
                </a:cubicBezTo>
                <a:lnTo>
                  <a:pt x="528068" y="251180"/>
                </a:lnTo>
                <a:cubicBezTo>
                  <a:pt x="528074" y="250776"/>
                  <a:pt x="528082" y="250362"/>
                  <a:pt x="528090" y="249943"/>
                </a:cubicBezTo>
                <a:lnTo>
                  <a:pt x="527567" y="241098"/>
                </a:lnTo>
                <a:lnTo>
                  <a:pt x="528051" y="240280"/>
                </a:lnTo>
                <a:lnTo>
                  <a:pt x="528080" y="237820"/>
                </a:lnTo>
                <a:lnTo>
                  <a:pt x="529047" y="237946"/>
                </a:lnTo>
                <a:lnTo>
                  <a:pt x="529740" y="238457"/>
                </a:lnTo>
                <a:cubicBezTo>
                  <a:pt x="530011" y="236545"/>
                  <a:pt x="529592" y="227091"/>
                  <a:pt x="529706" y="226350"/>
                </a:cubicBezTo>
                <a:lnTo>
                  <a:pt x="530414" y="234011"/>
                </a:lnTo>
                <a:cubicBezTo>
                  <a:pt x="530921" y="229479"/>
                  <a:pt x="530768" y="231602"/>
                  <a:pt x="530927" y="234315"/>
                </a:cubicBezTo>
                <a:lnTo>
                  <a:pt x="530894" y="234837"/>
                </a:lnTo>
                <a:cubicBezTo>
                  <a:pt x="531202" y="232874"/>
                  <a:pt x="531722" y="226420"/>
                  <a:pt x="532147" y="225870"/>
                </a:cubicBezTo>
                <a:cubicBezTo>
                  <a:pt x="532555" y="226458"/>
                  <a:pt x="532660" y="229522"/>
                  <a:pt x="532636" y="233765"/>
                </a:cubicBezTo>
                <a:lnTo>
                  <a:pt x="533122" y="231219"/>
                </a:lnTo>
                <a:cubicBezTo>
                  <a:pt x="533572" y="232537"/>
                  <a:pt x="533314" y="236169"/>
                  <a:pt x="533122" y="239776"/>
                </a:cubicBezTo>
                <a:lnTo>
                  <a:pt x="533931" y="236282"/>
                </a:lnTo>
                <a:lnTo>
                  <a:pt x="534587" y="237763"/>
                </a:lnTo>
                <a:lnTo>
                  <a:pt x="535148" y="230008"/>
                </a:lnTo>
                <a:cubicBezTo>
                  <a:pt x="535331" y="230472"/>
                  <a:pt x="535495" y="233055"/>
                  <a:pt x="535630" y="235684"/>
                </a:cubicBezTo>
                <a:lnTo>
                  <a:pt x="535683" y="235997"/>
                </a:lnTo>
                <a:cubicBezTo>
                  <a:pt x="535683" y="235993"/>
                  <a:pt x="535683" y="235988"/>
                  <a:pt x="535683" y="235983"/>
                </a:cubicBezTo>
                <a:lnTo>
                  <a:pt x="535589" y="226751"/>
                </a:lnTo>
                <a:lnTo>
                  <a:pt x="536741" y="229575"/>
                </a:lnTo>
                <a:lnTo>
                  <a:pt x="536739" y="220788"/>
                </a:lnTo>
                <a:cubicBezTo>
                  <a:pt x="536903" y="220868"/>
                  <a:pt x="536920" y="220980"/>
                  <a:pt x="536936" y="221111"/>
                </a:cubicBezTo>
                <a:lnTo>
                  <a:pt x="537193" y="224002"/>
                </a:lnTo>
                <a:lnTo>
                  <a:pt x="537689" y="216570"/>
                </a:lnTo>
                <a:cubicBezTo>
                  <a:pt x="537953" y="217443"/>
                  <a:pt x="538145" y="224227"/>
                  <a:pt x="538244" y="225776"/>
                </a:cubicBezTo>
                <a:lnTo>
                  <a:pt x="538289" y="225865"/>
                </a:lnTo>
                <a:lnTo>
                  <a:pt x="538459" y="221096"/>
                </a:lnTo>
                <a:lnTo>
                  <a:pt x="539262" y="218925"/>
                </a:lnTo>
                <a:cubicBezTo>
                  <a:pt x="539319" y="219745"/>
                  <a:pt x="538834" y="228776"/>
                  <a:pt x="538965" y="230875"/>
                </a:cubicBezTo>
                <a:lnTo>
                  <a:pt x="539341" y="231792"/>
                </a:lnTo>
                <a:lnTo>
                  <a:pt x="539426" y="230904"/>
                </a:lnTo>
                <a:lnTo>
                  <a:pt x="539481" y="231794"/>
                </a:lnTo>
                <a:lnTo>
                  <a:pt x="540056" y="231523"/>
                </a:lnTo>
                <a:lnTo>
                  <a:pt x="540020" y="233982"/>
                </a:lnTo>
                <a:lnTo>
                  <a:pt x="540315" y="235164"/>
                </a:lnTo>
                <a:lnTo>
                  <a:pt x="539773" y="243511"/>
                </a:lnTo>
                <a:cubicBezTo>
                  <a:pt x="539763" y="244614"/>
                  <a:pt x="539749" y="245681"/>
                  <a:pt x="539740" y="246598"/>
                </a:cubicBezTo>
                <a:lnTo>
                  <a:pt x="540583" y="244574"/>
                </a:lnTo>
                <a:lnTo>
                  <a:pt x="540402" y="240277"/>
                </a:lnTo>
                <a:lnTo>
                  <a:pt x="540623" y="239384"/>
                </a:lnTo>
                <a:cubicBezTo>
                  <a:pt x="540893" y="239051"/>
                  <a:pt x="541292" y="240188"/>
                  <a:pt x="541691" y="240919"/>
                </a:cubicBezTo>
                <a:lnTo>
                  <a:pt x="541674" y="237099"/>
                </a:lnTo>
                <a:lnTo>
                  <a:pt x="540628" y="238447"/>
                </a:lnTo>
                <a:cubicBezTo>
                  <a:pt x="540576" y="237574"/>
                  <a:pt x="541221" y="234795"/>
                  <a:pt x="541606" y="232541"/>
                </a:cubicBezTo>
                <a:lnTo>
                  <a:pt x="541582" y="231199"/>
                </a:lnTo>
                <a:cubicBezTo>
                  <a:pt x="541499" y="226316"/>
                  <a:pt x="541487" y="224500"/>
                  <a:pt x="541528" y="223119"/>
                </a:cubicBezTo>
                <a:cubicBezTo>
                  <a:pt x="541361" y="221325"/>
                  <a:pt x="541207" y="219229"/>
                  <a:pt x="541236" y="217308"/>
                </a:cubicBezTo>
                <a:lnTo>
                  <a:pt x="542276" y="212773"/>
                </a:lnTo>
                <a:lnTo>
                  <a:pt x="542188" y="206005"/>
                </a:lnTo>
                <a:cubicBezTo>
                  <a:pt x="542562" y="205725"/>
                  <a:pt x="542826" y="207193"/>
                  <a:pt x="543099" y="208337"/>
                </a:cubicBezTo>
                <a:cubicBezTo>
                  <a:pt x="543270" y="204014"/>
                  <a:pt x="543123" y="194362"/>
                  <a:pt x="543429" y="192572"/>
                </a:cubicBezTo>
                <a:cubicBezTo>
                  <a:pt x="543800" y="192828"/>
                  <a:pt x="544072" y="194774"/>
                  <a:pt x="544336" y="196217"/>
                </a:cubicBezTo>
                <a:cubicBezTo>
                  <a:pt x="544337" y="196219"/>
                  <a:pt x="544337" y="196219"/>
                  <a:pt x="544338" y="196220"/>
                </a:cubicBezTo>
                <a:lnTo>
                  <a:pt x="544334" y="195451"/>
                </a:lnTo>
                <a:cubicBezTo>
                  <a:pt x="544135" y="192993"/>
                  <a:pt x="543957" y="190150"/>
                  <a:pt x="544008" y="187646"/>
                </a:cubicBezTo>
                <a:lnTo>
                  <a:pt x="544863" y="184326"/>
                </a:lnTo>
                <a:lnTo>
                  <a:pt x="545004" y="184966"/>
                </a:lnTo>
                <a:cubicBezTo>
                  <a:pt x="545128" y="184531"/>
                  <a:pt x="545256" y="183922"/>
                  <a:pt x="545276" y="182716"/>
                </a:cubicBezTo>
                <a:lnTo>
                  <a:pt x="545371" y="181938"/>
                </a:lnTo>
                <a:lnTo>
                  <a:pt x="546155" y="175486"/>
                </a:lnTo>
                <a:cubicBezTo>
                  <a:pt x="546257" y="175982"/>
                  <a:pt x="546358" y="176525"/>
                  <a:pt x="546460" y="177029"/>
                </a:cubicBezTo>
                <a:cubicBezTo>
                  <a:pt x="546526" y="175596"/>
                  <a:pt x="546569" y="173685"/>
                  <a:pt x="546599" y="171600"/>
                </a:cubicBezTo>
                <a:cubicBezTo>
                  <a:pt x="546592" y="171321"/>
                  <a:pt x="546598" y="171044"/>
                  <a:pt x="546611" y="170795"/>
                </a:cubicBezTo>
                <a:lnTo>
                  <a:pt x="546612" y="170663"/>
                </a:lnTo>
                <a:lnTo>
                  <a:pt x="547439" y="157459"/>
                </a:lnTo>
                <a:cubicBezTo>
                  <a:pt x="547583" y="158118"/>
                  <a:pt x="547728" y="159114"/>
                  <a:pt x="547872" y="160136"/>
                </a:cubicBezTo>
                <a:cubicBezTo>
                  <a:pt x="546190" y="186952"/>
                  <a:pt x="544657" y="211363"/>
                  <a:pt x="545251" y="212705"/>
                </a:cubicBezTo>
                <a:cubicBezTo>
                  <a:pt x="545851" y="212411"/>
                  <a:pt x="547893" y="191656"/>
                  <a:pt x="550160" y="170617"/>
                </a:cubicBezTo>
                <a:lnTo>
                  <a:pt x="551737" y="164011"/>
                </a:lnTo>
                <a:cubicBezTo>
                  <a:pt x="550216" y="192531"/>
                  <a:pt x="548764" y="219315"/>
                  <a:pt x="549424" y="219933"/>
                </a:cubicBezTo>
                <a:cubicBezTo>
                  <a:pt x="549937" y="220408"/>
                  <a:pt x="551975" y="196466"/>
                  <a:pt x="554234" y="172485"/>
                </a:cubicBezTo>
                <a:cubicBezTo>
                  <a:pt x="553553" y="205295"/>
                  <a:pt x="552384" y="245826"/>
                  <a:pt x="552884" y="251626"/>
                </a:cubicBezTo>
                <a:lnTo>
                  <a:pt x="553338" y="249325"/>
                </a:lnTo>
                <a:lnTo>
                  <a:pt x="553427" y="249451"/>
                </a:lnTo>
                <a:cubicBezTo>
                  <a:pt x="554432" y="238156"/>
                  <a:pt x="556477" y="195906"/>
                  <a:pt x="558512" y="167657"/>
                </a:cubicBezTo>
                <a:lnTo>
                  <a:pt x="558637" y="169676"/>
                </a:lnTo>
                <a:cubicBezTo>
                  <a:pt x="558723" y="169672"/>
                  <a:pt x="558736" y="169608"/>
                  <a:pt x="558750" y="169517"/>
                </a:cubicBezTo>
                <a:cubicBezTo>
                  <a:pt x="559261" y="197473"/>
                  <a:pt x="559474" y="229955"/>
                  <a:pt x="560002" y="239033"/>
                </a:cubicBezTo>
                <a:lnTo>
                  <a:pt x="560648" y="244929"/>
                </a:lnTo>
                <a:cubicBezTo>
                  <a:pt x="561234" y="245180"/>
                  <a:pt x="561688" y="230886"/>
                  <a:pt x="562407" y="223592"/>
                </a:cubicBezTo>
                <a:cubicBezTo>
                  <a:pt x="562653" y="236712"/>
                  <a:pt x="563020" y="246953"/>
                  <a:pt x="564331" y="249710"/>
                </a:cubicBezTo>
                <a:cubicBezTo>
                  <a:pt x="565324" y="247229"/>
                  <a:pt x="566466" y="233235"/>
                  <a:pt x="567616" y="214527"/>
                </a:cubicBezTo>
                <a:cubicBezTo>
                  <a:pt x="567650" y="215579"/>
                  <a:pt x="567687" y="216602"/>
                  <a:pt x="567776" y="217518"/>
                </a:cubicBezTo>
                <a:cubicBezTo>
                  <a:pt x="566669" y="230843"/>
                  <a:pt x="565894" y="241560"/>
                  <a:pt x="566174" y="243659"/>
                </a:cubicBezTo>
                <a:cubicBezTo>
                  <a:pt x="566723" y="242899"/>
                  <a:pt x="567539" y="237388"/>
                  <a:pt x="568531" y="230414"/>
                </a:cubicBezTo>
                <a:lnTo>
                  <a:pt x="569719" y="233203"/>
                </a:lnTo>
                <a:cubicBezTo>
                  <a:pt x="569082" y="243943"/>
                  <a:pt x="568788" y="251300"/>
                  <a:pt x="569106" y="252019"/>
                </a:cubicBezTo>
                <a:lnTo>
                  <a:pt x="570635" y="241246"/>
                </a:lnTo>
                <a:cubicBezTo>
                  <a:pt x="569963" y="252466"/>
                  <a:pt x="569644" y="260214"/>
                  <a:pt x="569972" y="260953"/>
                </a:cubicBezTo>
                <a:cubicBezTo>
                  <a:pt x="570599" y="260644"/>
                  <a:pt x="572832" y="237676"/>
                  <a:pt x="575264" y="215673"/>
                </a:cubicBezTo>
                <a:lnTo>
                  <a:pt x="575457" y="227018"/>
                </a:lnTo>
                <a:cubicBezTo>
                  <a:pt x="575333" y="230920"/>
                  <a:pt x="575274" y="234232"/>
                  <a:pt x="575379" y="236715"/>
                </a:cubicBezTo>
                <a:lnTo>
                  <a:pt x="575555" y="247762"/>
                </a:lnTo>
                <a:lnTo>
                  <a:pt x="575485" y="256810"/>
                </a:lnTo>
                <a:cubicBezTo>
                  <a:pt x="576304" y="257473"/>
                  <a:pt x="577169" y="258259"/>
                  <a:pt x="577991" y="258886"/>
                </a:cubicBezTo>
                <a:lnTo>
                  <a:pt x="578447" y="258298"/>
                </a:lnTo>
                <a:cubicBezTo>
                  <a:pt x="578441" y="257767"/>
                  <a:pt x="578441" y="257204"/>
                  <a:pt x="578448" y="256633"/>
                </a:cubicBezTo>
                <a:lnTo>
                  <a:pt x="576043" y="248414"/>
                </a:lnTo>
                <a:cubicBezTo>
                  <a:pt x="576210" y="247603"/>
                  <a:pt x="576874" y="247717"/>
                  <a:pt x="577694" y="248132"/>
                </a:cubicBezTo>
                <a:lnTo>
                  <a:pt x="580216" y="247338"/>
                </a:lnTo>
                <a:cubicBezTo>
                  <a:pt x="580486" y="246761"/>
                  <a:pt x="580773" y="246146"/>
                  <a:pt x="581006" y="245574"/>
                </a:cubicBezTo>
                <a:lnTo>
                  <a:pt x="580986" y="244555"/>
                </a:lnTo>
                <a:cubicBezTo>
                  <a:pt x="580931" y="240852"/>
                  <a:pt x="580937" y="239483"/>
                  <a:pt x="581020" y="238460"/>
                </a:cubicBezTo>
                <a:cubicBezTo>
                  <a:pt x="580788" y="237048"/>
                  <a:pt x="580583" y="235416"/>
                  <a:pt x="580653" y="233981"/>
                </a:cubicBezTo>
                <a:lnTo>
                  <a:pt x="582322" y="230964"/>
                </a:lnTo>
                <a:lnTo>
                  <a:pt x="582285" y="225843"/>
                </a:lnTo>
                <a:cubicBezTo>
                  <a:pt x="583124" y="226549"/>
                  <a:pt x="583384" y="227297"/>
                  <a:pt x="583651" y="227939"/>
                </a:cubicBezTo>
                <a:cubicBezTo>
                  <a:pt x="583980" y="224755"/>
                  <a:pt x="583890" y="217441"/>
                  <a:pt x="584388" y="216212"/>
                </a:cubicBezTo>
                <a:cubicBezTo>
                  <a:pt x="585214" y="217545"/>
                  <a:pt x="585474" y="218504"/>
                  <a:pt x="585732" y="219295"/>
                </a:cubicBezTo>
                <a:cubicBezTo>
                  <a:pt x="585733" y="219296"/>
                  <a:pt x="585734" y="219296"/>
                  <a:pt x="585734" y="219298"/>
                </a:cubicBezTo>
                <a:lnTo>
                  <a:pt x="585740" y="218719"/>
                </a:lnTo>
                <a:cubicBezTo>
                  <a:pt x="585468" y="216796"/>
                  <a:pt x="585236" y="214592"/>
                  <a:pt x="585349" y="212727"/>
                </a:cubicBezTo>
                <a:lnTo>
                  <a:pt x="586714" y="210554"/>
                </a:lnTo>
                <a:lnTo>
                  <a:pt x="586921" y="211090"/>
                </a:lnTo>
                <a:cubicBezTo>
                  <a:pt x="587121" y="210807"/>
                  <a:pt x="587324" y="210398"/>
                  <a:pt x="587528" y="209254"/>
                </a:cubicBezTo>
                <a:lnTo>
                  <a:pt x="587532" y="208951"/>
                </a:lnTo>
                <a:lnTo>
                  <a:pt x="588829" y="204395"/>
                </a:lnTo>
                <a:cubicBezTo>
                  <a:pt x="588981" y="204808"/>
                  <a:pt x="589128" y="205253"/>
                  <a:pt x="589279" y="205671"/>
                </a:cubicBezTo>
                <a:cubicBezTo>
                  <a:pt x="589400" y="204619"/>
                  <a:pt x="589492" y="203198"/>
                  <a:pt x="589572" y="201643"/>
                </a:cubicBezTo>
                <a:cubicBezTo>
                  <a:pt x="589563" y="201429"/>
                  <a:pt x="589576" y="201225"/>
                  <a:pt x="589600" y="201041"/>
                </a:cubicBezTo>
                <a:lnTo>
                  <a:pt x="589604" y="200943"/>
                </a:lnTo>
                <a:lnTo>
                  <a:pt x="591068" y="191329"/>
                </a:lnTo>
                <a:cubicBezTo>
                  <a:pt x="591280" y="191879"/>
                  <a:pt x="591487" y="192682"/>
                  <a:pt x="591696" y="193505"/>
                </a:cubicBezTo>
                <a:cubicBezTo>
                  <a:pt x="588720" y="213031"/>
                  <a:pt x="586007" y="230803"/>
                  <a:pt x="586901" y="232035"/>
                </a:cubicBezTo>
                <a:cubicBezTo>
                  <a:pt x="587607" y="233007"/>
                  <a:pt x="591148" y="217696"/>
                  <a:pt x="595065" y="202248"/>
                </a:cubicBezTo>
                <a:lnTo>
                  <a:pt x="597585" y="197876"/>
                </a:lnTo>
                <a:cubicBezTo>
                  <a:pt x="594834" y="218745"/>
                  <a:pt x="592214" y="238334"/>
                  <a:pt x="593218" y="239046"/>
                </a:cubicBezTo>
                <a:cubicBezTo>
                  <a:pt x="593719" y="239398"/>
                  <a:pt x="595318" y="232508"/>
                  <a:pt x="597396" y="223007"/>
                </a:cubicBezTo>
                <a:cubicBezTo>
                  <a:pt x="597260" y="222666"/>
                  <a:pt x="597297" y="222418"/>
                  <a:pt x="597349" y="222198"/>
                </a:cubicBezTo>
                <a:lnTo>
                  <a:pt x="597657" y="221818"/>
                </a:lnTo>
                <a:cubicBezTo>
                  <a:pt x="598783" y="216722"/>
                  <a:pt x="600027" y="210954"/>
                  <a:pt x="601309" y="205193"/>
                </a:cubicBezTo>
                <a:lnTo>
                  <a:pt x="600424" y="218622"/>
                </a:lnTo>
                <a:cubicBezTo>
                  <a:pt x="601139" y="218996"/>
                  <a:pt x="602079" y="219821"/>
                  <a:pt x="603040" y="220488"/>
                </a:cubicBezTo>
                <a:lnTo>
                  <a:pt x="602339" y="212879"/>
                </a:lnTo>
                <a:lnTo>
                  <a:pt x="605125" y="220599"/>
                </a:lnTo>
                <a:lnTo>
                  <a:pt x="605686" y="217480"/>
                </a:lnTo>
                <a:lnTo>
                  <a:pt x="606106" y="214704"/>
                </a:lnTo>
                <a:lnTo>
                  <a:pt x="604000" y="203375"/>
                </a:lnTo>
                <a:cubicBezTo>
                  <a:pt x="605690" y="205455"/>
                  <a:pt x="606399" y="206963"/>
                  <a:pt x="607084" y="208312"/>
                </a:cubicBezTo>
                <a:lnTo>
                  <a:pt x="607128" y="203983"/>
                </a:lnTo>
                <a:lnTo>
                  <a:pt x="607650" y="205081"/>
                </a:lnTo>
                <a:cubicBezTo>
                  <a:pt x="607745" y="204434"/>
                  <a:pt x="607853" y="203801"/>
                  <a:pt x="607961" y="203178"/>
                </a:cubicBezTo>
                <a:lnTo>
                  <a:pt x="608124" y="204744"/>
                </a:lnTo>
                <a:cubicBezTo>
                  <a:pt x="608243" y="204805"/>
                  <a:pt x="608269" y="204755"/>
                  <a:pt x="608300" y="204666"/>
                </a:cubicBezTo>
                <a:lnTo>
                  <a:pt x="608349" y="208437"/>
                </a:lnTo>
                <a:cubicBezTo>
                  <a:pt x="608396" y="208639"/>
                  <a:pt x="608434" y="208842"/>
                  <a:pt x="608471" y="209048"/>
                </a:cubicBezTo>
                <a:lnTo>
                  <a:pt x="609228" y="202819"/>
                </a:lnTo>
                <a:cubicBezTo>
                  <a:pt x="609525" y="203123"/>
                  <a:pt x="609475" y="205523"/>
                  <a:pt x="610183" y="207849"/>
                </a:cubicBezTo>
                <a:cubicBezTo>
                  <a:pt x="610440" y="207550"/>
                  <a:pt x="610744" y="207247"/>
                  <a:pt x="611069" y="206927"/>
                </a:cubicBezTo>
                <a:cubicBezTo>
                  <a:pt x="611287" y="205477"/>
                  <a:pt x="611542" y="203500"/>
                  <a:pt x="611852" y="201473"/>
                </a:cubicBezTo>
                <a:lnTo>
                  <a:pt x="610753" y="187143"/>
                </a:lnTo>
                <a:cubicBezTo>
                  <a:pt x="612579" y="187304"/>
                  <a:pt x="612710" y="187457"/>
                  <a:pt x="612846" y="187620"/>
                </a:cubicBezTo>
                <a:lnTo>
                  <a:pt x="613264" y="184230"/>
                </a:lnTo>
                <a:lnTo>
                  <a:pt x="616866" y="188542"/>
                </a:lnTo>
                <a:lnTo>
                  <a:pt x="617329" y="186824"/>
                </a:lnTo>
                <a:cubicBezTo>
                  <a:pt x="617605" y="187770"/>
                  <a:pt x="617615" y="188502"/>
                  <a:pt x="617596" y="189456"/>
                </a:cubicBezTo>
                <a:cubicBezTo>
                  <a:pt x="617640" y="189534"/>
                  <a:pt x="617695" y="189591"/>
                  <a:pt x="617749" y="189646"/>
                </a:cubicBezTo>
                <a:cubicBezTo>
                  <a:pt x="617832" y="188644"/>
                  <a:pt x="617922" y="187473"/>
                  <a:pt x="618033" y="186269"/>
                </a:cubicBezTo>
                <a:cubicBezTo>
                  <a:pt x="617282" y="182205"/>
                  <a:pt x="616142" y="177656"/>
                  <a:pt x="618213" y="175412"/>
                </a:cubicBezTo>
                <a:lnTo>
                  <a:pt x="618391" y="172693"/>
                </a:lnTo>
                <a:lnTo>
                  <a:pt x="621179" y="174712"/>
                </a:lnTo>
                <a:lnTo>
                  <a:pt x="621586" y="173939"/>
                </a:lnTo>
                <a:lnTo>
                  <a:pt x="621615" y="174056"/>
                </a:lnTo>
                <a:cubicBezTo>
                  <a:pt x="622086" y="174327"/>
                  <a:pt x="622198" y="174735"/>
                  <a:pt x="622318" y="175170"/>
                </a:cubicBezTo>
                <a:lnTo>
                  <a:pt x="623105" y="175236"/>
                </a:lnTo>
                <a:cubicBezTo>
                  <a:pt x="623136" y="174791"/>
                  <a:pt x="623171" y="174334"/>
                  <a:pt x="623208" y="173871"/>
                </a:cubicBezTo>
                <a:lnTo>
                  <a:pt x="623238" y="164122"/>
                </a:lnTo>
                <a:lnTo>
                  <a:pt x="623784" y="163213"/>
                </a:lnTo>
                <a:lnTo>
                  <a:pt x="623972" y="160499"/>
                </a:lnTo>
                <a:lnTo>
                  <a:pt x="624957" y="160628"/>
                </a:lnTo>
                <a:lnTo>
                  <a:pt x="625633" y="161182"/>
                </a:lnTo>
                <a:cubicBezTo>
                  <a:pt x="626032" y="159069"/>
                  <a:pt x="626211" y="148648"/>
                  <a:pt x="626373" y="147829"/>
                </a:cubicBezTo>
                <a:lnTo>
                  <a:pt x="626609" y="156269"/>
                </a:lnTo>
                <a:lnTo>
                  <a:pt x="627336" y="151206"/>
                </a:lnTo>
                <a:cubicBezTo>
                  <a:pt x="627419" y="151263"/>
                  <a:pt x="627126" y="153610"/>
                  <a:pt x="627115" y="156599"/>
                </a:cubicBezTo>
                <a:lnTo>
                  <a:pt x="627048" y="157175"/>
                </a:lnTo>
                <a:cubicBezTo>
                  <a:pt x="627488" y="155005"/>
                  <a:pt x="628437" y="147883"/>
                  <a:pt x="628906" y="147270"/>
                </a:cubicBezTo>
                <a:cubicBezTo>
                  <a:pt x="629285" y="147928"/>
                  <a:pt x="629198" y="151300"/>
                  <a:pt x="628902" y="155971"/>
                </a:cubicBezTo>
                <a:lnTo>
                  <a:pt x="629562" y="153158"/>
                </a:lnTo>
                <a:cubicBezTo>
                  <a:pt x="629939" y="154604"/>
                  <a:pt x="629443" y="158613"/>
                  <a:pt x="629016" y="162596"/>
                </a:cubicBezTo>
                <a:lnTo>
                  <a:pt x="630068" y="158731"/>
                </a:lnTo>
                <a:lnTo>
                  <a:pt x="630379" y="160716"/>
                </a:lnTo>
                <a:lnTo>
                  <a:pt x="630646" y="160357"/>
                </a:lnTo>
                <a:lnTo>
                  <a:pt x="631716" y="151797"/>
                </a:lnTo>
                <a:cubicBezTo>
                  <a:pt x="631873" y="152306"/>
                  <a:pt x="631878" y="155152"/>
                  <a:pt x="631848" y="158051"/>
                </a:cubicBezTo>
                <a:lnTo>
                  <a:pt x="631883" y="158397"/>
                </a:lnTo>
                <a:cubicBezTo>
                  <a:pt x="631881" y="158391"/>
                  <a:pt x="631883" y="158385"/>
                  <a:pt x="631883" y="158379"/>
                </a:cubicBezTo>
                <a:lnTo>
                  <a:pt x="632380" y="148199"/>
                </a:lnTo>
                <a:lnTo>
                  <a:pt x="633378" y="151300"/>
                </a:lnTo>
                <a:lnTo>
                  <a:pt x="633938" y="141607"/>
                </a:lnTo>
                <a:cubicBezTo>
                  <a:pt x="634103" y="141693"/>
                  <a:pt x="634111" y="141816"/>
                  <a:pt x="634119" y="141960"/>
                </a:cubicBezTo>
                <a:lnTo>
                  <a:pt x="634198" y="145148"/>
                </a:lnTo>
                <a:lnTo>
                  <a:pt x="635183" y="136942"/>
                </a:lnTo>
                <a:cubicBezTo>
                  <a:pt x="635397" y="137900"/>
                  <a:pt x="635159" y="145382"/>
                  <a:pt x="635162" y="147090"/>
                </a:cubicBezTo>
                <a:lnTo>
                  <a:pt x="635204" y="147187"/>
                </a:lnTo>
                <a:lnTo>
                  <a:pt x="635683" y="141924"/>
                </a:lnTo>
                <a:lnTo>
                  <a:pt x="635544" y="147286"/>
                </a:lnTo>
                <a:lnTo>
                  <a:pt x="636644" y="139520"/>
                </a:lnTo>
                <a:cubicBezTo>
                  <a:pt x="636650" y="140424"/>
                  <a:pt x="635574" y="150391"/>
                  <a:pt x="635574" y="152706"/>
                </a:cubicBezTo>
                <a:lnTo>
                  <a:pt x="635901" y="153711"/>
                </a:lnTo>
                <a:lnTo>
                  <a:pt x="636045" y="152732"/>
                </a:lnTo>
                <a:lnTo>
                  <a:pt x="636045" y="153712"/>
                </a:lnTo>
                <a:lnTo>
                  <a:pt x="636653" y="153407"/>
                </a:lnTo>
                <a:lnTo>
                  <a:pt x="636458" y="156119"/>
                </a:lnTo>
                <a:lnTo>
                  <a:pt x="636683" y="157417"/>
                </a:lnTo>
                <a:cubicBezTo>
                  <a:pt x="636600" y="159484"/>
                  <a:pt x="636046" y="163176"/>
                  <a:pt x="635595" y="166632"/>
                </a:cubicBezTo>
                <a:cubicBezTo>
                  <a:pt x="635514" y="167851"/>
                  <a:pt x="635431" y="169026"/>
                  <a:pt x="635362" y="170036"/>
                </a:cubicBezTo>
                <a:lnTo>
                  <a:pt x="636356" y="167795"/>
                </a:lnTo>
                <a:lnTo>
                  <a:pt x="636447" y="163058"/>
                </a:lnTo>
                <a:lnTo>
                  <a:pt x="636729" y="162071"/>
                </a:lnTo>
                <a:cubicBezTo>
                  <a:pt x="637027" y="161698"/>
                  <a:pt x="637363" y="162948"/>
                  <a:pt x="637726" y="163748"/>
                </a:cubicBezTo>
                <a:lnTo>
                  <a:pt x="637952" y="159536"/>
                </a:lnTo>
                <a:lnTo>
                  <a:pt x="636794" y="161036"/>
                </a:lnTo>
                <a:cubicBezTo>
                  <a:pt x="636798" y="160073"/>
                  <a:pt x="637636" y="157001"/>
                  <a:pt x="638175" y="154511"/>
                </a:cubicBezTo>
                <a:lnTo>
                  <a:pt x="638236" y="153030"/>
                </a:lnTo>
                <a:cubicBezTo>
                  <a:pt x="638465" y="147645"/>
                  <a:pt x="638566" y="145642"/>
                  <a:pt x="638698" y="144119"/>
                </a:cubicBezTo>
                <a:cubicBezTo>
                  <a:pt x="638641" y="142140"/>
                  <a:pt x="638619" y="139833"/>
                  <a:pt x="638769" y="137712"/>
                </a:cubicBezTo>
                <a:lnTo>
                  <a:pt x="640127" y="132698"/>
                </a:lnTo>
                <a:lnTo>
                  <a:pt x="640471" y="125233"/>
                </a:lnTo>
                <a:cubicBezTo>
                  <a:pt x="641056" y="126445"/>
                  <a:pt x="641151" y="127163"/>
                  <a:pt x="641255" y="127792"/>
                </a:cubicBezTo>
                <a:cubicBezTo>
                  <a:pt x="641707" y="123025"/>
                  <a:pt x="642173" y="112378"/>
                  <a:pt x="642603" y="110400"/>
                </a:cubicBezTo>
                <a:cubicBezTo>
                  <a:pt x="642966" y="110679"/>
                  <a:pt x="643121" y="112820"/>
                  <a:pt x="643300" y="114409"/>
                </a:cubicBezTo>
                <a:lnTo>
                  <a:pt x="643346" y="113564"/>
                </a:lnTo>
                <a:cubicBezTo>
                  <a:pt x="643299" y="110857"/>
                  <a:pt x="643299" y="107724"/>
                  <a:pt x="643510" y="104959"/>
                </a:cubicBezTo>
                <a:lnTo>
                  <a:pt x="644599" y="101286"/>
                </a:lnTo>
                <a:lnTo>
                  <a:pt x="644703" y="101990"/>
                </a:lnTo>
                <a:cubicBezTo>
                  <a:pt x="644859" y="101508"/>
                  <a:pt x="645027" y="100837"/>
                  <a:pt x="645127" y="99507"/>
                </a:cubicBezTo>
                <a:lnTo>
                  <a:pt x="645273" y="98647"/>
                </a:lnTo>
                <a:lnTo>
                  <a:pt x="646490" y="91519"/>
                </a:lnTo>
                <a:cubicBezTo>
                  <a:pt x="646563" y="92065"/>
                  <a:pt x="646633" y="92662"/>
                  <a:pt x="646704" y="93219"/>
                </a:cubicBezTo>
                <a:cubicBezTo>
                  <a:pt x="646864" y="91636"/>
                  <a:pt x="647028" y="89526"/>
                  <a:pt x="647195" y="87229"/>
                </a:cubicBezTo>
                <a:cubicBezTo>
                  <a:pt x="647205" y="86919"/>
                  <a:pt x="647228" y="86614"/>
                  <a:pt x="647257" y="86339"/>
                </a:cubicBezTo>
                <a:lnTo>
                  <a:pt x="647268" y="86194"/>
                </a:lnTo>
                <a:lnTo>
                  <a:pt x="648960" y="71619"/>
                </a:lnTo>
                <a:cubicBezTo>
                  <a:pt x="649067" y="72343"/>
                  <a:pt x="649150" y="73441"/>
                  <a:pt x="649233" y="74567"/>
                </a:cubicBezTo>
                <a:cubicBezTo>
                  <a:pt x="645792" y="104168"/>
                  <a:pt x="642658" y="131112"/>
                  <a:pt x="643181" y="132584"/>
                </a:cubicBezTo>
                <a:cubicBezTo>
                  <a:pt x="643831" y="132151"/>
                  <a:pt x="647246" y="109283"/>
                  <a:pt x="650907" y="86099"/>
                </a:cubicBezTo>
                <a:lnTo>
                  <a:pt x="652945" y="78792"/>
                </a:lnTo>
                <a:cubicBezTo>
                  <a:pt x="649561" y="110271"/>
                  <a:pt x="646361" y="139834"/>
                  <a:pt x="646995" y="140506"/>
                </a:cubicBezTo>
                <a:cubicBezTo>
                  <a:pt x="647492" y="141023"/>
                  <a:pt x="651115" y="114590"/>
                  <a:pt x="654965" y="88111"/>
                </a:cubicBezTo>
                <a:cubicBezTo>
                  <a:pt x="652164" y="124309"/>
                  <a:pt x="648372" y="169030"/>
                  <a:pt x="648513" y="175421"/>
                </a:cubicBezTo>
                <a:lnTo>
                  <a:pt x="649126" y="172878"/>
                </a:lnTo>
                <a:lnTo>
                  <a:pt x="649209" y="173016"/>
                </a:lnTo>
                <a:cubicBezTo>
                  <a:pt x="650963" y="160544"/>
                  <a:pt x="655763" y="113916"/>
                  <a:pt x="659657" y="82732"/>
                </a:cubicBezTo>
                <a:lnTo>
                  <a:pt x="659657" y="84957"/>
                </a:lnTo>
                <a:cubicBezTo>
                  <a:pt x="659745" y="84953"/>
                  <a:pt x="659762" y="84881"/>
                  <a:pt x="659783" y="84780"/>
                </a:cubicBezTo>
                <a:cubicBezTo>
                  <a:pt x="658516" y="115611"/>
                  <a:pt x="656657" y="151438"/>
                  <a:pt x="656617" y="161444"/>
                </a:cubicBezTo>
                <a:lnTo>
                  <a:pt x="656900" y="167939"/>
                </a:lnTo>
                <a:cubicBezTo>
                  <a:pt x="657486" y="168207"/>
                  <a:pt x="658865" y="152436"/>
                  <a:pt x="660070" y="144381"/>
                </a:cubicBezTo>
                <a:cubicBezTo>
                  <a:pt x="659484" y="158845"/>
                  <a:pt x="659203" y="170133"/>
                  <a:pt x="660371" y="173168"/>
                </a:cubicBezTo>
                <a:cubicBezTo>
                  <a:pt x="661547" y="170418"/>
                  <a:pt x="663612" y="154967"/>
                  <a:pt x="665991" y="134319"/>
                </a:cubicBezTo>
                <a:cubicBezTo>
                  <a:pt x="665958" y="135479"/>
                  <a:pt x="665930" y="136606"/>
                  <a:pt x="665963" y="137616"/>
                </a:cubicBezTo>
                <a:cubicBezTo>
                  <a:pt x="663974" y="152327"/>
                  <a:pt x="662494" y="164157"/>
                  <a:pt x="662648" y="166469"/>
                </a:cubicBezTo>
                <a:cubicBezTo>
                  <a:pt x="663258" y="165625"/>
                  <a:pt x="664447" y="159536"/>
                  <a:pt x="665910" y="151831"/>
                </a:cubicBezTo>
                <a:lnTo>
                  <a:pt x="666950" y="154893"/>
                </a:lnTo>
                <a:cubicBezTo>
                  <a:pt x="665609" y="166746"/>
                  <a:pt x="664837" y="174866"/>
                  <a:pt x="665118" y="175657"/>
                </a:cubicBezTo>
                <a:lnTo>
                  <a:pt x="667374" y="163753"/>
                </a:lnTo>
                <a:cubicBezTo>
                  <a:pt x="665968" y="176136"/>
                  <a:pt x="665143" y="184686"/>
                  <a:pt x="665432" y="185499"/>
                </a:cubicBezTo>
                <a:cubicBezTo>
                  <a:pt x="666113" y="185041"/>
                  <a:pt x="669863" y="159735"/>
                  <a:pt x="673757" y="135489"/>
                </a:cubicBezTo>
                <a:lnTo>
                  <a:pt x="673230" y="148000"/>
                </a:lnTo>
                <a:cubicBezTo>
                  <a:pt x="672850" y="152305"/>
                  <a:pt x="672578" y="155957"/>
                  <a:pt x="672529" y="158698"/>
                </a:cubicBezTo>
                <a:lnTo>
                  <a:pt x="672000" y="170879"/>
                </a:lnTo>
                <a:cubicBezTo>
                  <a:pt x="670746" y="190534"/>
                  <a:pt x="669351" y="210909"/>
                  <a:pt x="668586" y="223761"/>
                </a:cubicBezTo>
                <a:cubicBezTo>
                  <a:pt x="669051" y="226037"/>
                  <a:pt x="668739" y="228434"/>
                  <a:pt x="668306" y="231217"/>
                </a:cubicBezTo>
                <a:cubicBezTo>
                  <a:pt x="668322" y="230057"/>
                  <a:pt x="668682" y="229268"/>
                  <a:pt x="669195" y="228884"/>
                </a:cubicBezTo>
                <a:lnTo>
                  <a:pt x="669877" y="229175"/>
                </a:lnTo>
                <a:lnTo>
                  <a:pt x="670357" y="225991"/>
                </a:lnTo>
                <a:cubicBezTo>
                  <a:pt x="670286" y="227110"/>
                  <a:pt x="670219" y="228212"/>
                  <a:pt x="670166" y="229299"/>
                </a:cubicBezTo>
                <a:cubicBezTo>
                  <a:pt x="670220" y="228369"/>
                  <a:pt x="671093" y="229042"/>
                  <a:pt x="671984" y="230077"/>
                </a:cubicBezTo>
                <a:lnTo>
                  <a:pt x="673468" y="227960"/>
                </a:lnTo>
                <a:lnTo>
                  <a:pt x="673487" y="227980"/>
                </a:lnTo>
                <a:lnTo>
                  <a:pt x="673495" y="227431"/>
                </a:lnTo>
                <a:lnTo>
                  <a:pt x="674027" y="226516"/>
                </a:lnTo>
                <a:lnTo>
                  <a:pt x="674216" y="223802"/>
                </a:lnTo>
                <a:cubicBezTo>
                  <a:pt x="674324" y="223680"/>
                  <a:pt x="674511" y="224001"/>
                  <a:pt x="674728" y="224364"/>
                </a:cubicBezTo>
                <a:lnTo>
                  <a:pt x="674949" y="222683"/>
                </a:lnTo>
                <a:lnTo>
                  <a:pt x="674189" y="217285"/>
                </a:lnTo>
                <a:lnTo>
                  <a:pt x="675114" y="221433"/>
                </a:lnTo>
                <a:cubicBezTo>
                  <a:pt x="676337" y="212226"/>
                  <a:pt x="677633" y="202180"/>
                  <a:pt x="678897" y="192606"/>
                </a:cubicBezTo>
                <a:lnTo>
                  <a:pt x="678553" y="204518"/>
                </a:lnTo>
                <a:lnTo>
                  <a:pt x="678644" y="209771"/>
                </a:lnTo>
                <a:lnTo>
                  <a:pt x="678969" y="210732"/>
                </a:lnTo>
                <a:cubicBezTo>
                  <a:pt x="678969" y="210620"/>
                  <a:pt x="679001" y="210552"/>
                  <a:pt x="679032" y="210511"/>
                </a:cubicBezTo>
                <a:cubicBezTo>
                  <a:pt x="679374" y="211943"/>
                  <a:pt x="679270" y="215063"/>
                  <a:pt x="679008" y="219205"/>
                </a:cubicBezTo>
                <a:lnTo>
                  <a:pt x="679654" y="216382"/>
                </a:lnTo>
                <a:cubicBezTo>
                  <a:pt x="680018" y="217823"/>
                  <a:pt x="679527" y="221835"/>
                  <a:pt x="679104" y="225819"/>
                </a:cubicBezTo>
                <a:lnTo>
                  <a:pt x="679926" y="224637"/>
                </a:lnTo>
                <a:lnTo>
                  <a:pt x="679799" y="220560"/>
                </a:lnTo>
                <a:lnTo>
                  <a:pt x="680482" y="223657"/>
                </a:lnTo>
                <a:lnTo>
                  <a:pt x="680657" y="223689"/>
                </a:lnTo>
                <a:lnTo>
                  <a:pt x="679774" y="217099"/>
                </a:lnTo>
                <a:lnTo>
                  <a:pt x="681239" y="219943"/>
                </a:lnTo>
                <a:lnTo>
                  <a:pt x="680048" y="210727"/>
                </a:lnTo>
                <a:cubicBezTo>
                  <a:pt x="680215" y="210792"/>
                  <a:pt x="680244" y="210909"/>
                  <a:pt x="680277" y="211044"/>
                </a:cubicBezTo>
                <a:lnTo>
                  <a:pt x="680910" y="214052"/>
                </a:lnTo>
                <a:lnTo>
                  <a:pt x="680371" y="206203"/>
                </a:lnTo>
                <a:cubicBezTo>
                  <a:pt x="680735" y="207091"/>
                  <a:pt x="681835" y="214188"/>
                  <a:pt x="682138" y="215802"/>
                </a:cubicBezTo>
                <a:lnTo>
                  <a:pt x="682193" y="215891"/>
                </a:lnTo>
                <a:lnTo>
                  <a:pt x="681707" y="210871"/>
                </a:lnTo>
                <a:lnTo>
                  <a:pt x="682523" y="215951"/>
                </a:lnTo>
                <a:lnTo>
                  <a:pt x="682168" y="208511"/>
                </a:lnTo>
                <a:cubicBezTo>
                  <a:pt x="682332" y="209365"/>
                  <a:pt x="683097" y="218887"/>
                  <a:pt x="683506" y="221076"/>
                </a:cubicBezTo>
                <a:lnTo>
                  <a:pt x="683984" y="221998"/>
                </a:lnTo>
                <a:lnTo>
                  <a:pt x="683943" y="221058"/>
                </a:lnTo>
                <a:lnTo>
                  <a:pt x="684115" y="221985"/>
                </a:lnTo>
                <a:lnTo>
                  <a:pt x="684621" y="221644"/>
                </a:lnTo>
                <a:lnTo>
                  <a:pt x="684793" y="223135"/>
                </a:lnTo>
                <a:lnTo>
                  <a:pt x="686153" y="224161"/>
                </a:lnTo>
                <a:lnTo>
                  <a:pt x="686215" y="222551"/>
                </a:lnTo>
                <a:lnTo>
                  <a:pt x="686010" y="221146"/>
                </a:lnTo>
                <a:cubicBezTo>
                  <a:pt x="685272" y="216033"/>
                  <a:pt x="685013" y="214129"/>
                  <a:pt x="684866" y="212677"/>
                </a:cubicBezTo>
                <a:cubicBezTo>
                  <a:pt x="684466" y="210812"/>
                  <a:pt x="684039" y="208630"/>
                  <a:pt x="683804" y="206612"/>
                </a:cubicBezTo>
                <a:lnTo>
                  <a:pt x="684167" y="201748"/>
                </a:lnTo>
                <a:lnTo>
                  <a:pt x="683171" y="194660"/>
                </a:lnTo>
                <a:cubicBezTo>
                  <a:pt x="683921" y="195754"/>
                  <a:pt x="684136" y="196425"/>
                  <a:pt x="684341" y="197011"/>
                </a:cubicBezTo>
                <a:cubicBezTo>
                  <a:pt x="683917" y="192460"/>
                  <a:pt x="682472" y="182352"/>
                  <a:pt x="682519" y="180443"/>
                </a:cubicBezTo>
                <a:cubicBezTo>
                  <a:pt x="682900" y="180674"/>
                  <a:pt x="683420" y="182687"/>
                  <a:pt x="683865" y="184171"/>
                </a:cubicBezTo>
                <a:cubicBezTo>
                  <a:pt x="683866" y="184173"/>
                  <a:pt x="683866" y="184174"/>
                  <a:pt x="683866" y="184176"/>
                </a:cubicBezTo>
                <a:lnTo>
                  <a:pt x="683758" y="183369"/>
                </a:lnTo>
                <a:cubicBezTo>
                  <a:pt x="683239" y="180813"/>
                  <a:pt x="682688" y="177851"/>
                  <a:pt x="682396" y="175217"/>
                </a:cubicBezTo>
                <a:lnTo>
                  <a:pt x="682750" y="171646"/>
                </a:lnTo>
                <a:lnTo>
                  <a:pt x="682970" y="172303"/>
                </a:lnTo>
                <a:cubicBezTo>
                  <a:pt x="683028" y="171835"/>
                  <a:pt x="683065" y="171185"/>
                  <a:pt x="682921" y="169917"/>
                </a:cubicBezTo>
                <a:lnTo>
                  <a:pt x="682906" y="169091"/>
                </a:lnTo>
                <a:lnTo>
                  <a:pt x="682767" y="162243"/>
                </a:lnTo>
                <a:cubicBezTo>
                  <a:pt x="682932" y="162752"/>
                  <a:pt x="683101" y="163311"/>
                  <a:pt x="683266" y="163831"/>
                </a:cubicBezTo>
                <a:cubicBezTo>
                  <a:pt x="683134" y="162320"/>
                  <a:pt x="682914" y="160311"/>
                  <a:pt x="682662" y="158122"/>
                </a:cubicBezTo>
                <a:cubicBezTo>
                  <a:pt x="682616" y="157828"/>
                  <a:pt x="682584" y="157539"/>
                  <a:pt x="682563" y="157275"/>
                </a:cubicBezTo>
                <a:lnTo>
                  <a:pt x="682547" y="157138"/>
                </a:lnTo>
                <a:lnTo>
                  <a:pt x="681536" y="143204"/>
                </a:lnTo>
                <a:cubicBezTo>
                  <a:pt x="681761" y="143880"/>
                  <a:pt x="682031" y="144910"/>
                  <a:pt x="682307" y="145968"/>
                </a:cubicBezTo>
                <a:cubicBezTo>
                  <a:pt x="684355" y="174265"/>
                  <a:pt x="686217" y="200025"/>
                  <a:pt x="686956" y="201370"/>
                </a:cubicBezTo>
                <a:cubicBezTo>
                  <a:pt x="687485" y="201079"/>
                  <a:pt x="686593" y="179063"/>
                  <a:pt x="685876" y="156723"/>
                </a:cubicBezTo>
                <a:lnTo>
                  <a:pt x="686462" y="149632"/>
                </a:lnTo>
                <a:cubicBezTo>
                  <a:pt x="688894" y="179701"/>
                  <a:pt x="691155" y="207941"/>
                  <a:pt x="691858" y="208521"/>
                </a:cubicBezTo>
                <a:cubicBezTo>
                  <a:pt x="692405" y="208966"/>
                  <a:pt x="691081" y="183645"/>
                  <a:pt x="689960" y="158264"/>
                </a:cubicBezTo>
                <a:cubicBezTo>
                  <a:pt x="692154" y="178188"/>
                  <a:pt x="694546" y="200832"/>
                  <a:pt x="696436" y="217572"/>
                </a:cubicBezTo>
                <a:lnTo>
                  <a:pt x="696843" y="217539"/>
                </a:lnTo>
                <a:lnTo>
                  <a:pt x="697952" y="215514"/>
                </a:lnTo>
                <a:cubicBezTo>
                  <a:pt x="696532" y="196801"/>
                  <a:pt x="694546" y="171792"/>
                  <a:pt x="693327" y="152758"/>
                </a:cubicBezTo>
                <a:lnTo>
                  <a:pt x="693719" y="154863"/>
                </a:lnTo>
                <a:cubicBezTo>
                  <a:pt x="693797" y="154850"/>
                  <a:pt x="693801" y="154781"/>
                  <a:pt x="693802" y="154684"/>
                </a:cubicBezTo>
                <a:cubicBezTo>
                  <a:pt x="696761" y="174997"/>
                  <a:pt x="699883" y="197611"/>
                  <a:pt x="702101" y="212715"/>
                </a:cubicBezTo>
                <a:lnTo>
                  <a:pt x="705109" y="209505"/>
                </a:lnTo>
                <a:cubicBezTo>
                  <a:pt x="705524" y="209394"/>
                  <a:pt x="705322" y="210212"/>
                  <a:pt x="704651" y="211620"/>
                </a:cubicBezTo>
                <a:lnTo>
                  <a:pt x="705437" y="216819"/>
                </a:lnTo>
                <a:lnTo>
                  <a:pt x="707817" y="213732"/>
                </a:lnTo>
                <a:cubicBezTo>
                  <a:pt x="707901" y="214141"/>
                  <a:pt x="707149" y="216066"/>
                  <a:pt x="706336" y="218010"/>
                </a:cubicBezTo>
                <a:lnTo>
                  <a:pt x="706293" y="218259"/>
                </a:lnTo>
                <a:cubicBezTo>
                  <a:pt x="706293" y="218255"/>
                  <a:pt x="706296" y="218251"/>
                  <a:pt x="706296" y="218247"/>
                </a:cubicBezTo>
                <a:cubicBezTo>
                  <a:pt x="707269" y="216264"/>
                  <a:pt x="708284" y="214106"/>
                  <a:pt x="709051" y="212764"/>
                </a:cubicBezTo>
                <a:lnTo>
                  <a:pt x="708230" y="200975"/>
                </a:lnTo>
                <a:cubicBezTo>
                  <a:pt x="708406" y="202075"/>
                  <a:pt x="708579" y="203144"/>
                  <a:pt x="708785" y="204095"/>
                </a:cubicBezTo>
                <a:cubicBezTo>
                  <a:pt x="708942" y="206973"/>
                  <a:pt x="709095" y="209735"/>
                  <a:pt x="709281" y="212342"/>
                </a:cubicBezTo>
                <a:cubicBezTo>
                  <a:pt x="709418" y="211999"/>
                  <a:pt x="709574" y="211745"/>
                  <a:pt x="709699" y="211577"/>
                </a:cubicBezTo>
                <a:lnTo>
                  <a:pt x="710265" y="214088"/>
                </a:lnTo>
                <a:lnTo>
                  <a:pt x="713628" y="207774"/>
                </a:lnTo>
                <a:cubicBezTo>
                  <a:pt x="713834" y="207900"/>
                  <a:pt x="713815" y="207988"/>
                  <a:pt x="713787" y="208088"/>
                </a:cubicBezTo>
                <a:lnTo>
                  <a:pt x="713047" y="210274"/>
                </a:lnTo>
                <a:lnTo>
                  <a:pt x="715736" y="206396"/>
                </a:lnTo>
                <a:lnTo>
                  <a:pt x="715576" y="201388"/>
                </a:lnTo>
                <a:lnTo>
                  <a:pt x="716202" y="205722"/>
                </a:lnTo>
                <a:lnTo>
                  <a:pt x="716605" y="205142"/>
                </a:lnTo>
                <a:lnTo>
                  <a:pt x="716258" y="206102"/>
                </a:lnTo>
                <a:lnTo>
                  <a:pt x="716693" y="209107"/>
                </a:lnTo>
                <a:lnTo>
                  <a:pt x="717953" y="207492"/>
                </a:lnTo>
                <a:cubicBezTo>
                  <a:pt x="717880" y="207689"/>
                  <a:pt x="717394" y="208478"/>
                  <a:pt x="716751" y="209509"/>
                </a:cubicBezTo>
                <a:lnTo>
                  <a:pt x="717295" y="213267"/>
                </a:lnTo>
                <a:cubicBezTo>
                  <a:pt x="717364" y="213970"/>
                  <a:pt x="717434" y="214656"/>
                  <a:pt x="717546" y="215339"/>
                </a:cubicBezTo>
                <a:cubicBezTo>
                  <a:pt x="718603" y="213203"/>
                  <a:pt x="719124" y="212221"/>
                  <a:pt x="719592" y="211450"/>
                </a:cubicBezTo>
                <a:cubicBezTo>
                  <a:pt x="720040" y="210092"/>
                  <a:pt x="720622" y="208524"/>
                  <a:pt x="721398" y="207154"/>
                </a:cubicBezTo>
                <a:lnTo>
                  <a:pt x="724623" y="204330"/>
                </a:lnTo>
                <a:lnTo>
                  <a:pt x="727089" y="199434"/>
                </a:lnTo>
                <a:cubicBezTo>
                  <a:pt x="727735" y="199389"/>
                  <a:pt x="727549" y="200552"/>
                  <a:pt x="727500" y="201488"/>
                </a:cubicBezTo>
                <a:lnTo>
                  <a:pt x="730687" y="195833"/>
                </a:lnTo>
                <a:cubicBezTo>
                  <a:pt x="727710" y="192358"/>
                  <a:pt x="724671" y="188781"/>
                  <a:pt x="721765" y="185334"/>
                </a:cubicBezTo>
                <a:cubicBezTo>
                  <a:pt x="721808" y="185367"/>
                  <a:pt x="721838" y="185390"/>
                  <a:pt x="721875" y="185339"/>
                </a:cubicBezTo>
                <a:lnTo>
                  <a:pt x="721108" y="184331"/>
                </a:lnTo>
                <a:lnTo>
                  <a:pt x="731468" y="194499"/>
                </a:lnTo>
                <a:lnTo>
                  <a:pt x="732710" y="192451"/>
                </a:lnTo>
                <a:cubicBezTo>
                  <a:pt x="730029" y="189570"/>
                  <a:pt x="727347" y="186679"/>
                  <a:pt x="724784" y="183905"/>
                </a:cubicBezTo>
                <a:lnTo>
                  <a:pt x="733231" y="191593"/>
                </a:lnTo>
                <a:lnTo>
                  <a:pt x="733949" y="192247"/>
                </a:lnTo>
                <a:lnTo>
                  <a:pt x="734289" y="192556"/>
                </a:lnTo>
                <a:lnTo>
                  <a:pt x="734924" y="191108"/>
                </a:lnTo>
                <a:cubicBezTo>
                  <a:pt x="731201" y="187315"/>
                  <a:pt x="726829" y="182936"/>
                  <a:pt x="722359" y="178457"/>
                </a:cubicBezTo>
                <a:lnTo>
                  <a:pt x="725666" y="180520"/>
                </a:lnTo>
                <a:lnTo>
                  <a:pt x="735699" y="189347"/>
                </a:lnTo>
                <a:lnTo>
                  <a:pt x="736285" y="188014"/>
                </a:lnTo>
                <a:cubicBezTo>
                  <a:pt x="732383" y="184115"/>
                  <a:pt x="727466" y="179298"/>
                  <a:pt x="722345" y="174282"/>
                </a:cubicBezTo>
                <a:cubicBezTo>
                  <a:pt x="721990" y="173722"/>
                  <a:pt x="721645" y="173175"/>
                  <a:pt x="721436" y="172782"/>
                </a:cubicBezTo>
                <a:lnTo>
                  <a:pt x="727113" y="178344"/>
                </a:lnTo>
                <a:lnTo>
                  <a:pt x="727166" y="178403"/>
                </a:lnTo>
                <a:cubicBezTo>
                  <a:pt x="727273" y="178510"/>
                  <a:pt x="727387" y="178634"/>
                  <a:pt x="727497" y="178768"/>
                </a:cubicBezTo>
                <a:cubicBezTo>
                  <a:pt x="728353" y="179706"/>
                  <a:pt x="729144" y="180560"/>
                  <a:pt x="729751" y="181179"/>
                </a:cubicBezTo>
                <a:cubicBezTo>
                  <a:pt x="729587" y="180882"/>
                  <a:pt x="729408" y="180570"/>
                  <a:pt x="729248" y="180278"/>
                </a:cubicBezTo>
                <a:lnTo>
                  <a:pt x="732176" y="182762"/>
                </a:lnTo>
                <a:lnTo>
                  <a:pt x="732528" y="183061"/>
                </a:lnTo>
                <a:cubicBezTo>
                  <a:pt x="733025" y="183603"/>
                  <a:pt x="733323" y="183805"/>
                  <a:pt x="733549" y="183927"/>
                </a:cubicBezTo>
                <a:lnTo>
                  <a:pt x="733346" y="183545"/>
                </a:lnTo>
                <a:lnTo>
                  <a:pt x="735034" y="184543"/>
                </a:lnTo>
                <a:lnTo>
                  <a:pt x="736892" y="186872"/>
                </a:lnTo>
                <a:lnTo>
                  <a:pt x="737303" y="186538"/>
                </a:lnTo>
                <a:lnTo>
                  <a:pt x="737260" y="186451"/>
                </a:lnTo>
                <a:lnTo>
                  <a:pt x="737325" y="186521"/>
                </a:lnTo>
                <a:lnTo>
                  <a:pt x="739221" y="184978"/>
                </a:lnTo>
                <a:lnTo>
                  <a:pt x="739178" y="185498"/>
                </a:lnTo>
                <a:cubicBezTo>
                  <a:pt x="739525" y="185238"/>
                  <a:pt x="739937" y="184853"/>
                  <a:pt x="740431" y="183995"/>
                </a:cubicBezTo>
                <a:lnTo>
                  <a:pt x="740863" y="183476"/>
                </a:lnTo>
                <a:lnTo>
                  <a:pt x="743597" y="180198"/>
                </a:lnTo>
                <a:cubicBezTo>
                  <a:pt x="741480" y="178680"/>
                  <a:pt x="739279" y="177228"/>
                  <a:pt x="737100" y="175784"/>
                </a:cubicBezTo>
                <a:cubicBezTo>
                  <a:pt x="737157" y="174932"/>
                  <a:pt x="734870" y="173553"/>
                  <a:pt x="731601" y="171905"/>
                </a:cubicBezTo>
                <a:cubicBezTo>
                  <a:pt x="730390" y="170985"/>
                  <a:pt x="728698" y="169901"/>
                  <a:pt x="726682" y="168664"/>
                </a:cubicBezTo>
                <a:lnTo>
                  <a:pt x="721039" y="164669"/>
                </a:lnTo>
                <a:cubicBezTo>
                  <a:pt x="733066" y="170409"/>
                  <a:pt x="745500" y="176618"/>
                  <a:pt x="745956" y="176304"/>
                </a:cubicBezTo>
                <a:cubicBezTo>
                  <a:pt x="745712" y="175820"/>
                  <a:pt x="741681" y="173413"/>
                  <a:pt x="735759" y="170076"/>
                </a:cubicBezTo>
                <a:lnTo>
                  <a:pt x="741795" y="172653"/>
                </a:lnTo>
                <a:cubicBezTo>
                  <a:pt x="741559" y="172181"/>
                  <a:pt x="737733" y="169888"/>
                  <a:pt x="732067" y="166690"/>
                </a:cubicBezTo>
                <a:lnTo>
                  <a:pt x="731131" y="164898"/>
                </a:lnTo>
                <a:lnTo>
                  <a:pt x="738738" y="167728"/>
                </a:lnTo>
                <a:cubicBezTo>
                  <a:pt x="737791" y="166814"/>
                  <a:pt x="732082" y="163721"/>
                  <a:pt x="724928" y="159978"/>
                </a:cubicBezTo>
                <a:cubicBezTo>
                  <a:pt x="724502" y="159603"/>
                  <a:pt x="724000" y="159230"/>
                  <a:pt x="723484" y="158847"/>
                </a:cubicBezTo>
                <a:cubicBezTo>
                  <a:pt x="733369" y="164390"/>
                  <a:pt x="740875" y="168337"/>
                  <a:pt x="742519" y="168476"/>
                </a:cubicBezTo>
                <a:cubicBezTo>
                  <a:pt x="741636" y="166600"/>
                  <a:pt x="736622" y="162860"/>
                  <a:pt x="730113" y="158230"/>
                </a:cubicBezTo>
                <a:cubicBezTo>
                  <a:pt x="735394" y="160855"/>
                  <a:pt x="746762" y="168045"/>
                  <a:pt x="738846" y="161771"/>
                </a:cubicBezTo>
                <a:cubicBezTo>
                  <a:pt x="734480" y="158310"/>
                  <a:pt x="718190" y="147115"/>
                  <a:pt x="704298" y="137246"/>
                </a:cubicBezTo>
                <a:cubicBezTo>
                  <a:pt x="704350" y="137267"/>
                  <a:pt x="704387" y="137280"/>
                  <a:pt x="704423" y="137221"/>
                </a:cubicBezTo>
                <a:lnTo>
                  <a:pt x="703454" y="136446"/>
                </a:lnTo>
                <a:cubicBezTo>
                  <a:pt x="718499" y="144606"/>
                  <a:pt x="740606" y="157516"/>
                  <a:pt x="746697" y="160644"/>
                </a:cubicBezTo>
                <a:lnTo>
                  <a:pt x="746669" y="160537"/>
                </a:lnTo>
                <a:lnTo>
                  <a:pt x="748008" y="160997"/>
                </a:lnTo>
                <a:cubicBezTo>
                  <a:pt x="745282" y="158670"/>
                  <a:pt x="724388" y="145720"/>
                  <a:pt x="707579" y="135050"/>
                </a:cubicBezTo>
                <a:cubicBezTo>
                  <a:pt x="720560" y="141598"/>
                  <a:pt x="733437" y="148292"/>
                  <a:pt x="733400" y="147764"/>
                </a:cubicBezTo>
                <a:cubicBezTo>
                  <a:pt x="733346" y="147088"/>
                  <a:pt x="719271" y="139010"/>
                  <a:pt x="704294" y="130393"/>
                </a:cubicBezTo>
                <a:lnTo>
                  <a:pt x="708247" y="131520"/>
                </a:lnTo>
                <a:cubicBezTo>
                  <a:pt x="719724" y="137051"/>
                  <a:pt x="730969" y="142646"/>
                  <a:pt x="731404" y="142343"/>
                </a:cubicBezTo>
                <a:cubicBezTo>
                  <a:pt x="730962" y="141466"/>
                  <a:pt x="718051" y="134256"/>
                  <a:pt x="703868" y="126332"/>
                </a:cubicBezTo>
                <a:cubicBezTo>
                  <a:pt x="703409" y="125882"/>
                  <a:pt x="702965" y="125441"/>
                  <a:pt x="702690" y="125114"/>
                </a:cubicBezTo>
                <a:lnTo>
                  <a:pt x="709673" y="129016"/>
                </a:lnTo>
                <a:lnTo>
                  <a:pt x="709740" y="129059"/>
                </a:lnTo>
                <a:cubicBezTo>
                  <a:pt x="709870" y="129136"/>
                  <a:pt x="710012" y="129226"/>
                  <a:pt x="710150" y="129327"/>
                </a:cubicBezTo>
                <a:cubicBezTo>
                  <a:pt x="711213" y="130012"/>
                  <a:pt x="712194" y="130634"/>
                  <a:pt x="712943" y="131073"/>
                </a:cubicBezTo>
                <a:cubicBezTo>
                  <a:pt x="712728" y="130830"/>
                  <a:pt x="712494" y="130572"/>
                  <a:pt x="712285" y="130331"/>
                </a:cubicBezTo>
                <a:lnTo>
                  <a:pt x="715846" y="131969"/>
                </a:lnTo>
                <a:lnTo>
                  <a:pt x="716277" y="132166"/>
                </a:lnTo>
                <a:cubicBezTo>
                  <a:pt x="716893" y="132561"/>
                  <a:pt x="717250" y="132678"/>
                  <a:pt x="717518" y="132738"/>
                </a:cubicBezTo>
                <a:lnTo>
                  <a:pt x="717252" y="132418"/>
                </a:lnTo>
                <a:lnTo>
                  <a:pt x="719263" y="132940"/>
                </a:lnTo>
                <a:cubicBezTo>
                  <a:pt x="720546" y="133756"/>
                  <a:pt x="721909" y="134850"/>
                  <a:pt x="723070" y="135826"/>
                </a:cubicBezTo>
                <a:lnTo>
                  <a:pt x="723455" y="136090"/>
                </a:lnTo>
                <a:lnTo>
                  <a:pt x="721975" y="134205"/>
                </a:lnTo>
                <a:lnTo>
                  <a:pt x="730053" y="139331"/>
                </a:lnTo>
                <a:cubicBezTo>
                  <a:pt x="729818" y="139039"/>
                  <a:pt x="729542" y="138722"/>
                  <a:pt x="729238" y="137891"/>
                </a:cubicBezTo>
                <a:lnTo>
                  <a:pt x="732614" y="140255"/>
                </a:lnTo>
                <a:lnTo>
                  <a:pt x="735312" y="141057"/>
                </a:lnTo>
                <a:cubicBezTo>
                  <a:pt x="736291" y="141691"/>
                  <a:pt x="737288" y="142510"/>
                  <a:pt x="738126" y="143241"/>
                </a:cubicBezTo>
                <a:cubicBezTo>
                  <a:pt x="738838" y="143680"/>
                  <a:pt x="739748" y="144308"/>
                  <a:pt x="742178" y="146027"/>
                </a:cubicBezTo>
                <a:lnTo>
                  <a:pt x="742844" y="146500"/>
                </a:lnTo>
                <a:lnTo>
                  <a:pt x="746207" y="147813"/>
                </a:lnTo>
                <a:lnTo>
                  <a:pt x="745115" y="148095"/>
                </a:lnTo>
                <a:lnTo>
                  <a:pt x="747033" y="149409"/>
                </a:lnTo>
                <a:lnTo>
                  <a:pt x="747220" y="148275"/>
                </a:lnTo>
                <a:lnTo>
                  <a:pt x="749314" y="149864"/>
                </a:lnTo>
                <a:lnTo>
                  <a:pt x="750666" y="149952"/>
                </a:lnTo>
                <a:cubicBezTo>
                  <a:pt x="750201" y="149648"/>
                  <a:pt x="749659" y="149296"/>
                  <a:pt x="749099" y="148928"/>
                </a:cubicBezTo>
                <a:lnTo>
                  <a:pt x="744676" y="146474"/>
                </a:lnTo>
                <a:lnTo>
                  <a:pt x="744210" y="146065"/>
                </a:lnTo>
                <a:lnTo>
                  <a:pt x="742945" y="145053"/>
                </a:lnTo>
                <a:lnTo>
                  <a:pt x="743308" y="144736"/>
                </a:lnTo>
                <a:lnTo>
                  <a:pt x="742881" y="144394"/>
                </a:lnTo>
                <a:lnTo>
                  <a:pt x="743362" y="144636"/>
                </a:lnTo>
                <a:lnTo>
                  <a:pt x="743048" y="144058"/>
                </a:lnTo>
                <a:lnTo>
                  <a:pt x="736907" y="140205"/>
                </a:lnTo>
                <a:lnTo>
                  <a:pt x="740703" y="142146"/>
                </a:lnTo>
                <a:lnTo>
                  <a:pt x="738318" y="140374"/>
                </a:lnTo>
                <a:cubicBezTo>
                  <a:pt x="738334" y="140329"/>
                  <a:pt x="739433" y="141121"/>
                  <a:pt x="740789" y="141874"/>
                </a:cubicBezTo>
                <a:lnTo>
                  <a:pt x="740763" y="141812"/>
                </a:lnTo>
                <a:lnTo>
                  <a:pt x="736341" y="138288"/>
                </a:lnTo>
                <a:cubicBezTo>
                  <a:pt x="736948" y="138397"/>
                  <a:pt x="738376" y="139245"/>
                  <a:pt x="740285" y="140463"/>
                </a:cubicBezTo>
                <a:lnTo>
                  <a:pt x="738928" y="139296"/>
                </a:lnTo>
                <a:cubicBezTo>
                  <a:pt x="739537" y="139393"/>
                  <a:pt x="741415" y="140742"/>
                  <a:pt x="743273" y="142036"/>
                </a:cubicBezTo>
                <a:cubicBezTo>
                  <a:pt x="743369" y="141780"/>
                  <a:pt x="741208" y="139693"/>
                  <a:pt x="742303" y="140258"/>
                </a:cubicBezTo>
                <a:cubicBezTo>
                  <a:pt x="742974" y="140605"/>
                  <a:pt x="745044" y="142128"/>
                  <a:pt x="746920" y="143463"/>
                </a:cubicBezTo>
                <a:cubicBezTo>
                  <a:pt x="746924" y="143465"/>
                  <a:pt x="746926" y="143466"/>
                  <a:pt x="746928" y="143469"/>
                </a:cubicBezTo>
                <a:lnTo>
                  <a:pt x="746790" y="143325"/>
                </a:lnTo>
                <a:lnTo>
                  <a:pt x="744120" y="141051"/>
                </a:lnTo>
                <a:cubicBezTo>
                  <a:pt x="744388" y="140922"/>
                  <a:pt x="745969" y="141836"/>
                  <a:pt x="748251" y="143289"/>
                </a:cubicBezTo>
                <a:lnTo>
                  <a:pt x="748508" y="143229"/>
                </a:lnTo>
                <a:lnTo>
                  <a:pt x="747763" y="142320"/>
                </a:lnTo>
                <a:cubicBezTo>
                  <a:pt x="748073" y="142478"/>
                  <a:pt x="748534" y="142770"/>
                  <a:pt x="749097" y="143154"/>
                </a:cubicBezTo>
                <a:lnTo>
                  <a:pt x="745532" y="140026"/>
                </a:lnTo>
                <a:lnTo>
                  <a:pt x="747006" y="140545"/>
                </a:lnTo>
                <a:lnTo>
                  <a:pt x="743220" y="137514"/>
                </a:lnTo>
                <a:lnTo>
                  <a:pt x="748235" y="139674"/>
                </a:lnTo>
                <a:lnTo>
                  <a:pt x="747960" y="139518"/>
                </a:lnTo>
                <a:lnTo>
                  <a:pt x="745530" y="137791"/>
                </a:lnTo>
                <a:lnTo>
                  <a:pt x="748008" y="139052"/>
                </a:lnTo>
                <a:lnTo>
                  <a:pt x="744427" y="135945"/>
                </a:lnTo>
                <a:lnTo>
                  <a:pt x="750516" y="140084"/>
                </a:lnTo>
                <a:lnTo>
                  <a:pt x="750984" y="139817"/>
                </a:lnTo>
                <a:lnTo>
                  <a:pt x="750985" y="139611"/>
                </a:lnTo>
                <a:lnTo>
                  <a:pt x="752102" y="139504"/>
                </a:lnTo>
                <a:lnTo>
                  <a:pt x="752706" y="139438"/>
                </a:lnTo>
                <a:cubicBezTo>
                  <a:pt x="753661" y="139967"/>
                  <a:pt x="755364" y="141487"/>
                  <a:pt x="756958" y="142817"/>
                </a:cubicBezTo>
                <a:cubicBezTo>
                  <a:pt x="757173" y="142954"/>
                  <a:pt x="757385" y="143088"/>
                  <a:pt x="757590" y="143222"/>
                </a:cubicBezTo>
                <a:lnTo>
                  <a:pt x="757862" y="142651"/>
                </a:lnTo>
                <a:cubicBezTo>
                  <a:pt x="757718" y="142415"/>
                  <a:pt x="757582" y="142196"/>
                  <a:pt x="757644" y="141773"/>
                </a:cubicBezTo>
                <a:lnTo>
                  <a:pt x="757602" y="141713"/>
                </a:lnTo>
                <a:lnTo>
                  <a:pt x="758095" y="141696"/>
                </a:lnTo>
                <a:lnTo>
                  <a:pt x="759527" y="139873"/>
                </a:lnTo>
                <a:cubicBezTo>
                  <a:pt x="761291" y="139213"/>
                  <a:pt x="762836" y="141593"/>
                  <a:pt x="764319" y="143533"/>
                </a:cubicBezTo>
                <a:cubicBezTo>
                  <a:pt x="764884" y="143876"/>
                  <a:pt x="765428" y="144222"/>
                  <a:pt x="765895" y="144514"/>
                </a:cubicBezTo>
                <a:cubicBezTo>
                  <a:pt x="765892" y="144456"/>
                  <a:pt x="765886" y="144398"/>
                  <a:pt x="765870" y="144339"/>
                </a:cubicBezTo>
                <a:cubicBezTo>
                  <a:pt x="765448" y="144021"/>
                  <a:pt x="765133" y="143760"/>
                  <a:pt x="764828" y="143237"/>
                </a:cubicBezTo>
                <a:lnTo>
                  <a:pt x="765751" y="143511"/>
                </a:lnTo>
                <a:lnTo>
                  <a:pt x="765245" y="139499"/>
                </a:lnTo>
                <a:cubicBezTo>
                  <a:pt x="766168" y="139626"/>
                  <a:pt x="766520" y="140104"/>
                  <a:pt x="766878" y="140389"/>
                </a:cubicBezTo>
                <a:cubicBezTo>
                  <a:pt x="766859" y="140238"/>
                  <a:pt x="766842" y="140094"/>
                  <a:pt x="767466" y="138764"/>
                </a:cubicBezTo>
                <a:cubicBezTo>
                  <a:pt x="768672" y="139027"/>
                  <a:pt x="771073" y="142086"/>
                  <a:pt x="773281" y="144528"/>
                </a:cubicBezTo>
                <a:cubicBezTo>
                  <a:pt x="774281" y="145017"/>
                  <a:pt x="775238" y="145529"/>
                  <a:pt x="775952" y="145883"/>
                </a:cubicBezTo>
                <a:cubicBezTo>
                  <a:pt x="776214" y="145768"/>
                  <a:pt x="776463" y="145661"/>
                  <a:pt x="776690" y="145586"/>
                </a:cubicBezTo>
                <a:lnTo>
                  <a:pt x="774865" y="143167"/>
                </a:lnTo>
                <a:cubicBezTo>
                  <a:pt x="775057" y="143055"/>
                  <a:pt x="776806" y="144146"/>
                  <a:pt x="777862" y="144811"/>
                </a:cubicBezTo>
                <a:cubicBezTo>
                  <a:pt x="777786" y="144714"/>
                  <a:pt x="777713" y="144616"/>
                  <a:pt x="777642" y="144513"/>
                </a:cubicBezTo>
                <a:lnTo>
                  <a:pt x="776021" y="143164"/>
                </a:lnTo>
                <a:cubicBezTo>
                  <a:pt x="776072" y="143173"/>
                  <a:pt x="776103" y="143172"/>
                  <a:pt x="776122" y="143068"/>
                </a:cubicBezTo>
                <a:lnTo>
                  <a:pt x="775503" y="142409"/>
                </a:lnTo>
                <a:cubicBezTo>
                  <a:pt x="775814" y="142552"/>
                  <a:pt x="776131" y="142696"/>
                  <a:pt x="776449" y="142856"/>
                </a:cubicBezTo>
                <a:lnTo>
                  <a:pt x="776170" y="142109"/>
                </a:lnTo>
                <a:lnTo>
                  <a:pt x="778070" y="143587"/>
                </a:lnTo>
                <a:cubicBezTo>
                  <a:pt x="777743" y="142640"/>
                  <a:pt x="777357" y="141620"/>
                  <a:pt x="777094" y="139716"/>
                </a:cubicBezTo>
                <a:cubicBezTo>
                  <a:pt x="777628" y="139913"/>
                  <a:pt x="779492" y="143060"/>
                  <a:pt x="781221" y="145134"/>
                </a:cubicBezTo>
                <a:lnTo>
                  <a:pt x="782589" y="145810"/>
                </a:lnTo>
                <a:lnTo>
                  <a:pt x="784159" y="146507"/>
                </a:lnTo>
                <a:lnTo>
                  <a:pt x="781861" y="141873"/>
                </a:lnTo>
                <a:cubicBezTo>
                  <a:pt x="782172" y="141927"/>
                  <a:pt x="783535" y="143592"/>
                  <a:pt x="784904" y="145015"/>
                </a:cubicBezTo>
                <a:cubicBezTo>
                  <a:pt x="784979" y="144112"/>
                  <a:pt x="784978" y="143170"/>
                  <a:pt x="785087" y="142539"/>
                </a:cubicBezTo>
                <a:lnTo>
                  <a:pt x="778909" y="138475"/>
                </a:lnTo>
                <a:cubicBezTo>
                  <a:pt x="781903" y="139591"/>
                  <a:pt x="784884" y="140734"/>
                  <a:pt x="787528" y="141726"/>
                </a:cubicBezTo>
                <a:lnTo>
                  <a:pt x="787812" y="141643"/>
                </a:lnTo>
                <a:cubicBezTo>
                  <a:pt x="787927" y="141684"/>
                  <a:pt x="788048" y="141747"/>
                  <a:pt x="788146" y="141957"/>
                </a:cubicBezTo>
                <a:lnTo>
                  <a:pt x="796710" y="144640"/>
                </a:lnTo>
                <a:cubicBezTo>
                  <a:pt x="796782" y="143691"/>
                  <a:pt x="787266" y="138686"/>
                  <a:pt x="777142" y="133327"/>
                </a:cubicBezTo>
                <a:lnTo>
                  <a:pt x="780003" y="133096"/>
                </a:lnTo>
                <a:cubicBezTo>
                  <a:pt x="788211" y="135753"/>
                  <a:pt x="796217" y="138622"/>
                  <a:pt x="796063" y="137792"/>
                </a:cubicBezTo>
                <a:cubicBezTo>
                  <a:pt x="795867" y="136740"/>
                  <a:pt x="787106" y="132433"/>
                  <a:pt x="777481" y="127698"/>
                </a:cubicBezTo>
                <a:cubicBezTo>
                  <a:pt x="777202" y="127266"/>
                  <a:pt x="776931" y="126843"/>
                  <a:pt x="776773" y="126503"/>
                </a:cubicBezTo>
                <a:lnTo>
                  <a:pt x="781512" y="128835"/>
                </a:lnTo>
                <a:lnTo>
                  <a:pt x="781556" y="128865"/>
                </a:lnTo>
                <a:cubicBezTo>
                  <a:pt x="781645" y="128913"/>
                  <a:pt x="781739" y="128976"/>
                  <a:pt x="781829" y="129056"/>
                </a:cubicBezTo>
                <a:cubicBezTo>
                  <a:pt x="782535" y="129542"/>
                  <a:pt x="783188" y="129973"/>
                  <a:pt x="783693" y="130256"/>
                </a:cubicBezTo>
                <a:cubicBezTo>
                  <a:pt x="783569" y="130006"/>
                  <a:pt x="783430" y="129748"/>
                  <a:pt x="783308" y="129497"/>
                </a:cubicBezTo>
                <a:lnTo>
                  <a:pt x="785783" y="130182"/>
                </a:lnTo>
                <a:lnTo>
                  <a:pt x="785916" y="130285"/>
                </a:lnTo>
                <a:cubicBezTo>
                  <a:pt x="786492" y="130542"/>
                  <a:pt x="786747" y="130543"/>
                  <a:pt x="786946" y="130502"/>
                </a:cubicBezTo>
                <a:lnTo>
                  <a:pt x="786791" y="130171"/>
                </a:lnTo>
                <a:lnTo>
                  <a:pt x="788256" y="129977"/>
                </a:lnTo>
                <a:cubicBezTo>
                  <a:pt x="789109" y="130548"/>
                  <a:pt x="789979" y="131478"/>
                  <a:pt x="790713" y="132339"/>
                </a:cubicBezTo>
                <a:lnTo>
                  <a:pt x="790967" y="132538"/>
                </a:lnTo>
                <a:cubicBezTo>
                  <a:pt x="790966" y="132537"/>
                  <a:pt x="790967" y="132535"/>
                  <a:pt x="790967" y="132534"/>
                </a:cubicBezTo>
                <a:cubicBezTo>
                  <a:pt x="790721" y="132079"/>
                  <a:pt x="790403" y="131564"/>
                  <a:pt x="790136" y="130524"/>
                </a:cubicBezTo>
                <a:lnTo>
                  <a:pt x="795517" y="134098"/>
                </a:lnTo>
                <a:cubicBezTo>
                  <a:pt x="795341" y="133687"/>
                  <a:pt x="795114" y="133246"/>
                  <a:pt x="795126" y="132414"/>
                </a:cubicBezTo>
                <a:lnTo>
                  <a:pt x="797339" y="134225"/>
                </a:lnTo>
                <a:lnTo>
                  <a:pt x="799285" y="134114"/>
                </a:lnTo>
                <a:cubicBezTo>
                  <a:pt x="799936" y="134567"/>
                  <a:pt x="800567" y="135279"/>
                  <a:pt x="801094" y="135933"/>
                </a:cubicBezTo>
                <a:cubicBezTo>
                  <a:pt x="801571" y="136231"/>
                  <a:pt x="802169" y="136705"/>
                  <a:pt x="803758" y="138034"/>
                </a:cubicBezTo>
                <a:lnTo>
                  <a:pt x="804194" y="138403"/>
                </a:lnTo>
                <a:cubicBezTo>
                  <a:pt x="804531" y="138441"/>
                  <a:pt x="804907" y="138454"/>
                  <a:pt x="805260" y="138468"/>
                </a:cubicBezTo>
                <a:lnTo>
                  <a:pt x="805660" y="136208"/>
                </a:lnTo>
                <a:cubicBezTo>
                  <a:pt x="806036" y="135535"/>
                  <a:pt x="806208" y="136521"/>
                  <a:pt x="806566" y="136987"/>
                </a:cubicBezTo>
                <a:cubicBezTo>
                  <a:pt x="806697" y="136270"/>
                  <a:pt x="806900" y="135767"/>
                  <a:pt x="807316" y="135935"/>
                </a:cubicBezTo>
                <a:lnTo>
                  <a:pt x="809976" y="140476"/>
                </a:lnTo>
                <a:cubicBezTo>
                  <a:pt x="810227" y="140670"/>
                  <a:pt x="810472" y="140867"/>
                  <a:pt x="810701" y="141055"/>
                </a:cubicBezTo>
                <a:lnTo>
                  <a:pt x="811130" y="140943"/>
                </a:lnTo>
                <a:cubicBezTo>
                  <a:pt x="811170" y="140153"/>
                  <a:pt x="811157" y="139275"/>
                  <a:pt x="811180" y="138472"/>
                </a:cubicBezTo>
                <a:lnTo>
                  <a:pt x="807218" y="135367"/>
                </a:lnTo>
                <a:cubicBezTo>
                  <a:pt x="807305" y="134521"/>
                  <a:pt x="805323" y="133101"/>
                  <a:pt x="802481" y="131392"/>
                </a:cubicBezTo>
                <a:cubicBezTo>
                  <a:pt x="801440" y="130452"/>
                  <a:pt x="799977" y="129338"/>
                  <a:pt x="798233" y="128066"/>
                </a:cubicBezTo>
                <a:lnTo>
                  <a:pt x="793372" y="123975"/>
                </a:lnTo>
                <a:cubicBezTo>
                  <a:pt x="803866" y="129951"/>
                  <a:pt x="814707" y="136406"/>
                  <a:pt x="815079" y="136073"/>
                </a:cubicBezTo>
                <a:cubicBezTo>
                  <a:pt x="814881" y="135588"/>
                  <a:pt x="811390" y="133109"/>
                  <a:pt x="806255" y="129665"/>
                </a:cubicBezTo>
                <a:lnTo>
                  <a:pt x="811523" y="132356"/>
                </a:lnTo>
                <a:cubicBezTo>
                  <a:pt x="811331" y="131884"/>
                  <a:pt x="808018" y="129523"/>
                  <a:pt x="803106" y="126222"/>
                </a:cubicBezTo>
                <a:lnTo>
                  <a:pt x="802344" y="124422"/>
                </a:lnTo>
                <a:lnTo>
                  <a:pt x="809001" y="127397"/>
                </a:lnTo>
                <a:cubicBezTo>
                  <a:pt x="808195" y="126470"/>
                  <a:pt x="803239" y="123274"/>
                  <a:pt x="797022" y="119399"/>
                </a:cubicBezTo>
                <a:cubicBezTo>
                  <a:pt x="796658" y="119018"/>
                  <a:pt x="796225" y="118636"/>
                  <a:pt x="795783" y="118245"/>
                </a:cubicBezTo>
                <a:cubicBezTo>
                  <a:pt x="804356" y="123966"/>
                  <a:pt x="810877" y="128050"/>
                  <a:pt x="812334" y="128222"/>
                </a:cubicBezTo>
                <a:cubicBezTo>
                  <a:pt x="811625" y="126340"/>
                  <a:pt x="807313" y="122517"/>
                  <a:pt x="801706" y="117775"/>
                </a:cubicBezTo>
                <a:cubicBezTo>
                  <a:pt x="806300" y="120498"/>
                  <a:pt x="816129" y="127887"/>
                  <a:pt x="809336" y="121483"/>
                </a:cubicBezTo>
                <a:cubicBezTo>
                  <a:pt x="805589" y="117949"/>
                  <a:pt x="791542" y="106474"/>
                  <a:pt x="779577" y="96370"/>
                </a:cubicBezTo>
                <a:cubicBezTo>
                  <a:pt x="779622" y="96391"/>
                  <a:pt x="779655" y="96405"/>
                  <a:pt x="779690" y="96347"/>
                </a:cubicBezTo>
                <a:lnTo>
                  <a:pt x="778859" y="95555"/>
                </a:lnTo>
                <a:cubicBezTo>
                  <a:pt x="791920" y="103987"/>
                  <a:pt x="811072" y="117294"/>
                  <a:pt x="816368" y="120532"/>
                </a:cubicBezTo>
                <a:lnTo>
                  <a:pt x="816347" y="120426"/>
                </a:lnTo>
                <a:lnTo>
                  <a:pt x="817520" y="120911"/>
                </a:lnTo>
                <a:cubicBezTo>
                  <a:pt x="815188" y="118541"/>
                  <a:pt x="797116" y="105222"/>
                  <a:pt x="782585" y="94259"/>
                </a:cubicBezTo>
                <a:cubicBezTo>
                  <a:pt x="793875" y="101046"/>
                  <a:pt x="805064" y="107973"/>
                  <a:pt x="805052" y="107449"/>
                </a:cubicBezTo>
                <a:cubicBezTo>
                  <a:pt x="805034" y="106774"/>
                  <a:pt x="792833" y="98445"/>
                  <a:pt x="779849" y="89562"/>
                </a:cubicBezTo>
                <a:lnTo>
                  <a:pt x="783323" y="90767"/>
                </a:lnTo>
                <a:cubicBezTo>
                  <a:pt x="793335" y="96522"/>
                  <a:pt x="803139" y="102337"/>
                  <a:pt x="803495" y="102019"/>
                </a:cubicBezTo>
                <a:cubicBezTo>
                  <a:pt x="803138" y="101138"/>
                  <a:pt x="791937" y="93695"/>
                  <a:pt x="779634" y="85517"/>
                </a:cubicBezTo>
                <a:cubicBezTo>
                  <a:pt x="779245" y="85060"/>
                  <a:pt x="778866" y="84612"/>
                  <a:pt x="778634" y="84281"/>
                </a:cubicBezTo>
                <a:lnTo>
                  <a:pt x="784692" y="88310"/>
                </a:lnTo>
                <a:lnTo>
                  <a:pt x="784750" y="88354"/>
                </a:lnTo>
                <a:cubicBezTo>
                  <a:pt x="784864" y="88432"/>
                  <a:pt x="784985" y="88524"/>
                  <a:pt x="785104" y="88628"/>
                </a:cubicBezTo>
                <a:cubicBezTo>
                  <a:pt x="786022" y="89333"/>
                  <a:pt x="786869" y="89970"/>
                  <a:pt x="787519" y="90424"/>
                </a:cubicBezTo>
                <a:cubicBezTo>
                  <a:pt x="787338" y="90175"/>
                  <a:pt x="787140" y="89916"/>
                  <a:pt x="786963" y="89672"/>
                </a:cubicBezTo>
                <a:lnTo>
                  <a:pt x="790068" y="91376"/>
                </a:lnTo>
                <a:lnTo>
                  <a:pt x="790442" y="91581"/>
                </a:lnTo>
                <a:cubicBezTo>
                  <a:pt x="790975" y="91986"/>
                  <a:pt x="791287" y="92111"/>
                  <a:pt x="791525" y="92175"/>
                </a:cubicBezTo>
                <a:lnTo>
                  <a:pt x="791299" y="91854"/>
                </a:lnTo>
                <a:lnTo>
                  <a:pt x="793069" y="92416"/>
                </a:lnTo>
                <a:cubicBezTo>
                  <a:pt x="794178" y="93254"/>
                  <a:pt x="795346" y="94369"/>
                  <a:pt x="796340" y="95365"/>
                </a:cubicBezTo>
                <a:lnTo>
                  <a:pt x="796672" y="95635"/>
                </a:lnTo>
                <a:lnTo>
                  <a:pt x="795432" y="93731"/>
                </a:lnTo>
                <a:lnTo>
                  <a:pt x="802414" y="98997"/>
                </a:lnTo>
                <a:lnTo>
                  <a:pt x="804657" y="99971"/>
                </a:lnTo>
                <a:lnTo>
                  <a:pt x="807025" y="100826"/>
                </a:lnTo>
                <a:cubicBezTo>
                  <a:pt x="807871" y="101476"/>
                  <a:pt x="808724" y="102314"/>
                  <a:pt x="809441" y="103056"/>
                </a:cubicBezTo>
                <a:cubicBezTo>
                  <a:pt x="810057" y="103508"/>
                  <a:pt x="810842" y="104152"/>
                  <a:pt x="812935" y="105912"/>
                </a:cubicBezTo>
                <a:lnTo>
                  <a:pt x="813510" y="106397"/>
                </a:lnTo>
                <a:lnTo>
                  <a:pt x="816450" y="107772"/>
                </a:lnTo>
                <a:lnTo>
                  <a:pt x="815466" y="108032"/>
                </a:lnTo>
                <a:lnTo>
                  <a:pt x="817120" y="109376"/>
                </a:lnTo>
                <a:lnTo>
                  <a:pt x="817331" y="108253"/>
                </a:lnTo>
                <a:lnTo>
                  <a:pt x="819132" y="109877"/>
                </a:lnTo>
                <a:lnTo>
                  <a:pt x="820331" y="109997"/>
                </a:lnTo>
                <a:cubicBezTo>
                  <a:pt x="819929" y="109683"/>
                  <a:pt x="819461" y="109321"/>
                  <a:pt x="818977" y="108943"/>
                </a:cubicBezTo>
                <a:lnTo>
                  <a:pt x="815140" y="106410"/>
                </a:lnTo>
                <a:lnTo>
                  <a:pt x="814742" y="105992"/>
                </a:lnTo>
                <a:lnTo>
                  <a:pt x="813656" y="104962"/>
                </a:lnTo>
                <a:lnTo>
                  <a:pt x="813992" y="104655"/>
                </a:lnTo>
                <a:lnTo>
                  <a:pt x="813627" y="104306"/>
                </a:lnTo>
                <a:lnTo>
                  <a:pt x="814044" y="104556"/>
                </a:lnTo>
                <a:lnTo>
                  <a:pt x="813788" y="103976"/>
                </a:lnTo>
                <a:lnTo>
                  <a:pt x="808478" y="100014"/>
                </a:lnTo>
                <a:lnTo>
                  <a:pt x="811778" y="102025"/>
                </a:lnTo>
                <a:lnTo>
                  <a:pt x="809727" y="100211"/>
                </a:lnTo>
                <a:cubicBezTo>
                  <a:pt x="809743" y="100169"/>
                  <a:pt x="810689" y="100978"/>
                  <a:pt x="811867" y="101756"/>
                </a:cubicBezTo>
                <a:lnTo>
                  <a:pt x="811845" y="101694"/>
                </a:lnTo>
                <a:lnTo>
                  <a:pt x="808052" y="98097"/>
                </a:lnTo>
                <a:lnTo>
                  <a:pt x="811473" y="100343"/>
                </a:lnTo>
                <a:lnTo>
                  <a:pt x="810314" y="99156"/>
                </a:lnTo>
                <a:cubicBezTo>
                  <a:pt x="810263" y="99099"/>
                  <a:pt x="810220" y="99048"/>
                  <a:pt x="810248" y="98907"/>
                </a:cubicBezTo>
                <a:cubicBezTo>
                  <a:pt x="810852" y="99264"/>
                  <a:pt x="812469" y="100646"/>
                  <a:pt x="814069" y="101970"/>
                </a:cubicBezTo>
                <a:lnTo>
                  <a:pt x="813279" y="100185"/>
                </a:lnTo>
                <a:cubicBezTo>
                  <a:pt x="813862" y="100543"/>
                  <a:pt x="815642" y="102100"/>
                  <a:pt x="817258" y="103468"/>
                </a:cubicBezTo>
                <a:cubicBezTo>
                  <a:pt x="817261" y="103470"/>
                  <a:pt x="817263" y="103471"/>
                  <a:pt x="817265" y="103472"/>
                </a:cubicBezTo>
                <a:lnTo>
                  <a:pt x="817148" y="103326"/>
                </a:lnTo>
                <a:lnTo>
                  <a:pt x="814864" y="101010"/>
                </a:lnTo>
                <a:cubicBezTo>
                  <a:pt x="815096" y="100881"/>
                  <a:pt x="816469" y="101824"/>
                  <a:pt x="818450" y="103324"/>
                </a:cubicBezTo>
                <a:lnTo>
                  <a:pt x="818681" y="103269"/>
                </a:lnTo>
                <a:cubicBezTo>
                  <a:pt x="818885" y="102948"/>
                  <a:pt x="819041" y="103072"/>
                  <a:pt x="819208" y="103208"/>
                </a:cubicBezTo>
                <a:lnTo>
                  <a:pt x="816160" y="100021"/>
                </a:lnTo>
                <a:lnTo>
                  <a:pt x="817453" y="100570"/>
                </a:lnTo>
                <a:lnTo>
                  <a:pt x="814205" y="97477"/>
                </a:lnTo>
                <a:lnTo>
                  <a:pt x="818581" y="99730"/>
                </a:lnTo>
                <a:lnTo>
                  <a:pt x="818343" y="99570"/>
                </a:lnTo>
                <a:lnTo>
                  <a:pt x="816250" y="97803"/>
                </a:lnTo>
                <a:lnTo>
                  <a:pt x="818404" y="99108"/>
                </a:lnTo>
                <a:lnTo>
                  <a:pt x="815342" y="95943"/>
                </a:lnTo>
                <a:lnTo>
                  <a:pt x="820595" y="100188"/>
                </a:lnTo>
                <a:lnTo>
                  <a:pt x="821022" y="99933"/>
                </a:lnTo>
                <a:lnTo>
                  <a:pt x="821032" y="99728"/>
                </a:lnTo>
                <a:lnTo>
                  <a:pt x="822030" y="99645"/>
                </a:lnTo>
                <a:lnTo>
                  <a:pt x="822570" y="99593"/>
                </a:lnTo>
                <a:lnTo>
                  <a:pt x="826217" y="103043"/>
                </a:lnTo>
                <a:cubicBezTo>
                  <a:pt x="826403" y="103182"/>
                  <a:pt x="826586" y="103323"/>
                  <a:pt x="826764" y="103458"/>
                </a:cubicBezTo>
                <a:lnTo>
                  <a:pt x="827029" y="102898"/>
                </a:lnTo>
                <a:cubicBezTo>
                  <a:pt x="826910" y="102660"/>
                  <a:pt x="826799" y="102438"/>
                  <a:pt x="826869" y="102019"/>
                </a:cubicBezTo>
                <a:lnTo>
                  <a:pt x="826837" y="101960"/>
                </a:lnTo>
                <a:lnTo>
                  <a:pt x="827274" y="101953"/>
                </a:lnTo>
                <a:lnTo>
                  <a:pt x="828621" y="100174"/>
                </a:lnTo>
                <a:cubicBezTo>
                  <a:pt x="830219" y="99556"/>
                  <a:pt x="831499" y="101955"/>
                  <a:pt x="832739" y="103913"/>
                </a:cubicBezTo>
                <a:cubicBezTo>
                  <a:pt x="833229" y="104267"/>
                  <a:pt x="833698" y="104621"/>
                  <a:pt x="834103" y="104921"/>
                </a:cubicBezTo>
                <a:cubicBezTo>
                  <a:pt x="834103" y="104864"/>
                  <a:pt x="834101" y="104807"/>
                  <a:pt x="834088" y="104749"/>
                </a:cubicBezTo>
                <a:cubicBezTo>
                  <a:pt x="833724" y="104422"/>
                  <a:pt x="833455" y="104156"/>
                  <a:pt x="833204" y="103629"/>
                </a:cubicBezTo>
                <a:lnTo>
                  <a:pt x="834014" y="103924"/>
                </a:lnTo>
                <a:lnTo>
                  <a:pt x="833726" y="99924"/>
                </a:lnTo>
                <a:lnTo>
                  <a:pt x="835144" y="100845"/>
                </a:lnTo>
                <a:cubicBezTo>
                  <a:pt x="836795" y="99530"/>
                  <a:pt x="838809" y="102623"/>
                  <a:pt x="840675" y="105093"/>
                </a:cubicBezTo>
                <a:cubicBezTo>
                  <a:pt x="841545" y="105605"/>
                  <a:pt x="842376" y="106132"/>
                  <a:pt x="842998" y="106499"/>
                </a:cubicBezTo>
                <a:cubicBezTo>
                  <a:pt x="843237" y="106390"/>
                  <a:pt x="843461" y="106289"/>
                  <a:pt x="843666" y="106219"/>
                </a:cubicBezTo>
                <a:lnTo>
                  <a:pt x="842139" y="103778"/>
                </a:lnTo>
                <a:cubicBezTo>
                  <a:pt x="842315" y="103669"/>
                  <a:pt x="843828" y="104791"/>
                  <a:pt x="844740" y="105476"/>
                </a:cubicBezTo>
                <a:cubicBezTo>
                  <a:pt x="844678" y="105377"/>
                  <a:pt x="844615" y="105280"/>
                  <a:pt x="844557" y="105176"/>
                </a:cubicBezTo>
                <a:lnTo>
                  <a:pt x="843170" y="103799"/>
                </a:lnTo>
                <a:cubicBezTo>
                  <a:pt x="843213" y="103809"/>
                  <a:pt x="843242" y="103810"/>
                  <a:pt x="843262" y="103707"/>
                </a:cubicBezTo>
                <a:lnTo>
                  <a:pt x="842738" y="103038"/>
                </a:lnTo>
                <a:cubicBezTo>
                  <a:pt x="843010" y="103186"/>
                  <a:pt x="843285" y="103337"/>
                  <a:pt x="843563" y="103503"/>
                </a:cubicBezTo>
                <a:lnTo>
                  <a:pt x="843343" y="102756"/>
                </a:lnTo>
                <a:lnTo>
                  <a:pt x="844975" y="104265"/>
                </a:lnTo>
                <a:lnTo>
                  <a:pt x="844263" y="100399"/>
                </a:lnTo>
                <a:cubicBezTo>
                  <a:pt x="844730" y="100605"/>
                  <a:pt x="846260" y="103771"/>
                  <a:pt x="847718" y="105869"/>
                </a:cubicBezTo>
                <a:lnTo>
                  <a:pt x="848907" y="106572"/>
                </a:lnTo>
                <a:lnTo>
                  <a:pt x="850276" y="107296"/>
                </a:lnTo>
                <a:cubicBezTo>
                  <a:pt x="849974" y="106498"/>
                  <a:pt x="849392" y="105308"/>
                  <a:pt x="848944" y="104332"/>
                </a:cubicBezTo>
                <a:lnTo>
                  <a:pt x="848418" y="102643"/>
                </a:lnTo>
                <a:cubicBezTo>
                  <a:pt x="848693" y="102703"/>
                  <a:pt x="849838" y="104388"/>
                  <a:pt x="850999" y="105830"/>
                </a:cubicBezTo>
                <a:cubicBezTo>
                  <a:pt x="851103" y="104934"/>
                  <a:pt x="851140" y="104000"/>
                  <a:pt x="851262" y="103376"/>
                </a:cubicBezTo>
                <a:lnTo>
                  <a:pt x="845927" y="99204"/>
                </a:lnTo>
                <a:cubicBezTo>
                  <a:pt x="848546" y="100376"/>
                  <a:pt x="851155" y="101577"/>
                  <a:pt x="853469" y="102620"/>
                </a:cubicBezTo>
                <a:lnTo>
                  <a:pt x="853723" y="102545"/>
                </a:lnTo>
                <a:cubicBezTo>
                  <a:pt x="853825" y="102587"/>
                  <a:pt x="853929" y="102651"/>
                  <a:pt x="854008" y="102864"/>
                </a:cubicBezTo>
                <a:lnTo>
                  <a:pt x="861522" y="105714"/>
                </a:lnTo>
                <a:cubicBezTo>
                  <a:pt x="861624" y="104772"/>
                  <a:pt x="853357" y="99594"/>
                  <a:pt x="844563" y="94050"/>
                </a:cubicBezTo>
                <a:lnTo>
                  <a:pt x="847119" y="93883"/>
                </a:lnTo>
                <a:cubicBezTo>
                  <a:pt x="854316" y="96699"/>
                  <a:pt x="861325" y="99724"/>
                  <a:pt x="861222" y="98896"/>
                </a:cubicBezTo>
                <a:cubicBezTo>
                  <a:pt x="861091" y="97844"/>
                  <a:pt x="853466" y="93377"/>
                  <a:pt x="845090" y="88466"/>
                </a:cubicBezTo>
                <a:cubicBezTo>
                  <a:pt x="844860" y="88030"/>
                  <a:pt x="844637" y="87604"/>
                  <a:pt x="844509" y="87261"/>
                </a:cubicBezTo>
                <a:lnTo>
                  <a:pt x="848632" y="89681"/>
                </a:lnTo>
                <a:lnTo>
                  <a:pt x="848671" y="89713"/>
                </a:lnTo>
                <a:cubicBezTo>
                  <a:pt x="848747" y="89762"/>
                  <a:pt x="848828" y="89828"/>
                  <a:pt x="848905" y="89909"/>
                </a:cubicBezTo>
                <a:cubicBezTo>
                  <a:pt x="849514" y="90408"/>
                  <a:pt x="850078" y="90849"/>
                  <a:pt x="850515" y="91141"/>
                </a:cubicBezTo>
                <a:cubicBezTo>
                  <a:pt x="850415" y="90890"/>
                  <a:pt x="850303" y="90630"/>
                  <a:pt x="850204" y="90380"/>
                </a:cubicBezTo>
                <a:lnTo>
                  <a:pt x="852379" y="91112"/>
                </a:lnTo>
                <a:lnTo>
                  <a:pt x="852494" y="91218"/>
                </a:lnTo>
                <a:cubicBezTo>
                  <a:pt x="852501" y="91180"/>
                  <a:pt x="852509" y="91144"/>
                  <a:pt x="852642" y="91199"/>
                </a:cubicBezTo>
                <a:cubicBezTo>
                  <a:pt x="852996" y="91486"/>
                  <a:pt x="853223" y="91493"/>
                  <a:pt x="853400" y="91454"/>
                </a:cubicBezTo>
                <a:lnTo>
                  <a:pt x="853277" y="91124"/>
                </a:lnTo>
                <a:lnTo>
                  <a:pt x="854587" y="90963"/>
                </a:lnTo>
                <a:cubicBezTo>
                  <a:pt x="855325" y="91549"/>
                  <a:pt x="856062" y="92491"/>
                  <a:pt x="856680" y="93362"/>
                </a:cubicBezTo>
                <a:lnTo>
                  <a:pt x="856898" y="93565"/>
                </a:lnTo>
                <a:cubicBezTo>
                  <a:pt x="856698" y="93105"/>
                  <a:pt x="856435" y="92586"/>
                  <a:pt x="856240" y="91547"/>
                </a:cubicBezTo>
                <a:lnTo>
                  <a:pt x="860884" y="95215"/>
                </a:lnTo>
                <a:cubicBezTo>
                  <a:pt x="860744" y="94803"/>
                  <a:pt x="860560" y="94358"/>
                  <a:pt x="860604" y="93533"/>
                </a:cubicBezTo>
                <a:lnTo>
                  <a:pt x="862501" y="95380"/>
                </a:lnTo>
                <a:lnTo>
                  <a:pt x="864237" y="95313"/>
                </a:lnTo>
                <a:cubicBezTo>
                  <a:pt x="864797" y="95776"/>
                  <a:pt x="865332" y="96495"/>
                  <a:pt x="865774" y="97157"/>
                </a:cubicBezTo>
                <a:cubicBezTo>
                  <a:pt x="866186" y="97463"/>
                  <a:pt x="866699" y="97948"/>
                  <a:pt x="868060" y="99303"/>
                </a:cubicBezTo>
                <a:lnTo>
                  <a:pt x="868433" y="99679"/>
                </a:lnTo>
                <a:cubicBezTo>
                  <a:pt x="868731" y="99724"/>
                  <a:pt x="869065" y="99745"/>
                  <a:pt x="869380" y="99766"/>
                </a:cubicBezTo>
                <a:lnTo>
                  <a:pt x="869827" y="97530"/>
                </a:lnTo>
                <a:cubicBezTo>
                  <a:pt x="870187" y="96870"/>
                  <a:pt x="870301" y="97852"/>
                  <a:pt x="870601" y="98323"/>
                </a:cubicBezTo>
                <a:lnTo>
                  <a:pt x="873496" y="101862"/>
                </a:lnTo>
                <a:cubicBezTo>
                  <a:pt x="873711" y="102062"/>
                  <a:pt x="873921" y="102263"/>
                  <a:pt x="874117" y="102455"/>
                </a:cubicBezTo>
                <a:lnTo>
                  <a:pt x="874503" y="102353"/>
                </a:lnTo>
                <a:lnTo>
                  <a:pt x="874772" y="97789"/>
                </a:lnTo>
                <a:lnTo>
                  <a:pt x="875812" y="98637"/>
                </a:lnTo>
                <a:cubicBezTo>
                  <a:pt x="877308" y="97222"/>
                  <a:pt x="878575" y="100225"/>
                  <a:pt x="879794" y="102612"/>
                </a:cubicBezTo>
                <a:cubicBezTo>
                  <a:pt x="880439" y="103078"/>
                  <a:pt x="881050" y="103565"/>
                  <a:pt x="881510" y="103898"/>
                </a:cubicBezTo>
                <a:cubicBezTo>
                  <a:pt x="881717" y="103776"/>
                  <a:pt x="881911" y="103663"/>
                  <a:pt x="882085" y="103581"/>
                </a:cubicBezTo>
                <a:lnTo>
                  <a:pt x="881138" y="101204"/>
                </a:lnTo>
                <a:cubicBezTo>
                  <a:pt x="881293" y="101086"/>
                  <a:pt x="882386" y="102134"/>
                  <a:pt x="883047" y="102771"/>
                </a:cubicBezTo>
                <a:cubicBezTo>
                  <a:pt x="882755" y="102059"/>
                  <a:pt x="882493" y="101401"/>
                  <a:pt x="882237" y="100108"/>
                </a:cubicBezTo>
                <a:lnTo>
                  <a:pt x="883380" y="101538"/>
                </a:lnTo>
                <a:lnTo>
                  <a:pt x="883265" y="97682"/>
                </a:lnTo>
                <a:cubicBezTo>
                  <a:pt x="883635" y="97872"/>
                  <a:pt x="884560" y="101248"/>
                  <a:pt x="885527" y="103292"/>
                </a:cubicBezTo>
                <a:lnTo>
                  <a:pt x="887321" y="104300"/>
                </a:lnTo>
                <a:cubicBezTo>
                  <a:pt x="887170" y="103511"/>
                  <a:pt x="886841" y="102345"/>
                  <a:pt x="886368" y="99714"/>
                </a:cubicBezTo>
                <a:lnTo>
                  <a:pt x="888083" y="102782"/>
                </a:lnTo>
                <a:lnTo>
                  <a:pt x="888760" y="99626"/>
                </a:lnTo>
                <a:cubicBezTo>
                  <a:pt x="889228" y="98770"/>
                  <a:pt x="889375" y="100043"/>
                  <a:pt x="889764" y="100653"/>
                </a:cubicBezTo>
                <a:cubicBezTo>
                  <a:pt x="891072" y="99508"/>
                  <a:pt x="891486" y="100238"/>
                  <a:pt x="891885" y="101222"/>
                </a:cubicBezTo>
                <a:lnTo>
                  <a:pt x="891914" y="101167"/>
                </a:lnTo>
                <a:cubicBezTo>
                  <a:pt x="892425" y="100725"/>
                  <a:pt x="892372" y="101613"/>
                  <a:pt x="892613" y="102123"/>
                </a:cubicBezTo>
                <a:cubicBezTo>
                  <a:pt x="892900" y="101563"/>
                  <a:pt x="893207" y="101209"/>
                  <a:pt x="893572" y="101487"/>
                </a:cubicBezTo>
                <a:cubicBezTo>
                  <a:pt x="894232" y="101994"/>
                  <a:pt x="894626" y="104277"/>
                  <a:pt x="895126" y="106189"/>
                </a:cubicBezTo>
                <a:cubicBezTo>
                  <a:pt x="895297" y="106404"/>
                  <a:pt x="895465" y="106619"/>
                  <a:pt x="895623" y="106826"/>
                </a:cubicBezTo>
                <a:lnTo>
                  <a:pt x="895849" y="106734"/>
                </a:lnTo>
                <a:cubicBezTo>
                  <a:pt x="895741" y="106020"/>
                  <a:pt x="895505" y="105430"/>
                  <a:pt x="895123" y="104289"/>
                </a:cubicBezTo>
                <a:lnTo>
                  <a:pt x="896497" y="105641"/>
                </a:lnTo>
                <a:lnTo>
                  <a:pt x="897507" y="103143"/>
                </a:lnTo>
                <a:lnTo>
                  <a:pt x="898559" y="103848"/>
                </a:lnTo>
                <a:lnTo>
                  <a:pt x="899252" y="103048"/>
                </a:lnTo>
                <a:cubicBezTo>
                  <a:pt x="899908" y="103423"/>
                  <a:pt x="900550" y="105276"/>
                  <a:pt x="901209" y="107239"/>
                </a:cubicBezTo>
                <a:lnTo>
                  <a:pt x="901449" y="106749"/>
                </a:lnTo>
                <a:cubicBezTo>
                  <a:pt x="901828" y="106882"/>
                  <a:pt x="902277" y="107574"/>
                  <a:pt x="902746" y="108526"/>
                </a:cubicBezTo>
                <a:lnTo>
                  <a:pt x="905285" y="107232"/>
                </a:lnTo>
                <a:cubicBezTo>
                  <a:pt x="905919" y="107973"/>
                  <a:pt x="905850" y="108342"/>
                  <a:pt x="905924" y="108676"/>
                </a:cubicBezTo>
                <a:cubicBezTo>
                  <a:pt x="905944" y="108667"/>
                  <a:pt x="905962" y="108659"/>
                  <a:pt x="905995" y="108682"/>
                </a:cubicBezTo>
                <a:lnTo>
                  <a:pt x="907241" y="108779"/>
                </a:lnTo>
                <a:lnTo>
                  <a:pt x="907559" y="108804"/>
                </a:lnTo>
                <a:cubicBezTo>
                  <a:pt x="908020" y="109404"/>
                  <a:pt x="908082" y="110562"/>
                  <a:pt x="908034" y="111861"/>
                </a:cubicBezTo>
                <a:lnTo>
                  <a:pt x="908362" y="112478"/>
                </a:lnTo>
                <a:lnTo>
                  <a:pt x="908376" y="107989"/>
                </a:lnTo>
                <a:cubicBezTo>
                  <a:pt x="908721" y="108189"/>
                  <a:pt x="909442" y="111107"/>
                  <a:pt x="910288" y="113173"/>
                </a:cubicBezTo>
                <a:lnTo>
                  <a:pt x="912137" y="109643"/>
                </a:lnTo>
                <a:cubicBezTo>
                  <a:pt x="912800" y="109070"/>
                  <a:pt x="912730" y="110218"/>
                  <a:pt x="913043" y="110879"/>
                </a:cubicBezTo>
                <a:cubicBezTo>
                  <a:pt x="913413" y="110154"/>
                  <a:pt x="913813" y="109695"/>
                  <a:pt x="914284" y="110055"/>
                </a:cubicBezTo>
                <a:cubicBezTo>
                  <a:pt x="914776" y="110432"/>
                  <a:pt x="915153" y="111567"/>
                  <a:pt x="915479" y="112931"/>
                </a:cubicBezTo>
                <a:lnTo>
                  <a:pt x="915867" y="112671"/>
                </a:lnTo>
                <a:cubicBezTo>
                  <a:pt x="916725" y="112493"/>
                  <a:pt x="916391" y="113403"/>
                  <a:pt x="916589" y="114080"/>
                </a:cubicBezTo>
                <a:cubicBezTo>
                  <a:pt x="917158" y="113651"/>
                  <a:pt x="917701" y="113448"/>
                  <a:pt x="918139" y="113949"/>
                </a:cubicBezTo>
                <a:cubicBezTo>
                  <a:pt x="918566" y="114437"/>
                  <a:pt x="918735" y="115423"/>
                  <a:pt x="918792" y="116573"/>
                </a:cubicBezTo>
                <a:cubicBezTo>
                  <a:pt x="918819" y="116606"/>
                  <a:pt x="918846" y="116642"/>
                  <a:pt x="918869" y="116686"/>
                </a:cubicBezTo>
                <a:cubicBezTo>
                  <a:pt x="920249" y="116056"/>
                  <a:pt x="920263" y="116084"/>
                  <a:pt x="920279" y="116111"/>
                </a:cubicBezTo>
                <a:lnTo>
                  <a:pt x="920408" y="115668"/>
                </a:lnTo>
                <a:lnTo>
                  <a:pt x="920421" y="115700"/>
                </a:lnTo>
                <a:cubicBezTo>
                  <a:pt x="921421" y="114384"/>
                  <a:pt x="921511" y="114451"/>
                  <a:pt x="921576" y="114624"/>
                </a:cubicBezTo>
                <a:lnTo>
                  <a:pt x="921650" y="114542"/>
                </a:lnTo>
                <a:cubicBezTo>
                  <a:pt x="921693" y="114585"/>
                  <a:pt x="921730" y="114664"/>
                  <a:pt x="921723" y="114789"/>
                </a:cubicBezTo>
                <a:cubicBezTo>
                  <a:pt x="922008" y="115098"/>
                  <a:pt x="922257" y="115680"/>
                  <a:pt x="922495" y="116391"/>
                </a:cubicBezTo>
                <a:lnTo>
                  <a:pt x="922528" y="116319"/>
                </a:lnTo>
                <a:cubicBezTo>
                  <a:pt x="923093" y="115687"/>
                  <a:pt x="922987" y="116761"/>
                  <a:pt x="923214" y="117324"/>
                </a:cubicBezTo>
                <a:cubicBezTo>
                  <a:pt x="924929" y="116849"/>
                  <a:pt x="925219" y="119506"/>
                  <a:pt x="925637" y="121699"/>
                </a:cubicBezTo>
                <a:cubicBezTo>
                  <a:pt x="925695" y="121774"/>
                  <a:pt x="925753" y="121850"/>
                  <a:pt x="925807" y="121928"/>
                </a:cubicBezTo>
                <a:lnTo>
                  <a:pt x="926226" y="121581"/>
                </a:lnTo>
                <a:lnTo>
                  <a:pt x="925742" y="119422"/>
                </a:lnTo>
                <a:lnTo>
                  <a:pt x="927003" y="120638"/>
                </a:lnTo>
                <a:lnTo>
                  <a:pt x="927022" y="120501"/>
                </a:lnTo>
                <a:lnTo>
                  <a:pt x="927135" y="120700"/>
                </a:lnTo>
                <a:lnTo>
                  <a:pt x="928050" y="117615"/>
                </a:lnTo>
                <a:cubicBezTo>
                  <a:pt x="928111" y="117511"/>
                  <a:pt x="928166" y="117432"/>
                  <a:pt x="928323" y="117576"/>
                </a:cubicBezTo>
                <a:lnTo>
                  <a:pt x="929393" y="118211"/>
                </a:lnTo>
                <a:lnTo>
                  <a:pt x="930170" y="117116"/>
                </a:lnTo>
                <a:cubicBezTo>
                  <a:pt x="930585" y="117313"/>
                  <a:pt x="930964" y="118189"/>
                  <a:pt x="931306" y="119364"/>
                </a:cubicBezTo>
                <a:lnTo>
                  <a:pt x="931600" y="119172"/>
                </a:lnTo>
                <a:cubicBezTo>
                  <a:pt x="932000" y="119321"/>
                  <a:pt x="932396" y="120116"/>
                  <a:pt x="932764" y="121212"/>
                </a:cubicBezTo>
                <a:lnTo>
                  <a:pt x="932796" y="121142"/>
                </a:lnTo>
                <a:cubicBezTo>
                  <a:pt x="933362" y="120511"/>
                  <a:pt x="933256" y="121584"/>
                  <a:pt x="933483" y="122148"/>
                </a:cubicBezTo>
                <a:lnTo>
                  <a:pt x="936307" y="120931"/>
                </a:lnTo>
                <a:cubicBezTo>
                  <a:pt x="936934" y="121694"/>
                  <a:pt x="936841" y="122149"/>
                  <a:pt x="936902" y="122537"/>
                </a:cubicBezTo>
                <a:cubicBezTo>
                  <a:pt x="936922" y="122522"/>
                  <a:pt x="936942" y="122507"/>
                  <a:pt x="936977" y="122529"/>
                </a:cubicBezTo>
                <a:lnTo>
                  <a:pt x="937664" y="119252"/>
                </a:lnTo>
                <a:lnTo>
                  <a:pt x="938285" y="122397"/>
                </a:lnTo>
                <a:lnTo>
                  <a:pt x="938595" y="122365"/>
                </a:lnTo>
                <a:lnTo>
                  <a:pt x="938974" y="121980"/>
                </a:lnTo>
                <a:lnTo>
                  <a:pt x="938351" y="118022"/>
                </a:lnTo>
                <a:lnTo>
                  <a:pt x="939397" y="121475"/>
                </a:lnTo>
                <a:lnTo>
                  <a:pt x="939528" y="121225"/>
                </a:lnTo>
                <a:lnTo>
                  <a:pt x="940017" y="122534"/>
                </a:lnTo>
                <a:lnTo>
                  <a:pt x="940439" y="121939"/>
                </a:lnTo>
                <a:cubicBezTo>
                  <a:pt x="941000" y="122205"/>
                  <a:pt x="941495" y="123714"/>
                  <a:pt x="941961" y="125506"/>
                </a:cubicBezTo>
                <a:lnTo>
                  <a:pt x="943406" y="122461"/>
                </a:lnTo>
                <a:cubicBezTo>
                  <a:pt x="944139" y="121642"/>
                  <a:pt x="944000" y="123032"/>
                  <a:pt x="944295" y="123762"/>
                </a:cubicBezTo>
                <a:cubicBezTo>
                  <a:pt x="946148" y="122883"/>
                  <a:pt x="946484" y="124169"/>
                  <a:pt x="946751" y="125738"/>
                </a:cubicBezTo>
                <a:lnTo>
                  <a:pt x="947175" y="125349"/>
                </a:lnTo>
                <a:cubicBezTo>
                  <a:pt x="947300" y="125296"/>
                  <a:pt x="947400" y="125272"/>
                  <a:pt x="947492" y="125329"/>
                </a:cubicBezTo>
                <a:lnTo>
                  <a:pt x="948150" y="126115"/>
                </a:lnTo>
                <a:cubicBezTo>
                  <a:pt x="947857" y="124957"/>
                  <a:pt x="947533" y="123775"/>
                  <a:pt x="947201" y="122569"/>
                </a:cubicBezTo>
                <a:cubicBezTo>
                  <a:pt x="947157" y="121790"/>
                  <a:pt x="947035" y="120894"/>
                  <a:pt x="946910" y="119972"/>
                </a:cubicBezTo>
                <a:lnTo>
                  <a:pt x="948612" y="126458"/>
                </a:lnTo>
                <a:cubicBezTo>
                  <a:pt x="948900" y="126123"/>
                  <a:pt x="949231" y="126107"/>
                  <a:pt x="949504" y="126428"/>
                </a:cubicBezTo>
                <a:cubicBezTo>
                  <a:pt x="949537" y="126468"/>
                  <a:pt x="949569" y="126511"/>
                  <a:pt x="949568" y="126603"/>
                </a:cubicBezTo>
                <a:lnTo>
                  <a:pt x="951373" y="131321"/>
                </a:lnTo>
                <a:lnTo>
                  <a:pt x="951527" y="131346"/>
                </a:lnTo>
                <a:lnTo>
                  <a:pt x="951802" y="128038"/>
                </a:lnTo>
                <a:lnTo>
                  <a:pt x="952171" y="129118"/>
                </a:lnTo>
                <a:lnTo>
                  <a:pt x="953177" y="126444"/>
                </a:lnTo>
                <a:lnTo>
                  <a:pt x="953397" y="127765"/>
                </a:lnTo>
                <a:lnTo>
                  <a:pt x="953674" y="127282"/>
                </a:lnTo>
                <a:cubicBezTo>
                  <a:pt x="954407" y="126466"/>
                  <a:pt x="954270" y="127855"/>
                  <a:pt x="954564" y="128584"/>
                </a:cubicBezTo>
                <a:cubicBezTo>
                  <a:pt x="956416" y="127706"/>
                  <a:pt x="956753" y="128992"/>
                  <a:pt x="957020" y="130561"/>
                </a:cubicBezTo>
                <a:lnTo>
                  <a:pt x="957388" y="130222"/>
                </a:lnTo>
                <a:cubicBezTo>
                  <a:pt x="955416" y="117552"/>
                  <a:pt x="952433" y="99575"/>
                  <a:pt x="949906" y="83379"/>
                </a:cubicBezTo>
                <a:cubicBezTo>
                  <a:pt x="949936" y="83466"/>
                  <a:pt x="949960" y="83529"/>
                  <a:pt x="950059" y="83566"/>
                </a:cubicBezTo>
                <a:lnTo>
                  <a:pt x="949882" y="81818"/>
                </a:lnTo>
                <a:cubicBezTo>
                  <a:pt x="953961" y="97349"/>
                  <a:pt x="958841" y="117354"/>
                  <a:pt x="962742" y="133136"/>
                </a:cubicBezTo>
                <a:lnTo>
                  <a:pt x="963446" y="131266"/>
                </a:lnTo>
                <a:cubicBezTo>
                  <a:pt x="963811" y="131634"/>
                  <a:pt x="963645" y="135454"/>
                  <a:pt x="964071" y="137841"/>
                </a:cubicBezTo>
                <a:lnTo>
                  <a:pt x="964258" y="137671"/>
                </a:lnTo>
                <a:cubicBezTo>
                  <a:pt x="964283" y="137683"/>
                  <a:pt x="964306" y="137700"/>
                  <a:pt x="964311" y="137793"/>
                </a:cubicBezTo>
                <a:cubicBezTo>
                  <a:pt x="964743" y="137536"/>
                  <a:pt x="964814" y="138116"/>
                  <a:pt x="964976" y="138612"/>
                </a:cubicBezTo>
                <a:lnTo>
                  <a:pt x="965731" y="137720"/>
                </a:lnTo>
                <a:lnTo>
                  <a:pt x="965738" y="137717"/>
                </a:lnTo>
                <a:cubicBezTo>
                  <a:pt x="962908" y="123505"/>
                  <a:pt x="958935" y="104501"/>
                  <a:pt x="955535" y="87773"/>
                </a:cubicBezTo>
                <a:cubicBezTo>
                  <a:pt x="961921" y="109980"/>
                  <a:pt x="968048" y="132068"/>
                  <a:pt x="968558" y="131842"/>
                </a:cubicBezTo>
                <a:cubicBezTo>
                  <a:pt x="969212" y="131548"/>
                  <a:pt x="963309" y="107162"/>
                  <a:pt x="957048" y="81205"/>
                </a:cubicBezTo>
                <a:lnTo>
                  <a:pt x="959897" y="87692"/>
                </a:lnTo>
                <a:cubicBezTo>
                  <a:pt x="965834" y="107321"/>
                  <a:pt x="971468" y="126609"/>
                  <a:pt x="972180" y="127033"/>
                </a:cubicBezTo>
                <a:cubicBezTo>
                  <a:pt x="972648" y="126070"/>
                  <a:pt x="967023" y="103764"/>
                  <a:pt x="960849" y="79259"/>
                </a:cubicBezTo>
                <a:cubicBezTo>
                  <a:pt x="960852" y="78405"/>
                  <a:pt x="960860" y="77574"/>
                  <a:pt x="960920" y="77046"/>
                </a:cubicBezTo>
                <a:lnTo>
                  <a:pt x="963958" y="89110"/>
                </a:lnTo>
                <a:lnTo>
                  <a:pt x="963980" y="89229"/>
                </a:lnTo>
                <a:cubicBezTo>
                  <a:pt x="964036" y="89456"/>
                  <a:pt x="964087" y="89703"/>
                  <a:pt x="964120" y="89950"/>
                </a:cubicBezTo>
                <a:cubicBezTo>
                  <a:pt x="964488" y="91816"/>
                  <a:pt x="964838" y="93532"/>
                  <a:pt x="965142" y="94833"/>
                </a:cubicBezTo>
                <a:cubicBezTo>
                  <a:pt x="965178" y="94423"/>
                  <a:pt x="965208" y="93979"/>
                  <a:pt x="965246" y="93578"/>
                </a:cubicBezTo>
                <a:lnTo>
                  <a:pt x="967165" y="99622"/>
                </a:lnTo>
                <a:lnTo>
                  <a:pt x="967396" y="100351"/>
                </a:lnTo>
                <a:cubicBezTo>
                  <a:pt x="967612" y="101431"/>
                  <a:pt x="967852" y="102021"/>
                  <a:pt x="968066" y="102457"/>
                </a:cubicBezTo>
                <a:lnTo>
                  <a:pt x="968125" y="101943"/>
                </a:lnTo>
                <a:lnTo>
                  <a:pt x="969626" y="105227"/>
                </a:lnTo>
                <a:cubicBezTo>
                  <a:pt x="970084" y="107475"/>
                  <a:pt x="970331" y="109934"/>
                  <a:pt x="970493" y="112043"/>
                </a:cubicBezTo>
                <a:lnTo>
                  <a:pt x="970610" y="112724"/>
                </a:lnTo>
                <a:cubicBezTo>
                  <a:pt x="970611" y="112723"/>
                  <a:pt x="970612" y="112723"/>
                  <a:pt x="970612" y="112723"/>
                </a:cubicBezTo>
                <a:lnTo>
                  <a:pt x="971070" y="109834"/>
                </a:lnTo>
                <a:cubicBezTo>
                  <a:pt x="971705" y="111545"/>
                  <a:pt x="973067" y="120073"/>
                  <a:pt x="973949" y="123983"/>
                </a:cubicBezTo>
                <a:cubicBezTo>
                  <a:pt x="974013" y="123527"/>
                  <a:pt x="974063" y="122999"/>
                  <a:pt x="974619" y="122264"/>
                </a:cubicBezTo>
                <a:lnTo>
                  <a:pt x="975593" y="128249"/>
                </a:lnTo>
                <a:lnTo>
                  <a:pt x="977501" y="132687"/>
                </a:lnTo>
                <a:cubicBezTo>
                  <a:pt x="977836" y="134407"/>
                  <a:pt x="977994" y="136212"/>
                  <a:pt x="978088" y="137742"/>
                </a:cubicBezTo>
                <a:cubicBezTo>
                  <a:pt x="978354" y="138986"/>
                  <a:pt x="978627" y="140597"/>
                  <a:pt x="979309" y="144908"/>
                </a:cubicBezTo>
                <a:lnTo>
                  <a:pt x="979492" y="146093"/>
                </a:lnTo>
                <a:lnTo>
                  <a:pt x="979954" y="147361"/>
                </a:lnTo>
                <a:lnTo>
                  <a:pt x="981172" y="146788"/>
                </a:lnTo>
                <a:lnTo>
                  <a:pt x="981222" y="146959"/>
                </a:lnTo>
                <a:lnTo>
                  <a:pt x="981102" y="145789"/>
                </a:lnTo>
                <a:lnTo>
                  <a:pt x="981802" y="146252"/>
                </a:lnTo>
                <a:lnTo>
                  <a:pt x="981725" y="145482"/>
                </a:lnTo>
                <a:lnTo>
                  <a:pt x="981961" y="146306"/>
                </a:lnTo>
                <a:lnTo>
                  <a:pt x="982247" y="145636"/>
                </a:lnTo>
                <a:cubicBezTo>
                  <a:pt x="982065" y="143819"/>
                  <a:pt x="980077" y="135598"/>
                  <a:pt x="980013" y="134891"/>
                </a:cubicBezTo>
                <a:lnTo>
                  <a:pt x="981852" y="141393"/>
                </a:lnTo>
                <a:cubicBezTo>
                  <a:pt x="981336" y="137144"/>
                  <a:pt x="981628" y="139100"/>
                  <a:pt x="982224" y="141441"/>
                </a:cubicBezTo>
                <a:lnTo>
                  <a:pt x="982262" y="141380"/>
                </a:lnTo>
                <a:cubicBezTo>
                  <a:pt x="982130" y="140040"/>
                  <a:pt x="981273" y="134080"/>
                  <a:pt x="981434" y="133406"/>
                </a:cubicBezTo>
                <a:lnTo>
                  <a:pt x="983181" y="140211"/>
                </a:lnTo>
                <a:lnTo>
                  <a:pt x="983017" y="137738"/>
                </a:lnTo>
                <a:cubicBezTo>
                  <a:pt x="983014" y="137629"/>
                  <a:pt x="983015" y="137534"/>
                  <a:pt x="983191" y="137529"/>
                </a:cubicBezTo>
                <a:cubicBezTo>
                  <a:pt x="983536" y="138714"/>
                  <a:pt x="984042" y="142053"/>
                  <a:pt x="984582" y="145343"/>
                </a:cubicBezTo>
                <a:lnTo>
                  <a:pt x="985451" y="143278"/>
                </a:lnTo>
                <a:cubicBezTo>
                  <a:pt x="985702" y="144182"/>
                  <a:pt x="986077" y="146653"/>
                  <a:pt x="986477" y="149287"/>
                </a:cubicBezTo>
                <a:lnTo>
                  <a:pt x="986629" y="149333"/>
                </a:lnTo>
                <a:lnTo>
                  <a:pt x="986473" y="146346"/>
                </a:lnTo>
                <a:cubicBezTo>
                  <a:pt x="986772" y="146563"/>
                  <a:pt x="987127" y="147876"/>
                  <a:pt x="987562" y="149932"/>
                </a:cubicBezTo>
                <a:lnTo>
                  <a:pt x="987802" y="150168"/>
                </a:lnTo>
                <a:lnTo>
                  <a:pt x="988066" y="149445"/>
                </a:lnTo>
                <a:lnTo>
                  <a:pt x="985373" y="142680"/>
                </a:lnTo>
                <a:lnTo>
                  <a:pt x="986995" y="145391"/>
                </a:lnTo>
                <a:lnTo>
                  <a:pt x="984327" y="137659"/>
                </a:lnTo>
                <a:cubicBezTo>
                  <a:pt x="984375" y="137702"/>
                  <a:pt x="984433" y="137773"/>
                  <a:pt x="984469" y="137874"/>
                </a:cubicBezTo>
                <a:lnTo>
                  <a:pt x="984560" y="137122"/>
                </a:lnTo>
                <a:lnTo>
                  <a:pt x="983071" y="132482"/>
                </a:lnTo>
                <a:lnTo>
                  <a:pt x="979046" y="121785"/>
                </a:lnTo>
                <a:lnTo>
                  <a:pt x="990033" y="144048"/>
                </a:lnTo>
                <a:lnTo>
                  <a:pt x="993252" y="135213"/>
                </a:lnTo>
                <a:cubicBezTo>
                  <a:pt x="989403" y="125667"/>
                  <a:pt x="984937" y="115044"/>
                  <a:pt x="980601" y="104650"/>
                </a:cubicBezTo>
                <a:cubicBezTo>
                  <a:pt x="981463" y="104355"/>
                  <a:pt x="979449" y="99888"/>
                  <a:pt x="976276" y="93657"/>
                </a:cubicBezTo>
                <a:cubicBezTo>
                  <a:pt x="975383" y="91207"/>
                  <a:pt x="973953" y="87873"/>
                  <a:pt x="972199" y="83930"/>
                </a:cubicBezTo>
                <a:lnTo>
                  <a:pt x="967773" y="72641"/>
                </a:lnTo>
                <a:cubicBezTo>
                  <a:pt x="979743" y="95419"/>
                  <a:pt x="991863" y="119095"/>
                  <a:pt x="992807" y="119716"/>
                </a:cubicBezTo>
                <a:cubicBezTo>
                  <a:pt x="992901" y="119085"/>
                  <a:pt x="989331" y="111226"/>
                  <a:pt x="983905" y="99776"/>
                </a:cubicBezTo>
                <a:lnTo>
                  <a:pt x="990188" y="111067"/>
                </a:lnTo>
                <a:cubicBezTo>
                  <a:pt x="990280" y="110454"/>
                  <a:pt x="986901" y="102993"/>
                  <a:pt x="981716" y="92035"/>
                </a:cubicBezTo>
                <a:lnTo>
                  <a:pt x="982015" y="89642"/>
                </a:lnTo>
                <a:lnTo>
                  <a:pt x="990318" y="103681"/>
                </a:lnTo>
                <a:cubicBezTo>
                  <a:pt x="989798" y="101675"/>
                  <a:pt x="984453" y="90693"/>
                  <a:pt x="977634" y="76991"/>
                </a:cubicBezTo>
                <a:cubicBezTo>
                  <a:pt x="977366" y="76103"/>
                  <a:pt x="976989" y="75092"/>
                  <a:pt x="976600" y="74052"/>
                </a:cubicBezTo>
                <a:cubicBezTo>
                  <a:pt x="985683" y="93154"/>
                  <a:pt x="992820" y="107539"/>
                  <a:pt x="995045" y="110352"/>
                </a:cubicBezTo>
                <a:cubicBezTo>
                  <a:pt x="995498" y="108011"/>
                  <a:pt x="991741" y="97895"/>
                  <a:pt x="986656" y="84864"/>
                </a:cubicBezTo>
                <a:cubicBezTo>
                  <a:pt x="991816" y="94914"/>
                  <a:pt x="1001516" y="117258"/>
                  <a:pt x="995923" y="101117"/>
                </a:cubicBezTo>
                <a:cubicBezTo>
                  <a:pt x="992836" y="92211"/>
                  <a:pt x="979752" y="59783"/>
                  <a:pt x="968891" y="31980"/>
                </a:cubicBezTo>
                <a:cubicBezTo>
                  <a:pt x="968945" y="32076"/>
                  <a:pt x="968987" y="32145"/>
                  <a:pt x="969094" y="32177"/>
                </a:cubicBezTo>
                <a:lnTo>
                  <a:pt x="968416" y="30200"/>
                </a:lnTo>
                <a:cubicBezTo>
                  <a:pt x="982493" y="59144"/>
                  <a:pt x="1002333" y="102100"/>
                  <a:pt x="1008194" y="113738"/>
                </a:cubicBezTo>
                <a:lnTo>
                  <a:pt x="1008251" y="113643"/>
                </a:lnTo>
                <a:lnTo>
                  <a:pt x="1009748" y="116096"/>
                </a:lnTo>
                <a:cubicBezTo>
                  <a:pt x="1007972" y="110459"/>
                  <a:pt x="989906" y="69517"/>
                  <a:pt x="975597" y="36460"/>
                </a:cubicBezTo>
                <a:cubicBezTo>
                  <a:pt x="988195" y="61209"/>
                  <a:pt x="1000507" y="85849"/>
                  <a:pt x="1000936" y="85542"/>
                </a:cubicBezTo>
                <a:cubicBezTo>
                  <a:pt x="1001482" y="85144"/>
                  <a:pt x="988719" y="57860"/>
                  <a:pt x="975155" y="28815"/>
                </a:cubicBezTo>
                <a:lnTo>
                  <a:pt x="979784" y="35952"/>
                </a:lnTo>
                <a:cubicBezTo>
                  <a:pt x="991157" y="57713"/>
                  <a:pt x="1002141" y="79116"/>
                  <a:pt x="1003040" y="79706"/>
                </a:cubicBezTo>
                <a:cubicBezTo>
                  <a:pt x="1003211" y="78562"/>
                  <a:pt x="991319" y="53624"/>
                  <a:pt x="978261" y="26230"/>
                </a:cubicBezTo>
                <a:cubicBezTo>
                  <a:pt x="978016" y="25256"/>
                  <a:pt x="977780" y="24306"/>
                  <a:pt x="977688" y="23696"/>
                </a:cubicBezTo>
                <a:lnTo>
                  <a:pt x="984115" y="37184"/>
                </a:lnTo>
                <a:lnTo>
                  <a:pt x="984173" y="37316"/>
                </a:lnTo>
                <a:cubicBezTo>
                  <a:pt x="984290" y="37571"/>
                  <a:pt x="984411" y="37849"/>
                  <a:pt x="984516" y="38127"/>
                </a:cubicBezTo>
                <a:cubicBezTo>
                  <a:pt x="985411" y="40223"/>
                  <a:pt x="986246" y="42149"/>
                  <a:pt x="986916" y="43605"/>
                </a:cubicBezTo>
                <a:cubicBezTo>
                  <a:pt x="986833" y="43135"/>
                  <a:pt x="986733" y="42625"/>
                  <a:pt x="986652" y="42162"/>
                </a:cubicBezTo>
                <a:lnTo>
                  <a:pt x="990256" y="48882"/>
                </a:lnTo>
                <a:lnTo>
                  <a:pt x="990691" y="49692"/>
                </a:lnTo>
                <a:cubicBezTo>
                  <a:pt x="991213" y="50905"/>
                  <a:pt x="991616" y="51556"/>
                  <a:pt x="991946" y="52033"/>
                </a:cubicBezTo>
                <a:lnTo>
                  <a:pt x="991855" y="51440"/>
                </a:lnTo>
                <a:lnTo>
                  <a:pt x="994259" y="55047"/>
                </a:lnTo>
                <a:cubicBezTo>
                  <a:pt x="995349" y="57572"/>
                  <a:pt x="996300" y="60357"/>
                  <a:pt x="997067" y="62748"/>
                </a:cubicBezTo>
                <a:lnTo>
                  <a:pt x="997378" y="63517"/>
                </a:lnTo>
                <a:lnTo>
                  <a:pt x="996984" y="60170"/>
                </a:lnTo>
                <a:cubicBezTo>
                  <a:pt x="998094" y="62063"/>
                  <a:pt x="1001878" y="71672"/>
                  <a:pt x="1003862" y="76054"/>
                </a:cubicBezTo>
                <a:cubicBezTo>
                  <a:pt x="1003792" y="75527"/>
                  <a:pt x="1003687" y="74919"/>
                  <a:pt x="1004011" y="74027"/>
                </a:cubicBezTo>
                <a:lnTo>
                  <a:pt x="1006685" y="80768"/>
                </a:lnTo>
                <a:lnTo>
                  <a:pt x="1009813" y="85653"/>
                </a:lnTo>
                <a:cubicBezTo>
                  <a:pt x="1010635" y="87587"/>
                  <a:pt x="1011310" y="89630"/>
                  <a:pt x="1011843" y="91370"/>
                </a:cubicBezTo>
                <a:cubicBezTo>
                  <a:pt x="1012461" y="92766"/>
                  <a:pt x="1013191" y="94579"/>
                  <a:pt x="1015097" y="99437"/>
                </a:cubicBezTo>
                <a:lnTo>
                  <a:pt x="1015619" y="100772"/>
                </a:lnTo>
                <a:lnTo>
                  <a:pt x="1019233" y="107009"/>
                </a:lnTo>
                <a:lnTo>
                  <a:pt x="1017410" y="105309"/>
                </a:lnTo>
                <a:lnTo>
                  <a:pt x="1018955" y="109124"/>
                </a:lnTo>
                <a:cubicBezTo>
                  <a:pt x="1019143" y="108528"/>
                  <a:pt x="1019158" y="107523"/>
                  <a:pt x="1019624" y="107947"/>
                </a:cubicBezTo>
                <a:lnTo>
                  <a:pt x="1020260" y="108915"/>
                </a:lnTo>
                <a:lnTo>
                  <a:pt x="1021805" y="113152"/>
                </a:lnTo>
                <a:lnTo>
                  <a:pt x="1023659" y="115459"/>
                </a:lnTo>
                <a:cubicBezTo>
                  <a:pt x="1023272" y="114539"/>
                  <a:pt x="1022817" y="113468"/>
                  <a:pt x="1022351" y="112360"/>
                </a:cubicBezTo>
                <a:lnTo>
                  <a:pt x="1018265" y="103826"/>
                </a:lnTo>
                <a:lnTo>
                  <a:pt x="1017972" y="102858"/>
                </a:lnTo>
                <a:lnTo>
                  <a:pt x="1017085" y="100272"/>
                </a:lnTo>
                <a:lnTo>
                  <a:pt x="1017894" y="100734"/>
                </a:lnTo>
                <a:lnTo>
                  <a:pt x="1017596" y="99863"/>
                </a:lnTo>
                <a:lnTo>
                  <a:pt x="1018063" y="100779"/>
                </a:lnTo>
                <a:lnTo>
                  <a:pt x="1018145" y="99988"/>
                </a:lnTo>
                <a:cubicBezTo>
                  <a:pt x="1017442" y="97930"/>
                  <a:pt x="1013144" y="88733"/>
                  <a:pt x="1012875" y="87932"/>
                </a:cubicBezTo>
                <a:lnTo>
                  <a:pt x="1016534" y="95180"/>
                </a:lnTo>
                <a:lnTo>
                  <a:pt x="1014742" y="90372"/>
                </a:lnTo>
                <a:cubicBezTo>
                  <a:pt x="1014807" y="90378"/>
                  <a:pt x="1015656" y="92584"/>
                  <a:pt x="1016906" y="95200"/>
                </a:cubicBezTo>
                <a:lnTo>
                  <a:pt x="1016926" y="95127"/>
                </a:lnTo>
                <a:cubicBezTo>
                  <a:pt x="1016412" y="93611"/>
                  <a:pt x="1013857" y="86886"/>
                  <a:pt x="1013819" y="86101"/>
                </a:cubicBezTo>
                <a:cubicBezTo>
                  <a:pt x="1014589" y="87168"/>
                  <a:pt x="1015857" y="89947"/>
                  <a:pt x="1017475" y="93705"/>
                </a:cubicBezTo>
                <a:lnTo>
                  <a:pt x="1016600" y="90896"/>
                </a:lnTo>
                <a:cubicBezTo>
                  <a:pt x="1017385" y="91961"/>
                  <a:pt x="1018839" y="95726"/>
                  <a:pt x="1020314" y="99431"/>
                </a:cubicBezTo>
                <a:cubicBezTo>
                  <a:pt x="1020688" y="99476"/>
                  <a:pt x="1019501" y="94896"/>
                  <a:pt x="1020554" y="96990"/>
                </a:cubicBezTo>
                <a:cubicBezTo>
                  <a:pt x="1021197" y="98273"/>
                  <a:pt x="1022768" y="102438"/>
                  <a:pt x="1024232" y="106195"/>
                </a:cubicBezTo>
                <a:cubicBezTo>
                  <a:pt x="1024235" y="106201"/>
                  <a:pt x="1024237" y="106205"/>
                  <a:pt x="1024238" y="106211"/>
                </a:cubicBezTo>
                <a:lnTo>
                  <a:pt x="1024174" y="105914"/>
                </a:lnTo>
                <a:lnTo>
                  <a:pt x="1022430" y="100397"/>
                </a:lnTo>
                <a:cubicBezTo>
                  <a:pt x="1022931" y="100787"/>
                  <a:pt x="1024358" y="103852"/>
                  <a:pt x="1026297" y="108343"/>
                </a:cubicBezTo>
                <a:lnTo>
                  <a:pt x="1026720" y="108746"/>
                </a:lnTo>
                <a:lnTo>
                  <a:pt x="1026485" y="107080"/>
                </a:lnTo>
                <a:cubicBezTo>
                  <a:pt x="1026783" y="107671"/>
                  <a:pt x="1027177" y="108578"/>
                  <a:pt x="1027632" y="109696"/>
                </a:cubicBezTo>
                <a:lnTo>
                  <a:pt x="1025389" y="102286"/>
                </a:lnTo>
                <a:lnTo>
                  <a:pt x="1027026" y="104995"/>
                </a:lnTo>
                <a:lnTo>
                  <a:pt x="1024377" y="97260"/>
                </a:lnTo>
                <a:cubicBezTo>
                  <a:pt x="1025120" y="97952"/>
                  <a:pt x="1028403" y="104584"/>
                  <a:pt x="1029581" y="106649"/>
                </a:cubicBezTo>
                <a:lnTo>
                  <a:pt x="1029329" y="106117"/>
                </a:lnTo>
                <a:lnTo>
                  <a:pt x="1027430" y="101254"/>
                </a:lnTo>
                <a:lnTo>
                  <a:pt x="1029826" y="105984"/>
                </a:lnTo>
                <a:lnTo>
                  <a:pt x="1027541" y="98557"/>
                </a:lnTo>
                <a:cubicBezTo>
                  <a:pt x="1027982" y="99335"/>
                  <a:pt x="1031358" y="108654"/>
                  <a:pt x="1032473" y="110657"/>
                </a:cubicBezTo>
                <a:lnTo>
                  <a:pt x="1033388" y="111318"/>
                </a:lnTo>
                <a:lnTo>
                  <a:pt x="1033578" y="111226"/>
                </a:lnTo>
                <a:lnTo>
                  <a:pt x="1035277" y="113046"/>
                </a:lnTo>
                <a:lnTo>
                  <a:pt x="1036199" y="114026"/>
                </a:lnTo>
                <a:lnTo>
                  <a:pt x="1036900" y="116056"/>
                </a:lnTo>
                <a:cubicBezTo>
                  <a:pt x="1038386" y="104829"/>
                  <a:pt x="1040002" y="92591"/>
                  <a:pt x="1041569" y="81123"/>
                </a:cubicBezTo>
                <a:cubicBezTo>
                  <a:pt x="1041571" y="81233"/>
                  <a:pt x="1041573" y="81314"/>
                  <a:pt x="1041651" y="81394"/>
                </a:cubicBezTo>
                <a:lnTo>
                  <a:pt x="1042021" y="79337"/>
                </a:lnTo>
                <a:cubicBezTo>
                  <a:pt x="1041290" y="92447"/>
                  <a:pt x="1040263" y="108062"/>
                  <a:pt x="1039255" y="122840"/>
                </a:cubicBezTo>
                <a:cubicBezTo>
                  <a:pt x="1039418" y="123215"/>
                  <a:pt x="1039578" y="123586"/>
                  <a:pt x="1039731" y="123946"/>
                </a:cubicBezTo>
                <a:lnTo>
                  <a:pt x="1040642" y="124137"/>
                </a:lnTo>
                <a:cubicBezTo>
                  <a:pt x="1040652" y="123788"/>
                  <a:pt x="1040660" y="123460"/>
                  <a:pt x="1041134" y="123367"/>
                </a:cubicBezTo>
                <a:lnTo>
                  <a:pt x="1041131" y="123272"/>
                </a:lnTo>
                <a:lnTo>
                  <a:pt x="1041728" y="123950"/>
                </a:lnTo>
                <a:cubicBezTo>
                  <a:pt x="1042885" y="112216"/>
                  <a:pt x="1044094" y="99810"/>
                  <a:pt x="1045247" y="88301"/>
                </a:cubicBezTo>
                <a:cubicBezTo>
                  <a:pt x="1044749" y="101554"/>
                  <a:pt x="1044208" y="114753"/>
                  <a:pt x="1043837" y="124920"/>
                </a:cubicBezTo>
                <a:lnTo>
                  <a:pt x="1045335" y="125548"/>
                </a:lnTo>
                <a:cubicBezTo>
                  <a:pt x="1046260" y="113925"/>
                  <a:pt x="1047400" y="97923"/>
                  <a:pt x="1048583" y="81407"/>
                </a:cubicBezTo>
                <a:lnTo>
                  <a:pt x="1049152" y="89894"/>
                </a:lnTo>
                <a:cubicBezTo>
                  <a:pt x="1048741" y="105234"/>
                  <a:pt x="1048266" y="120375"/>
                  <a:pt x="1048112" y="129810"/>
                </a:cubicBezTo>
                <a:cubicBezTo>
                  <a:pt x="1048658" y="131138"/>
                  <a:pt x="1048816" y="132577"/>
                  <a:pt x="1048892" y="134001"/>
                </a:cubicBezTo>
                <a:cubicBezTo>
                  <a:pt x="1049774" y="124384"/>
                  <a:pt x="1051115" y="103279"/>
                  <a:pt x="1052553" y="80660"/>
                </a:cubicBezTo>
                <a:cubicBezTo>
                  <a:pt x="1052814" y="79691"/>
                  <a:pt x="1053072" y="78746"/>
                  <a:pt x="1053286" y="78168"/>
                </a:cubicBezTo>
                <a:lnTo>
                  <a:pt x="1052336" y="93079"/>
                </a:lnTo>
                <a:lnTo>
                  <a:pt x="1052321" y="93223"/>
                </a:lnTo>
                <a:cubicBezTo>
                  <a:pt x="1052300" y="93502"/>
                  <a:pt x="1052270" y="93803"/>
                  <a:pt x="1052227" y="94097"/>
                </a:cubicBezTo>
                <a:cubicBezTo>
                  <a:pt x="1051989" y="96364"/>
                  <a:pt x="1051781" y="98454"/>
                  <a:pt x="1051656" y="100051"/>
                </a:cubicBezTo>
                <a:cubicBezTo>
                  <a:pt x="1051815" y="99599"/>
                  <a:pt x="1051974" y="99106"/>
                  <a:pt x="1052130" y="98663"/>
                </a:cubicBezTo>
                <a:lnTo>
                  <a:pt x="1052007" y="106286"/>
                </a:lnTo>
                <a:lnTo>
                  <a:pt x="1051992" y="107206"/>
                </a:lnTo>
                <a:cubicBezTo>
                  <a:pt x="1051857" y="108520"/>
                  <a:pt x="1051893" y="109285"/>
                  <a:pt x="1051949" y="109863"/>
                </a:cubicBezTo>
                <a:lnTo>
                  <a:pt x="1052159" y="109299"/>
                </a:lnTo>
                <a:lnTo>
                  <a:pt x="1052502" y="113622"/>
                </a:lnTo>
                <a:cubicBezTo>
                  <a:pt x="1052226" y="116357"/>
                  <a:pt x="1051701" y="119252"/>
                  <a:pt x="1051207" y="121715"/>
                </a:cubicBezTo>
                <a:lnTo>
                  <a:pt x="1051104" y="122538"/>
                </a:lnTo>
                <a:lnTo>
                  <a:pt x="1052390" y="119422"/>
                </a:lnTo>
                <a:cubicBezTo>
                  <a:pt x="1052437" y="121616"/>
                  <a:pt x="1051067" y="131853"/>
                  <a:pt x="1050666" y="136645"/>
                </a:cubicBezTo>
                <a:cubicBezTo>
                  <a:pt x="1050861" y="136150"/>
                  <a:pt x="1051067" y="135569"/>
                  <a:pt x="1051783" y="134946"/>
                </a:cubicBezTo>
                <a:lnTo>
                  <a:pt x="1051452" y="137465"/>
                </a:lnTo>
                <a:lnTo>
                  <a:pt x="1054099" y="135044"/>
                </a:lnTo>
                <a:cubicBezTo>
                  <a:pt x="1055357" y="134956"/>
                  <a:pt x="1055119" y="136724"/>
                  <a:pt x="1055622" y="138189"/>
                </a:cubicBezTo>
                <a:cubicBezTo>
                  <a:pt x="1055732" y="138086"/>
                  <a:pt x="1055842" y="137993"/>
                  <a:pt x="1057952" y="138424"/>
                </a:cubicBezTo>
                <a:cubicBezTo>
                  <a:pt x="1059438" y="140565"/>
                  <a:pt x="1060077" y="145996"/>
                  <a:pt x="1061004" y="150814"/>
                </a:cubicBezTo>
                <a:cubicBezTo>
                  <a:pt x="1061987" y="152714"/>
                  <a:pt x="1062889" y="154551"/>
                  <a:pt x="1063587" y="155909"/>
                </a:cubicBezTo>
                <a:cubicBezTo>
                  <a:pt x="1064071" y="156297"/>
                  <a:pt x="1064521" y="156662"/>
                  <a:pt x="1064916" y="157008"/>
                </a:cubicBezTo>
                <a:lnTo>
                  <a:pt x="1064515" y="152837"/>
                </a:lnTo>
                <a:cubicBezTo>
                  <a:pt x="1064893" y="153109"/>
                  <a:pt x="1066399" y="156539"/>
                  <a:pt x="1067303" y="158615"/>
                </a:cubicBezTo>
                <a:cubicBezTo>
                  <a:pt x="1067286" y="158443"/>
                  <a:pt x="1067268" y="158274"/>
                  <a:pt x="1067262" y="158108"/>
                </a:cubicBezTo>
                <a:lnTo>
                  <a:pt x="1066175" y="154773"/>
                </a:lnTo>
                <a:cubicBezTo>
                  <a:pt x="1066240" y="154861"/>
                  <a:pt x="1066287" y="154915"/>
                  <a:pt x="1066406" y="154897"/>
                </a:cubicBezTo>
                <a:lnTo>
                  <a:pt x="1066123" y="153557"/>
                </a:lnTo>
                <a:cubicBezTo>
                  <a:pt x="1066440" y="154145"/>
                  <a:pt x="1066760" y="154743"/>
                  <a:pt x="1067069" y="155348"/>
                </a:cubicBezTo>
                <a:lnTo>
                  <a:pt x="1067352" y="154535"/>
                </a:lnTo>
                <a:lnTo>
                  <a:pt x="1068720" y="158398"/>
                </a:lnTo>
                <a:cubicBezTo>
                  <a:pt x="1069121" y="157413"/>
                  <a:pt x="1069500" y="156297"/>
                  <a:pt x="1070867" y="154982"/>
                </a:cubicBezTo>
                <a:cubicBezTo>
                  <a:pt x="1071451" y="155966"/>
                  <a:pt x="1071239" y="160534"/>
                  <a:pt x="1071819" y="164387"/>
                </a:cubicBezTo>
                <a:lnTo>
                  <a:pt x="1073158" y="166988"/>
                </a:lnTo>
                <a:lnTo>
                  <a:pt x="1074770" y="169936"/>
                </a:lnTo>
                <a:lnTo>
                  <a:pt x="1075718" y="163954"/>
                </a:lnTo>
                <a:cubicBezTo>
                  <a:pt x="1076114" y="164500"/>
                  <a:pt x="1076542" y="167549"/>
                  <a:pt x="1077201" y="170496"/>
                </a:cubicBezTo>
                <a:cubicBezTo>
                  <a:pt x="1078134" y="170206"/>
                  <a:pt x="1078995" y="169769"/>
                  <a:pt x="1079727" y="169661"/>
                </a:cubicBezTo>
                <a:lnTo>
                  <a:pt x="1074600" y="157446"/>
                </a:lnTo>
                <a:cubicBezTo>
                  <a:pt x="1077866" y="162972"/>
                  <a:pt x="1081090" y="168492"/>
                  <a:pt x="1083969" y="173375"/>
                </a:cubicBezTo>
                <a:lnTo>
                  <a:pt x="1084152" y="173541"/>
                </a:lnTo>
                <a:lnTo>
                  <a:pt x="1085427" y="169787"/>
                </a:lnTo>
                <a:cubicBezTo>
                  <a:pt x="1082834" y="164363"/>
                  <a:pt x="1079835" y="158300"/>
                  <a:pt x="1076781" y="152118"/>
                </a:cubicBezTo>
                <a:lnTo>
                  <a:pt x="1081088" y="156799"/>
                </a:lnTo>
                <a:lnTo>
                  <a:pt x="1089626" y="170560"/>
                </a:lnTo>
                <a:cubicBezTo>
                  <a:pt x="1090131" y="170379"/>
                  <a:pt x="1090266" y="170571"/>
                  <a:pt x="1090419" y="170818"/>
                </a:cubicBezTo>
                <a:lnTo>
                  <a:pt x="1091437" y="173310"/>
                </a:lnTo>
                <a:lnTo>
                  <a:pt x="1093100" y="171589"/>
                </a:lnTo>
                <a:cubicBezTo>
                  <a:pt x="1094107" y="171645"/>
                  <a:pt x="1094776" y="173752"/>
                  <a:pt x="1095326" y="176503"/>
                </a:cubicBezTo>
                <a:lnTo>
                  <a:pt x="1095563" y="175916"/>
                </a:lnTo>
                <a:cubicBezTo>
                  <a:pt x="1092303" y="169231"/>
                  <a:pt x="1087480" y="159896"/>
                  <a:pt x="1082414" y="150091"/>
                </a:cubicBezTo>
                <a:cubicBezTo>
                  <a:pt x="1082411" y="149425"/>
                  <a:pt x="1082411" y="148776"/>
                  <a:pt x="1082497" y="148354"/>
                </a:cubicBezTo>
                <a:lnTo>
                  <a:pt x="1087148" y="157361"/>
                </a:lnTo>
                <a:lnTo>
                  <a:pt x="1087184" y="157450"/>
                </a:lnTo>
                <a:cubicBezTo>
                  <a:pt x="1087266" y="157620"/>
                  <a:pt x="1087343" y="157807"/>
                  <a:pt x="1087399" y="157994"/>
                </a:cubicBezTo>
                <a:cubicBezTo>
                  <a:pt x="1087965" y="159401"/>
                  <a:pt x="1088505" y="160694"/>
                  <a:pt x="1088969" y="161667"/>
                </a:cubicBezTo>
                <a:cubicBezTo>
                  <a:pt x="1089019" y="161343"/>
                  <a:pt x="1089058" y="160993"/>
                  <a:pt x="1089111" y="160674"/>
                </a:cubicBezTo>
                <a:lnTo>
                  <a:pt x="1092031" y="165133"/>
                </a:lnTo>
                <a:lnTo>
                  <a:pt x="1092127" y="165403"/>
                </a:lnTo>
                <a:cubicBezTo>
                  <a:pt x="1092717" y="166485"/>
                  <a:pt x="1093080" y="166913"/>
                  <a:pt x="1093401" y="167226"/>
                </a:cubicBezTo>
                <a:lnTo>
                  <a:pt x="1093485" y="166816"/>
                </a:lnTo>
                <a:lnTo>
                  <a:pt x="1095757" y="169176"/>
                </a:lnTo>
                <a:cubicBezTo>
                  <a:pt x="1096458" y="170870"/>
                  <a:pt x="1096853" y="172755"/>
                  <a:pt x="1097116" y="174380"/>
                </a:cubicBezTo>
                <a:lnTo>
                  <a:pt x="1097298" y="174896"/>
                </a:lnTo>
                <a:cubicBezTo>
                  <a:pt x="1097299" y="174894"/>
                  <a:pt x="1097300" y="174894"/>
                  <a:pt x="1097302" y="174894"/>
                </a:cubicBezTo>
                <a:cubicBezTo>
                  <a:pt x="1097365" y="174273"/>
                  <a:pt x="1097381" y="173503"/>
                  <a:pt x="1097951" y="172577"/>
                </a:cubicBezTo>
                <a:cubicBezTo>
                  <a:pt x="1098858" y="173755"/>
                  <a:pt x="1100785" y="179556"/>
                  <a:pt x="1102162" y="182670"/>
                </a:cubicBezTo>
                <a:lnTo>
                  <a:pt x="1106010" y="175962"/>
                </a:lnTo>
                <a:cubicBezTo>
                  <a:pt x="1106711" y="176233"/>
                  <a:pt x="1105885" y="180343"/>
                  <a:pt x="1105132" y="184534"/>
                </a:cubicBezTo>
                <a:cubicBezTo>
                  <a:pt x="1105239" y="184631"/>
                  <a:pt x="1105309" y="184781"/>
                  <a:pt x="1105380" y="184941"/>
                </a:cubicBezTo>
                <a:cubicBezTo>
                  <a:pt x="1105849" y="184936"/>
                  <a:pt x="1106234" y="185499"/>
                  <a:pt x="1106560" y="186318"/>
                </a:cubicBezTo>
                <a:lnTo>
                  <a:pt x="1108325" y="184101"/>
                </a:lnTo>
                <a:lnTo>
                  <a:pt x="1109960" y="179288"/>
                </a:lnTo>
                <a:lnTo>
                  <a:pt x="1108575" y="174977"/>
                </a:lnTo>
                <a:lnTo>
                  <a:pt x="1110225" y="178506"/>
                </a:lnTo>
                <a:cubicBezTo>
                  <a:pt x="1111820" y="176411"/>
                  <a:pt x="1112769" y="178224"/>
                  <a:pt x="1113694" y="180712"/>
                </a:cubicBezTo>
                <a:cubicBezTo>
                  <a:pt x="1114289" y="179370"/>
                  <a:pt x="1113967" y="176164"/>
                  <a:pt x="1115516" y="178658"/>
                </a:cubicBezTo>
                <a:cubicBezTo>
                  <a:pt x="1116370" y="180035"/>
                  <a:pt x="1117767" y="184813"/>
                  <a:pt x="1119293" y="188955"/>
                </a:cubicBezTo>
                <a:cubicBezTo>
                  <a:pt x="1119340" y="188900"/>
                  <a:pt x="1119370" y="188920"/>
                  <a:pt x="1119399" y="188941"/>
                </a:cubicBezTo>
                <a:lnTo>
                  <a:pt x="1119651" y="189669"/>
                </a:lnTo>
                <a:lnTo>
                  <a:pt x="1119741" y="189427"/>
                </a:lnTo>
                <a:lnTo>
                  <a:pt x="1118867" y="181013"/>
                </a:lnTo>
                <a:cubicBezTo>
                  <a:pt x="1118587" y="180340"/>
                  <a:pt x="1118289" y="179662"/>
                  <a:pt x="1117988" y="178978"/>
                </a:cubicBezTo>
                <a:cubicBezTo>
                  <a:pt x="1117816" y="178193"/>
                  <a:pt x="1117547" y="177295"/>
                  <a:pt x="1117270" y="176370"/>
                </a:cubicBezTo>
                <a:lnTo>
                  <a:pt x="1118743" y="179826"/>
                </a:lnTo>
                <a:cubicBezTo>
                  <a:pt x="1118472" y="177141"/>
                  <a:pt x="1118186" y="174443"/>
                  <a:pt x="1117905" y="171763"/>
                </a:cubicBezTo>
                <a:cubicBezTo>
                  <a:pt x="1118838" y="171552"/>
                  <a:pt x="1118305" y="167862"/>
                  <a:pt x="1117210" y="162702"/>
                </a:cubicBezTo>
                <a:cubicBezTo>
                  <a:pt x="1117126" y="160683"/>
                  <a:pt x="1116797" y="157933"/>
                  <a:pt x="1116349" y="154675"/>
                </a:cubicBezTo>
                <a:lnTo>
                  <a:pt x="1115649" y="145373"/>
                </a:lnTo>
                <a:cubicBezTo>
                  <a:pt x="1120032" y="164321"/>
                  <a:pt x="1124275" y="184008"/>
                  <a:pt x="1124961" y="184394"/>
                </a:cubicBezTo>
                <a:cubicBezTo>
                  <a:pt x="1125254" y="183885"/>
                  <a:pt x="1124290" y="177392"/>
                  <a:pt x="1122670" y="167923"/>
                </a:cubicBezTo>
                <a:lnTo>
                  <a:pt x="1125174" y="177292"/>
                </a:lnTo>
                <a:cubicBezTo>
                  <a:pt x="1125331" y="177020"/>
                  <a:pt x="1125129" y="175030"/>
                  <a:pt x="1124642" y="171787"/>
                </a:cubicBezTo>
                <a:cubicBezTo>
                  <a:pt x="1121302" y="161518"/>
                  <a:pt x="1117526" y="149947"/>
                  <a:pt x="1114080" y="139162"/>
                </a:cubicBezTo>
                <a:cubicBezTo>
                  <a:pt x="1114125" y="139248"/>
                  <a:pt x="1114159" y="139309"/>
                  <a:pt x="1114261" y="139340"/>
                </a:cubicBezTo>
                <a:lnTo>
                  <a:pt x="1113797" y="137585"/>
                </a:lnTo>
                <a:lnTo>
                  <a:pt x="1123433" y="160801"/>
                </a:lnTo>
                <a:lnTo>
                  <a:pt x="1124065" y="159641"/>
                </a:lnTo>
                <a:cubicBezTo>
                  <a:pt x="1124982" y="163071"/>
                  <a:pt x="1125803" y="166098"/>
                  <a:pt x="1126508" y="168210"/>
                </a:cubicBezTo>
                <a:lnTo>
                  <a:pt x="1127591" y="170817"/>
                </a:lnTo>
                <a:cubicBezTo>
                  <a:pt x="1127564" y="168912"/>
                  <a:pt x="1126633" y="163587"/>
                  <a:pt x="1125251" y="156600"/>
                </a:cubicBezTo>
                <a:cubicBezTo>
                  <a:pt x="1123572" y="152073"/>
                  <a:pt x="1121913" y="147573"/>
                  <a:pt x="1120318" y="143226"/>
                </a:cubicBezTo>
                <a:lnTo>
                  <a:pt x="1124446" y="152385"/>
                </a:lnTo>
                <a:cubicBezTo>
                  <a:pt x="1124265" y="151355"/>
                  <a:pt x="1124057" y="150304"/>
                  <a:pt x="1123844" y="149235"/>
                </a:cubicBezTo>
                <a:cubicBezTo>
                  <a:pt x="1123867" y="148506"/>
                  <a:pt x="1123824" y="147674"/>
                  <a:pt x="1123777" y="146817"/>
                </a:cubicBezTo>
                <a:lnTo>
                  <a:pt x="1125065" y="153757"/>
                </a:lnTo>
                <a:lnTo>
                  <a:pt x="1130656" y="166166"/>
                </a:lnTo>
                <a:lnTo>
                  <a:pt x="1130345" y="160430"/>
                </a:lnTo>
                <a:cubicBezTo>
                  <a:pt x="1127440" y="153117"/>
                  <a:pt x="1124102" y="144882"/>
                  <a:pt x="1120699" y="136481"/>
                </a:cubicBezTo>
                <a:lnTo>
                  <a:pt x="1124569" y="142850"/>
                </a:lnTo>
                <a:lnTo>
                  <a:pt x="1133508" y="162025"/>
                </a:lnTo>
                <a:cubicBezTo>
                  <a:pt x="1133404" y="160221"/>
                  <a:pt x="1133260" y="158204"/>
                  <a:pt x="1133082" y="156017"/>
                </a:cubicBezTo>
                <a:cubicBezTo>
                  <a:pt x="1130374" y="149364"/>
                  <a:pt x="1127277" y="141918"/>
                  <a:pt x="1124090" y="134256"/>
                </a:cubicBezTo>
                <a:cubicBezTo>
                  <a:pt x="1123951" y="133393"/>
                  <a:pt x="1123817" y="132553"/>
                  <a:pt x="1123788" y="132013"/>
                </a:cubicBezTo>
                <a:lnTo>
                  <a:pt x="1128776" y="144009"/>
                </a:lnTo>
                <a:lnTo>
                  <a:pt x="1128820" y="144127"/>
                </a:lnTo>
                <a:cubicBezTo>
                  <a:pt x="1128911" y="144354"/>
                  <a:pt x="1129000" y="144600"/>
                  <a:pt x="1129075" y="144847"/>
                </a:cubicBezTo>
                <a:cubicBezTo>
                  <a:pt x="1129746" y="146709"/>
                  <a:pt x="1130376" y="148422"/>
                  <a:pt x="1130890" y="149716"/>
                </a:cubicBezTo>
                <a:cubicBezTo>
                  <a:pt x="1130858" y="149300"/>
                  <a:pt x="1130813" y="148848"/>
                  <a:pt x="1130782" y="148440"/>
                </a:cubicBezTo>
                <a:lnTo>
                  <a:pt x="1132831" y="152685"/>
                </a:lnTo>
                <a:cubicBezTo>
                  <a:pt x="1131967" y="141213"/>
                  <a:pt x="1130714" y="126143"/>
                  <a:pt x="1129704" y="112440"/>
                </a:cubicBezTo>
                <a:cubicBezTo>
                  <a:pt x="1129727" y="112520"/>
                  <a:pt x="1129746" y="112578"/>
                  <a:pt x="1129838" y="112607"/>
                </a:cubicBezTo>
                <a:lnTo>
                  <a:pt x="1129813" y="110981"/>
                </a:lnTo>
                <a:cubicBezTo>
                  <a:pt x="1132928" y="127767"/>
                  <a:pt x="1136601" y="150231"/>
                  <a:pt x="1139207" y="165483"/>
                </a:cubicBezTo>
                <a:lnTo>
                  <a:pt x="1139195" y="164486"/>
                </a:lnTo>
                <a:lnTo>
                  <a:pt x="1141498" y="170560"/>
                </a:lnTo>
                <a:cubicBezTo>
                  <a:pt x="1139996" y="157265"/>
                  <a:pt x="1137122" y="135216"/>
                  <a:pt x="1134794" y="116301"/>
                </a:cubicBezTo>
                <a:cubicBezTo>
                  <a:pt x="1139141" y="136797"/>
                  <a:pt x="1143247" y="157195"/>
                  <a:pt x="1143760" y="156962"/>
                </a:cubicBezTo>
                <a:cubicBezTo>
                  <a:pt x="1144418" y="156656"/>
                  <a:pt x="1140717" y="134100"/>
                  <a:pt x="1136801" y="110088"/>
                </a:cubicBezTo>
                <a:lnTo>
                  <a:pt x="1139023" y="116031"/>
                </a:lnTo>
                <a:cubicBezTo>
                  <a:pt x="1143148" y="134136"/>
                  <a:pt x="1147009" y="151934"/>
                  <a:pt x="1147664" y="152300"/>
                </a:cubicBezTo>
                <a:cubicBezTo>
                  <a:pt x="1148194" y="151377"/>
                  <a:pt x="1144595" y="130754"/>
                  <a:pt x="1140642" y="108097"/>
                </a:cubicBezTo>
                <a:cubicBezTo>
                  <a:pt x="1140717" y="107299"/>
                  <a:pt x="1140792" y="106521"/>
                  <a:pt x="1140895" y="106023"/>
                </a:cubicBezTo>
                <a:lnTo>
                  <a:pt x="1142838" y="117178"/>
                </a:lnTo>
                <a:lnTo>
                  <a:pt x="1142851" y="117287"/>
                </a:lnTo>
                <a:cubicBezTo>
                  <a:pt x="1142885" y="117497"/>
                  <a:pt x="1142913" y="117727"/>
                  <a:pt x="1142927" y="117956"/>
                </a:cubicBezTo>
                <a:cubicBezTo>
                  <a:pt x="1143127" y="119686"/>
                  <a:pt x="1143325" y="121277"/>
                  <a:pt x="1143512" y="122479"/>
                </a:cubicBezTo>
                <a:cubicBezTo>
                  <a:pt x="1143581" y="122095"/>
                  <a:pt x="1143646" y="121678"/>
                  <a:pt x="1143716" y="121301"/>
                </a:cubicBezTo>
                <a:lnTo>
                  <a:pt x="1145074" y="126872"/>
                </a:lnTo>
                <a:lnTo>
                  <a:pt x="1145239" y="127543"/>
                </a:lnTo>
                <a:cubicBezTo>
                  <a:pt x="1145357" y="128546"/>
                  <a:pt x="1145542" y="129087"/>
                  <a:pt x="1145712" y="129485"/>
                </a:cubicBezTo>
                <a:lnTo>
                  <a:pt x="1145813" y="129000"/>
                </a:lnTo>
                <a:lnTo>
                  <a:pt x="1146996" y="132008"/>
                </a:lnTo>
                <a:cubicBezTo>
                  <a:pt x="1147251" y="134091"/>
                  <a:pt x="1147287" y="136381"/>
                  <a:pt x="1147269" y="138348"/>
                </a:cubicBezTo>
                <a:lnTo>
                  <a:pt x="1147328" y="138980"/>
                </a:lnTo>
                <a:lnTo>
                  <a:pt x="1148011" y="136253"/>
                </a:lnTo>
                <a:cubicBezTo>
                  <a:pt x="1148485" y="137827"/>
                  <a:pt x="1149099" y="145747"/>
                  <a:pt x="1149629" y="149367"/>
                </a:cubicBezTo>
                <a:cubicBezTo>
                  <a:pt x="1149728" y="148937"/>
                  <a:pt x="1149821" y="148440"/>
                  <a:pt x="1150420" y="147728"/>
                </a:cubicBezTo>
                <a:lnTo>
                  <a:pt x="1150868" y="153286"/>
                </a:lnTo>
                <a:lnTo>
                  <a:pt x="1152348" y="157353"/>
                </a:lnTo>
                <a:cubicBezTo>
                  <a:pt x="1152531" y="158948"/>
                  <a:pt x="1152535" y="160629"/>
                  <a:pt x="1152499" y="162058"/>
                </a:cubicBezTo>
                <a:cubicBezTo>
                  <a:pt x="1152654" y="163211"/>
                  <a:pt x="1152784" y="164705"/>
                  <a:pt x="1153087" y="168710"/>
                </a:cubicBezTo>
                <a:lnTo>
                  <a:pt x="1153167" y="169809"/>
                </a:lnTo>
                <a:lnTo>
                  <a:pt x="1154693" y="174989"/>
                </a:lnTo>
                <a:lnTo>
                  <a:pt x="1153461" y="173550"/>
                </a:lnTo>
                <a:lnTo>
                  <a:pt x="1153747" y="176696"/>
                </a:lnTo>
                <a:lnTo>
                  <a:pt x="1155082" y="176569"/>
                </a:lnTo>
                <a:lnTo>
                  <a:pt x="1155230" y="180058"/>
                </a:lnTo>
                <a:lnTo>
                  <a:pt x="1156298" y="181991"/>
                </a:lnTo>
                <a:cubicBezTo>
                  <a:pt x="1156214" y="181233"/>
                  <a:pt x="1156116" y="180349"/>
                  <a:pt x="1156015" y="179435"/>
                </a:cubicBezTo>
                <a:lnTo>
                  <a:pt x="1154767" y="172376"/>
                </a:lnTo>
                <a:lnTo>
                  <a:pt x="1154790" y="171580"/>
                </a:lnTo>
                <a:lnTo>
                  <a:pt x="1154752" y="169454"/>
                </a:lnTo>
                <a:lnTo>
                  <a:pt x="1155390" y="169856"/>
                </a:lnTo>
                <a:lnTo>
                  <a:pt x="1155381" y="169139"/>
                </a:lnTo>
                <a:lnTo>
                  <a:pt x="1155541" y="169899"/>
                </a:lnTo>
                <a:lnTo>
                  <a:pt x="1155874" y="169261"/>
                </a:lnTo>
                <a:cubicBezTo>
                  <a:pt x="1155846" y="167568"/>
                  <a:pt x="1154604" y="159964"/>
                  <a:pt x="1154599" y="159304"/>
                </a:cubicBezTo>
                <a:lnTo>
                  <a:pt x="1155842" y="165306"/>
                </a:lnTo>
                <a:lnTo>
                  <a:pt x="1155634" y="161347"/>
                </a:lnTo>
                <a:cubicBezTo>
                  <a:pt x="1155693" y="161356"/>
                  <a:pt x="1155816" y="163171"/>
                  <a:pt x="1156198" y="165336"/>
                </a:cubicBezTo>
                <a:lnTo>
                  <a:pt x="1156240" y="165277"/>
                </a:lnTo>
                <a:lnTo>
                  <a:pt x="1156099" y="157851"/>
                </a:lnTo>
                <a:lnTo>
                  <a:pt x="1157227" y="164142"/>
                </a:lnTo>
                <a:lnTo>
                  <a:pt x="1157273" y="161836"/>
                </a:lnTo>
                <a:cubicBezTo>
                  <a:pt x="1157279" y="161732"/>
                  <a:pt x="1157287" y="161645"/>
                  <a:pt x="1157458" y="161631"/>
                </a:cubicBezTo>
                <a:cubicBezTo>
                  <a:pt x="1157694" y="162726"/>
                  <a:pt x="1157908" y="165828"/>
                  <a:pt x="1158159" y="168883"/>
                </a:cubicBezTo>
                <a:lnTo>
                  <a:pt x="1159170" y="166911"/>
                </a:lnTo>
                <a:cubicBezTo>
                  <a:pt x="1159341" y="167745"/>
                  <a:pt x="1159499" y="170041"/>
                  <a:pt x="1159666" y="172488"/>
                </a:cubicBezTo>
                <a:lnTo>
                  <a:pt x="1159812" y="172525"/>
                </a:lnTo>
                <a:lnTo>
                  <a:pt x="1159906" y="169738"/>
                </a:lnTo>
                <a:cubicBezTo>
                  <a:pt x="1160178" y="169926"/>
                  <a:pt x="1160414" y="171138"/>
                  <a:pt x="1160665" y="173044"/>
                </a:cubicBezTo>
                <a:lnTo>
                  <a:pt x="1161842" y="174209"/>
                </a:lnTo>
                <a:lnTo>
                  <a:pt x="1159145" y="166354"/>
                </a:lnTo>
                <a:lnTo>
                  <a:pt x="1160490" y="168819"/>
                </a:lnTo>
                <a:lnTo>
                  <a:pt x="1158548" y="161702"/>
                </a:lnTo>
                <a:cubicBezTo>
                  <a:pt x="1158591" y="161742"/>
                  <a:pt x="1158641" y="161805"/>
                  <a:pt x="1158668" y="161898"/>
                </a:cubicBezTo>
                <a:lnTo>
                  <a:pt x="1158818" y="161189"/>
                </a:lnTo>
                <a:lnTo>
                  <a:pt x="1157761" y="156914"/>
                </a:lnTo>
                <a:lnTo>
                  <a:pt x="1154746" y="147083"/>
                </a:lnTo>
                <a:cubicBezTo>
                  <a:pt x="1158273" y="155223"/>
                  <a:pt x="1161940" y="163758"/>
                  <a:pt x="1165342" y="171587"/>
                </a:cubicBezTo>
                <a:lnTo>
                  <a:pt x="1165459" y="168418"/>
                </a:lnTo>
                <a:cubicBezTo>
                  <a:pt x="1165544" y="168723"/>
                  <a:pt x="1165659" y="170588"/>
                  <a:pt x="1165802" y="172650"/>
                </a:cubicBezTo>
                <a:lnTo>
                  <a:pt x="1166419" y="174078"/>
                </a:lnTo>
                <a:cubicBezTo>
                  <a:pt x="1166582" y="173835"/>
                  <a:pt x="1166719" y="173617"/>
                  <a:pt x="1166868" y="173744"/>
                </a:cubicBezTo>
                <a:lnTo>
                  <a:pt x="1167678" y="176010"/>
                </a:lnTo>
                <a:lnTo>
                  <a:pt x="1168475" y="176888"/>
                </a:lnTo>
                <a:cubicBezTo>
                  <a:pt x="1168988" y="178116"/>
                  <a:pt x="1169515" y="180190"/>
                  <a:pt x="1170059" y="182394"/>
                </a:cubicBezTo>
                <a:lnTo>
                  <a:pt x="1170517" y="183425"/>
                </a:lnTo>
                <a:lnTo>
                  <a:pt x="1171710" y="176867"/>
                </a:lnTo>
                <a:cubicBezTo>
                  <a:pt x="1171927" y="177305"/>
                  <a:pt x="1172137" y="177945"/>
                  <a:pt x="1172351" y="178602"/>
                </a:cubicBezTo>
                <a:lnTo>
                  <a:pt x="1171223" y="185012"/>
                </a:lnTo>
                <a:cubicBezTo>
                  <a:pt x="1171441" y="185521"/>
                  <a:pt x="1171664" y="186018"/>
                  <a:pt x="1171887" y="186506"/>
                </a:cubicBezTo>
                <a:lnTo>
                  <a:pt x="1172188" y="184930"/>
                </a:lnTo>
                <a:lnTo>
                  <a:pt x="1172916" y="186859"/>
                </a:lnTo>
                <a:lnTo>
                  <a:pt x="1174659" y="185205"/>
                </a:lnTo>
                <a:cubicBezTo>
                  <a:pt x="1173760" y="182503"/>
                  <a:pt x="1172747" y="179567"/>
                  <a:pt x="1171669" y="176471"/>
                </a:cubicBezTo>
                <a:lnTo>
                  <a:pt x="1175285" y="184611"/>
                </a:lnTo>
                <a:lnTo>
                  <a:pt x="1175833" y="184090"/>
                </a:lnTo>
                <a:lnTo>
                  <a:pt x="1175776" y="184328"/>
                </a:lnTo>
                <a:lnTo>
                  <a:pt x="1176117" y="183957"/>
                </a:lnTo>
                <a:lnTo>
                  <a:pt x="1175940" y="183339"/>
                </a:lnTo>
                <a:cubicBezTo>
                  <a:pt x="1175843" y="183040"/>
                  <a:pt x="1175739" y="182719"/>
                  <a:pt x="1175621" y="182376"/>
                </a:cubicBezTo>
                <a:lnTo>
                  <a:pt x="1172936" y="175846"/>
                </a:lnTo>
                <a:cubicBezTo>
                  <a:pt x="1169466" y="164376"/>
                  <a:pt x="1163409" y="147364"/>
                  <a:pt x="1157669" y="130979"/>
                </a:cubicBezTo>
                <a:cubicBezTo>
                  <a:pt x="1158529" y="130664"/>
                  <a:pt x="1156948" y="126574"/>
                  <a:pt x="1154390" y="120884"/>
                </a:cubicBezTo>
                <a:cubicBezTo>
                  <a:pt x="1153729" y="118631"/>
                  <a:pt x="1152619" y="115576"/>
                  <a:pt x="1151246" y="111962"/>
                </a:cubicBezTo>
                <a:lnTo>
                  <a:pt x="1147895" y="101596"/>
                </a:lnTo>
                <a:cubicBezTo>
                  <a:pt x="1157601" y="122380"/>
                  <a:pt x="1167381" y="143995"/>
                  <a:pt x="1168242" y="144534"/>
                </a:cubicBezTo>
                <a:cubicBezTo>
                  <a:pt x="1168387" y="143940"/>
                  <a:pt x="1165579" y="136745"/>
                  <a:pt x="1161272" y="126270"/>
                </a:cubicBezTo>
                <a:lnTo>
                  <a:pt x="1166423" y="136556"/>
                </a:lnTo>
                <a:cubicBezTo>
                  <a:pt x="1166563" y="135979"/>
                  <a:pt x="1163907" y="129147"/>
                  <a:pt x="1159791" y="119125"/>
                </a:cubicBezTo>
                <a:lnTo>
                  <a:pt x="1160279" y="116872"/>
                </a:lnTo>
                <a:lnTo>
                  <a:pt x="1167159" y="129639"/>
                </a:lnTo>
                <a:cubicBezTo>
                  <a:pt x="1166821" y="127786"/>
                  <a:pt x="1162555" y="117747"/>
                  <a:pt x="1157083" y="105227"/>
                </a:cubicBezTo>
                <a:cubicBezTo>
                  <a:pt x="1156898" y="104409"/>
                  <a:pt x="1156615" y="103481"/>
                  <a:pt x="1156325" y="102524"/>
                </a:cubicBezTo>
                <a:cubicBezTo>
                  <a:pt x="1163541" y="119996"/>
                  <a:pt x="1169262" y="133139"/>
                  <a:pt x="1171186" y="135673"/>
                </a:cubicBezTo>
                <a:cubicBezTo>
                  <a:pt x="1171816" y="133462"/>
                  <a:pt x="1169015" y="124162"/>
                  <a:pt x="1165170" y="112193"/>
                </a:cubicBezTo>
                <a:cubicBezTo>
                  <a:pt x="1169334" y="121369"/>
                  <a:pt x="1176880" y="141847"/>
                  <a:pt x="1172798" y="126991"/>
                </a:cubicBezTo>
                <a:cubicBezTo>
                  <a:pt x="1170547" y="118795"/>
                  <a:pt x="1160558" y="89031"/>
                  <a:pt x="1152340" y="63497"/>
                </a:cubicBezTo>
                <a:cubicBezTo>
                  <a:pt x="1152383" y="63584"/>
                  <a:pt x="1152419" y="63646"/>
                  <a:pt x="1152520" y="63673"/>
                </a:cubicBezTo>
                <a:lnTo>
                  <a:pt x="1152027" y="61851"/>
                </a:lnTo>
                <a:cubicBezTo>
                  <a:pt x="1163265" y="88312"/>
                  <a:pt x="1178925" y="127626"/>
                  <a:pt x="1183636" y="138256"/>
                </a:cubicBezTo>
                <a:lnTo>
                  <a:pt x="1183700" y="138164"/>
                </a:lnTo>
                <a:lnTo>
                  <a:pt x="1184948" y="140393"/>
                </a:lnTo>
                <a:cubicBezTo>
                  <a:pt x="1183694" y="135197"/>
                  <a:pt x="1169586" y="97687"/>
                  <a:pt x="1158463" y="67391"/>
                </a:cubicBezTo>
                <a:cubicBezTo>
                  <a:pt x="1168616" y="89990"/>
                  <a:pt x="1178501" y="112499"/>
                  <a:pt x="1178942" y="112192"/>
                </a:cubicBezTo>
                <a:cubicBezTo>
                  <a:pt x="1179502" y="111795"/>
                  <a:pt x="1169400" y="86831"/>
                  <a:pt x="1158669" y="60256"/>
                </a:cubicBezTo>
                <a:lnTo>
                  <a:pt x="1162561" y="66728"/>
                </a:lnTo>
                <a:cubicBezTo>
                  <a:pt x="1171774" y="86586"/>
                  <a:pt x="1180639" y="106126"/>
                  <a:pt x="1181461" y="106636"/>
                </a:cubicBezTo>
                <a:cubicBezTo>
                  <a:pt x="1181721" y="105558"/>
                  <a:pt x="1172268" y="82752"/>
                  <a:pt x="1161887" y="57699"/>
                </a:cubicBezTo>
                <a:cubicBezTo>
                  <a:pt x="1161733" y="56799"/>
                  <a:pt x="1161584" y="55919"/>
                  <a:pt x="1161543" y="55353"/>
                </a:cubicBezTo>
                <a:lnTo>
                  <a:pt x="1166651" y="67689"/>
                </a:lnTo>
                <a:lnTo>
                  <a:pt x="1166697" y="67810"/>
                </a:lnTo>
                <a:cubicBezTo>
                  <a:pt x="1166789" y="68043"/>
                  <a:pt x="1166882" y="68298"/>
                  <a:pt x="1166961" y="68553"/>
                </a:cubicBezTo>
                <a:cubicBezTo>
                  <a:pt x="1167657" y="70475"/>
                  <a:pt x="1168304" y="72240"/>
                  <a:pt x="1168832" y="73574"/>
                </a:cubicBezTo>
                <a:cubicBezTo>
                  <a:pt x="1168791" y="73137"/>
                  <a:pt x="1168737" y="72664"/>
                  <a:pt x="1168697" y="72235"/>
                </a:cubicBezTo>
                <a:lnTo>
                  <a:pt x="1171632" y="78361"/>
                </a:lnTo>
                <a:lnTo>
                  <a:pt x="1171986" y="79101"/>
                </a:lnTo>
                <a:cubicBezTo>
                  <a:pt x="1172390" y="80213"/>
                  <a:pt x="1172727" y="80804"/>
                  <a:pt x="1173009" y="81236"/>
                </a:cubicBezTo>
                <a:lnTo>
                  <a:pt x="1172969" y="80684"/>
                </a:lnTo>
                <a:lnTo>
                  <a:pt x="1174996" y="83954"/>
                </a:lnTo>
                <a:cubicBezTo>
                  <a:pt x="1175843" y="86268"/>
                  <a:pt x="1176535" y="88831"/>
                  <a:pt x="1177080" y="91035"/>
                </a:cubicBezTo>
                <a:lnTo>
                  <a:pt x="1177318" y="91739"/>
                </a:lnTo>
                <a:lnTo>
                  <a:pt x="1177212" y="88626"/>
                </a:lnTo>
                <a:cubicBezTo>
                  <a:pt x="1178130" y="90349"/>
                  <a:pt x="1181000" y="99172"/>
                  <a:pt x="1182559" y="103184"/>
                </a:cubicBezTo>
                <a:cubicBezTo>
                  <a:pt x="1182535" y="102693"/>
                  <a:pt x="1182484" y="102129"/>
                  <a:pt x="1182872" y="101281"/>
                </a:cubicBezTo>
                <a:lnTo>
                  <a:pt x="1184903" y="107470"/>
                </a:lnTo>
                <a:lnTo>
                  <a:pt x="1187528" y="111902"/>
                </a:lnTo>
                <a:cubicBezTo>
                  <a:pt x="1188165" y="113675"/>
                  <a:pt x="1188648" y="115558"/>
                  <a:pt x="1189021" y="117161"/>
                </a:cubicBezTo>
                <a:cubicBezTo>
                  <a:pt x="1189505" y="118440"/>
                  <a:pt x="1190061" y="120103"/>
                  <a:pt x="1191504" y="124566"/>
                </a:cubicBezTo>
                <a:lnTo>
                  <a:pt x="1191899" y="125791"/>
                </a:lnTo>
                <a:lnTo>
                  <a:pt x="1194884" y="131467"/>
                </a:lnTo>
                <a:lnTo>
                  <a:pt x="1193258" y="129957"/>
                </a:lnTo>
                <a:lnTo>
                  <a:pt x="1194440" y="133458"/>
                </a:lnTo>
                <a:lnTo>
                  <a:pt x="1195720" y="133205"/>
                </a:lnTo>
                <a:lnTo>
                  <a:pt x="1196866" y="137102"/>
                </a:lnTo>
                <a:lnTo>
                  <a:pt x="1198471" y="139176"/>
                </a:lnTo>
                <a:cubicBezTo>
                  <a:pt x="1198172" y="138333"/>
                  <a:pt x="1197819" y="137352"/>
                  <a:pt x="1197461" y="136336"/>
                </a:cubicBezTo>
                <a:lnTo>
                  <a:pt x="1194209" y="128532"/>
                </a:lnTo>
                <a:lnTo>
                  <a:pt x="1194005" y="127638"/>
                </a:lnTo>
                <a:lnTo>
                  <a:pt x="1193360" y="125258"/>
                </a:lnTo>
                <a:lnTo>
                  <a:pt x="1194106" y="125655"/>
                </a:lnTo>
                <a:lnTo>
                  <a:pt x="1193890" y="124853"/>
                </a:lnTo>
                <a:lnTo>
                  <a:pt x="1194266" y="125690"/>
                </a:lnTo>
                <a:lnTo>
                  <a:pt x="1194412" y="124946"/>
                </a:lnTo>
                <a:cubicBezTo>
                  <a:pt x="1193900" y="123051"/>
                  <a:pt x="1190499" y="114635"/>
                  <a:pt x="1190304" y="113897"/>
                </a:cubicBezTo>
                <a:lnTo>
                  <a:pt x="1193249" y="120518"/>
                </a:lnTo>
                <a:cubicBezTo>
                  <a:pt x="1191972" y="116101"/>
                  <a:pt x="1192613" y="118128"/>
                  <a:pt x="1193608" y="120520"/>
                </a:cubicBezTo>
                <a:lnTo>
                  <a:pt x="1193633" y="120450"/>
                </a:lnTo>
                <a:cubicBezTo>
                  <a:pt x="1193261" y="119054"/>
                  <a:pt x="1191341" y="112874"/>
                  <a:pt x="1191370" y="112142"/>
                </a:cubicBezTo>
                <a:cubicBezTo>
                  <a:pt x="1192028" y="113107"/>
                  <a:pt x="1193026" y="115651"/>
                  <a:pt x="1194282" y="119096"/>
                </a:cubicBezTo>
                <a:lnTo>
                  <a:pt x="1193667" y="116507"/>
                </a:lnTo>
                <a:cubicBezTo>
                  <a:pt x="1194338" y="117467"/>
                  <a:pt x="1195436" y="120926"/>
                  <a:pt x="1196557" y="124327"/>
                </a:cubicBezTo>
                <a:cubicBezTo>
                  <a:pt x="1196916" y="124353"/>
                  <a:pt x="1196146" y="120119"/>
                  <a:pt x="1196991" y="122033"/>
                </a:cubicBezTo>
                <a:cubicBezTo>
                  <a:pt x="1197507" y="123204"/>
                  <a:pt x="1198683" y="127032"/>
                  <a:pt x="1199792" y="130482"/>
                </a:cubicBezTo>
                <a:cubicBezTo>
                  <a:pt x="1199794" y="130488"/>
                  <a:pt x="1199796" y="130492"/>
                  <a:pt x="1199796" y="130497"/>
                </a:cubicBezTo>
                <a:lnTo>
                  <a:pt x="1199758" y="130222"/>
                </a:lnTo>
                <a:lnTo>
                  <a:pt x="1198527" y="125137"/>
                </a:lnTo>
                <a:cubicBezTo>
                  <a:pt x="1198980" y="125479"/>
                  <a:pt x="1200108" y="128284"/>
                  <a:pt x="1201613" y="132401"/>
                </a:cubicBezTo>
                <a:lnTo>
                  <a:pt x="1201990" y="132759"/>
                </a:lnTo>
                <a:lnTo>
                  <a:pt x="1201901" y="131211"/>
                </a:lnTo>
                <a:cubicBezTo>
                  <a:pt x="1202140" y="131751"/>
                  <a:pt x="1202448" y="132582"/>
                  <a:pt x="1202795" y="133609"/>
                </a:cubicBezTo>
                <a:lnTo>
                  <a:pt x="1201235" y="126773"/>
                </a:lnTo>
                <a:lnTo>
                  <a:pt x="1202596" y="129235"/>
                </a:lnTo>
                <a:lnTo>
                  <a:pt x="1200671" y="122115"/>
                </a:lnTo>
                <a:cubicBezTo>
                  <a:pt x="1201332" y="122730"/>
                  <a:pt x="1203965" y="128789"/>
                  <a:pt x="1204935" y="130670"/>
                </a:cubicBezTo>
                <a:lnTo>
                  <a:pt x="1204734" y="130182"/>
                </a:lnTo>
                <a:lnTo>
                  <a:pt x="1203298" y="125717"/>
                </a:lnTo>
                <a:lnTo>
                  <a:pt x="1203627" y="123188"/>
                </a:lnTo>
                <a:cubicBezTo>
                  <a:pt x="1203990" y="123896"/>
                  <a:pt x="1206489" y="132467"/>
                  <a:pt x="1207402" y="134291"/>
                </a:cubicBezTo>
                <a:lnTo>
                  <a:pt x="1208233" y="134871"/>
                </a:lnTo>
                <a:lnTo>
                  <a:pt x="1208425" y="134775"/>
                </a:lnTo>
                <a:lnTo>
                  <a:pt x="1209920" y="136403"/>
                </a:lnTo>
                <a:lnTo>
                  <a:pt x="1210732" y="137279"/>
                </a:lnTo>
                <a:lnTo>
                  <a:pt x="1212532" y="143855"/>
                </a:lnTo>
                <a:lnTo>
                  <a:pt x="1213684" y="144386"/>
                </a:lnTo>
                <a:lnTo>
                  <a:pt x="1214187" y="136622"/>
                </a:lnTo>
                <a:cubicBezTo>
                  <a:pt x="1214352" y="136688"/>
                  <a:pt x="1214362" y="136788"/>
                  <a:pt x="1214369" y="136901"/>
                </a:cubicBezTo>
                <a:lnTo>
                  <a:pt x="1214466" y="139453"/>
                </a:lnTo>
                <a:lnTo>
                  <a:pt x="1215402" y="132874"/>
                </a:lnTo>
                <a:cubicBezTo>
                  <a:pt x="1215620" y="133639"/>
                  <a:pt x="1215427" y="139631"/>
                  <a:pt x="1215441" y="140998"/>
                </a:cubicBezTo>
                <a:lnTo>
                  <a:pt x="1215482" y="141074"/>
                </a:lnTo>
                <a:lnTo>
                  <a:pt x="1215930" y="136858"/>
                </a:lnTo>
                <a:lnTo>
                  <a:pt x="1216874" y="134923"/>
                </a:lnTo>
                <a:cubicBezTo>
                  <a:pt x="1216884" y="135646"/>
                  <a:pt x="1215871" y="143635"/>
                  <a:pt x="1215885" y="145489"/>
                </a:cubicBezTo>
                <a:lnTo>
                  <a:pt x="1216218" y="146291"/>
                </a:lnTo>
                <a:lnTo>
                  <a:pt x="1216355" y="145506"/>
                </a:lnTo>
                <a:lnTo>
                  <a:pt x="1216360" y="146289"/>
                </a:lnTo>
                <a:lnTo>
                  <a:pt x="1216964" y="146038"/>
                </a:lnTo>
                <a:lnTo>
                  <a:pt x="1216884" y="147005"/>
                </a:lnTo>
                <a:lnTo>
                  <a:pt x="1218328" y="147543"/>
                </a:lnTo>
                <a:cubicBezTo>
                  <a:pt x="1218379" y="147327"/>
                  <a:pt x="1218437" y="147113"/>
                  <a:pt x="1218491" y="146907"/>
                </a:cubicBezTo>
                <a:lnTo>
                  <a:pt x="1218542" y="145721"/>
                </a:lnTo>
                <a:cubicBezTo>
                  <a:pt x="1218739" y="141408"/>
                  <a:pt x="1218829" y="139803"/>
                  <a:pt x="1218951" y="138582"/>
                </a:cubicBezTo>
                <a:cubicBezTo>
                  <a:pt x="1218882" y="137001"/>
                  <a:pt x="1218846" y="135153"/>
                  <a:pt x="1218984" y="133453"/>
                </a:cubicBezTo>
                <a:lnTo>
                  <a:pt x="1220308" y="129425"/>
                </a:lnTo>
                <a:lnTo>
                  <a:pt x="1220606" y="123447"/>
                </a:lnTo>
                <a:cubicBezTo>
                  <a:pt x="1221006" y="123191"/>
                  <a:pt x="1221191" y="124482"/>
                  <a:pt x="1221403" y="125488"/>
                </a:cubicBezTo>
                <a:cubicBezTo>
                  <a:pt x="1221827" y="121664"/>
                  <a:pt x="1222228" y="113138"/>
                  <a:pt x="1222645" y="111551"/>
                </a:cubicBezTo>
                <a:cubicBezTo>
                  <a:pt x="1223009" y="111769"/>
                  <a:pt x="1223176" y="113483"/>
                  <a:pt x="1223364" y="114753"/>
                </a:cubicBezTo>
                <a:lnTo>
                  <a:pt x="1223405" y="114076"/>
                </a:lnTo>
                <a:cubicBezTo>
                  <a:pt x="1223343" y="111909"/>
                  <a:pt x="1223325" y="109401"/>
                  <a:pt x="1223519" y="107187"/>
                </a:cubicBezTo>
                <a:lnTo>
                  <a:pt x="1224583" y="104235"/>
                </a:lnTo>
                <a:lnTo>
                  <a:pt x="1224690" y="104798"/>
                </a:lnTo>
                <a:cubicBezTo>
                  <a:pt x="1224844" y="104411"/>
                  <a:pt x="1225007" y="103871"/>
                  <a:pt x="1225099" y="102805"/>
                </a:cubicBezTo>
                <a:lnTo>
                  <a:pt x="1225240" y="102115"/>
                </a:lnTo>
                <a:lnTo>
                  <a:pt x="1226411" y="96397"/>
                </a:lnTo>
                <a:cubicBezTo>
                  <a:pt x="1226487" y="96833"/>
                  <a:pt x="1226560" y="97311"/>
                  <a:pt x="1226635" y="97755"/>
                </a:cubicBezTo>
                <a:cubicBezTo>
                  <a:pt x="1226784" y="96487"/>
                  <a:pt x="1226937" y="94798"/>
                  <a:pt x="1227088" y="92955"/>
                </a:cubicBezTo>
                <a:cubicBezTo>
                  <a:pt x="1227097" y="92708"/>
                  <a:pt x="1227118" y="92464"/>
                  <a:pt x="1227145" y="92242"/>
                </a:cubicBezTo>
                <a:lnTo>
                  <a:pt x="1227156" y="92127"/>
                </a:lnTo>
                <a:lnTo>
                  <a:pt x="1228757" y="80442"/>
                </a:lnTo>
                <a:cubicBezTo>
                  <a:pt x="1228867" y="81021"/>
                  <a:pt x="1228958" y="81898"/>
                  <a:pt x="1229046" y="82799"/>
                </a:cubicBezTo>
                <a:cubicBezTo>
                  <a:pt x="1225791" y="106529"/>
                  <a:pt x="1222825" y="128131"/>
                  <a:pt x="1223355" y="129303"/>
                </a:cubicBezTo>
                <a:cubicBezTo>
                  <a:pt x="1223985" y="129032"/>
                  <a:pt x="1227261" y="110650"/>
                  <a:pt x="1230786" y="92012"/>
                </a:cubicBezTo>
                <a:lnTo>
                  <a:pt x="1232776" y="86143"/>
                </a:lnTo>
                <a:cubicBezTo>
                  <a:pt x="1229588" y="111376"/>
                  <a:pt x="1226570" y="135073"/>
                  <a:pt x="1227208" y="135605"/>
                </a:cubicBezTo>
                <a:cubicBezTo>
                  <a:pt x="1227705" y="136014"/>
                  <a:pt x="1231162" y="114816"/>
                  <a:pt x="1234846" y="93581"/>
                </a:cubicBezTo>
                <a:cubicBezTo>
                  <a:pt x="1232667" y="118105"/>
                  <a:pt x="1229816" y="147514"/>
                  <a:pt x="1229170" y="159110"/>
                </a:cubicBezTo>
                <a:cubicBezTo>
                  <a:pt x="1229358" y="159078"/>
                  <a:pt x="1229556" y="159107"/>
                  <a:pt x="1229778" y="159143"/>
                </a:cubicBezTo>
                <a:lnTo>
                  <a:pt x="1229899" y="159605"/>
                </a:lnTo>
                <a:cubicBezTo>
                  <a:pt x="1231803" y="147334"/>
                  <a:pt x="1236011" y="112788"/>
                  <a:pt x="1239497" y="89226"/>
                </a:cubicBezTo>
                <a:lnTo>
                  <a:pt x="1239509" y="91008"/>
                </a:lnTo>
                <a:cubicBezTo>
                  <a:pt x="1239598" y="91003"/>
                  <a:pt x="1239614" y="90946"/>
                  <a:pt x="1239633" y="90865"/>
                </a:cubicBezTo>
                <a:cubicBezTo>
                  <a:pt x="1238651" y="113347"/>
                  <a:pt x="1237201" y="139149"/>
                  <a:pt x="1237005" y="149635"/>
                </a:cubicBezTo>
                <a:cubicBezTo>
                  <a:pt x="1237208" y="149145"/>
                  <a:pt x="1237377" y="148629"/>
                  <a:pt x="1237548" y="148102"/>
                </a:cubicBezTo>
                <a:lnTo>
                  <a:pt x="1239713" y="142477"/>
                </a:lnTo>
                <a:cubicBezTo>
                  <a:pt x="1239865" y="141047"/>
                  <a:pt x="1240073" y="139713"/>
                  <a:pt x="1240276" y="138572"/>
                </a:cubicBezTo>
                <a:lnTo>
                  <a:pt x="1240207" y="141194"/>
                </a:lnTo>
                <a:lnTo>
                  <a:pt x="1241360" y="138199"/>
                </a:lnTo>
                <a:lnTo>
                  <a:pt x="1240152" y="143283"/>
                </a:lnTo>
                <a:cubicBezTo>
                  <a:pt x="1239863" y="149343"/>
                  <a:pt x="1239779" y="154423"/>
                  <a:pt x="1240335" y="157770"/>
                </a:cubicBezTo>
                <a:cubicBezTo>
                  <a:pt x="1240482" y="157315"/>
                  <a:pt x="1240620" y="156848"/>
                  <a:pt x="1240759" y="156374"/>
                </a:cubicBezTo>
                <a:lnTo>
                  <a:pt x="1242230" y="154972"/>
                </a:lnTo>
                <a:cubicBezTo>
                  <a:pt x="1243443" y="149373"/>
                  <a:pt x="1244729" y="140715"/>
                  <a:pt x="1246122" y="130456"/>
                </a:cubicBezTo>
                <a:cubicBezTo>
                  <a:pt x="1246098" y="131385"/>
                  <a:pt x="1246076" y="132287"/>
                  <a:pt x="1246115" y="133095"/>
                </a:cubicBezTo>
                <a:cubicBezTo>
                  <a:pt x="1244219" y="144891"/>
                  <a:pt x="1242812" y="154377"/>
                  <a:pt x="1242979" y="156225"/>
                </a:cubicBezTo>
                <a:cubicBezTo>
                  <a:pt x="1243583" y="155544"/>
                  <a:pt x="1244734" y="150657"/>
                  <a:pt x="1246148" y="144474"/>
                </a:cubicBezTo>
                <a:lnTo>
                  <a:pt x="1246566" y="145440"/>
                </a:lnTo>
                <a:cubicBezTo>
                  <a:pt x="1247431" y="141766"/>
                  <a:pt x="1248335" y="138044"/>
                  <a:pt x="1249227" y="134459"/>
                </a:cubicBezTo>
                <a:cubicBezTo>
                  <a:pt x="1249231" y="134515"/>
                  <a:pt x="1249235" y="134554"/>
                  <a:pt x="1249322" y="134580"/>
                </a:cubicBezTo>
                <a:lnTo>
                  <a:pt x="1249691" y="133476"/>
                </a:lnTo>
                <a:lnTo>
                  <a:pt x="1247614" y="154289"/>
                </a:lnTo>
                <a:lnTo>
                  <a:pt x="1247679" y="154003"/>
                </a:lnTo>
                <a:lnTo>
                  <a:pt x="1247491" y="155521"/>
                </a:lnTo>
                <a:cubicBezTo>
                  <a:pt x="1247368" y="156998"/>
                  <a:pt x="1247210" y="158456"/>
                  <a:pt x="1247055" y="159886"/>
                </a:cubicBezTo>
                <a:lnTo>
                  <a:pt x="1249675" y="153420"/>
                </a:lnTo>
                <a:cubicBezTo>
                  <a:pt x="1250954" y="146769"/>
                  <a:pt x="1252404" y="138975"/>
                  <a:pt x="1253878" y="131310"/>
                </a:cubicBezTo>
                <a:lnTo>
                  <a:pt x="1253426" y="141332"/>
                </a:lnTo>
                <a:lnTo>
                  <a:pt x="1252953" y="147695"/>
                </a:lnTo>
                <a:lnTo>
                  <a:pt x="1252715" y="152965"/>
                </a:lnTo>
                <a:lnTo>
                  <a:pt x="1252995" y="152949"/>
                </a:lnTo>
                <a:lnTo>
                  <a:pt x="1255379" y="146747"/>
                </a:lnTo>
                <a:cubicBezTo>
                  <a:pt x="1255888" y="142533"/>
                  <a:pt x="1256420" y="137902"/>
                  <a:pt x="1256966" y="133189"/>
                </a:cubicBezTo>
                <a:lnTo>
                  <a:pt x="1257760" y="137317"/>
                </a:lnTo>
                <a:lnTo>
                  <a:pt x="1257683" y="140743"/>
                </a:lnTo>
                <a:lnTo>
                  <a:pt x="1260241" y="134050"/>
                </a:lnTo>
                <a:lnTo>
                  <a:pt x="1259861" y="133447"/>
                </a:lnTo>
                <a:lnTo>
                  <a:pt x="1260467" y="133460"/>
                </a:lnTo>
                <a:cubicBezTo>
                  <a:pt x="1263877" y="124477"/>
                  <a:pt x="1267569" y="114771"/>
                  <a:pt x="1271096" y="105644"/>
                </a:cubicBezTo>
                <a:cubicBezTo>
                  <a:pt x="1271081" y="105731"/>
                  <a:pt x="1271071" y="105794"/>
                  <a:pt x="1271147" y="105840"/>
                </a:cubicBezTo>
                <a:lnTo>
                  <a:pt x="1271908" y="104122"/>
                </a:lnTo>
                <a:lnTo>
                  <a:pt x="1265141" y="127500"/>
                </a:lnTo>
                <a:lnTo>
                  <a:pt x="1265881" y="126552"/>
                </a:lnTo>
                <a:lnTo>
                  <a:pt x="1266062" y="127020"/>
                </a:lnTo>
                <a:cubicBezTo>
                  <a:pt x="1266282" y="126768"/>
                  <a:pt x="1266513" y="126403"/>
                  <a:pt x="1266788" y="125387"/>
                </a:cubicBezTo>
                <a:lnTo>
                  <a:pt x="1266808" y="125120"/>
                </a:lnTo>
                <a:lnTo>
                  <a:pt x="1268397" y="121067"/>
                </a:lnTo>
                <a:cubicBezTo>
                  <a:pt x="1268529" y="121429"/>
                  <a:pt x="1268653" y="121819"/>
                  <a:pt x="1268782" y="122186"/>
                </a:cubicBezTo>
                <a:cubicBezTo>
                  <a:pt x="1268968" y="121253"/>
                  <a:pt x="1269143" y="119996"/>
                  <a:pt x="1269314" y="118620"/>
                </a:cubicBezTo>
                <a:cubicBezTo>
                  <a:pt x="1269318" y="118432"/>
                  <a:pt x="1269341" y="118250"/>
                  <a:pt x="1269376" y="118088"/>
                </a:cubicBezTo>
                <a:lnTo>
                  <a:pt x="1269388" y="118001"/>
                </a:lnTo>
                <a:lnTo>
                  <a:pt x="1271435" y="109475"/>
                </a:lnTo>
                <a:cubicBezTo>
                  <a:pt x="1271621" y="109956"/>
                  <a:pt x="1271786" y="110662"/>
                  <a:pt x="1271951" y="111385"/>
                </a:cubicBezTo>
                <a:lnTo>
                  <a:pt x="1267409" y="130754"/>
                </a:lnTo>
                <a:cubicBezTo>
                  <a:pt x="1269695" y="123931"/>
                  <a:pt x="1272013" y="117029"/>
                  <a:pt x="1274229" y="110480"/>
                </a:cubicBezTo>
                <a:lnTo>
                  <a:pt x="1269438" y="129272"/>
                </a:lnTo>
                <a:lnTo>
                  <a:pt x="1270418" y="129455"/>
                </a:lnTo>
                <a:lnTo>
                  <a:pt x="1270237" y="127944"/>
                </a:lnTo>
                <a:lnTo>
                  <a:pt x="1270745" y="129517"/>
                </a:lnTo>
                <a:lnTo>
                  <a:pt x="1271175" y="129598"/>
                </a:lnTo>
                <a:lnTo>
                  <a:pt x="1273821" y="122094"/>
                </a:lnTo>
                <a:cubicBezTo>
                  <a:pt x="1275549" y="116435"/>
                  <a:pt x="1277364" y="110382"/>
                  <a:pt x="1279207" y="104240"/>
                </a:cubicBezTo>
                <a:lnTo>
                  <a:pt x="1278514" y="110836"/>
                </a:lnTo>
                <a:lnTo>
                  <a:pt x="1277367" y="115619"/>
                </a:lnTo>
                <a:lnTo>
                  <a:pt x="1277723" y="115126"/>
                </a:lnTo>
                <a:cubicBezTo>
                  <a:pt x="1276589" y="120365"/>
                  <a:pt x="1275470" y="125514"/>
                  <a:pt x="1274480" y="130219"/>
                </a:cubicBezTo>
                <a:lnTo>
                  <a:pt x="1275837" y="130473"/>
                </a:lnTo>
                <a:cubicBezTo>
                  <a:pt x="1276816" y="127257"/>
                  <a:pt x="1277843" y="123755"/>
                  <a:pt x="1278915" y="120061"/>
                </a:cubicBezTo>
                <a:lnTo>
                  <a:pt x="1278720" y="119738"/>
                </a:lnTo>
                <a:lnTo>
                  <a:pt x="1278998" y="119778"/>
                </a:lnTo>
                <a:cubicBezTo>
                  <a:pt x="1280568" y="114402"/>
                  <a:pt x="1282237" y="108627"/>
                  <a:pt x="1283944" y="102725"/>
                </a:cubicBezTo>
                <a:lnTo>
                  <a:pt x="1284041" y="102561"/>
                </a:lnTo>
                <a:cubicBezTo>
                  <a:pt x="1284031" y="102486"/>
                  <a:pt x="1284022" y="102413"/>
                  <a:pt x="1284012" y="102339"/>
                </a:cubicBezTo>
                <a:lnTo>
                  <a:pt x="1284114" y="102433"/>
                </a:lnTo>
                <a:lnTo>
                  <a:pt x="1284147" y="102376"/>
                </a:lnTo>
                <a:lnTo>
                  <a:pt x="1284099" y="101212"/>
                </a:lnTo>
                <a:lnTo>
                  <a:pt x="1284321" y="102080"/>
                </a:lnTo>
                <a:cubicBezTo>
                  <a:pt x="1284633" y="101490"/>
                  <a:pt x="1284943" y="100952"/>
                  <a:pt x="1285194" y="100578"/>
                </a:cubicBezTo>
                <a:lnTo>
                  <a:pt x="1284527" y="102888"/>
                </a:lnTo>
                <a:lnTo>
                  <a:pt x="1287667" y="115435"/>
                </a:lnTo>
                <a:lnTo>
                  <a:pt x="1291214" y="115867"/>
                </a:lnTo>
                <a:lnTo>
                  <a:pt x="1290996" y="114691"/>
                </a:lnTo>
                <a:lnTo>
                  <a:pt x="1289129" y="112821"/>
                </a:lnTo>
                <a:lnTo>
                  <a:pt x="1290682" y="112996"/>
                </a:lnTo>
                <a:cubicBezTo>
                  <a:pt x="1290187" y="110377"/>
                  <a:pt x="1289708" y="107780"/>
                  <a:pt x="1289247" y="105257"/>
                </a:cubicBezTo>
                <a:lnTo>
                  <a:pt x="1291587" y="113099"/>
                </a:lnTo>
                <a:lnTo>
                  <a:pt x="1291715" y="113114"/>
                </a:lnTo>
                <a:lnTo>
                  <a:pt x="1291806" y="105372"/>
                </a:lnTo>
                <a:lnTo>
                  <a:pt x="1292378" y="105475"/>
                </a:lnTo>
                <a:cubicBezTo>
                  <a:pt x="1291989" y="103811"/>
                  <a:pt x="1291592" y="102127"/>
                  <a:pt x="1291192" y="100434"/>
                </a:cubicBezTo>
                <a:lnTo>
                  <a:pt x="1293128" y="104190"/>
                </a:lnTo>
                <a:lnTo>
                  <a:pt x="1294215" y="96977"/>
                </a:lnTo>
                <a:lnTo>
                  <a:pt x="1294013" y="105302"/>
                </a:lnTo>
                <a:lnTo>
                  <a:pt x="1294541" y="102747"/>
                </a:lnTo>
                <a:lnTo>
                  <a:pt x="1296578" y="104963"/>
                </a:lnTo>
                <a:cubicBezTo>
                  <a:pt x="1296097" y="102960"/>
                  <a:pt x="1295585" y="100915"/>
                  <a:pt x="1295067" y="98848"/>
                </a:cubicBezTo>
                <a:cubicBezTo>
                  <a:pt x="1295129" y="98230"/>
                  <a:pt x="1295193" y="97629"/>
                  <a:pt x="1295290" y="97243"/>
                </a:cubicBezTo>
                <a:lnTo>
                  <a:pt x="1297442" y="105832"/>
                </a:lnTo>
                <a:lnTo>
                  <a:pt x="1297457" y="105916"/>
                </a:lnTo>
                <a:lnTo>
                  <a:pt x="1297459" y="105920"/>
                </a:lnTo>
                <a:lnTo>
                  <a:pt x="1297976" y="106484"/>
                </a:lnTo>
                <a:lnTo>
                  <a:pt x="1298549" y="104955"/>
                </a:lnTo>
                <a:cubicBezTo>
                  <a:pt x="1298778" y="105786"/>
                  <a:pt x="1298745" y="106432"/>
                  <a:pt x="1298670" y="107277"/>
                </a:cubicBezTo>
                <a:cubicBezTo>
                  <a:pt x="1298712" y="107345"/>
                  <a:pt x="1298765" y="107394"/>
                  <a:pt x="1298817" y="107441"/>
                </a:cubicBezTo>
                <a:cubicBezTo>
                  <a:pt x="1298959" y="106554"/>
                  <a:pt x="1299118" y="105517"/>
                  <a:pt x="1299301" y="104452"/>
                </a:cubicBezTo>
                <a:cubicBezTo>
                  <a:pt x="1298766" y="100875"/>
                  <a:pt x="1297861" y="96880"/>
                  <a:pt x="1300108" y="94853"/>
                </a:cubicBezTo>
                <a:lnTo>
                  <a:pt x="1300445" y="92447"/>
                </a:lnTo>
                <a:lnTo>
                  <a:pt x="1303180" y="94173"/>
                </a:lnTo>
                <a:lnTo>
                  <a:pt x="1303643" y="93483"/>
                </a:lnTo>
                <a:lnTo>
                  <a:pt x="1303663" y="93586"/>
                </a:lnTo>
                <a:cubicBezTo>
                  <a:pt x="1304129" y="93817"/>
                  <a:pt x="1304220" y="94174"/>
                  <a:pt x="1304319" y="94557"/>
                </a:cubicBezTo>
                <a:lnTo>
                  <a:pt x="1305119" y="94597"/>
                </a:lnTo>
                <a:cubicBezTo>
                  <a:pt x="1305178" y="94204"/>
                  <a:pt x="1305239" y="93799"/>
                  <a:pt x="1305302" y="93389"/>
                </a:cubicBezTo>
                <a:lnTo>
                  <a:pt x="1305891" y="84774"/>
                </a:lnTo>
                <a:lnTo>
                  <a:pt x="1306503" y="83960"/>
                </a:lnTo>
                <a:lnTo>
                  <a:pt x="1306850" y="81558"/>
                </a:lnTo>
                <a:lnTo>
                  <a:pt x="1307851" y="81652"/>
                </a:lnTo>
                <a:lnTo>
                  <a:pt x="1308511" y="82128"/>
                </a:lnTo>
                <a:cubicBezTo>
                  <a:pt x="1309040" y="80253"/>
                  <a:pt x="1309820" y="71040"/>
                  <a:pt x="1310033" y="70313"/>
                </a:cubicBezTo>
                <a:lnTo>
                  <a:pt x="1309790" y="77766"/>
                </a:lnTo>
                <a:cubicBezTo>
                  <a:pt x="1310904" y="73326"/>
                  <a:pt x="1310471" y="75405"/>
                  <a:pt x="1310289" y="78048"/>
                </a:cubicBezTo>
                <a:lnTo>
                  <a:pt x="1310187" y="78558"/>
                </a:lnTo>
                <a:cubicBezTo>
                  <a:pt x="1310761" y="76632"/>
                  <a:pt x="1312139" y="70318"/>
                  <a:pt x="1312655" y="69767"/>
                </a:cubicBezTo>
                <a:cubicBezTo>
                  <a:pt x="1313006" y="70340"/>
                  <a:pt x="1312722" y="73323"/>
                  <a:pt x="1312152" y="77456"/>
                </a:cubicBezTo>
                <a:lnTo>
                  <a:pt x="1312989" y="74955"/>
                </a:lnTo>
                <a:cubicBezTo>
                  <a:pt x="1313291" y="76227"/>
                  <a:pt x="1312553" y="79780"/>
                  <a:pt x="1311889" y="83307"/>
                </a:cubicBezTo>
                <a:lnTo>
                  <a:pt x="1313186" y="79870"/>
                </a:lnTo>
                <a:lnTo>
                  <a:pt x="1313390" y="81617"/>
                </a:lnTo>
                <a:lnTo>
                  <a:pt x="1313448" y="81555"/>
                </a:lnTo>
                <a:cubicBezTo>
                  <a:pt x="1314600" y="73589"/>
                  <a:pt x="1315816" y="65372"/>
                  <a:pt x="1317008" y="57524"/>
                </a:cubicBezTo>
                <a:cubicBezTo>
                  <a:pt x="1317010" y="57623"/>
                  <a:pt x="1317014" y="57695"/>
                  <a:pt x="1317100" y="57736"/>
                </a:cubicBezTo>
                <a:lnTo>
                  <a:pt x="1317497" y="55744"/>
                </a:lnTo>
                <a:lnTo>
                  <a:pt x="1316420" y="71376"/>
                </a:lnTo>
                <a:lnTo>
                  <a:pt x="1316997" y="73237"/>
                </a:lnTo>
                <a:lnTo>
                  <a:pt x="1318125" y="64660"/>
                </a:lnTo>
                <a:cubicBezTo>
                  <a:pt x="1318290" y="64732"/>
                  <a:pt x="1318291" y="64841"/>
                  <a:pt x="1318291" y="64968"/>
                </a:cubicBezTo>
                <a:lnTo>
                  <a:pt x="1318188" y="67783"/>
                </a:lnTo>
                <a:lnTo>
                  <a:pt x="1319665" y="60512"/>
                </a:lnTo>
                <a:cubicBezTo>
                  <a:pt x="1319829" y="61355"/>
                  <a:pt x="1319157" y="67971"/>
                  <a:pt x="1319063" y="69479"/>
                </a:cubicBezTo>
                <a:lnTo>
                  <a:pt x="1319101" y="69565"/>
                </a:lnTo>
                <a:lnTo>
                  <a:pt x="1319890" y="64905"/>
                </a:lnTo>
                <a:lnTo>
                  <a:pt x="1321012" y="62761"/>
                </a:lnTo>
                <a:cubicBezTo>
                  <a:pt x="1320965" y="63558"/>
                  <a:pt x="1319294" y="72388"/>
                  <a:pt x="1319163" y="74433"/>
                </a:cubicBezTo>
                <a:lnTo>
                  <a:pt x="1319439" y="75316"/>
                </a:lnTo>
                <a:lnTo>
                  <a:pt x="1319642" y="74447"/>
                </a:lnTo>
                <a:lnTo>
                  <a:pt x="1319587" y="75314"/>
                </a:lnTo>
                <a:lnTo>
                  <a:pt x="1319760" y="75238"/>
                </a:lnTo>
                <a:cubicBezTo>
                  <a:pt x="1320218" y="70941"/>
                  <a:pt x="1320684" y="66686"/>
                  <a:pt x="1321143" y="62552"/>
                </a:cubicBezTo>
                <a:lnTo>
                  <a:pt x="1320464" y="80046"/>
                </a:lnTo>
                <a:cubicBezTo>
                  <a:pt x="1320758" y="78834"/>
                  <a:pt x="1321300" y="77310"/>
                  <a:pt x="1321718" y="75976"/>
                </a:cubicBezTo>
                <a:lnTo>
                  <a:pt x="1321865" y="74665"/>
                </a:lnTo>
                <a:cubicBezTo>
                  <a:pt x="1322409" y="69902"/>
                  <a:pt x="1322628" y="68130"/>
                  <a:pt x="1322850" y="66782"/>
                </a:cubicBezTo>
                <a:cubicBezTo>
                  <a:pt x="1322904" y="65035"/>
                  <a:pt x="1323014" y="62996"/>
                  <a:pt x="1323290" y="61119"/>
                </a:cubicBezTo>
                <a:lnTo>
                  <a:pt x="1324592" y="57652"/>
                </a:lnTo>
                <a:cubicBezTo>
                  <a:pt x="1324659" y="56794"/>
                  <a:pt x="1324726" y="55932"/>
                  <a:pt x="1324794" y="55069"/>
                </a:cubicBezTo>
                <a:lnTo>
                  <a:pt x="1324948" y="56705"/>
                </a:lnTo>
                <a:lnTo>
                  <a:pt x="1324964" y="56660"/>
                </a:lnTo>
                <a:lnTo>
                  <a:pt x="1325744" y="50059"/>
                </a:lnTo>
                <a:cubicBezTo>
                  <a:pt x="1326273" y="51115"/>
                  <a:pt x="1326330" y="51749"/>
                  <a:pt x="1326400" y="52304"/>
                </a:cubicBezTo>
                <a:cubicBezTo>
                  <a:pt x="1327135" y="48079"/>
                  <a:pt x="1328223" y="38664"/>
                  <a:pt x="1328775" y="36907"/>
                </a:cubicBezTo>
                <a:cubicBezTo>
                  <a:pt x="1329129" y="37146"/>
                  <a:pt x="1329165" y="39035"/>
                  <a:pt x="1329257" y="40434"/>
                </a:cubicBezTo>
                <a:lnTo>
                  <a:pt x="1329353" y="39688"/>
                </a:lnTo>
                <a:cubicBezTo>
                  <a:pt x="1329460" y="37296"/>
                  <a:pt x="1329639" y="34527"/>
                  <a:pt x="1330013" y="32080"/>
                </a:cubicBezTo>
                <a:lnTo>
                  <a:pt x="1331338" y="28813"/>
                </a:lnTo>
                <a:lnTo>
                  <a:pt x="1331404" y="29433"/>
                </a:lnTo>
                <a:cubicBezTo>
                  <a:pt x="1331591" y="29005"/>
                  <a:pt x="1331801" y="28406"/>
                  <a:pt x="1331980" y="27230"/>
                </a:cubicBezTo>
                <a:lnTo>
                  <a:pt x="1332178" y="26467"/>
                </a:lnTo>
                <a:lnTo>
                  <a:pt x="1333832" y="20143"/>
                </a:lnTo>
                <a:cubicBezTo>
                  <a:pt x="1333875" y="20624"/>
                  <a:pt x="1333911" y="21151"/>
                  <a:pt x="1333953" y="21641"/>
                </a:cubicBezTo>
                <a:cubicBezTo>
                  <a:pt x="1334207" y="20239"/>
                  <a:pt x="1334496" y="18372"/>
                  <a:pt x="1334798" y="16337"/>
                </a:cubicBezTo>
                <a:cubicBezTo>
                  <a:pt x="1334826" y="16064"/>
                  <a:pt x="1334867" y="15794"/>
                  <a:pt x="1334912" y="15550"/>
                </a:cubicBezTo>
                <a:lnTo>
                  <a:pt x="1334931" y="15422"/>
                </a:lnTo>
                <a:lnTo>
                  <a:pt x="1337497" y="2508"/>
                </a:lnTo>
                <a:cubicBezTo>
                  <a:pt x="1337564" y="3146"/>
                  <a:pt x="1337587" y="4115"/>
                  <a:pt x="1337607" y="5107"/>
                </a:cubicBezTo>
                <a:cubicBezTo>
                  <a:pt x="1332393" y="31334"/>
                  <a:pt x="1327643" y="55208"/>
                  <a:pt x="1328093" y="56497"/>
                </a:cubicBezTo>
                <a:lnTo>
                  <a:pt x="1329168" y="53246"/>
                </a:lnTo>
                <a:cubicBezTo>
                  <a:pt x="1329177" y="53119"/>
                  <a:pt x="1329186" y="52992"/>
                  <a:pt x="1329195" y="52864"/>
                </a:cubicBezTo>
                <a:lnTo>
                  <a:pt x="1329778" y="51015"/>
                </a:lnTo>
                <a:cubicBezTo>
                  <a:pt x="1331776" y="43552"/>
                  <a:pt x="1335152" y="29475"/>
                  <a:pt x="1338658" y="15263"/>
                </a:cubicBezTo>
                <a:lnTo>
                  <a:pt x="1341161" y="8765"/>
                </a:lnTo>
                <a:cubicBezTo>
                  <a:pt x="1335898" y="36650"/>
                  <a:pt x="1330931" y="62839"/>
                  <a:pt x="1331542" y="63419"/>
                </a:cubicBezTo>
                <a:cubicBezTo>
                  <a:pt x="1332019" y="63867"/>
                  <a:pt x="1337238" y="40434"/>
                  <a:pt x="1342693" y="16958"/>
                </a:cubicBezTo>
                <a:cubicBezTo>
                  <a:pt x="1337754" y="49000"/>
                  <a:pt x="1331316" y="88596"/>
                  <a:pt x="1331093" y="94241"/>
                </a:cubicBezTo>
                <a:lnTo>
                  <a:pt x="1331867" y="91981"/>
                </a:lnTo>
                <a:lnTo>
                  <a:pt x="1331944" y="92100"/>
                </a:lnTo>
                <a:cubicBezTo>
                  <a:pt x="1334451" y="81044"/>
                  <a:pt x="1342032" y="39745"/>
                  <a:pt x="1347801" y="12109"/>
                </a:cubicBezTo>
                <a:lnTo>
                  <a:pt x="1347671" y="14074"/>
                </a:lnTo>
                <a:cubicBezTo>
                  <a:pt x="1347763" y="14069"/>
                  <a:pt x="1347784" y="14004"/>
                  <a:pt x="1347811" y="13916"/>
                </a:cubicBezTo>
                <a:cubicBezTo>
                  <a:pt x="1344749" y="41186"/>
                  <a:pt x="1340794" y="72880"/>
                  <a:pt x="1340182" y="81722"/>
                </a:cubicBezTo>
                <a:lnTo>
                  <a:pt x="1340099" y="87456"/>
                </a:lnTo>
                <a:cubicBezTo>
                  <a:pt x="1340682" y="87683"/>
                  <a:pt x="1342999" y="73717"/>
                  <a:pt x="1344690" y="66576"/>
                </a:cubicBezTo>
                <a:lnTo>
                  <a:pt x="1343025" y="89474"/>
                </a:lnTo>
                <a:lnTo>
                  <a:pt x="1344047" y="89957"/>
                </a:lnTo>
                <a:cubicBezTo>
                  <a:pt x="1345686" y="85047"/>
                  <a:pt x="1348285" y="72927"/>
                  <a:pt x="1351322" y="57564"/>
                </a:cubicBezTo>
                <a:cubicBezTo>
                  <a:pt x="1351223" y="58588"/>
                  <a:pt x="1351129" y="59585"/>
                  <a:pt x="1351105" y="60476"/>
                </a:cubicBezTo>
                <a:cubicBezTo>
                  <a:pt x="1348229" y="73517"/>
                  <a:pt x="1346037" y="84000"/>
                  <a:pt x="1346062" y="86040"/>
                </a:cubicBezTo>
                <a:cubicBezTo>
                  <a:pt x="1346734" y="85283"/>
                  <a:pt x="1348299" y="79877"/>
                  <a:pt x="1350237" y="73038"/>
                </a:cubicBezTo>
                <a:lnTo>
                  <a:pt x="1351124" y="75722"/>
                </a:lnTo>
                <a:lnTo>
                  <a:pt x="1348224" y="91934"/>
                </a:lnTo>
                <a:lnTo>
                  <a:pt x="1348622" y="92122"/>
                </a:lnTo>
                <a:lnTo>
                  <a:pt x="1351051" y="83544"/>
                </a:lnTo>
                <a:lnTo>
                  <a:pt x="1349382" y="92482"/>
                </a:lnTo>
                <a:cubicBezTo>
                  <a:pt x="1349788" y="92723"/>
                  <a:pt x="1350179" y="92986"/>
                  <a:pt x="1350546" y="93268"/>
                </a:cubicBezTo>
                <a:cubicBezTo>
                  <a:pt x="1352763" y="84662"/>
                  <a:pt x="1355963" y="71380"/>
                  <a:pt x="1359198" y="58436"/>
                </a:cubicBezTo>
                <a:lnTo>
                  <a:pt x="1357940" y="69503"/>
                </a:lnTo>
                <a:cubicBezTo>
                  <a:pt x="1357307" y="73314"/>
                  <a:pt x="1356819" y="76548"/>
                  <a:pt x="1356611" y="78970"/>
                </a:cubicBezTo>
                <a:lnTo>
                  <a:pt x="1355373" y="89745"/>
                </a:lnTo>
                <a:lnTo>
                  <a:pt x="1354493" y="96032"/>
                </a:lnTo>
                <a:cubicBezTo>
                  <a:pt x="1356147" y="97165"/>
                  <a:pt x="1357786" y="98343"/>
                  <a:pt x="1359373" y="99451"/>
                </a:cubicBezTo>
                <a:cubicBezTo>
                  <a:pt x="1359688" y="99597"/>
                  <a:pt x="1360003" y="99806"/>
                  <a:pt x="1360283" y="100094"/>
                </a:cubicBezTo>
                <a:lnTo>
                  <a:pt x="1365858" y="103575"/>
                </a:lnTo>
                <a:cubicBezTo>
                  <a:pt x="1365732" y="101976"/>
                  <a:pt x="1365630" y="100513"/>
                  <a:pt x="1365615" y="99457"/>
                </a:cubicBezTo>
                <a:cubicBezTo>
                  <a:pt x="1365166" y="97676"/>
                  <a:pt x="1364957" y="96162"/>
                  <a:pt x="1366047" y="95619"/>
                </a:cubicBezTo>
                <a:cubicBezTo>
                  <a:pt x="1365872" y="94833"/>
                  <a:pt x="1365802" y="94085"/>
                  <a:pt x="1365756" y="93365"/>
                </a:cubicBezTo>
                <a:lnTo>
                  <a:pt x="1366323" y="90203"/>
                </a:lnTo>
                <a:lnTo>
                  <a:pt x="1366509" y="90779"/>
                </a:lnTo>
                <a:cubicBezTo>
                  <a:pt x="1366596" y="90363"/>
                  <a:pt x="1366672" y="89788"/>
                  <a:pt x="1366596" y="88670"/>
                </a:cubicBezTo>
                <a:lnTo>
                  <a:pt x="1366628" y="87941"/>
                </a:lnTo>
                <a:lnTo>
                  <a:pt x="1366879" y="81892"/>
                </a:lnTo>
                <a:cubicBezTo>
                  <a:pt x="1367018" y="82339"/>
                  <a:pt x="1367158" y="82829"/>
                  <a:pt x="1367297" y="83286"/>
                </a:cubicBezTo>
                <a:cubicBezTo>
                  <a:pt x="1367249" y="81954"/>
                  <a:pt x="1367139" y="80182"/>
                  <a:pt x="1367008" y="78254"/>
                </a:cubicBezTo>
                <a:cubicBezTo>
                  <a:pt x="1366976" y="77995"/>
                  <a:pt x="1366960" y="77740"/>
                  <a:pt x="1366955" y="77508"/>
                </a:cubicBezTo>
                <a:lnTo>
                  <a:pt x="1366946" y="77387"/>
                </a:lnTo>
                <a:lnTo>
                  <a:pt x="1366711" y="65095"/>
                </a:lnTo>
                <a:cubicBezTo>
                  <a:pt x="1366902" y="65687"/>
                  <a:pt x="1367119" y="66592"/>
                  <a:pt x="1367340" y="67522"/>
                </a:cubicBezTo>
                <a:cubicBezTo>
                  <a:pt x="1367532" y="77604"/>
                  <a:pt x="1367715" y="87323"/>
                  <a:pt x="1367925" y="95407"/>
                </a:cubicBezTo>
                <a:lnTo>
                  <a:pt x="1369855" y="96514"/>
                </a:lnTo>
                <a:cubicBezTo>
                  <a:pt x="1370021" y="90548"/>
                  <a:pt x="1370186" y="83767"/>
                  <a:pt x="1370374" y="76952"/>
                </a:cubicBezTo>
                <a:lnTo>
                  <a:pt x="1371381" y="70673"/>
                </a:lnTo>
                <a:cubicBezTo>
                  <a:pt x="1371668" y="80644"/>
                  <a:pt x="1371946" y="90386"/>
                  <a:pt x="1372230" y="98693"/>
                </a:cubicBezTo>
                <a:lnTo>
                  <a:pt x="1374184" y="100773"/>
                </a:lnTo>
                <a:cubicBezTo>
                  <a:pt x="1374273" y="93917"/>
                  <a:pt x="1374355" y="86077"/>
                  <a:pt x="1374462" y="78229"/>
                </a:cubicBezTo>
                <a:lnTo>
                  <a:pt x="1375955" y="102644"/>
                </a:lnTo>
                <a:lnTo>
                  <a:pt x="1378681" y="99770"/>
                </a:lnTo>
                <a:cubicBezTo>
                  <a:pt x="1378471" y="90529"/>
                  <a:pt x="1378295" y="81312"/>
                  <a:pt x="1378222" y="73296"/>
                </a:cubicBezTo>
                <a:lnTo>
                  <a:pt x="1378501" y="75147"/>
                </a:lnTo>
                <a:cubicBezTo>
                  <a:pt x="1378584" y="75134"/>
                  <a:pt x="1378590" y="75072"/>
                  <a:pt x="1378597" y="74987"/>
                </a:cubicBezTo>
                <a:lnTo>
                  <a:pt x="1380977" y="98573"/>
                </a:lnTo>
                <a:cubicBezTo>
                  <a:pt x="1382143" y="97865"/>
                  <a:pt x="1384048" y="98295"/>
                  <a:pt x="1386182" y="99702"/>
                </a:cubicBezTo>
                <a:cubicBezTo>
                  <a:pt x="1389064" y="101604"/>
                  <a:pt x="1391557" y="105067"/>
                  <a:pt x="1393564" y="108313"/>
                </a:cubicBezTo>
                <a:lnTo>
                  <a:pt x="1394383" y="109007"/>
                </a:lnTo>
                <a:cubicBezTo>
                  <a:pt x="1394385" y="109002"/>
                  <a:pt x="1394383" y="108998"/>
                  <a:pt x="1394387" y="108995"/>
                </a:cubicBezTo>
                <a:lnTo>
                  <a:pt x="1393418" y="100790"/>
                </a:lnTo>
                <a:cubicBezTo>
                  <a:pt x="1396368" y="100645"/>
                  <a:pt x="1406335" y="109879"/>
                  <a:pt x="1411582" y="112692"/>
                </a:cubicBezTo>
                <a:lnTo>
                  <a:pt x="1412049" y="105612"/>
                </a:lnTo>
                <a:cubicBezTo>
                  <a:pt x="1413036" y="105620"/>
                  <a:pt x="1414324" y="106619"/>
                  <a:pt x="1415704" y="108133"/>
                </a:cubicBezTo>
                <a:lnTo>
                  <a:pt x="1417679" y="105636"/>
                </a:lnTo>
                <a:cubicBezTo>
                  <a:pt x="1418100" y="105926"/>
                  <a:pt x="1417651" y="107270"/>
                  <a:pt x="1417408" y="108287"/>
                </a:cubicBezTo>
                <a:cubicBezTo>
                  <a:pt x="1417408" y="108288"/>
                  <a:pt x="1417407" y="108289"/>
                  <a:pt x="1417408" y="108290"/>
                </a:cubicBezTo>
                <a:lnTo>
                  <a:pt x="1417735" y="107794"/>
                </a:lnTo>
                <a:cubicBezTo>
                  <a:pt x="1418511" y="106147"/>
                  <a:pt x="1419486" y="104260"/>
                  <a:pt x="1420644" y="102668"/>
                </a:cubicBezTo>
                <a:lnTo>
                  <a:pt x="1423311" y="100824"/>
                </a:lnTo>
                <a:lnTo>
                  <a:pt x="1423237" y="101284"/>
                </a:lnTo>
                <a:cubicBezTo>
                  <a:pt x="1423605" y="101047"/>
                  <a:pt x="1424050" y="100699"/>
                  <a:pt x="1424603" y="99931"/>
                </a:cubicBezTo>
                <a:lnTo>
                  <a:pt x="1425075" y="99463"/>
                </a:lnTo>
                <a:lnTo>
                  <a:pt x="1428997" y="95584"/>
                </a:lnTo>
                <a:cubicBezTo>
                  <a:pt x="1428932" y="95937"/>
                  <a:pt x="1428841" y="96320"/>
                  <a:pt x="1428770" y="96680"/>
                </a:cubicBezTo>
                <a:cubicBezTo>
                  <a:pt x="1429485" y="95780"/>
                  <a:pt x="1430373" y="94568"/>
                  <a:pt x="1431322" y="93238"/>
                </a:cubicBezTo>
                <a:cubicBezTo>
                  <a:pt x="1431431" y="93056"/>
                  <a:pt x="1431557" y="92880"/>
                  <a:pt x="1431684" y="92724"/>
                </a:cubicBezTo>
                <a:lnTo>
                  <a:pt x="1431744" y="92640"/>
                </a:lnTo>
                <a:lnTo>
                  <a:pt x="1438650" y="84436"/>
                </a:lnTo>
                <a:cubicBezTo>
                  <a:pt x="1438573" y="84908"/>
                  <a:pt x="1438348" y="85598"/>
                  <a:pt x="1438115" y="86304"/>
                </a:cubicBezTo>
                <a:cubicBezTo>
                  <a:pt x="1432999" y="92381"/>
                  <a:pt x="1428050" y="98257"/>
                  <a:pt x="1423868" y="103344"/>
                </a:cubicBezTo>
                <a:lnTo>
                  <a:pt x="1421893" y="109305"/>
                </a:lnTo>
                <a:cubicBezTo>
                  <a:pt x="1426237" y="104844"/>
                  <a:pt x="1431515" y="99342"/>
                  <a:pt x="1436874" y="93817"/>
                </a:cubicBezTo>
                <a:cubicBezTo>
                  <a:pt x="1438087" y="93105"/>
                  <a:pt x="1439945" y="91737"/>
                  <a:pt x="1442001" y="90107"/>
                </a:cubicBezTo>
                <a:lnTo>
                  <a:pt x="1431491" y="103054"/>
                </a:lnTo>
                <a:lnTo>
                  <a:pt x="1429210" y="109189"/>
                </a:lnTo>
                <a:lnTo>
                  <a:pt x="1431643" y="105063"/>
                </a:lnTo>
                <a:lnTo>
                  <a:pt x="1431839" y="107287"/>
                </a:lnTo>
                <a:cubicBezTo>
                  <a:pt x="1435051" y="103823"/>
                  <a:pt x="1438481" y="100113"/>
                  <a:pt x="1441933" y="96405"/>
                </a:cubicBezTo>
                <a:cubicBezTo>
                  <a:pt x="1438017" y="101781"/>
                  <a:pt x="1433832" y="107478"/>
                  <a:pt x="1429747" y="113037"/>
                </a:cubicBezTo>
                <a:lnTo>
                  <a:pt x="1431220" y="114851"/>
                </a:lnTo>
                <a:cubicBezTo>
                  <a:pt x="1431767" y="113828"/>
                  <a:pt x="1432283" y="112759"/>
                  <a:pt x="1432809" y="111665"/>
                </a:cubicBezTo>
                <a:lnTo>
                  <a:pt x="1431501" y="115194"/>
                </a:lnTo>
                <a:lnTo>
                  <a:pt x="1432207" y="116066"/>
                </a:lnTo>
                <a:lnTo>
                  <a:pt x="1435509" y="112152"/>
                </a:lnTo>
                <a:cubicBezTo>
                  <a:pt x="1441238" y="100213"/>
                  <a:pt x="1449237" y="83170"/>
                  <a:pt x="1456589" y="67834"/>
                </a:cubicBezTo>
                <a:cubicBezTo>
                  <a:pt x="1456566" y="67916"/>
                  <a:pt x="1456552" y="67977"/>
                  <a:pt x="1456622" y="68016"/>
                </a:cubicBezTo>
                <a:lnTo>
                  <a:pt x="1457501" y="66375"/>
                </a:lnTo>
                <a:cubicBezTo>
                  <a:pt x="1453475" y="77203"/>
                  <a:pt x="1448407" y="90320"/>
                  <a:pt x="1443695" y="102444"/>
                </a:cubicBezTo>
                <a:lnTo>
                  <a:pt x="1448878" y="96300"/>
                </a:lnTo>
                <a:cubicBezTo>
                  <a:pt x="1452315" y="88284"/>
                  <a:pt x="1455869" y="79991"/>
                  <a:pt x="1459223" y="72220"/>
                </a:cubicBezTo>
                <a:cubicBezTo>
                  <a:pt x="1451920" y="93287"/>
                  <a:pt x="1444446" y="114230"/>
                  <a:pt x="1445058" y="114045"/>
                </a:cubicBezTo>
                <a:cubicBezTo>
                  <a:pt x="1445845" y="113803"/>
                  <a:pt x="1454900" y="90726"/>
                  <a:pt x="1464560" y="66159"/>
                </a:cubicBezTo>
                <a:lnTo>
                  <a:pt x="1463343" y="72364"/>
                </a:lnTo>
                <a:cubicBezTo>
                  <a:pt x="1457162" y="91000"/>
                  <a:pt x="1450903" y="109302"/>
                  <a:pt x="1451314" y="109733"/>
                </a:cubicBezTo>
                <a:cubicBezTo>
                  <a:pt x="1452324" y="108858"/>
                  <a:pt x="1460398" y="87734"/>
                  <a:pt x="1469271" y="64532"/>
                </a:cubicBezTo>
                <a:cubicBezTo>
                  <a:pt x="1469786" y="63734"/>
                  <a:pt x="1470288" y="62959"/>
                  <a:pt x="1470660" y="62467"/>
                </a:cubicBezTo>
                <a:lnTo>
                  <a:pt x="1466290" y="73891"/>
                </a:lnTo>
                <a:lnTo>
                  <a:pt x="1466241" y="74003"/>
                </a:lnTo>
                <a:cubicBezTo>
                  <a:pt x="1466155" y="74217"/>
                  <a:pt x="1466056" y="74452"/>
                  <a:pt x="1465941" y="74684"/>
                </a:cubicBezTo>
                <a:cubicBezTo>
                  <a:pt x="1465169" y="76446"/>
                  <a:pt x="1464471" y="78067"/>
                  <a:pt x="1463977" y="79297"/>
                </a:cubicBezTo>
                <a:cubicBezTo>
                  <a:pt x="1464257" y="78917"/>
                  <a:pt x="1464548" y="78503"/>
                  <a:pt x="1464825" y="78129"/>
                </a:cubicBezTo>
                <a:lnTo>
                  <a:pt x="1463006" y="83873"/>
                </a:lnTo>
                <a:lnTo>
                  <a:pt x="1462788" y="84565"/>
                </a:lnTo>
                <a:cubicBezTo>
                  <a:pt x="1462342" y="85585"/>
                  <a:pt x="1462215" y="86149"/>
                  <a:pt x="1462154" y="86566"/>
                </a:cubicBezTo>
                <a:lnTo>
                  <a:pt x="1462516" y="86089"/>
                </a:lnTo>
                <a:lnTo>
                  <a:pt x="1461958" y="89233"/>
                </a:lnTo>
                <a:cubicBezTo>
                  <a:pt x="1461040" y="91356"/>
                  <a:pt x="1459802" y="93666"/>
                  <a:pt x="1458694" y="95644"/>
                </a:cubicBezTo>
                <a:lnTo>
                  <a:pt x="1458396" y="96287"/>
                </a:lnTo>
                <a:cubicBezTo>
                  <a:pt x="1458397" y="96287"/>
                  <a:pt x="1458397" y="96286"/>
                  <a:pt x="1458398" y="96285"/>
                </a:cubicBezTo>
                <a:lnTo>
                  <a:pt x="1460552" y="93608"/>
                </a:lnTo>
                <a:cubicBezTo>
                  <a:pt x="1460124" y="95239"/>
                  <a:pt x="1456300" y="103275"/>
                  <a:pt x="1454787" y="106973"/>
                </a:cubicBezTo>
                <a:cubicBezTo>
                  <a:pt x="1455119" y="106550"/>
                  <a:pt x="1455481" y="106059"/>
                  <a:pt x="1456440" y="105400"/>
                </a:cubicBezTo>
                <a:lnTo>
                  <a:pt x="1453774" y="111040"/>
                </a:lnTo>
                <a:lnTo>
                  <a:pt x="1452905" y="115282"/>
                </a:lnTo>
                <a:lnTo>
                  <a:pt x="1452251" y="116540"/>
                </a:lnTo>
                <a:lnTo>
                  <a:pt x="1452865" y="119990"/>
                </a:lnTo>
                <a:lnTo>
                  <a:pt x="1453935" y="117467"/>
                </a:lnTo>
                <a:cubicBezTo>
                  <a:pt x="1453887" y="117745"/>
                  <a:pt x="1453437" y="119007"/>
                  <a:pt x="1452936" y="120392"/>
                </a:cubicBezTo>
                <a:lnTo>
                  <a:pt x="1452953" y="120487"/>
                </a:lnTo>
                <a:lnTo>
                  <a:pt x="1453586" y="120862"/>
                </a:lnTo>
                <a:lnTo>
                  <a:pt x="1456149" y="116151"/>
                </a:lnTo>
                <a:lnTo>
                  <a:pt x="1454227" y="121244"/>
                </a:lnTo>
                <a:lnTo>
                  <a:pt x="1454367" y="121326"/>
                </a:lnTo>
                <a:lnTo>
                  <a:pt x="1454619" y="121015"/>
                </a:lnTo>
                <a:lnTo>
                  <a:pt x="1455039" y="120277"/>
                </a:lnTo>
                <a:cubicBezTo>
                  <a:pt x="1455103" y="120175"/>
                  <a:pt x="1455159" y="120087"/>
                  <a:pt x="1455326" y="120090"/>
                </a:cubicBezTo>
                <a:lnTo>
                  <a:pt x="1455277" y="120201"/>
                </a:lnTo>
                <a:lnTo>
                  <a:pt x="1456578" y="118594"/>
                </a:lnTo>
                <a:cubicBezTo>
                  <a:pt x="1456549" y="118331"/>
                  <a:pt x="1456523" y="118071"/>
                  <a:pt x="1456496" y="117809"/>
                </a:cubicBezTo>
                <a:lnTo>
                  <a:pt x="1456651" y="118503"/>
                </a:lnTo>
                <a:lnTo>
                  <a:pt x="1457627" y="117298"/>
                </a:lnTo>
                <a:lnTo>
                  <a:pt x="1458230" y="115368"/>
                </a:lnTo>
                <a:lnTo>
                  <a:pt x="1458782" y="113232"/>
                </a:lnTo>
                <a:cubicBezTo>
                  <a:pt x="1458781" y="113224"/>
                  <a:pt x="1458780" y="113217"/>
                  <a:pt x="1458778" y="113209"/>
                </a:cubicBezTo>
                <a:lnTo>
                  <a:pt x="1458785" y="113222"/>
                </a:lnTo>
                <a:lnTo>
                  <a:pt x="1460862" y="105174"/>
                </a:lnTo>
                <a:lnTo>
                  <a:pt x="1459494" y="114777"/>
                </a:lnTo>
                <a:lnTo>
                  <a:pt x="1460678" y="117373"/>
                </a:lnTo>
                <a:lnTo>
                  <a:pt x="1463074" y="127100"/>
                </a:lnTo>
                <a:cubicBezTo>
                  <a:pt x="1463377" y="127309"/>
                  <a:pt x="1463670" y="127526"/>
                  <a:pt x="1463977" y="127725"/>
                </a:cubicBezTo>
                <a:cubicBezTo>
                  <a:pt x="1464277" y="126573"/>
                  <a:pt x="1464554" y="125388"/>
                  <a:pt x="1464829" y="124176"/>
                </a:cubicBezTo>
                <a:cubicBezTo>
                  <a:pt x="1464166" y="120246"/>
                  <a:pt x="1463423" y="115953"/>
                  <a:pt x="1462661" y="111554"/>
                </a:cubicBezTo>
                <a:cubicBezTo>
                  <a:pt x="1462773" y="110973"/>
                  <a:pt x="1462885" y="110407"/>
                  <a:pt x="1463011" y="110042"/>
                </a:cubicBezTo>
                <a:lnTo>
                  <a:pt x="1464384" y="117983"/>
                </a:lnTo>
                <a:lnTo>
                  <a:pt x="1464391" y="118061"/>
                </a:lnTo>
                <a:cubicBezTo>
                  <a:pt x="1464415" y="118211"/>
                  <a:pt x="1464431" y="118375"/>
                  <a:pt x="1464433" y="118539"/>
                </a:cubicBezTo>
                <a:cubicBezTo>
                  <a:pt x="1464547" y="119776"/>
                  <a:pt x="1464664" y="120913"/>
                  <a:pt x="1464787" y="121772"/>
                </a:cubicBezTo>
                <a:cubicBezTo>
                  <a:pt x="1464875" y="121490"/>
                  <a:pt x="1464960" y="121185"/>
                  <a:pt x="1465047" y="120910"/>
                </a:cubicBezTo>
                <a:lnTo>
                  <a:pt x="1465334" y="121965"/>
                </a:lnTo>
                <a:cubicBezTo>
                  <a:pt x="1467639" y="112008"/>
                  <a:pt x="1470106" y="100482"/>
                  <a:pt x="1472551" y="89243"/>
                </a:cubicBezTo>
                <a:cubicBezTo>
                  <a:pt x="1473534" y="89010"/>
                  <a:pt x="1474319" y="84736"/>
                  <a:pt x="1475078" y="78755"/>
                </a:cubicBezTo>
                <a:cubicBezTo>
                  <a:pt x="1475710" y="76421"/>
                  <a:pt x="1476365" y="73235"/>
                  <a:pt x="1477083" y="69462"/>
                </a:cubicBezTo>
                <a:lnTo>
                  <a:pt x="1479691" y="58695"/>
                </a:lnTo>
                <a:cubicBezTo>
                  <a:pt x="1477262" y="80576"/>
                  <a:pt x="1474439" y="103301"/>
                  <a:pt x="1474951" y="103929"/>
                </a:cubicBezTo>
                <a:cubicBezTo>
                  <a:pt x="1475415" y="103344"/>
                  <a:pt x="1476775" y="95823"/>
                  <a:pt x="1478548" y="84855"/>
                </a:cubicBezTo>
                <a:lnTo>
                  <a:pt x="1477670" y="95717"/>
                </a:lnTo>
                <a:cubicBezTo>
                  <a:pt x="1478123" y="95149"/>
                  <a:pt x="1479424" y="88008"/>
                  <a:pt x="1481128" y="77512"/>
                </a:cubicBezTo>
                <a:lnTo>
                  <a:pt x="1482836" y="75291"/>
                </a:lnTo>
                <a:lnTo>
                  <a:pt x="1482206" y="88822"/>
                </a:lnTo>
                <a:cubicBezTo>
                  <a:pt x="1482917" y="86923"/>
                  <a:pt x="1484486" y="76396"/>
                  <a:pt x="1486303" y="63253"/>
                </a:cubicBezTo>
                <a:cubicBezTo>
                  <a:pt x="1486584" y="62409"/>
                  <a:pt x="1486835" y="61447"/>
                  <a:pt x="1487093" y="60454"/>
                </a:cubicBezTo>
                <a:cubicBezTo>
                  <a:pt x="1484166" y="78756"/>
                  <a:pt x="1482235" y="92552"/>
                  <a:pt x="1482635" y="95293"/>
                </a:cubicBezTo>
                <a:cubicBezTo>
                  <a:pt x="1484455" y="93127"/>
                  <a:pt x="1486991" y="83488"/>
                  <a:pt x="1490027" y="71059"/>
                </a:cubicBezTo>
                <a:cubicBezTo>
                  <a:pt x="1488840" y="80708"/>
                  <a:pt x="1484551" y="102069"/>
                  <a:pt x="1488971" y="86708"/>
                </a:cubicBezTo>
                <a:cubicBezTo>
                  <a:pt x="1491409" y="78232"/>
                  <a:pt x="1498564" y="47281"/>
                  <a:pt x="1505028" y="20763"/>
                </a:cubicBezTo>
                <a:cubicBezTo>
                  <a:pt x="1505022" y="20854"/>
                  <a:pt x="1505018" y="20920"/>
                  <a:pt x="1505099" y="20955"/>
                </a:cubicBezTo>
                <a:lnTo>
                  <a:pt x="1505649" y="19075"/>
                </a:lnTo>
                <a:cubicBezTo>
                  <a:pt x="1501505" y="46821"/>
                  <a:pt x="1494372" y="87946"/>
                  <a:pt x="1492892" y="99114"/>
                </a:cubicBezTo>
                <a:lnTo>
                  <a:pt x="1493003" y="99027"/>
                </a:lnTo>
                <a:lnTo>
                  <a:pt x="1492935" y="101393"/>
                </a:lnTo>
                <a:cubicBezTo>
                  <a:pt x="1494644" y="96039"/>
                  <a:pt x="1502231" y="56883"/>
                  <a:pt x="1508616" y="25282"/>
                </a:cubicBezTo>
                <a:cubicBezTo>
                  <a:pt x="1505595" y="49035"/>
                  <a:pt x="1502376" y="72672"/>
                  <a:pt x="1502959" y="72408"/>
                </a:cubicBezTo>
                <a:cubicBezTo>
                  <a:pt x="1503706" y="72061"/>
                  <a:pt x="1508084" y="45933"/>
                  <a:pt x="1512770" y="18118"/>
                </a:cubicBezTo>
                <a:lnTo>
                  <a:pt x="1512830" y="25018"/>
                </a:lnTo>
                <a:cubicBezTo>
                  <a:pt x="1510450" y="45918"/>
                  <a:pt x="1507923" y="66463"/>
                  <a:pt x="1508410" y="67058"/>
                </a:cubicBezTo>
                <a:cubicBezTo>
                  <a:pt x="1509253" y="65999"/>
                  <a:pt x="1513045" y="42105"/>
                  <a:pt x="1517214" y="15858"/>
                </a:cubicBezTo>
                <a:cubicBezTo>
                  <a:pt x="1517568" y="14935"/>
                  <a:pt x="1517916" y="14037"/>
                  <a:pt x="1518193" y="13461"/>
                </a:cubicBezTo>
                <a:lnTo>
                  <a:pt x="1516137" y="26385"/>
                </a:lnTo>
                <a:lnTo>
                  <a:pt x="1516113" y="26511"/>
                </a:lnTo>
                <a:cubicBezTo>
                  <a:pt x="1516070" y="26755"/>
                  <a:pt x="1516016" y="27020"/>
                  <a:pt x="1515949" y="27286"/>
                </a:cubicBezTo>
                <a:cubicBezTo>
                  <a:pt x="1515533" y="29288"/>
                  <a:pt x="1515163" y="31131"/>
                  <a:pt x="1514917" y="32525"/>
                </a:cubicBezTo>
                <a:cubicBezTo>
                  <a:pt x="1515121" y="32080"/>
                  <a:pt x="1515332" y="31599"/>
                  <a:pt x="1515535" y="31163"/>
                </a:cubicBezTo>
                <a:lnTo>
                  <a:pt x="1514886" y="37622"/>
                </a:lnTo>
                <a:lnTo>
                  <a:pt x="1514808" y="38400"/>
                </a:lnTo>
                <a:cubicBezTo>
                  <a:pt x="1514570" y="39560"/>
                  <a:pt x="1514557" y="40188"/>
                  <a:pt x="1514581" y="40651"/>
                </a:cubicBezTo>
                <a:lnTo>
                  <a:pt x="1514851" y="40092"/>
                </a:lnTo>
                <a:lnTo>
                  <a:pt x="1514939" y="43581"/>
                </a:lnTo>
                <a:cubicBezTo>
                  <a:pt x="1514450" y="45995"/>
                  <a:pt x="1513675" y="48643"/>
                  <a:pt x="1512963" y="50917"/>
                </a:cubicBezTo>
                <a:lnTo>
                  <a:pt x="1512793" y="51651"/>
                </a:lnTo>
                <a:lnTo>
                  <a:pt x="1514425" y="48505"/>
                </a:lnTo>
                <a:cubicBezTo>
                  <a:pt x="1514331" y="50329"/>
                  <a:pt x="1512124" y="59495"/>
                  <a:pt x="1511359" y="63688"/>
                </a:cubicBezTo>
                <a:cubicBezTo>
                  <a:pt x="1511609" y="63192"/>
                  <a:pt x="1511875" y="62619"/>
                  <a:pt x="1512710" y="61802"/>
                </a:cubicBezTo>
                <a:lnTo>
                  <a:pt x="1511179" y="68234"/>
                </a:lnTo>
                <a:lnTo>
                  <a:pt x="1511183" y="72955"/>
                </a:lnTo>
                <a:cubicBezTo>
                  <a:pt x="1510795" y="74801"/>
                  <a:pt x="1510204" y="76745"/>
                  <a:pt x="1509664" y="78398"/>
                </a:cubicBezTo>
                <a:cubicBezTo>
                  <a:pt x="1509406" y="79732"/>
                  <a:pt x="1509007" y="81462"/>
                  <a:pt x="1507883" y="86097"/>
                </a:cubicBezTo>
                <a:lnTo>
                  <a:pt x="1507574" y="87371"/>
                </a:lnTo>
                <a:lnTo>
                  <a:pt x="1507224" y="93378"/>
                </a:lnTo>
                <a:lnTo>
                  <a:pt x="1506534" y="91699"/>
                </a:lnTo>
                <a:lnTo>
                  <a:pt x="1505700" y="95340"/>
                </a:lnTo>
                <a:lnTo>
                  <a:pt x="1507043" y="95209"/>
                </a:lnTo>
                <a:lnTo>
                  <a:pt x="1505953" y="99247"/>
                </a:lnTo>
                <a:lnTo>
                  <a:pt x="1506309" y="101493"/>
                </a:lnTo>
                <a:cubicBezTo>
                  <a:pt x="1506496" y="100615"/>
                  <a:pt x="1506712" y="99591"/>
                  <a:pt x="1506939" y="98533"/>
                </a:cubicBezTo>
                <a:lnTo>
                  <a:pt x="1508220" y="90356"/>
                </a:lnTo>
                <a:lnTo>
                  <a:pt x="1508525" y="89437"/>
                </a:lnTo>
                <a:lnTo>
                  <a:pt x="1509240" y="86977"/>
                </a:lnTo>
                <a:lnTo>
                  <a:pt x="1509720" y="87449"/>
                </a:lnTo>
                <a:lnTo>
                  <a:pt x="1509963" y="86620"/>
                </a:lnTo>
                <a:lnTo>
                  <a:pt x="1509852" y="87499"/>
                </a:lnTo>
                <a:lnTo>
                  <a:pt x="1510400" y="86764"/>
                </a:lnTo>
                <a:cubicBezTo>
                  <a:pt x="1510974" y="84807"/>
                  <a:pt x="1512454" y="75998"/>
                  <a:pt x="1512681" y="75236"/>
                </a:cubicBezTo>
                <a:lnTo>
                  <a:pt x="1511768" y="82192"/>
                </a:lnTo>
                <a:cubicBezTo>
                  <a:pt x="1513024" y="77618"/>
                  <a:pt x="1512499" y="79721"/>
                  <a:pt x="1512105" y="82229"/>
                </a:cubicBezTo>
                <a:lnTo>
                  <a:pt x="1512168" y="82161"/>
                </a:lnTo>
                <a:cubicBezTo>
                  <a:pt x="1512592" y="80719"/>
                  <a:pt x="1514224" y="74308"/>
                  <a:pt x="1514657" y="73573"/>
                </a:cubicBezTo>
                <a:cubicBezTo>
                  <a:pt x="1514740" y="74610"/>
                  <a:pt x="1514263" y="77268"/>
                  <a:pt x="1513530" y="80861"/>
                </a:cubicBezTo>
                <a:lnTo>
                  <a:pt x="1514391" y="78193"/>
                </a:lnTo>
                <a:cubicBezTo>
                  <a:pt x="1514486" y="79227"/>
                  <a:pt x="1513597" y="82816"/>
                  <a:pt x="1512760" y="86353"/>
                </a:cubicBezTo>
                <a:cubicBezTo>
                  <a:pt x="1513083" y="86414"/>
                  <a:pt x="1514712" y="82075"/>
                  <a:pt x="1514442" y="84084"/>
                </a:cubicBezTo>
                <a:cubicBezTo>
                  <a:pt x="1514277" y="85315"/>
                  <a:pt x="1513255" y="89284"/>
                  <a:pt x="1512378" y="92868"/>
                </a:cubicBezTo>
                <a:cubicBezTo>
                  <a:pt x="1512377" y="92874"/>
                  <a:pt x="1512375" y="92878"/>
                  <a:pt x="1512374" y="92883"/>
                </a:cubicBezTo>
                <a:lnTo>
                  <a:pt x="1512492" y="92602"/>
                </a:lnTo>
                <a:lnTo>
                  <a:pt x="1514160" y="87360"/>
                </a:lnTo>
                <a:cubicBezTo>
                  <a:pt x="1514394" y="87750"/>
                  <a:pt x="1513894" y="90685"/>
                  <a:pt x="1513022" y="94978"/>
                </a:cubicBezTo>
                <a:lnTo>
                  <a:pt x="1513177" y="95376"/>
                </a:lnTo>
                <a:lnTo>
                  <a:pt x="1513954" y="93807"/>
                </a:lnTo>
                <a:cubicBezTo>
                  <a:pt x="1513879" y="94375"/>
                  <a:pt x="1513705" y="95242"/>
                  <a:pt x="1513461" y="96310"/>
                </a:cubicBezTo>
                <a:lnTo>
                  <a:pt x="1515795" y="89273"/>
                </a:lnTo>
                <a:lnTo>
                  <a:pt x="1515704" y="91886"/>
                </a:lnTo>
                <a:lnTo>
                  <a:pt x="1517851" y="84526"/>
                </a:lnTo>
                <a:cubicBezTo>
                  <a:pt x="1518131" y="85212"/>
                  <a:pt x="1517236" y="91571"/>
                  <a:pt x="1517102" y="93560"/>
                </a:cubicBezTo>
                <a:lnTo>
                  <a:pt x="1517185" y="93050"/>
                </a:lnTo>
                <a:lnTo>
                  <a:pt x="1518316" y="88412"/>
                </a:lnTo>
                <a:lnTo>
                  <a:pt x="1520032" y="85897"/>
                </a:lnTo>
                <a:cubicBezTo>
                  <a:pt x="1519979" y="86646"/>
                  <a:pt x="1517564" y="95522"/>
                  <a:pt x="1517409" y="97449"/>
                </a:cubicBezTo>
                <a:lnTo>
                  <a:pt x="1517868" y="98113"/>
                </a:lnTo>
                <a:lnTo>
                  <a:pt x="1518101" y="98037"/>
                </a:lnTo>
                <a:lnTo>
                  <a:pt x="1518600" y="99822"/>
                </a:lnTo>
                <a:lnTo>
                  <a:pt x="1518877" y="100783"/>
                </a:lnTo>
                <a:cubicBezTo>
                  <a:pt x="1518601" y="102548"/>
                  <a:pt x="1517458" y="105918"/>
                  <a:pt x="1516492" y="109038"/>
                </a:cubicBezTo>
                <a:cubicBezTo>
                  <a:pt x="1516411" y="109441"/>
                  <a:pt x="1516330" y="109840"/>
                  <a:pt x="1516249" y="110228"/>
                </a:cubicBezTo>
                <a:lnTo>
                  <a:pt x="1516985" y="110451"/>
                </a:lnTo>
                <a:cubicBezTo>
                  <a:pt x="1517205" y="110125"/>
                  <a:pt x="1517407" y="109820"/>
                  <a:pt x="1517904" y="109757"/>
                </a:cubicBezTo>
                <a:lnTo>
                  <a:pt x="1517958" y="109668"/>
                </a:lnTo>
                <a:lnTo>
                  <a:pt x="1518142" y="110466"/>
                </a:lnTo>
                <a:lnTo>
                  <a:pt x="1520684" y="112106"/>
                </a:lnTo>
                <a:cubicBezTo>
                  <a:pt x="1522027" y="114739"/>
                  <a:pt x="1519858" y="118182"/>
                  <a:pt x="1518166" y="121351"/>
                </a:cubicBezTo>
                <a:cubicBezTo>
                  <a:pt x="1517970" y="122408"/>
                  <a:pt x="1517762" y="123431"/>
                  <a:pt x="1517591" y="124308"/>
                </a:cubicBezTo>
                <a:cubicBezTo>
                  <a:pt x="1517654" y="124281"/>
                  <a:pt x="1517717" y="124252"/>
                  <a:pt x="1517778" y="124201"/>
                </a:cubicBezTo>
                <a:cubicBezTo>
                  <a:pt x="1517996" y="123387"/>
                  <a:pt x="1518185" y="122773"/>
                  <a:pt x="1518673" y="122070"/>
                </a:cubicBezTo>
                <a:lnTo>
                  <a:pt x="1518674" y="123688"/>
                </a:lnTo>
                <a:lnTo>
                  <a:pt x="1523037" y="121315"/>
                </a:lnTo>
                <a:cubicBezTo>
                  <a:pt x="1524264" y="121296"/>
                  <a:pt x="1522986" y="122936"/>
                  <a:pt x="1522582" y="124330"/>
                </a:cubicBezTo>
                <a:cubicBezTo>
                  <a:pt x="1522746" y="124239"/>
                  <a:pt x="1522904" y="124157"/>
                  <a:pt x="1524615" y="124667"/>
                </a:cubicBezTo>
                <a:lnTo>
                  <a:pt x="1524025" y="126637"/>
                </a:lnTo>
                <a:cubicBezTo>
                  <a:pt x="1524408" y="127080"/>
                  <a:pt x="1524780" y="127564"/>
                  <a:pt x="1525172" y="128018"/>
                </a:cubicBezTo>
                <a:lnTo>
                  <a:pt x="1526585" y="127072"/>
                </a:lnTo>
                <a:cubicBezTo>
                  <a:pt x="1526574" y="127775"/>
                  <a:pt x="1526271" y="128247"/>
                  <a:pt x="1525828" y="128853"/>
                </a:cubicBezTo>
                <a:cubicBezTo>
                  <a:pt x="1525859" y="128919"/>
                  <a:pt x="1525912" y="128974"/>
                  <a:pt x="1525966" y="129028"/>
                </a:cubicBezTo>
                <a:cubicBezTo>
                  <a:pt x="1526519" y="128414"/>
                  <a:pt x="1527157" y="127690"/>
                  <a:pt x="1527837" y="126955"/>
                </a:cubicBezTo>
                <a:lnTo>
                  <a:pt x="1530302" y="119720"/>
                </a:lnTo>
                <a:cubicBezTo>
                  <a:pt x="1531106" y="119139"/>
                  <a:pt x="1531951" y="119445"/>
                  <a:pt x="1532798" y="120039"/>
                </a:cubicBezTo>
                <a:cubicBezTo>
                  <a:pt x="1533243" y="119212"/>
                  <a:pt x="1532867" y="118044"/>
                  <a:pt x="1534230" y="118352"/>
                </a:cubicBezTo>
                <a:cubicBezTo>
                  <a:pt x="1534924" y="118509"/>
                  <a:pt x="1536095" y="119641"/>
                  <a:pt x="1537370" y="120597"/>
                </a:cubicBezTo>
                <a:lnTo>
                  <a:pt x="1538295" y="120241"/>
                </a:lnTo>
                <a:lnTo>
                  <a:pt x="1538283" y="120325"/>
                </a:lnTo>
                <a:lnTo>
                  <a:pt x="1538787" y="121236"/>
                </a:lnTo>
                <a:lnTo>
                  <a:pt x="1539071" y="120888"/>
                </a:lnTo>
                <a:lnTo>
                  <a:pt x="1540164" y="121131"/>
                </a:lnTo>
                <a:lnTo>
                  <a:pt x="1540247" y="121211"/>
                </a:lnTo>
                <a:cubicBezTo>
                  <a:pt x="1540380" y="121058"/>
                  <a:pt x="1540518" y="120903"/>
                  <a:pt x="1540655" y="120747"/>
                </a:cubicBezTo>
                <a:lnTo>
                  <a:pt x="1544917" y="114492"/>
                </a:lnTo>
                <a:lnTo>
                  <a:pt x="1545682" y="113956"/>
                </a:lnTo>
                <a:cubicBezTo>
                  <a:pt x="1545868" y="113908"/>
                  <a:pt x="1545998" y="113973"/>
                  <a:pt x="1546099" y="114094"/>
                </a:cubicBezTo>
                <a:lnTo>
                  <a:pt x="1547544" y="112415"/>
                </a:lnTo>
                <a:lnTo>
                  <a:pt x="1547754" y="112684"/>
                </a:lnTo>
                <a:lnTo>
                  <a:pt x="1547791" y="112732"/>
                </a:lnTo>
                <a:cubicBezTo>
                  <a:pt x="1548048" y="112940"/>
                  <a:pt x="1548149" y="113161"/>
                  <a:pt x="1548274" y="113348"/>
                </a:cubicBezTo>
                <a:lnTo>
                  <a:pt x="1548906" y="112832"/>
                </a:lnTo>
                <a:cubicBezTo>
                  <a:pt x="1548905" y="112903"/>
                  <a:pt x="1548732" y="113179"/>
                  <a:pt x="1548493" y="113531"/>
                </a:cubicBezTo>
                <a:lnTo>
                  <a:pt x="1549641" y="113419"/>
                </a:lnTo>
                <a:cubicBezTo>
                  <a:pt x="1551131" y="112197"/>
                  <a:pt x="1555898" y="105561"/>
                  <a:pt x="1556486" y="105089"/>
                </a:cubicBezTo>
                <a:lnTo>
                  <a:pt x="1553173" y="110594"/>
                </a:lnTo>
                <a:lnTo>
                  <a:pt x="1556410" y="107586"/>
                </a:lnTo>
                <a:cubicBezTo>
                  <a:pt x="1556504" y="107651"/>
                  <a:pt x="1555067" y="109060"/>
                  <a:pt x="1553757" y="110977"/>
                </a:cubicBezTo>
                <a:lnTo>
                  <a:pt x="1553413" y="111324"/>
                </a:lnTo>
                <a:lnTo>
                  <a:pt x="1560376" y="105591"/>
                </a:lnTo>
                <a:cubicBezTo>
                  <a:pt x="1561188" y="105389"/>
                  <a:pt x="1559496" y="107752"/>
                  <a:pt x="1556603" y="111181"/>
                </a:cubicBezTo>
                <a:lnTo>
                  <a:pt x="1558773" y="109598"/>
                </a:lnTo>
                <a:cubicBezTo>
                  <a:pt x="1558704" y="110471"/>
                  <a:pt x="1557022" y="112265"/>
                  <a:pt x="1555103" y="114214"/>
                </a:cubicBezTo>
                <a:lnTo>
                  <a:pt x="1554756" y="115282"/>
                </a:lnTo>
                <a:lnTo>
                  <a:pt x="1555069" y="115210"/>
                </a:lnTo>
                <a:lnTo>
                  <a:pt x="1559934" y="109105"/>
                </a:lnTo>
                <a:cubicBezTo>
                  <a:pt x="1560087" y="109191"/>
                  <a:pt x="1560036" y="109280"/>
                  <a:pt x="1559975" y="109383"/>
                </a:cubicBezTo>
                <a:lnTo>
                  <a:pt x="1558518" y="111644"/>
                </a:lnTo>
                <a:lnTo>
                  <a:pt x="1563661" y="106008"/>
                </a:lnTo>
                <a:lnTo>
                  <a:pt x="1559302" y="112333"/>
                </a:lnTo>
                <a:cubicBezTo>
                  <a:pt x="1559999" y="111513"/>
                  <a:pt x="1560631" y="110852"/>
                  <a:pt x="1561165" y="110376"/>
                </a:cubicBezTo>
                <a:lnTo>
                  <a:pt x="1561371" y="110231"/>
                </a:lnTo>
                <a:lnTo>
                  <a:pt x="1562126" y="110102"/>
                </a:lnTo>
                <a:lnTo>
                  <a:pt x="1564121" y="108054"/>
                </a:lnTo>
                <a:cubicBezTo>
                  <a:pt x="1563955" y="108298"/>
                  <a:pt x="1562950" y="109464"/>
                  <a:pt x="1561713" y="110898"/>
                </a:cubicBezTo>
                <a:cubicBezTo>
                  <a:pt x="1561247" y="111643"/>
                  <a:pt x="1560606" y="112578"/>
                  <a:pt x="1559948" y="113520"/>
                </a:cubicBezTo>
                <a:lnTo>
                  <a:pt x="1559845" y="113753"/>
                </a:lnTo>
                <a:cubicBezTo>
                  <a:pt x="1559848" y="113750"/>
                  <a:pt x="1559851" y="113746"/>
                  <a:pt x="1559854" y="113743"/>
                </a:cubicBezTo>
                <a:lnTo>
                  <a:pt x="1564974" y="107369"/>
                </a:lnTo>
                <a:lnTo>
                  <a:pt x="1565071" y="109701"/>
                </a:lnTo>
                <a:lnTo>
                  <a:pt x="1565247" y="109480"/>
                </a:lnTo>
                <a:lnTo>
                  <a:pt x="1565533" y="108898"/>
                </a:lnTo>
                <a:lnTo>
                  <a:pt x="1565520" y="109137"/>
                </a:lnTo>
                <a:lnTo>
                  <a:pt x="1570073" y="103664"/>
                </a:lnTo>
                <a:cubicBezTo>
                  <a:pt x="1570274" y="103775"/>
                  <a:pt x="1570232" y="103857"/>
                  <a:pt x="1570180" y="103952"/>
                </a:cubicBezTo>
                <a:lnTo>
                  <a:pt x="1569032" y="105835"/>
                </a:lnTo>
                <a:lnTo>
                  <a:pt x="1569274" y="105635"/>
                </a:lnTo>
                <a:cubicBezTo>
                  <a:pt x="1570770" y="103928"/>
                  <a:pt x="1572030" y="102572"/>
                  <a:pt x="1573048" y="101801"/>
                </a:cubicBezTo>
                <a:lnTo>
                  <a:pt x="1575548" y="98568"/>
                </a:lnTo>
                <a:cubicBezTo>
                  <a:pt x="1575647" y="99514"/>
                  <a:pt x="1575409" y="100035"/>
                  <a:pt x="1575224" y="100495"/>
                </a:cubicBezTo>
                <a:cubicBezTo>
                  <a:pt x="1578072" y="97201"/>
                  <a:pt x="1583791" y="89763"/>
                  <a:pt x="1585257" y="88434"/>
                </a:cubicBezTo>
                <a:cubicBezTo>
                  <a:pt x="1585547" y="88687"/>
                  <a:pt x="1584686" y="90222"/>
                  <a:pt x="1584124" y="91370"/>
                </a:cubicBezTo>
                <a:lnTo>
                  <a:pt x="1584591" y="90781"/>
                </a:lnTo>
                <a:cubicBezTo>
                  <a:pt x="1585851" y="88863"/>
                  <a:pt x="1587372" y="86654"/>
                  <a:pt x="1588964" y="84735"/>
                </a:cubicBezTo>
                <a:lnTo>
                  <a:pt x="1592025" y="82312"/>
                </a:lnTo>
                <a:lnTo>
                  <a:pt x="1591803" y="82827"/>
                </a:lnTo>
                <a:cubicBezTo>
                  <a:pt x="1592221" y="82510"/>
                  <a:pt x="1592745" y="82062"/>
                  <a:pt x="1593507" y="81139"/>
                </a:cubicBezTo>
                <a:lnTo>
                  <a:pt x="1594098" y="80556"/>
                </a:lnTo>
                <a:lnTo>
                  <a:pt x="1598987" y="75716"/>
                </a:lnTo>
                <a:cubicBezTo>
                  <a:pt x="1598808" y="76112"/>
                  <a:pt x="1598599" y="76544"/>
                  <a:pt x="1598414" y="76949"/>
                </a:cubicBezTo>
                <a:cubicBezTo>
                  <a:pt x="1599368" y="75857"/>
                  <a:pt x="1600588" y="74394"/>
                  <a:pt x="1601899" y="72798"/>
                </a:cubicBezTo>
                <a:cubicBezTo>
                  <a:pt x="1602061" y="72581"/>
                  <a:pt x="1602235" y="72370"/>
                  <a:pt x="1602405" y="72180"/>
                </a:cubicBezTo>
                <a:lnTo>
                  <a:pt x="1602487" y="72080"/>
                </a:lnTo>
                <a:lnTo>
                  <a:pt x="1611554" y="62059"/>
                </a:lnTo>
                <a:cubicBezTo>
                  <a:pt x="1611327" y="62587"/>
                  <a:pt x="1610891" y="63373"/>
                  <a:pt x="1610442" y="64181"/>
                </a:cubicBezTo>
                <a:cubicBezTo>
                  <a:pt x="1592023" y="84531"/>
                  <a:pt x="1575256" y="103055"/>
                  <a:pt x="1575152" y="104175"/>
                </a:cubicBezTo>
                <a:cubicBezTo>
                  <a:pt x="1576125" y="103971"/>
                  <a:pt x="1591240" y="88366"/>
                  <a:pt x="1606800" y="72578"/>
                </a:cubicBezTo>
                <a:lnTo>
                  <a:pt x="1612738" y="67739"/>
                </a:lnTo>
                <a:cubicBezTo>
                  <a:pt x="1606891" y="74322"/>
                  <a:pt x="1601148" y="80783"/>
                  <a:pt x="1596005" y="86609"/>
                </a:cubicBezTo>
                <a:cubicBezTo>
                  <a:pt x="1596017" y="86588"/>
                  <a:pt x="1596038" y="86572"/>
                  <a:pt x="1596057" y="86557"/>
                </a:cubicBezTo>
                <a:cubicBezTo>
                  <a:pt x="1596461" y="86859"/>
                  <a:pt x="1595754" y="88288"/>
                  <a:pt x="1595325" y="89370"/>
                </a:cubicBezTo>
                <a:cubicBezTo>
                  <a:pt x="1595324" y="89372"/>
                  <a:pt x="1595324" y="89372"/>
                  <a:pt x="1595324" y="89373"/>
                </a:cubicBezTo>
                <a:lnTo>
                  <a:pt x="1595757" y="88843"/>
                </a:lnTo>
                <a:cubicBezTo>
                  <a:pt x="1596863" y="87087"/>
                  <a:pt x="1598217" y="85073"/>
                  <a:pt x="1599720" y="83369"/>
                </a:cubicBezTo>
                <a:lnTo>
                  <a:pt x="1602878" y="81380"/>
                </a:lnTo>
                <a:lnTo>
                  <a:pt x="1602720" y="81866"/>
                </a:lnTo>
                <a:cubicBezTo>
                  <a:pt x="1603154" y="81609"/>
                  <a:pt x="1603688" y="81236"/>
                  <a:pt x="1604406" y="80415"/>
                </a:cubicBezTo>
                <a:lnTo>
                  <a:pt x="1604989" y="79912"/>
                </a:lnTo>
                <a:lnTo>
                  <a:pt x="1607986" y="77330"/>
                </a:lnTo>
                <a:cubicBezTo>
                  <a:pt x="1608846" y="76431"/>
                  <a:pt x="1609711" y="75529"/>
                  <a:pt x="1610579" y="74627"/>
                </a:cubicBezTo>
                <a:lnTo>
                  <a:pt x="1609180" y="76302"/>
                </a:lnTo>
                <a:lnTo>
                  <a:pt x="1609827" y="75746"/>
                </a:lnTo>
                <a:cubicBezTo>
                  <a:pt x="1609695" y="76121"/>
                  <a:pt x="1609536" y="76529"/>
                  <a:pt x="1609400" y="76911"/>
                </a:cubicBezTo>
                <a:cubicBezTo>
                  <a:pt x="1610315" y="75948"/>
                  <a:pt x="1611465" y="74648"/>
                  <a:pt x="1612699" y="73228"/>
                </a:cubicBezTo>
                <a:cubicBezTo>
                  <a:pt x="1612846" y="73033"/>
                  <a:pt x="1613012" y="72845"/>
                  <a:pt x="1613175" y="72679"/>
                </a:cubicBezTo>
                <a:lnTo>
                  <a:pt x="1613251" y="72589"/>
                </a:lnTo>
                <a:lnTo>
                  <a:pt x="1621998" y="63798"/>
                </a:lnTo>
                <a:cubicBezTo>
                  <a:pt x="1621836" y="64299"/>
                  <a:pt x="1621482" y="65033"/>
                  <a:pt x="1621114" y="65785"/>
                </a:cubicBezTo>
                <a:cubicBezTo>
                  <a:pt x="1613795" y="73139"/>
                  <a:pt x="1606748" y="80222"/>
                  <a:pt x="1601013" y="86093"/>
                </a:cubicBezTo>
                <a:cubicBezTo>
                  <a:pt x="1597530" y="90274"/>
                  <a:pt x="1594015" y="94480"/>
                  <a:pt x="1590592" y="98581"/>
                </a:cubicBezTo>
                <a:cubicBezTo>
                  <a:pt x="1594380" y="95407"/>
                  <a:pt x="1601010" y="89461"/>
                  <a:pt x="1608585" y="82672"/>
                </a:cubicBezTo>
                <a:cubicBezTo>
                  <a:pt x="1612081" y="78775"/>
                  <a:pt x="1615501" y="75027"/>
                  <a:pt x="1618694" y="71562"/>
                </a:cubicBezTo>
                <a:lnTo>
                  <a:pt x="1617610" y="73129"/>
                </a:lnTo>
                <a:cubicBezTo>
                  <a:pt x="1617717" y="73142"/>
                  <a:pt x="1617771" y="73093"/>
                  <a:pt x="1617843" y="73025"/>
                </a:cubicBezTo>
                <a:lnTo>
                  <a:pt x="1614505" y="77372"/>
                </a:lnTo>
                <a:cubicBezTo>
                  <a:pt x="1615835" y="76175"/>
                  <a:pt x="1617183" y="74971"/>
                  <a:pt x="1618535" y="73765"/>
                </a:cubicBezTo>
                <a:cubicBezTo>
                  <a:pt x="1619948" y="72993"/>
                  <a:pt x="1622162" y="71519"/>
                  <a:pt x="1624631" y="69763"/>
                </a:cubicBezTo>
                <a:cubicBezTo>
                  <a:pt x="1617054" y="77577"/>
                  <a:pt x="1609662" y="85193"/>
                  <a:pt x="1603632" y="91517"/>
                </a:cubicBezTo>
                <a:lnTo>
                  <a:pt x="1594952" y="102767"/>
                </a:lnTo>
                <a:cubicBezTo>
                  <a:pt x="1601375" y="97035"/>
                  <a:pt x="1612365" y="86724"/>
                  <a:pt x="1623506" y="76438"/>
                </a:cubicBezTo>
                <a:cubicBezTo>
                  <a:pt x="1611935" y="89541"/>
                  <a:pt x="1598599" y="104417"/>
                  <a:pt x="1589072" y="115318"/>
                </a:cubicBezTo>
                <a:cubicBezTo>
                  <a:pt x="1585641" y="119812"/>
                  <a:pt x="1582595" y="123867"/>
                  <a:pt x="1580349" y="127218"/>
                </a:cubicBezTo>
                <a:cubicBezTo>
                  <a:pt x="1590076" y="117776"/>
                  <a:pt x="1614799" y="92006"/>
                  <a:pt x="1632592" y="74576"/>
                </a:cubicBezTo>
                <a:lnTo>
                  <a:pt x="1631627" y="76007"/>
                </a:lnTo>
                <a:cubicBezTo>
                  <a:pt x="1631757" y="76033"/>
                  <a:pt x="1631812" y="75992"/>
                  <a:pt x="1631884" y="75935"/>
                </a:cubicBezTo>
                <a:cubicBezTo>
                  <a:pt x="1616718" y="95316"/>
                  <a:pt x="1598531" y="117705"/>
                  <a:pt x="1594145" y="124121"/>
                </a:cubicBezTo>
                <a:lnTo>
                  <a:pt x="1591771" y="127981"/>
                </a:lnTo>
                <a:cubicBezTo>
                  <a:pt x="1593079" y="127707"/>
                  <a:pt x="1596113" y="124626"/>
                  <a:pt x="1599419" y="121279"/>
                </a:cubicBezTo>
                <a:cubicBezTo>
                  <a:pt x="1602722" y="117916"/>
                  <a:pt x="1606161" y="114427"/>
                  <a:pt x="1609584" y="110970"/>
                </a:cubicBezTo>
                <a:lnTo>
                  <a:pt x="1602887" y="119716"/>
                </a:lnTo>
                <a:lnTo>
                  <a:pt x="1597134" y="126823"/>
                </a:lnTo>
                <a:lnTo>
                  <a:pt x="1593904" y="131893"/>
                </a:lnTo>
                <a:cubicBezTo>
                  <a:pt x="1597360" y="131565"/>
                  <a:pt x="1607023" y="122340"/>
                  <a:pt x="1619384" y="109879"/>
                </a:cubicBezTo>
                <a:cubicBezTo>
                  <a:pt x="1618836" y="110614"/>
                  <a:pt x="1618307" y="111329"/>
                  <a:pt x="1617917" y="111988"/>
                </a:cubicBezTo>
                <a:cubicBezTo>
                  <a:pt x="1608687" y="120766"/>
                  <a:pt x="1601433" y="127864"/>
                  <a:pt x="1600654" y="129402"/>
                </a:cubicBezTo>
                <a:cubicBezTo>
                  <a:pt x="1601898" y="129069"/>
                  <a:pt x="1606248" y="125559"/>
                  <a:pt x="1611688" y="121105"/>
                </a:cubicBezTo>
                <a:lnTo>
                  <a:pt x="1611843" y="123185"/>
                </a:lnTo>
                <a:lnTo>
                  <a:pt x="1614955" y="117623"/>
                </a:lnTo>
                <a:cubicBezTo>
                  <a:pt x="1614889" y="118133"/>
                  <a:pt x="1614707" y="118903"/>
                  <a:pt x="1614516" y="119692"/>
                </a:cubicBezTo>
                <a:cubicBezTo>
                  <a:pt x="1611648" y="124815"/>
                  <a:pt x="1608845" y="129822"/>
                  <a:pt x="1606271" y="134466"/>
                </a:cubicBezTo>
                <a:cubicBezTo>
                  <a:pt x="1608352" y="132635"/>
                  <a:pt x="1610670" y="130567"/>
                  <a:pt x="1613150" y="128347"/>
                </a:cubicBezTo>
                <a:cubicBezTo>
                  <a:pt x="1613256" y="128176"/>
                  <a:pt x="1613364" y="128005"/>
                  <a:pt x="1613472" y="127834"/>
                </a:cubicBezTo>
                <a:lnTo>
                  <a:pt x="1615749" y="125127"/>
                </a:lnTo>
                <a:lnTo>
                  <a:pt x="1616721" y="122768"/>
                </a:lnTo>
                <a:lnTo>
                  <a:pt x="1617244" y="123351"/>
                </a:lnTo>
                <a:lnTo>
                  <a:pt x="1617606" y="122923"/>
                </a:lnTo>
                <a:lnTo>
                  <a:pt x="1617324" y="123440"/>
                </a:lnTo>
                <a:cubicBezTo>
                  <a:pt x="1617824" y="123727"/>
                  <a:pt x="1617866" y="123915"/>
                  <a:pt x="1617912" y="124097"/>
                </a:cubicBezTo>
                <a:lnTo>
                  <a:pt x="1619002" y="123126"/>
                </a:lnTo>
                <a:lnTo>
                  <a:pt x="1622050" y="116654"/>
                </a:lnTo>
                <a:lnTo>
                  <a:pt x="1621479" y="119441"/>
                </a:lnTo>
                <a:lnTo>
                  <a:pt x="1625586" y="111853"/>
                </a:lnTo>
                <a:cubicBezTo>
                  <a:pt x="1625719" y="112259"/>
                  <a:pt x="1625151" y="114303"/>
                  <a:pt x="1624521" y="116375"/>
                </a:cubicBezTo>
                <a:lnTo>
                  <a:pt x="1624503" y="116630"/>
                </a:lnTo>
                <a:cubicBezTo>
                  <a:pt x="1624504" y="116627"/>
                  <a:pt x="1624505" y="116623"/>
                  <a:pt x="1624507" y="116619"/>
                </a:cubicBezTo>
                <a:lnTo>
                  <a:pt x="1627300" y="109441"/>
                </a:lnTo>
                <a:lnTo>
                  <a:pt x="1628163" y="111923"/>
                </a:lnTo>
                <a:lnTo>
                  <a:pt x="1631157" y="105412"/>
                </a:lnTo>
                <a:lnTo>
                  <a:pt x="1630628" y="107719"/>
                </a:lnTo>
                <a:lnTo>
                  <a:pt x="1633755" y="102085"/>
                </a:lnTo>
                <a:cubicBezTo>
                  <a:pt x="1633763" y="102134"/>
                  <a:pt x="1633761" y="102200"/>
                  <a:pt x="1633722" y="102273"/>
                </a:cubicBezTo>
                <a:lnTo>
                  <a:pt x="1633883" y="101957"/>
                </a:lnTo>
                <a:lnTo>
                  <a:pt x="1636286" y="98567"/>
                </a:lnTo>
                <a:lnTo>
                  <a:pt x="1640330" y="90611"/>
                </a:lnTo>
                <a:cubicBezTo>
                  <a:pt x="1637563" y="98508"/>
                  <a:pt x="1634617" y="106809"/>
                  <a:pt x="1632026" y="114256"/>
                </a:cubicBezTo>
                <a:lnTo>
                  <a:pt x="1631780" y="116170"/>
                </a:lnTo>
                <a:cubicBezTo>
                  <a:pt x="1631907" y="116165"/>
                  <a:pt x="1632001" y="116212"/>
                  <a:pt x="1632025" y="116360"/>
                </a:cubicBezTo>
                <a:lnTo>
                  <a:pt x="1631856" y="117160"/>
                </a:lnTo>
                <a:cubicBezTo>
                  <a:pt x="1631460" y="118224"/>
                  <a:pt x="1630519" y="119846"/>
                  <a:pt x="1629502" y="121562"/>
                </a:cubicBezTo>
                <a:cubicBezTo>
                  <a:pt x="1629069" y="122816"/>
                  <a:pt x="1628660" y="124027"/>
                  <a:pt x="1628280" y="125190"/>
                </a:cubicBezTo>
                <a:lnTo>
                  <a:pt x="1628554" y="126782"/>
                </a:lnTo>
                <a:lnTo>
                  <a:pt x="1628949" y="127426"/>
                </a:lnTo>
                <a:cubicBezTo>
                  <a:pt x="1628451" y="128891"/>
                  <a:pt x="1626855" y="131778"/>
                  <a:pt x="1625257" y="134700"/>
                </a:cubicBezTo>
                <a:lnTo>
                  <a:pt x="1624535" y="138788"/>
                </a:lnTo>
                <a:lnTo>
                  <a:pt x="1625378" y="136165"/>
                </a:lnTo>
                <a:lnTo>
                  <a:pt x="1626964" y="135004"/>
                </a:lnTo>
                <a:cubicBezTo>
                  <a:pt x="1628877" y="131404"/>
                  <a:pt x="1631633" y="125493"/>
                  <a:pt x="1634766" y="118577"/>
                </a:cubicBezTo>
                <a:lnTo>
                  <a:pt x="1632066" y="126580"/>
                </a:lnTo>
                <a:lnTo>
                  <a:pt x="1632439" y="126119"/>
                </a:lnTo>
                <a:lnTo>
                  <a:pt x="1632801" y="127012"/>
                </a:lnTo>
                <a:lnTo>
                  <a:pt x="1633726" y="125278"/>
                </a:lnTo>
                <a:cubicBezTo>
                  <a:pt x="1633847" y="125034"/>
                  <a:pt x="1633974" y="124771"/>
                  <a:pt x="1634104" y="124487"/>
                </a:cubicBezTo>
                <a:lnTo>
                  <a:pt x="1636226" y="118841"/>
                </a:lnTo>
                <a:cubicBezTo>
                  <a:pt x="1640985" y="109580"/>
                  <a:pt x="1647289" y="95367"/>
                  <a:pt x="1653438" y="81727"/>
                </a:cubicBezTo>
                <a:cubicBezTo>
                  <a:pt x="1654358" y="81976"/>
                  <a:pt x="1655770" y="78493"/>
                  <a:pt x="1657442" y="73458"/>
                </a:cubicBezTo>
                <a:cubicBezTo>
                  <a:pt x="1658393" y="71649"/>
                  <a:pt x="1659507" y="69084"/>
                  <a:pt x="1660774" y="66020"/>
                </a:cubicBezTo>
                <a:lnTo>
                  <a:pt x="1664895" y="57538"/>
                </a:lnTo>
                <a:cubicBezTo>
                  <a:pt x="1659073" y="76193"/>
                  <a:pt x="1652755" y="95429"/>
                  <a:pt x="1653157" y="96087"/>
                </a:cubicBezTo>
                <a:cubicBezTo>
                  <a:pt x="1653671" y="95778"/>
                  <a:pt x="1656134" y="89637"/>
                  <a:pt x="1659539" y="80580"/>
                </a:cubicBezTo>
                <a:lnTo>
                  <a:pt x="1656954" y="89961"/>
                </a:lnTo>
                <a:cubicBezTo>
                  <a:pt x="1657454" y="89659"/>
                  <a:pt x="1659803" y="83834"/>
                  <a:pt x="1663065" y="75170"/>
                </a:cubicBezTo>
                <a:lnTo>
                  <a:pt x="1664964" y="73968"/>
                </a:lnTo>
                <a:lnTo>
                  <a:pt x="1662158" y="85869"/>
                </a:lnTo>
                <a:cubicBezTo>
                  <a:pt x="1663110" y="84491"/>
                  <a:pt x="1666259" y="75738"/>
                  <a:pt x="1670063" y="64742"/>
                </a:cubicBezTo>
                <a:cubicBezTo>
                  <a:pt x="1670452" y="64114"/>
                  <a:pt x="1670839" y="63365"/>
                  <a:pt x="1671233" y="62592"/>
                </a:cubicBezTo>
                <a:cubicBezTo>
                  <a:pt x="1665580" y="77715"/>
                  <a:pt x="1661568" y="89247"/>
                  <a:pt x="1661471" y="91902"/>
                </a:cubicBezTo>
                <a:cubicBezTo>
                  <a:pt x="1663492" y="90743"/>
                  <a:pt x="1667347" y="83264"/>
                  <a:pt x="1672105" y="73522"/>
                </a:cubicBezTo>
                <a:cubicBezTo>
                  <a:pt x="1669446" y="81665"/>
                  <a:pt x="1662068" y="98908"/>
                  <a:pt x="1668569" y="87133"/>
                </a:cubicBezTo>
                <a:cubicBezTo>
                  <a:pt x="1672156" y="80636"/>
                  <a:pt x="1683692" y="56088"/>
                  <a:pt x="1693873" y="35214"/>
                </a:cubicBezTo>
                <a:cubicBezTo>
                  <a:pt x="1693852" y="35296"/>
                  <a:pt x="1693838" y="35355"/>
                  <a:pt x="1693904" y="35423"/>
                </a:cubicBezTo>
                <a:lnTo>
                  <a:pt x="1694709" y="33985"/>
                </a:lnTo>
                <a:cubicBezTo>
                  <a:pt x="1686400" y="57053"/>
                  <a:pt x="1673201" y="90780"/>
                  <a:pt x="1670027" y="100151"/>
                </a:cubicBezTo>
                <a:lnTo>
                  <a:pt x="1670142" y="100125"/>
                </a:lnTo>
                <a:lnTo>
                  <a:pt x="1669689" y="102227"/>
                </a:lnTo>
                <a:cubicBezTo>
                  <a:pt x="1672105" y="98201"/>
                  <a:pt x="1685387" y="66461"/>
                  <a:pt x="1696338" y="40971"/>
                </a:cubicBezTo>
                <a:cubicBezTo>
                  <a:pt x="1689701" y="60964"/>
                  <a:pt x="1682903" y="80761"/>
                  <a:pt x="1683467" y="80795"/>
                </a:cubicBezTo>
                <a:cubicBezTo>
                  <a:pt x="1684195" y="80835"/>
                  <a:pt x="1692445" y="59334"/>
                  <a:pt x="1701246" y="36459"/>
                </a:cubicBezTo>
                <a:lnTo>
                  <a:pt x="1700157" y="42705"/>
                </a:lnTo>
                <a:cubicBezTo>
                  <a:pt x="1694543" y="60499"/>
                  <a:pt x="1688853" y="77902"/>
                  <a:pt x="1689237" y="78528"/>
                </a:cubicBezTo>
                <a:cubicBezTo>
                  <a:pt x="1690168" y="77968"/>
                  <a:pt x="1697521" y="58208"/>
                  <a:pt x="1705600" y="36504"/>
                </a:cubicBezTo>
                <a:cubicBezTo>
                  <a:pt x="1706073" y="35837"/>
                  <a:pt x="1706532" y="35190"/>
                  <a:pt x="1706875" y="34802"/>
                </a:cubicBezTo>
                <a:lnTo>
                  <a:pt x="1702895" y="45488"/>
                </a:lnTo>
                <a:lnTo>
                  <a:pt x="1702850" y="45589"/>
                </a:lnTo>
                <a:cubicBezTo>
                  <a:pt x="1702773" y="45789"/>
                  <a:pt x="1702681" y="46003"/>
                  <a:pt x="1702578" y="46212"/>
                </a:cubicBezTo>
                <a:cubicBezTo>
                  <a:pt x="1701872" y="47820"/>
                  <a:pt x="1701235" y="49308"/>
                  <a:pt x="1700786" y="50449"/>
                </a:cubicBezTo>
                <a:cubicBezTo>
                  <a:pt x="1701042" y="50144"/>
                  <a:pt x="1701310" y="49810"/>
                  <a:pt x="1701564" y="49511"/>
                </a:cubicBezTo>
                <a:lnTo>
                  <a:pt x="1699912" y="55028"/>
                </a:lnTo>
                <a:lnTo>
                  <a:pt x="1699715" y="55695"/>
                </a:lnTo>
                <a:cubicBezTo>
                  <a:pt x="1699309" y="56628"/>
                  <a:pt x="1699193" y="57188"/>
                  <a:pt x="1699139" y="57616"/>
                </a:cubicBezTo>
                <a:lnTo>
                  <a:pt x="1699473" y="57239"/>
                </a:lnTo>
                <a:lnTo>
                  <a:pt x="1698974" y="60427"/>
                </a:lnTo>
                <a:cubicBezTo>
                  <a:pt x="1698136" y="62372"/>
                  <a:pt x="1697003" y="64397"/>
                  <a:pt x="1695988" y="66112"/>
                </a:cubicBezTo>
                <a:lnTo>
                  <a:pt x="1695717" y="66694"/>
                </a:lnTo>
                <a:lnTo>
                  <a:pt x="1697698" y="64622"/>
                </a:lnTo>
                <a:cubicBezTo>
                  <a:pt x="1697311" y="66221"/>
                  <a:pt x="1693816" y="73451"/>
                  <a:pt x="1692438" y="76872"/>
                </a:cubicBezTo>
                <a:cubicBezTo>
                  <a:pt x="1692743" y="76542"/>
                  <a:pt x="1693076" y="76149"/>
                  <a:pt x="1693960" y="75804"/>
                </a:cubicBezTo>
                <a:lnTo>
                  <a:pt x="1691525" y="80885"/>
                </a:lnTo>
                <a:lnTo>
                  <a:pt x="1690743" y="85141"/>
                </a:lnTo>
                <a:cubicBezTo>
                  <a:pt x="1690092" y="86625"/>
                  <a:pt x="1689242" y="88100"/>
                  <a:pt x="1688484" y="89336"/>
                </a:cubicBezTo>
                <a:cubicBezTo>
                  <a:pt x="1688031" y="90419"/>
                  <a:pt x="1687385" y="91790"/>
                  <a:pt x="1685614" y="95442"/>
                </a:cubicBezTo>
                <a:lnTo>
                  <a:pt x="1685124" y="96443"/>
                </a:lnTo>
                <a:lnTo>
                  <a:pt x="1683819" y="101695"/>
                </a:lnTo>
                <a:lnTo>
                  <a:pt x="1683478" y="99859"/>
                </a:lnTo>
                <a:lnTo>
                  <a:pt x="1682127" y="102751"/>
                </a:lnTo>
                <a:lnTo>
                  <a:pt x="1683352" y="103262"/>
                </a:lnTo>
                <a:lnTo>
                  <a:pt x="1681708" y="106391"/>
                </a:lnTo>
                <a:lnTo>
                  <a:pt x="1681655" y="108582"/>
                </a:lnTo>
                <a:cubicBezTo>
                  <a:pt x="1681967" y="107878"/>
                  <a:pt x="1682330" y="107057"/>
                  <a:pt x="1682708" y="106208"/>
                </a:cubicBezTo>
                <a:lnTo>
                  <a:pt x="1685210" y="99438"/>
                </a:lnTo>
                <a:lnTo>
                  <a:pt x="1685635" y="98752"/>
                </a:lnTo>
                <a:lnTo>
                  <a:pt x="1686684" y="96870"/>
                </a:lnTo>
                <a:lnTo>
                  <a:pt x="1687036" y="97519"/>
                </a:lnTo>
                <a:lnTo>
                  <a:pt x="1687390" y="96887"/>
                </a:lnTo>
                <a:lnTo>
                  <a:pt x="1687146" y="97627"/>
                </a:lnTo>
                <a:lnTo>
                  <a:pt x="1687758" y="97223"/>
                </a:lnTo>
                <a:cubicBezTo>
                  <a:pt x="1688595" y="95726"/>
                  <a:pt x="1691380" y="88480"/>
                  <a:pt x="1691712" y="87900"/>
                </a:cubicBezTo>
                <a:lnTo>
                  <a:pt x="1689741" y="93742"/>
                </a:lnTo>
                <a:lnTo>
                  <a:pt x="1691573" y="90173"/>
                </a:lnTo>
                <a:cubicBezTo>
                  <a:pt x="1691621" y="90208"/>
                  <a:pt x="1690804" y="91858"/>
                  <a:pt x="1690036" y="93934"/>
                </a:cubicBezTo>
                <a:lnTo>
                  <a:pt x="1690103" y="93902"/>
                </a:lnTo>
                <a:lnTo>
                  <a:pt x="1693755" y="87325"/>
                </a:lnTo>
                <a:lnTo>
                  <a:pt x="1691539" y="93366"/>
                </a:lnTo>
                <a:lnTo>
                  <a:pt x="1692750" y="91365"/>
                </a:lnTo>
                <a:cubicBezTo>
                  <a:pt x="1692808" y="91277"/>
                  <a:pt x="1692860" y="91205"/>
                  <a:pt x="1693017" y="91271"/>
                </a:cubicBezTo>
                <a:cubicBezTo>
                  <a:pt x="1692666" y="92341"/>
                  <a:pt x="1691274" y="95160"/>
                  <a:pt x="1689940" y="97956"/>
                </a:cubicBezTo>
                <a:lnTo>
                  <a:pt x="1691821" y="96699"/>
                </a:lnTo>
                <a:cubicBezTo>
                  <a:pt x="1691547" y="97510"/>
                  <a:pt x="1690515" y="99597"/>
                  <a:pt x="1689418" y="101821"/>
                </a:cubicBezTo>
                <a:lnTo>
                  <a:pt x="1689526" y="101919"/>
                </a:lnTo>
                <a:lnTo>
                  <a:pt x="1691026" y="99520"/>
                </a:lnTo>
                <a:cubicBezTo>
                  <a:pt x="1691167" y="99812"/>
                  <a:pt x="1690755" y="100984"/>
                  <a:pt x="1690006" y="102772"/>
                </a:cubicBezTo>
                <a:lnTo>
                  <a:pt x="1690437" y="104342"/>
                </a:lnTo>
                <a:lnTo>
                  <a:pt x="1692084" y="96199"/>
                </a:lnTo>
                <a:lnTo>
                  <a:pt x="1692001" y="98987"/>
                </a:lnTo>
                <a:lnTo>
                  <a:pt x="1693930" y="91843"/>
                </a:lnTo>
                <a:cubicBezTo>
                  <a:pt x="1693946" y="91897"/>
                  <a:pt x="1693958" y="91976"/>
                  <a:pt x="1693934" y="92069"/>
                </a:cubicBezTo>
                <a:lnTo>
                  <a:pt x="1694425" y="91518"/>
                </a:lnTo>
                <a:lnTo>
                  <a:pt x="1695679" y="87277"/>
                </a:lnTo>
                <a:lnTo>
                  <a:pt x="1698054" y="77254"/>
                </a:lnTo>
                <a:cubicBezTo>
                  <a:pt x="1696985" y="86034"/>
                  <a:pt x="1695836" y="95225"/>
                  <a:pt x="1694816" y="103675"/>
                </a:cubicBezTo>
                <a:lnTo>
                  <a:pt x="1696529" y="100950"/>
                </a:lnTo>
                <a:cubicBezTo>
                  <a:pt x="1696449" y="101257"/>
                  <a:pt x="1695599" y="102947"/>
                  <a:pt x="1694676" y="104821"/>
                </a:cubicBezTo>
                <a:lnTo>
                  <a:pt x="1694487" y="106361"/>
                </a:lnTo>
                <a:lnTo>
                  <a:pt x="1694601" y="108641"/>
                </a:lnTo>
                <a:lnTo>
                  <a:pt x="1694848" y="109782"/>
                </a:lnTo>
                <a:cubicBezTo>
                  <a:pt x="1694669" y="111096"/>
                  <a:pt x="1694074" y="113161"/>
                  <a:pt x="1693427" y="115347"/>
                </a:cubicBezTo>
                <a:cubicBezTo>
                  <a:pt x="1693244" y="116890"/>
                  <a:pt x="1693074" y="118378"/>
                  <a:pt x="1692927" y="119803"/>
                </a:cubicBezTo>
                <a:lnTo>
                  <a:pt x="1693990" y="118563"/>
                </a:lnTo>
                <a:cubicBezTo>
                  <a:pt x="1694316" y="118744"/>
                  <a:pt x="1693761" y="120233"/>
                  <a:pt x="1693469" y="121611"/>
                </a:cubicBezTo>
                <a:lnTo>
                  <a:pt x="1693958" y="122292"/>
                </a:lnTo>
                <a:cubicBezTo>
                  <a:pt x="1693867" y="123078"/>
                  <a:pt x="1693630" y="124218"/>
                  <a:pt x="1693287" y="125553"/>
                </a:cubicBezTo>
                <a:lnTo>
                  <a:pt x="1693880" y="126332"/>
                </a:lnTo>
                <a:cubicBezTo>
                  <a:pt x="1693782" y="126780"/>
                  <a:pt x="1693502" y="127273"/>
                  <a:pt x="1692789" y="127602"/>
                </a:cubicBezTo>
                <a:lnTo>
                  <a:pt x="1691791" y="131454"/>
                </a:lnTo>
                <a:cubicBezTo>
                  <a:pt x="1691704" y="132589"/>
                  <a:pt x="1691648" y="133549"/>
                  <a:pt x="1691654" y="134320"/>
                </a:cubicBezTo>
                <a:lnTo>
                  <a:pt x="1692049" y="134312"/>
                </a:lnTo>
                <a:lnTo>
                  <a:pt x="1692168" y="133141"/>
                </a:lnTo>
                <a:lnTo>
                  <a:pt x="1693449" y="131495"/>
                </a:lnTo>
                <a:cubicBezTo>
                  <a:pt x="1694604" y="126948"/>
                  <a:pt x="1696133" y="119547"/>
                  <a:pt x="1697840" y="110904"/>
                </a:cubicBezTo>
                <a:cubicBezTo>
                  <a:pt x="1697663" y="113334"/>
                  <a:pt x="1697113" y="117518"/>
                  <a:pt x="1696736" y="120736"/>
                </a:cubicBezTo>
                <a:lnTo>
                  <a:pt x="1697004" y="120131"/>
                </a:lnTo>
                <a:lnTo>
                  <a:pt x="1697504" y="121106"/>
                </a:lnTo>
                <a:lnTo>
                  <a:pt x="1698065" y="118915"/>
                </a:lnTo>
                <a:cubicBezTo>
                  <a:pt x="1698132" y="118609"/>
                  <a:pt x="1698206" y="118278"/>
                  <a:pt x="1698276" y="117923"/>
                </a:cubicBezTo>
                <a:lnTo>
                  <a:pt x="1699259" y="110947"/>
                </a:lnTo>
                <a:cubicBezTo>
                  <a:pt x="1702073" y="99273"/>
                  <a:pt x="1705451" y="81538"/>
                  <a:pt x="1708786" y="64498"/>
                </a:cubicBezTo>
                <a:cubicBezTo>
                  <a:pt x="1709694" y="64622"/>
                  <a:pt x="1710399" y="60299"/>
                  <a:pt x="1711065" y="54120"/>
                </a:cubicBezTo>
                <a:cubicBezTo>
                  <a:pt x="1711636" y="51836"/>
                  <a:pt x="1712224" y="48641"/>
                  <a:pt x="1712865" y="44832"/>
                </a:cubicBezTo>
                <a:lnTo>
                  <a:pt x="1715220" y="34184"/>
                </a:lnTo>
                <a:cubicBezTo>
                  <a:pt x="1713100" y="56927"/>
                  <a:pt x="1710621" y="80434"/>
                  <a:pt x="1711097" y="81308"/>
                </a:cubicBezTo>
                <a:cubicBezTo>
                  <a:pt x="1711523" y="80854"/>
                  <a:pt x="1712739" y="73237"/>
                  <a:pt x="1714317" y="62049"/>
                </a:cubicBezTo>
                <a:lnTo>
                  <a:pt x="1713568" y="73466"/>
                </a:lnTo>
                <a:cubicBezTo>
                  <a:pt x="1713984" y="73025"/>
                  <a:pt x="1715147" y="65798"/>
                  <a:pt x="1716662" y="55093"/>
                </a:cubicBezTo>
                <a:lnTo>
                  <a:pt x="1718232" y="53345"/>
                </a:lnTo>
                <a:lnTo>
                  <a:pt x="1717727" y="67744"/>
                </a:lnTo>
                <a:cubicBezTo>
                  <a:pt x="1718375" y="65962"/>
                  <a:pt x="1719767" y="55173"/>
                  <a:pt x="1721371" y="41648"/>
                </a:cubicBezTo>
                <a:cubicBezTo>
                  <a:pt x="1721626" y="40845"/>
                  <a:pt x="1721852" y="39898"/>
                  <a:pt x="1722086" y="38925"/>
                </a:cubicBezTo>
                <a:cubicBezTo>
                  <a:pt x="1719482" y="57604"/>
                  <a:pt x="1717779" y="71792"/>
                  <a:pt x="1718164" y="74911"/>
                </a:cubicBezTo>
                <a:cubicBezTo>
                  <a:pt x="1719837" y="73266"/>
                  <a:pt x="1722127" y="63807"/>
                  <a:pt x="1724866" y="51522"/>
                </a:cubicBezTo>
                <a:cubicBezTo>
                  <a:pt x="1723827" y="61508"/>
                  <a:pt x="1719979" y="82977"/>
                  <a:pt x="1723982" y="68051"/>
                </a:cubicBezTo>
                <a:cubicBezTo>
                  <a:pt x="1726190" y="59815"/>
                  <a:pt x="1732631" y="29067"/>
                  <a:pt x="1738461" y="2852"/>
                </a:cubicBezTo>
                <a:cubicBezTo>
                  <a:pt x="1738456" y="2949"/>
                  <a:pt x="1738454" y="3020"/>
                  <a:pt x="1738528" y="3089"/>
                </a:cubicBezTo>
                <a:lnTo>
                  <a:pt x="1739025" y="1263"/>
                </a:lnTo>
                <a:cubicBezTo>
                  <a:pt x="1735353" y="29697"/>
                  <a:pt x="1728991" y="71462"/>
                  <a:pt x="1727687" y="82976"/>
                </a:cubicBezTo>
                <a:lnTo>
                  <a:pt x="1727790" y="82925"/>
                </a:lnTo>
                <a:lnTo>
                  <a:pt x="1727741" y="85462"/>
                </a:lnTo>
                <a:cubicBezTo>
                  <a:pt x="1729293" y="80321"/>
                  <a:pt x="1736087" y="40862"/>
                  <a:pt x="1741811" y="9119"/>
                </a:cubicBezTo>
                <a:cubicBezTo>
                  <a:pt x="1739157" y="33662"/>
                  <a:pt x="1736315" y="58002"/>
                  <a:pt x="1736855" y="57939"/>
                </a:cubicBezTo>
                <a:cubicBezTo>
                  <a:pt x="1737544" y="57851"/>
                  <a:pt x="1741443" y="31259"/>
                  <a:pt x="1745618" y="2960"/>
                </a:cubicBezTo>
                <a:lnTo>
                  <a:pt x="1745713" y="10448"/>
                </a:lnTo>
                <a:cubicBezTo>
                  <a:pt x="1743635" y="32150"/>
                  <a:pt x="1741416" y="53411"/>
                  <a:pt x="1741871" y="54242"/>
                </a:cubicBezTo>
                <a:cubicBezTo>
                  <a:pt x="1742647" y="53418"/>
                  <a:pt x="1746015" y="29019"/>
                  <a:pt x="1749720" y="2218"/>
                </a:cubicBezTo>
                <a:cubicBezTo>
                  <a:pt x="1750042" y="1356"/>
                  <a:pt x="1750359" y="516"/>
                  <a:pt x="1750613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5888640" y="1878691"/>
            <a:ext cx="2695311" cy="2694427"/>
            <a:chOff x="5203369" y="1129976"/>
            <a:chExt cx="4126600" cy="4125248"/>
          </a:xfrm>
        </p:grpSpPr>
        <p:sp>
          <p:nvSpPr>
            <p:cNvPr id="182" name="矩形 16"/>
            <p:cNvSpPr/>
            <p:nvPr/>
          </p:nvSpPr>
          <p:spPr>
            <a:xfrm rot="14348576">
              <a:off x="4715942" y="2441718"/>
              <a:ext cx="4125248" cy="1501764"/>
            </a:xfrm>
            <a:custGeom>
              <a:avLst/>
              <a:gdLst>
                <a:gd name="connsiteX0" fmla="*/ 1284795 w 3871597"/>
                <a:gd name="connsiteY0" fmla="*/ 1162700 h 1256101"/>
                <a:gd name="connsiteX1" fmla="*/ 1288680 w 3871597"/>
                <a:gd name="connsiteY1" fmla="*/ 1165449 h 1256101"/>
                <a:gd name="connsiteX2" fmla="*/ 1286004 w 3871597"/>
                <a:gd name="connsiteY2" fmla="*/ 1167239 h 1256101"/>
                <a:gd name="connsiteX3" fmla="*/ 1284795 w 3871597"/>
                <a:gd name="connsiteY3" fmla="*/ 1162700 h 1256101"/>
                <a:gd name="connsiteX4" fmla="*/ 1288865 w 3871597"/>
                <a:gd name="connsiteY4" fmla="*/ 1147136 h 1256101"/>
                <a:gd name="connsiteX5" fmla="*/ 1279963 w 3871597"/>
                <a:gd name="connsiteY5" fmla="*/ 1149834 h 1256101"/>
                <a:gd name="connsiteX6" fmla="*/ 1278339 w 3871597"/>
                <a:gd name="connsiteY6" fmla="*/ 1146941 h 1256101"/>
                <a:gd name="connsiteX7" fmla="*/ 1288865 w 3871597"/>
                <a:gd name="connsiteY7" fmla="*/ 1147136 h 1256101"/>
                <a:gd name="connsiteX8" fmla="*/ 1938100 w 3871597"/>
                <a:gd name="connsiteY8" fmla="*/ 1183090 h 1256101"/>
                <a:gd name="connsiteX9" fmla="*/ 1941708 w 3871597"/>
                <a:gd name="connsiteY9" fmla="*/ 1183517 h 1256101"/>
                <a:gd name="connsiteX10" fmla="*/ 1938124 w 3871597"/>
                <a:gd name="connsiteY10" fmla="*/ 1183608 h 1256101"/>
                <a:gd name="connsiteX11" fmla="*/ 1938100 w 3871597"/>
                <a:gd name="connsiteY11" fmla="*/ 1183090 h 1256101"/>
                <a:gd name="connsiteX12" fmla="*/ 1981175 w 3871597"/>
                <a:gd name="connsiteY12" fmla="*/ 1176329 h 1256101"/>
                <a:gd name="connsiteX13" fmla="*/ 1986343 w 3871597"/>
                <a:gd name="connsiteY13" fmla="*/ 1176914 h 1256101"/>
                <a:gd name="connsiteX14" fmla="*/ 1937785 w 3871597"/>
                <a:gd name="connsiteY14" fmla="*/ 1176232 h 1256101"/>
                <a:gd name="connsiteX15" fmla="*/ 1937669 w 3871597"/>
                <a:gd name="connsiteY15" fmla="*/ 1173730 h 1256101"/>
                <a:gd name="connsiteX16" fmla="*/ 1981175 w 3871597"/>
                <a:gd name="connsiteY16" fmla="*/ 1176329 h 1256101"/>
                <a:gd name="connsiteX17" fmla="*/ 2836271 w 3871597"/>
                <a:gd name="connsiteY17" fmla="*/ 1216552 h 1256101"/>
                <a:gd name="connsiteX18" fmla="*/ 2842183 w 3871597"/>
                <a:gd name="connsiteY18" fmla="*/ 1217171 h 1256101"/>
                <a:gd name="connsiteX19" fmla="*/ 2841120 w 3871597"/>
                <a:gd name="connsiteY19" fmla="*/ 1217905 h 1256101"/>
                <a:gd name="connsiteX20" fmla="*/ 2836271 w 3871597"/>
                <a:gd name="connsiteY20" fmla="*/ 1216552 h 1256101"/>
                <a:gd name="connsiteX21" fmla="*/ 2857019 w 3871597"/>
                <a:gd name="connsiteY21" fmla="*/ 1140574 h 1256101"/>
                <a:gd name="connsiteX22" fmla="*/ 2857333 w 3871597"/>
                <a:gd name="connsiteY22" fmla="*/ 1141254 h 1256101"/>
                <a:gd name="connsiteX23" fmla="*/ 2857759 w 3871597"/>
                <a:gd name="connsiteY23" fmla="*/ 1141685 h 1256101"/>
                <a:gd name="connsiteX24" fmla="*/ 2862427 w 3871597"/>
                <a:gd name="connsiteY24" fmla="*/ 1141685 h 1256101"/>
                <a:gd name="connsiteX25" fmla="*/ 2857039 w 3871597"/>
                <a:gd name="connsiteY25" fmla="*/ 1140576 h 1256101"/>
                <a:gd name="connsiteX26" fmla="*/ 2857019 w 3871597"/>
                <a:gd name="connsiteY26" fmla="*/ 1140574 h 1256101"/>
                <a:gd name="connsiteX27" fmla="*/ 3002442 w 3871597"/>
                <a:gd name="connsiteY27" fmla="*/ 1141684 h 1256101"/>
                <a:gd name="connsiteX28" fmla="*/ 3000348 w 3871597"/>
                <a:gd name="connsiteY28" fmla="*/ 1142404 h 1256101"/>
                <a:gd name="connsiteX29" fmla="*/ 2989751 w 3871597"/>
                <a:gd name="connsiteY29" fmla="*/ 1141685 h 1256101"/>
                <a:gd name="connsiteX30" fmla="*/ 3002442 w 3871597"/>
                <a:gd name="connsiteY30" fmla="*/ 1141684 h 1256101"/>
                <a:gd name="connsiteX31" fmla="*/ 135363 w 3871597"/>
                <a:gd name="connsiteY31" fmla="*/ 762083 h 1256101"/>
                <a:gd name="connsiteX32" fmla="*/ 127812 w 3871597"/>
                <a:gd name="connsiteY32" fmla="*/ 764774 h 1256101"/>
                <a:gd name="connsiteX33" fmla="*/ 120815 w 3871597"/>
                <a:gd name="connsiteY33" fmla="*/ 764755 h 1256101"/>
                <a:gd name="connsiteX34" fmla="*/ 135363 w 3871597"/>
                <a:gd name="connsiteY34" fmla="*/ 762083 h 1256101"/>
                <a:gd name="connsiteX35" fmla="*/ 184959 w 3871597"/>
                <a:gd name="connsiteY35" fmla="*/ 752036 h 1256101"/>
                <a:gd name="connsiteX36" fmla="*/ 188531 w 3871597"/>
                <a:gd name="connsiteY36" fmla="*/ 755721 h 1256101"/>
                <a:gd name="connsiteX37" fmla="*/ 176030 w 3871597"/>
                <a:gd name="connsiteY37" fmla="*/ 754030 h 1256101"/>
                <a:gd name="connsiteX38" fmla="*/ 184959 w 3871597"/>
                <a:gd name="connsiteY38" fmla="*/ 752036 h 1256101"/>
                <a:gd name="connsiteX39" fmla="*/ 3152582 w 3871597"/>
                <a:gd name="connsiteY39" fmla="*/ 735872 h 1256101"/>
                <a:gd name="connsiteX40" fmla="*/ 3164736 w 3871597"/>
                <a:gd name="connsiteY40" fmla="*/ 739254 h 1256101"/>
                <a:gd name="connsiteX41" fmla="*/ 3155619 w 3871597"/>
                <a:gd name="connsiteY41" fmla="*/ 740011 h 1256101"/>
                <a:gd name="connsiteX42" fmla="*/ 3152582 w 3871597"/>
                <a:gd name="connsiteY42" fmla="*/ 735872 h 1256101"/>
                <a:gd name="connsiteX43" fmla="*/ 3213970 w 3871597"/>
                <a:gd name="connsiteY43" fmla="*/ 735194 h 1256101"/>
                <a:gd name="connsiteX44" fmla="*/ 3220898 w 3871597"/>
                <a:gd name="connsiteY44" fmla="*/ 736168 h 1256101"/>
                <a:gd name="connsiteX45" fmla="*/ 3206121 w 3871597"/>
                <a:gd name="connsiteY45" fmla="*/ 736829 h 1256101"/>
                <a:gd name="connsiteX46" fmla="*/ 3213970 w 3871597"/>
                <a:gd name="connsiteY46" fmla="*/ 735194 h 1256101"/>
                <a:gd name="connsiteX47" fmla="*/ 294434 w 3871597"/>
                <a:gd name="connsiteY47" fmla="*/ 331478 h 1256101"/>
                <a:gd name="connsiteX48" fmla="*/ 281861 w 3871597"/>
                <a:gd name="connsiteY48" fmla="*/ 333211 h 1256101"/>
                <a:gd name="connsiteX49" fmla="*/ 283837 w 3871597"/>
                <a:gd name="connsiteY49" fmla="*/ 332212 h 1256101"/>
                <a:gd name="connsiteX50" fmla="*/ 294434 w 3871597"/>
                <a:gd name="connsiteY50" fmla="*/ 331478 h 1256101"/>
                <a:gd name="connsiteX51" fmla="*/ 562265 w 3871597"/>
                <a:gd name="connsiteY51" fmla="*/ 260260 h 1256101"/>
                <a:gd name="connsiteX52" fmla="*/ 541871 w 3871597"/>
                <a:gd name="connsiteY52" fmla="*/ 278802 h 1256101"/>
                <a:gd name="connsiteX53" fmla="*/ 573675 w 3871597"/>
                <a:gd name="connsiteY53" fmla="*/ 273260 h 1256101"/>
                <a:gd name="connsiteX54" fmla="*/ 569818 w 3871597"/>
                <a:gd name="connsiteY54" fmla="*/ 269743 h 1256101"/>
                <a:gd name="connsiteX55" fmla="*/ 562265 w 3871597"/>
                <a:gd name="connsiteY55" fmla="*/ 260260 h 1256101"/>
                <a:gd name="connsiteX56" fmla="*/ 580162 w 3871597"/>
                <a:gd name="connsiteY56" fmla="*/ 253876 h 1256101"/>
                <a:gd name="connsiteX57" fmla="*/ 566249 w 3871597"/>
                <a:gd name="connsiteY57" fmla="*/ 258738 h 1256101"/>
                <a:gd name="connsiteX58" fmla="*/ 586688 w 3871597"/>
                <a:gd name="connsiteY58" fmla="*/ 260248 h 1256101"/>
                <a:gd name="connsiteX59" fmla="*/ 580162 w 3871597"/>
                <a:gd name="connsiteY59" fmla="*/ 253876 h 1256101"/>
                <a:gd name="connsiteX60" fmla="*/ 2891998 w 3871597"/>
                <a:gd name="connsiteY60" fmla="*/ 392167 h 1256101"/>
                <a:gd name="connsiteX61" fmla="*/ 2887225 w 3871597"/>
                <a:gd name="connsiteY61" fmla="*/ 394756 h 1256101"/>
                <a:gd name="connsiteX62" fmla="*/ 2890084 w 3871597"/>
                <a:gd name="connsiteY62" fmla="*/ 402515 h 1256101"/>
                <a:gd name="connsiteX63" fmla="*/ 2892338 w 3871597"/>
                <a:gd name="connsiteY63" fmla="*/ 402010 h 1256101"/>
                <a:gd name="connsiteX64" fmla="*/ 2903271 w 3871597"/>
                <a:gd name="connsiteY64" fmla="*/ 396782 h 1256101"/>
                <a:gd name="connsiteX65" fmla="*/ 2912828 w 3871597"/>
                <a:gd name="connsiteY65" fmla="*/ 406334 h 1256101"/>
                <a:gd name="connsiteX66" fmla="*/ 2921050 w 3871597"/>
                <a:gd name="connsiteY66" fmla="*/ 404197 h 1256101"/>
                <a:gd name="connsiteX67" fmla="*/ 2891998 w 3871597"/>
                <a:gd name="connsiteY67" fmla="*/ 392167 h 1256101"/>
                <a:gd name="connsiteX68" fmla="*/ 667887 w 3871597"/>
                <a:gd name="connsiteY68" fmla="*/ 38196 h 1256101"/>
                <a:gd name="connsiteX69" fmla="*/ 672735 w 3871597"/>
                <a:gd name="connsiteY69" fmla="*/ 39548 h 1256101"/>
                <a:gd name="connsiteX70" fmla="*/ 666824 w 3871597"/>
                <a:gd name="connsiteY70" fmla="*/ 38930 h 1256101"/>
                <a:gd name="connsiteX71" fmla="*/ 667887 w 3871597"/>
                <a:gd name="connsiteY71" fmla="*/ 38196 h 1256101"/>
                <a:gd name="connsiteX72" fmla="*/ 2229044 w 3871597"/>
                <a:gd name="connsiteY72" fmla="*/ 106266 h 1256101"/>
                <a:gd name="connsiteX73" fmla="*/ 2230666 w 3871597"/>
                <a:gd name="connsiteY73" fmla="*/ 109159 h 1256101"/>
                <a:gd name="connsiteX74" fmla="*/ 2220141 w 3871597"/>
                <a:gd name="connsiteY74" fmla="*/ 108964 h 1256101"/>
                <a:gd name="connsiteX75" fmla="*/ 2229044 w 3871597"/>
                <a:gd name="connsiteY75" fmla="*/ 106266 h 1256101"/>
                <a:gd name="connsiteX76" fmla="*/ 2223001 w 3871597"/>
                <a:gd name="connsiteY76" fmla="*/ 88862 h 1256101"/>
                <a:gd name="connsiteX77" fmla="*/ 2224210 w 3871597"/>
                <a:gd name="connsiteY77" fmla="*/ 93400 h 1256101"/>
                <a:gd name="connsiteX78" fmla="*/ 2220327 w 3871597"/>
                <a:gd name="connsiteY78" fmla="*/ 90651 h 1256101"/>
                <a:gd name="connsiteX79" fmla="*/ 2223001 w 3871597"/>
                <a:gd name="connsiteY79" fmla="*/ 88862 h 1256101"/>
                <a:gd name="connsiteX80" fmla="*/ 2344438 w 3871597"/>
                <a:gd name="connsiteY80" fmla="*/ 67070 h 1256101"/>
                <a:gd name="connsiteX81" fmla="*/ 2365774 w 3871597"/>
                <a:gd name="connsiteY81" fmla="*/ 84870 h 1256101"/>
                <a:gd name="connsiteX82" fmla="*/ 2366306 w 3871597"/>
                <a:gd name="connsiteY82" fmla="*/ 105219 h 1256101"/>
                <a:gd name="connsiteX83" fmla="*/ 2382507 w 3871597"/>
                <a:gd name="connsiteY83" fmla="*/ 98887 h 1256101"/>
                <a:gd name="connsiteX84" fmla="*/ 2416484 w 3871597"/>
                <a:gd name="connsiteY84" fmla="*/ 123020 h 1256101"/>
                <a:gd name="connsiteX85" fmla="*/ 2436473 w 3871597"/>
                <a:gd name="connsiteY85" fmla="*/ 129751 h 1256101"/>
                <a:gd name="connsiteX86" fmla="*/ 2443247 w 3871597"/>
                <a:gd name="connsiteY86" fmla="*/ 139177 h 1256101"/>
                <a:gd name="connsiteX87" fmla="*/ 2450130 w 3871597"/>
                <a:gd name="connsiteY87" fmla="*/ 137762 h 1256101"/>
                <a:gd name="connsiteX88" fmla="*/ 2451772 w 3871597"/>
                <a:gd name="connsiteY88" fmla="*/ 138009 h 1256101"/>
                <a:gd name="connsiteX89" fmla="*/ 2468974 w 3871597"/>
                <a:gd name="connsiteY89" fmla="*/ 115443 h 1256101"/>
                <a:gd name="connsiteX90" fmla="*/ 2537917 w 3871597"/>
                <a:gd name="connsiteY90" fmla="*/ 143311 h 1256101"/>
                <a:gd name="connsiteX91" fmla="*/ 2563304 w 3871597"/>
                <a:gd name="connsiteY91" fmla="*/ 138640 h 1256101"/>
                <a:gd name="connsiteX92" fmla="*/ 2585235 w 3871597"/>
                <a:gd name="connsiteY92" fmla="*/ 141731 h 1256101"/>
                <a:gd name="connsiteX93" fmla="*/ 2609163 w 3871597"/>
                <a:gd name="connsiteY93" fmla="*/ 139500 h 1256101"/>
                <a:gd name="connsiteX94" fmla="*/ 2644540 w 3871597"/>
                <a:gd name="connsiteY94" fmla="*/ 154466 h 1256101"/>
                <a:gd name="connsiteX95" fmla="*/ 2659075 w 3871597"/>
                <a:gd name="connsiteY95" fmla="*/ 150504 h 1256101"/>
                <a:gd name="connsiteX96" fmla="*/ 2664473 w 3871597"/>
                <a:gd name="connsiteY96" fmla="*/ 156808 h 1256101"/>
                <a:gd name="connsiteX97" fmla="*/ 2695979 w 3871597"/>
                <a:gd name="connsiteY97" fmla="*/ 150321 h 1256101"/>
                <a:gd name="connsiteX98" fmla="*/ 2688283 w 3871597"/>
                <a:gd name="connsiteY98" fmla="*/ 161581 h 1256101"/>
                <a:gd name="connsiteX99" fmla="*/ 2694028 w 3871597"/>
                <a:gd name="connsiteY99" fmla="*/ 167243 h 1256101"/>
                <a:gd name="connsiteX100" fmla="*/ 2726692 w 3871597"/>
                <a:gd name="connsiteY100" fmla="*/ 160590 h 1256101"/>
                <a:gd name="connsiteX101" fmla="*/ 2730060 w 3871597"/>
                <a:gd name="connsiteY101" fmla="*/ 163670 h 1256101"/>
                <a:gd name="connsiteX102" fmla="*/ 2751680 w 3871597"/>
                <a:gd name="connsiteY102" fmla="*/ 156149 h 1256101"/>
                <a:gd name="connsiteX103" fmla="*/ 2749787 w 3871597"/>
                <a:gd name="connsiteY103" fmla="*/ 173076 h 1256101"/>
                <a:gd name="connsiteX104" fmla="*/ 2808297 w 3871597"/>
                <a:gd name="connsiteY104" fmla="*/ 146368 h 1256101"/>
                <a:gd name="connsiteX105" fmla="*/ 2810857 w 3871597"/>
                <a:gd name="connsiteY105" fmla="*/ 148410 h 1256101"/>
                <a:gd name="connsiteX106" fmla="*/ 2816395 w 3871597"/>
                <a:gd name="connsiteY106" fmla="*/ 157327 h 1256101"/>
                <a:gd name="connsiteX107" fmla="*/ 2810059 w 3871597"/>
                <a:gd name="connsiteY107" fmla="*/ 163311 h 1256101"/>
                <a:gd name="connsiteX108" fmla="*/ 2829597 w 3871597"/>
                <a:gd name="connsiteY108" fmla="*/ 168109 h 1256101"/>
                <a:gd name="connsiteX109" fmla="*/ 2858242 w 3871597"/>
                <a:gd name="connsiteY109" fmla="*/ 212304 h 1256101"/>
                <a:gd name="connsiteX110" fmla="*/ 2863123 w 3871597"/>
                <a:gd name="connsiteY110" fmla="*/ 213069 h 1256101"/>
                <a:gd name="connsiteX111" fmla="*/ 2868433 w 3871597"/>
                <a:gd name="connsiteY111" fmla="*/ 214035 h 1256101"/>
                <a:gd name="connsiteX112" fmla="*/ 2864496 w 3871597"/>
                <a:gd name="connsiteY112" fmla="*/ 219767 h 1256101"/>
                <a:gd name="connsiteX113" fmla="*/ 2865236 w 3871597"/>
                <a:gd name="connsiteY113" fmla="*/ 220741 h 1256101"/>
                <a:gd name="connsiteX114" fmla="*/ 2868444 w 3871597"/>
                <a:gd name="connsiteY114" fmla="*/ 223087 h 1256101"/>
                <a:gd name="connsiteX115" fmla="*/ 2870881 w 3871597"/>
                <a:gd name="connsiteY115" fmla="*/ 223097 h 1256101"/>
                <a:gd name="connsiteX116" fmla="*/ 2871469 w 3871597"/>
                <a:gd name="connsiteY116" fmla="*/ 223404 h 1256101"/>
                <a:gd name="connsiteX117" fmla="*/ 2880471 w 3871597"/>
                <a:gd name="connsiteY117" fmla="*/ 223735 h 1256101"/>
                <a:gd name="connsiteX118" fmla="*/ 2883142 w 3871597"/>
                <a:gd name="connsiteY118" fmla="*/ 224561 h 1256101"/>
                <a:gd name="connsiteX119" fmla="*/ 2883741 w 3871597"/>
                <a:gd name="connsiteY119" fmla="*/ 224057 h 1256101"/>
                <a:gd name="connsiteX120" fmla="*/ 2888902 w 3871597"/>
                <a:gd name="connsiteY120" fmla="*/ 224571 h 1256101"/>
                <a:gd name="connsiteX121" fmla="*/ 2893217 w 3871597"/>
                <a:gd name="connsiteY121" fmla="*/ 225615 h 1256101"/>
                <a:gd name="connsiteX122" fmla="*/ 2897162 w 3871597"/>
                <a:gd name="connsiteY122" fmla="*/ 223419 h 1256101"/>
                <a:gd name="connsiteX123" fmla="*/ 2908338 w 3871597"/>
                <a:gd name="connsiteY123" fmla="*/ 237237 h 1256101"/>
                <a:gd name="connsiteX124" fmla="*/ 2925966 w 3871597"/>
                <a:gd name="connsiteY124" fmla="*/ 240865 h 1256101"/>
                <a:gd name="connsiteX125" fmla="*/ 2921874 w 3871597"/>
                <a:gd name="connsiteY125" fmla="*/ 243227 h 1256101"/>
                <a:gd name="connsiteX126" fmla="*/ 2926184 w 3871597"/>
                <a:gd name="connsiteY126" fmla="*/ 243128 h 1256101"/>
                <a:gd name="connsiteX127" fmla="*/ 2923248 w 3871597"/>
                <a:gd name="connsiteY127" fmla="*/ 265506 h 1256101"/>
                <a:gd name="connsiteX128" fmla="*/ 2933553 w 3871597"/>
                <a:gd name="connsiteY128" fmla="*/ 250201 h 1256101"/>
                <a:gd name="connsiteX129" fmla="*/ 2921657 w 3871597"/>
                <a:gd name="connsiteY129" fmla="*/ 290233 h 1256101"/>
                <a:gd name="connsiteX130" fmla="*/ 2925289 w 3871597"/>
                <a:gd name="connsiteY130" fmla="*/ 293981 h 1256101"/>
                <a:gd name="connsiteX131" fmla="*/ 2928581 w 3871597"/>
                <a:gd name="connsiteY131" fmla="*/ 296362 h 1256101"/>
                <a:gd name="connsiteX132" fmla="*/ 2944657 w 3871597"/>
                <a:gd name="connsiteY132" fmla="*/ 261060 h 1256101"/>
                <a:gd name="connsiteX133" fmla="*/ 2936147 w 3871597"/>
                <a:gd name="connsiteY133" fmla="*/ 302022 h 1256101"/>
                <a:gd name="connsiteX134" fmla="*/ 2941698 w 3871597"/>
                <a:gd name="connsiteY134" fmla="*/ 298572 h 1256101"/>
                <a:gd name="connsiteX135" fmla="*/ 2940587 w 3871597"/>
                <a:gd name="connsiteY135" fmla="*/ 303044 h 1256101"/>
                <a:gd name="connsiteX136" fmla="*/ 2963451 w 3871597"/>
                <a:gd name="connsiteY136" fmla="*/ 303952 h 1256101"/>
                <a:gd name="connsiteX137" fmla="*/ 2955285 w 3871597"/>
                <a:gd name="connsiteY137" fmla="*/ 306324 h 1256101"/>
                <a:gd name="connsiteX138" fmla="*/ 2964416 w 3871597"/>
                <a:gd name="connsiteY138" fmla="*/ 305856 h 1256101"/>
                <a:gd name="connsiteX139" fmla="*/ 2963155 w 3871597"/>
                <a:gd name="connsiteY139" fmla="*/ 325148 h 1256101"/>
                <a:gd name="connsiteX140" fmla="*/ 2981638 w 3871597"/>
                <a:gd name="connsiteY140" fmla="*/ 311215 h 1256101"/>
                <a:gd name="connsiteX141" fmla="*/ 2965270 w 3871597"/>
                <a:gd name="connsiteY141" fmla="*/ 346318 h 1256101"/>
                <a:gd name="connsiteX142" fmla="*/ 2973816 w 3871597"/>
                <a:gd name="connsiteY142" fmla="*/ 349184 h 1256101"/>
                <a:gd name="connsiteX143" fmla="*/ 2981338 w 3871597"/>
                <a:gd name="connsiteY143" fmla="*/ 350915 h 1256101"/>
                <a:gd name="connsiteX144" fmla="*/ 3007634 w 3871597"/>
                <a:gd name="connsiteY144" fmla="*/ 319463 h 1256101"/>
                <a:gd name="connsiteX145" fmla="*/ 2998661 w 3871597"/>
                <a:gd name="connsiteY145" fmla="*/ 355055 h 1256101"/>
                <a:gd name="connsiteX146" fmla="*/ 3009684 w 3871597"/>
                <a:gd name="connsiteY146" fmla="*/ 351626 h 1256101"/>
                <a:gd name="connsiteX147" fmla="*/ 3007496 w 3871597"/>
                <a:gd name="connsiteY147" fmla="*/ 357878 h 1256101"/>
                <a:gd name="connsiteX148" fmla="*/ 3012680 w 3871597"/>
                <a:gd name="connsiteY148" fmla="*/ 359313 h 1256101"/>
                <a:gd name="connsiteX149" fmla="*/ 3012116 w 3871597"/>
                <a:gd name="connsiteY149" fmla="*/ 359769 h 1256101"/>
                <a:gd name="connsiteX150" fmla="*/ 2894974 w 3871597"/>
                <a:gd name="connsiteY150" fmla="*/ 359767 h 1256101"/>
                <a:gd name="connsiteX151" fmla="*/ 2893328 w 3871597"/>
                <a:gd name="connsiteY151" fmla="*/ 366366 h 1256101"/>
                <a:gd name="connsiteX152" fmla="*/ 2907820 w 3871597"/>
                <a:gd name="connsiteY152" fmla="*/ 365425 h 1256101"/>
                <a:gd name="connsiteX153" fmla="*/ 2903554 w 3871597"/>
                <a:gd name="connsiteY153" fmla="*/ 377966 h 1256101"/>
                <a:gd name="connsiteX154" fmla="*/ 2903550 w 3871597"/>
                <a:gd name="connsiteY154" fmla="*/ 377986 h 1256101"/>
                <a:gd name="connsiteX155" fmla="*/ 2904276 w 3871597"/>
                <a:gd name="connsiteY155" fmla="*/ 377689 h 1256101"/>
                <a:gd name="connsiteX156" fmla="*/ 2911908 w 3871597"/>
                <a:gd name="connsiteY156" fmla="*/ 371076 h 1256101"/>
                <a:gd name="connsiteX157" fmla="*/ 2914229 w 3871597"/>
                <a:gd name="connsiteY157" fmla="*/ 380714 h 1256101"/>
                <a:gd name="connsiteX158" fmla="*/ 2913497 w 3871597"/>
                <a:gd name="connsiteY158" fmla="*/ 382686 h 1256101"/>
                <a:gd name="connsiteX159" fmla="*/ 2915618 w 3871597"/>
                <a:gd name="connsiteY159" fmla="*/ 386476 h 1256101"/>
                <a:gd name="connsiteX160" fmla="*/ 2915997 w 3871597"/>
                <a:gd name="connsiteY160" fmla="*/ 386317 h 1256101"/>
                <a:gd name="connsiteX161" fmla="*/ 2921328 w 3871597"/>
                <a:gd name="connsiteY161" fmla="*/ 394051 h 1256101"/>
                <a:gd name="connsiteX162" fmla="*/ 2919593 w 3871597"/>
                <a:gd name="connsiteY162" fmla="*/ 398387 h 1256101"/>
                <a:gd name="connsiteX163" fmla="*/ 2924560 w 3871597"/>
                <a:gd name="connsiteY163" fmla="*/ 398381 h 1256101"/>
                <a:gd name="connsiteX164" fmla="*/ 2925306 w 3871597"/>
                <a:gd name="connsiteY164" fmla="*/ 398254 h 1256101"/>
                <a:gd name="connsiteX165" fmla="*/ 2925428 w 3871597"/>
                <a:gd name="connsiteY165" fmla="*/ 398234 h 1256101"/>
                <a:gd name="connsiteX166" fmla="*/ 2937056 w 3871597"/>
                <a:gd name="connsiteY166" fmla="*/ 404331 h 1256101"/>
                <a:gd name="connsiteX167" fmla="*/ 2934140 w 3871597"/>
                <a:gd name="connsiteY167" fmla="*/ 410630 h 1256101"/>
                <a:gd name="connsiteX168" fmla="*/ 2924700 w 3871597"/>
                <a:gd name="connsiteY168" fmla="*/ 405991 h 1256101"/>
                <a:gd name="connsiteX169" fmla="*/ 2922022 w 3871597"/>
                <a:gd name="connsiteY169" fmla="*/ 413586 h 1256101"/>
                <a:gd name="connsiteX170" fmla="*/ 2952591 w 3871597"/>
                <a:gd name="connsiteY170" fmla="*/ 411494 h 1256101"/>
                <a:gd name="connsiteX171" fmla="*/ 2946318 w 3871597"/>
                <a:gd name="connsiteY171" fmla="*/ 422540 h 1256101"/>
                <a:gd name="connsiteX172" fmla="*/ 2946313 w 3871597"/>
                <a:gd name="connsiteY172" fmla="*/ 422557 h 1256101"/>
                <a:gd name="connsiteX173" fmla="*/ 2947787 w 3871597"/>
                <a:gd name="connsiteY173" fmla="*/ 422239 h 1256101"/>
                <a:gd name="connsiteX174" fmla="*/ 2962529 w 3871597"/>
                <a:gd name="connsiteY174" fmla="*/ 415937 h 1256101"/>
                <a:gd name="connsiteX175" fmla="*/ 2969600 w 3871597"/>
                <a:gd name="connsiteY175" fmla="*/ 423928 h 1256101"/>
                <a:gd name="connsiteX176" fmla="*/ 2968483 w 3871597"/>
                <a:gd name="connsiteY176" fmla="*/ 425670 h 1256101"/>
                <a:gd name="connsiteX177" fmla="*/ 2973165 w 3871597"/>
                <a:gd name="connsiteY177" fmla="*/ 428151 h 1256101"/>
                <a:gd name="connsiteX178" fmla="*/ 2973829 w 3871597"/>
                <a:gd name="connsiteY178" fmla="*/ 428704 h 1256101"/>
                <a:gd name="connsiteX179" fmla="*/ 2974598 w 3871597"/>
                <a:gd name="connsiteY179" fmla="*/ 428536 h 1256101"/>
                <a:gd name="connsiteX180" fmla="*/ 2987637 w 3871597"/>
                <a:gd name="connsiteY180" fmla="*/ 434637 h 1256101"/>
                <a:gd name="connsiteX181" fmla="*/ 2984915 w 3871597"/>
                <a:gd name="connsiteY181" fmla="*/ 438480 h 1256101"/>
                <a:gd name="connsiteX182" fmla="*/ 2995464 w 3871597"/>
                <a:gd name="connsiteY182" fmla="*/ 438033 h 1256101"/>
                <a:gd name="connsiteX183" fmla="*/ 2997021 w 3871597"/>
                <a:gd name="connsiteY183" fmla="*/ 437858 h 1256101"/>
                <a:gd name="connsiteX184" fmla="*/ 2997275 w 3871597"/>
                <a:gd name="connsiteY184" fmla="*/ 437831 h 1256101"/>
                <a:gd name="connsiteX185" fmla="*/ 3023325 w 3871597"/>
                <a:gd name="connsiteY185" fmla="*/ 441981 h 1256101"/>
                <a:gd name="connsiteX186" fmla="*/ 3018529 w 3871597"/>
                <a:gd name="connsiteY186" fmla="*/ 447597 h 1256101"/>
                <a:gd name="connsiteX187" fmla="*/ 2917933 w 3871597"/>
                <a:gd name="connsiteY187" fmla="*/ 437567 h 1256101"/>
                <a:gd name="connsiteX188" fmla="*/ 2922172 w 3871597"/>
                <a:gd name="connsiteY188" fmla="*/ 442688 h 1256101"/>
                <a:gd name="connsiteX189" fmla="*/ 2922625 w 3871597"/>
                <a:gd name="connsiteY189" fmla="*/ 444371 h 1256101"/>
                <a:gd name="connsiteX190" fmla="*/ 3000236 w 3871597"/>
                <a:gd name="connsiteY190" fmla="*/ 475924 h 1256101"/>
                <a:gd name="connsiteX191" fmla="*/ 3014208 w 3871597"/>
                <a:gd name="connsiteY191" fmla="*/ 490472 h 1256101"/>
                <a:gd name="connsiteX192" fmla="*/ 2907075 w 3871597"/>
                <a:gd name="connsiteY192" fmla="*/ 484931 h 1256101"/>
                <a:gd name="connsiteX193" fmla="*/ 2912431 w 3871597"/>
                <a:gd name="connsiteY193" fmla="*/ 490219 h 1256101"/>
                <a:gd name="connsiteX194" fmla="*/ 2950296 w 3871597"/>
                <a:gd name="connsiteY194" fmla="*/ 504451 h 1256101"/>
                <a:gd name="connsiteX195" fmla="*/ 2953608 w 3871597"/>
                <a:gd name="connsiteY195" fmla="*/ 505520 h 1256101"/>
                <a:gd name="connsiteX196" fmla="*/ 2999940 w 3871597"/>
                <a:gd name="connsiteY196" fmla="*/ 520362 h 1256101"/>
                <a:gd name="connsiteX197" fmla="*/ 2964886 w 3871597"/>
                <a:gd name="connsiteY197" fmla="*/ 522466 h 1256101"/>
                <a:gd name="connsiteX198" fmla="*/ 2963156 w 3871597"/>
                <a:gd name="connsiteY198" fmla="*/ 541478 h 1256101"/>
                <a:gd name="connsiteX199" fmla="*/ 2981638 w 3871597"/>
                <a:gd name="connsiteY199" fmla="*/ 532063 h 1256101"/>
                <a:gd name="connsiteX200" fmla="*/ 2965268 w 3871597"/>
                <a:gd name="connsiteY200" fmla="*/ 555785 h 1256101"/>
                <a:gd name="connsiteX201" fmla="*/ 2973816 w 3871597"/>
                <a:gd name="connsiteY201" fmla="*/ 557720 h 1256101"/>
                <a:gd name="connsiteX202" fmla="*/ 2981338 w 3871597"/>
                <a:gd name="connsiteY202" fmla="*/ 558892 h 1256101"/>
                <a:gd name="connsiteX203" fmla="*/ 3007634 w 3871597"/>
                <a:gd name="connsiteY203" fmla="*/ 537636 h 1256101"/>
                <a:gd name="connsiteX204" fmla="*/ 2998663 w 3871597"/>
                <a:gd name="connsiteY204" fmla="*/ 561690 h 1256101"/>
                <a:gd name="connsiteX205" fmla="*/ 3009685 w 3871597"/>
                <a:gd name="connsiteY205" fmla="*/ 559372 h 1256101"/>
                <a:gd name="connsiteX206" fmla="*/ 3007496 w 3871597"/>
                <a:gd name="connsiteY206" fmla="*/ 563598 h 1256101"/>
                <a:gd name="connsiteX207" fmla="*/ 3012680 w 3871597"/>
                <a:gd name="connsiteY207" fmla="*/ 564567 h 1256101"/>
                <a:gd name="connsiteX208" fmla="*/ 3008902 w 3871597"/>
                <a:gd name="connsiteY208" fmla="*/ 566633 h 1256101"/>
                <a:gd name="connsiteX209" fmla="*/ 3009300 w 3871597"/>
                <a:gd name="connsiteY209" fmla="*/ 567783 h 1256101"/>
                <a:gd name="connsiteX210" fmla="*/ 2999799 w 3871597"/>
                <a:gd name="connsiteY210" fmla="*/ 570409 h 1256101"/>
                <a:gd name="connsiteX211" fmla="*/ 2998388 w 3871597"/>
                <a:gd name="connsiteY211" fmla="*/ 571618 h 1256101"/>
                <a:gd name="connsiteX212" fmla="*/ 3015047 w 3871597"/>
                <a:gd name="connsiteY212" fmla="*/ 573000 h 1256101"/>
                <a:gd name="connsiteX213" fmla="*/ 3003392 w 3871597"/>
                <a:gd name="connsiteY213" fmla="*/ 582575 h 1256101"/>
                <a:gd name="connsiteX214" fmla="*/ 3006747 w 3871597"/>
                <a:gd name="connsiteY214" fmla="*/ 588069 h 1256101"/>
                <a:gd name="connsiteX215" fmla="*/ 3021469 w 3871597"/>
                <a:gd name="connsiteY215" fmla="*/ 590104 h 1256101"/>
                <a:gd name="connsiteX216" fmla="*/ 3871588 w 3871597"/>
                <a:gd name="connsiteY216" fmla="*/ 690485 h 1256101"/>
                <a:gd name="connsiteX217" fmla="*/ 3057718 w 3871597"/>
                <a:gd name="connsiteY217" fmla="*/ 588470 h 1256101"/>
                <a:gd name="connsiteX218" fmla="*/ 3063804 w 3871597"/>
                <a:gd name="connsiteY218" fmla="*/ 585309 h 1256101"/>
                <a:gd name="connsiteX219" fmla="*/ 3066793 w 3871597"/>
                <a:gd name="connsiteY219" fmla="*/ 589264 h 1256101"/>
                <a:gd name="connsiteX220" fmla="*/ 3059993 w 3871597"/>
                <a:gd name="connsiteY220" fmla="*/ 616481 h 1256101"/>
                <a:gd name="connsiteX221" fmla="*/ 3064882 w 3871597"/>
                <a:gd name="connsiteY221" fmla="*/ 618612 h 1256101"/>
                <a:gd name="connsiteX222" fmla="*/ 3058517 w 3871597"/>
                <a:gd name="connsiteY222" fmla="*/ 622026 h 1256101"/>
                <a:gd name="connsiteX223" fmla="*/ 3058210 w 3871597"/>
                <a:gd name="connsiteY223" fmla="*/ 623185 h 1256101"/>
                <a:gd name="connsiteX224" fmla="*/ 3067097 w 3871597"/>
                <a:gd name="connsiteY224" fmla="*/ 623078 h 1256101"/>
                <a:gd name="connsiteX225" fmla="*/ 3092039 w 3871597"/>
                <a:gd name="connsiteY225" fmla="*/ 606847 h 1256101"/>
                <a:gd name="connsiteX226" fmla="*/ 3094824 w 3871597"/>
                <a:gd name="connsiteY226" fmla="*/ 617712 h 1256101"/>
                <a:gd name="connsiteX227" fmla="*/ 3099110 w 3871597"/>
                <a:gd name="connsiteY227" fmla="*/ 614631 h 1256101"/>
                <a:gd name="connsiteX228" fmla="*/ 3101919 w 3871597"/>
                <a:gd name="connsiteY228" fmla="*/ 617273 h 1256101"/>
                <a:gd name="connsiteX229" fmla="*/ 3100002 w 3871597"/>
                <a:gd name="connsiteY229" fmla="*/ 637541 h 1256101"/>
                <a:gd name="connsiteX230" fmla="*/ 3102428 w 3871597"/>
                <a:gd name="connsiteY230" fmla="*/ 639862 h 1256101"/>
                <a:gd name="connsiteX231" fmla="*/ 3102161 w 3871597"/>
                <a:gd name="connsiteY231" fmla="*/ 640124 h 1256101"/>
                <a:gd name="connsiteX232" fmla="*/ 3100144 w 3871597"/>
                <a:gd name="connsiteY232" fmla="*/ 645598 h 1256101"/>
                <a:gd name="connsiteX233" fmla="*/ 3100883 w 3871597"/>
                <a:gd name="connsiteY233" fmla="*/ 651011 h 1256101"/>
                <a:gd name="connsiteX234" fmla="*/ 3104457 w 3871597"/>
                <a:gd name="connsiteY234" fmla="*/ 650880 h 1256101"/>
                <a:gd name="connsiteX235" fmla="*/ 3129205 w 3871597"/>
                <a:gd name="connsiteY235" fmla="*/ 645155 h 1256101"/>
                <a:gd name="connsiteX236" fmla="*/ 3131920 w 3871597"/>
                <a:gd name="connsiteY236" fmla="*/ 646213 h 1256101"/>
                <a:gd name="connsiteX237" fmla="*/ 3132132 w 3871597"/>
                <a:gd name="connsiteY237" fmla="*/ 648344 h 1256101"/>
                <a:gd name="connsiteX238" fmla="*/ 3139226 w 3871597"/>
                <a:gd name="connsiteY238" fmla="*/ 647976 h 1256101"/>
                <a:gd name="connsiteX239" fmla="*/ 3137571 w 3871597"/>
                <a:gd name="connsiteY239" fmla="*/ 654157 h 1256101"/>
                <a:gd name="connsiteX240" fmla="*/ 3137360 w 3871597"/>
                <a:gd name="connsiteY240" fmla="*/ 655672 h 1256101"/>
                <a:gd name="connsiteX241" fmla="*/ 3139406 w 3871597"/>
                <a:gd name="connsiteY241" fmla="*/ 659737 h 1256101"/>
                <a:gd name="connsiteX242" fmla="*/ 3174098 w 3871597"/>
                <a:gd name="connsiteY242" fmla="*/ 656678 h 1256101"/>
                <a:gd name="connsiteX243" fmla="*/ 3152975 w 3871597"/>
                <a:gd name="connsiteY243" fmla="*/ 663419 h 1256101"/>
                <a:gd name="connsiteX244" fmla="*/ 3166642 w 3871597"/>
                <a:gd name="connsiteY244" fmla="*/ 665300 h 1256101"/>
                <a:gd name="connsiteX245" fmla="*/ 3152722 w 3871597"/>
                <a:gd name="connsiteY245" fmla="*/ 667066 h 1256101"/>
                <a:gd name="connsiteX246" fmla="*/ 3151182 w 3871597"/>
                <a:gd name="connsiteY246" fmla="*/ 666969 h 1256101"/>
                <a:gd name="connsiteX247" fmla="*/ 3178423 w 3871597"/>
                <a:gd name="connsiteY247" fmla="*/ 673634 h 1256101"/>
                <a:gd name="connsiteX248" fmla="*/ 3156363 w 3871597"/>
                <a:gd name="connsiteY248" fmla="*/ 678899 h 1256101"/>
                <a:gd name="connsiteX249" fmla="*/ 3164253 w 3871597"/>
                <a:gd name="connsiteY249" fmla="*/ 681700 h 1256101"/>
                <a:gd name="connsiteX250" fmla="*/ 3139706 w 3871597"/>
                <a:gd name="connsiteY250" fmla="*/ 683701 h 1256101"/>
                <a:gd name="connsiteX251" fmla="*/ 3143188 w 3871597"/>
                <a:gd name="connsiteY251" fmla="*/ 688671 h 1256101"/>
                <a:gd name="connsiteX252" fmla="*/ 3150706 w 3871597"/>
                <a:gd name="connsiteY252" fmla="*/ 688533 h 1256101"/>
                <a:gd name="connsiteX253" fmla="*/ 3146035 w 3871597"/>
                <a:gd name="connsiteY253" fmla="*/ 691864 h 1256101"/>
                <a:gd name="connsiteX254" fmla="*/ 3147249 w 3871597"/>
                <a:gd name="connsiteY254" fmla="*/ 693471 h 1256101"/>
                <a:gd name="connsiteX255" fmla="*/ 3170175 w 3871597"/>
                <a:gd name="connsiteY255" fmla="*/ 695578 h 1256101"/>
                <a:gd name="connsiteX256" fmla="*/ 3154476 w 3871597"/>
                <a:gd name="connsiteY256" fmla="*/ 700284 h 1256101"/>
                <a:gd name="connsiteX257" fmla="*/ 3153639 w 3871597"/>
                <a:gd name="connsiteY257" fmla="*/ 700726 h 1256101"/>
                <a:gd name="connsiteX258" fmla="*/ 3153679 w 3871597"/>
                <a:gd name="connsiteY258" fmla="*/ 700723 h 1256101"/>
                <a:gd name="connsiteX259" fmla="*/ 3180053 w 3871597"/>
                <a:gd name="connsiteY259" fmla="*/ 697918 h 1256101"/>
                <a:gd name="connsiteX260" fmla="*/ 3173341 w 3871597"/>
                <a:gd name="connsiteY260" fmla="*/ 706625 h 1256101"/>
                <a:gd name="connsiteX261" fmla="*/ 3198548 w 3871597"/>
                <a:gd name="connsiteY261" fmla="*/ 704565 h 1256101"/>
                <a:gd name="connsiteX262" fmla="*/ 3197865 w 3871597"/>
                <a:gd name="connsiteY262" fmla="*/ 706017 h 1256101"/>
                <a:gd name="connsiteX263" fmla="*/ 3189876 w 3871597"/>
                <a:gd name="connsiteY263" fmla="*/ 708489 h 1256101"/>
                <a:gd name="connsiteX264" fmla="*/ 3211803 w 3871597"/>
                <a:gd name="connsiteY264" fmla="*/ 710232 h 1256101"/>
                <a:gd name="connsiteX265" fmla="*/ 3186058 w 3871597"/>
                <a:gd name="connsiteY265" fmla="*/ 716252 h 1256101"/>
                <a:gd name="connsiteX266" fmla="*/ 3185858 w 3871597"/>
                <a:gd name="connsiteY266" fmla="*/ 716593 h 1256101"/>
                <a:gd name="connsiteX267" fmla="*/ 3199745 w 3871597"/>
                <a:gd name="connsiteY267" fmla="*/ 716665 h 1256101"/>
                <a:gd name="connsiteX268" fmla="*/ 3186000 w 3871597"/>
                <a:gd name="connsiteY268" fmla="*/ 718985 h 1256101"/>
                <a:gd name="connsiteX269" fmla="*/ 3206948 w 3871597"/>
                <a:gd name="connsiteY269" fmla="*/ 721776 h 1256101"/>
                <a:gd name="connsiteX270" fmla="*/ 3172297 w 3871597"/>
                <a:gd name="connsiteY270" fmla="*/ 722486 h 1256101"/>
                <a:gd name="connsiteX271" fmla="*/ 3170123 w 3871597"/>
                <a:gd name="connsiteY271" fmla="*/ 725332 h 1256101"/>
                <a:gd name="connsiteX272" fmla="*/ 3172773 w 3871597"/>
                <a:gd name="connsiteY272" fmla="*/ 725712 h 1256101"/>
                <a:gd name="connsiteX273" fmla="*/ 3170289 w 3871597"/>
                <a:gd name="connsiteY273" fmla="*/ 726314 h 1256101"/>
                <a:gd name="connsiteX274" fmla="*/ 3171754 w 3871597"/>
                <a:gd name="connsiteY274" fmla="*/ 730270 h 1256101"/>
                <a:gd name="connsiteX275" fmla="*/ 3164658 w 3871597"/>
                <a:gd name="connsiteY275" fmla="*/ 730585 h 1256101"/>
                <a:gd name="connsiteX276" fmla="*/ 3164382 w 3871597"/>
                <a:gd name="connsiteY276" fmla="*/ 732010 h 1256101"/>
                <a:gd name="connsiteX277" fmla="*/ 3161629 w 3871597"/>
                <a:gd name="connsiteY277" fmla="*/ 732921 h 1256101"/>
                <a:gd name="connsiteX278" fmla="*/ 3137022 w 3871597"/>
                <a:gd name="connsiteY278" fmla="*/ 731085 h 1256101"/>
                <a:gd name="connsiteX279" fmla="*/ 3128130 w 3871597"/>
                <a:gd name="connsiteY279" fmla="*/ 731568 h 1256101"/>
                <a:gd name="connsiteX280" fmla="*/ 3134951 w 3871597"/>
                <a:gd name="connsiteY280" fmla="*/ 736991 h 1256101"/>
                <a:gd name="connsiteX281" fmla="*/ 3147060 w 3871597"/>
                <a:gd name="connsiteY281" fmla="*/ 734722 h 1256101"/>
                <a:gd name="connsiteX282" fmla="*/ 3149889 w 3871597"/>
                <a:gd name="connsiteY282" fmla="*/ 736063 h 1256101"/>
                <a:gd name="connsiteX283" fmla="*/ 3148669 w 3871597"/>
                <a:gd name="connsiteY283" fmla="*/ 740777 h 1256101"/>
                <a:gd name="connsiteX284" fmla="*/ 3129574 w 3871597"/>
                <a:gd name="connsiteY284" fmla="*/ 744173 h 1256101"/>
                <a:gd name="connsiteX285" fmla="*/ 3136723 w 3871597"/>
                <a:gd name="connsiteY285" fmla="*/ 748081 h 1256101"/>
                <a:gd name="connsiteX286" fmla="*/ 3136471 w 3871597"/>
                <a:gd name="connsiteY286" fmla="*/ 749050 h 1256101"/>
                <a:gd name="connsiteX287" fmla="*/ 3251873 w 3871597"/>
                <a:gd name="connsiteY287" fmla="*/ 760661 h 1256101"/>
                <a:gd name="connsiteX288" fmla="*/ 3232027 w 3871597"/>
                <a:gd name="connsiteY288" fmla="*/ 762207 h 1256101"/>
                <a:gd name="connsiteX289" fmla="*/ 3336410 w 3871597"/>
                <a:gd name="connsiteY289" fmla="*/ 782927 h 1256101"/>
                <a:gd name="connsiteX290" fmla="*/ 3284281 w 3871597"/>
                <a:gd name="connsiteY290" fmla="*/ 792030 h 1256101"/>
                <a:gd name="connsiteX291" fmla="*/ 3216326 w 3871597"/>
                <a:gd name="connsiteY291" fmla="*/ 793073 h 1256101"/>
                <a:gd name="connsiteX292" fmla="*/ 3243206 w 3871597"/>
                <a:gd name="connsiteY292" fmla="*/ 799171 h 1256101"/>
                <a:gd name="connsiteX293" fmla="*/ 3174302 w 3871597"/>
                <a:gd name="connsiteY293" fmla="*/ 813495 h 1256101"/>
                <a:gd name="connsiteX294" fmla="*/ 3158769 w 3871597"/>
                <a:gd name="connsiteY294" fmla="*/ 821615 h 1256101"/>
                <a:gd name="connsiteX295" fmla="*/ 3129575 w 3871597"/>
                <a:gd name="connsiteY295" fmla="*/ 824660 h 1256101"/>
                <a:gd name="connsiteX296" fmla="*/ 3136723 w 3871597"/>
                <a:gd name="connsiteY296" fmla="*/ 827303 h 1256101"/>
                <a:gd name="connsiteX297" fmla="*/ 3136472 w 3871597"/>
                <a:gd name="connsiteY297" fmla="*/ 827958 h 1256101"/>
                <a:gd name="connsiteX298" fmla="*/ 3218059 w 3871597"/>
                <a:gd name="connsiteY298" fmla="*/ 833781 h 1256101"/>
                <a:gd name="connsiteX299" fmla="*/ 3148895 w 3871597"/>
                <a:gd name="connsiteY299" fmla="*/ 861979 h 1256101"/>
                <a:gd name="connsiteX300" fmla="*/ 3173433 w 3871597"/>
                <a:gd name="connsiteY300" fmla="*/ 871749 h 1256101"/>
                <a:gd name="connsiteX301" fmla="*/ 3158185 w 3871597"/>
                <a:gd name="connsiteY301" fmla="*/ 877549 h 1256101"/>
                <a:gd name="connsiteX302" fmla="*/ 3170763 w 3871597"/>
                <a:gd name="connsiteY302" fmla="*/ 880483 h 1256101"/>
                <a:gd name="connsiteX303" fmla="*/ 3186617 w 3871597"/>
                <a:gd name="connsiteY303" fmla="*/ 889779 h 1256101"/>
                <a:gd name="connsiteX304" fmla="*/ 3148898 w 3871597"/>
                <a:gd name="connsiteY304" fmla="*/ 904277 h 1256101"/>
                <a:gd name="connsiteX305" fmla="*/ 3167255 w 3871597"/>
                <a:gd name="connsiteY305" fmla="*/ 909817 h 1256101"/>
                <a:gd name="connsiteX306" fmla="*/ 3148036 w 3871597"/>
                <a:gd name="connsiteY306" fmla="*/ 912195 h 1256101"/>
                <a:gd name="connsiteX307" fmla="*/ 3180793 w 3871597"/>
                <a:gd name="connsiteY307" fmla="*/ 924291 h 1256101"/>
                <a:gd name="connsiteX308" fmla="*/ 3123452 w 3871597"/>
                <a:gd name="connsiteY308" fmla="*/ 924219 h 1256101"/>
                <a:gd name="connsiteX309" fmla="*/ 3157171 w 3871597"/>
                <a:gd name="connsiteY309" fmla="*/ 936764 h 1256101"/>
                <a:gd name="connsiteX310" fmla="*/ 3148039 w 3871597"/>
                <a:gd name="connsiteY310" fmla="*/ 938212 h 1256101"/>
                <a:gd name="connsiteX311" fmla="*/ 3180796 w 3871597"/>
                <a:gd name="connsiteY311" fmla="*/ 946388 h 1256101"/>
                <a:gd name="connsiteX312" fmla="*/ 3123453 w 3871597"/>
                <a:gd name="connsiteY312" fmla="*/ 946339 h 1256101"/>
                <a:gd name="connsiteX313" fmla="*/ 3233383 w 3871597"/>
                <a:gd name="connsiteY313" fmla="*/ 968203 h 1256101"/>
                <a:gd name="connsiteX314" fmla="*/ 3227441 w 3871597"/>
                <a:gd name="connsiteY314" fmla="*/ 969291 h 1256101"/>
                <a:gd name="connsiteX315" fmla="*/ 3199526 w 3871597"/>
                <a:gd name="connsiteY315" fmla="*/ 971829 h 1256101"/>
                <a:gd name="connsiteX316" fmla="*/ 3177266 w 3871597"/>
                <a:gd name="connsiteY316" fmla="*/ 969589 h 1256101"/>
                <a:gd name="connsiteX317" fmla="*/ 3168043 w 3871597"/>
                <a:gd name="connsiteY317" fmla="*/ 977454 h 1256101"/>
                <a:gd name="connsiteX318" fmla="*/ 3030092 w 3871597"/>
                <a:gd name="connsiteY318" fmla="*/ 990509 h 1256101"/>
                <a:gd name="connsiteX319" fmla="*/ 3029239 w 3871597"/>
                <a:gd name="connsiteY319" fmla="*/ 992454 h 1256101"/>
                <a:gd name="connsiteX320" fmla="*/ 3027867 w 3871597"/>
                <a:gd name="connsiteY320" fmla="*/ 994579 h 1256101"/>
                <a:gd name="connsiteX321" fmla="*/ 3007292 w 3871597"/>
                <a:gd name="connsiteY321" fmla="*/ 993269 h 1256101"/>
                <a:gd name="connsiteX322" fmla="*/ 3004290 w 3871597"/>
                <a:gd name="connsiteY322" fmla="*/ 993598 h 1256101"/>
                <a:gd name="connsiteX323" fmla="*/ 2997560 w 3871597"/>
                <a:gd name="connsiteY323" fmla="*/ 994955 h 1256101"/>
                <a:gd name="connsiteX324" fmla="*/ 2998375 w 3871597"/>
                <a:gd name="connsiteY324" fmla="*/ 995910 h 1256101"/>
                <a:gd name="connsiteX325" fmla="*/ 2997560 w 3871597"/>
                <a:gd name="connsiteY325" fmla="*/ 996154 h 1256101"/>
                <a:gd name="connsiteX326" fmla="*/ 2999603 w 3871597"/>
                <a:gd name="connsiteY326" fmla="*/ 999700 h 1256101"/>
                <a:gd name="connsiteX327" fmla="*/ 2997775 w 3871597"/>
                <a:gd name="connsiteY327" fmla="*/ 1000782 h 1256101"/>
                <a:gd name="connsiteX328" fmla="*/ 2999671 w 3871597"/>
                <a:gd name="connsiteY328" fmla="*/ 1000996 h 1256101"/>
                <a:gd name="connsiteX329" fmla="*/ 2999756 w 3871597"/>
                <a:gd name="connsiteY329" fmla="*/ 1003043 h 1256101"/>
                <a:gd name="connsiteX330" fmla="*/ 2997773 w 3871597"/>
                <a:gd name="connsiteY330" fmla="*/ 1004778 h 1256101"/>
                <a:gd name="connsiteX331" fmla="*/ 3006509 w 3871597"/>
                <a:gd name="connsiteY331" fmla="*/ 1006236 h 1256101"/>
                <a:gd name="connsiteX332" fmla="*/ 2964152 w 3871597"/>
                <a:gd name="connsiteY332" fmla="*/ 1011190 h 1256101"/>
                <a:gd name="connsiteX333" fmla="*/ 2958178 w 3871597"/>
                <a:gd name="connsiteY333" fmla="*/ 1018256 h 1256101"/>
                <a:gd name="connsiteX334" fmla="*/ 2955182 w 3871597"/>
                <a:gd name="connsiteY334" fmla="*/ 1017772 h 1256101"/>
                <a:gd name="connsiteX335" fmla="*/ 2970860 w 3871597"/>
                <a:gd name="connsiteY335" fmla="*/ 1026639 h 1256101"/>
                <a:gd name="connsiteX336" fmla="*/ 2967961 w 3871597"/>
                <a:gd name="connsiteY336" fmla="*/ 1027615 h 1256101"/>
                <a:gd name="connsiteX337" fmla="*/ 2959311 w 3871597"/>
                <a:gd name="connsiteY337" fmla="*/ 1028651 h 1256101"/>
                <a:gd name="connsiteX338" fmla="*/ 2958179 w 3871597"/>
                <a:gd name="connsiteY338" fmla="*/ 1030633 h 1256101"/>
                <a:gd name="connsiteX339" fmla="*/ 2948836 w 3871597"/>
                <a:gd name="connsiteY339" fmla="*/ 1028403 h 1256101"/>
                <a:gd name="connsiteX340" fmla="*/ 2962499 w 3871597"/>
                <a:gd name="connsiteY340" fmla="*/ 1037473 h 1256101"/>
                <a:gd name="connsiteX341" fmla="*/ 2990457 w 3871597"/>
                <a:gd name="connsiteY341" fmla="*/ 1030910 h 1256101"/>
                <a:gd name="connsiteX342" fmla="*/ 2993089 w 3871597"/>
                <a:gd name="connsiteY342" fmla="*/ 1033124 h 1256101"/>
                <a:gd name="connsiteX343" fmla="*/ 2991842 w 3871597"/>
                <a:gd name="connsiteY343" fmla="*/ 1037161 h 1256101"/>
                <a:gd name="connsiteX344" fmla="*/ 3000030 w 3871597"/>
                <a:gd name="connsiteY344" fmla="*/ 1035429 h 1256101"/>
                <a:gd name="connsiteX345" fmla="*/ 3000933 w 3871597"/>
                <a:gd name="connsiteY345" fmla="*/ 1037054 h 1256101"/>
                <a:gd name="connsiteX346" fmla="*/ 2996322 w 3871597"/>
                <a:gd name="connsiteY346" fmla="*/ 1045946 h 1256101"/>
                <a:gd name="connsiteX347" fmla="*/ 3009330 w 3871597"/>
                <a:gd name="connsiteY347" fmla="*/ 1048509 h 1256101"/>
                <a:gd name="connsiteX348" fmla="*/ 3026427 w 3871597"/>
                <a:gd name="connsiteY348" fmla="*/ 1043415 h 1256101"/>
                <a:gd name="connsiteX349" fmla="*/ 3029144 w 3871597"/>
                <a:gd name="connsiteY349" fmla="*/ 1044924 h 1256101"/>
                <a:gd name="connsiteX350" fmla="*/ 3029356 w 3871597"/>
                <a:gd name="connsiteY350" fmla="*/ 1047981 h 1256101"/>
                <a:gd name="connsiteX351" fmla="*/ 3036450 w 3871597"/>
                <a:gd name="connsiteY351" fmla="*/ 1047437 h 1256101"/>
                <a:gd name="connsiteX352" fmla="*/ 3035616 w 3871597"/>
                <a:gd name="connsiteY352" fmla="*/ 1053121 h 1256101"/>
                <a:gd name="connsiteX353" fmla="*/ 3066505 w 3871597"/>
                <a:gd name="connsiteY353" fmla="*/ 1058038 h 1256101"/>
                <a:gd name="connsiteX354" fmla="*/ 3053607 w 3871597"/>
                <a:gd name="connsiteY354" fmla="*/ 1059556 h 1256101"/>
                <a:gd name="connsiteX355" fmla="*/ 3061499 w 3871597"/>
                <a:gd name="connsiteY355" fmla="*/ 1062258 h 1256101"/>
                <a:gd name="connsiteX356" fmla="*/ 3036950 w 3871597"/>
                <a:gd name="connsiteY356" fmla="*/ 1064233 h 1256101"/>
                <a:gd name="connsiteX357" fmla="*/ 3043274 w 3871597"/>
                <a:gd name="connsiteY357" fmla="*/ 1076268 h 1256101"/>
                <a:gd name="connsiteX358" fmla="*/ 3016973 w 3871597"/>
                <a:gd name="connsiteY358" fmla="*/ 1075226 h 1256101"/>
                <a:gd name="connsiteX359" fmla="*/ 3016930 w 3871597"/>
                <a:gd name="connsiteY359" fmla="*/ 1075226 h 1256101"/>
                <a:gd name="connsiteX360" fmla="*/ 3017749 w 3871597"/>
                <a:gd name="connsiteY360" fmla="*/ 1075775 h 1256101"/>
                <a:gd name="connsiteX361" fmla="*/ 3033265 w 3871597"/>
                <a:gd name="connsiteY361" fmla="*/ 1080867 h 1256101"/>
                <a:gd name="connsiteX362" fmla="*/ 3003718 w 3871597"/>
                <a:gd name="connsiteY362" fmla="*/ 1087134 h 1256101"/>
                <a:gd name="connsiteX363" fmla="*/ 3013150 w 3871597"/>
                <a:gd name="connsiteY363" fmla="*/ 1090823 h 1256101"/>
                <a:gd name="connsiteX364" fmla="*/ 2981202 w 3871597"/>
                <a:gd name="connsiteY364" fmla="*/ 1092914 h 1256101"/>
                <a:gd name="connsiteX365" fmla="*/ 2986286 w 3871597"/>
                <a:gd name="connsiteY365" fmla="*/ 1108753 h 1256101"/>
                <a:gd name="connsiteX366" fmla="*/ 2952849 w 3871597"/>
                <a:gd name="connsiteY366" fmla="*/ 1106874 h 1256101"/>
                <a:gd name="connsiteX367" fmla="*/ 2952795 w 3871597"/>
                <a:gd name="connsiteY367" fmla="*/ 1106874 h 1256101"/>
                <a:gd name="connsiteX368" fmla="*/ 2955796 w 3871597"/>
                <a:gd name="connsiteY368" fmla="*/ 1113738 h 1256101"/>
                <a:gd name="connsiteX369" fmla="*/ 2926740 w 3871597"/>
                <a:gd name="connsiteY369" fmla="*/ 1110802 h 1256101"/>
                <a:gd name="connsiteX370" fmla="*/ 2924047 w 3871597"/>
                <a:gd name="connsiteY370" fmla="*/ 1116073 h 1256101"/>
                <a:gd name="connsiteX371" fmla="*/ 2931778 w 3871597"/>
                <a:gd name="connsiteY371" fmla="*/ 1118720 h 1256101"/>
                <a:gd name="connsiteX372" fmla="*/ 2923427 w 3871597"/>
                <a:gd name="connsiteY372" fmla="*/ 1119313 h 1256101"/>
                <a:gd name="connsiteX373" fmla="*/ 2916709 w 3871597"/>
                <a:gd name="connsiteY373" fmla="*/ 1126446 h 1256101"/>
                <a:gd name="connsiteX374" fmla="*/ 2879858 w 3871597"/>
                <a:gd name="connsiteY374" fmla="*/ 1121770 h 1256101"/>
                <a:gd name="connsiteX375" fmla="*/ 2882200 w 3871597"/>
                <a:gd name="connsiteY375" fmla="*/ 1122997 h 1256101"/>
                <a:gd name="connsiteX376" fmla="*/ 2876008 w 3871597"/>
                <a:gd name="connsiteY376" fmla="*/ 1124135 h 1256101"/>
                <a:gd name="connsiteX377" fmla="*/ 2879355 w 3871597"/>
                <a:gd name="connsiteY377" fmla="*/ 1127664 h 1256101"/>
                <a:gd name="connsiteX378" fmla="*/ 2867680 w 3871597"/>
                <a:gd name="connsiteY378" fmla="*/ 1128764 h 1256101"/>
                <a:gd name="connsiteX379" fmla="*/ 2869205 w 3871597"/>
                <a:gd name="connsiteY379" fmla="*/ 1141685 h 1256101"/>
                <a:gd name="connsiteX380" fmla="*/ 2981339 w 3871597"/>
                <a:gd name="connsiteY380" fmla="*/ 1141684 h 1256101"/>
                <a:gd name="connsiteX381" fmla="*/ 2986351 w 3871597"/>
                <a:gd name="connsiteY381" fmla="*/ 1162457 h 1256101"/>
                <a:gd name="connsiteX382" fmla="*/ 2955339 w 3871597"/>
                <a:gd name="connsiteY382" fmla="*/ 1162118 h 1256101"/>
                <a:gd name="connsiteX383" fmla="*/ 2952849 w 3871597"/>
                <a:gd name="connsiteY383" fmla="*/ 1161763 h 1256101"/>
                <a:gd name="connsiteX384" fmla="*/ 2952795 w 3871597"/>
                <a:gd name="connsiteY384" fmla="*/ 1161761 h 1256101"/>
                <a:gd name="connsiteX385" fmla="*/ 2953060 w 3871597"/>
                <a:gd name="connsiteY385" fmla="*/ 1162079 h 1256101"/>
                <a:gd name="connsiteX386" fmla="*/ 2935123 w 3871597"/>
                <a:gd name="connsiteY386" fmla="*/ 1161773 h 1256101"/>
                <a:gd name="connsiteX387" fmla="*/ 2951868 w 3871597"/>
                <a:gd name="connsiteY387" fmla="*/ 1169537 h 1256101"/>
                <a:gd name="connsiteX388" fmla="*/ 2934080 w 3871597"/>
                <a:gd name="connsiteY388" fmla="*/ 1169267 h 1256101"/>
                <a:gd name="connsiteX389" fmla="*/ 2926740 w 3871597"/>
                <a:gd name="connsiteY389" fmla="*/ 1167575 h 1256101"/>
                <a:gd name="connsiteX390" fmla="*/ 2926197 w 3871597"/>
                <a:gd name="connsiteY390" fmla="*/ 1169148 h 1256101"/>
                <a:gd name="connsiteX391" fmla="*/ 2863416 w 3871597"/>
                <a:gd name="connsiteY391" fmla="*/ 1167945 h 1256101"/>
                <a:gd name="connsiteX392" fmla="*/ 2863278 w 3871597"/>
                <a:gd name="connsiteY392" fmla="*/ 1167943 h 1256101"/>
                <a:gd name="connsiteX393" fmla="*/ 2865820 w 3871597"/>
                <a:gd name="connsiteY393" fmla="*/ 1168317 h 1256101"/>
                <a:gd name="connsiteX394" fmla="*/ 2916293 w 3871597"/>
                <a:gd name="connsiteY394" fmla="*/ 1172060 h 1256101"/>
                <a:gd name="connsiteX395" fmla="*/ 2852308 w 3871597"/>
                <a:gd name="connsiteY395" fmla="*/ 1173857 h 1256101"/>
                <a:gd name="connsiteX396" fmla="*/ 2839156 w 3871597"/>
                <a:gd name="connsiteY396" fmla="*/ 1173589 h 1256101"/>
                <a:gd name="connsiteX397" fmla="*/ 2838665 w 3871597"/>
                <a:gd name="connsiteY397" fmla="*/ 1178079 h 1256101"/>
                <a:gd name="connsiteX398" fmla="*/ 2823644 w 3871597"/>
                <a:gd name="connsiteY398" fmla="*/ 1174344 h 1256101"/>
                <a:gd name="connsiteX399" fmla="*/ 2823304 w 3871597"/>
                <a:gd name="connsiteY399" fmla="*/ 1174400 h 1256101"/>
                <a:gd name="connsiteX400" fmla="*/ 2823857 w 3871597"/>
                <a:gd name="connsiteY400" fmla="*/ 1182390 h 1256101"/>
                <a:gd name="connsiteX401" fmla="*/ 2810681 w 3871597"/>
                <a:gd name="connsiteY401" fmla="*/ 1177560 h 1256101"/>
                <a:gd name="connsiteX402" fmla="*/ 2808785 w 3871597"/>
                <a:gd name="connsiteY402" fmla="*/ 1183560 h 1256101"/>
                <a:gd name="connsiteX403" fmla="*/ 2812064 w 3871597"/>
                <a:gd name="connsiteY403" fmla="*/ 1187016 h 1256101"/>
                <a:gd name="connsiteX404" fmla="*/ 2808102 w 3871597"/>
                <a:gd name="connsiteY404" fmla="*/ 1187298 h 1256101"/>
                <a:gd name="connsiteX405" fmla="*/ 2804105 w 3871597"/>
                <a:gd name="connsiteY405" fmla="*/ 1195267 h 1256101"/>
                <a:gd name="connsiteX406" fmla="*/ 2782326 w 3871597"/>
                <a:gd name="connsiteY406" fmla="*/ 1185891 h 1256101"/>
                <a:gd name="connsiteX407" fmla="*/ 2780773 w 3871597"/>
                <a:gd name="connsiteY407" fmla="*/ 1186560 h 1256101"/>
                <a:gd name="connsiteX408" fmla="*/ 2779592 w 3871597"/>
                <a:gd name="connsiteY408" fmla="*/ 1188604 h 1256101"/>
                <a:gd name="connsiteX409" fmla="*/ 2777311 w 3871597"/>
                <a:gd name="connsiteY409" fmla="*/ 1189142 h 1256101"/>
                <a:gd name="connsiteX410" fmla="*/ 2774107 w 3871597"/>
                <a:gd name="connsiteY410" fmla="*/ 1193140 h 1256101"/>
                <a:gd name="connsiteX411" fmla="*/ 2772357 w 3871597"/>
                <a:gd name="connsiteY411" fmla="*/ 1209865 h 1256101"/>
                <a:gd name="connsiteX412" fmla="*/ 2832354 w 3871597"/>
                <a:gd name="connsiteY412" fmla="*/ 1216142 h 1256101"/>
                <a:gd name="connsiteX413" fmla="*/ 2832160 w 3871597"/>
                <a:gd name="connsiteY413" fmla="*/ 1240548 h 1256101"/>
                <a:gd name="connsiteX414" fmla="*/ 2817756 w 3871597"/>
                <a:gd name="connsiteY414" fmla="*/ 1238642 h 1256101"/>
                <a:gd name="connsiteX415" fmla="*/ 2816641 w 3871597"/>
                <a:gd name="connsiteY415" fmla="*/ 1238106 h 1256101"/>
                <a:gd name="connsiteX416" fmla="*/ 2816615 w 3871597"/>
                <a:gd name="connsiteY416" fmla="*/ 1238102 h 1256101"/>
                <a:gd name="connsiteX417" fmla="*/ 2816701 w 3871597"/>
                <a:gd name="connsiteY417" fmla="*/ 1238485 h 1256101"/>
                <a:gd name="connsiteX418" fmla="*/ 2808382 w 3871597"/>
                <a:gd name="connsiteY418" fmla="*/ 1237256 h 1256101"/>
                <a:gd name="connsiteX419" fmla="*/ 2815237 w 3871597"/>
                <a:gd name="connsiteY419" fmla="*/ 1247102 h 1256101"/>
                <a:gd name="connsiteX420" fmla="*/ 2806985 w 3871597"/>
                <a:gd name="connsiteY420" fmla="*/ 1245920 h 1256101"/>
                <a:gd name="connsiteX421" fmla="*/ 2803772 w 3871597"/>
                <a:gd name="connsiteY421" fmla="*/ 1243595 h 1256101"/>
                <a:gd name="connsiteX422" fmla="*/ 2803328 w 3871597"/>
                <a:gd name="connsiteY422" fmla="*/ 1245397 h 1256101"/>
                <a:gd name="connsiteX423" fmla="*/ 2774232 w 3871597"/>
                <a:gd name="connsiteY423" fmla="*/ 1240939 h 1256101"/>
                <a:gd name="connsiteX424" fmla="*/ 2774168 w 3871597"/>
                <a:gd name="connsiteY424" fmla="*/ 1240931 h 1256101"/>
                <a:gd name="connsiteX425" fmla="*/ 2775306 w 3871597"/>
                <a:gd name="connsiteY425" fmla="*/ 1241491 h 1256101"/>
                <a:gd name="connsiteX426" fmla="*/ 2798360 w 3871597"/>
                <a:gd name="connsiteY426" fmla="*/ 1248304 h 1256101"/>
                <a:gd name="connsiteX427" fmla="*/ 2768339 w 3871597"/>
                <a:gd name="connsiteY427" fmla="*/ 1247275 h 1256101"/>
                <a:gd name="connsiteX428" fmla="*/ 2761874 w 3871597"/>
                <a:gd name="connsiteY428" fmla="*/ 1246265 h 1256101"/>
                <a:gd name="connsiteX429" fmla="*/ 2753797 w 3871597"/>
                <a:gd name="connsiteY429" fmla="*/ 1246777 h 1256101"/>
                <a:gd name="connsiteX430" fmla="*/ 2750389 w 3871597"/>
                <a:gd name="connsiteY430" fmla="*/ 1246660 h 1256101"/>
                <a:gd name="connsiteX431" fmla="*/ 2750999 w 3871597"/>
                <a:gd name="connsiteY431" fmla="*/ 1246954 h 1256101"/>
                <a:gd name="connsiteX432" fmla="*/ 2727828 w 3871597"/>
                <a:gd name="connsiteY432" fmla="*/ 1248424 h 1256101"/>
                <a:gd name="connsiteX433" fmla="*/ 2713584 w 3871597"/>
                <a:gd name="connsiteY433" fmla="*/ 1246121 h 1256101"/>
                <a:gd name="connsiteX434" fmla="*/ 2714925 w 3871597"/>
                <a:gd name="connsiteY434" fmla="*/ 1249411 h 1256101"/>
                <a:gd name="connsiteX435" fmla="*/ 2715527 w 3871597"/>
                <a:gd name="connsiteY435" fmla="*/ 1249939 h 1256101"/>
                <a:gd name="connsiteX436" fmla="*/ 2715624 w 3871597"/>
                <a:gd name="connsiteY436" fmla="*/ 1250025 h 1256101"/>
                <a:gd name="connsiteX437" fmla="*/ 2699340 w 3871597"/>
                <a:gd name="connsiteY437" fmla="*/ 1256101 h 1256101"/>
                <a:gd name="connsiteX438" fmla="*/ 2678538 w 3871597"/>
                <a:gd name="connsiteY438" fmla="*/ 1252492 h 1256101"/>
                <a:gd name="connsiteX439" fmla="*/ 2716512 w 3871597"/>
                <a:gd name="connsiteY439" fmla="*/ 1225657 h 1256101"/>
                <a:gd name="connsiteX440" fmla="*/ 2573442 w 3871597"/>
                <a:gd name="connsiteY440" fmla="*/ 1236034 h 1256101"/>
                <a:gd name="connsiteX441" fmla="*/ 2518748 w 3871597"/>
                <a:gd name="connsiteY441" fmla="*/ 1234485 h 1256101"/>
                <a:gd name="connsiteX442" fmla="*/ 2540010 w 3871597"/>
                <a:gd name="connsiteY442" fmla="*/ 1204050 h 1256101"/>
                <a:gd name="connsiteX443" fmla="*/ 2468583 w 3871597"/>
                <a:gd name="connsiteY443" fmla="*/ 1210149 h 1256101"/>
                <a:gd name="connsiteX444" fmla="*/ 2464494 w 3871597"/>
                <a:gd name="connsiteY444" fmla="*/ 1210711 h 1256101"/>
                <a:gd name="connsiteX445" fmla="*/ 2407700 w 3871597"/>
                <a:gd name="connsiteY445" fmla="*/ 1218605 h 1256101"/>
                <a:gd name="connsiteX446" fmla="*/ 2400934 w 3871597"/>
                <a:gd name="connsiteY446" fmla="*/ 1207430 h 1256101"/>
                <a:gd name="connsiteX447" fmla="*/ 2330071 w 3871597"/>
                <a:gd name="connsiteY447" fmla="*/ 1199499 h 1256101"/>
                <a:gd name="connsiteX448" fmla="*/ 2364622 w 3871597"/>
                <a:gd name="connsiteY448" fmla="*/ 1208633 h 1256101"/>
                <a:gd name="connsiteX449" fmla="*/ 2276641 w 3871597"/>
                <a:gd name="connsiteY449" fmla="*/ 1194540 h 1256101"/>
                <a:gd name="connsiteX450" fmla="*/ 2269154 w 3871597"/>
                <a:gd name="connsiteY450" fmla="*/ 1196309 h 1256101"/>
                <a:gd name="connsiteX451" fmla="*/ 2264557 w 3871597"/>
                <a:gd name="connsiteY451" fmla="*/ 1198074 h 1256101"/>
                <a:gd name="connsiteX452" fmla="*/ 2343029 w 3871597"/>
                <a:gd name="connsiteY452" fmla="*/ 1214138 h 1256101"/>
                <a:gd name="connsiteX453" fmla="*/ 2253584 w 3871597"/>
                <a:gd name="connsiteY453" fmla="*/ 1202100 h 1256101"/>
                <a:gd name="connsiteX454" fmla="*/ 2261885 w 3871597"/>
                <a:gd name="connsiteY454" fmla="*/ 1206260 h 1256101"/>
                <a:gd name="connsiteX455" fmla="*/ 2246193 w 3871597"/>
                <a:gd name="connsiteY455" fmla="*/ 1203965 h 1256101"/>
                <a:gd name="connsiteX456" fmla="*/ 2242421 w 3871597"/>
                <a:gd name="connsiteY456" fmla="*/ 1205118 h 1256101"/>
                <a:gd name="connsiteX457" fmla="*/ 2241289 w 3871597"/>
                <a:gd name="connsiteY457" fmla="*/ 1204832 h 1256101"/>
                <a:gd name="connsiteX458" fmla="*/ 2245412 w 3871597"/>
                <a:gd name="connsiteY458" fmla="*/ 1165427 h 1256101"/>
                <a:gd name="connsiteX459" fmla="*/ 2207463 w 3871597"/>
                <a:gd name="connsiteY459" fmla="*/ 1168955 h 1256101"/>
                <a:gd name="connsiteX460" fmla="*/ 2198905 w 3871597"/>
                <a:gd name="connsiteY460" fmla="*/ 1169795 h 1256101"/>
                <a:gd name="connsiteX461" fmla="*/ 2080043 w 3871597"/>
                <a:gd name="connsiteY461" fmla="*/ 1181563 h 1256101"/>
                <a:gd name="connsiteX462" fmla="*/ 2068848 w 3871597"/>
                <a:gd name="connsiteY462" fmla="*/ 1175649 h 1256101"/>
                <a:gd name="connsiteX463" fmla="*/ 2053313 w 3871597"/>
                <a:gd name="connsiteY463" fmla="*/ 1177855 h 1256101"/>
                <a:gd name="connsiteX464" fmla="*/ 2043714 w 3871597"/>
                <a:gd name="connsiteY464" fmla="*/ 1176038 h 1256101"/>
                <a:gd name="connsiteX465" fmla="*/ 2044514 w 3871597"/>
                <a:gd name="connsiteY465" fmla="*/ 1179272 h 1256101"/>
                <a:gd name="connsiteX466" fmla="*/ 2044905 w 3871597"/>
                <a:gd name="connsiteY466" fmla="*/ 1179778 h 1256101"/>
                <a:gd name="connsiteX467" fmla="*/ 2044968 w 3871597"/>
                <a:gd name="connsiteY467" fmla="*/ 1179861 h 1256101"/>
                <a:gd name="connsiteX468" fmla="*/ 2033701 w 3871597"/>
                <a:gd name="connsiteY468" fmla="*/ 1186461 h 1256101"/>
                <a:gd name="connsiteX469" fmla="*/ 2019690 w 3871597"/>
                <a:gd name="connsiteY469" fmla="*/ 1183563 h 1256101"/>
                <a:gd name="connsiteX470" fmla="*/ 2036883 w 3871597"/>
                <a:gd name="connsiteY470" fmla="*/ 1172599 h 1256101"/>
                <a:gd name="connsiteX471" fmla="*/ 1937604 w 3871597"/>
                <a:gd name="connsiteY471" fmla="*/ 1172308 h 1256101"/>
                <a:gd name="connsiteX472" fmla="*/ 1937534 w 3871597"/>
                <a:gd name="connsiteY472" fmla="*/ 1170777 h 1256101"/>
                <a:gd name="connsiteX473" fmla="*/ 1911746 w 3871597"/>
                <a:gd name="connsiteY473" fmla="*/ 1170980 h 1256101"/>
                <a:gd name="connsiteX474" fmla="*/ 1927211 w 3871597"/>
                <a:gd name="connsiteY474" fmla="*/ 1139939 h 1256101"/>
                <a:gd name="connsiteX475" fmla="*/ 1878485 w 3871597"/>
                <a:gd name="connsiteY475" fmla="*/ 1148412 h 1256101"/>
                <a:gd name="connsiteX476" fmla="*/ 1875688 w 3871597"/>
                <a:gd name="connsiteY476" fmla="*/ 1149109 h 1256101"/>
                <a:gd name="connsiteX477" fmla="*/ 1836841 w 3871597"/>
                <a:gd name="connsiteY477" fmla="*/ 1158881 h 1256101"/>
                <a:gd name="connsiteX478" fmla="*/ 1832620 w 3871597"/>
                <a:gd name="connsiteY478" fmla="*/ 1147972 h 1256101"/>
                <a:gd name="connsiteX479" fmla="*/ 1784747 w 3871597"/>
                <a:gd name="connsiteY479" fmla="*/ 1142447 h 1256101"/>
                <a:gd name="connsiteX480" fmla="*/ 1807912 w 3871597"/>
                <a:gd name="connsiteY480" fmla="*/ 1150389 h 1256101"/>
                <a:gd name="connsiteX481" fmla="*/ 1748617 w 3871597"/>
                <a:gd name="connsiteY481" fmla="*/ 1139297 h 1256101"/>
                <a:gd name="connsiteX482" fmla="*/ 1743473 w 3871597"/>
                <a:gd name="connsiteY482" fmla="*/ 1141312 h 1256101"/>
                <a:gd name="connsiteX483" fmla="*/ 1740288 w 3871597"/>
                <a:gd name="connsiteY483" fmla="*/ 1143225 h 1256101"/>
                <a:gd name="connsiteX484" fmla="*/ 1793059 w 3871597"/>
                <a:gd name="connsiteY484" fmla="*/ 1156599 h 1256101"/>
                <a:gd name="connsiteX485" fmla="*/ 1732701 w 3871597"/>
                <a:gd name="connsiteY485" fmla="*/ 1147604 h 1256101"/>
                <a:gd name="connsiteX486" fmla="*/ 1738200 w 3871597"/>
                <a:gd name="connsiteY486" fmla="*/ 1151471 h 1256101"/>
                <a:gd name="connsiteX487" fmla="*/ 1727617 w 3871597"/>
                <a:gd name="connsiteY487" fmla="*/ 1149711 h 1256101"/>
                <a:gd name="connsiteX488" fmla="*/ 1725014 w 3871597"/>
                <a:gd name="connsiteY488" fmla="*/ 1150986 h 1256101"/>
                <a:gd name="connsiteX489" fmla="*/ 1719920 w 3871597"/>
                <a:gd name="connsiteY489" fmla="*/ 1149325 h 1256101"/>
                <a:gd name="connsiteX490" fmla="*/ 1717011 w 3871597"/>
                <a:gd name="connsiteY490" fmla="*/ 1149140 h 1256101"/>
                <a:gd name="connsiteX491" fmla="*/ 1710683 w 3871597"/>
                <a:gd name="connsiteY491" fmla="*/ 1145640 h 1256101"/>
                <a:gd name="connsiteX492" fmla="*/ 1707683 w 3871597"/>
                <a:gd name="connsiteY492" fmla="*/ 1144906 h 1256101"/>
                <a:gd name="connsiteX493" fmla="*/ 1703683 w 3871597"/>
                <a:gd name="connsiteY493" fmla="*/ 1149462 h 1256101"/>
                <a:gd name="connsiteX494" fmla="*/ 1679908 w 3871597"/>
                <a:gd name="connsiteY494" fmla="*/ 1143494 h 1256101"/>
                <a:gd name="connsiteX495" fmla="*/ 1665953 w 3871597"/>
                <a:gd name="connsiteY495" fmla="*/ 1143035 h 1256101"/>
                <a:gd name="connsiteX496" fmla="*/ 1660368 w 3871597"/>
                <a:gd name="connsiteY496" fmla="*/ 1146848 h 1256101"/>
                <a:gd name="connsiteX497" fmla="*/ 1701841 w 3871597"/>
                <a:gd name="connsiteY497" fmla="*/ 1160835 h 1256101"/>
                <a:gd name="connsiteX498" fmla="*/ 1700161 w 3871597"/>
                <a:gd name="connsiteY498" fmla="*/ 1161481 h 1256101"/>
                <a:gd name="connsiteX499" fmla="*/ 1663366 w 3871597"/>
                <a:gd name="connsiteY499" fmla="*/ 1157987 h 1256101"/>
                <a:gd name="connsiteX500" fmla="*/ 1671150 w 3871597"/>
                <a:gd name="connsiteY500" fmla="*/ 1160619 h 1256101"/>
                <a:gd name="connsiteX501" fmla="*/ 1661088 w 3871597"/>
                <a:gd name="connsiteY501" fmla="*/ 1160459 h 1256101"/>
                <a:gd name="connsiteX502" fmla="*/ 1592683 w 3871597"/>
                <a:gd name="connsiteY502" fmla="*/ 1151272 h 1256101"/>
                <a:gd name="connsiteX503" fmla="*/ 1587166 w 3871597"/>
                <a:gd name="connsiteY503" fmla="*/ 1152154 h 1256101"/>
                <a:gd name="connsiteX504" fmla="*/ 1578756 w 3871597"/>
                <a:gd name="connsiteY504" fmla="*/ 1149374 h 1256101"/>
                <a:gd name="connsiteX505" fmla="*/ 1575841 w 3871597"/>
                <a:gd name="connsiteY505" fmla="*/ 1148977 h 1256101"/>
                <a:gd name="connsiteX506" fmla="*/ 1575836 w 3871597"/>
                <a:gd name="connsiteY506" fmla="*/ 1151630 h 1256101"/>
                <a:gd name="connsiteX507" fmla="*/ 1615983 w 3871597"/>
                <a:gd name="connsiteY507" fmla="*/ 1163279 h 1256101"/>
                <a:gd name="connsiteX508" fmla="*/ 1588512 w 3871597"/>
                <a:gd name="connsiteY508" fmla="*/ 1161237 h 1256101"/>
                <a:gd name="connsiteX509" fmla="*/ 1596142 w 3871597"/>
                <a:gd name="connsiteY509" fmla="*/ 1163315 h 1256101"/>
                <a:gd name="connsiteX510" fmla="*/ 1589395 w 3871597"/>
                <a:gd name="connsiteY510" fmla="*/ 1163448 h 1256101"/>
                <a:gd name="connsiteX511" fmla="*/ 1538364 w 3871597"/>
                <a:gd name="connsiteY511" fmla="*/ 1157536 h 1256101"/>
                <a:gd name="connsiteX512" fmla="*/ 1532438 w 3871597"/>
                <a:gd name="connsiteY512" fmla="*/ 1157642 h 1256101"/>
                <a:gd name="connsiteX513" fmla="*/ 1531784 w 3871597"/>
                <a:gd name="connsiteY513" fmla="*/ 1157493 h 1256101"/>
                <a:gd name="connsiteX514" fmla="*/ 1518047 w 3871597"/>
                <a:gd name="connsiteY514" fmla="*/ 1155453 h 1256101"/>
                <a:gd name="connsiteX515" fmla="*/ 1504380 w 3871597"/>
                <a:gd name="connsiteY515" fmla="*/ 1154244 h 1256101"/>
                <a:gd name="connsiteX516" fmla="*/ 1504598 w 3871597"/>
                <a:gd name="connsiteY516" fmla="*/ 1155335 h 1256101"/>
                <a:gd name="connsiteX517" fmla="*/ 1518265 w 3871597"/>
                <a:gd name="connsiteY517" fmla="*/ 1164155 h 1256101"/>
                <a:gd name="connsiteX518" fmla="*/ 1515514 w 3871597"/>
                <a:gd name="connsiteY518" fmla="*/ 1164679 h 1256101"/>
                <a:gd name="connsiteX519" fmla="*/ 1510138 w 3871597"/>
                <a:gd name="connsiteY519" fmla="*/ 1164179 h 1256101"/>
                <a:gd name="connsiteX520" fmla="*/ 1510846 w 3871597"/>
                <a:gd name="connsiteY520" fmla="*/ 1166372 h 1256101"/>
                <a:gd name="connsiteX521" fmla="*/ 1495314 w 3871597"/>
                <a:gd name="connsiteY521" fmla="*/ 1164253 h 1256101"/>
                <a:gd name="connsiteX522" fmla="*/ 1491506 w 3871597"/>
                <a:gd name="connsiteY522" fmla="*/ 1163791 h 1256101"/>
                <a:gd name="connsiteX523" fmla="*/ 1481193 w 3871597"/>
                <a:gd name="connsiteY523" fmla="*/ 1163323 h 1256101"/>
                <a:gd name="connsiteX524" fmla="*/ 1487833 w 3871597"/>
                <a:gd name="connsiteY524" fmla="*/ 1174378 h 1256101"/>
                <a:gd name="connsiteX525" fmla="*/ 1471491 w 3871597"/>
                <a:gd name="connsiteY525" fmla="*/ 1166361 h 1256101"/>
                <a:gd name="connsiteX526" fmla="*/ 1466328 w 3871597"/>
                <a:gd name="connsiteY526" fmla="*/ 1169901 h 1256101"/>
                <a:gd name="connsiteX527" fmla="*/ 1462305 w 3871597"/>
                <a:gd name="connsiteY527" fmla="*/ 1165323 h 1256101"/>
                <a:gd name="connsiteX528" fmla="*/ 1462598 w 3871597"/>
                <a:gd name="connsiteY528" fmla="*/ 1164895 h 1256101"/>
                <a:gd name="connsiteX529" fmla="*/ 1444956 w 3871597"/>
                <a:gd name="connsiteY529" fmla="*/ 1171185 h 1256101"/>
                <a:gd name="connsiteX530" fmla="*/ 1432368 w 3871597"/>
                <a:gd name="connsiteY530" fmla="*/ 1163279 h 1256101"/>
                <a:gd name="connsiteX531" fmla="*/ 1425062 w 3871597"/>
                <a:gd name="connsiteY531" fmla="*/ 1164871 h 1256101"/>
                <a:gd name="connsiteX532" fmla="*/ 1419101 w 3871597"/>
                <a:gd name="connsiteY532" fmla="*/ 1161405 h 1256101"/>
                <a:gd name="connsiteX533" fmla="*/ 1420778 w 3871597"/>
                <a:gd name="connsiteY533" fmla="*/ 1157092 h 1256101"/>
                <a:gd name="connsiteX534" fmla="*/ 1408140 w 3871597"/>
                <a:gd name="connsiteY534" fmla="*/ 1156809 h 1256101"/>
                <a:gd name="connsiteX535" fmla="*/ 1408257 w 3871597"/>
                <a:gd name="connsiteY535" fmla="*/ 1159067 h 1256101"/>
                <a:gd name="connsiteX536" fmla="*/ 1400003 w 3871597"/>
                <a:gd name="connsiteY536" fmla="*/ 1156808 h 1256101"/>
                <a:gd name="connsiteX537" fmla="*/ 1395916 w 3871597"/>
                <a:gd name="connsiteY537" fmla="*/ 1156743 h 1256101"/>
                <a:gd name="connsiteX538" fmla="*/ 1389896 w 3871597"/>
                <a:gd name="connsiteY538" fmla="*/ 1162960 h 1256101"/>
                <a:gd name="connsiteX539" fmla="*/ 1378519 w 3871597"/>
                <a:gd name="connsiteY539" fmla="*/ 1157081 h 1256101"/>
                <a:gd name="connsiteX540" fmla="*/ 1377429 w 3871597"/>
                <a:gd name="connsiteY540" fmla="*/ 1156718 h 1256101"/>
                <a:gd name="connsiteX541" fmla="*/ 1377438 w 3871597"/>
                <a:gd name="connsiteY541" fmla="*/ 1156731 h 1256101"/>
                <a:gd name="connsiteX542" fmla="*/ 1383693 w 3871597"/>
                <a:gd name="connsiteY542" fmla="*/ 1165262 h 1256101"/>
                <a:gd name="connsiteX543" fmla="*/ 1361949 w 3871597"/>
                <a:gd name="connsiteY543" fmla="*/ 1160982 h 1256101"/>
                <a:gd name="connsiteX544" fmla="*/ 1366364 w 3871597"/>
                <a:gd name="connsiteY544" fmla="*/ 1168972 h 1256101"/>
                <a:gd name="connsiteX545" fmla="*/ 1362725 w 3871597"/>
                <a:gd name="connsiteY545" fmla="*/ 1168386 h 1256101"/>
                <a:gd name="connsiteX546" fmla="*/ 1356741 w 3871597"/>
                <a:gd name="connsiteY546" fmla="*/ 1165375 h 1256101"/>
                <a:gd name="connsiteX547" fmla="*/ 1351668 w 3871597"/>
                <a:gd name="connsiteY547" fmla="*/ 1171393 h 1256101"/>
                <a:gd name="connsiteX548" fmla="*/ 1337289 w 3871597"/>
                <a:gd name="connsiteY548" fmla="*/ 1162200 h 1256101"/>
                <a:gd name="connsiteX549" fmla="*/ 1336435 w 3871597"/>
                <a:gd name="connsiteY549" fmla="*/ 1162051 h 1256101"/>
                <a:gd name="connsiteX550" fmla="*/ 1335823 w 3871597"/>
                <a:gd name="connsiteY550" fmla="*/ 1166135 h 1256101"/>
                <a:gd name="connsiteX551" fmla="*/ 1330404 w 3871597"/>
                <a:gd name="connsiteY551" fmla="*/ 1161463 h 1256101"/>
                <a:gd name="connsiteX552" fmla="*/ 1322716 w 3871597"/>
                <a:gd name="connsiteY552" fmla="*/ 1166913 h 1256101"/>
                <a:gd name="connsiteX553" fmla="*/ 1322002 w 3871597"/>
                <a:gd name="connsiteY553" fmla="*/ 1156491 h 1256101"/>
                <a:gd name="connsiteX554" fmla="*/ 1314893 w 3871597"/>
                <a:gd name="connsiteY554" fmla="*/ 1155098 h 1256101"/>
                <a:gd name="connsiteX555" fmla="*/ 1313851 w 3871597"/>
                <a:gd name="connsiteY555" fmla="*/ 1155780 h 1256101"/>
                <a:gd name="connsiteX556" fmla="*/ 1312410 w 3871597"/>
                <a:gd name="connsiteY556" fmla="*/ 1154887 h 1256101"/>
                <a:gd name="connsiteX557" fmla="*/ 1302394 w 3871597"/>
                <a:gd name="connsiteY557" fmla="*/ 1154277 h 1256101"/>
                <a:gd name="connsiteX558" fmla="*/ 1301818 w 3871597"/>
                <a:gd name="connsiteY558" fmla="*/ 1152098 h 1256101"/>
                <a:gd name="connsiteX559" fmla="*/ 1298236 w 3871597"/>
                <a:gd name="connsiteY559" fmla="*/ 1151640 h 1256101"/>
                <a:gd name="connsiteX560" fmla="*/ 1296023 w 3871597"/>
                <a:gd name="connsiteY560" fmla="*/ 1150587 h 1256101"/>
                <a:gd name="connsiteX561" fmla="*/ 1301415 w 3871597"/>
                <a:gd name="connsiteY561" fmla="*/ 1143803 h 1256101"/>
                <a:gd name="connsiteX562" fmla="*/ 1300470 w 3871597"/>
                <a:gd name="connsiteY562" fmla="*/ 1141048 h 1256101"/>
                <a:gd name="connsiteX563" fmla="*/ 1286588 w 3871597"/>
                <a:gd name="connsiteY563" fmla="*/ 1141633 h 1256101"/>
                <a:gd name="connsiteX564" fmla="*/ 1291932 w 3871597"/>
                <a:gd name="connsiteY564" fmla="*/ 1145808 h 1256101"/>
                <a:gd name="connsiteX565" fmla="*/ 1288464 w 3871597"/>
                <a:gd name="connsiteY565" fmla="*/ 1146290 h 1256101"/>
                <a:gd name="connsiteX566" fmla="*/ 1276624 w 3871597"/>
                <a:gd name="connsiteY566" fmla="*/ 1144687 h 1256101"/>
                <a:gd name="connsiteX567" fmla="*/ 1268654 w 3871597"/>
                <a:gd name="connsiteY567" fmla="*/ 1138151 h 1256101"/>
                <a:gd name="connsiteX568" fmla="*/ 1258576 w 3871597"/>
                <a:gd name="connsiteY568" fmla="*/ 1139231 h 1256101"/>
                <a:gd name="connsiteX569" fmla="*/ 1256145 w 3871597"/>
                <a:gd name="connsiteY569" fmla="*/ 1138902 h 1256101"/>
                <a:gd name="connsiteX570" fmla="*/ 1223308 w 3871597"/>
                <a:gd name="connsiteY570" fmla="*/ 1169930 h 1256101"/>
                <a:gd name="connsiteX571" fmla="*/ 1220024 w 3871597"/>
                <a:gd name="connsiteY571" fmla="*/ 1163659 h 1256101"/>
                <a:gd name="connsiteX572" fmla="*/ 1164567 w 3871597"/>
                <a:gd name="connsiteY572" fmla="*/ 1189030 h 1256101"/>
                <a:gd name="connsiteX573" fmla="*/ 1143232 w 3871597"/>
                <a:gd name="connsiteY573" fmla="*/ 1171230 h 1256101"/>
                <a:gd name="connsiteX574" fmla="*/ 1142700 w 3871597"/>
                <a:gd name="connsiteY574" fmla="*/ 1150881 h 1256101"/>
                <a:gd name="connsiteX575" fmla="*/ 1126499 w 3871597"/>
                <a:gd name="connsiteY575" fmla="*/ 1157214 h 1256101"/>
                <a:gd name="connsiteX576" fmla="*/ 1092522 w 3871597"/>
                <a:gd name="connsiteY576" fmla="*/ 1133081 h 1256101"/>
                <a:gd name="connsiteX577" fmla="*/ 1072533 w 3871597"/>
                <a:gd name="connsiteY577" fmla="*/ 1126350 h 1256101"/>
                <a:gd name="connsiteX578" fmla="*/ 1067962 w 3871597"/>
                <a:gd name="connsiteY578" fmla="*/ 1119989 h 1256101"/>
                <a:gd name="connsiteX579" fmla="*/ 1054776 w 3871597"/>
                <a:gd name="connsiteY579" fmla="*/ 1121317 h 1256101"/>
                <a:gd name="connsiteX580" fmla="*/ 1040032 w 3871597"/>
                <a:gd name="connsiteY580" fmla="*/ 1140657 h 1256101"/>
                <a:gd name="connsiteX581" fmla="*/ 1017880 w 3871597"/>
                <a:gd name="connsiteY581" fmla="*/ 1127125 h 1256101"/>
                <a:gd name="connsiteX582" fmla="*/ 1010081 w 3871597"/>
                <a:gd name="connsiteY582" fmla="*/ 1127174 h 1256101"/>
                <a:gd name="connsiteX583" fmla="*/ 946362 w 3871597"/>
                <a:gd name="connsiteY583" fmla="*/ 1144354 h 1256101"/>
                <a:gd name="connsiteX584" fmla="*/ 958674 w 3871597"/>
                <a:gd name="connsiteY584" fmla="*/ 1132301 h 1256101"/>
                <a:gd name="connsiteX585" fmla="*/ 944753 w 3871597"/>
                <a:gd name="connsiteY585" fmla="*/ 1129874 h 1256101"/>
                <a:gd name="connsiteX586" fmla="*/ 878668 w 3871597"/>
                <a:gd name="connsiteY586" fmla="*/ 1147627 h 1256101"/>
                <a:gd name="connsiteX587" fmla="*/ 870588 w 3871597"/>
                <a:gd name="connsiteY587" fmla="*/ 1146401 h 1256101"/>
                <a:gd name="connsiteX588" fmla="*/ 827892 w 3871597"/>
                <a:gd name="connsiteY588" fmla="*/ 1160681 h 1256101"/>
                <a:gd name="connsiteX589" fmla="*/ 835759 w 3871597"/>
                <a:gd name="connsiteY589" fmla="*/ 1149240 h 1256101"/>
                <a:gd name="connsiteX590" fmla="*/ 826162 w 3871597"/>
                <a:gd name="connsiteY590" fmla="*/ 1146220 h 1256101"/>
                <a:gd name="connsiteX591" fmla="*/ 712757 w 3871597"/>
                <a:gd name="connsiteY591" fmla="*/ 1190031 h 1256101"/>
                <a:gd name="connsiteX592" fmla="*/ 706715 w 3871597"/>
                <a:gd name="connsiteY592" fmla="*/ 1189340 h 1256101"/>
                <a:gd name="connsiteX593" fmla="*/ 692136 w 3871597"/>
                <a:gd name="connsiteY593" fmla="*/ 1184193 h 1256101"/>
                <a:gd name="connsiteX594" fmla="*/ 703374 w 3871597"/>
                <a:gd name="connsiteY594" fmla="*/ 1176937 h 1256101"/>
                <a:gd name="connsiteX595" fmla="*/ 660895 w 3871597"/>
                <a:gd name="connsiteY595" fmla="*/ 1180428 h 1256101"/>
                <a:gd name="connsiteX596" fmla="*/ 586119 w 3871597"/>
                <a:gd name="connsiteY596" fmla="*/ 1155366 h 1256101"/>
                <a:gd name="connsiteX597" fmla="*/ 575652 w 3871597"/>
                <a:gd name="connsiteY597" fmla="*/ 1156590 h 1256101"/>
                <a:gd name="connsiteX598" fmla="*/ 564221 w 3871597"/>
                <a:gd name="connsiteY598" fmla="*/ 1157813 h 1256101"/>
                <a:gd name="connsiteX599" fmla="*/ 570530 w 3871597"/>
                <a:gd name="connsiteY599" fmla="*/ 1151670 h 1256101"/>
                <a:gd name="connsiteX600" fmla="*/ 568653 w 3871597"/>
                <a:gd name="connsiteY600" fmla="*/ 1151159 h 1256101"/>
                <a:gd name="connsiteX601" fmla="*/ 561154 w 3871597"/>
                <a:gd name="connsiteY601" fmla="*/ 1150467 h 1256101"/>
                <a:gd name="connsiteX602" fmla="*/ 556054 w 3871597"/>
                <a:gd name="connsiteY602" fmla="*/ 1151378 h 1256101"/>
                <a:gd name="connsiteX603" fmla="*/ 554720 w 3871597"/>
                <a:gd name="connsiteY603" fmla="*/ 1151352 h 1256101"/>
                <a:gd name="connsiteX604" fmla="*/ 535779 w 3871597"/>
                <a:gd name="connsiteY604" fmla="*/ 1154488 h 1256101"/>
                <a:gd name="connsiteX605" fmla="*/ 529915 w 3871597"/>
                <a:gd name="connsiteY605" fmla="*/ 1154827 h 1256101"/>
                <a:gd name="connsiteX606" fmla="*/ 528834 w 3871597"/>
                <a:gd name="connsiteY606" fmla="*/ 1155463 h 1256101"/>
                <a:gd name="connsiteX607" fmla="*/ 517865 w 3871597"/>
                <a:gd name="connsiteY607" fmla="*/ 1156996 h 1256101"/>
                <a:gd name="connsiteX608" fmla="*/ 508487 w 3871597"/>
                <a:gd name="connsiteY608" fmla="*/ 1157780 h 1256101"/>
                <a:gd name="connsiteX609" fmla="*/ 500975 w 3871597"/>
                <a:gd name="connsiteY609" fmla="*/ 1161055 h 1256101"/>
                <a:gd name="connsiteX610" fmla="*/ 472951 w 3871597"/>
                <a:gd name="connsiteY610" fmla="*/ 1154059 h 1256101"/>
                <a:gd name="connsiteX611" fmla="*/ 434861 w 3871597"/>
                <a:gd name="connsiteY611" fmla="*/ 1157776 h 1256101"/>
                <a:gd name="connsiteX612" fmla="*/ 442626 w 3871597"/>
                <a:gd name="connsiteY612" fmla="*/ 1154311 h 1256101"/>
                <a:gd name="connsiteX613" fmla="*/ 433645 w 3871597"/>
                <a:gd name="connsiteY613" fmla="*/ 1156021 h 1256101"/>
                <a:gd name="connsiteX614" fmla="*/ 432260 w 3871597"/>
                <a:gd name="connsiteY614" fmla="*/ 1136738 h 1256101"/>
                <a:gd name="connsiteX615" fmla="*/ 415853 w 3871597"/>
                <a:gd name="connsiteY615" fmla="*/ 1153063 h 1256101"/>
                <a:gd name="connsiteX616" fmla="*/ 427275 w 3871597"/>
                <a:gd name="connsiteY616" fmla="*/ 1116054 h 1256101"/>
                <a:gd name="connsiteX617" fmla="*/ 418417 w 3871597"/>
                <a:gd name="connsiteY617" fmla="*/ 1114382 h 1256101"/>
                <a:gd name="connsiteX618" fmla="*/ 410729 w 3871597"/>
                <a:gd name="connsiteY618" fmla="*/ 1113695 h 1256101"/>
                <a:gd name="connsiteX619" fmla="*/ 388973 w 3871597"/>
                <a:gd name="connsiteY619" fmla="*/ 1148442 h 1256101"/>
                <a:gd name="connsiteX620" fmla="*/ 393004 w 3871597"/>
                <a:gd name="connsiteY620" fmla="*/ 1111958 h 1256101"/>
                <a:gd name="connsiteX621" fmla="*/ 382552 w 3871597"/>
                <a:gd name="connsiteY621" fmla="*/ 1116860 h 1256101"/>
                <a:gd name="connsiteX622" fmla="*/ 383865 w 3871597"/>
                <a:gd name="connsiteY622" fmla="*/ 1110368 h 1256101"/>
                <a:gd name="connsiteX623" fmla="*/ 378534 w 3871597"/>
                <a:gd name="connsiteY623" fmla="*/ 1109654 h 1256101"/>
                <a:gd name="connsiteX624" fmla="*/ 379031 w 3871597"/>
                <a:gd name="connsiteY624" fmla="*/ 1109125 h 1256101"/>
                <a:gd name="connsiteX625" fmla="*/ 537125 w 3871597"/>
                <a:gd name="connsiteY625" fmla="*/ 1087339 h 1256101"/>
                <a:gd name="connsiteX626" fmla="*/ 534094 w 3871597"/>
                <a:gd name="connsiteY626" fmla="*/ 1065347 h 1256101"/>
                <a:gd name="connsiteX627" fmla="*/ 526386 w 3871597"/>
                <a:gd name="connsiteY627" fmla="*/ 1074381 h 1256101"/>
                <a:gd name="connsiteX628" fmla="*/ 522289 w 3871597"/>
                <a:gd name="connsiteY628" fmla="*/ 1063741 h 1256101"/>
                <a:gd name="connsiteX629" fmla="*/ 517229 w 3871597"/>
                <a:gd name="connsiteY629" fmla="*/ 1066099 h 1256101"/>
                <a:gd name="connsiteX630" fmla="*/ 515138 w 3871597"/>
                <a:gd name="connsiteY630" fmla="*/ 1047821 h 1256101"/>
                <a:gd name="connsiteX631" fmla="*/ 509223 w 3871597"/>
                <a:gd name="connsiteY631" fmla="*/ 1044281 h 1256101"/>
                <a:gd name="connsiteX632" fmla="*/ 506788 w 3871597"/>
                <a:gd name="connsiteY632" fmla="*/ 1045376 h 1256101"/>
                <a:gd name="connsiteX633" fmla="*/ 491920 w 3871597"/>
                <a:gd name="connsiteY633" fmla="*/ 1050926 h 1256101"/>
                <a:gd name="connsiteX634" fmla="*/ 481803 w 3871597"/>
                <a:gd name="connsiteY634" fmla="*/ 1057598 h 1256101"/>
                <a:gd name="connsiteX635" fmla="*/ 471031 w 3871597"/>
                <a:gd name="connsiteY635" fmla="*/ 1049440 h 1256101"/>
                <a:gd name="connsiteX636" fmla="*/ 458676 w 3871597"/>
                <a:gd name="connsiteY636" fmla="*/ 1054538 h 1256101"/>
                <a:gd name="connsiteX637" fmla="*/ 460933 w 3871597"/>
                <a:gd name="connsiteY637" fmla="*/ 1043512 h 1256101"/>
                <a:gd name="connsiteX638" fmla="*/ 430936 w 3871597"/>
                <a:gd name="connsiteY638" fmla="*/ 1049757 h 1256101"/>
                <a:gd name="connsiteX639" fmla="*/ 435643 w 3871597"/>
                <a:gd name="connsiteY639" fmla="*/ 1037959 h 1256101"/>
                <a:gd name="connsiteX640" fmla="*/ 435645 w 3871597"/>
                <a:gd name="connsiteY640" fmla="*/ 1037941 h 1256101"/>
                <a:gd name="connsiteX641" fmla="*/ 434228 w 3871597"/>
                <a:gd name="connsiteY641" fmla="*/ 1038457 h 1256101"/>
                <a:gd name="connsiteX642" fmla="*/ 420486 w 3871597"/>
                <a:gd name="connsiteY642" fmla="*/ 1046713 h 1256101"/>
                <a:gd name="connsiteX643" fmla="*/ 412389 w 3871597"/>
                <a:gd name="connsiteY643" fmla="*/ 1039763 h 1256101"/>
                <a:gd name="connsiteX644" fmla="*/ 413258 w 3871597"/>
                <a:gd name="connsiteY644" fmla="*/ 1037884 h 1256101"/>
                <a:gd name="connsiteX645" fmla="*/ 408281 w 3871597"/>
                <a:gd name="connsiteY645" fmla="*/ 1036065 h 1256101"/>
                <a:gd name="connsiteX646" fmla="*/ 407547 w 3871597"/>
                <a:gd name="connsiteY646" fmla="*/ 1035609 h 1256101"/>
                <a:gd name="connsiteX647" fmla="*/ 406809 w 3871597"/>
                <a:gd name="connsiteY647" fmla="*/ 1035880 h 1256101"/>
                <a:gd name="connsiteX648" fmla="*/ 393059 w 3871597"/>
                <a:gd name="connsiteY648" fmla="*/ 1031616 h 1256101"/>
                <a:gd name="connsiteX649" fmla="*/ 395231 w 3871597"/>
                <a:gd name="connsiteY649" fmla="*/ 1027438 h 1256101"/>
                <a:gd name="connsiteX650" fmla="*/ 384842 w 3871597"/>
                <a:gd name="connsiteY650" fmla="*/ 1029320 h 1256101"/>
                <a:gd name="connsiteX651" fmla="*/ 383323 w 3871597"/>
                <a:gd name="connsiteY651" fmla="*/ 1029707 h 1256101"/>
                <a:gd name="connsiteX652" fmla="*/ 383075 w 3871597"/>
                <a:gd name="connsiteY652" fmla="*/ 1029768 h 1256101"/>
                <a:gd name="connsiteX653" fmla="*/ 356703 w 3871597"/>
                <a:gd name="connsiteY653" fmla="*/ 1029213 h 1256101"/>
                <a:gd name="connsiteX654" fmla="*/ 360687 w 3871597"/>
                <a:gd name="connsiteY654" fmla="*/ 1022995 h 1256101"/>
                <a:gd name="connsiteX655" fmla="*/ 464155 w 3871597"/>
                <a:gd name="connsiteY655" fmla="*/ 1018149 h 1256101"/>
                <a:gd name="connsiteX656" fmla="*/ 374941 w 3871597"/>
                <a:gd name="connsiteY656" fmla="*/ 992436 h 1256101"/>
                <a:gd name="connsiteX657" fmla="*/ 359114 w 3871597"/>
                <a:gd name="connsiteY657" fmla="*/ 979931 h 1256101"/>
                <a:gd name="connsiteX658" fmla="*/ 468101 w 3871597"/>
                <a:gd name="connsiteY658" fmla="*/ 969750 h 1256101"/>
                <a:gd name="connsiteX659" fmla="*/ 420519 w 3871597"/>
                <a:gd name="connsiteY659" fmla="*/ 957358 h 1256101"/>
                <a:gd name="connsiteX660" fmla="*/ 417092 w 3871597"/>
                <a:gd name="connsiteY660" fmla="*/ 956751 h 1256101"/>
                <a:gd name="connsiteX661" fmla="*/ 369167 w 3871597"/>
                <a:gd name="connsiteY661" fmla="*/ 948373 h 1256101"/>
                <a:gd name="connsiteX662" fmla="*/ 403607 w 3871597"/>
                <a:gd name="connsiteY662" fmla="*/ 941503 h 1256101"/>
                <a:gd name="connsiteX663" fmla="*/ 402724 w 3871597"/>
                <a:gd name="connsiteY663" fmla="*/ 922433 h 1256101"/>
                <a:gd name="connsiteX664" fmla="*/ 385701 w 3871597"/>
                <a:gd name="connsiteY664" fmla="*/ 934284 h 1256101"/>
                <a:gd name="connsiteX665" fmla="*/ 398678 w 3871597"/>
                <a:gd name="connsiteY665" fmla="*/ 908549 h 1256101"/>
                <a:gd name="connsiteX666" fmla="*/ 389946 w 3871597"/>
                <a:gd name="connsiteY666" fmla="*/ 907798 h 1256101"/>
                <a:gd name="connsiteX667" fmla="*/ 382336 w 3871597"/>
                <a:gd name="connsiteY667" fmla="*/ 907664 h 1256101"/>
                <a:gd name="connsiteX668" fmla="*/ 359187 w 3871597"/>
                <a:gd name="connsiteY668" fmla="*/ 932312 h 1256101"/>
                <a:gd name="connsiteX669" fmla="*/ 364791 w 3871597"/>
                <a:gd name="connsiteY669" fmla="*/ 907259 h 1256101"/>
                <a:gd name="connsiteX670" fmla="*/ 354189 w 3871597"/>
                <a:gd name="connsiteY670" fmla="*/ 911060 h 1256101"/>
                <a:gd name="connsiteX671" fmla="*/ 355779 w 3871597"/>
                <a:gd name="connsiteY671" fmla="*/ 906574 h 1256101"/>
                <a:gd name="connsiteX672" fmla="*/ 350511 w 3871597"/>
                <a:gd name="connsiteY672" fmla="*/ 906322 h 1256101"/>
                <a:gd name="connsiteX673" fmla="*/ 353972 w 3871597"/>
                <a:gd name="connsiteY673" fmla="*/ 903759 h 1256101"/>
                <a:gd name="connsiteX674" fmla="*/ 353421 w 3871597"/>
                <a:gd name="connsiteY674" fmla="*/ 902674 h 1256101"/>
                <a:gd name="connsiteX675" fmla="*/ 362474 w 3871597"/>
                <a:gd name="connsiteY675" fmla="*/ 898776 h 1256101"/>
                <a:gd name="connsiteX676" fmla="*/ 363707 w 3871597"/>
                <a:gd name="connsiteY676" fmla="*/ 897386 h 1256101"/>
                <a:gd name="connsiteX677" fmla="*/ 347016 w 3871597"/>
                <a:gd name="connsiteY677" fmla="*/ 898291 h 1256101"/>
                <a:gd name="connsiteX678" fmla="*/ 357253 w 3871597"/>
                <a:gd name="connsiteY678" fmla="*/ 887214 h 1256101"/>
                <a:gd name="connsiteX679" fmla="*/ 353181 w 3871597"/>
                <a:gd name="connsiteY679" fmla="*/ 882230 h 1256101"/>
                <a:gd name="connsiteX680" fmla="*/ 338318 w 3871597"/>
                <a:gd name="connsiteY680" fmla="*/ 882224 h 1256101"/>
                <a:gd name="connsiteX681" fmla="*/ 305801 w 3871597"/>
                <a:gd name="connsiteY681" fmla="*/ 903074 h 1256101"/>
                <a:gd name="connsiteX682" fmla="*/ 302632 w 3871597"/>
                <a:gd name="connsiteY682" fmla="*/ 888791 h 1256101"/>
                <a:gd name="connsiteX683" fmla="*/ 297035 w 3871597"/>
                <a:gd name="connsiteY683" fmla="*/ 892754 h 1256101"/>
                <a:gd name="connsiteX684" fmla="*/ 293533 w 3871597"/>
                <a:gd name="connsiteY684" fmla="*/ 889244 h 1256101"/>
                <a:gd name="connsiteX685" fmla="*/ 296553 w 3871597"/>
                <a:gd name="connsiteY685" fmla="*/ 861353 h 1256101"/>
                <a:gd name="connsiteX686" fmla="*/ 291420 w 3871597"/>
                <a:gd name="connsiteY686" fmla="*/ 859910 h 1256101"/>
                <a:gd name="connsiteX687" fmla="*/ 297259 w 3871597"/>
                <a:gd name="connsiteY687" fmla="*/ 855660 h 1256101"/>
                <a:gd name="connsiteX688" fmla="*/ 297404 w 3871597"/>
                <a:gd name="connsiteY688" fmla="*/ 854469 h 1256101"/>
                <a:gd name="connsiteX689" fmla="*/ 288615 w 3871597"/>
                <a:gd name="connsiteY689" fmla="*/ 855788 h 1256101"/>
                <a:gd name="connsiteX690" fmla="*/ 266124 w 3871597"/>
                <a:gd name="connsiteY690" fmla="*/ 875272 h 1256101"/>
                <a:gd name="connsiteX691" fmla="*/ 261881 w 3871597"/>
                <a:gd name="connsiteY691" fmla="*/ 864890 h 1256101"/>
                <a:gd name="connsiteX692" fmla="*/ 258056 w 3871597"/>
                <a:gd name="connsiteY692" fmla="*/ 868526 h 1256101"/>
                <a:gd name="connsiteX693" fmla="*/ 254912 w 3871597"/>
                <a:gd name="connsiteY693" fmla="*/ 866293 h 1256101"/>
                <a:gd name="connsiteX694" fmla="*/ 254044 w 3871597"/>
                <a:gd name="connsiteY694" fmla="*/ 845954 h 1256101"/>
                <a:gd name="connsiteX695" fmla="*/ 251324 w 3871597"/>
                <a:gd name="connsiteY695" fmla="*/ 843985 h 1256101"/>
                <a:gd name="connsiteX696" fmla="*/ 251553 w 3871597"/>
                <a:gd name="connsiteY696" fmla="*/ 843689 h 1256101"/>
                <a:gd name="connsiteX697" fmla="*/ 252804 w 3871597"/>
                <a:gd name="connsiteY697" fmla="*/ 837991 h 1256101"/>
                <a:gd name="connsiteX698" fmla="*/ 251332 w 3871597"/>
                <a:gd name="connsiteY698" fmla="*/ 832730 h 1256101"/>
                <a:gd name="connsiteX699" fmla="*/ 247809 w 3871597"/>
                <a:gd name="connsiteY699" fmla="*/ 833347 h 1256101"/>
                <a:gd name="connsiteX700" fmla="*/ 224075 w 3871597"/>
                <a:gd name="connsiteY700" fmla="*/ 842397 h 1256101"/>
                <a:gd name="connsiteX701" fmla="*/ 221241 w 3871597"/>
                <a:gd name="connsiteY701" fmla="*/ 841720 h 1256101"/>
                <a:gd name="connsiteX702" fmla="*/ 220740 w 3871597"/>
                <a:gd name="connsiteY702" fmla="*/ 839638 h 1256101"/>
                <a:gd name="connsiteX703" fmla="*/ 213763 w 3871597"/>
                <a:gd name="connsiteY703" fmla="*/ 840971 h 1256101"/>
                <a:gd name="connsiteX704" fmla="*/ 214558 w 3871597"/>
                <a:gd name="connsiteY704" fmla="*/ 834622 h 1256101"/>
                <a:gd name="connsiteX705" fmla="*/ 214560 w 3871597"/>
                <a:gd name="connsiteY705" fmla="*/ 833092 h 1256101"/>
                <a:gd name="connsiteX706" fmla="*/ 211979 w 3871597"/>
                <a:gd name="connsiteY706" fmla="*/ 829345 h 1256101"/>
                <a:gd name="connsiteX707" fmla="*/ 178029 w 3871597"/>
                <a:gd name="connsiteY707" fmla="*/ 837112 h 1256101"/>
                <a:gd name="connsiteX708" fmla="*/ 198034 w 3871597"/>
                <a:gd name="connsiteY708" fmla="*/ 827550 h 1256101"/>
                <a:gd name="connsiteX709" fmla="*/ 184238 w 3871597"/>
                <a:gd name="connsiteY709" fmla="*/ 827552 h 1256101"/>
                <a:gd name="connsiteX710" fmla="*/ 197787 w 3871597"/>
                <a:gd name="connsiteY710" fmla="*/ 823902 h 1256101"/>
                <a:gd name="connsiteX711" fmla="*/ 199325 w 3871597"/>
                <a:gd name="connsiteY711" fmla="*/ 823788 h 1256101"/>
                <a:gd name="connsiteX712" fmla="*/ 171429 w 3871597"/>
                <a:gd name="connsiteY712" fmla="*/ 820905 h 1256101"/>
                <a:gd name="connsiteX713" fmla="*/ 192565 w 3871597"/>
                <a:gd name="connsiteY713" fmla="*/ 812677 h 1256101"/>
                <a:gd name="connsiteX714" fmla="*/ 184366 w 3871597"/>
                <a:gd name="connsiteY714" fmla="*/ 810979 h 1256101"/>
                <a:gd name="connsiteX715" fmla="*/ 208411 w 3871597"/>
                <a:gd name="connsiteY715" fmla="*/ 805646 h 1256101"/>
                <a:gd name="connsiteX716" fmla="*/ 204281 w 3871597"/>
                <a:gd name="connsiteY716" fmla="*/ 801198 h 1256101"/>
                <a:gd name="connsiteX717" fmla="*/ 196853 w 3871597"/>
                <a:gd name="connsiteY717" fmla="*/ 802361 h 1256101"/>
                <a:gd name="connsiteX718" fmla="*/ 201025 w 3871597"/>
                <a:gd name="connsiteY718" fmla="*/ 798423 h 1256101"/>
                <a:gd name="connsiteX719" fmla="*/ 199604 w 3871597"/>
                <a:gd name="connsiteY719" fmla="*/ 796998 h 1256101"/>
                <a:gd name="connsiteX720" fmla="*/ 176604 w 3871597"/>
                <a:gd name="connsiteY720" fmla="*/ 798040 h 1256101"/>
                <a:gd name="connsiteX721" fmla="*/ 191514 w 3871597"/>
                <a:gd name="connsiteY721" fmla="*/ 791235 h 1256101"/>
                <a:gd name="connsiteX722" fmla="*/ 192283 w 3871597"/>
                <a:gd name="connsiteY722" fmla="*/ 790682 h 1256101"/>
                <a:gd name="connsiteX723" fmla="*/ 192244 w 3871597"/>
                <a:gd name="connsiteY723" fmla="*/ 790691 h 1256101"/>
                <a:gd name="connsiteX724" fmla="*/ 166500 w 3871597"/>
                <a:gd name="connsiteY724" fmla="*/ 797071 h 1256101"/>
                <a:gd name="connsiteX725" fmla="*/ 171960 w 3871597"/>
                <a:gd name="connsiteY725" fmla="*/ 787528 h 1256101"/>
                <a:gd name="connsiteX726" fmla="*/ 147270 w 3871597"/>
                <a:gd name="connsiteY726" fmla="*/ 793011 h 1256101"/>
                <a:gd name="connsiteX727" fmla="*/ 147748 w 3871597"/>
                <a:gd name="connsiteY727" fmla="*/ 791479 h 1256101"/>
                <a:gd name="connsiteX728" fmla="*/ 155326 w 3871597"/>
                <a:gd name="connsiteY728" fmla="*/ 787940 h 1256101"/>
                <a:gd name="connsiteX729" fmla="*/ 133366 w 3871597"/>
                <a:gd name="connsiteY729" fmla="*/ 789207 h 1256101"/>
                <a:gd name="connsiteX730" fmla="*/ 158047 w 3871597"/>
                <a:gd name="connsiteY730" fmla="*/ 779729 h 1256101"/>
                <a:gd name="connsiteX731" fmla="*/ 158199 w 3871597"/>
                <a:gd name="connsiteY731" fmla="*/ 779363 h 1256101"/>
                <a:gd name="connsiteX732" fmla="*/ 144432 w 3871597"/>
                <a:gd name="connsiteY732" fmla="*/ 781188 h 1256101"/>
                <a:gd name="connsiteX733" fmla="*/ 157732 w 3871597"/>
                <a:gd name="connsiteY733" fmla="*/ 777013 h 1256101"/>
                <a:gd name="connsiteX734" fmla="*/ 136600 w 3871597"/>
                <a:gd name="connsiteY734" fmla="*/ 777108 h 1256101"/>
                <a:gd name="connsiteX735" fmla="*/ 170828 w 3871597"/>
                <a:gd name="connsiteY735" fmla="*/ 771674 h 1256101"/>
                <a:gd name="connsiteX736" fmla="*/ 172594 w 3871597"/>
                <a:gd name="connsiteY736" fmla="*/ 768558 h 1256101"/>
                <a:gd name="connsiteX737" fmla="*/ 169918 w 3871597"/>
                <a:gd name="connsiteY737" fmla="*/ 768543 h 1256101"/>
                <a:gd name="connsiteX738" fmla="*/ 172295 w 3871597"/>
                <a:gd name="connsiteY738" fmla="*/ 767607 h 1256101"/>
                <a:gd name="connsiteX739" fmla="*/ 170304 w 3871597"/>
                <a:gd name="connsiteY739" fmla="*/ 763889 h 1256101"/>
                <a:gd name="connsiteX740" fmla="*/ 177290 w 3871597"/>
                <a:gd name="connsiteY740" fmla="*/ 762607 h 1256101"/>
                <a:gd name="connsiteX741" fmla="*/ 177370 w 3871597"/>
                <a:gd name="connsiteY741" fmla="*/ 761158 h 1256101"/>
                <a:gd name="connsiteX742" fmla="*/ 179972 w 3871597"/>
                <a:gd name="connsiteY742" fmla="*/ 759880 h 1256101"/>
                <a:gd name="connsiteX743" fmla="*/ 204599 w 3871597"/>
                <a:gd name="connsiteY743" fmla="*/ 758340 h 1256101"/>
                <a:gd name="connsiteX744" fmla="*/ 213342 w 3871597"/>
                <a:gd name="connsiteY744" fmla="*/ 756647 h 1256101"/>
                <a:gd name="connsiteX745" fmla="*/ 205846 w 3871597"/>
                <a:gd name="connsiteY745" fmla="*/ 752206 h 1256101"/>
                <a:gd name="connsiteX746" fmla="*/ 194159 w 3871597"/>
                <a:gd name="connsiteY746" fmla="*/ 756107 h 1256101"/>
                <a:gd name="connsiteX747" fmla="*/ 191173 w 3871597"/>
                <a:gd name="connsiteY747" fmla="*/ 755164 h 1256101"/>
                <a:gd name="connsiteX748" fmla="*/ 191738 w 3871597"/>
                <a:gd name="connsiteY748" fmla="*/ 750328 h 1256101"/>
                <a:gd name="connsiteX749" fmla="*/ 210190 w 3871597"/>
                <a:gd name="connsiteY749" fmla="*/ 744357 h 1256101"/>
                <a:gd name="connsiteX750" fmla="*/ 202575 w 3871597"/>
                <a:gd name="connsiteY750" fmla="*/ 741461 h 1256101"/>
                <a:gd name="connsiteX751" fmla="*/ 202693 w 3871597"/>
                <a:gd name="connsiteY751" fmla="*/ 740467 h 1256101"/>
                <a:gd name="connsiteX752" fmla="*/ 86786 w 3871597"/>
                <a:gd name="connsiteY752" fmla="*/ 744721 h 1256101"/>
                <a:gd name="connsiteX753" fmla="*/ 106235 w 3871597"/>
                <a:gd name="connsiteY753" fmla="*/ 740480 h 1256101"/>
                <a:gd name="connsiteX754" fmla="*/ 0 w 3871597"/>
                <a:gd name="connsiteY754" fmla="*/ 734205 h 1256101"/>
                <a:gd name="connsiteX755" fmla="*/ 50398 w 3871597"/>
                <a:gd name="connsiteY755" fmla="*/ 718069 h 1256101"/>
                <a:gd name="connsiteX756" fmla="*/ 117575 w 3871597"/>
                <a:gd name="connsiteY756" fmla="*/ 707758 h 1256101"/>
                <a:gd name="connsiteX757" fmla="*/ 90114 w 3871597"/>
                <a:gd name="connsiteY757" fmla="*/ 705388 h 1256101"/>
                <a:gd name="connsiteX758" fmla="*/ 156417 w 3871597"/>
                <a:gd name="connsiteY758" fmla="*/ 681790 h 1256101"/>
                <a:gd name="connsiteX759" fmla="*/ 170697 w 3871597"/>
                <a:gd name="connsiteY759" fmla="*/ 671626 h 1256101"/>
                <a:gd name="connsiteX760" fmla="*/ 199201 w 3871597"/>
                <a:gd name="connsiteY760" fmla="*/ 664624 h 1256101"/>
                <a:gd name="connsiteX761" fmla="*/ 191759 w 3871597"/>
                <a:gd name="connsiteY761" fmla="*/ 662982 h 1256101"/>
                <a:gd name="connsiteX762" fmla="*/ 191918 w 3871597"/>
                <a:gd name="connsiteY762" fmla="*/ 662298 h 1256101"/>
                <a:gd name="connsiteX763" fmla="*/ 110300 w 3871597"/>
                <a:gd name="connsiteY763" fmla="*/ 667669 h 1256101"/>
                <a:gd name="connsiteX764" fmla="*/ 174967 w 3871597"/>
                <a:gd name="connsiteY764" fmla="*/ 630292 h 1256101"/>
                <a:gd name="connsiteX765" fmla="*/ 149325 w 3871597"/>
                <a:gd name="connsiteY765" fmla="*/ 623963 h 1256101"/>
                <a:gd name="connsiteX766" fmla="*/ 163638 w 3871597"/>
                <a:gd name="connsiteY766" fmla="*/ 616136 h 1256101"/>
                <a:gd name="connsiteX767" fmla="*/ 150777 w 3871597"/>
                <a:gd name="connsiteY767" fmla="*/ 614947 h 1256101"/>
                <a:gd name="connsiteX768" fmla="*/ 133802 w 3871597"/>
                <a:gd name="connsiteY768" fmla="*/ 607902 h 1256101"/>
                <a:gd name="connsiteX769" fmla="*/ 169190 w 3871597"/>
                <a:gd name="connsiteY769" fmla="*/ 588390 h 1256101"/>
                <a:gd name="connsiteX770" fmla="*/ 150247 w 3871597"/>
                <a:gd name="connsiteY770" fmla="*/ 585408 h 1256101"/>
                <a:gd name="connsiteX771" fmla="*/ 168962 w 3871597"/>
                <a:gd name="connsiteY771" fmla="*/ 580428 h 1256101"/>
                <a:gd name="connsiteX772" fmla="*/ 134860 w 3871597"/>
                <a:gd name="connsiteY772" fmla="*/ 572918 h 1256101"/>
                <a:gd name="connsiteX773" fmla="*/ 191674 w 3871597"/>
                <a:gd name="connsiteY773" fmla="*/ 565161 h 1256101"/>
                <a:gd name="connsiteX774" fmla="*/ 156558 w 3871597"/>
                <a:gd name="connsiteY774" fmla="*/ 557337 h 1256101"/>
                <a:gd name="connsiteX775" fmla="*/ 165407 w 3871597"/>
                <a:gd name="connsiteY775" fmla="*/ 554656 h 1256101"/>
                <a:gd name="connsiteX776" fmla="*/ 131840 w 3871597"/>
                <a:gd name="connsiteY776" fmla="*/ 551029 h 1256101"/>
                <a:gd name="connsiteX777" fmla="*/ 188653 w 3871597"/>
                <a:gd name="connsiteY777" fmla="*/ 543248 h 1256101"/>
                <a:gd name="connsiteX778" fmla="*/ 76767 w 3871597"/>
                <a:gd name="connsiteY778" fmla="*/ 536597 h 1256101"/>
                <a:gd name="connsiteX779" fmla="*/ 82505 w 3871597"/>
                <a:gd name="connsiteY779" fmla="*/ 534708 h 1256101"/>
                <a:gd name="connsiteX780" fmla="*/ 109812 w 3871597"/>
                <a:gd name="connsiteY780" fmla="*/ 528383 h 1256101"/>
                <a:gd name="connsiteX781" fmla="*/ 132171 w 3871597"/>
                <a:gd name="connsiteY781" fmla="*/ 527562 h 1256101"/>
                <a:gd name="connsiteX782" fmla="*/ 140233 w 3871597"/>
                <a:gd name="connsiteY782" fmla="*/ 518513 h 1256101"/>
                <a:gd name="connsiteX783" fmla="*/ 275109 w 3871597"/>
                <a:gd name="connsiteY783" fmla="*/ 486746 h 1256101"/>
                <a:gd name="connsiteX784" fmla="*/ 275689 w 3871597"/>
                <a:gd name="connsiteY784" fmla="*/ 484702 h 1256101"/>
                <a:gd name="connsiteX785" fmla="*/ 276758 w 3871597"/>
                <a:gd name="connsiteY785" fmla="*/ 482410 h 1256101"/>
                <a:gd name="connsiteX786" fmla="*/ 297319 w 3871597"/>
                <a:gd name="connsiteY786" fmla="*/ 480899 h 1256101"/>
                <a:gd name="connsiteX787" fmla="*/ 300248 w 3871597"/>
                <a:gd name="connsiteY787" fmla="*/ 480163 h 1256101"/>
                <a:gd name="connsiteX788" fmla="*/ 306730 w 3871597"/>
                <a:gd name="connsiteY788" fmla="*/ 477899 h 1256101"/>
                <a:gd name="connsiteX789" fmla="*/ 305792 w 3871597"/>
                <a:gd name="connsiteY789" fmla="*/ 477065 h 1256101"/>
                <a:gd name="connsiteX790" fmla="*/ 306566 w 3871597"/>
                <a:gd name="connsiteY790" fmla="*/ 476712 h 1256101"/>
                <a:gd name="connsiteX791" fmla="*/ 304058 w 3871597"/>
                <a:gd name="connsiteY791" fmla="*/ 473478 h 1256101"/>
                <a:gd name="connsiteX792" fmla="*/ 305722 w 3871597"/>
                <a:gd name="connsiteY792" fmla="*/ 472157 h 1256101"/>
                <a:gd name="connsiteX793" fmla="*/ 303815 w 3871597"/>
                <a:gd name="connsiteY793" fmla="*/ 472203 h 1256101"/>
                <a:gd name="connsiteX794" fmla="*/ 303450 w 3871597"/>
                <a:gd name="connsiteY794" fmla="*/ 470187 h 1256101"/>
                <a:gd name="connsiteX795" fmla="*/ 305178 w 3871597"/>
                <a:gd name="connsiteY795" fmla="*/ 468198 h 1256101"/>
                <a:gd name="connsiteX796" fmla="*/ 296324 w 3871597"/>
                <a:gd name="connsiteY796" fmla="*/ 467946 h 1256101"/>
                <a:gd name="connsiteX797" fmla="*/ 337609 w 3871597"/>
                <a:gd name="connsiteY797" fmla="*/ 457256 h 1256101"/>
                <a:gd name="connsiteX798" fmla="*/ 342562 w 3871597"/>
                <a:gd name="connsiteY798" fmla="*/ 449440 h 1256101"/>
                <a:gd name="connsiteX799" fmla="*/ 352020 w 3871597"/>
                <a:gd name="connsiteY799" fmla="*/ 449659 h 1256101"/>
                <a:gd name="connsiteX800" fmla="*/ 337648 w 3871597"/>
                <a:gd name="connsiteY800" fmla="*/ 445451 h 1256101"/>
                <a:gd name="connsiteX801" fmla="*/ 337530 w 3871597"/>
                <a:gd name="connsiteY801" fmla="*/ 445495 h 1256101"/>
                <a:gd name="connsiteX802" fmla="*/ 340872 w 3871597"/>
                <a:gd name="connsiteY802" fmla="*/ 437179 h 1256101"/>
                <a:gd name="connsiteX803" fmla="*/ 350431 w 3871597"/>
                <a:gd name="connsiteY803" fmla="*/ 438113 h 1256101"/>
                <a:gd name="connsiteX804" fmla="*/ 335657 w 3871597"/>
                <a:gd name="connsiteY804" fmla="*/ 430993 h 1256101"/>
                <a:gd name="connsiteX805" fmla="*/ 308858 w 3871597"/>
                <a:gd name="connsiteY805" fmla="*/ 441312 h 1256101"/>
                <a:gd name="connsiteX806" fmla="*/ 305948 w 3871597"/>
                <a:gd name="connsiteY806" fmla="*/ 439477 h 1256101"/>
                <a:gd name="connsiteX807" fmla="*/ 306632 w 3871597"/>
                <a:gd name="connsiteY807" fmla="*/ 435308 h 1256101"/>
                <a:gd name="connsiteX808" fmla="*/ 298757 w 3871597"/>
                <a:gd name="connsiteY808" fmla="*/ 438142 h 1256101"/>
                <a:gd name="connsiteX809" fmla="*/ 297641 w 3871597"/>
                <a:gd name="connsiteY809" fmla="*/ 436655 h 1256101"/>
                <a:gd name="connsiteX810" fmla="*/ 300994 w 3871597"/>
                <a:gd name="connsiteY810" fmla="*/ 427218 h 1256101"/>
                <a:gd name="connsiteX811" fmla="*/ 287759 w 3871597"/>
                <a:gd name="connsiteY811" fmla="*/ 426454 h 1256101"/>
                <a:gd name="connsiteX812" fmla="*/ 271517 w 3871597"/>
                <a:gd name="connsiteY812" fmla="*/ 433834 h 1256101"/>
                <a:gd name="connsiteX813" fmla="*/ 268619 w 3871597"/>
                <a:gd name="connsiteY813" fmla="*/ 432711 h 1256101"/>
                <a:gd name="connsiteX814" fmla="*/ 267992 w 3871597"/>
                <a:gd name="connsiteY814" fmla="*/ 429712 h 1256101"/>
                <a:gd name="connsiteX815" fmla="*/ 261039 w 3871597"/>
                <a:gd name="connsiteY815" fmla="*/ 431219 h 1256101"/>
                <a:gd name="connsiteX816" fmla="*/ 261089 w 3871597"/>
                <a:gd name="connsiteY816" fmla="*/ 425474 h 1256101"/>
                <a:gd name="connsiteX817" fmla="*/ 229818 w 3871597"/>
                <a:gd name="connsiteY817" fmla="*/ 424821 h 1256101"/>
                <a:gd name="connsiteX818" fmla="*/ 242387 w 3871597"/>
                <a:gd name="connsiteY818" fmla="*/ 421555 h 1256101"/>
                <a:gd name="connsiteX819" fmla="*/ 234201 w 3871597"/>
                <a:gd name="connsiteY819" fmla="*/ 419956 h 1256101"/>
                <a:gd name="connsiteX820" fmla="*/ 258250 w 3871597"/>
                <a:gd name="connsiteY820" fmla="*/ 414648 h 1256101"/>
                <a:gd name="connsiteX821" fmla="*/ 250342 w 3871597"/>
                <a:gd name="connsiteY821" fmla="*/ 403589 h 1256101"/>
                <a:gd name="connsiteX822" fmla="*/ 276539 w 3871597"/>
                <a:gd name="connsiteY822" fmla="*/ 401031 h 1256101"/>
                <a:gd name="connsiteX823" fmla="*/ 276582 w 3871597"/>
                <a:gd name="connsiteY823" fmla="*/ 401025 h 1256101"/>
                <a:gd name="connsiteX824" fmla="*/ 275696 w 3871597"/>
                <a:gd name="connsiteY824" fmla="*/ 400593 h 1256101"/>
                <a:gd name="connsiteX825" fmla="*/ 259630 w 3871597"/>
                <a:gd name="connsiteY825" fmla="*/ 397667 h 1256101"/>
                <a:gd name="connsiteX826" fmla="*/ 288045 w 3871597"/>
                <a:gd name="connsiteY826" fmla="*/ 387424 h 1256101"/>
                <a:gd name="connsiteX827" fmla="*/ 278197 w 3871597"/>
                <a:gd name="connsiteY827" fmla="*/ 385058 h 1256101"/>
                <a:gd name="connsiteX828" fmla="*/ 309560 w 3871597"/>
                <a:gd name="connsiteY828" fmla="*/ 378624 h 1256101"/>
                <a:gd name="connsiteX829" fmla="*/ 302362 w 3871597"/>
                <a:gd name="connsiteY829" fmla="*/ 363628 h 1256101"/>
                <a:gd name="connsiteX830" fmla="*/ 335742 w 3871597"/>
                <a:gd name="connsiteY830" fmla="*/ 360924 h 1256101"/>
                <a:gd name="connsiteX831" fmla="*/ 335796 w 3871597"/>
                <a:gd name="connsiteY831" fmla="*/ 360917 h 1256101"/>
                <a:gd name="connsiteX832" fmla="*/ 331885 w 3871597"/>
                <a:gd name="connsiteY832" fmla="*/ 354527 h 1256101"/>
                <a:gd name="connsiteX833" fmla="*/ 361070 w 3871597"/>
                <a:gd name="connsiteY833" fmla="*/ 353469 h 1256101"/>
                <a:gd name="connsiteX834" fmla="*/ 363019 w 3871597"/>
                <a:gd name="connsiteY834" fmla="*/ 347879 h 1256101"/>
                <a:gd name="connsiteX835" fmla="*/ 354998 w 3871597"/>
                <a:gd name="connsiteY835" fmla="*/ 346312 h 1256101"/>
                <a:gd name="connsiteX836" fmla="*/ 363190 w 3871597"/>
                <a:gd name="connsiteY836" fmla="*/ 344585 h 1256101"/>
                <a:gd name="connsiteX837" fmla="*/ 368871 w 3871597"/>
                <a:gd name="connsiteY837" fmla="*/ 336602 h 1256101"/>
                <a:gd name="connsiteX838" fmla="*/ 417580 w 3871597"/>
                <a:gd name="connsiteY838" fmla="*/ 335983 h 1256101"/>
                <a:gd name="connsiteX839" fmla="*/ 420602 w 3871597"/>
                <a:gd name="connsiteY839" fmla="*/ 334852 h 1256101"/>
                <a:gd name="connsiteX840" fmla="*/ 422386 w 3871597"/>
                <a:gd name="connsiteY840" fmla="*/ 332745 h 1256101"/>
                <a:gd name="connsiteX841" fmla="*/ 426975 w 3871597"/>
                <a:gd name="connsiteY841" fmla="*/ 331445 h 1256101"/>
                <a:gd name="connsiteX842" fmla="*/ 432333 w 3871597"/>
                <a:gd name="connsiteY842" fmla="*/ 326988 h 1256101"/>
                <a:gd name="connsiteX843" fmla="*/ 430371 w 3871597"/>
                <a:gd name="connsiteY843" fmla="*/ 312743 h 1256101"/>
                <a:gd name="connsiteX844" fmla="*/ 302766 w 3871597"/>
                <a:gd name="connsiteY844" fmla="*/ 330329 h 1256101"/>
                <a:gd name="connsiteX845" fmla="*/ 294966 w 3871597"/>
                <a:gd name="connsiteY845" fmla="*/ 310435 h 1256101"/>
                <a:gd name="connsiteX846" fmla="*/ 325734 w 3871597"/>
                <a:gd name="connsiteY846" fmla="*/ 306537 h 1256101"/>
                <a:gd name="connsiteX847" fmla="*/ 328248 w 3871597"/>
                <a:gd name="connsiteY847" fmla="*/ 306549 h 1256101"/>
                <a:gd name="connsiteX848" fmla="*/ 328302 w 3871597"/>
                <a:gd name="connsiteY848" fmla="*/ 306544 h 1256101"/>
                <a:gd name="connsiteX849" fmla="*/ 327996 w 3871597"/>
                <a:gd name="connsiteY849" fmla="*/ 306265 h 1256101"/>
                <a:gd name="connsiteX850" fmla="*/ 345807 w 3871597"/>
                <a:gd name="connsiteY850" fmla="*/ 304119 h 1256101"/>
                <a:gd name="connsiteX851" fmla="*/ 328159 w 3871597"/>
                <a:gd name="connsiteY851" fmla="*/ 298714 h 1256101"/>
                <a:gd name="connsiteX852" fmla="*/ 345817 w 3871597"/>
                <a:gd name="connsiteY852" fmla="*/ 296554 h 1256101"/>
                <a:gd name="connsiteX853" fmla="*/ 353320 w 3871597"/>
                <a:gd name="connsiteY853" fmla="*/ 297228 h 1256101"/>
                <a:gd name="connsiteX854" fmla="*/ 353643 w 3871597"/>
                <a:gd name="connsiteY854" fmla="*/ 295595 h 1256101"/>
                <a:gd name="connsiteX855" fmla="*/ 416000 w 3871597"/>
                <a:gd name="connsiteY855" fmla="*/ 288216 h 1256101"/>
                <a:gd name="connsiteX856" fmla="*/ 416137 w 3871597"/>
                <a:gd name="connsiteY856" fmla="*/ 288198 h 1256101"/>
                <a:gd name="connsiteX857" fmla="*/ 413568 w 3871597"/>
                <a:gd name="connsiteY857" fmla="*/ 288175 h 1256101"/>
                <a:gd name="connsiteX858" fmla="*/ 363056 w 3871597"/>
                <a:gd name="connsiteY858" fmla="*/ 291358 h 1256101"/>
                <a:gd name="connsiteX859" fmla="*/ 426197 w 3871597"/>
                <a:gd name="connsiteY859" fmla="*/ 280842 h 1256101"/>
                <a:gd name="connsiteX860" fmla="*/ 440059 w 3871597"/>
                <a:gd name="connsiteY860" fmla="*/ 279219 h 1256101"/>
                <a:gd name="connsiteX861" fmla="*/ 456781 w 3871597"/>
                <a:gd name="connsiteY861" fmla="*/ 275749 h 1256101"/>
                <a:gd name="connsiteX862" fmla="*/ 463948 w 3871597"/>
                <a:gd name="connsiteY862" fmla="*/ 274554 h 1256101"/>
                <a:gd name="connsiteX863" fmla="*/ 462574 w 3871597"/>
                <a:gd name="connsiteY863" fmla="*/ 274547 h 1256101"/>
                <a:gd name="connsiteX864" fmla="*/ 510546 w 3871597"/>
                <a:gd name="connsiteY864" fmla="*/ 264592 h 1256101"/>
                <a:gd name="connsiteX865" fmla="*/ 541113 w 3871597"/>
                <a:gd name="connsiteY865" fmla="*/ 261078 h 1256101"/>
                <a:gd name="connsiteX866" fmla="*/ 537203 w 3871597"/>
                <a:gd name="connsiteY866" fmla="*/ 258911 h 1256101"/>
                <a:gd name="connsiteX867" fmla="*/ 535767 w 3871597"/>
                <a:gd name="connsiteY867" fmla="*/ 258710 h 1256101"/>
                <a:gd name="connsiteX868" fmla="*/ 535535 w 3871597"/>
                <a:gd name="connsiteY868" fmla="*/ 258677 h 1256101"/>
                <a:gd name="connsiteX869" fmla="*/ 567554 w 3871597"/>
                <a:gd name="connsiteY869" fmla="*/ 247587 h 1256101"/>
                <a:gd name="connsiteX870" fmla="*/ 569763 w 3871597"/>
                <a:gd name="connsiteY870" fmla="*/ 247344 h 1256101"/>
                <a:gd name="connsiteX871" fmla="*/ 538146 w 3871597"/>
                <a:gd name="connsiteY871" fmla="*/ 229461 h 1256101"/>
                <a:gd name="connsiteX872" fmla="*/ 541046 w 3871597"/>
                <a:gd name="connsiteY872" fmla="*/ 228485 h 1256101"/>
                <a:gd name="connsiteX873" fmla="*/ 554357 w 3871597"/>
                <a:gd name="connsiteY873" fmla="*/ 226892 h 1256101"/>
                <a:gd name="connsiteX874" fmla="*/ 564453 w 3871597"/>
                <a:gd name="connsiteY874" fmla="*/ 230583 h 1256101"/>
                <a:gd name="connsiteX875" fmla="*/ 569704 w 3871597"/>
                <a:gd name="connsiteY875" fmla="*/ 221885 h 1256101"/>
                <a:gd name="connsiteX876" fmla="*/ 635548 w 3871597"/>
                <a:gd name="connsiteY876" fmla="*/ 213423 h 1256101"/>
                <a:gd name="connsiteX877" fmla="*/ 636181 w 3871597"/>
                <a:gd name="connsiteY877" fmla="*/ 211201 h 1256101"/>
                <a:gd name="connsiteX878" fmla="*/ 637080 w 3871597"/>
                <a:gd name="connsiteY878" fmla="*/ 208798 h 1256101"/>
                <a:gd name="connsiteX879" fmla="*/ 646504 w 3871597"/>
                <a:gd name="connsiteY879" fmla="*/ 211324 h 1256101"/>
                <a:gd name="connsiteX880" fmla="*/ 647941 w 3871597"/>
                <a:gd name="connsiteY880" fmla="*/ 211086 h 1256101"/>
                <a:gd name="connsiteX881" fmla="*/ 651242 w 3871597"/>
                <a:gd name="connsiteY881" fmla="*/ 209837 h 1256101"/>
                <a:gd name="connsiteX882" fmla="*/ 650978 w 3871597"/>
                <a:gd name="connsiteY882" fmla="*/ 208685 h 1256101"/>
                <a:gd name="connsiteX883" fmla="*/ 651388 w 3871597"/>
                <a:gd name="connsiteY883" fmla="*/ 208442 h 1256101"/>
                <a:gd name="connsiteX884" fmla="*/ 650868 w 3871597"/>
                <a:gd name="connsiteY884" fmla="*/ 204217 h 1256101"/>
                <a:gd name="connsiteX885" fmla="*/ 651851 w 3871597"/>
                <a:gd name="connsiteY885" fmla="*/ 203048 h 1256101"/>
                <a:gd name="connsiteX886" fmla="*/ 650994 w 3871597"/>
                <a:gd name="connsiteY886" fmla="*/ 202706 h 1256101"/>
                <a:gd name="connsiteX887" fmla="*/ 651203 w 3871597"/>
                <a:gd name="connsiteY887" fmla="*/ 200322 h 1256101"/>
                <a:gd name="connsiteX888" fmla="*/ 652338 w 3871597"/>
                <a:gd name="connsiteY888" fmla="*/ 198399 h 1256101"/>
                <a:gd name="connsiteX889" fmla="*/ 648447 w 3871597"/>
                <a:gd name="connsiteY889" fmla="*/ 196278 h 1256101"/>
                <a:gd name="connsiteX890" fmla="*/ 668777 w 3871597"/>
                <a:gd name="connsiteY890" fmla="*/ 192581 h 1256101"/>
                <a:gd name="connsiteX891" fmla="*/ 672419 w 3871597"/>
                <a:gd name="connsiteY891" fmla="*/ 184653 h 1256101"/>
                <a:gd name="connsiteX892" fmla="*/ 676588 w 3871597"/>
                <a:gd name="connsiteY892" fmla="*/ 186863 h 1256101"/>
                <a:gd name="connsiteX893" fmla="*/ 670969 w 3871597"/>
                <a:gd name="connsiteY893" fmla="*/ 179066 h 1256101"/>
                <a:gd name="connsiteX894" fmla="*/ 670908 w 3871597"/>
                <a:gd name="connsiteY894" fmla="*/ 179091 h 1256101"/>
                <a:gd name="connsiteX895" fmla="*/ 673926 w 3871597"/>
                <a:gd name="connsiteY895" fmla="*/ 170256 h 1256101"/>
                <a:gd name="connsiteX896" fmla="*/ 678006 w 3871597"/>
                <a:gd name="connsiteY896" fmla="*/ 173307 h 1256101"/>
                <a:gd name="connsiteX897" fmla="*/ 672745 w 3871597"/>
                <a:gd name="connsiteY897" fmla="*/ 162090 h 1256101"/>
                <a:gd name="connsiteX898" fmla="*/ 658926 w 3871597"/>
                <a:gd name="connsiteY898" fmla="*/ 168362 h 1256101"/>
                <a:gd name="connsiteX899" fmla="*/ 657970 w 3871597"/>
                <a:gd name="connsiteY899" fmla="*/ 165657 h 1256101"/>
                <a:gd name="connsiteX900" fmla="*/ 659042 w 3871597"/>
                <a:gd name="connsiteY900" fmla="*/ 161023 h 1256101"/>
                <a:gd name="connsiteX901" fmla="*/ 655017 w 3871597"/>
                <a:gd name="connsiteY901" fmla="*/ 162639 h 1256101"/>
                <a:gd name="connsiteX902" fmla="*/ 654794 w 3871597"/>
                <a:gd name="connsiteY902" fmla="*/ 160705 h 1256101"/>
                <a:gd name="connsiteX903" fmla="*/ 658024 w 3871597"/>
                <a:gd name="connsiteY903" fmla="*/ 150586 h 1256101"/>
                <a:gd name="connsiteX904" fmla="*/ 652276 w 3871597"/>
                <a:gd name="connsiteY904" fmla="*/ 146973 h 1256101"/>
                <a:gd name="connsiteX905" fmla="*/ 643694 w 3871597"/>
                <a:gd name="connsiteY905" fmla="*/ 152064 h 1256101"/>
                <a:gd name="connsiteX906" fmla="*/ 642612 w 3871597"/>
                <a:gd name="connsiteY906" fmla="*/ 150176 h 1256101"/>
                <a:gd name="connsiteX907" fmla="*/ 642884 w 3871597"/>
                <a:gd name="connsiteY907" fmla="*/ 146612 h 1256101"/>
                <a:gd name="connsiteX908" fmla="*/ 639513 w 3871597"/>
                <a:gd name="connsiteY908" fmla="*/ 146897 h 1256101"/>
                <a:gd name="connsiteX909" fmla="*/ 640594 w 3871597"/>
                <a:gd name="connsiteY909" fmla="*/ 140327 h 1256101"/>
                <a:gd name="connsiteX910" fmla="*/ 626806 w 3871597"/>
                <a:gd name="connsiteY910" fmla="*/ 133103 h 1256101"/>
                <a:gd name="connsiteX911" fmla="*/ 632998 w 3871597"/>
                <a:gd name="connsiteY911" fmla="*/ 131966 h 1256101"/>
                <a:gd name="connsiteX912" fmla="*/ 629651 w 3871597"/>
                <a:gd name="connsiteY912" fmla="*/ 128437 h 1256101"/>
                <a:gd name="connsiteX913" fmla="*/ 641326 w 3871597"/>
                <a:gd name="connsiteY913" fmla="*/ 127337 h 1256101"/>
                <a:gd name="connsiteX914" fmla="*/ 639844 w 3871597"/>
                <a:gd name="connsiteY914" fmla="*/ 113031 h 1256101"/>
                <a:gd name="connsiteX915" fmla="*/ 651967 w 3871597"/>
                <a:gd name="connsiteY915" fmla="*/ 115524 h 1256101"/>
                <a:gd name="connsiteX916" fmla="*/ 651987 w 3871597"/>
                <a:gd name="connsiteY916" fmla="*/ 115526 h 1256101"/>
                <a:gd name="connsiteX917" fmla="*/ 651673 w 3871597"/>
                <a:gd name="connsiteY917" fmla="*/ 114846 h 1256101"/>
                <a:gd name="connsiteX918" fmla="*/ 645067 w 3871597"/>
                <a:gd name="connsiteY918" fmla="*/ 108168 h 1256101"/>
                <a:gd name="connsiteX919" fmla="*/ 659592 w 3871597"/>
                <a:gd name="connsiteY919" fmla="*/ 102317 h 1256101"/>
                <a:gd name="connsiteX920" fmla="*/ 655647 w 3871597"/>
                <a:gd name="connsiteY920" fmla="*/ 97569 h 1256101"/>
                <a:gd name="connsiteX921" fmla="*/ 670781 w 3871597"/>
                <a:gd name="connsiteY921" fmla="*/ 96693 h 1256101"/>
                <a:gd name="connsiteX922" fmla="*/ 670341 w 3871597"/>
                <a:gd name="connsiteY922" fmla="*/ 78022 h 1256101"/>
                <a:gd name="connsiteX923" fmla="*/ 685686 w 3871597"/>
                <a:gd name="connsiteY923" fmla="*/ 81837 h 1256101"/>
                <a:gd name="connsiteX924" fmla="*/ 685711 w 3871597"/>
                <a:gd name="connsiteY924" fmla="*/ 81840 h 1256101"/>
                <a:gd name="connsiteX925" fmla="*/ 685148 w 3871597"/>
                <a:gd name="connsiteY925" fmla="*/ 73711 h 1256101"/>
                <a:gd name="connsiteX926" fmla="*/ 698325 w 3871597"/>
                <a:gd name="connsiteY926" fmla="*/ 78541 h 1256101"/>
                <a:gd name="connsiteX927" fmla="*/ 700222 w 3871597"/>
                <a:gd name="connsiteY927" fmla="*/ 72540 h 1256101"/>
                <a:gd name="connsiteX928" fmla="*/ 696942 w 3871597"/>
                <a:gd name="connsiteY928" fmla="*/ 69084 h 1256101"/>
                <a:gd name="connsiteX929" fmla="*/ 700903 w 3871597"/>
                <a:gd name="connsiteY929" fmla="*/ 68803 h 1256101"/>
                <a:gd name="connsiteX930" fmla="*/ 704901 w 3871597"/>
                <a:gd name="connsiteY930" fmla="*/ 60834 h 1256101"/>
                <a:gd name="connsiteX931" fmla="*/ 726681 w 3871597"/>
                <a:gd name="connsiteY931" fmla="*/ 70210 h 1256101"/>
                <a:gd name="connsiteX932" fmla="*/ 728233 w 3871597"/>
                <a:gd name="connsiteY932" fmla="*/ 69541 h 1256101"/>
                <a:gd name="connsiteX933" fmla="*/ 729414 w 3871597"/>
                <a:gd name="connsiteY933" fmla="*/ 67496 h 1256101"/>
                <a:gd name="connsiteX934" fmla="*/ 731695 w 3871597"/>
                <a:gd name="connsiteY934" fmla="*/ 66958 h 1256101"/>
                <a:gd name="connsiteX935" fmla="*/ 734900 w 3871597"/>
                <a:gd name="connsiteY935" fmla="*/ 62961 h 1256101"/>
                <a:gd name="connsiteX936" fmla="*/ 736650 w 3871597"/>
                <a:gd name="connsiteY936" fmla="*/ 46235 h 1256101"/>
                <a:gd name="connsiteX937" fmla="*/ 676653 w 3871597"/>
                <a:gd name="connsiteY937" fmla="*/ 39958 h 1256101"/>
                <a:gd name="connsiteX938" fmla="*/ 676847 w 3871597"/>
                <a:gd name="connsiteY938" fmla="*/ 15552 h 1256101"/>
                <a:gd name="connsiteX939" fmla="*/ 691249 w 3871597"/>
                <a:gd name="connsiteY939" fmla="*/ 17459 h 1256101"/>
                <a:gd name="connsiteX940" fmla="*/ 692366 w 3871597"/>
                <a:gd name="connsiteY940" fmla="*/ 17995 h 1256101"/>
                <a:gd name="connsiteX941" fmla="*/ 692391 w 3871597"/>
                <a:gd name="connsiteY941" fmla="*/ 17999 h 1256101"/>
                <a:gd name="connsiteX942" fmla="*/ 692306 w 3871597"/>
                <a:gd name="connsiteY942" fmla="*/ 17615 h 1256101"/>
                <a:gd name="connsiteX943" fmla="*/ 700623 w 3871597"/>
                <a:gd name="connsiteY943" fmla="*/ 18845 h 1256101"/>
                <a:gd name="connsiteX944" fmla="*/ 693769 w 3871597"/>
                <a:gd name="connsiteY944" fmla="*/ 8999 h 1256101"/>
                <a:gd name="connsiteX945" fmla="*/ 702022 w 3871597"/>
                <a:gd name="connsiteY945" fmla="*/ 10180 h 1256101"/>
                <a:gd name="connsiteX946" fmla="*/ 705235 w 3871597"/>
                <a:gd name="connsiteY946" fmla="*/ 12506 h 1256101"/>
                <a:gd name="connsiteX947" fmla="*/ 705678 w 3871597"/>
                <a:gd name="connsiteY947" fmla="*/ 10704 h 1256101"/>
                <a:gd name="connsiteX948" fmla="*/ 734775 w 3871597"/>
                <a:gd name="connsiteY948" fmla="*/ 15161 h 1256101"/>
                <a:gd name="connsiteX949" fmla="*/ 734838 w 3871597"/>
                <a:gd name="connsiteY949" fmla="*/ 15170 h 1256101"/>
                <a:gd name="connsiteX950" fmla="*/ 733699 w 3871597"/>
                <a:gd name="connsiteY950" fmla="*/ 14610 h 1256101"/>
                <a:gd name="connsiteX951" fmla="*/ 710646 w 3871597"/>
                <a:gd name="connsiteY951" fmla="*/ 7797 h 1256101"/>
                <a:gd name="connsiteX952" fmla="*/ 740667 w 3871597"/>
                <a:gd name="connsiteY952" fmla="*/ 8825 h 1256101"/>
                <a:gd name="connsiteX953" fmla="*/ 747132 w 3871597"/>
                <a:gd name="connsiteY953" fmla="*/ 9836 h 1256101"/>
                <a:gd name="connsiteX954" fmla="*/ 755210 w 3871597"/>
                <a:gd name="connsiteY954" fmla="*/ 9323 h 1256101"/>
                <a:gd name="connsiteX955" fmla="*/ 758617 w 3871597"/>
                <a:gd name="connsiteY955" fmla="*/ 9440 h 1256101"/>
                <a:gd name="connsiteX956" fmla="*/ 758008 w 3871597"/>
                <a:gd name="connsiteY956" fmla="*/ 9147 h 1256101"/>
                <a:gd name="connsiteX957" fmla="*/ 781178 w 3871597"/>
                <a:gd name="connsiteY957" fmla="*/ 7677 h 1256101"/>
                <a:gd name="connsiteX958" fmla="*/ 795422 w 3871597"/>
                <a:gd name="connsiteY958" fmla="*/ 9980 h 1256101"/>
                <a:gd name="connsiteX959" fmla="*/ 794081 w 3871597"/>
                <a:gd name="connsiteY959" fmla="*/ 6689 h 1256101"/>
                <a:gd name="connsiteX960" fmla="*/ 793479 w 3871597"/>
                <a:gd name="connsiteY960" fmla="*/ 6161 h 1256101"/>
                <a:gd name="connsiteX961" fmla="*/ 793383 w 3871597"/>
                <a:gd name="connsiteY961" fmla="*/ 6076 h 1256101"/>
                <a:gd name="connsiteX962" fmla="*/ 809667 w 3871597"/>
                <a:gd name="connsiteY962" fmla="*/ 0 h 1256101"/>
                <a:gd name="connsiteX963" fmla="*/ 830469 w 3871597"/>
                <a:gd name="connsiteY963" fmla="*/ 3609 h 1256101"/>
                <a:gd name="connsiteX964" fmla="*/ 792494 w 3871597"/>
                <a:gd name="connsiteY964" fmla="*/ 30443 h 1256101"/>
                <a:gd name="connsiteX965" fmla="*/ 935565 w 3871597"/>
                <a:gd name="connsiteY965" fmla="*/ 20067 h 1256101"/>
                <a:gd name="connsiteX966" fmla="*/ 990259 w 3871597"/>
                <a:gd name="connsiteY966" fmla="*/ 21616 h 1256101"/>
                <a:gd name="connsiteX967" fmla="*/ 968996 w 3871597"/>
                <a:gd name="connsiteY967" fmla="*/ 52050 h 1256101"/>
                <a:gd name="connsiteX968" fmla="*/ 1040423 w 3871597"/>
                <a:gd name="connsiteY968" fmla="*/ 45952 h 1256101"/>
                <a:gd name="connsiteX969" fmla="*/ 1044512 w 3871597"/>
                <a:gd name="connsiteY969" fmla="*/ 45390 h 1256101"/>
                <a:gd name="connsiteX970" fmla="*/ 1101307 w 3871597"/>
                <a:gd name="connsiteY970" fmla="*/ 37495 h 1256101"/>
                <a:gd name="connsiteX971" fmla="*/ 1108072 w 3871597"/>
                <a:gd name="connsiteY971" fmla="*/ 48671 h 1256101"/>
                <a:gd name="connsiteX972" fmla="*/ 1178934 w 3871597"/>
                <a:gd name="connsiteY972" fmla="*/ 56602 h 1256101"/>
                <a:gd name="connsiteX973" fmla="*/ 1144384 w 3871597"/>
                <a:gd name="connsiteY973" fmla="*/ 47467 h 1256101"/>
                <a:gd name="connsiteX974" fmla="*/ 1232365 w 3871597"/>
                <a:gd name="connsiteY974" fmla="*/ 61561 h 1256101"/>
                <a:gd name="connsiteX975" fmla="*/ 1239851 w 3871597"/>
                <a:gd name="connsiteY975" fmla="*/ 59791 h 1256101"/>
                <a:gd name="connsiteX976" fmla="*/ 1244450 w 3871597"/>
                <a:gd name="connsiteY976" fmla="*/ 58026 h 1256101"/>
                <a:gd name="connsiteX977" fmla="*/ 1165978 w 3871597"/>
                <a:gd name="connsiteY977" fmla="*/ 41963 h 1256101"/>
                <a:gd name="connsiteX978" fmla="*/ 1255423 w 3871597"/>
                <a:gd name="connsiteY978" fmla="*/ 54001 h 1256101"/>
                <a:gd name="connsiteX979" fmla="*/ 1247120 w 3871597"/>
                <a:gd name="connsiteY979" fmla="*/ 49840 h 1256101"/>
                <a:gd name="connsiteX980" fmla="*/ 1262813 w 3871597"/>
                <a:gd name="connsiteY980" fmla="*/ 52135 h 1256101"/>
                <a:gd name="connsiteX981" fmla="*/ 1266585 w 3871597"/>
                <a:gd name="connsiteY981" fmla="*/ 50982 h 1256101"/>
                <a:gd name="connsiteX982" fmla="*/ 1267718 w 3871597"/>
                <a:gd name="connsiteY982" fmla="*/ 51269 h 1256101"/>
                <a:gd name="connsiteX983" fmla="*/ 1262785 w 3871597"/>
                <a:gd name="connsiteY983" fmla="*/ 98412 h 1256101"/>
                <a:gd name="connsiteX984" fmla="*/ 1318743 w 3871597"/>
                <a:gd name="connsiteY984" fmla="*/ 104266 h 1256101"/>
                <a:gd name="connsiteX985" fmla="*/ 1299109 w 3871597"/>
                <a:gd name="connsiteY985" fmla="*/ 99564 h 1256101"/>
                <a:gd name="connsiteX986" fmla="*/ 1327171 w 3871597"/>
                <a:gd name="connsiteY986" fmla="*/ 101721 h 1256101"/>
                <a:gd name="connsiteX987" fmla="*/ 1369537 w 3871597"/>
                <a:gd name="connsiteY987" fmla="*/ 104688 h 1256101"/>
                <a:gd name="connsiteX988" fmla="*/ 1380579 w 3871597"/>
                <a:gd name="connsiteY988" fmla="*/ 104237 h 1256101"/>
                <a:gd name="connsiteX989" fmla="*/ 1378762 w 3871597"/>
                <a:gd name="connsiteY989" fmla="*/ 103282 h 1256101"/>
                <a:gd name="connsiteX990" fmla="*/ 1370501 w 3871597"/>
                <a:gd name="connsiteY990" fmla="*/ 97793 h 1256101"/>
                <a:gd name="connsiteX991" fmla="*/ 1357658 w 3871597"/>
                <a:gd name="connsiteY991" fmla="*/ 93184 h 1256101"/>
                <a:gd name="connsiteX992" fmla="*/ 1382031 w 3871597"/>
                <a:gd name="connsiteY992" fmla="*/ 92880 h 1256101"/>
                <a:gd name="connsiteX993" fmla="*/ 1373954 w 3871597"/>
                <a:gd name="connsiteY993" fmla="*/ 88172 h 1256101"/>
                <a:gd name="connsiteX994" fmla="*/ 1400596 w 3871597"/>
                <a:gd name="connsiteY994" fmla="*/ 92077 h 1256101"/>
                <a:gd name="connsiteX995" fmla="*/ 1396271 w 3871597"/>
                <a:gd name="connsiteY995" fmla="*/ 82495 h 1256101"/>
                <a:gd name="connsiteX996" fmla="*/ 1423919 w 3871597"/>
                <a:gd name="connsiteY996" fmla="*/ 87261 h 1256101"/>
                <a:gd name="connsiteX997" fmla="*/ 1423962 w 3871597"/>
                <a:gd name="connsiteY997" fmla="*/ 87267 h 1256101"/>
                <a:gd name="connsiteX998" fmla="*/ 1423209 w 3871597"/>
                <a:gd name="connsiteY998" fmla="*/ 86747 h 1256101"/>
                <a:gd name="connsiteX999" fmla="*/ 1407775 w 3871597"/>
                <a:gd name="connsiteY999" fmla="*/ 80731 h 1256101"/>
                <a:gd name="connsiteX1000" fmla="*/ 1428136 w 3871597"/>
                <a:gd name="connsiteY1000" fmla="*/ 80749 h 1256101"/>
                <a:gd name="connsiteX1001" fmla="*/ 1432494 w 3871597"/>
                <a:gd name="connsiteY1001" fmla="*/ 81539 h 1256101"/>
                <a:gd name="connsiteX1002" fmla="*/ 1437998 w 3871597"/>
                <a:gd name="connsiteY1002" fmla="*/ 80758 h 1256101"/>
                <a:gd name="connsiteX1003" fmla="*/ 1440308 w 3871597"/>
                <a:gd name="connsiteY1003" fmla="*/ 80760 h 1256101"/>
                <a:gd name="connsiteX1004" fmla="*/ 1439905 w 3871597"/>
                <a:gd name="connsiteY1004" fmla="*/ 80488 h 1256101"/>
                <a:gd name="connsiteX1005" fmla="*/ 1455694 w 3871597"/>
                <a:gd name="connsiteY1005" fmla="*/ 78246 h 1256101"/>
                <a:gd name="connsiteX1006" fmla="*/ 1465293 w 3871597"/>
                <a:gd name="connsiteY1006" fmla="*/ 80063 h 1256101"/>
                <a:gd name="connsiteX1007" fmla="*/ 1464493 w 3871597"/>
                <a:gd name="connsiteY1007" fmla="*/ 76829 h 1256101"/>
                <a:gd name="connsiteX1008" fmla="*/ 1464101 w 3871597"/>
                <a:gd name="connsiteY1008" fmla="*/ 76322 h 1256101"/>
                <a:gd name="connsiteX1009" fmla="*/ 1464038 w 3871597"/>
                <a:gd name="connsiteY1009" fmla="*/ 76241 h 1256101"/>
                <a:gd name="connsiteX1010" fmla="*/ 1475305 w 3871597"/>
                <a:gd name="connsiteY1010" fmla="*/ 69640 h 1256101"/>
                <a:gd name="connsiteX1011" fmla="*/ 1489315 w 3871597"/>
                <a:gd name="connsiteY1011" fmla="*/ 72538 h 1256101"/>
                <a:gd name="connsiteX1012" fmla="*/ 1462618 w 3871597"/>
                <a:gd name="connsiteY1012" fmla="*/ 100553 h 1256101"/>
                <a:gd name="connsiteX1013" fmla="*/ 1560158 w 3871597"/>
                <a:gd name="connsiteY1013" fmla="*/ 85412 h 1256101"/>
                <a:gd name="connsiteX1014" fmla="*/ 1597261 w 3871597"/>
                <a:gd name="connsiteY1014" fmla="*/ 85121 h 1256101"/>
                <a:gd name="connsiteX1015" fmla="*/ 1581795 w 3871597"/>
                <a:gd name="connsiteY1015" fmla="*/ 116162 h 1256101"/>
                <a:gd name="connsiteX1016" fmla="*/ 1630521 w 3871597"/>
                <a:gd name="connsiteY1016" fmla="*/ 107688 h 1256101"/>
                <a:gd name="connsiteX1017" fmla="*/ 1633317 w 3871597"/>
                <a:gd name="connsiteY1017" fmla="*/ 106991 h 1256101"/>
                <a:gd name="connsiteX1018" fmla="*/ 1672166 w 3871597"/>
                <a:gd name="connsiteY1018" fmla="*/ 97219 h 1256101"/>
                <a:gd name="connsiteX1019" fmla="*/ 1676387 w 3871597"/>
                <a:gd name="connsiteY1019" fmla="*/ 108129 h 1256101"/>
                <a:gd name="connsiteX1020" fmla="*/ 1724259 w 3871597"/>
                <a:gd name="connsiteY1020" fmla="*/ 113654 h 1256101"/>
                <a:gd name="connsiteX1021" fmla="*/ 1701094 w 3871597"/>
                <a:gd name="connsiteY1021" fmla="*/ 105711 h 1256101"/>
                <a:gd name="connsiteX1022" fmla="*/ 1760390 w 3871597"/>
                <a:gd name="connsiteY1022" fmla="*/ 116803 h 1256101"/>
                <a:gd name="connsiteX1023" fmla="*/ 1765534 w 3871597"/>
                <a:gd name="connsiteY1023" fmla="*/ 114789 h 1256101"/>
                <a:gd name="connsiteX1024" fmla="*/ 1768718 w 3871597"/>
                <a:gd name="connsiteY1024" fmla="*/ 112876 h 1256101"/>
                <a:gd name="connsiteX1025" fmla="*/ 1715946 w 3871597"/>
                <a:gd name="connsiteY1025" fmla="*/ 99501 h 1256101"/>
                <a:gd name="connsiteX1026" fmla="*/ 1776305 w 3871597"/>
                <a:gd name="connsiteY1026" fmla="*/ 108496 h 1256101"/>
                <a:gd name="connsiteX1027" fmla="*/ 1770806 w 3871597"/>
                <a:gd name="connsiteY1027" fmla="*/ 104629 h 1256101"/>
                <a:gd name="connsiteX1028" fmla="*/ 1781389 w 3871597"/>
                <a:gd name="connsiteY1028" fmla="*/ 106389 h 1256101"/>
                <a:gd name="connsiteX1029" fmla="*/ 1783991 w 3871597"/>
                <a:gd name="connsiteY1029" fmla="*/ 105114 h 1256101"/>
                <a:gd name="connsiteX1030" fmla="*/ 1789086 w 3871597"/>
                <a:gd name="connsiteY1030" fmla="*/ 106775 h 1256101"/>
                <a:gd name="connsiteX1031" fmla="*/ 1791996 w 3871597"/>
                <a:gd name="connsiteY1031" fmla="*/ 106961 h 1256101"/>
                <a:gd name="connsiteX1032" fmla="*/ 1798323 w 3871597"/>
                <a:gd name="connsiteY1032" fmla="*/ 110460 h 1256101"/>
                <a:gd name="connsiteX1033" fmla="*/ 1801323 w 3871597"/>
                <a:gd name="connsiteY1033" fmla="*/ 111196 h 1256101"/>
                <a:gd name="connsiteX1034" fmla="*/ 1805322 w 3871597"/>
                <a:gd name="connsiteY1034" fmla="*/ 106639 h 1256101"/>
                <a:gd name="connsiteX1035" fmla="*/ 1829098 w 3871597"/>
                <a:gd name="connsiteY1035" fmla="*/ 112607 h 1256101"/>
                <a:gd name="connsiteX1036" fmla="*/ 1843054 w 3871597"/>
                <a:gd name="connsiteY1036" fmla="*/ 113065 h 1256101"/>
                <a:gd name="connsiteX1037" fmla="*/ 1848638 w 3871597"/>
                <a:gd name="connsiteY1037" fmla="*/ 109253 h 1256101"/>
                <a:gd name="connsiteX1038" fmla="*/ 1807165 w 3871597"/>
                <a:gd name="connsiteY1038" fmla="*/ 95265 h 1256101"/>
                <a:gd name="connsiteX1039" fmla="*/ 1808846 w 3871597"/>
                <a:gd name="connsiteY1039" fmla="*/ 94620 h 1256101"/>
                <a:gd name="connsiteX1040" fmla="*/ 1845640 w 3871597"/>
                <a:gd name="connsiteY1040" fmla="*/ 98113 h 1256101"/>
                <a:gd name="connsiteX1041" fmla="*/ 1837856 w 3871597"/>
                <a:gd name="connsiteY1041" fmla="*/ 95481 h 1256101"/>
                <a:gd name="connsiteX1042" fmla="*/ 1847919 w 3871597"/>
                <a:gd name="connsiteY1042" fmla="*/ 95642 h 1256101"/>
                <a:gd name="connsiteX1043" fmla="*/ 1916322 w 3871597"/>
                <a:gd name="connsiteY1043" fmla="*/ 104829 h 1256101"/>
                <a:gd name="connsiteX1044" fmla="*/ 1921841 w 3871597"/>
                <a:gd name="connsiteY1044" fmla="*/ 103946 h 1256101"/>
                <a:gd name="connsiteX1045" fmla="*/ 1930251 w 3871597"/>
                <a:gd name="connsiteY1045" fmla="*/ 106727 h 1256101"/>
                <a:gd name="connsiteX1046" fmla="*/ 1933166 w 3871597"/>
                <a:gd name="connsiteY1046" fmla="*/ 107124 h 1256101"/>
                <a:gd name="connsiteX1047" fmla="*/ 1933170 w 3871597"/>
                <a:gd name="connsiteY1047" fmla="*/ 104470 h 1256101"/>
                <a:gd name="connsiteX1048" fmla="*/ 1893023 w 3871597"/>
                <a:gd name="connsiteY1048" fmla="*/ 92822 h 1256101"/>
                <a:gd name="connsiteX1049" fmla="*/ 1920495 w 3871597"/>
                <a:gd name="connsiteY1049" fmla="*/ 94864 h 1256101"/>
                <a:gd name="connsiteX1050" fmla="*/ 1912863 w 3871597"/>
                <a:gd name="connsiteY1050" fmla="*/ 92786 h 1256101"/>
                <a:gd name="connsiteX1051" fmla="*/ 1919610 w 3871597"/>
                <a:gd name="connsiteY1051" fmla="*/ 92652 h 1256101"/>
                <a:gd name="connsiteX1052" fmla="*/ 1970641 w 3871597"/>
                <a:gd name="connsiteY1052" fmla="*/ 98564 h 1256101"/>
                <a:gd name="connsiteX1053" fmla="*/ 1976569 w 3871597"/>
                <a:gd name="connsiteY1053" fmla="*/ 98459 h 1256101"/>
                <a:gd name="connsiteX1054" fmla="*/ 1977223 w 3871597"/>
                <a:gd name="connsiteY1054" fmla="*/ 98607 h 1256101"/>
                <a:gd name="connsiteX1055" fmla="*/ 1990959 w 3871597"/>
                <a:gd name="connsiteY1055" fmla="*/ 100647 h 1256101"/>
                <a:gd name="connsiteX1056" fmla="*/ 2004627 w 3871597"/>
                <a:gd name="connsiteY1056" fmla="*/ 101856 h 1256101"/>
                <a:gd name="connsiteX1057" fmla="*/ 2004408 w 3871597"/>
                <a:gd name="connsiteY1057" fmla="*/ 100765 h 1256101"/>
                <a:gd name="connsiteX1058" fmla="*/ 1990742 w 3871597"/>
                <a:gd name="connsiteY1058" fmla="*/ 91946 h 1256101"/>
                <a:gd name="connsiteX1059" fmla="*/ 1993492 w 3871597"/>
                <a:gd name="connsiteY1059" fmla="*/ 91422 h 1256101"/>
                <a:gd name="connsiteX1060" fmla="*/ 1998868 w 3871597"/>
                <a:gd name="connsiteY1060" fmla="*/ 91921 h 1256101"/>
                <a:gd name="connsiteX1061" fmla="*/ 1998161 w 3871597"/>
                <a:gd name="connsiteY1061" fmla="*/ 89728 h 1256101"/>
                <a:gd name="connsiteX1062" fmla="*/ 2013693 w 3871597"/>
                <a:gd name="connsiteY1062" fmla="*/ 91848 h 1256101"/>
                <a:gd name="connsiteX1063" fmla="*/ 2017500 w 3871597"/>
                <a:gd name="connsiteY1063" fmla="*/ 92310 h 1256101"/>
                <a:gd name="connsiteX1064" fmla="*/ 2027812 w 3871597"/>
                <a:gd name="connsiteY1064" fmla="*/ 92778 h 1256101"/>
                <a:gd name="connsiteX1065" fmla="*/ 2021174 w 3871597"/>
                <a:gd name="connsiteY1065" fmla="*/ 81722 h 1256101"/>
                <a:gd name="connsiteX1066" fmla="*/ 2037516 w 3871597"/>
                <a:gd name="connsiteY1066" fmla="*/ 89740 h 1256101"/>
                <a:gd name="connsiteX1067" fmla="*/ 2042679 w 3871597"/>
                <a:gd name="connsiteY1067" fmla="*/ 86199 h 1256101"/>
                <a:gd name="connsiteX1068" fmla="*/ 2046701 w 3871597"/>
                <a:gd name="connsiteY1068" fmla="*/ 90777 h 1256101"/>
                <a:gd name="connsiteX1069" fmla="*/ 2046408 w 3871597"/>
                <a:gd name="connsiteY1069" fmla="*/ 91205 h 1256101"/>
                <a:gd name="connsiteX1070" fmla="*/ 2064051 w 3871597"/>
                <a:gd name="connsiteY1070" fmla="*/ 84917 h 1256101"/>
                <a:gd name="connsiteX1071" fmla="*/ 2076639 w 3871597"/>
                <a:gd name="connsiteY1071" fmla="*/ 92821 h 1256101"/>
                <a:gd name="connsiteX1072" fmla="*/ 2083945 w 3871597"/>
                <a:gd name="connsiteY1072" fmla="*/ 91229 h 1256101"/>
                <a:gd name="connsiteX1073" fmla="*/ 2089905 w 3871597"/>
                <a:gd name="connsiteY1073" fmla="*/ 94696 h 1256101"/>
                <a:gd name="connsiteX1074" fmla="*/ 2088228 w 3871597"/>
                <a:gd name="connsiteY1074" fmla="*/ 99009 h 1256101"/>
                <a:gd name="connsiteX1075" fmla="*/ 2100867 w 3871597"/>
                <a:gd name="connsiteY1075" fmla="*/ 99291 h 1256101"/>
                <a:gd name="connsiteX1076" fmla="*/ 2100750 w 3871597"/>
                <a:gd name="connsiteY1076" fmla="*/ 97033 h 1256101"/>
                <a:gd name="connsiteX1077" fmla="*/ 2109004 w 3871597"/>
                <a:gd name="connsiteY1077" fmla="*/ 99292 h 1256101"/>
                <a:gd name="connsiteX1078" fmla="*/ 2113091 w 3871597"/>
                <a:gd name="connsiteY1078" fmla="*/ 99357 h 1256101"/>
                <a:gd name="connsiteX1079" fmla="*/ 2119110 w 3871597"/>
                <a:gd name="connsiteY1079" fmla="*/ 93141 h 1256101"/>
                <a:gd name="connsiteX1080" fmla="*/ 2130487 w 3871597"/>
                <a:gd name="connsiteY1080" fmla="*/ 99019 h 1256101"/>
                <a:gd name="connsiteX1081" fmla="*/ 2131577 w 3871597"/>
                <a:gd name="connsiteY1081" fmla="*/ 99383 h 1256101"/>
                <a:gd name="connsiteX1082" fmla="*/ 2131568 w 3871597"/>
                <a:gd name="connsiteY1082" fmla="*/ 99370 h 1256101"/>
                <a:gd name="connsiteX1083" fmla="*/ 2125313 w 3871597"/>
                <a:gd name="connsiteY1083" fmla="*/ 90839 h 1256101"/>
                <a:gd name="connsiteX1084" fmla="*/ 2147058 w 3871597"/>
                <a:gd name="connsiteY1084" fmla="*/ 95119 h 1256101"/>
                <a:gd name="connsiteX1085" fmla="*/ 2142643 w 3871597"/>
                <a:gd name="connsiteY1085" fmla="*/ 87129 h 1256101"/>
                <a:gd name="connsiteX1086" fmla="*/ 2146281 w 3871597"/>
                <a:gd name="connsiteY1086" fmla="*/ 87714 h 1256101"/>
                <a:gd name="connsiteX1087" fmla="*/ 2152266 w 3871597"/>
                <a:gd name="connsiteY1087" fmla="*/ 90726 h 1256101"/>
                <a:gd name="connsiteX1088" fmla="*/ 2157338 w 3871597"/>
                <a:gd name="connsiteY1088" fmla="*/ 84708 h 1256101"/>
                <a:gd name="connsiteX1089" fmla="*/ 2171718 w 3871597"/>
                <a:gd name="connsiteY1089" fmla="*/ 93901 h 1256101"/>
                <a:gd name="connsiteX1090" fmla="*/ 2172571 w 3871597"/>
                <a:gd name="connsiteY1090" fmla="*/ 94050 h 1256101"/>
                <a:gd name="connsiteX1091" fmla="*/ 2173184 w 3871597"/>
                <a:gd name="connsiteY1091" fmla="*/ 89966 h 1256101"/>
                <a:gd name="connsiteX1092" fmla="*/ 2178602 w 3871597"/>
                <a:gd name="connsiteY1092" fmla="*/ 94638 h 1256101"/>
                <a:gd name="connsiteX1093" fmla="*/ 2186291 w 3871597"/>
                <a:gd name="connsiteY1093" fmla="*/ 89187 h 1256101"/>
                <a:gd name="connsiteX1094" fmla="*/ 2187004 w 3871597"/>
                <a:gd name="connsiteY1094" fmla="*/ 99609 h 1256101"/>
                <a:gd name="connsiteX1095" fmla="*/ 2194113 w 3871597"/>
                <a:gd name="connsiteY1095" fmla="*/ 101003 h 1256101"/>
                <a:gd name="connsiteX1096" fmla="*/ 2195155 w 3871597"/>
                <a:gd name="connsiteY1096" fmla="*/ 100321 h 1256101"/>
                <a:gd name="connsiteX1097" fmla="*/ 2196595 w 3871597"/>
                <a:gd name="connsiteY1097" fmla="*/ 101213 h 1256101"/>
                <a:gd name="connsiteX1098" fmla="*/ 2206611 w 3871597"/>
                <a:gd name="connsiteY1098" fmla="*/ 101823 h 1256101"/>
                <a:gd name="connsiteX1099" fmla="*/ 2207187 w 3871597"/>
                <a:gd name="connsiteY1099" fmla="*/ 104002 h 1256101"/>
                <a:gd name="connsiteX1100" fmla="*/ 2210771 w 3871597"/>
                <a:gd name="connsiteY1100" fmla="*/ 104460 h 1256101"/>
                <a:gd name="connsiteX1101" fmla="*/ 2212983 w 3871597"/>
                <a:gd name="connsiteY1101" fmla="*/ 105514 h 1256101"/>
                <a:gd name="connsiteX1102" fmla="*/ 2207591 w 3871597"/>
                <a:gd name="connsiteY1102" fmla="*/ 112297 h 1256101"/>
                <a:gd name="connsiteX1103" fmla="*/ 2208536 w 3871597"/>
                <a:gd name="connsiteY1103" fmla="*/ 115053 h 1256101"/>
                <a:gd name="connsiteX1104" fmla="*/ 2222419 w 3871597"/>
                <a:gd name="connsiteY1104" fmla="*/ 114468 h 1256101"/>
                <a:gd name="connsiteX1105" fmla="*/ 2217073 w 3871597"/>
                <a:gd name="connsiteY1105" fmla="*/ 110293 h 1256101"/>
                <a:gd name="connsiteX1106" fmla="*/ 2220542 w 3871597"/>
                <a:gd name="connsiteY1106" fmla="*/ 109810 h 1256101"/>
                <a:gd name="connsiteX1107" fmla="*/ 2232382 w 3871597"/>
                <a:gd name="connsiteY1107" fmla="*/ 111414 h 1256101"/>
                <a:gd name="connsiteX1108" fmla="*/ 2240353 w 3871597"/>
                <a:gd name="connsiteY1108" fmla="*/ 117950 h 1256101"/>
                <a:gd name="connsiteX1109" fmla="*/ 2250429 w 3871597"/>
                <a:gd name="connsiteY1109" fmla="*/ 116869 h 1256101"/>
                <a:gd name="connsiteX1110" fmla="*/ 2252862 w 3871597"/>
                <a:gd name="connsiteY1110" fmla="*/ 117199 h 1256101"/>
                <a:gd name="connsiteX1111" fmla="*/ 2285698 w 3871597"/>
                <a:gd name="connsiteY1111" fmla="*/ 86170 h 1256101"/>
                <a:gd name="connsiteX1112" fmla="*/ 2288981 w 3871597"/>
                <a:gd name="connsiteY1112" fmla="*/ 92441 h 1256101"/>
                <a:gd name="connsiteX1113" fmla="*/ 2344438 w 3871597"/>
                <a:gd name="connsiteY1113" fmla="*/ 67070 h 1256101"/>
                <a:gd name="connsiteX0" fmla="*/ 1284795 w 3871598"/>
                <a:gd name="connsiteY0" fmla="*/ 1162700 h 1256101"/>
                <a:gd name="connsiteX1" fmla="*/ 1288680 w 3871598"/>
                <a:gd name="connsiteY1" fmla="*/ 1165449 h 1256101"/>
                <a:gd name="connsiteX2" fmla="*/ 1286004 w 3871598"/>
                <a:gd name="connsiteY2" fmla="*/ 1167239 h 1256101"/>
                <a:gd name="connsiteX3" fmla="*/ 1284795 w 3871598"/>
                <a:gd name="connsiteY3" fmla="*/ 1162700 h 1256101"/>
                <a:gd name="connsiteX4" fmla="*/ 1288865 w 3871598"/>
                <a:gd name="connsiteY4" fmla="*/ 1147136 h 1256101"/>
                <a:gd name="connsiteX5" fmla="*/ 1279963 w 3871598"/>
                <a:gd name="connsiteY5" fmla="*/ 1149834 h 1256101"/>
                <a:gd name="connsiteX6" fmla="*/ 1278339 w 3871598"/>
                <a:gd name="connsiteY6" fmla="*/ 1146941 h 1256101"/>
                <a:gd name="connsiteX7" fmla="*/ 1288865 w 3871598"/>
                <a:gd name="connsiteY7" fmla="*/ 1147136 h 1256101"/>
                <a:gd name="connsiteX8" fmla="*/ 1938100 w 3871598"/>
                <a:gd name="connsiteY8" fmla="*/ 1183090 h 1256101"/>
                <a:gd name="connsiteX9" fmla="*/ 1941708 w 3871598"/>
                <a:gd name="connsiteY9" fmla="*/ 1183517 h 1256101"/>
                <a:gd name="connsiteX10" fmla="*/ 1938124 w 3871598"/>
                <a:gd name="connsiteY10" fmla="*/ 1183608 h 1256101"/>
                <a:gd name="connsiteX11" fmla="*/ 1938100 w 3871598"/>
                <a:gd name="connsiteY11" fmla="*/ 1183090 h 1256101"/>
                <a:gd name="connsiteX12" fmla="*/ 1981175 w 3871598"/>
                <a:gd name="connsiteY12" fmla="*/ 1176329 h 1256101"/>
                <a:gd name="connsiteX13" fmla="*/ 1986343 w 3871598"/>
                <a:gd name="connsiteY13" fmla="*/ 1176914 h 1256101"/>
                <a:gd name="connsiteX14" fmla="*/ 1937785 w 3871598"/>
                <a:gd name="connsiteY14" fmla="*/ 1176232 h 1256101"/>
                <a:gd name="connsiteX15" fmla="*/ 1937669 w 3871598"/>
                <a:gd name="connsiteY15" fmla="*/ 1173730 h 1256101"/>
                <a:gd name="connsiteX16" fmla="*/ 1981175 w 3871598"/>
                <a:gd name="connsiteY16" fmla="*/ 1176329 h 1256101"/>
                <a:gd name="connsiteX17" fmla="*/ 2836271 w 3871598"/>
                <a:gd name="connsiteY17" fmla="*/ 1216552 h 1256101"/>
                <a:gd name="connsiteX18" fmla="*/ 2842183 w 3871598"/>
                <a:gd name="connsiteY18" fmla="*/ 1217171 h 1256101"/>
                <a:gd name="connsiteX19" fmla="*/ 2841120 w 3871598"/>
                <a:gd name="connsiteY19" fmla="*/ 1217905 h 1256101"/>
                <a:gd name="connsiteX20" fmla="*/ 2836271 w 3871598"/>
                <a:gd name="connsiteY20" fmla="*/ 1216552 h 1256101"/>
                <a:gd name="connsiteX21" fmla="*/ 2857019 w 3871598"/>
                <a:gd name="connsiteY21" fmla="*/ 1140574 h 1256101"/>
                <a:gd name="connsiteX22" fmla="*/ 2857333 w 3871598"/>
                <a:gd name="connsiteY22" fmla="*/ 1141254 h 1256101"/>
                <a:gd name="connsiteX23" fmla="*/ 2857759 w 3871598"/>
                <a:gd name="connsiteY23" fmla="*/ 1141685 h 1256101"/>
                <a:gd name="connsiteX24" fmla="*/ 2862427 w 3871598"/>
                <a:gd name="connsiteY24" fmla="*/ 1141685 h 1256101"/>
                <a:gd name="connsiteX25" fmla="*/ 2857039 w 3871598"/>
                <a:gd name="connsiteY25" fmla="*/ 1140576 h 1256101"/>
                <a:gd name="connsiteX26" fmla="*/ 2857019 w 3871598"/>
                <a:gd name="connsiteY26" fmla="*/ 1140574 h 1256101"/>
                <a:gd name="connsiteX27" fmla="*/ 3002442 w 3871598"/>
                <a:gd name="connsiteY27" fmla="*/ 1141684 h 1256101"/>
                <a:gd name="connsiteX28" fmla="*/ 3000348 w 3871598"/>
                <a:gd name="connsiteY28" fmla="*/ 1142404 h 1256101"/>
                <a:gd name="connsiteX29" fmla="*/ 2989751 w 3871598"/>
                <a:gd name="connsiteY29" fmla="*/ 1141685 h 1256101"/>
                <a:gd name="connsiteX30" fmla="*/ 3002442 w 3871598"/>
                <a:gd name="connsiteY30" fmla="*/ 1141684 h 1256101"/>
                <a:gd name="connsiteX31" fmla="*/ 135363 w 3871598"/>
                <a:gd name="connsiteY31" fmla="*/ 762083 h 1256101"/>
                <a:gd name="connsiteX32" fmla="*/ 127812 w 3871598"/>
                <a:gd name="connsiteY32" fmla="*/ 764774 h 1256101"/>
                <a:gd name="connsiteX33" fmla="*/ 120815 w 3871598"/>
                <a:gd name="connsiteY33" fmla="*/ 764755 h 1256101"/>
                <a:gd name="connsiteX34" fmla="*/ 135363 w 3871598"/>
                <a:gd name="connsiteY34" fmla="*/ 762083 h 1256101"/>
                <a:gd name="connsiteX35" fmla="*/ 184959 w 3871598"/>
                <a:gd name="connsiteY35" fmla="*/ 752036 h 1256101"/>
                <a:gd name="connsiteX36" fmla="*/ 188531 w 3871598"/>
                <a:gd name="connsiteY36" fmla="*/ 755721 h 1256101"/>
                <a:gd name="connsiteX37" fmla="*/ 176030 w 3871598"/>
                <a:gd name="connsiteY37" fmla="*/ 754030 h 1256101"/>
                <a:gd name="connsiteX38" fmla="*/ 184959 w 3871598"/>
                <a:gd name="connsiteY38" fmla="*/ 752036 h 1256101"/>
                <a:gd name="connsiteX39" fmla="*/ 3152582 w 3871598"/>
                <a:gd name="connsiteY39" fmla="*/ 735872 h 1256101"/>
                <a:gd name="connsiteX40" fmla="*/ 3164736 w 3871598"/>
                <a:gd name="connsiteY40" fmla="*/ 739254 h 1256101"/>
                <a:gd name="connsiteX41" fmla="*/ 3155619 w 3871598"/>
                <a:gd name="connsiteY41" fmla="*/ 740011 h 1256101"/>
                <a:gd name="connsiteX42" fmla="*/ 3152582 w 3871598"/>
                <a:gd name="connsiteY42" fmla="*/ 735872 h 1256101"/>
                <a:gd name="connsiteX43" fmla="*/ 3213970 w 3871598"/>
                <a:gd name="connsiteY43" fmla="*/ 735194 h 1256101"/>
                <a:gd name="connsiteX44" fmla="*/ 3220898 w 3871598"/>
                <a:gd name="connsiteY44" fmla="*/ 736168 h 1256101"/>
                <a:gd name="connsiteX45" fmla="*/ 3206121 w 3871598"/>
                <a:gd name="connsiteY45" fmla="*/ 736829 h 1256101"/>
                <a:gd name="connsiteX46" fmla="*/ 3213970 w 3871598"/>
                <a:gd name="connsiteY46" fmla="*/ 735194 h 1256101"/>
                <a:gd name="connsiteX47" fmla="*/ 294434 w 3871598"/>
                <a:gd name="connsiteY47" fmla="*/ 331478 h 1256101"/>
                <a:gd name="connsiteX48" fmla="*/ 281861 w 3871598"/>
                <a:gd name="connsiteY48" fmla="*/ 333211 h 1256101"/>
                <a:gd name="connsiteX49" fmla="*/ 283837 w 3871598"/>
                <a:gd name="connsiteY49" fmla="*/ 332212 h 1256101"/>
                <a:gd name="connsiteX50" fmla="*/ 294434 w 3871598"/>
                <a:gd name="connsiteY50" fmla="*/ 331478 h 1256101"/>
                <a:gd name="connsiteX51" fmla="*/ 562265 w 3871598"/>
                <a:gd name="connsiteY51" fmla="*/ 260260 h 1256101"/>
                <a:gd name="connsiteX52" fmla="*/ 541871 w 3871598"/>
                <a:gd name="connsiteY52" fmla="*/ 278802 h 1256101"/>
                <a:gd name="connsiteX53" fmla="*/ 573675 w 3871598"/>
                <a:gd name="connsiteY53" fmla="*/ 273260 h 1256101"/>
                <a:gd name="connsiteX54" fmla="*/ 569818 w 3871598"/>
                <a:gd name="connsiteY54" fmla="*/ 269743 h 1256101"/>
                <a:gd name="connsiteX55" fmla="*/ 562265 w 3871598"/>
                <a:gd name="connsiteY55" fmla="*/ 260260 h 1256101"/>
                <a:gd name="connsiteX56" fmla="*/ 580162 w 3871598"/>
                <a:gd name="connsiteY56" fmla="*/ 253876 h 1256101"/>
                <a:gd name="connsiteX57" fmla="*/ 566249 w 3871598"/>
                <a:gd name="connsiteY57" fmla="*/ 258738 h 1256101"/>
                <a:gd name="connsiteX58" fmla="*/ 586688 w 3871598"/>
                <a:gd name="connsiteY58" fmla="*/ 260248 h 1256101"/>
                <a:gd name="connsiteX59" fmla="*/ 580162 w 3871598"/>
                <a:gd name="connsiteY59" fmla="*/ 253876 h 1256101"/>
                <a:gd name="connsiteX60" fmla="*/ 2891998 w 3871598"/>
                <a:gd name="connsiteY60" fmla="*/ 392167 h 1256101"/>
                <a:gd name="connsiteX61" fmla="*/ 2887225 w 3871598"/>
                <a:gd name="connsiteY61" fmla="*/ 394756 h 1256101"/>
                <a:gd name="connsiteX62" fmla="*/ 2890084 w 3871598"/>
                <a:gd name="connsiteY62" fmla="*/ 402515 h 1256101"/>
                <a:gd name="connsiteX63" fmla="*/ 2892338 w 3871598"/>
                <a:gd name="connsiteY63" fmla="*/ 402010 h 1256101"/>
                <a:gd name="connsiteX64" fmla="*/ 2903271 w 3871598"/>
                <a:gd name="connsiteY64" fmla="*/ 396782 h 1256101"/>
                <a:gd name="connsiteX65" fmla="*/ 2912828 w 3871598"/>
                <a:gd name="connsiteY65" fmla="*/ 406334 h 1256101"/>
                <a:gd name="connsiteX66" fmla="*/ 2921050 w 3871598"/>
                <a:gd name="connsiteY66" fmla="*/ 404197 h 1256101"/>
                <a:gd name="connsiteX67" fmla="*/ 2891998 w 3871598"/>
                <a:gd name="connsiteY67" fmla="*/ 392167 h 1256101"/>
                <a:gd name="connsiteX68" fmla="*/ 667887 w 3871598"/>
                <a:gd name="connsiteY68" fmla="*/ 38196 h 1256101"/>
                <a:gd name="connsiteX69" fmla="*/ 672735 w 3871598"/>
                <a:gd name="connsiteY69" fmla="*/ 39548 h 1256101"/>
                <a:gd name="connsiteX70" fmla="*/ 666824 w 3871598"/>
                <a:gd name="connsiteY70" fmla="*/ 38930 h 1256101"/>
                <a:gd name="connsiteX71" fmla="*/ 667887 w 3871598"/>
                <a:gd name="connsiteY71" fmla="*/ 38196 h 1256101"/>
                <a:gd name="connsiteX72" fmla="*/ 2229044 w 3871598"/>
                <a:gd name="connsiteY72" fmla="*/ 106266 h 1256101"/>
                <a:gd name="connsiteX73" fmla="*/ 2230666 w 3871598"/>
                <a:gd name="connsiteY73" fmla="*/ 109159 h 1256101"/>
                <a:gd name="connsiteX74" fmla="*/ 2220141 w 3871598"/>
                <a:gd name="connsiteY74" fmla="*/ 108964 h 1256101"/>
                <a:gd name="connsiteX75" fmla="*/ 2229044 w 3871598"/>
                <a:gd name="connsiteY75" fmla="*/ 106266 h 1256101"/>
                <a:gd name="connsiteX76" fmla="*/ 2223001 w 3871598"/>
                <a:gd name="connsiteY76" fmla="*/ 88862 h 1256101"/>
                <a:gd name="connsiteX77" fmla="*/ 2224210 w 3871598"/>
                <a:gd name="connsiteY77" fmla="*/ 93400 h 1256101"/>
                <a:gd name="connsiteX78" fmla="*/ 2220327 w 3871598"/>
                <a:gd name="connsiteY78" fmla="*/ 90651 h 1256101"/>
                <a:gd name="connsiteX79" fmla="*/ 2223001 w 3871598"/>
                <a:gd name="connsiteY79" fmla="*/ 88862 h 1256101"/>
                <a:gd name="connsiteX80" fmla="*/ 2344438 w 3871598"/>
                <a:gd name="connsiteY80" fmla="*/ 67070 h 1256101"/>
                <a:gd name="connsiteX81" fmla="*/ 2365774 w 3871598"/>
                <a:gd name="connsiteY81" fmla="*/ 84870 h 1256101"/>
                <a:gd name="connsiteX82" fmla="*/ 2366306 w 3871598"/>
                <a:gd name="connsiteY82" fmla="*/ 105219 h 1256101"/>
                <a:gd name="connsiteX83" fmla="*/ 2382507 w 3871598"/>
                <a:gd name="connsiteY83" fmla="*/ 98887 h 1256101"/>
                <a:gd name="connsiteX84" fmla="*/ 2416484 w 3871598"/>
                <a:gd name="connsiteY84" fmla="*/ 123020 h 1256101"/>
                <a:gd name="connsiteX85" fmla="*/ 2436473 w 3871598"/>
                <a:gd name="connsiteY85" fmla="*/ 129751 h 1256101"/>
                <a:gd name="connsiteX86" fmla="*/ 2443247 w 3871598"/>
                <a:gd name="connsiteY86" fmla="*/ 139177 h 1256101"/>
                <a:gd name="connsiteX87" fmla="*/ 2450130 w 3871598"/>
                <a:gd name="connsiteY87" fmla="*/ 137762 h 1256101"/>
                <a:gd name="connsiteX88" fmla="*/ 2451772 w 3871598"/>
                <a:gd name="connsiteY88" fmla="*/ 138009 h 1256101"/>
                <a:gd name="connsiteX89" fmla="*/ 2468974 w 3871598"/>
                <a:gd name="connsiteY89" fmla="*/ 115443 h 1256101"/>
                <a:gd name="connsiteX90" fmla="*/ 2537917 w 3871598"/>
                <a:gd name="connsiteY90" fmla="*/ 143311 h 1256101"/>
                <a:gd name="connsiteX91" fmla="*/ 2563304 w 3871598"/>
                <a:gd name="connsiteY91" fmla="*/ 138640 h 1256101"/>
                <a:gd name="connsiteX92" fmla="*/ 2585235 w 3871598"/>
                <a:gd name="connsiteY92" fmla="*/ 141731 h 1256101"/>
                <a:gd name="connsiteX93" fmla="*/ 2609163 w 3871598"/>
                <a:gd name="connsiteY93" fmla="*/ 139500 h 1256101"/>
                <a:gd name="connsiteX94" fmla="*/ 2644540 w 3871598"/>
                <a:gd name="connsiteY94" fmla="*/ 154466 h 1256101"/>
                <a:gd name="connsiteX95" fmla="*/ 2659075 w 3871598"/>
                <a:gd name="connsiteY95" fmla="*/ 150504 h 1256101"/>
                <a:gd name="connsiteX96" fmla="*/ 2664473 w 3871598"/>
                <a:gd name="connsiteY96" fmla="*/ 156808 h 1256101"/>
                <a:gd name="connsiteX97" fmla="*/ 2695979 w 3871598"/>
                <a:gd name="connsiteY97" fmla="*/ 150321 h 1256101"/>
                <a:gd name="connsiteX98" fmla="*/ 2688283 w 3871598"/>
                <a:gd name="connsiteY98" fmla="*/ 161581 h 1256101"/>
                <a:gd name="connsiteX99" fmla="*/ 2694028 w 3871598"/>
                <a:gd name="connsiteY99" fmla="*/ 167243 h 1256101"/>
                <a:gd name="connsiteX100" fmla="*/ 2726692 w 3871598"/>
                <a:gd name="connsiteY100" fmla="*/ 160590 h 1256101"/>
                <a:gd name="connsiteX101" fmla="*/ 2730060 w 3871598"/>
                <a:gd name="connsiteY101" fmla="*/ 163670 h 1256101"/>
                <a:gd name="connsiteX102" fmla="*/ 2751680 w 3871598"/>
                <a:gd name="connsiteY102" fmla="*/ 156149 h 1256101"/>
                <a:gd name="connsiteX103" fmla="*/ 2749787 w 3871598"/>
                <a:gd name="connsiteY103" fmla="*/ 173076 h 1256101"/>
                <a:gd name="connsiteX104" fmla="*/ 2808297 w 3871598"/>
                <a:gd name="connsiteY104" fmla="*/ 146368 h 1256101"/>
                <a:gd name="connsiteX105" fmla="*/ 2810857 w 3871598"/>
                <a:gd name="connsiteY105" fmla="*/ 148410 h 1256101"/>
                <a:gd name="connsiteX106" fmla="*/ 2816395 w 3871598"/>
                <a:gd name="connsiteY106" fmla="*/ 157327 h 1256101"/>
                <a:gd name="connsiteX107" fmla="*/ 2810059 w 3871598"/>
                <a:gd name="connsiteY107" fmla="*/ 163311 h 1256101"/>
                <a:gd name="connsiteX108" fmla="*/ 2829597 w 3871598"/>
                <a:gd name="connsiteY108" fmla="*/ 168109 h 1256101"/>
                <a:gd name="connsiteX109" fmla="*/ 2858242 w 3871598"/>
                <a:gd name="connsiteY109" fmla="*/ 212304 h 1256101"/>
                <a:gd name="connsiteX110" fmla="*/ 2863123 w 3871598"/>
                <a:gd name="connsiteY110" fmla="*/ 213069 h 1256101"/>
                <a:gd name="connsiteX111" fmla="*/ 2868433 w 3871598"/>
                <a:gd name="connsiteY111" fmla="*/ 214035 h 1256101"/>
                <a:gd name="connsiteX112" fmla="*/ 2864496 w 3871598"/>
                <a:gd name="connsiteY112" fmla="*/ 219767 h 1256101"/>
                <a:gd name="connsiteX113" fmla="*/ 2865236 w 3871598"/>
                <a:gd name="connsiteY113" fmla="*/ 220741 h 1256101"/>
                <a:gd name="connsiteX114" fmla="*/ 2868444 w 3871598"/>
                <a:gd name="connsiteY114" fmla="*/ 223087 h 1256101"/>
                <a:gd name="connsiteX115" fmla="*/ 2870881 w 3871598"/>
                <a:gd name="connsiteY115" fmla="*/ 223097 h 1256101"/>
                <a:gd name="connsiteX116" fmla="*/ 2871469 w 3871598"/>
                <a:gd name="connsiteY116" fmla="*/ 223404 h 1256101"/>
                <a:gd name="connsiteX117" fmla="*/ 2880471 w 3871598"/>
                <a:gd name="connsiteY117" fmla="*/ 223735 h 1256101"/>
                <a:gd name="connsiteX118" fmla="*/ 2883142 w 3871598"/>
                <a:gd name="connsiteY118" fmla="*/ 224561 h 1256101"/>
                <a:gd name="connsiteX119" fmla="*/ 2883741 w 3871598"/>
                <a:gd name="connsiteY119" fmla="*/ 224057 h 1256101"/>
                <a:gd name="connsiteX120" fmla="*/ 2888902 w 3871598"/>
                <a:gd name="connsiteY120" fmla="*/ 224571 h 1256101"/>
                <a:gd name="connsiteX121" fmla="*/ 2893217 w 3871598"/>
                <a:gd name="connsiteY121" fmla="*/ 225615 h 1256101"/>
                <a:gd name="connsiteX122" fmla="*/ 2897162 w 3871598"/>
                <a:gd name="connsiteY122" fmla="*/ 223419 h 1256101"/>
                <a:gd name="connsiteX123" fmla="*/ 2908338 w 3871598"/>
                <a:gd name="connsiteY123" fmla="*/ 237237 h 1256101"/>
                <a:gd name="connsiteX124" fmla="*/ 2925966 w 3871598"/>
                <a:gd name="connsiteY124" fmla="*/ 240865 h 1256101"/>
                <a:gd name="connsiteX125" fmla="*/ 2921874 w 3871598"/>
                <a:gd name="connsiteY125" fmla="*/ 243227 h 1256101"/>
                <a:gd name="connsiteX126" fmla="*/ 2926184 w 3871598"/>
                <a:gd name="connsiteY126" fmla="*/ 243128 h 1256101"/>
                <a:gd name="connsiteX127" fmla="*/ 2923248 w 3871598"/>
                <a:gd name="connsiteY127" fmla="*/ 265506 h 1256101"/>
                <a:gd name="connsiteX128" fmla="*/ 2933553 w 3871598"/>
                <a:gd name="connsiteY128" fmla="*/ 250201 h 1256101"/>
                <a:gd name="connsiteX129" fmla="*/ 2921657 w 3871598"/>
                <a:gd name="connsiteY129" fmla="*/ 290233 h 1256101"/>
                <a:gd name="connsiteX130" fmla="*/ 2925289 w 3871598"/>
                <a:gd name="connsiteY130" fmla="*/ 293981 h 1256101"/>
                <a:gd name="connsiteX131" fmla="*/ 2928581 w 3871598"/>
                <a:gd name="connsiteY131" fmla="*/ 296362 h 1256101"/>
                <a:gd name="connsiteX132" fmla="*/ 2944657 w 3871598"/>
                <a:gd name="connsiteY132" fmla="*/ 261060 h 1256101"/>
                <a:gd name="connsiteX133" fmla="*/ 2936147 w 3871598"/>
                <a:gd name="connsiteY133" fmla="*/ 302022 h 1256101"/>
                <a:gd name="connsiteX134" fmla="*/ 2941698 w 3871598"/>
                <a:gd name="connsiteY134" fmla="*/ 298572 h 1256101"/>
                <a:gd name="connsiteX135" fmla="*/ 2940587 w 3871598"/>
                <a:gd name="connsiteY135" fmla="*/ 303044 h 1256101"/>
                <a:gd name="connsiteX136" fmla="*/ 2963451 w 3871598"/>
                <a:gd name="connsiteY136" fmla="*/ 303952 h 1256101"/>
                <a:gd name="connsiteX137" fmla="*/ 2955285 w 3871598"/>
                <a:gd name="connsiteY137" fmla="*/ 306324 h 1256101"/>
                <a:gd name="connsiteX138" fmla="*/ 2964416 w 3871598"/>
                <a:gd name="connsiteY138" fmla="*/ 305856 h 1256101"/>
                <a:gd name="connsiteX139" fmla="*/ 2963155 w 3871598"/>
                <a:gd name="connsiteY139" fmla="*/ 325148 h 1256101"/>
                <a:gd name="connsiteX140" fmla="*/ 2981638 w 3871598"/>
                <a:gd name="connsiteY140" fmla="*/ 311215 h 1256101"/>
                <a:gd name="connsiteX141" fmla="*/ 2965270 w 3871598"/>
                <a:gd name="connsiteY141" fmla="*/ 346318 h 1256101"/>
                <a:gd name="connsiteX142" fmla="*/ 2973816 w 3871598"/>
                <a:gd name="connsiteY142" fmla="*/ 349184 h 1256101"/>
                <a:gd name="connsiteX143" fmla="*/ 2981338 w 3871598"/>
                <a:gd name="connsiteY143" fmla="*/ 350915 h 1256101"/>
                <a:gd name="connsiteX144" fmla="*/ 3007634 w 3871598"/>
                <a:gd name="connsiteY144" fmla="*/ 319463 h 1256101"/>
                <a:gd name="connsiteX145" fmla="*/ 2998661 w 3871598"/>
                <a:gd name="connsiteY145" fmla="*/ 355055 h 1256101"/>
                <a:gd name="connsiteX146" fmla="*/ 3009684 w 3871598"/>
                <a:gd name="connsiteY146" fmla="*/ 351626 h 1256101"/>
                <a:gd name="connsiteX147" fmla="*/ 3007496 w 3871598"/>
                <a:gd name="connsiteY147" fmla="*/ 357878 h 1256101"/>
                <a:gd name="connsiteX148" fmla="*/ 3012680 w 3871598"/>
                <a:gd name="connsiteY148" fmla="*/ 359313 h 1256101"/>
                <a:gd name="connsiteX149" fmla="*/ 3012116 w 3871598"/>
                <a:gd name="connsiteY149" fmla="*/ 359769 h 1256101"/>
                <a:gd name="connsiteX150" fmla="*/ 2894974 w 3871598"/>
                <a:gd name="connsiteY150" fmla="*/ 359767 h 1256101"/>
                <a:gd name="connsiteX151" fmla="*/ 2893328 w 3871598"/>
                <a:gd name="connsiteY151" fmla="*/ 366366 h 1256101"/>
                <a:gd name="connsiteX152" fmla="*/ 2907820 w 3871598"/>
                <a:gd name="connsiteY152" fmla="*/ 365425 h 1256101"/>
                <a:gd name="connsiteX153" fmla="*/ 2903554 w 3871598"/>
                <a:gd name="connsiteY153" fmla="*/ 377966 h 1256101"/>
                <a:gd name="connsiteX154" fmla="*/ 2903550 w 3871598"/>
                <a:gd name="connsiteY154" fmla="*/ 377986 h 1256101"/>
                <a:gd name="connsiteX155" fmla="*/ 2904276 w 3871598"/>
                <a:gd name="connsiteY155" fmla="*/ 377689 h 1256101"/>
                <a:gd name="connsiteX156" fmla="*/ 2911908 w 3871598"/>
                <a:gd name="connsiteY156" fmla="*/ 371076 h 1256101"/>
                <a:gd name="connsiteX157" fmla="*/ 2914229 w 3871598"/>
                <a:gd name="connsiteY157" fmla="*/ 380714 h 1256101"/>
                <a:gd name="connsiteX158" fmla="*/ 2913497 w 3871598"/>
                <a:gd name="connsiteY158" fmla="*/ 382686 h 1256101"/>
                <a:gd name="connsiteX159" fmla="*/ 2915618 w 3871598"/>
                <a:gd name="connsiteY159" fmla="*/ 386476 h 1256101"/>
                <a:gd name="connsiteX160" fmla="*/ 2915997 w 3871598"/>
                <a:gd name="connsiteY160" fmla="*/ 386317 h 1256101"/>
                <a:gd name="connsiteX161" fmla="*/ 2921328 w 3871598"/>
                <a:gd name="connsiteY161" fmla="*/ 394051 h 1256101"/>
                <a:gd name="connsiteX162" fmla="*/ 2919593 w 3871598"/>
                <a:gd name="connsiteY162" fmla="*/ 398387 h 1256101"/>
                <a:gd name="connsiteX163" fmla="*/ 2924560 w 3871598"/>
                <a:gd name="connsiteY163" fmla="*/ 398381 h 1256101"/>
                <a:gd name="connsiteX164" fmla="*/ 2925306 w 3871598"/>
                <a:gd name="connsiteY164" fmla="*/ 398254 h 1256101"/>
                <a:gd name="connsiteX165" fmla="*/ 2925428 w 3871598"/>
                <a:gd name="connsiteY165" fmla="*/ 398234 h 1256101"/>
                <a:gd name="connsiteX166" fmla="*/ 2937056 w 3871598"/>
                <a:gd name="connsiteY166" fmla="*/ 404331 h 1256101"/>
                <a:gd name="connsiteX167" fmla="*/ 2934140 w 3871598"/>
                <a:gd name="connsiteY167" fmla="*/ 410630 h 1256101"/>
                <a:gd name="connsiteX168" fmla="*/ 2924700 w 3871598"/>
                <a:gd name="connsiteY168" fmla="*/ 405991 h 1256101"/>
                <a:gd name="connsiteX169" fmla="*/ 2922022 w 3871598"/>
                <a:gd name="connsiteY169" fmla="*/ 413586 h 1256101"/>
                <a:gd name="connsiteX170" fmla="*/ 2952591 w 3871598"/>
                <a:gd name="connsiteY170" fmla="*/ 411494 h 1256101"/>
                <a:gd name="connsiteX171" fmla="*/ 2946318 w 3871598"/>
                <a:gd name="connsiteY171" fmla="*/ 422540 h 1256101"/>
                <a:gd name="connsiteX172" fmla="*/ 2946313 w 3871598"/>
                <a:gd name="connsiteY172" fmla="*/ 422557 h 1256101"/>
                <a:gd name="connsiteX173" fmla="*/ 2947787 w 3871598"/>
                <a:gd name="connsiteY173" fmla="*/ 422239 h 1256101"/>
                <a:gd name="connsiteX174" fmla="*/ 2962529 w 3871598"/>
                <a:gd name="connsiteY174" fmla="*/ 415937 h 1256101"/>
                <a:gd name="connsiteX175" fmla="*/ 2969600 w 3871598"/>
                <a:gd name="connsiteY175" fmla="*/ 423928 h 1256101"/>
                <a:gd name="connsiteX176" fmla="*/ 2968483 w 3871598"/>
                <a:gd name="connsiteY176" fmla="*/ 425670 h 1256101"/>
                <a:gd name="connsiteX177" fmla="*/ 2973165 w 3871598"/>
                <a:gd name="connsiteY177" fmla="*/ 428151 h 1256101"/>
                <a:gd name="connsiteX178" fmla="*/ 2973829 w 3871598"/>
                <a:gd name="connsiteY178" fmla="*/ 428704 h 1256101"/>
                <a:gd name="connsiteX179" fmla="*/ 2974598 w 3871598"/>
                <a:gd name="connsiteY179" fmla="*/ 428536 h 1256101"/>
                <a:gd name="connsiteX180" fmla="*/ 2987637 w 3871598"/>
                <a:gd name="connsiteY180" fmla="*/ 434637 h 1256101"/>
                <a:gd name="connsiteX181" fmla="*/ 2984915 w 3871598"/>
                <a:gd name="connsiteY181" fmla="*/ 438480 h 1256101"/>
                <a:gd name="connsiteX182" fmla="*/ 2995464 w 3871598"/>
                <a:gd name="connsiteY182" fmla="*/ 438033 h 1256101"/>
                <a:gd name="connsiteX183" fmla="*/ 2997021 w 3871598"/>
                <a:gd name="connsiteY183" fmla="*/ 437858 h 1256101"/>
                <a:gd name="connsiteX184" fmla="*/ 2997275 w 3871598"/>
                <a:gd name="connsiteY184" fmla="*/ 437831 h 1256101"/>
                <a:gd name="connsiteX185" fmla="*/ 3023325 w 3871598"/>
                <a:gd name="connsiteY185" fmla="*/ 441981 h 1256101"/>
                <a:gd name="connsiteX186" fmla="*/ 3018529 w 3871598"/>
                <a:gd name="connsiteY186" fmla="*/ 447597 h 1256101"/>
                <a:gd name="connsiteX187" fmla="*/ 2917933 w 3871598"/>
                <a:gd name="connsiteY187" fmla="*/ 437567 h 1256101"/>
                <a:gd name="connsiteX188" fmla="*/ 2922172 w 3871598"/>
                <a:gd name="connsiteY188" fmla="*/ 442688 h 1256101"/>
                <a:gd name="connsiteX189" fmla="*/ 2922625 w 3871598"/>
                <a:gd name="connsiteY189" fmla="*/ 444371 h 1256101"/>
                <a:gd name="connsiteX190" fmla="*/ 3000236 w 3871598"/>
                <a:gd name="connsiteY190" fmla="*/ 475924 h 1256101"/>
                <a:gd name="connsiteX191" fmla="*/ 3014208 w 3871598"/>
                <a:gd name="connsiteY191" fmla="*/ 490472 h 1256101"/>
                <a:gd name="connsiteX192" fmla="*/ 2907075 w 3871598"/>
                <a:gd name="connsiteY192" fmla="*/ 484931 h 1256101"/>
                <a:gd name="connsiteX193" fmla="*/ 2912431 w 3871598"/>
                <a:gd name="connsiteY193" fmla="*/ 490219 h 1256101"/>
                <a:gd name="connsiteX194" fmla="*/ 2950296 w 3871598"/>
                <a:gd name="connsiteY194" fmla="*/ 504451 h 1256101"/>
                <a:gd name="connsiteX195" fmla="*/ 2953608 w 3871598"/>
                <a:gd name="connsiteY195" fmla="*/ 505520 h 1256101"/>
                <a:gd name="connsiteX196" fmla="*/ 2999940 w 3871598"/>
                <a:gd name="connsiteY196" fmla="*/ 520362 h 1256101"/>
                <a:gd name="connsiteX197" fmla="*/ 2964886 w 3871598"/>
                <a:gd name="connsiteY197" fmla="*/ 522466 h 1256101"/>
                <a:gd name="connsiteX198" fmla="*/ 2963156 w 3871598"/>
                <a:gd name="connsiteY198" fmla="*/ 541478 h 1256101"/>
                <a:gd name="connsiteX199" fmla="*/ 2981638 w 3871598"/>
                <a:gd name="connsiteY199" fmla="*/ 532063 h 1256101"/>
                <a:gd name="connsiteX200" fmla="*/ 2965268 w 3871598"/>
                <a:gd name="connsiteY200" fmla="*/ 555785 h 1256101"/>
                <a:gd name="connsiteX201" fmla="*/ 2973816 w 3871598"/>
                <a:gd name="connsiteY201" fmla="*/ 557720 h 1256101"/>
                <a:gd name="connsiteX202" fmla="*/ 2981338 w 3871598"/>
                <a:gd name="connsiteY202" fmla="*/ 558892 h 1256101"/>
                <a:gd name="connsiteX203" fmla="*/ 3007634 w 3871598"/>
                <a:gd name="connsiteY203" fmla="*/ 537636 h 1256101"/>
                <a:gd name="connsiteX204" fmla="*/ 2998663 w 3871598"/>
                <a:gd name="connsiteY204" fmla="*/ 561690 h 1256101"/>
                <a:gd name="connsiteX205" fmla="*/ 3009685 w 3871598"/>
                <a:gd name="connsiteY205" fmla="*/ 559372 h 1256101"/>
                <a:gd name="connsiteX206" fmla="*/ 3007496 w 3871598"/>
                <a:gd name="connsiteY206" fmla="*/ 563598 h 1256101"/>
                <a:gd name="connsiteX207" fmla="*/ 3012680 w 3871598"/>
                <a:gd name="connsiteY207" fmla="*/ 564567 h 1256101"/>
                <a:gd name="connsiteX208" fmla="*/ 3008902 w 3871598"/>
                <a:gd name="connsiteY208" fmla="*/ 566633 h 1256101"/>
                <a:gd name="connsiteX209" fmla="*/ 3009300 w 3871598"/>
                <a:gd name="connsiteY209" fmla="*/ 567783 h 1256101"/>
                <a:gd name="connsiteX210" fmla="*/ 2999799 w 3871598"/>
                <a:gd name="connsiteY210" fmla="*/ 570409 h 1256101"/>
                <a:gd name="connsiteX211" fmla="*/ 2998388 w 3871598"/>
                <a:gd name="connsiteY211" fmla="*/ 571618 h 1256101"/>
                <a:gd name="connsiteX212" fmla="*/ 3015047 w 3871598"/>
                <a:gd name="connsiteY212" fmla="*/ 573000 h 1256101"/>
                <a:gd name="connsiteX213" fmla="*/ 3003392 w 3871598"/>
                <a:gd name="connsiteY213" fmla="*/ 582575 h 1256101"/>
                <a:gd name="connsiteX214" fmla="*/ 3006747 w 3871598"/>
                <a:gd name="connsiteY214" fmla="*/ 588069 h 1256101"/>
                <a:gd name="connsiteX215" fmla="*/ 3021469 w 3871598"/>
                <a:gd name="connsiteY215" fmla="*/ 590104 h 1256101"/>
                <a:gd name="connsiteX216" fmla="*/ 3871588 w 3871598"/>
                <a:gd name="connsiteY216" fmla="*/ 690485 h 1256101"/>
                <a:gd name="connsiteX217" fmla="*/ 3057718 w 3871598"/>
                <a:gd name="connsiteY217" fmla="*/ 588470 h 1256101"/>
                <a:gd name="connsiteX218" fmla="*/ 3063804 w 3871598"/>
                <a:gd name="connsiteY218" fmla="*/ 585309 h 1256101"/>
                <a:gd name="connsiteX219" fmla="*/ 3066793 w 3871598"/>
                <a:gd name="connsiteY219" fmla="*/ 589264 h 1256101"/>
                <a:gd name="connsiteX220" fmla="*/ 3059993 w 3871598"/>
                <a:gd name="connsiteY220" fmla="*/ 616481 h 1256101"/>
                <a:gd name="connsiteX221" fmla="*/ 3064882 w 3871598"/>
                <a:gd name="connsiteY221" fmla="*/ 618612 h 1256101"/>
                <a:gd name="connsiteX222" fmla="*/ 3058517 w 3871598"/>
                <a:gd name="connsiteY222" fmla="*/ 622026 h 1256101"/>
                <a:gd name="connsiteX223" fmla="*/ 3058210 w 3871598"/>
                <a:gd name="connsiteY223" fmla="*/ 623185 h 1256101"/>
                <a:gd name="connsiteX224" fmla="*/ 3067097 w 3871598"/>
                <a:gd name="connsiteY224" fmla="*/ 623078 h 1256101"/>
                <a:gd name="connsiteX225" fmla="*/ 3092039 w 3871598"/>
                <a:gd name="connsiteY225" fmla="*/ 606847 h 1256101"/>
                <a:gd name="connsiteX226" fmla="*/ 3094824 w 3871598"/>
                <a:gd name="connsiteY226" fmla="*/ 617712 h 1256101"/>
                <a:gd name="connsiteX227" fmla="*/ 3099110 w 3871598"/>
                <a:gd name="connsiteY227" fmla="*/ 614631 h 1256101"/>
                <a:gd name="connsiteX228" fmla="*/ 3101919 w 3871598"/>
                <a:gd name="connsiteY228" fmla="*/ 617273 h 1256101"/>
                <a:gd name="connsiteX229" fmla="*/ 3100002 w 3871598"/>
                <a:gd name="connsiteY229" fmla="*/ 637541 h 1256101"/>
                <a:gd name="connsiteX230" fmla="*/ 3102428 w 3871598"/>
                <a:gd name="connsiteY230" fmla="*/ 639862 h 1256101"/>
                <a:gd name="connsiteX231" fmla="*/ 3102161 w 3871598"/>
                <a:gd name="connsiteY231" fmla="*/ 640124 h 1256101"/>
                <a:gd name="connsiteX232" fmla="*/ 3100144 w 3871598"/>
                <a:gd name="connsiteY232" fmla="*/ 645598 h 1256101"/>
                <a:gd name="connsiteX233" fmla="*/ 3100883 w 3871598"/>
                <a:gd name="connsiteY233" fmla="*/ 651011 h 1256101"/>
                <a:gd name="connsiteX234" fmla="*/ 3104457 w 3871598"/>
                <a:gd name="connsiteY234" fmla="*/ 650880 h 1256101"/>
                <a:gd name="connsiteX235" fmla="*/ 3129205 w 3871598"/>
                <a:gd name="connsiteY235" fmla="*/ 645155 h 1256101"/>
                <a:gd name="connsiteX236" fmla="*/ 3131920 w 3871598"/>
                <a:gd name="connsiteY236" fmla="*/ 646213 h 1256101"/>
                <a:gd name="connsiteX237" fmla="*/ 3132132 w 3871598"/>
                <a:gd name="connsiteY237" fmla="*/ 648344 h 1256101"/>
                <a:gd name="connsiteX238" fmla="*/ 3139226 w 3871598"/>
                <a:gd name="connsiteY238" fmla="*/ 647976 h 1256101"/>
                <a:gd name="connsiteX239" fmla="*/ 3137571 w 3871598"/>
                <a:gd name="connsiteY239" fmla="*/ 654157 h 1256101"/>
                <a:gd name="connsiteX240" fmla="*/ 3137360 w 3871598"/>
                <a:gd name="connsiteY240" fmla="*/ 655672 h 1256101"/>
                <a:gd name="connsiteX241" fmla="*/ 3139406 w 3871598"/>
                <a:gd name="connsiteY241" fmla="*/ 659737 h 1256101"/>
                <a:gd name="connsiteX242" fmla="*/ 3174098 w 3871598"/>
                <a:gd name="connsiteY242" fmla="*/ 656678 h 1256101"/>
                <a:gd name="connsiteX243" fmla="*/ 3152975 w 3871598"/>
                <a:gd name="connsiteY243" fmla="*/ 663419 h 1256101"/>
                <a:gd name="connsiteX244" fmla="*/ 3166642 w 3871598"/>
                <a:gd name="connsiteY244" fmla="*/ 665300 h 1256101"/>
                <a:gd name="connsiteX245" fmla="*/ 3152722 w 3871598"/>
                <a:gd name="connsiteY245" fmla="*/ 667066 h 1256101"/>
                <a:gd name="connsiteX246" fmla="*/ 3151182 w 3871598"/>
                <a:gd name="connsiteY246" fmla="*/ 666969 h 1256101"/>
                <a:gd name="connsiteX247" fmla="*/ 3178423 w 3871598"/>
                <a:gd name="connsiteY247" fmla="*/ 673634 h 1256101"/>
                <a:gd name="connsiteX248" fmla="*/ 3156363 w 3871598"/>
                <a:gd name="connsiteY248" fmla="*/ 678899 h 1256101"/>
                <a:gd name="connsiteX249" fmla="*/ 3164253 w 3871598"/>
                <a:gd name="connsiteY249" fmla="*/ 681700 h 1256101"/>
                <a:gd name="connsiteX250" fmla="*/ 3139706 w 3871598"/>
                <a:gd name="connsiteY250" fmla="*/ 683701 h 1256101"/>
                <a:gd name="connsiteX251" fmla="*/ 3143188 w 3871598"/>
                <a:gd name="connsiteY251" fmla="*/ 688671 h 1256101"/>
                <a:gd name="connsiteX252" fmla="*/ 3150706 w 3871598"/>
                <a:gd name="connsiteY252" fmla="*/ 688533 h 1256101"/>
                <a:gd name="connsiteX253" fmla="*/ 3146035 w 3871598"/>
                <a:gd name="connsiteY253" fmla="*/ 691864 h 1256101"/>
                <a:gd name="connsiteX254" fmla="*/ 3147249 w 3871598"/>
                <a:gd name="connsiteY254" fmla="*/ 693471 h 1256101"/>
                <a:gd name="connsiteX255" fmla="*/ 3170175 w 3871598"/>
                <a:gd name="connsiteY255" fmla="*/ 695578 h 1256101"/>
                <a:gd name="connsiteX256" fmla="*/ 3154476 w 3871598"/>
                <a:gd name="connsiteY256" fmla="*/ 700284 h 1256101"/>
                <a:gd name="connsiteX257" fmla="*/ 3153639 w 3871598"/>
                <a:gd name="connsiteY257" fmla="*/ 700726 h 1256101"/>
                <a:gd name="connsiteX258" fmla="*/ 3153679 w 3871598"/>
                <a:gd name="connsiteY258" fmla="*/ 700723 h 1256101"/>
                <a:gd name="connsiteX259" fmla="*/ 3180053 w 3871598"/>
                <a:gd name="connsiteY259" fmla="*/ 697918 h 1256101"/>
                <a:gd name="connsiteX260" fmla="*/ 3173341 w 3871598"/>
                <a:gd name="connsiteY260" fmla="*/ 706625 h 1256101"/>
                <a:gd name="connsiteX261" fmla="*/ 3198548 w 3871598"/>
                <a:gd name="connsiteY261" fmla="*/ 704565 h 1256101"/>
                <a:gd name="connsiteX262" fmla="*/ 3197865 w 3871598"/>
                <a:gd name="connsiteY262" fmla="*/ 706017 h 1256101"/>
                <a:gd name="connsiteX263" fmla="*/ 3189876 w 3871598"/>
                <a:gd name="connsiteY263" fmla="*/ 708489 h 1256101"/>
                <a:gd name="connsiteX264" fmla="*/ 3211803 w 3871598"/>
                <a:gd name="connsiteY264" fmla="*/ 710232 h 1256101"/>
                <a:gd name="connsiteX265" fmla="*/ 3186058 w 3871598"/>
                <a:gd name="connsiteY265" fmla="*/ 716252 h 1256101"/>
                <a:gd name="connsiteX266" fmla="*/ 3185858 w 3871598"/>
                <a:gd name="connsiteY266" fmla="*/ 716593 h 1256101"/>
                <a:gd name="connsiteX267" fmla="*/ 3199745 w 3871598"/>
                <a:gd name="connsiteY267" fmla="*/ 716665 h 1256101"/>
                <a:gd name="connsiteX268" fmla="*/ 3186000 w 3871598"/>
                <a:gd name="connsiteY268" fmla="*/ 718985 h 1256101"/>
                <a:gd name="connsiteX269" fmla="*/ 3206948 w 3871598"/>
                <a:gd name="connsiteY269" fmla="*/ 721776 h 1256101"/>
                <a:gd name="connsiteX270" fmla="*/ 3172297 w 3871598"/>
                <a:gd name="connsiteY270" fmla="*/ 722486 h 1256101"/>
                <a:gd name="connsiteX271" fmla="*/ 3170123 w 3871598"/>
                <a:gd name="connsiteY271" fmla="*/ 725332 h 1256101"/>
                <a:gd name="connsiteX272" fmla="*/ 3172773 w 3871598"/>
                <a:gd name="connsiteY272" fmla="*/ 725712 h 1256101"/>
                <a:gd name="connsiteX273" fmla="*/ 3170289 w 3871598"/>
                <a:gd name="connsiteY273" fmla="*/ 726314 h 1256101"/>
                <a:gd name="connsiteX274" fmla="*/ 3171754 w 3871598"/>
                <a:gd name="connsiteY274" fmla="*/ 730270 h 1256101"/>
                <a:gd name="connsiteX275" fmla="*/ 3164658 w 3871598"/>
                <a:gd name="connsiteY275" fmla="*/ 730585 h 1256101"/>
                <a:gd name="connsiteX276" fmla="*/ 3164382 w 3871598"/>
                <a:gd name="connsiteY276" fmla="*/ 732010 h 1256101"/>
                <a:gd name="connsiteX277" fmla="*/ 3161629 w 3871598"/>
                <a:gd name="connsiteY277" fmla="*/ 732921 h 1256101"/>
                <a:gd name="connsiteX278" fmla="*/ 3137022 w 3871598"/>
                <a:gd name="connsiteY278" fmla="*/ 731085 h 1256101"/>
                <a:gd name="connsiteX279" fmla="*/ 3128130 w 3871598"/>
                <a:gd name="connsiteY279" fmla="*/ 731568 h 1256101"/>
                <a:gd name="connsiteX280" fmla="*/ 3134951 w 3871598"/>
                <a:gd name="connsiteY280" fmla="*/ 736991 h 1256101"/>
                <a:gd name="connsiteX281" fmla="*/ 3147060 w 3871598"/>
                <a:gd name="connsiteY281" fmla="*/ 734722 h 1256101"/>
                <a:gd name="connsiteX282" fmla="*/ 3149889 w 3871598"/>
                <a:gd name="connsiteY282" fmla="*/ 736063 h 1256101"/>
                <a:gd name="connsiteX283" fmla="*/ 3148669 w 3871598"/>
                <a:gd name="connsiteY283" fmla="*/ 740777 h 1256101"/>
                <a:gd name="connsiteX284" fmla="*/ 3129574 w 3871598"/>
                <a:gd name="connsiteY284" fmla="*/ 744173 h 1256101"/>
                <a:gd name="connsiteX285" fmla="*/ 3136723 w 3871598"/>
                <a:gd name="connsiteY285" fmla="*/ 748081 h 1256101"/>
                <a:gd name="connsiteX286" fmla="*/ 3136471 w 3871598"/>
                <a:gd name="connsiteY286" fmla="*/ 749050 h 1256101"/>
                <a:gd name="connsiteX287" fmla="*/ 3251873 w 3871598"/>
                <a:gd name="connsiteY287" fmla="*/ 760661 h 1256101"/>
                <a:gd name="connsiteX288" fmla="*/ 3232027 w 3871598"/>
                <a:gd name="connsiteY288" fmla="*/ 762207 h 1256101"/>
                <a:gd name="connsiteX289" fmla="*/ 3336410 w 3871598"/>
                <a:gd name="connsiteY289" fmla="*/ 782927 h 1256101"/>
                <a:gd name="connsiteX290" fmla="*/ 3284281 w 3871598"/>
                <a:gd name="connsiteY290" fmla="*/ 792030 h 1256101"/>
                <a:gd name="connsiteX291" fmla="*/ 3216326 w 3871598"/>
                <a:gd name="connsiteY291" fmla="*/ 793073 h 1256101"/>
                <a:gd name="connsiteX292" fmla="*/ 3766832 w 3871598"/>
                <a:gd name="connsiteY292" fmla="*/ 895394 h 1256101"/>
                <a:gd name="connsiteX293" fmla="*/ 3174302 w 3871598"/>
                <a:gd name="connsiteY293" fmla="*/ 813495 h 1256101"/>
                <a:gd name="connsiteX294" fmla="*/ 3158769 w 3871598"/>
                <a:gd name="connsiteY294" fmla="*/ 821615 h 1256101"/>
                <a:gd name="connsiteX295" fmla="*/ 3129575 w 3871598"/>
                <a:gd name="connsiteY295" fmla="*/ 824660 h 1256101"/>
                <a:gd name="connsiteX296" fmla="*/ 3136723 w 3871598"/>
                <a:gd name="connsiteY296" fmla="*/ 827303 h 1256101"/>
                <a:gd name="connsiteX297" fmla="*/ 3136472 w 3871598"/>
                <a:gd name="connsiteY297" fmla="*/ 827958 h 1256101"/>
                <a:gd name="connsiteX298" fmla="*/ 3218059 w 3871598"/>
                <a:gd name="connsiteY298" fmla="*/ 833781 h 1256101"/>
                <a:gd name="connsiteX299" fmla="*/ 3148895 w 3871598"/>
                <a:gd name="connsiteY299" fmla="*/ 861979 h 1256101"/>
                <a:gd name="connsiteX300" fmla="*/ 3173433 w 3871598"/>
                <a:gd name="connsiteY300" fmla="*/ 871749 h 1256101"/>
                <a:gd name="connsiteX301" fmla="*/ 3158185 w 3871598"/>
                <a:gd name="connsiteY301" fmla="*/ 877549 h 1256101"/>
                <a:gd name="connsiteX302" fmla="*/ 3170763 w 3871598"/>
                <a:gd name="connsiteY302" fmla="*/ 880483 h 1256101"/>
                <a:gd name="connsiteX303" fmla="*/ 3186617 w 3871598"/>
                <a:gd name="connsiteY303" fmla="*/ 889779 h 1256101"/>
                <a:gd name="connsiteX304" fmla="*/ 3148898 w 3871598"/>
                <a:gd name="connsiteY304" fmla="*/ 904277 h 1256101"/>
                <a:gd name="connsiteX305" fmla="*/ 3167255 w 3871598"/>
                <a:gd name="connsiteY305" fmla="*/ 909817 h 1256101"/>
                <a:gd name="connsiteX306" fmla="*/ 3148036 w 3871598"/>
                <a:gd name="connsiteY306" fmla="*/ 912195 h 1256101"/>
                <a:gd name="connsiteX307" fmla="*/ 3180793 w 3871598"/>
                <a:gd name="connsiteY307" fmla="*/ 924291 h 1256101"/>
                <a:gd name="connsiteX308" fmla="*/ 3123452 w 3871598"/>
                <a:gd name="connsiteY308" fmla="*/ 924219 h 1256101"/>
                <a:gd name="connsiteX309" fmla="*/ 3157171 w 3871598"/>
                <a:gd name="connsiteY309" fmla="*/ 936764 h 1256101"/>
                <a:gd name="connsiteX310" fmla="*/ 3148039 w 3871598"/>
                <a:gd name="connsiteY310" fmla="*/ 938212 h 1256101"/>
                <a:gd name="connsiteX311" fmla="*/ 3180796 w 3871598"/>
                <a:gd name="connsiteY311" fmla="*/ 946388 h 1256101"/>
                <a:gd name="connsiteX312" fmla="*/ 3123453 w 3871598"/>
                <a:gd name="connsiteY312" fmla="*/ 946339 h 1256101"/>
                <a:gd name="connsiteX313" fmla="*/ 3233383 w 3871598"/>
                <a:gd name="connsiteY313" fmla="*/ 968203 h 1256101"/>
                <a:gd name="connsiteX314" fmla="*/ 3227441 w 3871598"/>
                <a:gd name="connsiteY314" fmla="*/ 969291 h 1256101"/>
                <a:gd name="connsiteX315" fmla="*/ 3199526 w 3871598"/>
                <a:gd name="connsiteY315" fmla="*/ 971829 h 1256101"/>
                <a:gd name="connsiteX316" fmla="*/ 3177266 w 3871598"/>
                <a:gd name="connsiteY316" fmla="*/ 969589 h 1256101"/>
                <a:gd name="connsiteX317" fmla="*/ 3168043 w 3871598"/>
                <a:gd name="connsiteY317" fmla="*/ 977454 h 1256101"/>
                <a:gd name="connsiteX318" fmla="*/ 3030092 w 3871598"/>
                <a:gd name="connsiteY318" fmla="*/ 990509 h 1256101"/>
                <a:gd name="connsiteX319" fmla="*/ 3029239 w 3871598"/>
                <a:gd name="connsiteY319" fmla="*/ 992454 h 1256101"/>
                <a:gd name="connsiteX320" fmla="*/ 3027867 w 3871598"/>
                <a:gd name="connsiteY320" fmla="*/ 994579 h 1256101"/>
                <a:gd name="connsiteX321" fmla="*/ 3007292 w 3871598"/>
                <a:gd name="connsiteY321" fmla="*/ 993269 h 1256101"/>
                <a:gd name="connsiteX322" fmla="*/ 3004290 w 3871598"/>
                <a:gd name="connsiteY322" fmla="*/ 993598 h 1256101"/>
                <a:gd name="connsiteX323" fmla="*/ 2997560 w 3871598"/>
                <a:gd name="connsiteY323" fmla="*/ 994955 h 1256101"/>
                <a:gd name="connsiteX324" fmla="*/ 2998375 w 3871598"/>
                <a:gd name="connsiteY324" fmla="*/ 995910 h 1256101"/>
                <a:gd name="connsiteX325" fmla="*/ 2997560 w 3871598"/>
                <a:gd name="connsiteY325" fmla="*/ 996154 h 1256101"/>
                <a:gd name="connsiteX326" fmla="*/ 2999603 w 3871598"/>
                <a:gd name="connsiteY326" fmla="*/ 999700 h 1256101"/>
                <a:gd name="connsiteX327" fmla="*/ 2997775 w 3871598"/>
                <a:gd name="connsiteY327" fmla="*/ 1000782 h 1256101"/>
                <a:gd name="connsiteX328" fmla="*/ 2999671 w 3871598"/>
                <a:gd name="connsiteY328" fmla="*/ 1000996 h 1256101"/>
                <a:gd name="connsiteX329" fmla="*/ 2999756 w 3871598"/>
                <a:gd name="connsiteY329" fmla="*/ 1003043 h 1256101"/>
                <a:gd name="connsiteX330" fmla="*/ 2997773 w 3871598"/>
                <a:gd name="connsiteY330" fmla="*/ 1004778 h 1256101"/>
                <a:gd name="connsiteX331" fmla="*/ 3006509 w 3871598"/>
                <a:gd name="connsiteY331" fmla="*/ 1006236 h 1256101"/>
                <a:gd name="connsiteX332" fmla="*/ 2964152 w 3871598"/>
                <a:gd name="connsiteY332" fmla="*/ 1011190 h 1256101"/>
                <a:gd name="connsiteX333" fmla="*/ 2958178 w 3871598"/>
                <a:gd name="connsiteY333" fmla="*/ 1018256 h 1256101"/>
                <a:gd name="connsiteX334" fmla="*/ 2955182 w 3871598"/>
                <a:gd name="connsiteY334" fmla="*/ 1017772 h 1256101"/>
                <a:gd name="connsiteX335" fmla="*/ 2970860 w 3871598"/>
                <a:gd name="connsiteY335" fmla="*/ 1026639 h 1256101"/>
                <a:gd name="connsiteX336" fmla="*/ 2967961 w 3871598"/>
                <a:gd name="connsiteY336" fmla="*/ 1027615 h 1256101"/>
                <a:gd name="connsiteX337" fmla="*/ 2959311 w 3871598"/>
                <a:gd name="connsiteY337" fmla="*/ 1028651 h 1256101"/>
                <a:gd name="connsiteX338" fmla="*/ 2958179 w 3871598"/>
                <a:gd name="connsiteY338" fmla="*/ 1030633 h 1256101"/>
                <a:gd name="connsiteX339" fmla="*/ 2948836 w 3871598"/>
                <a:gd name="connsiteY339" fmla="*/ 1028403 h 1256101"/>
                <a:gd name="connsiteX340" fmla="*/ 2962499 w 3871598"/>
                <a:gd name="connsiteY340" fmla="*/ 1037473 h 1256101"/>
                <a:gd name="connsiteX341" fmla="*/ 2990457 w 3871598"/>
                <a:gd name="connsiteY341" fmla="*/ 1030910 h 1256101"/>
                <a:gd name="connsiteX342" fmla="*/ 2993089 w 3871598"/>
                <a:gd name="connsiteY342" fmla="*/ 1033124 h 1256101"/>
                <a:gd name="connsiteX343" fmla="*/ 2991842 w 3871598"/>
                <a:gd name="connsiteY343" fmla="*/ 1037161 h 1256101"/>
                <a:gd name="connsiteX344" fmla="*/ 3000030 w 3871598"/>
                <a:gd name="connsiteY344" fmla="*/ 1035429 h 1256101"/>
                <a:gd name="connsiteX345" fmla="*/ 3000933 w 3871598"/>
                <a:gd name="connsiteY345" fmla="*/ 1037054 h 1256101"/>
                <a:gd name="connsiteX346" fmla="*/ 2996322 w 3871598"/>
                <a:gd name="connsiteY346" fmla="*/ 1045946 h 1256101"/>
                <a:gd name="connsiteX347" fmla="*/ 3009330 w 3871598"/>
                <a:gd name="connsiteY347" fmla="*/ 1048509 h 1256101"/>
                <a:gd name="connsiteX348" fmla="*/ 3026427 w 3871598"/>
                <a:gd name="connsiteY348" fmla="*/ 1043415 h 1256101"/>
                <a:gd name="connsiteX349" fmla="*/ 3029144 w 3871598"/>
                <a:gd name="connsiteY349" fmla="*/ 1044924 h 1256101"/>
                <a:gd name="connsiteX350" fmla="*/ 3029356 w 3871598"/>
                <a:gd name="connsiteY350" fmla="*/ 1047981 h 1256101"/>
                <a:gd name="connsiteX351" fmla="*/ 3036450 w 3871598"/>
                <a:gd name="connsiteY351" fmla="*/ 1047437 h 1256101"/>
                <a:gd name="connsiteX352" fmla="*/ 3035616 w 3871598"/>
                <a:gd name="connsiteY352" fmla="*/ 1053121 h 1256101"/>
                <a:gd name="connsiteX353" fmla="*/ 3066505 w 3871598"/>
                <a:gd name="connsiteY353" fmla="*/ 1058038 h 1256101"/>
                <a:gd name="connsiteX354" fmla="*/ 3053607 w 3871598"/>
                <a:gd name="connsiteY354" fmla="*/ 1059556 h 1256101"/>
                <a:gd name="connsiteX355" fmla="*/ 3061499 w 3871598"/>
                <a:gd name="connsiteY355" fmla="*/ 1062258 h 1256101"/>
                <a:gd name="connsiteX356" fmla="*/ 3036950 w 3871598"/>
                <a:gd name="connsiteY356" fmla="*/ 1064233 h 1256101"/>
                <a:gd name="connsiteX357" fmla="*/ 3043274 w 3871598"/>
                <a:gd name="connsiteY357" fmla="*/ 1076268 h 1256101"/>
                <a:gd name="connsiteX358" fmla="*/ 3016973 w 3871598"/>
                <a:gd name="connsiteY358" fmla="*/ 1075226 h 1256101"/>
                <a:gd name="connsiteX359" fmla="*/ 3016930 w 3871598"/>
                <a:gd name="connsiteY359" fmla="*/ 1075226 h 1256101"/>
                <a:gd name="connsiteX360" fmla="*/ 3017749 w 3871598"/>
                <a:gd name="connsiteY360" fmla="*/ 1075775 h 1256101"/>
                <a:gd name="connsiteX361" fmla="*/ 3033265 w 3871598"/>
                <a:gd name="connsiteY361" fmla="*/ 1080867 h 1256101"/>
                <a:gd name="connsiteX362" fmla="*/ 3003718 w 3871598"/>
                <a:gd name="connsiteY362" fmla="*/ 1087134 h 1256101"/>
                <a:gd name="connsiteX363" fmla="*/ 3013150 w 3871598"/>
                <a:gd name="connsiteY363" fmla="*/ 1090823 h 1256101"/>
                <a:gd name="connsiteX364" fmla="*/ 2981202 w 3871598"/>
                <a:gd name="connsiteY364" fmla="*/ 1092914 h 1256101"/>
                <a:gd name="connsiteX365" fmla="*/ 2986286 w 3871598"/>
                <a:gd name="connsiteY365" fmla="*/ 1108753 h 1256101"/>
                <a:gd name="connsiteX366" fmla="*/ 2952849 w 3871598"/>
                <a:gd name="connsiteY366" fmla="*/ 1106874 h 1256101"/>
                <a:gd name="connsiteX367" fmla="*/ 2952795 w 3871598"/>
                <a:gd name="connsiteY367" fmla="*/ 1106874 h 1256101"/>
                <a:gd name="connsiteX368" fmla="*/ 2955796 w 3871598"/>
                <a:gd name="connsiteY368" fmla="*/ 1113738 h 1256101"/>
                <a:gd name="connsiteX369" fmla="*/ 2926740 w 3871598"/>
                <a:gd name="connsiteY369" fmla="*/ 1110802 h 1256101"/>
                <a:gd name="connsiteX370" fmla="*/ 2924047 w 3871598"/>
                <a:gd name="connsiteY370" fmla="*/ 1116073 h 1256101"/>
                <a:gd name="connsiteX371" fmla="*/ 2931778 w 3871598"/>
                <a:gd name="connsiteY371" fmla="*/ 1118720 h 1256101"/>
                <a:gd name="connsiteX372" fmla="*/ 2923427 w 3871598"/>
                <a:gd name="connsiteY372" fmla="*/ 1119313 h 1256101"/>
                <a:gd name="connsiteX373" fmla="*/ 2916709 w 3871598"/>
                <a:gd name="connsiteY373" fmla="*/ 1126446 h 1256101"/>
                <a:gd name="connsiteX374" fmla="*/ 2879858 w 3871598"/>
                <a:gd name="connsiteY374" fmla="*/ 1121770 h 1256101"/>
                <a:gd name="connsiteX375" fmla="*/ 2882200 w 3871598"/>
                <a:gd name="connsiteY375" fmla="*/ 1122997 h 1256101"/>
                <a:gd name="connsiteX376" fmla="*/ 2876008 w 3871598"/>
                <a:gd name="connsiteY376" fmla="*/ 1124135 h 1256101"/>
                <a:gd name="connsiteX377" fmla="*/ 2879355 w 3871598"/>
                <a:gd name="connsiteY377" fmla="*/ 1127664 h 1256101"/>
                <a:gd name="connsiteX378" fmla="*/ 2867680 w 3871598"/>
                <a:gd name="connsiteY378" fmla="*/ 1128764 h 1256101"/>
                <a:gd name="connsiteX379" fmla="*/ 2869205 w 3871598"/>
                <a:gd name="connsiteY379" fmla="*/ 1141685 h 1256101"/>
                <a:gd name="connsiteX380" fmla="*/ 2981339 w 3871598"/>
                <a:gd name="connsiteY380" fmla="*/ 1141684 h 1256101"/>
                <a:gd name="connsiteX381" fmla="*/ 2986351 w 3871598"/>
                <a:gd name="connsiteY381" fmla="*/ 1162457 h 1256101"/>
                <a:gd name="connsiteX382" fmla="*/ 2955339 w 3871598"/>
                <a:gd name="connsiteY382" fmla="*/ 1162118 h 1256101"/>
                <a:gd name="connsiteX383" fmla="*/ 2952849 w 3871598"/>
                <a:gd name="connsiteY383" fmla="*/ 1161763 h 1256101"/>
                <a:gd name="connsiteX384" fmla="*/ 2952795 w 3871598"/>
                <a:gd name="connsiteY384" fmla="*/ 1161761 h 1256101"/>
                <a:gd name="connsiteX385" fmla="*/ 2953060 w 3871598"/>
                <a:gd name="connsiteY385" fmla="*/ 1162079 h 1256101"/>
                <a:gd name="connsiteX386" fmla="*/ 2935123 w 3871598"/>
                <a:gd name="connsiteY386" fmla="*/ 1161773 h 1256101"/>
                <a:gd name="connsiteX387" fmla="*/ 2951868 w 3871598"/>
                <a:gd name="connsiteY387" fmla="*/ 1169537 h 1256101"/>
                <a:gd name="connsiteX388" fmla="*/ 2934080 w 3871598"/>
                <a:gd name="connsiteY388" fmla="*/ 1169267 h 1256101"/>
                <a:gd name="connsiteX389" fmla="*/ 2926740 w 3871598"/>
                <a:gd name="connsiteY389" fmla="*/ 1167575 h 1256101"/>
                <a:gd name="connsiteX390" fmla="*/ 2926197 w 3871598"/>
                <a:gd name="connsiteY390" fmla="*/ 1169148 h 1256101"/>
                <a:gd name="connsiteX391" fmla="*/ 2863416 w 3871598"/>
                <a:gd name="connsiteY391" fmla="*/ 1167945 h 1256101"/>
                <a:gd name="connsiteX392" fmla="*/ 2863278 w 3871598"/>
                <a:gd name="connsiteY392" fmla="*/ 1167943 h 1256101"/>
                <a:gd name="connsiteX393" fmla="*/ 2865820 w 3871598"/>
                <a:gd name="connsiteY393" fmla="*/ 1168317 h 1256101"/>
                <a:gd name="connsiteX394" fmla="*/ 2916293 w 3871598"/>
                <a:gd name="connsiteY394" fmla="*/ 1172060 h 1256101"/>
                <a:gd name="connsiteX395" fmla="*/ 2852308 w 3871598"/>
                <a:gd name="connsiteY395" fmla="*/ 1173857 h 1256101"/>
                <a:gd name="connsiteX396" fmla="*/ 2839156 w 3871598"/>
                <a:gd name="connsiteY396" fmla="*/ 1173589 h 1256101"/>
                <a:gd name="connsiteX397" fmla="*/ 2838665 w 3871598"/>
                <a:gd name="connsiteY397" fmla="*/ 1178079 h 1256101"/>
                <a:gd name="connsiteX398" fmla="*/ 2823644 w 3871598"/>
                <a:gd name="connsiteY398" fmla="*/ 1174344 h 1256101"/>
                <a:gd name="connsiteX399" fmla="*/ 2823304 w 3871598"/>
                <a:gd name="connsiteY399" fmla="*/ 1174400 h 1256101"/>
                <a:gd name="connsiteX400" fmla="*/ 2823857 w 3871598"/>
                <a:gd name="connsiteY400" fmla="*/ 1182390 h 1256101"/>
                <a:gd name="connsiteX401" fmla="*/ 2810681 w 3871598"/>
                <a:gd name="connsiteY401" fmla="*/ 1177560 h 1256101"/>
                <a:gd name="connsiteX402" fmla="*/ 2808785 w 3871598"/>
                <a:gd name="connsiteY402" fmla="*/ 1183560 h 1256101"/>
                <a:gd name="connsiteX403" fmla="*/ 2812064 w 3871598"/>
                <a:gd name="connsiteY403" fmla="*/ 1187016 h 1256101"/>
                <a:gd name="connsiteX404" fmla="*/ 2808102 w 3871598"/>
                <a:gd name="connsiteY404" fmla="*/ 1187298 h 1256101"/>
                <a:gd name="connsiteX405" fmla="*/ 2804105 w 3871598"/>
                <a:gd name="connsiteY405" fmla="*/ 1195267 h 1256101"/>
                <a:gd name="connsiteX406" fmla="*/ 2782326 w 3871598"/>
                <a:gd name="connsiteY406" fmla="*/ 1185891 h 1256101"/>
                <a:gd name="connsiteX407" fmla="*/ 2780773 w 3871598"/>
                <a:gd name="connsiteY407" fmla="*/ 1186560 h 1256101"/>
                <a:gd name="connsiteX408" fmla="*/ 2779592 w 3871598"/>
                <a:gd name="connsiteY408" fmla="*/ 1188604 h 1256101"/>
                <a:gd name="connsiteX409" fmla="*/ 2777311 w 3871598"/>
                <a:gd name="connsiteY409" fmla="*/ 1189142 h 1256101"/>
                <a:gd name="connsiteX410" fmla="*/ 2774107 w 3871598"/>
                <a:gd name="connsiteY410" fmla="*/ 1193140 h 1256101"/>
                <a:gd name="connsiteX411" fmla="*/ 2772357 w 3871598"/>
                <a:gd name="connsiteY411" fmla="*/ 1209865 h 1256101"/>
                <a:gd name="connsiteX412" fmla="*/ 2832354 w 3871598"/>
                <a:gd name="connsiteY412" fmla="*/ 1216142 h 1256101"/>
                <a:gd name="connsiteX413" fmla="*/ 2832160 w 3871598"/>
                <a:gd name="connsiteY413" fmla="*/ 1240548 h 1256101"/>
                <a:gd name="connsiteX414" fmla="*/ 2817756 w 3871598"/>
                <a:gd name="connsiteY414" fmla="*/ 1238642 h 1256101"/>
                <a:gd name="connsiteX415" fmla="*/ 2816641 w 3871598"/>
                <a:gd name="connsiteY415" fmla="*/ 1238106 h 1256101"/>
                <a:gd name="connsiteX416" fmla="*/ 2816615 w 3871598"/>
                <a:gd name="connsiteY416" fmla="*/ 1238102 h 1256101"/>
                <a:gd name="connsiteX417" fmla="*/ 2816701 w 3871598"/>
                <a:gd name="connsiteY417" fmla="*/ 1238485 h 1256101"/>
                <a:gd name="connsiteX418" fmla="*/ 2808382 w 3871598"/>
                <a:gd name="connsiteY418" fmla="*/ 1237256 h 1256101"/>
                <a:gd name="connsiteX419" fmla="*/ 2815237 w 3871598"/>
                <a:gd name="connsiteY419" fmla="*/ 1247102 h 1256101"/>
                <a:gd name="connsiteX420" fmla="*/ 2806985 w 3871598"/>
                <a:gd name="connsiteY420" fmla="*/ 1245920 h 1256101"/>
                <a:gd name="connsiteX421" fmla="*/ 2803772 w 3871598"/>
                <a:gd name="connsiteY421" fmla="*/ 1243595 h 1256101"/>
                <a:gd name="connsiteX422" fmla="*/ 2803328 w 3871598"/>
                <a:gd name="connsiteY422" fmla="*/ 1245397 h 1256101"/>
                <a:gd name="connsiteX423" fmla="*/ 2774232 w 3871598"/>
                <a:gd name="connsiteY423" fmla="*/ 1240939 h 1256101"/>
                <a:gd name="connsiteX424" fmla="*/ 2774168 w 3871598"/>
                <a:gd name="connsiteY424" fmla="*/ 1240931 h 1256101"/>
                <a:gd name="connsiteX425" fmla="*/ 2775306 w 3871598"/>
                <a:gd name="connsiteY425" fmla="*/ 1241491 h 1256101"/>
                <a:gd name="connsiteX426" fmla="*/ 2798360 w 3871598"/>
                <a:gd name="connsiteY426" fmla="*/ 1248304 h 1256101"/>
                <a:gd name="connsiteX427" fmla="*/ 2768339 w 3871598"/>
                <a:gd name="connsiteY427" fmla="*/ 1247275 h 1256101"/>
                <a:gd name="connsiteX428" fmla="*/ 2761874 w 3871598"/>
                <a:gd name="connsiteY428" fmla="*/ 1246265 h 1256101"/>
                <a:gd name="connsiteX429" fmla="*/ 2753797 w 3871598"/>
                <a:gd name="connsiteY429" fmla="*/ 1246777 h 1256101"/>
                <a:gd name="connsiteX430" fmla="*/ 2750389 w 3871598"/>
                <a:gd name="connsiteY430" fmla="*/ 1246660 h 1256101"/>
                <a:gd name="connsiteX431" fmla="*/ 2750999 w 3871598"/>
                <a:gd name="connsiteY431" fmla="*/ 1246954 h 1256101"/>
                <a:gd name="connsiteX432" fmla="*/ 2727828 w 3871598"/>
                <a:gd name="connsiteY432" fmla="*/ 1248424 h 1256101"/>
                <a:gd name="connsiteX433" fmla="*/ 2713584 w 3871598"/>
                <a:gd name="connsiteY433" fmla="*/ 1246121 h 1256101"/>
                <a:gd name="connsiteX434" fmla="*/ 2714925 w 3871598"/>
                <a:gd name="connsiteY434" fmla="*/ 1249411 h 1256101"/>
                <a:gd name="connsiteX435" fmla="*/ 2715527 w 3871598"/>
                <a:gd name="connsiteY435" fmla="*/ 1249939 h 1256101"/>
                <a:gd name="connsiteX436" fmla="*/ 2715624 w 3871598"/>
                <a:gd name="connsiteY436" fmla="*/ 1250025 h 1256101"/>
                <a:gd name="connsiteX437" fmla="*/ 2699340 w 3871598"/>
                <a:gd name="connsiteY437" fmla="*/ 1256101 h 1256101"/>
                <a:gd name="connsiteX438" fmla="*/ 2678538 w 3871598"/>
                <a:gd name="connsiteY438" fmla="*/ 1252492 h 1256101"/>
                <a:gd name="connsiteX439" fmla="*/ 2716512 w 3871598"/>
                <a:gd name="connsiteY439" fmla="*/ 1225657 h 1256101"/>
                <a:gd name="connsiteX440" fmla="*/ 2573442 w 3871598"/>
                <a:gd name="connsiteY440" fmla="*/ 1236034 h 1256101"/>
                <a:gd name="connsiteX441" fmla="*/ 2518748 w 3871598"/>
                <a:gd name="connsiteY441" fmla="*/ 1234485 h 1256101"/>
                <a:gd name="connsiteX442" fmla="*/ 2540010 w 3871598"/>
                <a:gd name="connsiteY442" fmla="*/ 1204050 h 1256101"/>
                <a:gd name="connsiteX443" fmla="*/ 2468583 w 3871598"/>
                <a:gd name="connsiteY443" fmla="*/ 1210149 h 1256101"/>
                <a:gd name="connsiteX444" fmla="*/ 2464494 w 3871598"/>
                <a:gd name="connsiteY444" fmla="*/ 1210711 h 1256101"/>
                <a:gd name="connsiteX445" fmla="*/ 2407700 w 3871598"/>
                <a:gd name="connsiteY445" fmla="*/ 1218605 h 1256101"/>
                <a:gd name="connsiteX446" fmla="*/ 2400934 w 3871598"/>
                <a:gd name="connsiteY446" fmla="*/ 1207430 h 1256101"/>
                <a:gd name="connsiteX447" fmla="*/ 2330071 w 3871598"/>
                <a:gd name="connsiteY447" fmla="*/ 1199499 h 1256101"/>
                <a:gd name="connsiteX448" fmla="*/ 2364622 w 3871598"/>
                <a:gd name="connsiteY448" fmla="*/ 1208633 h 1256101"/>
                <a:gd name="connsiteX449" fmla="*/ 2276641 w 3871598"/>
                <a:gd name="connsiteY449" fmla="*/ 1194540 h 1256101"/>
                <a:gd name="connsiteX450" fmla="*/ 2269154 w 3871598"/>
                <a:gd name="connsiteY450" fmla="*/ 1196309 h 1256101"/>
                <a:gd name="connsiteX451" fmla="*/ 2264557 w 3871598"/>
                <a:gd name="connsiteY451" fmla="*/ 1198074 h 1256101"/>
                <a:gd name="connsiteX452" fmla="*/ 2343029 w 3871598"/>
                <a:gd name="connsiteY452" fmla="*/ 1214138 h 1256101"/>
                <a:gd name="connsiteX453" fmla="*/ 2253584 w 3871598"/>
                <a:gd name="connsiteY453" fmla="*/ 1202100 h 1256101"/>
                <a:gd name="connsiteX454" fmla="*/ 2261885 w 3871598"/>
                <a:gd name="connsiteY454" fmla="*/ 1206260 h 1256101"/>
                <a:gd name="connsiteX455" fmla="*/ 2246193 w 3871598"/>
                <a:gd name="connsiteY455" fmla="*/ 1203965 h 1256101"/>
                <a:gd name="connsiteX456" fmla="*/ 2242421 w 3871598"/>
                <a:gd name="connsiteY456" fmla="*/ 1205118 h 1256101"/>
                <a:gd name="connsiteX457" fmla="*/ 2241289 w 3871598"/>
                <a:gd name="connsiteY457" fmla="*/ 1204832 h 1256101"/>
                <a:gd name="connsiteX458" fmla="*/ 2245412 w 3871598"/>
                <a:gd name="connsiteY458" fmla="*/ 1165427 h 1256101"/>
                <a:gd name="connsiteX459" fmla="*/ 2207463 w 3871598"/>
                <a:gd name="connsiteY459" fmla="*/ 1168955 h 1256101"/>
                <a:gd name="connsiteX460" fmla="*/ 2198905 w 3871598"/>
                <a:gd name="connsiteY460" fmla="*/ 1169795 h 1256101"/>
                <a:gd name="connsiteX461" fmla="*/ 2080043 w 3871598"/>
                <a:gd name="connsiteY461" fmla="*/ 1181563 h 1256101"/>
                <a:gd name="connsiteX462" fmla="*/ 2068848 w 3871598"/>
                <a:gd name="connsiteY462" fmla="*/ 1175649 h 1256101"/>
                <a:gd name="connsiteX463" fmla="*/ 2053313 w 3871598"/>
                <a:gd name="connsiteY463" fmla="*/ 1177855 h 1256101"/>
                <a:gd name="connsiteX464" fmla="*/ 2043714 w 3871598"/>
                <a:gd name="connsiteY464" fmla="*/ 1176038 h 1256101"/>
                <a:gd name="connsiteX465" fmla="*/ 2044514 w 3871598"/>
                <a:gd name="connsiteY465" fmla="*/ 1179272 h 1256101"/>
                <a:gd name="connsiteX466" fmla="*/ 2044905 w 3871598"/>
                <a:gd name="connsiteY466" fmla="*/ 1179778 h 1256101"/>
                <a:gd name="connsiteX467" fmla="*/ 2044968 w 3871598"/>
                <a:gd name="connsiteY467" fmla="*/ 1179861 h 1256101"/>
                <a:gd name="connsiteX468" fmla="*/ 2033701 w 3871598"/>
                <a:gd name="connsiteY468" fmla="*/ 1186461 h 1256101"/>
                <a:gd name="connsiteX469" fmla="*/ 2019690 w 3871598"/>
                <a:gd name="connsiteY469" fmla="*/ 1183563 h 1256101"/>
                <a:gd name="connsiteX470" fmla="*/ 2036883 w 3871598"/>
                <a:gd name="connsiteY470" fmla="*/ 1172599 h 1256101"/>
                <a:gd name="connsiteX471" fmla="*/ 1937604 w 3871598"/>
                <a:gd name="connsiteY471" fmla="*/ 1172308 h 1256101"/>
                <a:gd name="connsiteX472" fmla="*/ 1937534 w 3871598"/>
                <a:gd name="connsiteY472" fmla="*/ 1170777 h 1256101"/>
                <a:gd name="connsiteX473" fmla="*/ 1911746 w 3871598"/>
                <a:gd name="connsiteY473" fmla="*/ 1170980 h 1256101"/>
                <a:gd name="connsiteX474" fmla="*/ 1927211 w 3871598"/>
                <a:gd name="connsiteY474" fmla="*/ 1139939 h 1256101"/>
                <a:gd name="connsiteX475" fmla="*/ 1878485 w 3871598"/>
                <a:gd name="connsiteY475" fmla="*/ 1148412 h 1256101"/>
                <a:gd name="connsiteX476" fmla="*/ 1875688 w 3871598"/>
                <a:gd name="connsiteY476" fmla="*/ 1149109 h 1256101"/>
                <a:gd name="connsiteX477" fmla="*/ 1836841 w 3871598"/>
                <a:gd name="connsiteY477" fmla="*/ 1158881 h 1256101"/>
                <a:gd name="connsiteX478" fmla="*/ 1832620 w 3871598"/>
                <a:gd name="connsiteY478" fmla="*/ 1147972 h 1256101"/>
                <a:gd name="connsiteX479" fmla="*/ 1784747 w 3871598"/>
                <a:gd name="connsiteY479" fmla="*/ 1142447 h 1256101"/>
                <a:gd name="connsiteX480" fmla="*/ 1807912 w 3871598"/>
                <a:gd name="connsiteY480" fmla="*/ 1150389 h 1256101"/>
                <a:gd name="connsiteX481" fmla="*/ 1748617 w 3871598"/>
                <a:gd name="connsiteY481" fmla="*/ 1139297 h 1256101"/>
                <a:gd name="connsiteX482" fmla="*/ 1743473 w 3871598"/>
                <a:gd name="connsiteY482" fmla="*/ 1141312 h 1256101"/>
                <a:gd name="connsiteX483" fmla="*/ 1740288 w 3871598"/>
                <a:gd name="connsiteY483" fmla="*/ 1143225 h 1256101"/>
                <a:gd name="connsiteX484" fmla="*/ 1793059 w 3871598"/>
                <a:gd name="connsiteY484" fmla="*/ 1156599 h 1256101"/>
                <a:gd name="connsiteX485" fmla="*/ 1732701 w 3871598"/>
                <a:gd name="connsiteY485" fmla="*/ 1147604 h 1256101"/>
                <a:gd name="connsiteX486" fmla="*/ 1738200 w 3871598"/>
                <a:gd name="connsiteY486" fmla="*/ 1151471 h 1256101"/>
                <a:gd name="connsiteX487" fmla="*/ 1727617 w 3871598"/>
                <a:gd name="connsiteY487" fmla="*/ 1149711 h 1256101"/>
                <a:gd name="connsiteX488" fmla="*/ 1725014 w 3871598"/>
                <a:gd name="connsiteY488" fmla="*/ 1150986 h 1256101"/>
                <a:gd name="connsiteX489" fmla="*/ 1719920 w 3871598"/>
                <a:gd name="connsiteY489" fmla="*/ 1149325 h 1256101"/>
                <a:gd name="connsiteX490" fmla="*/ 1717011 w 3871598"/>
                <a:gd name="connsiteY490" fmla="*/ 1149140 h 1256101"/>
                <a:gd name="connsiteX491" fmla="*/ 1710683 w 3871598"/>
                <a:gd name="connsiteY491" fmla="*/ 1145640 h 1256101"/>
                <a:gd name="connsiteX492" fmla="*/ 1707683 w 3871598"/>
                <a:gd name="connsiteY492" fmla="*/ 1144906 h 1256101"/>
                <a:gd name="connsiteX493" fmla="*/ 1703683 w 3871598"/>
                <a:gd name="connsiteY493" fmla="*/ 1149462 h 1256101"/>
                <a:gd name="connsiteX494" fmla="*/ 1679908 w 3871598"/>
                <a:gd name="connsiteY494" fmla="*/ 1143494 h 1256101"/>
                <a:gd name="connsiteX495" fmla="*/ 1665953 w 3871598"/>
                <a:gd name="connsiteY495" fmla="*/ 1143035 h 1256101"/>
                <a:gd name="connsiteX496" fmla="*/ 1660368 w 3871598"/>
                <a:gd name="connsiteY496" fmla="*/ 1146848 h 1256101"/>
                <a:gd name="connsiteX497" fmla="*/ 1701841 w 3871598"/>
                <a:gd name="connsiteY497" fmla="*/ 1160835 h 1256101"/>
                <a:gd name="connsiteX498" fmla="*/ 1700161 w 3871598"/>
                <a:gd name="connsiteY498" fmla="*/ 1161481 h 1256101"/>
                <a:gd name="connsiteX499" fmla="*/ 1663366 w 3871598"/>
                <a:gd name="connsiteY499" fmla="*/ 1157987 h 1256101"/>
                <a:gd name="connsiteX500" fmla="*/ 1671150 w 3871598"/>
                <a:gd name="connsiteY500" fmla="*/ 1160619 h 1256101"/>
                <a:gd name="connsiteX501" fmla="*/ 1661088 w 3871598"/>
                <a:gd name="connsiteY501" fmla="*/ 1160459 h 1256101"/>
                <a:gd name="connsiteX502" fmla="*/ 1592683 w 3871598"/>
                <a:gd name="connsiteY502" fmla="*/ 1151272 h 1256101"/>
                <a:gd name="connsiteX503" fmla="*/ 1587166 w 3871598"/>
                <a:gd name="connsiteY503" fmla="*/ 1152154 h 1256101"/>
                <a:gd name="connsiteX504" fmla="*/ 1578756 w 3871598"/>
                <a:gd name="connsiteY504" fmla="*/ 1149374 h 1256101"/>
                <a:gd name="connsiteX505" fmla="*/ 1575841 w 3871598"/>
                <a:gd name="connsiteY505" fmla="*/ 1148977 h 1256101"/>
                <a:gd name="connsiteX506" fmla="*/ 1575836 w 3871598"/>
                <a:gd name="connsiteY506" fmla="*/ 1151630 h 1256101"/>
                <a:gd name="connsiteX507" fmla="*/ 1615983 w 3871598"/>
                <a:gd name="connsiteY507" fmla="*/ 1163279 h 1256101"/>
                <a:gd name="connsiteX508" fmla="*/ 1588512 w 3871598"/>
                <a:gd name="connsiteY508" fmla="*/ 1161237 h 1256101"/>
                <a:gd name="connsiteX509" fmla="*/ 1596142 w 3871598"/>
                <a:gd name="connsiteY509" fmla="*/ 1163315 h 1256101"/>
                <a:gd name="connsiteX510" fmla="*/ 1589395 w 3871598"/>
                <a:gd name="connsiteY510" fmla="*/ 1163448 h 1256101"/>
                <a:gd name="connsiteX511" fmla="*/ 1538364 w 3871598"/>
                <a:gd name="connsiteY511" fmla="*/ 1157536 h 1256101"/>
                <a:gd name="connsiteX512" fmla="*/ 1532438 w 3871598"/>
                <a:gd name="connsiteY512" fmla="*/ 1157642 h 1256101"/>
                <a:gd name="connsiteX513" fmla="*/ 1531784 w 3871598"/>
                <a:gd name="connsiteY513" fmla="*/ 1157493 h 1256101"/>
                <a:gd name="connsiteX514" fmla="*/ 1518047 w 3871598"/>
                <a:gd name="connsiteY514" fmla="*/ 1155453 h 1256101"/>
                <a:gd name="connsiteX515" fmla="*/ 1504380 w 3871598"/>
                <a:gd name="connsiteY515" fmla="*/ 1154244 h 1256101"/>
                <a:gd name="connsiteX516" fmla="*/ 1504598 w 3871598"/>
                <a:gd name="connsiteY516" fmla="*/ 1155335 h 1256101"/>
                <a:gd name="connsiteX517" fmla="*/ 1518265 w 3871598"/>
                <a:gd name="connsiteY517" fmla="*/ 1164155 h 1256101"/>
                <a:gd name="connsiteX518" fmla="*/ 1515514 w 3871598"/>
                <a:gd name="connsiteY518" fmla="*/ 1164679 h 1256101"/>
                <a:gd name="connsiteX519" fmla="*/ 1510138 w 3871598"/>
                <a:gd name="connsiteY519" fmla="*/ 1164179 h 1256101"/>
                <a:gd name="connsiteX520" fmla="*/ 1510846 w 3871598"/>
                <a:gd name="connsiteY520" fmla="*/ 1166372 h 1256101"/>
                <a:gd name="connsiteX521" fmla="*/ 1495314 w 3871598"/>
                <a:gd name="connsiteY521" fmla="*/ 1164253 h 1256101"/>
                <a:gd name="connsiteX522" fmla="*/ 1491506 w 3871598"/>
                <a:gd name="connsiteY522" fmla="*/ 1163791 h 1256101"/>
                <a:gd name="connsiteX523" fmla="*/ 1481193 w 3871598"/>
                <a:gd name="connsiteY523" fmla="*/ 1163323 h 1256101"/>
                <a:gd name="connsiteX524" fmla="*/ 1487833 w 3871598"/>
                <a:gd name="connsiteY524" fmla="*/ 1174378 h 1256101"/>
                <a:gd name="connsiteX525" fmla="*/ 1471491 w 3871598"/>
                <a:gd name="connsiteY525" fmla="*/ 1166361 h 1256101"/>
                <a:gd name="connsiteX526" fmla="*/ 1466328 w 3871598"/>
                <a:gd name="connsiteY526" fmla="*/ 1169901 h 1256101"/>
                <a:gd name="connsiteX527" fmla="*/ 1462305 w 3871598"/>
                <a:gd name="connsiteY527" fmla="*/ 1165323 h 1256101"/>
                <a:gd name="connsiteX528" fmla="*/ 1462598 w 3871598"/>
                <a:gd name="connsiteY528" fmla="*/ 1164895 h 1256101"/>
                <a:gd name="connsiteX529" fmla="*/ 1444956 w 3871598"/>
                <a:gd name="connsiteY529" fmla="*/ 1171185 h 1256101"/>
                <a:gd name="connsiteX530" fmla="*/ 1432368 w 3871598"/>
                <a:gd name="connsiteY530" fmla="*/ 1163279 h 1256101"/>
                <a:gd name="connsiteX531" fmla="*/ 1425062 w 3871598"/>
                <a:gd name="connsiteY531" fmla="*/ 1164871 h 1256101"/>
                <a:gd name="connsiteX532" fmla="*/ 1419101 w 3871598"/>
                <a:gd name="connsiteY532" fmla="*/ 1161405 h 1256101"/>
                <a:gd name="connsiteX533" fmla="*/ 1420778 w 3871598"/>
                <a:gd name="connsiteY533" fmla="*/ 1157092 h 1256101"/>
                <a:gd name="connsiteX534" fmla="*/ 1408140 w 3871598"/>
                <a:gd name="connsiteY534" fmla="*/ 1156809 h 1256101"/>
                <a:gd name="connsiteX535" fmla="*/ 1408257 w 3871598"/>
                <a:gd name="connsiteY535" fmla="*/ 1159067 h 1256101"/>
                <a:gd name="connsiteX536" fmla="*/ 1400003 w 3871598"/>
                <a:gd name="connsiteY536" fmla="*/ 1156808 h 1256101"/>
                <a:gd name="connsiteX537" fmla="*/ 1395916 w 3871598"/>
                <a:gd name="connsiteY537" fmla="*/ 1156743 h 1256101"/>
                <a:gd name="connsiteX538" fmla="*/ 1389896 w 3871598"/>
                <a:gd name="connsiteY538" fmla="*/ 1162960 h 1256101"/>
                <a:gd name="connsiteX539" fmla="*/ 1378519 w 3871598"/>
                <a:gd name="connsiteY539" fmla="*/ 1157081 h 1256101"/>
                <a:gd name="connsiteX540" fmla="*/ 1377429 w 3871598"/>
                <a:gd name="connsiteY540" fmla="*/ 1156718 h 1256101"/>
                <a:gd name="connsiteX541" fmla="*/ 1377438 w 3871598"/>
                <a:gd name="connsiteY541" fmla="*/ 1156731 h 1256101"/>
                <a:gd name="connsiteX542" fmla="*/ 1383693 w 3871598"/>
                <a:gd name="connsiteY542" fmla="*/ 1165262 h 1256101"/>
                <a:gd name="connsiteX543" fmla="*/ 1361949 w 3871598"/>
                <a:gd name="connsiteY543" fmla="*/ 1160982 h 1256101"/>
                <a:gd name="connsiteX544" fmla="*/ 1366364 w 3871598"/>
                <a:gd name="connsiteY544" fmla="*/ 1168972 h 1256101"/>
                <a:gd name="connsiteX545" fmla="*/ 1362725 w 3871598"/>
                <a:gd name="connsiteY545" fmla="*/ 1168386 h 1256101"/>
                <a:gd name="connsiteX546" fmla="*/ 1356741 w 3871598"/>
                <a:gd name="connsiteY546" fmla="*/ 1165375 h 1256101"/>
                <a:gd name="connsiteX547" fmla="*/ 1351668 w 3871598"/>
                <a:gd name="connsiteY547" fmla="*/ 1171393 h 1256101"/>
                <a:gd name="connsiteX548" fmla="*/ 1337289 w 3871598"/>
                <a:gd name="connsiteY548" fmla="*/ 1162200 h 1256101"/>
                <a:gd name="connsiteX549" fmla="*/ 1336435 w 3871598"/>
                <a:gd name="connsiteY549" fmla="*/ 1162051 h 1256101"/>
                <a:gd name="connsiteX550" fmla="*/ 1335823 w 3871598"/>
                <a:gd name="connsiteY550" fmla="*/ 1166135 h 1256101"/>
                <a:gd name="connsiteX551" fmla="*/ 1330404 w 3871598"/>
                <a:gd name="connsiteY551" fmla="*/ 1161463 h 1256101"/>
                <a:gd name="connsiteX552" fmla="*/ 1322716 w 3871598"/>
                <a:gd name="connsiteY552" fmla="*/ 1166913 h 1256101"/>
                <a:gd name="connsiteX553" fmla="*/ 1322002 w 3871598"/>
                <a:gd name="connsiteY553" fmla="*/ 1156491 h 1256101"/>
                <a:gd name="connsiteX554" fmla="*/ 1314893 w 3871598"/>
                <a:gd name="connsiteY554" fmla="*/ 1155098 h 1256101"/>
                <a:gd name="connsiteX555" fmla="*/ 1313851 w 3871598"/>
                <a:gd name="connsiteY555" fmla="*/ 1155780 h 1256101"/>
                <a:gd name="connsiteX556" fmla="*/ 1312410 w 3871598"/>
                <a:gd name="connsiteY556" fmla="*/ 1154887 h 1256101"/>
                <a:gd name="connsiteX557" fmla="*/ 1302394 w 3871598"/>
                <a:gd name="connsiteY557" fmla="*/ 1154277 h 1256101"/>
                <a:gd name="connsiteX558" fmla="*/ 1301818 w 3871598"/>
                <a:gd name="connsiteY558" fmla="*/ 1152098 h 1256101"/>
                <a:gd name="connsiteX559" fmla="*/ 1298236 w 3871598"/>
                <a:gd name="connsiteY559" fmla="*/ 1151640 h 1256101"/>
                <a:gd name="connsiteX560" fmla="*/ 1296023 w 3871598"/>
                <a:gd name="connsiteY560" fmla="*/ 1150587 h 1256101"/>
                <a:gd name="connsiteX561" fmla="*/ 1301415 w 3871598"/>
                <a:gd name="connsiteY561" fmla="*/ 1143803 h 1256101"/>
                <a:gd name="connsiteX562" fmla="*/ 1300470 w 3871598"/>
                <a:gd name="connsiteY562" fmla="*/ 1141048 h 1256101"/>
                <a:gd name="connsiteX563" fmla="*/ 1286588 w 3871598"/>
                <a:gd name="connsiteY563" fmla="*/ 1141633 h 1256101"/>
                <a:gd name="connsiteX564" fmla="*/ 1291932 w 3871598"/>
                <a:gd name="connsiteY564" fmla="*/ 1145808 h 1256101"/>
                <a:gd name="connsiteX565" fmla="*/ 1288464 w 3871598"/>
                <a:gd name="connsiteY565" fmla="*/ 1146290 h 1256101"/>
                <a:gd name="connsiteX566" fmla="*/ 1276624 w 3871598"/>
                <a:gd name="connsiteY566" fmla="*/ 1144687 h 1256101"/>
                <a:gd name="connsiteX567" fmla="*/ 1268654 w 3871598"/>
                <a:gd name="connsiteY567" fmla="*/ 1138151 h 1256101"/>
                <a:gd name="connsiteX568" fmla="*/ 1258576 w 3871598"/>
                <a:gd name="connsiteY568" fmla="*/ 1139231 h 1256101"/>
                <a:gd name="connsiteX569" fmla="*/ 1256145 w 3871598"/>
                <a:gd name="connsiteY569" fmla="*/ 1138902 h 1256101"/>
                <a:gd name="connsiteX570" fmla="*/ 1223308 w 3871598"/>
                <a:gd name="connsiteY570" fmla="*/ 1169930 h 1256101"/>
                <a:gd name="connsiteX571" fmla="*/ 1220024 w 3871598"/>
                <a:gd name="connsiteY571" fmla="*/ 1163659 h 1256101"/>
                <a:gd name="connsiteX572" fmla="*/ 1164567 w 3871598"/>
                <a:gd name="connsiteY572" fmla="*/ 1189030 h 1256101"/>
                <a:gd name="connsiteX573" fmla="*/ 1143232 w 3871598"/>
                <a:gd name="connsiteY573" fmla="*/ 1171230 h 1256101"/>
                <a:gd name="connsiteX574" fmla="*/ 1142700 w 3871598"/>
                <a:gd name="connsiteY574" fmla="*/ 1150881 h 1256101"/>
                <a:gd name="connsiteX575" fmla="*/ 1126499 w 3871598"/>
                <a:gd name="connsiteY575" fmla="*/ 1157214 h 1256101"/>
                <a:gd name="connsiteX576" fmla="*/ 1092522 w 3871598"/>
                <a:gd name="connsiteY576" fmla="*/ 1133081 h 1256101"/>
                <a:gd name="connsiteX577" fmla="*/ 1072533 w 3871598"/>
                <a:gd name="connsiteY577" fmla="*/ 1126350 h 1256101"/>
                <a:gd name="connsiteX578" fmla="*/ 1067962 w 3871598"/>
                <a:gd name="connsiteY578" fmla="*/ 1119989 h 1256101"/>
                <a:gd name="connsiteX579" fmla="*/ 1054776 w 3871598"/>
                <a:gd name="connsiteY579" fmla="*/ 1121317 h 1256101"/>
                <a:gd name="connsiteX580" fmla="*/ 1040032 w 3871598"/>
                <a:gd name="connsiteY580" fmla="*/ 1140657 h 1256101"/>
                <a:gd name="connsiteX581" fmla="*/ 1017880 w 3871598"/>
                <a:gd name="connsiteY581" fmla="*/ 1127125 h 1256101"/>
                <a:gd name="connsiteX582" fmla="*/ 1010081 w 3871598"/>
                <a:gd name="connsiteY582" fmla="*/ 1127174 h 1256101"/>
                <a:gd name="connsiteX583" fmla="*/ 946362 w 3871598"/>
                <a:gd name="connsiteY583" fmla="*/ 1144354 h 1256101"/>
                <a:gd name="connsiteX584" fmla="*/ 958674 w 3871598"/>
                <a:gd name="connsiteY584" fmla="*/ 1132301 h 1256101"/>
                <a:gd name="connsiteX585" fmla="*/ 944753 w 3871598"/>
                <a:gd name="connsiteY585" fmla="*/ 1129874 h 1256101"/>
                <a:gd name="connsiteX586" fmla="*/ 878668 w 3871598"/>
                <a:gd name="connsiteY586" fmla="*/ 1147627 h 1256101"/>
                <a:gd name="connsiteX587" fmla="*/ 870588 w 3871598"/>
                <a:gd name="connsiteY587" fmla="*/ 1146401 h 1256101"/>
                <a:gd name="connsiteX588" fmla="*/ 827892 w 3871598"/>
                <a:gd name="connsiteY588" fmla="*/ 1160681 h 1256101"/>
                <a:gd name="connsiteX589" fmla="*/ 835759 w 3871598"/>
                <a:gd name="connsiteY589" fmla="*/ 1149240 h 1256101"/>
                <a:gd name="connsiteX590" fmla="*/ 826162 w 3871598"/>
                <a:gd name="connsiteY590" fmla="*/ 1146220 h 1256101"/>
                <a:gd name="connsiteX591" fmla="*/ 712757 w 3871598"/>
                <a:gd name="connsiteY591" fmla="*/ 1190031 h 1256101"/>
                <a:gd name="connsiteX592" fmla="*/ 706715 w 3871598"/>
                <a:gd name="connsiteY592" fmla="*/ 1189340 h 1256101"/>
                <a:gd name="connsiteX593" fmla="*/ 692136 w 3871598"/>
                <a:gd name="connsiteY593" fmla="*/ 1184193 h 1256101"/>
                <a:gd name="connsiteX594" fmla="*/ 703374 w 3871598"/>
                <a:gd name="connsiteY594" fmla="*/ 1176937 h 1256101"/>
                <a:gd name="connsiteX595" fmla="*/ 660895 w 3871598"/>
                <a:gd name="connsiteY595" fmla="*/ 1180428 h 1256101"/>
                <a:gd name="connsiteX596" fmla="*/ 586119 w 3871598"/>
                <a:gd name="connsiteY596" fmla="*/ 1155366 h 1256101"/>
                <a:gd name="connsiteX597" fmla="*/ 575652 w 3871598"/>
                <a:gd name="connsiteY597" fmla="*/ 1156590 h 1256101"/>
                <a:gd name="connsiteX598" fmla="*/ 564221 w 3871598"/>
                <a:gd name="connsiteY598" fmla="*/ 1157813 h 1256101"/>
                <a:gd name="connsiteX599" fmla="*/ 570530 w 3871598"/>
                <a:gd name="connsiteY599" fmla="*/ 1151670 h 1256101"/>
                <a:gd name="connsiteX600" fmla="*/ 568653 w 3871598"/>
                <a:gd name="connsiteY600" fmla="*/ 1151159 h 1256101"/>
                <a:gd name="connsiteX601" fmla="*/ 561154 w 3871598"/>
                <a:gd name="connsiteY601" fmla="*/ 1150467 h 1256101"/>
                <a:gd name="connsiteX602" fmla="*/ 556054 w 3871598"/>
                <a:gd name="connsiteY602" fmla="*/ 1151378 h 1256101"/>
                <a:gd name="connsiteX603" fmla="*/ 554720 w 3871598"/>
                <a:gd name="connsiteY603" fmla="*/ 1151352 h 1256101"/>
                <a:gd name="connsiteX604" fmla="*/ 535779 w 3871598"/>
                <a:gd name="connsiteY604" fmla="*/ 1154488 h 1256101"/>
                <a:gd name="connsiteX605" fmla="*/ 529915 w 3871598"/>
                <a:gd name="connsiteY605" fmla="*/ 1154827 h 1256101"/>
                <a:gd name="connsiteX606" fmla="*/ 528834 w 3871598"/>
                <a:gd name="connsiteY606" fmla="*/ 1155463 h 1256101"/>
                <a:gd name="connsiteX607" fmla="*/ 517865 w 3871598"/>
                <a:gd name="connsiteY607" fmla="*/ 1156996 h 1256101"/>
                <a:gd name="connsiteX608" fmla="*/ 508487 w 3871598"/>
                <a:gd name="connsiteY608" fmla="*/ 1157780 h 1256101"/>
                <a:gd name="connsiteX609" fmla="*/ 500975 w 3871598"/>
                <a:gd name="connsiteY609" fmla="*/ 1161055 h 1256101"/>
                <a:gd name="connsiteX610" fmla="*/ 472951 w 3871598"/>
                <a:gd name="connsiteY610" fmla="*/ 1154059 h 1256101"/>
                <a:gd name="connsiteX611" fmla="*/ 434861 w 3871598"/>
                <a:gd name="connsiteY611" fmla="*/ 1157776 h 1256101"/>
                <a:gd name="connsiteX612" fmla="*/ 442626 w 3871598"/>
                <a:gd name="connsiteY612" fmla="*/ 1154311 h 1256101"/>
                <a:gd name="connsiteX613" fmla="*/ 433645 w 3871598"/>
                <a:gd name="connsiteY613" fmla="*/ 1156021 h 1256101"/>
                <a:gd name="connsiteX614" fmla="*/ 432260 w 3871598"/>
                <a:gd name="connsiteY614" fmla="*/ 1136738 h 1256101"/>
                <a:gd name="connsiteX615" fmla="*/ 415853 w 3871598"/>
                <a:gd name="connsiteY615" fmla="*/ 1153063 h 1256101"/>
                <a:gd name="connsiteX616" fmla="*/ 427275 w 3871598"/>
                <a:gd name="connsiteY616" fmla="*/ 1116054 h 1256101"/>
                <a:gd name="connsiteX617" fmla="*/ 418417 w 3871598"/>
                <a:gd name="connsiteY617" fmla="*/ 1114382 h 1256101"/>
                <a:gd name="connsiteX618" fmla="*/ 410729 w 3871598"/>
                <a:gd name="connsiteY618" fmla="*/ 1113695 h 1256101"/>
                <a:gd name="connsiteX619" fmla="*/ 388973 w 3871598"/>
                <a:gd name="connsiteY619" fmla="*/ 1148442 h 1256101"/>
                <a:gd name="connsiteX620" fmla="*/ 393004 w 3871598"/>
                <a:gd name="connsiteY620" fmla="*/ 1111958 h 1256101"/>
                <a:gd name="connsiteX621" fmla="*/ 382552 w 3871598"/>
                <a:gd name="connsiteY621" fmla="*/ 1116860 h 1256101"/>
                <a:gd name="connsiteX622" fmla="*/ 383865 w 3871598"/>
                <a:gd name="connsiteY622" fmla="*/ 1110368 h 1256101"/>
                <a:gd name="connsiteX623" fmla="*/ 378534 w 3871598"/>
                <a:gd name="connsiteY623" fmla="*/ 1109654 h 1256101"/>
                <a:gd name="connsiteX624" fmla="*/ 379031 w 3871598"/>
                <a:gd name="connsiteY624" fmla="*/ 1109125 h 1256101"/>
                <a:gd name="connsiteX625" fmla="*/ 537125 w 3871598"/>
                <a:gd name="connsiteY625" fmla="*/ 1087339 h 1256101"/>
                <a:gd name="connsiteX626" fmla="*/ 534094 w 3871598"/>
                <a:gd name="connsiteY626" fmla="*/ 1065347 h 1256101"/>
                <a:gd name="connsiteX627" fmla="*/ 526386 w 3871598"/>
                <a:gd name="connsiteY627" fmla="*/ 1074381 h 1256101"/>
                <a:gd name="connsiteX628" fmla="*/ 522289 w 3871598"/>
                <a:gd name="connsiteY628" fmla="*/ 1063741 h 1256101"/>
                <a:gd name="connsiteX629" fmla="*/ 517229 w 3871598"/>
                <a:gd name="connsiteY629" fmla="*/ 1066099 h 1256101"/>
                <a:gd name="connsiteX630" fmla="*/ 515138 w 3871598"/>
                <a:gd name="connsiteY630" fmla="*/ 1047821 h 1256101"/>
                <a:gd name="connsiteX631" fmla="*/ 509223 w 3871598"/>
                <a:gd name="connsiteY631" fmla="*/ 1044281 h 1256101"/>
                <a:gd name="connsiteX632" fmla="*/ 506788 w 3871598"/>
                <a:gd name="connsiteY632" fmla="*/ 1045376 h 1256101"/>
                <a:gd name="connsiteX633" fmla="*/ 491920 w 3871598"/>
                <a:gd name="connsiteY633" fmla="*/ 1050926 h 1256101"/>
                <a:gd name="connsiteX634" fmla="*/ 481803 w 3871598"/>
                <a:gd name="connsiteY634" fmla="*/ 1057598 h 1256101"/>
                <a:gd name="connsiteX635" fmla="*/ 471031 w 3871598"/>
                <a:gd name="connsiteY635" fmla="*/ 1049440 h 1256101"/>
                <a:gd name="connsiteX636" fmla="*/ 458676 w 3871598"/>
                <a:gd name="connsiteY636" fmla="*/ 1054538 h 1256101"/>
                <a:gd name="connsiteX637" fmla="*/ 460933 w 3871598"/>
                <a:gd name="connsiteY637" fmla="*/ 1043512 h 1256101"/>
                <a:gd name="connsiteX638" fmla="*/ 430936 w 3871598"/>
                <a:gd name="connsiteY638" fmla="*/ 1049757 h 1256101"/>
                <a:gd name="connsiteX639" fmla="*/ 435643 w 3871598"/>
                <a:gd name="connsiteY639" fmla="*/ 1037959 h 1256101"/>
                <a:gd name="connsiteX640" fmla="*/ 435645 w 3871598"/>
                <a:gd name="connsiteY640" fmla="*/ 1037941 h 1256101"/>
                <a:gd name="connsiteX641" fmla="*/ 434228 w 3871598"/>
                <a:gd name="connsiteY641" fmla="*/ 1038457 h 1256101"/>
                <a:gd name="connsiteX642" fmla="*/ 420486 w 3871598"/>
                <a:gd name="connsiteY642" fmla="*/ 1046713 h 1256101"/>
                <a:gd name="connsiteX643" fmla="*/ 412389 w 3871598"/>
                <a:gd name="connsiteY643" fmla="*/ 1039763 h 1256101"/>
                <a:gd name="connsiteX644" fmla="*/ 413258 w 3871598"/>
                <a:gd name="connsiteY644" fmla="*/ 1037884 h 1256101"/>
                <a:gd name="connsiteX645" fmla="*/ 408281 w 3871598"/>
                <a:gd name="connsiteY645" fmla="*/ 1036065 h 1256101"/>
                <a:gd name="connsiteX646" fmla="*/ 407547 w 3871598"/>
                <a:gd name="connsiteY646" fmla="*/ 1035609 h 1256101"/>
                <a:gd name="connsiteX647" fmla="*/ 406809 w 3871598"/>
                <a:gd name="connsiteY647" fmla="*/ 1035880 h 1256101"/>
                <a:gd name="connsiteX648" fmla="*/ 393059 w 3871598"/>
                <a:gd name="connsiteY648" fmla="*/ 1031616 h 1256101"/>
                <a:gd name="connsiteX649" fmla="*/ 395231 w 3871598"/>
                <a:gd name="connsiteY649" fmla="*/ 1027438 h 1256101"/>
                <a:gd name="connsiteX650" fmla="*/ 384842 w 3871598"/>
                <a:gd name="connsiteY650" fmla="*/ 1029320 h 1256101"/>
                <a:gd name="connsiteX651" fmla="*/ 383323 w 3871598"/>
                <a:gd name="connsiteY651" fmla="*/ 1029707 h 1256101"/>
                <a:gd name="connsiteX652" fmla="*/ 383075 w 3871598"/>
                <a:gd name="connsiteY652" fmla="*/ 1029768 h 1256101"/>
                <a:gd name="connsiteX653" fmla="*/ 356703 w 3871598"/>
                <a:gd name="connsiteY653" fmla="*/ 1029213 h 1256101"/>
                <a:gd name="connsiteX654" fmla="*/ 360687 w 3871598"/>
                <a:gd name="connsiteY654" fmla="*/ 1022995 h 1256101"/>
                <a:gd name="connsiteX655" fmla="*/ 464155 w 3871598"/>
                <a:gd name="connsiteY655" fmla="*/ 1018149 h 1256101"/>
                <a:gd name="connsiteX656" fmla="*/ 374941 w 3871598"/>
                <a:gd name="connsiteY656" fmla="*/ 992436 h 1256101"/>
                <a:gd name="connsiteX657" fmla="*/ 359114 w 3871598"/>
                <a:gd name="connsiteY657" fmla="*/ 979931 h 1256101"/>
                <a:gd name="connsiteX658" fmla="*/ 468101 w 3871598"/>
                <a:gd name="connsiteY658" fmla="*/ 969750 h 1256101"/>
                <a:gd name="connsiteX659" fmla="*/ 420519 w 3871598"/>
                <a:gd name="connsiteY659" fmla="*/ 957358 h 1256101"/>
                <a:gd name="connsiteX660" fmla="*/ 417092 w 3871598"/>
                <a:gd name="connsiteY660" fmla="*/ 956751 h 1256101"/>
                <a:gd name="connsiteX661" fmla="*/ 369167 w 3871598"/>
                <a:gd name="connsiteY661" fmla="*/ 948373 h 1256101"/>
                <a:gd name="connsiteX662" fmla="*/ 403607 w 3871598"/>
                <a:gd name="connsiteY662" fmla="*/ 941503 h 1256101"/>
                <a:gd name="connsiteX663" fmla="*/ 402724 w 3871598"/>
                <a:gd name="connsiteY663" fmla="*/ 922433 h 1256101"/>
                <a:gd name="connsiteX664" fmla="*/ 385701 w 3871598"/>
                <a:gd name="connsiteY664" fmla="*/ 934284 h 1256101"/>
                <a:gd name="connsiteX665" fmla="*/ 398678 w 3871598"/>
                <a:gd name="connsiteY665" fmla="*/ 908549 h 1256101"/>
                <a:gd name="connsiteX666" fmla="*/ 389946 w 3871598"/>
                <a:gd name="connsiteY666" fmla="*/ 907798 h 1256101"/>
                <a:gd name="connsiteX667" fmla="*/ 382336 w 3871598"/>
                <a:gd name="connsiteY667" fmla="*/ 907664 h 1256101"/>
                <a:gd name="connsiteX668" fmla="*/ 359187 w 3871598"/>
                <a:gd name="connsiteY668" fmla="*/ 932312 h 1256101"/>
                <a:gd name="connsiteX669" fmla="*/ 364791 w 3871598"/>
                <a:gd name="connsiteY669" fmla="*/ 907259 h 1256101"/>
                <a:gd name="connsiteX670" fmla="*/ 354189 w 3871598"/>
                <a:gd name="connsiteY670" fmla="*/ 911060 h 1256101"/>
                <a:gd name="connsiteX671" fmla="*/ 355779 w 3871598"/>
                <a:gd name="connsiteY671" fmla="*/ 906574 h 1256101"/>
                <a:gd name="connsiteX672" fmla="*/ 350511 w 3871598"/>
                <a:gd name="connsiteY672" fmla="*/ 906322 h 1256101"/>
                <a:gd name="connsiteX673" fmla="*/ 353972 w 3871598"/>
                <a:gd name="connsiteY673" fmla="*/ 903759 h 1256101"/>
                <a:gd name="connsiteX674" fmla="*/ 353421 w 3871598"/>
                <a:gd name="connsiteY674" fmla="*/ 902674 h 1256101"/>
                <a:gd name="connsiteX675" fmla="*/ 362474 w 3871598"/>
                <a:gd name="connsiteY675" fmla="*/ 898776 h 1256101"/>
                <a:gd name="connsiteX676" fmla="*/ 363707 w 3871598"/>
                <a:gd name="connsiteY676" fmla="*/ 897386 h 1256101"/>
                <a:gd name="connsiteX677" fmla="*/ 347016 w 3871598"/>
                <a:gd name="connsiteY677" fmla="*/ 898291 h 1256101"/>
                <a:gd name="connsiteX678" fmla="*/ 357253 w 3871598"/>
                <a:gd name="connsiteY678" fmla="*/ 887214 h 1256101"/>
                <a:gd name="connsiteX679" fmla="*/ 353181 w 3871598"/>
                <a:gd name="connsiteY679" fmla="*/ 882230 h 1256101"/>
                <a:gd name="connsiteX680" fmla="*/ 338318 w 3871598"/>
                <a:gd name="connsiteY680" fmla="*/ 882224 h 1256101"/>
                <a:gd name="connsiteX681" fmla="*/ 305801 w 3871598"/>
                <a:gd name="connsiteY681" fmla="*/ 903074 h 1256101"/>
                <a:gd name="connsiteX682" fmla="*/ 302632 w 3871598"/>
                <a:gd name="connsiteY682" fmla="*/ 888791 h 1256101"/>
                <a:gd name="connsiteX683" fmla="*/ 297035 w 3871598"/>
                <a:gd name="connsiteY683" fmla="*/ 892754 h 1256101"/>
                <a:gd name="connsiteX684" fmla="*/ 293533 w 3871598"/>
                <a:gd name="connsiteY684" fmla="*/ 889244 h 1256101"/>
                <a:gd name="connsiteX685" fmla="*/ 296553 w 3871598"/>
                <a:gd name="connsiteY685" fmla="*/ 861353 h 1256101"/>
                <a:gd name="connsiteX686" fmla="*/ 291420 w 3871598"/>
                <a:gd name="connsiteY686" fmla="*/ 859910 h 1256101"/>
                <a:gd name="connsiteX687" fmla="*/ 297259 w 3871598"/>
                <a:gd name="connsiteY687" fmla="*/ 855660 h 1256101"/>
                <a:gd name="connsiteX688" fmla="*/ 297404 w 3871598"/>
                <a:gd name="connsiteY688" fmla="*/ 854469 h 1256101"/>
                <a:gd name="connsiteX689" fmla="*/ 288615 w 3871598"/>
                <a:gd name="connsiteY689" fmla="*/ 855788 h 1256101"/>
                <a:gd name="connsiteX690" fmla="*/ 266124 w 3871598"/>
                <a:gd name="connsiteY690" fmla="*/ 875272 h 1256101"/>
                <a:gd name="connsiteX691" fmla="*/ 261881 w 3871598"/>
                <a:gd name="connsiteY691" fmla="*/ 864890 h 1256101"/>
                <a:gd name="connsiteX692" fmla="*/ 258056 w 3871598"/>
                <a:gd name="connsiteY692" fmla="*/ 868526 h 1256101"/>
                <a:gd name="connsiteX693" fmla="*/ 254912 w 3871598"/>
                <a:gd name="connsiteY693" fmla="*/ 866293 h 1256101"/>
                <a:gd name="connsiteX694" fmla="*/ 254044 w 3871598"/>
                <a:gd name="connsiteY694" fmla="*/ 845954 h 1256101"/>
                <a:gd name="connsiteX695" fmla="*/ 251324 w 3871598"/>
                <a:gd name="connsiteY695" fmla="*/ 843985 h 1256101"/>
                <a:gd name="connsiteX696" fmla="*/ 251553 w 3871598"/>
                <a:gd name="connsiteY696" fmla="*/ 843689 h 1256101"/>
                <a:gd name="connsiteX697" fmla="*/ 252804 w 3871598"/>
                <a:gd name="connsiteY697" fmla="*/ 837991 h 1256101"/>
                <a:gd name="connsiteX698" fmla="*/ 251332 w 3871598"/>
                <a:gd name="connsiteY698" fmla="*/ 832730 h 1256101"/>
                <a:gd name="connsiteX699" fmla="*/ 247809 w 3871598"/>
                <a:gd name="connsiteY699" fmla="*/ 833347 h 1256101"/>
                <a:gd name="connsiteX700" fmla="*/ 224075 w 3871598"/>
                <a:gd name="connsiteY700" fmla="*/ 842397 h 1256101"/>
                <a:gd name="connsiteX701" fmla="*/ 221241 w 3871598"/>
                <a:gd name="connsiteY701" fmla="*/ 841720 h 1256101"/>
                <a:gd name="connsiteX702" fmla="*/ 220740 w 3871598"/>
                <a:gd name="connsiteY702" fmla="*/ 839638 h 1256101"/>
                <a:gd name="connsiteX703" fmla="*/ 213763 w 3871598"/>
                <a:gd name="connsiteY703" fmla="*/ 840971 h 1256101"/>
                <a:gd name="connsiteX704" fmla="*/ 214558 w 3871598"/>
                <a:gd name="connsiteY704" fmla="*/ 834622 h 1256101"/>
                <a:gd name="connsiteX705" fmla="*/ 214560 w 3871598"/>
                <a:gd name="connsiteY705" fmla="*/ 833092 h 1256101"/>
                <a:gd name="connsiteX706" fmla="*/ 211979 w 3871598"/>
                <a:gd name="connsiteY706" fmla="*/ 829345 h 1256101"/>
                <a:gd name="connsiteX707" fmla="*/ 178029 w 3871598"/>
                <a:gd name="connsiteY707" fmla="*/ 837112 h 1256101"/>
                <a:gd name="connsiteX708" fmla="*/ 198034 w 3871598"/>
                <a:gd name="connsiteY708" fmla="*/ 827550 h 1256101"/>
                <a:gd name="connsiteX709" fmla="*/ 184238 w 3871598"/>
                <a:gd name="connsiteY709" fmla="*/ 827552 h 1256101"/>
                <a:gd name="connsiteX710" fmla="*/ 197787 w 3871598"/>
                <a:gd name="connsiteY710" fmla="*/ 823902 h 1256101"/>
                <a:gd name="connsiteX711" fmla="*/ 199325 w 3871598"/>
                <a:gd name="connsiteY711" fmla="*/ 823788 h 1256101"/>
                <a:gd name="connsiteX712" fmla="*/ 171429 w 3871598"/>
                <a:gd name="connsiteY712" fmla="*/ 820905 h 1256101"/>
                <a:gd name="connsiteX713" fmla="*/ 192565 w 3871598"/>
                <a:gd name="connsiteY713" fmla="*/ 812677 h 1256101"/>
                <a:gd name="connsiteX714" fmla="*/ 184366 w 3871598"/>
                <a:gd name="connsiteY714" fmla="*/ 810979 h 1256101"/>
                <a:gd name="connsiteX715" fmla="*/ 208411 w 3871598"/>
                <a:gd name="connsiteY715" fmla="*/ 805646 h 1256101"/>
                <a:gd name="connsiteX716" fmla="*/ 204281 w 3871598"/>
                <a:gd name="connsiteY716" fmla="*/ 801198 h 1256101"/>
                <a:gd name="connsiteX717" fmla="*/ 196853 w 3871598"/>
                <a:gd name="connsiteY717" fmla="*/ 802361 h 1256101"/>
                <a:gd name="connsiteX718" fmla="*/ 201025 w 3871598"/>
                <a:gd name="connsiteY718" fmla="*/ 798423 h 1256101"/>
                <a:gd name="connsiteX719" fmla="*/ 199604 w 3871598"/>
                <a:gd name="connsiteY719" fmla="*/ 796998 h 1256101"/>
                <a:gd name="connsiteX720" fmla="*/ 176604 w 3871598"/>
                <a:gd name="connsiteY720" fmla="*/ 798040 h 1256101"/>
                <a:gd name="connsiteX721" fmla="*/ 191514 w 3871598"/>
                <a:gd name="connsiteY721" fmla="*/ 791235 h 1256101"/>
                <a:gd name="connsiteX722" fmla="*/ 192283 w 3871598"/>
                <a:gd name="connsiteY722" fmla="*/ 790682 h 1256101"/>
                <a:gd name="connsiteX723" fmla="*/ 192244 w 3871598"/>
                <a:gd name="connsiteY723" fmla="*/ 790691 h 1256101"/>
                <a:gd name="connsiteX724" fmla="*/ 166500 w 3871598"/>
                <a:gd name="connsiteY724" fmla="*/ 797071 h 1256101"/>
                <a:gd name="connsiteX725" fmla="*/ 171960 w 3871598"/>
                <a:gd name="connsiteY725" fmla="*/ 787528 h 1256101"/>
                <a:gd name="connsiteX726" fmla="*/ 147270 w 3871598"/>
                <a:gd name="connsiteY726" fmla="*/ 793011 h 1256101"/>
                <a:gd name="connsiteX727" fmla="*/ 147748 w 3871598"/>
                <a:gd name="connsiteY727" fmla="*/ 791479 h 1256101"/>
                <a:gd name="connsiteX728" fmla="*/ 155326 w 3871598"/>
                <a:gd name="connsiteY728" fmla="*/ 787940 h 1256101"/>
                <a:gd name="connsiteX729" fmla="*/ 133366 w 3871598"/>
                <a:gd name="connsiteY729" fmla="*/ 789207 h 1256101"/>
                <a:gd name="connsiteX730" fmla="*/ 158047 w 3871598"/>
                <a:gd name="connsiteY730" fmla="*/ 779729 h 1256101"/>
                <a:gd name="connsiteX731" fmla="*/ 158199 w 3871598"/>
                <a:gd name="connsiteY731" fmla="*/ 779363 h 1256101"/>
                <a:gd name="connsiteX732" fmla="*/ 144432 w 3871598"/>
                <a:gd name="connsiteY732" fmla="*/ 781188 h 1256101"/>
                <a:gd name="connsiteX733" fmla="*/ 157732 w 3871598"/>
                <a:gd name="connsiteY733" fmla="*/ 777013 h 1256101"/>
                <a:gd name="connsiteX734" fmla="*/ 136600 w 3871598"/>
                <a:gd name="connsiteY734" fmla="*/ 777108 h 1256101"/>
                <a:gd name="connsiteX735" fmla="*/ 170828 w 3871598"/>
                <a:gd name="connsiteY735" fmla="*/ 771674 h 1256101"/>
                <a:gd name="connsiteX736" fmla="*/ 172594 w 3871598"/>
                <a:gd name="connsiteY736" fmla="*/ 768558 h 1256101"/>
                <a:gd name="connsiteX737" fmla="*/ 169918 w 3871598"/>
                <a:gd name="connsiteY737" fmla="*/ 768543 h 1256101"/>
                <a:gd name="connsiteX738" fmla="*/ 172295 w 3871598"/>
                <a:gd name="connsiteY738" fmla="*/ 767607 h 1256101"/>
                <a:gd name="connsiteX739" fmla="*/ 170304 w 3871598"/>
                <a:gd name="connsiteY739" fmla="*/ 763889 h 1256101"/>
                <a:gd name="connsiteX740" fmla="*/ 177290 w 3871598"/>
                <a:gd name="connsiteY740" fmla="*/ 762607 h 1256101"/>
                <a:gd name="connsiteX741" fmla="*/ 177370 w 3871598"/>
                <a:gd name="connsiteY741" fmla="*/ 761158 h 1256101"/>
                <a:gd name="connsiteX742" fmla="*/ 179972 w 3871598"/>
                <a:gd name="connsiteY742" fmla="*/ 759880 h 1256101"/>
                <a:gd name="connsiteX743" fmla="*/ 204599 w 3871598"/>
                <a:gd name="connsiteY743" fmla="*/ 758340 h 1256101"/>
                <a:gd name="connsiteX744" fmla="*/ 213342 w 3871598"/>
                <a:gd name="connsiteY744" fmla="*/ 756647 h 1256101"/>
                <a:gd name="connsiteX745" fmla="*/ 205846 w 3871598"/>
                <a:gd name="connsiteY745" fmla="*/ 752206 h 1256101"/>
                <a:gd name="connsiteX746" fmla="*/ 194159 w 3871598"/>
                <a:gd name="connsiteY746" fmla="*/ 756107 h 1256101"/>
                <a:gd name="connsiteX747" fmla="*/ 191173 w 3871598"/>
                <a:gd name="connsiteY747" fmla="*/ 755164 h 1256101"/>
                <a:gd name="connsiteX748" fmla="*/ 191738 w 3871598"/>
                <a:gd name="connsiteY748" fmla="*/ 750328 h 1256101"/>
                <a:gd name="connsiteX749" fmla="*/ 210190 w 3871598"/>
                <a:gd name="connsiteY749" fmla="*/ 744357 h 1256101"/>
                <a:gd name="connsiteX750" fmla="*/ 202575 w 3871598"/>
                <a:gd name="connsiteY750" fmla="*/ 741461 h 1256101"/>
                <a:gd name="connsiteX751" fmla="*/ 202693 w 3871598"/>
                <a:gd name="connsiteY751" fmla="*/ 740467 h 1256101"/>
                <a:gd name="connsiteX752" fmla="*/ 86786 w 3871598"/>
                <a:gd name="connsiteY752" fmla="*/ 744721 h 1256101"/>
                <a:gd name="connsiteX753" fmla="*/ 106235 w 3871598"/>
                <a:gd name="connsiteY753" fmla="*/ 740480 h 1256101"/>
                <a:gd name="connsiteX754" fmla="*/ 0 w 3871598"/>
                <a:gd name="connsiteY754" fmla="*/ 734205 h 1256101"/>
                <a:gd name="connsiteX755" fmla="*/ 50398 w 3871598"/>
                <a:gd name="connsiteY755" fmla="*/ 718069 h 1256101"/>
                <a:gd name="connsiteX756" fmla="*/ 117575 w 3871598"/>
                <a:gd name="connsiteY756" fmla="*/ 707758 h 1256101"/>
                <a:gd name="connsiteX757" fmla="*/ 90114 w 3871598"/>
                <a:gd name="connsiteY757" fmla="*/ 705388 h 1256101"/>
                <a:gd name="connsiteX758" fmla="*/ 156417 w 3871598"/>
                <a:gd name="connsiteY758" fmla="*/ 681790 h 1256101"/>
                <a:gd name="connsiteX759" fmla="*/ 170697 w 3871598"/>
                <a:gd name="connsiteY759" fmla="*/ 671626 h 1256101"/>
                <a:gd name="connsiteX760" fmla="*/ 199201 w 3871598"/>
                <a:gd name="connsiteY760" fmla="*/ 664624 h 1256101"/>
                <a:gd name="connsiteX761" fmla="*/ 191759 w 3871598"/>
                <a:gd name="connsiteY761" fmla="*/ 662982 h 1256101"/>
                <a:gd name="connsiteX762" fmla="*/ 191918 w 3871598"/>
                <a:gd name="connsiteY762" fmla="*/ 662298 h 1256101"/>
                <a:gd name="connsiteX763" fmla="*/ 110300 w 3871598"/>
                <a:gd name="connsiteY763" fmla="*/ 667669 h 1256101"/>
                <a:gd name="connsiteX764" fmla="*/ 174967 w 3871598"/>
                <a:gd name="connsiteY764" fmla="*/ 630292 h 1256101"/>
                <a:gd name="connsiteX765" fmla="*/ 149325 w 3871598"/>
                <a:gd name="connsiteY765" fmla="*/ 623963 h 1256101"/>
                <a:gd name="connsiteX766" fmla="*/ 163638 w 3871598"/>
                <a:gd name="connsiteY766" fmla="*/ 616136 h 1256101"/>
                <a:gd name="connsiteX767" fmla="*/ 150777 w 3871598"/>
                <a:gd name="connsiteY767" fmla="*/ 614947 h 1256101"/>
                <a:gd name="connsiteX768" fmla="*/ 133802 w 3871598"/>
                <a:gd name="connsiteY768" fmla="*/ 607902 h 1256101"/>
                <a:gd name="connsiteX769" fmla="*/ 169190 w 3871598"/>
                <a:gd name="connsiteY769" fmla="*/ 588390 h 1256101"/>
                <a:gd name="connsiteX770" fmla="*/ 150247 w 3871598"/>
                <a:gd name="connsiteY770" fmla="*/ 585408 h 1256101"/>
                <a:gd name="connsiteX771" fmla="*/ 168962 w 3871598"/>
                <a:gd name="connsiteY771" fmla="*/ 580428 h 1256101"/>
                <a:gd name="connsiteX772" fmla="*/ 134860 w 3871598"/>
                <a:gd name="connsiteY772" fmla="*/ 572918 h 1256101"/>
                <a:gd name="connsiteX773" fmla="*/ 191674 w 3871598"/>
                <a:gd name="connsiteY773" fmla="*/ 565161 h 1256101"/>
                <a:gd name="connsiteX774" fmla="*/ 156558 w 3871598"/>
                <a:gd name="connsiteY774" fmla="*/ 557337 h 1256101"/>
                <a:gd name="connsiteX775" fmla="*/ 165407 w 3871598"/>
                <a:gd name="connsiteY775" fmla="*/ 554656 h 1256101"/>
                <a:gd name="connsiteX776" fmla="*/ 131840 w 3871598"/>
                <a:gd name="connsiteY776" fmla="*/ 551029 h 1256101"/>
                <a:gd name="connsiteX777" fmla="*/ 188653 w 3871598"/>
                <a:gd name="connsiteY777" fmla="*/ 543248 h 1256101"/>
                <a:gd name="connsiteX778" fmla="*/ 76767 w 3871598"/>
                <a:gd name="connsiteY778" fmla="*/ 536597 h 1256101"/>
                <a:gd name="connsiteX779" fmla="*/ 82505 w 3871598"/>
                <a:gd name="connsiteY779" fmla="*/ 534708 h 1256101"/>
                <a:gd name="connsiteX780" fmla="*/ 109812 w 3871598"/>
                <a:gd name="connsiteY780" fmla="*/ 528383 h 1256101"/>
                <a:gd name="connsiteX781" fmla="*/ 132171 w 3871598"/>
                <a:gd name="connsiteY781" fmla="*/ 527562 h 1256101"/>
                <a:gd name="connsiteX782" fmla="*/ 140233 w 3871598"/>
                <a:gd name="connsiteY782" fmla="*/ 518513 h 1256101"/>
                <a:gd name="connsiteX783" fmla="*/ 275109 w 3871598"/>
                <a:gd name="connsiteY783" fmla="*/ 486746 h 1256101"/>
                <a:gd name="connsiteX784" fmla="*/ 275689 w 3871598"/>
                <a:gd name="connsiteY784" fmla="*/ 484702 h 1256101"/>
                <a:gd name="connsiteX785" fmla="*/ 276758 w 3871598"/>
                <a:gd name="connsiteY785" fmla="*/ 482410 h 1256101"/>
                <a:gd name="connsiteX786" fmla="*/ 297319 w 3871598"/>
                <a:gd name="connsiteY786" fmla="*/ 480899 h 1256101"/>
                <a:gd name="connsiteX787" fmla="*/ 300248 w 3871598"/>
                <a:gd name="connsiteY787" fmla="*/ 480163 h 1256101"/>
                <a:gd name="connsiteX788" fmla="*/ 306730 w 3871598"/>
                <a:gd name="connsiteY788" fmla="*/ 477899 h 1256101"/>
                <a:gd name="connsiteX789" fmla="*/ 305792 w 3871598"/>
                <a:gd name="connsiteY789" fmla="*/ 477065 h 1256101"/>
                <a:gd name="connsiteX790" fmla="*/ 306566 w 3871598"/>
                <a:gd name="connsiteY790" fmla="*/ 476712 h 1256101"/>
                <a:gd name="connsiteX791" fmla="*/ 304058 w 3871598"/>
                <a:gd name="connsiteY791" fmla="*/ 473478 h 1256101"/>
                <a:gd name="connsiteX792" fmla="*/ 305722 w 3871598"/>
                <a:gd name="connsiteY792" fmla="*/ 472157 h 1256101"/>
                <a:gd name="connsiteX793" fmla="*/ 303815 w 3871598"/>
                <a:gd name="connsiteY793" fmla="*/ 472203 h 1256101"/>
                <a:gd name="connsiteX794" fmla="*/ 303450 w 3871598"/>
                <a:gd name="connsiteY794" fmla="*/ 470187 h 1256101"/>
                <a:gd name="connsiteX795" fmla="*/ 305178 w 3871598"/>
                <a:gd name="connsiteY795" fmla="*/ 468198 h 1256101"/>
                <a:gd name="connsiteX796" fmla="*/ 296324 w 3871598"/>
                <a:gd name="connsiteY796" fmla="*/ 467946 h 1256101"/>
                <a:gd name="connsiteX797" fmla="*/ 337609 w 3871598"/>
                <a:gd name="connsiteY797" fmla="*/ 457256 h 1256101"/>
                <a:gd name="connsiteX798" fmla="*/ 342562 w 3871598"/>
                <a:gd name="connsiteY798" fmla="*/ 449440 h 1256101"/>
                <a:gd name="connsiteX799" fmla="*/ 352020 w 3871598"/>
                <a:gd name="connsiteY799" fmla="*/ 449659 h 1256101"/>
                <a:gd name="connsiteX800" fmla="*/ 337648 w 3871598"/>
                <a:gd name="connsiteY800" fmla="*/ 445451 h 1256101"/>
                <a:gd name="connsiteX801" fmla="*/ 337530 w 3871598"/>
                <a:gd name="connsiteY801" fmla="*/ 445495 h 1256101"/>
                <a:gd name="connsiteX802" fmla="*/ 340872 w 3871598"/>
                <a:gd name="connsiteY802" fmla="*/ 437179 h 1256101"/>
                <a:gd name="connsiteX803" fmla="*/ 350431 w 3871598"/>
                <a:gd name="connsiteY803" fmla="*/ 438113 h 1256101"/>
                <a:gd name="connsiteX804" fmla="*/ 335657 w 3871598"/>
                <a:gd name="connsiteY804" fmla="*/ 430993 h 1256101"/>
                <a:gd name="connsiteX805" fmla="*/ 308858 w 3871598"/>
                <a:gd name="connsiteY805" fmla="*/ 441312 h 1256101"/>
                <a:gd name="connsiteX806" fmla="*/ 305948 w 3871598"/>
                <a:gd name="connsiteY806" fmla="*/ 439477 h 1256101"/>
                <a:gd name="connsiteX807" fmla="*/ 306632 w 3871598"/>
                <a:gd name="connsiteY807" fmla="*/ 435308 h 1256101"/>
                <a:gd name="connsiteX808" fmla="*/ 298757 w 3871598"/>
                <a:gd name="connsiteY808" fmla="*/ 438142 h 1256101"/>
                <a:gd name="connsiteX809" fmla="*/ 297641 w 3871598"/>
                <a:gd name="connsiteY809" fmla="*/ 436655 h 1256101"/>
                <a:gd name="connsiteX810" fmla="*/ 300994 w 3871598"/>
                <a:gd name="connsiteY810" fmla="*/ 427218 h 1256101"/>
                <a:gd name="connsiteX811" fmla="*/ 287759 w 3871598"/>
                <a:gd name="connsiteY811" fmla="*/ 426454 h 1256101"/>
                <a:gd name="connsiteX812" fmla="*/ 271517 w 3871598"/>
                <a:gd name="connsiteY812" fmla="*/ 433834 h 1256101"/>
                <a:gd name="connsiteX813" fmla="*/ 268619 w 3871598"/>
                <a:gd name="connsiteY813" fmla="*/ 432711 h 1256101"/>
                <a:gd name="connsiteX814" fmla="*/ 267992 w 3871598"/>
                <a:gd name="connsiteY814" fmla="*/ 429712 h 1256101"/>
                <a:gd name="connsiteX815" fmla="*/ 261039 w 3871598"/>
                <a:gd name="connsiteY815" fmla="*/ 431219 h 1256101"/>
                <a:gd name="connsiteX816" fmla="*/ 261089 w 3871598"/>
                <a:gd name="connsiteY816" fmla="*/ 425474 h 1256101"/>
                <a:gd name="connsiteX817" fmla="*/ 229818 w 3871598"/>
                <a:gd name="connsiteY817" fmla="*/ 424821 h 1256101"/>
                <a:gd name="connsiteX818" fmla="*/ 242387 w 3871598"/>
                <a:gd name="connsiteY818" fmla="*/ 421555 h 1256101"/>
                <a:gd name="connsiteX819" fmla="*/ 234201 w 3871598"/>
                <a:gd name="connsiteY819" fmla="*/ 419956 h 1256101"/>
                <a:gd name="connsiteX820" fmla="*/ 258250 w 3871598"/>
                <a:gd name="connsiteY820" fmla="*/ 414648 h 1256101"/>
                <a:gd name="connsiteX821" fmla="*/ 250342 w 3871598"/>
                <a:gd name="connsiteY821" fmla="*/ 403589 h 1256101"/>
                <a:gd name="connsiteX822" fmla="*/ 276539 w 3871598"/>
                <a:gd name="connsiteY822" fmla="*/ 401031 h 1256101"/>
                <a:gd name="connsiteX823" fmla="*/ 276582 w 3871598"/>
                <a:gd name="connsiteY823" fmla="*/ 401025 h 1256101"/>
                <a:gd name="connsiteX824" fmla="*/ 275696 w 3871598"/>
                <a:gd name="connsiteY824" fmla="*/ 400593 h 1256101"/>
                <a:gd name="connsiteX825" fmla="*/ 259630 w 3871598"/>
                <a:gd name="connsiteY825" fmla="*/ 397667 h 1256101"/>
                <a:gd name="connsiteX826" fmla="*/ 288045 w 3871598"/>
                <a:gd name="connsiteY826" fmla="*/ 387424 h 1256101"/>
                <a:gd name="connsiteX827" fmla="*/ 278197 w 3871598"/>
                <a:gd name="connsiteY827" fmla="*/ 385058 h 1256101"/>
                <a:gd name="connsiteX828" fmla="*/ 309560 w 3871598"/>
                <a:gd name="connsiteY828" fmla="*/ 378624 h 1256101"/>
                <a:gd name="connsiteX829" fmla="*/ 302362 w 3871598"/>
                <a:gd name="connsiteY829" fmla="*/ 363628 h 1256101"/>
                <a:gd name="connsiteX830" fmla="*/ 335742 w 3871598"/>
                <a:gd name="connsiteY830" fmla="*/ 360924 h 1256101"/>
                <a:gd name="connsiteX831" fmla="*/ 335796 w 3871598"/>
                <a:gd name="connsiteY831" fmla="*/ 360917 h 1256101"/>
                <a:gd name="connsiteX832" fmla="*/ 331885 w 3871598"/>
                <a:gd name="connsiteY832" fmla="*/ 354527 h 1256101"/>
                <a:gd name="connsiteX833" fmla="*/ 361070 w 3871598"/>
                <a:gd name="connsiteY833" fmla="*/ 353469 h 1256101"/>
                <a:gd name="connsiteX834" fmla="*/ 363019 w 3871598"/>
                <a:gd name="connsiteY834" fmla="*/ 347879 h 1256101"/>
                <a:gd name="connsiteX835" fmla="*/ 354998 w 3871598"/>
                <a:gd name="connsiteY835" fmla="*/ 346312 h 1256101"/>
                <a:gd name="connsiteX836" fmla="*/ 363190 w 3871598"/>
                <a:gd name="connsiteY836" fmla="*/ 344585 h 1256101"/>
                <a:gd name="connsiteX837" fmla="*/ 368871 w 3871598"/>
                <a:gd name="connsiteY837" fmla="*/ 336602 h 1256101"/>
                <a:gd name="connsiteX838" fmla="*/ 417580 w 3871598"/>
                <a:gd name="connsiteY838" fmla="*/ 335983 h 1256101"/>
                <a:gd name="connsiteX839" fmla="*/ 420602 w 3871598"/>
                <a:gd name="connsiteY839" fmla="*/ 334852 h 1256101"/>
                <a:gd name="connsiteX840" fmla="*/ 422386 w 3871598"/>
                <a:gd name="connsiteY840" fmla="*/ 332745 h 1256101"/>
                <a:gd name="connsiteX841" fmla="*/ 426975 w 3871598"/>
                <a:gd name="connsiteY841" fmla="*/ 331445 h 1256101"/>
                <a:gd name="connsiteX842" fmla="*/ 432333 w 3871598"/>
                <a:gd name="connsiteY842" fmla="*/ 326988 h 1256101"/>
                <a:gd name="connsiteX843" fmla="*/ 430371 w 3871598"/>
                <a:gd name="connsiteY843" fmla="*/ 312743 h 1256101"/>
                <a:gd name="connsiteX844" fmla="*/ 302766 w 3871598"/>
                <a:gd name="connsiteY844" fmla="*/ 330329 h 1256101"/>
                <a:gd name="connsiteX845" fmla="*/ 294966 w 3871598"/>
                <a:gd name="connsiteY845" fmla="*/ 310435 h 1256101"/>
                <a:gd name="connsiteX846" fmla="*/ 325734 w 3871598"/>
                <a:gd name="connsiteY846" fmla="*/ 306537 h 1256101"/>
                <a:gd name="connsiteX847" fmla="*/ 328248 w 3871598"/>
                <a:gd name="connsiteY847" fmla="*/ 306549 h 1256101"/>
                <a:gd name="connsiteX848" fmla="*/ 328302 w 3871598"/>
                <a:gd name="connsiteY848" fmla="*/ 306544 h 1256101"/>
                <a:gd name="connsiteX849" fmla="*/ 327996 w 3871598"/>
                <a:gd name="connsiteY849" fmla="*/ 306265 h 1256101"/>
                <a:gd name="connsiteX850" fmla="*/ 345807 w 3871598"/>
                <a:gd name="connsiteY850" fmla="*/ 304119 h 1256101"/>
                <a:gd name="connsiteX851" fmla="*/ 328159 w 3871598"/>
                <a:gd name="connsiteY851" fmla="*/ 298714 h 1256101"/>
                <a:gd name="connsiteX852" fmla="*/ 345817 w 3871598"/>
                <a:gd name="connsiteY852" fmla="*/ 296554 h 1256101"/>
                <a:gd name="connsiteX853" fmla="*/ 353320 w 3871598"/>
                <a:gd name="connsiteY853" fmla="*/ 297228 h 1256101"/>
                <a:gd name="connsiteX854" fmla="*/ 353643 w 3871598"/>
                <a:gd name="connsiteY854" fmla="*/ 295595 h 1256101"/>
                <a:gd name="connsiteX855" fmla="*/ 416000 w 3871598"/>
                <a:gd name="connsiteY855" fmla="*/ 288216 h 1256101"/>
                <a:gd name="connsiteX856" fmla="*/ 416137 w 3871598"/>
                <a:gd name="connsiteY856" fmla="*/ 288198 h 1256101"/>
                <a:gd name="connsiteX857" fmla="*/ 413568 w 3871598"/>
                <a:gd name="connsiteY857" fmla="*/ 288175 h 1256101"/>
                <a:gd name="connsiteX858" fmla="*/ 363056 w 3871598"/>
                <a:gd name="connsiteY858" fmla="*/ 291358 h 1256101"/>
                <a:gd name="connsiteX859" fmla="*/ 426197 w 3871598"/>
                <a:gd name="connsiteY859" fmla="*/ 280842 h 1256101"/>
                <a:gd name="connsiteX860" fmla="*/ 440059 w 3871598"/>
                <a:gd name="connsiteY860" fmla="*/ 279219 h 1256101"/>
                <a:gd name="connsiteX861" fmla="*/ 456781 w 3871598"/>
                <a:gd name="connsiteY861" fmla="*/ 275749 h 1256101"/>
                <a:gd name="connsiteX862" fmla="*/ 463948 w 3871598"/>
                <a:gd name="connsiteY862" fmla="*/ 274554 h 1256101"/>
                <a:gd name="connsiteX863" fmla="*/ 462574 w 3871598"/>
                <a:gd name="connsiteY863" fmla="*/ 274547 h 1256101"/>
                <a:gd name="connsiteX864" fmla="*/ 510546 w 3871598"/>
                <a:gd name="connsiteY864" fmla="*/ 264592 h 1256101"/>
                <a:gd name="connsiteX865" fmla="*/ 541113 w 3871598"/>
                <a:gd name="connsiteY865" fmla="*/ 261078 h 1256101"/>
                <a:gd name="connsiteX866" fmla="*/ 537203 w 3871598"/>
                <a:gd name="connsiteY866" fmla="*/ 258911 h 1256101"/>
                <a:gd name="connsiteX867" fmla="*/ 535767 w 3871598"/>
                <a:gd name="connsiteY867" fmla="*/ 258710 h 1256101"/>
                <a:gd name="connsiteX868" fmla="*/ 535535 w 3871598"/>
                <a:gd name="connsiteY868" fmla="*/ 258677 h 1256101"/>
                <a:gd name="connsiteX869" fmla="*/ 567554 w 3871598"/>
                <a:gd name="connsiteY869" fmla="*/ 247587 h 1256101"/>
                <a:gd name="connsiteX870" fmla="*/ 569763 w 3871598"/>
                <a:gd name="connsiteY870" fmla="*/ 247344 h 1256101"/>
                <a:gd name="connsiteX871" fmla="*/ 538146 w 3871598"/>
                <a:gd name="connsiteY871" fmla="*/ 229461 h 1256101"/>
                <a:gd name="connsiteX872" fmla="*/ 541046 w 3871598"/>
                <a:gd name="connsiteY872" fmla="*/ 228485 h 1256101"/>
                <a:gd name="connsiteX873" fmla="*/ 554357 w 3871598"/>
                <a:gd name="connsiteY873" fmla="*/ 226892 h 1256101"/>
                <a:gd name="connsiteX874" fmla="*/ 564453 w 3871598"/>
                <a:gd name="connsiteY874" fmla="*/ 230583 h 1256101"/>
                <a:gd name="connsiteX875" fmla="*/ 569704 w 3871598"/>
                <a:gd name="connsiteY875" fmla="*/ 221885 h 1256101"/>
                <a:gd name="connsiteX876" fmla="*/ 635548 w 3871598"/>
                <a:gd name="connsiteY876" fmla="*/ 213423 h 1256101"/>
                <a:gd name="connsiteX877" fmla="*/ 636181 w 3871598"/>
                <a:gd name="connsiteY877" fmla="*/ 211201 h 1256101"/>
                <a:gd name="connsiteX878" fmla="*/ 637080 w 3871598"/>
                <a:gd name="connsiteY878" fmla="*/ 208798 h 1256101"/>
                <a:gd name="connsiteX879" fmla="*/ 646504 w 3871598"/>
                <a:gd name="connsiteY879" fmla="*/ 211324 h 1256101"/>
                <a:gd name="connsiteX880" fmla="*/ 647941 w 3871598"/>
                <a:gd name="connsiteY880" fmla="*/ 211086 h 1256101"/>
                <a:gd name="connsiteX881" fmla="*/ 651242 w 3871598"/>
                <a:gd name="connsiteY881" fmla="*/ 209837 h 1256101"/>
                <a:gd name="connsiteX882" fmla="*/ 650978 w 3871598"/>
                <a:gd name="connsiteY882" fmla="*/ 208685 h 1256101"/>
                <a:gd name="connsiteX883" fmla="*/ 651388 w 3871598"/>
                <a:gd name="connsiteY883" fmla="*/ 208442 h 1256101"/>
                <a:gd name="connsiteX884" fmla="*/ 650868 w 3871598"/>
                <a:gd name="connsiteY884" fmla="*/ 204217 h 1256101"/>
                <a:gd name="connsiteX885" fmla="*/ 651851 w 3871598"/>
                <a:gd name="connsiteY885" fmla="*/ 203048 h 1256101"/>
                <a:gd name="connsiteX886" fmla="*/ 650994 w 3871598"/>
                <a:gd name="connsiteY886" fmla="*/ 202706 h 1256101"/>
                <a:gd name="connsiteX887" fmla="*/ 651203 w 3871598"/>
                <a:gd name="connsiteY887" fmla="*/ 200322 h 1256101"/>
                <a:gd name="connsiteX888" fmla="*/ 652338 w 3871598"/>
                <a:gd name="connsiteY888" fmla="*/ 198399 h 1256101"/>
                <a:gd name="connsiteX889" fmla="*/ 648447 w 3871598"/>
                <a:gd name="connsiteY889" fmla="*/ 196278 h 1256101"/>
                <a:gd name="connsiteX890" fmla="*/ 668777 w 3871598"/>
                <a:gd name="connsiteY890" fmla="*/ 192581 h 1256101"/>
                <a:gd name="connsiteX891" fmla="*/ 672419 w 3871598"/>
                <a:gd name="connsiteY891" fmla="*/ 184653 h 1256101"/>
                <a:gd name="connsiteX892" fmla="*/ 676588 w 3871598"/>
                <a:gd name="connsiteY892" fmla="*/ 186863 h 1256101"/>
                <a:gd name="connsiteX893" fmla="*/ 670969 w 3871598"/>
                <a:gd name="connsiteY893" fmla="*/ 179066 h 1256101"/>
                <a:gd name="connsiteX894" fmla="*/ 670908 w 3871598"/>
                <a:gd name="connsiteY894" fmla="*/ 179091 h 1256101"/>
                <a:gd name="connsiteX895" fmla="*/ 673926 w 3871598"/>
                <a:gd name="connsiteY895" fmla="*/ 170256 h 1256101"/>
                <a:gd name="connsiteX896" fmla="*/ 678006 w 3871598"/>
                <a:gd name="connsiteY896" fmla="*/ 173307 h 1256101"/>
                <a:gd name="connsiteX897" fmla="*/ 672745 w 3871598"/>
                <a:gd name="connsiteY897" fmla="*/ 162090 h 1256101"/>
                <a:gd name="connsiteX898" fmla="*/ 658926 w 3871598"/>
                <a:gd name="connsiteY898" fmla="*/ 168362 h 1256101"/>
                <a:gd name="connsiteX899" fmla="*/ 657970 w 3871598"/>
                <a:gd name="connsiteY899" fmla="*/ 165657 h 1256101"/>
                <a:gd name="connsiteX900" fmla="*/ 659042 w 3871598"/>
                <a:gd name="connsiteY900" fmla="*/ 161023 h 1256101"/>
                <a:gd name="connsiteX901" fmla="*/ 655017 w 3871598"/>
                <a:gd name="connsiteY901" fmla="*/ 162639 h 1256101"/>
                <a:gd name="connsiteX902" fmla="*/ 654794 w 3871598"/>
                <a:gd name="connsiteY902" fmla="*/ 160705 h 1256101"/>
                <a:gd name="connsiteX903" fmla="*/ 658024 w 3871598"/>
                <a:gd name="connsiteY903" fmla="*/ 150586 h 1256101"/>
                <a:gd name="connsiteX904" fmla="*/ 652276 w 3871598"/>
                <a:gd name="connsiteY904" fmla="*/ 146973 h 1256101"/>
                <a:gd name="connsiteX905" fmla="*/ 643694 w 3871598"/>
                <a:gd name="connsiteY905" fmla="*/ 152064 h 1256101"/>
                <a:gd name="connsiteX906" fmla="*/ 642612 w 3871598"/>
                <a:gd name="connsiteY906" fmla="*/ 150176 h 1256101"/>
                <a:gd name="connsiteX907" fmla="*/ 642884 w 3871598"/>
                <a:gd name="connsiteY907" fmla="*/ 146612 h 1256101"/>
                <a:gd name="connsiteX908" fmla="*/ 639513 w 3871598"/>
                <a:gd name="connsiteY908" fmla="*/ 146897 h 1256101"/>
                <a:gd name="connsiteX909" fmla="*/ 640594 w 3871598"/>
                <a:gd name="connsiteY909" fmla="*/ 140327 h 1256101"/>
                <a:gd name="connsiteX910" fmla="*/ 626806 w 3871598"/>
                <a:gd name="connsiteY910" fmla="*/ 133103 h 1256101"/>
                <a:gd name="connsiteX911" fmla="*/ 632998 w 3871598"/>
                <a:gd name="connsiteY911" fmla="*/ 131966 h 1256101"/>
                <a:gd name="connsiteX912" fmla="*/ 629651 w 3871598"/>
                <a:gd name="connsiteY912" fmla="*/ 128437 h 1256101"/>
                <a:gd name="connsiteX913" fmla="*/ 641326 w 3871598"/>
                <a:gd name="connsiteY913" fmla="*/ 127337 h 1256101"/>
                <a:gd name="connsiteX914" fmla="*/ 639844 w 3871598"/>
                <a:gd name="connsiteY914" fmla="*/ 113031 h 1256101"/>
                <a:gd name="connsiteX915" fmla="*/ 651967 w 3871598"/>
                <a:gd name="connsiteY915" fmla="*/ 115524 h 1256101"/>
                <a:gd name="connsiteX916" fmla="*/ 651987 w 3871598"/>
                <a:gd name="connsiteY916" fmla="*/ 115526 h 1256101"/>
                <a:gd name="connsiteX917" fmla="*/ 651673 w 3871598"/>
                <a:gd name="connsiteY917" fmla="*/ 114846 h 1256101"/>
                <a:gd name="connsiteX918" fmla="*/ 645067 w 3871598"/>
                <a:gd name="connsiteY918" fmla="*/ 108168 h 1256101"/>
                <a:gd name="connsiteX919" fmla="*/ 659592 w 3871598"/>
                <a:gd name="connsiteY919" fmla="*/ 102317 h 1256101"/>
                <a:gd name="connsiteX920" fmla="*/ 655647 w 3871598"/>
                <a:gd name="connsiteY920" fmla="*/ 97569 h 1256101"/>
                <a:gd name="connsiteX921" fmla="*/ 670781 w 3871598"/>
                <a:gd name="connsiteY921" fmla="*/ 96693 h 1256101"/>
                <a:gd name="connsiteX922" fmla="*/ 670341 w 3871598"/>
                <a:gd name="connsiteY922" fmla="*/ 78022 h 1256101"/>
                <a:gd name="connsiteX923" fmla="*/ 685686 w 3871598"/>
                <a:gd name="connsiteY923" fmla="*/ 81837 h 1256101"/>
                <a:gd name="connsiteX924" fmla="*/ 685711 w 3871598"/>
                <a:gd name="connsiteY924" fmla="*/ 81840 h 1256101"/>
                <a:gd name="connsiteX925" fmla="*/ 685148 w 3871598"/>
                <a:gd name="connsiteY925" fmla="*/ 73711 h 1256101"/>
                <a:gd name="connsiteX926" fmla="*/ 698325 w 3871598"/>
                <a:gd name="connsiteY926" fmla="*/ 78541 h 1256101"/>
                <a:gd name="connsiteX927" fmla="*/ 700222 w 3871598"/>
                <a:gd name="connsiteY927" fmla="*/ 72540 h 1256101"/>
                <a:gd name="connsiteX928" fmla="*/ 696942 w 3871598"/>
                <a:gd name="connsiteY928" fmla="*/ 69084 h 1256101"/>
                <a:gd name="connsiteX929" fmla="*/ 700903 w 3871598"/>
                <a:gd name="connsiteY929" fmla="*/ 68803 h 1256101"/>
                <a:gd name="connsiteX930" fmla="*/ 704901 w 3871598"/>
                <a:gd name="connsiteY930" fmla="*/ 60834 h 1256101"/>
                <a:gd name="connsiteX931" fmla="*/ 726681 w 3871598"/>
                <a:gd name="connsiteY931" fmla="*/ 70210 h 1256101"/>
                <a:gd name="connsiteX932" fmla="*/ 728233 w 3871598"/>
                <a:gd name="connsiteY932" fmla="*/ 69541 h 1256101"/>
                <a:gd name="connsiteX933" fmla="*/ 729414 w 3871598"/>
                <a:gd name="connsiteY933" fmla="*/ 67496 h 1256101"/>
                <a:gd name="connsiteX934" fmla="*/ 731695 w 3871598"/>
                <a:gd name="connsiteY934" fmla="*/ 66958 h 1256101"/>
                <a:gd name="connsiteX935" fmla="*/ 734900 w 3871598"/>
                <a:gd name="connsiteY935" fmla="*/ 62961 h 1256101"/>
                <a:gd name="connsiteX936" fmla="*/ 736650 w 3871598"/>
                <a:gd name="connsiteY936" fmla="*/ 46235 h 1256101"/>
                <a:gd name="connsiteX937" fmla="*/ 676653 w 3871598"/>
                <a:gd name="connsiteY937" fmla="*/ 39958 h 1256101"/>
                <a:gd name="connsiteX938" fmla="*/ 676847 w 3871598"/>
                <a:gd name="connsiteY938" fmla="*/ 15552 h 1256101"/>
                <a:gd name="connsiteX939" fmla="*/ 691249 w 3871598"/>
                <a:gd name="connsiteY939" fmla="*/ 17459 h 1256101"/>
                <a:gd name="connsiteX940" fmla="*/ 692366 w 3871598"/>
                <a:gd name="connsiteY940" fmla="*/ 17995 h 1256101"/>
                <a:gd name="connsiteX941" fmla="*/ 692391 w 3871598"/>
                <a:gd name="connsiteY941" fmla="*/ 17999 h 1256101"/>
                <a:gd name="connsiteX942" fmla="*/ 692306 w 3871598"/>
                <a:gd name="connsiteY942" fmla="*/ 17615 h 1256101"/>
                <a:gd name="connsiteX943" fmla="*/ 700623 w 3871598"/>
                <a:gd name="connsiteY943" fmla="*/ 18845 h 1256101"/>
                <a:gd name="connsiteX944" fmla="*/ 693769 w 3871598"/>
                <a:gd name="connsiteY944" fmla="*/ 8999 h 1256101"/>
                <a:gd name="connsiteX945" fmla="*/ 702022 w 3871598"/>
                <a:gd name="connsiteY945" fmla="*/ 10180 h 1256101"/>
                <a:gd name="connsiteX946" fmla="*/ 705235 w 3871598"/>
                <a:gd name="connsiteY946" fmla="*/ 12506 h 1256101"/>
                <a:gd name="connsiteX947" fmla="*/ 705678 w 3871598"/>
                <a:gd name="connsiteY947" fmla="*/ 10704 h 1256101"/>
                <a:gd name="connsiteX948" fmla="*/ 734775 w 3871598"/>
                <a:gd name="connsiteY948" fmla="*/ 15161 h 1256101"/>
                <a:gd name="connsiteX949" fmla="*/ 734838 w 3871598"/>
                <a:gd name="connsiteY949" fmla="*/ 15170 h 1256101"/>
                <a:gd name="connsiteX950" fmla="*/ 733699 w 3871598"/>
                <a:gd name="connsiteY950" fmla="*/ 14610 h 1256101"/>
                <a:gd name="connsiteX951" fmla="*/ 710646 w 3871598"/>
                <a:gd name="connsiteY951" fmla="*/ 7797 h 1256101"/>
                <a:gd name="connsiteX952" fmla="*/ 740667 w 3871598"/>
                <a:gd name="connsiteY952" fmla="*/ 8825 h 1256101"/>
                <a:gd name="connsiteX953" fmla="*/ 747132 w 3871598"/>
                <a:gd name="connsiteY953" fmla="*/ 9836 h 1256101"/>
                <a:gd name="connsiteX954" fmla="*/ 755210 w 3871598"/>
                <a:gd name="connsiteY954" fmla="*/ 9323 h 1256101"/>
                <a:gd name="connsiteX955" fmla="*/ 758617 w 3871598"/>
                <a:gd name="connsiteY955" fmla="*/ 9440 h 1256101"/>
                <a:gd name="connsiteX956" fmla="*/ 758008 w 3871598"/>
                <a:gd name="connsiteY956" fmla="*/ 9147 h 1256101"/>
                <a:gd name="connsiteX957" fmla="*/ 781178 w 3871598"/>
                <a:gd name="connsiteY957" fmla="*/ 7677 h 1256101"/>
                <a:gd name="connsiteX958" fmla="*/ 795422 w 3871598"/>
                <a:gd name="connsiteY958" fmla="*/ 9980 h 1256101"/>
                <a:gd name="connsiteX959" fmla="*/ 794081 w 3871598"/>
                <a:gd name="connsiteY959" fmla="*/ 6689 h 1256101"/>
                <a:gd name="connsiteX960" fmla="*/ 793479 w 3871598"/>
                <a:gd name="connsiteY960" fmla="*/ 6161 h 1256101"/>
                <a:gd name="connsiteX961" fmla="*/ 793383 w 3871598"/>
                <a:gd name="connsiteY961" fmla="*/ 6076 h 1256101"/>
                <a:gd name="connsiteX962" fmla="*/ 809667 w 3871598"/>
                <a:gd name="connsiteY962" fmla="*/ 0 h 1256101"/>
                <a:gd name="connsiteX963" fmla="*/ 830469 w 3871598"/>
                <a:gd name="connsiteY963" fmla="*/ 3609 h 1256101"/>
                <a:gd name="connsiteX964" fmla="*/ 792494 w 3871598"/>
                <a:gd name="connsiteY964" fmla="*/ 30443 h 1256101"/>
                <a:gd name="connsiteX965" fmla="*/ 935565 w 3871598"/>
                <a:gd name="connsiteY965" fmla="*/ 20067 h 1256101"/>
                <a:gd name="connsiteX966" fmla="*/ 990259 w 3871598"/>
                <a:gd name="connsiteY966" fmla="*/ 21616 h 1256101"/>
                <a:gd name="connsiteX967" fmla="*/ 968996 w 3871598"/>
                <a:gd name="connsiteY967" fmla="*/ 52050 h 1256101"/>
                <a:gd name="connsiteX968" fmla="*/ 1040423 w 3871598"/>
                <a:gd name="connsiteY968" fmla="*/ 45952 h 1256101"/>
                <a:gd name="connsiteX969" fmla="*/ 1044512 w 3871598"/>
                <a:gd name="connsiteY969" fmla="*/ 45390 h 1256101"/>
                <a:gd name="connsiteX970" fmla="*/ 1101307 w 3871598"/>
                <a:gd name="connsiteY970" fmla="*/ 37495 h 1256101"/>
                <a:gd name="connsiteX971" fmla="*/ 1108072 w 3871598"/>
                <a:gd name="connsiteY971" fmla="*/ 48671 h 1256101"/>
                <a:gd name="connsiteX972" fmla="*/ 1178934 w 3871598"/>
                <a:gd name="connsiteY972" fmla="*/ 56602 h 1256101"/>
                <a:gd name="connsiteX973" fmla="*/ 1144384 w 3871598"/>
                <a:gd name="connsiteY973" fmla="*/ 47467 h 1256101"/>
                <a:gd name="connsiteX974" fmla="*/ 1232365 w 3871598"/>
                <a:gd name="connsiteY974" fmla="*/ 61561 h 1256101"/>
                <a:gd name="connsiteX975" fmla="*/ 1239851 w 3871598"/>
                <a:gd name="connsiteY975" fmla="*/ 59791 h 1256101"/>
                <a:gd name="connsiteX976" fmla="*/ 1244450 w 3871598"/>
                <a:gd name="connsiteY976" fmla="*/ 58026 h 1256101"/>
                <a:gd name="connsiteX977" fmla="*/ 1165978 w 3871598"/>
                <a:gd name="connsiteY977" fmla="*/ 41963 h 1256101"/>
                <a:gd name="connsiteX978" fmla="*/ 1255423 w 3871598"/>
                <a:gd name="connsiteY978" fmla="*/ 54001 h 1256101"/>
                <a:gd name="connsiteX979" fmla="*/ 1247120 w 3871598"/>
                <a:gd name="connsiteY979" fmla="*/ 49840 h 1256101"/>
                <a:gd name="connsiteX980" fmla="*/ 1262813 w 3871598"/>
                <a:gd name="connsiteY980" fmla="*/ 52135 h 1256101"/>
                <a:gd name="connsiteX981" fmla="*/ 1266585 w 3871598"/>
                <a:gd name="connsiteY981" fmla="*/ 50982 h 1256101"/>
                <a:gd name="connsiteX982" fmla="*/ 1267718 w 3871598"/>
                <a:gd name="connsiteY982" fmla="*/ 51269 h 1256101"/>
                <a:gd name="connsiteX983" fmla="*/ 1262785 w 3871598"/>
                <a:gd name="connsiteY983" fmla="*/ 98412 h 1256101"/>
                <a:gd name="connsiteX984" fmla="*/ 1318743 w 3871598"/>
                <a:gd name="connsiteY984" fmla="*/ 104266 h 1256101"/>
                <a:gd name="connsiteX985" fmla="*/ 1299109 w 3871598"/>
                <a:gd name="connsiteY985" fmla="*/ 99564 h 1256101"/>
                <a:gd name="connsiteX986" fmla="*/ 1327171 w 3871598"/>
                <a:gd name="connsiteY986" fmla="*/ 101721 h 1256101"/>
                <a:gd name="connsiteX987" fmla="*/ 1369537 w 3871598"/>
                <a:gd name="connsiteY987" fmla="*/ 104688 h 1256101"/>
                <a:gd name="connsiteX988" fmla="*/ 1380579 w 3871598"/>
                <a:gd name="connsiteY988" fmla="*/ 104237 h 1256101"/>
                <a:gd name="connsiteX989" fmla="*/ 1378762 w 3871598"/>
                <a:gd name="connsiteY989" fmla="*/ 103282 h 1256101"/>
                <a:gd name="connsiteX990" fmla="*/ 1370501 w 3871598"/>
                <a:gd name="connsiteY990" fmla="*/ 97793 h 1256101"/>
                <a:gd name="connsiteX991" fmla="*/ 1357658 w 3871598"/>
                <a:gd name="connsiteY991" fmla="*/ 93184 h 1256101"/>
                <a:gd name="connsiteX992" fmla="*/ 1382031 w 3871598"/>
                <a:gd name="connsiteY992" fmla="*/ 92880 h 1256101"/>
                <a:gd name="connsiteX993" fmla="*/ 1373954 w 3871598"/>
                <a:gd name="connsiteY993" fmla="*/ 88172 h 1256101"/>
                <a:gd name="connsiteX994" fmla="*/ 1400596 w 3871598"/>
                <a:gd name="connsiteY994" fmla="*/ 92077 h 1256101"/>
                <a:gd name="connsiteX995" fmla="*/ 1396271 w 3871598"/>
                <a:gd name="connsiteY995" fmla="*/ 82495 h 1256101"/>
                <a:gd name="connsiteX996" fmla="*/ 1423919 w 3871598"/>
                <a:gd name="connsiteY996" fmla="*/ 87261 h 1256101"/>
                <a:gd name="connsiteX997" fmla="*/ 1423962 w 3871598"/>
                <a:gd name="connsiteY997" fmla="*/ 87267 h 1256101"/>
                <a:gd name="connsiteX998" fmla="*/ 1423209 w 3871598"/>
                <a:gd name="connsiteY998" fmla="*/ 86747 h 1256101"/>
                <a:gd name="connsiteX999" fmla="*/ 1407775 w 3871598"/>
                <a:gd name="connsiteY999" fmla="*/ 80731 h 1256101"/>
                <a:gd name="connsiteX1000" fmla="*/ 1428136 w 3871598"/>
                <a:gd name="connsiteY1000" fmla="*/ 80749 h 1256101"/>
                <a:gd name="connsiteX1001" fmla="*/ 1432494 w 3871598"/>
                <a:gd name="connsiteY1001" fmla="*/ 81539 h 1256101"/>
                <a:gd name="connsiteX1002" fmla="*/ 1437998 w 3871598"/>
                <a:gd name="connsiteY1002" fmla="*/ 80758 h 1256101"/>
                <a:gd name="connsiteX1003" fmla="*/ 1440308 w 3871598"/>
                <a:gd name="connsiteY1003" fmla="*/ 80760 h 1256101"/>
                <a:gd name="connsiteX1004" fmla="*/ 1439905 w 3871598"/>
                <a:gd name="connsiteY1004" fmla="*/ 80488 h 1256101"/>
                <a:gd name="connsiteX1005" fmla="*/ 1455694 w 3871598"/>
                <a:gd name="connsiteY1005" fmla="*/ 78246 h 1256101"/>
                <a:gd name="connsiteX1006" fmla="*/ 1465293 w 3871598"/>
                <a:gd name="connsiteY1006" fmla="*/ 80063 h 1256101"/>
                <a:gd name="connsiteX1007" fmla="*/ 1464493 w 3871598"/>
                <a:gd name="connsiteY1007" fmla="*/ 76829 h 1256101"/>
                <a:gd name="connsiteX1008" fmla="*/ 1464101 w 3871598"/>
                <a:gd name="connsiteY1008" fmla="*/ 76322 h 1256101"/>
                <a:gd name="connsiteX1009" fmla="*/ 1464038 w 3871598"/>
                <a:gd name="connsiteY1009" fmla="*/ 76241 h 1256101"/>
                <a:gd name="connsiteX1010" fmla="*/ 1475305 w 3871598"/>
                <a:gd name="connsiteY1010" fmla="*/ 69640 h 1256101"/>
                <a:gd name="connsiteX1011" fmla="*/ 1489315 w 3871598"/>
                <a:gd name="connsiteY1011" fmla="*/ 72538 h 1256101"/>
                <a:gd name="connsiteX1012" fmla="*/ 1462618 w 3871598"/>
                <a:gd name="connsiteY1012" fmla="*/ 100553 h 1256101"/>
                <a:gd name="connsiteX1013" fmla="*/ 1560158 w 3871598"/>
                <a:gd name="connsiteY1013" fmla="*/ 85412 h 1256101"/>
                <a:gd name="connsiteX1014" fmla="*/ 1597261 w 3871598"/>
                <a:gd name="connsiteY1014" fmla="*/ 85121 h 1256101"/>
                <a:gd name="connsiteX1015" fmla="*/ 1581795 w 3871598"/>
                <a:gd name="connsiteY1015" fmla="*/ 116162 h 1256101"/>
                <a:gd name="connsiteX1016" fmla="*/ 1630521 w 3871598"/>
                <a:gd name="connsiteY1016" fmla="*/ 107688 h 1256101"/>
                <a:gd name="connsiteX1017" fmla="*/ 1633317 w 3871598"/>
                <a:gd name="connsiteY1017" fmla="*/ 106991 h 1256101"/>
                <a:gd name="connsiteX1018" fmla="*/ 1672166 w 3871598"/>
                <a:gd name="connsiteY1018" fmla="*/ 97219 h 1256101"/>
                <a:gd name="connsiteX1019" fmla="*/ 1676387 w 3871598"/>
                <a:gd name="connsiteY1019" fmla="*/ 108129 h 1256101"/>
                <a:gd name="connsiteX1020" fmla="*/ 1724259 w 3871598"/>
                <a:gd name="connsiteY1020" fmla="*/ 113654 h 1256101"/>
                <a:gd name="connsiteX1021" fmla="*/ 1701094 w 3871598"/>
                <a:gd name="connsiteY1021" fmla="*/ 105711 h 1256101"/>
                <a:gd name="connsiteX1022" fmla="*/ 1760390 w 3871598"/>
                <a:gd name="connsiteY1022" fmla="*/ 116803 h 1256101"/>
                <a:gd name="connsiteX1023" fmla="*/ 1765534 w 3871598"/>
                <a:gd name="connsiteY1023" fmla="*/ 114789 h 1256101"/>
                <a:gd name="connsiteX1024" fmla="*/ 1768718 w 3871598"/>
                <a:gd name="connsiteY1024" fmla="*/ 112876 h 1256101"/>
                <a:gd name="connsiteX1025" fmla="*/ 1715946 w 3871598"/>
                <a:gd name="connsiteY1025" fmla="*/ 99501 h 1256101"/>
                <a:gd name="connsiteX1026" fmla="*/ 1776305 w 3871598"/>
                <a:gd name="connsiteY1026" fmla="*/ 108496 h 1256101"/>
                <a:gd name="connsiteX1027" fmla="*/ 1770806 w 3871598"/>
                <a:gd name="connsiteY1027" fmla="*/ 104629 h 1256101"/>
                <a:gd name="connsiteX1028" fmla="*/ 1781389 w 3871598"/>
                <a:gd name="connsiteY1028" fmla="*/ 106389 h 1256101"/>
                <a:gd name="connsiteX1029" fmla="*/ 1783991 w 3871598"/>
                <a:gd name="connsiteY1029" fmla="*/ 105114 h 1256101"/>
                <a:gd name="connsiteX1030" fmla="*/ 1789086 w 3871598"/>
                <a:gd name="connsiteY1030" fmla="*/ 106775 h 1256101"/>
                <a:gd name="connsiteX1031" fmla="*/ 1791996 w 3871598"/>
                <a:gd name="connsiteY1031" fmla="*/ 106961 h 1256101"/>
                <a:gd name="connsiteX1032" fmla="*/ 1798323 w 3871598"/>
                <a:gd name="connsiteY1032" fmla="*/ 110460 h 1256101"/>
                <a:gd name="connsiteX1033" fmla="*/ 1801323 w 3871598"/>
                <a:gd name="connsiteY1033" fmla="*/ 111196 h 1256101"/>
                <a:gd name="connsiteX1034" fmla="*/ 1805322 w 3871598"/>
                <a:gd name="connsiteY1034" fmla="*/ 106639 h 1256101"/>
                <a:gd name="connsiteX1035" fmla="*/ 1829098 w 3871598"/>
                <a:gd name="connsiteY1035" fmla="*/ 112607 h 1256101"/>
                <a:gd name="connsiteX1036" fmla="*/ 1843054 w 3871598"/>
                <a:gd name="connsiteY1036" fmla="*/ 113065 h 1256101"/>
                <a:gd name="connsiteX1037" fmla="*/ 1848638 w 3871598"/>
                <a:gd name="connsiteY1037" fmla="*/ 109253 h 1256101"/>
                <a:gd name="connsiteX1038" fmla="*/ 1807165 w 3871598"/>
                <a:gd name="connsiteY1038" fmla="*/ 95265 h 1256101"/>
                <a:gd name="connsiteX1039" fmla="*/ 1808846 w 3871598"/>
                <a:gd name="connsiteY1039" fmla="*/ 94620 h 1256101"/>
                <a:gd name="connsiteX1040" fmla="*/ 1845640 w 3871598"/>
                <a:gd name="connsiteY1040" fmla="*/ 98113 h 1256101"/>
                <a:gd name="connsiteX1041" fmla="*/ 1837856 w 3871598"/>
                <a:gd name="connsiteY1041" fmla="*/ 95481 h 1256101"/>
                <a:gd name="connsiteX1042" fmla="*/ 1847919 w 3871598"/>
                <a:gd name="connsiteY1042" fmla="*/ 95642 h 1256101"/>
                <a:gd name="connsiteX1043" fmla="*/ 1916322 w 3871598"/>
                <a:gd name="connsiteY1043" fmla="*/ 104829 h 1256101"/>
                <a:gd name="connsiteX1044" fmla="*/ 1921841 w 3871598"/>
                <a:gd name="connsiteY1044" fmla="*/ 103946 h 1256101"/>
                <a:gd name="connsiteX1045" fmla="*/ 1930251 w 3871598"/>
                <a:gd name="connsiteY1045" fmla="*/ 106727 h 1256101"/>
                <a:gd name="connsiteX1046" fmla="*/ 1933166 w 3871598"/>
                <a:gd name="connsiteY1046" fmla="*/ 107124 h 1256101"/>
                <a:gd name="connsiteX1047" fmla="*/ 1933170 w 3871598"/>
                <a:gd name="connsiteY1047" fmla="*/ 104470 h 1256101"/>
                <a:gd name="connsiteX1048" fmla="*/ 1893023 w 3871598"/>
                <a:gd name="connsiteY1048" fmla="*/ 92822 h 1256101"/>
                <a:gd name="connsiteX1049" fmla="*/ 1920495 w 3871598"/>
                <a:gd name="connsiteY1049" fmla="*/ 94864 h 1256101"/>
                <a:gd name="connsiteX1050" fmla="*/ 1912863 w 3871598"/>
                <a:gd name="connsiteY1050" fmla="*/ 92786 h 1256101"/>
                <a:gd name="connsiteX1051" fmla="*/ 1919610 w 3871598"/>
                <a:gd name="connsiteY1051" fmla="*/ 92652 h 1256101"/>
                <a:gd name="connsiteX1052" fmla="*/ 1970641 w 3871598"/>
                <a:gd name="connsiteY1052" fmla="*/ 98564 h 1256101"/>
                <a:gd name="connsiteX1053" fmla="*/ 1976569 w 3871598"/>
                <a:gd name="connsiteY1053" fmla="*/ 98459 h 1256101"/>
                <a:gd name="connsiteX1054" fmla="*/ 1977223 w 3871598"/>
                <a:gd name="connsiteY1054" fmla="*/ 98607 h 1256101"/>
                <a:gd name="connsiteX1055" fmla="*/ 1990959 w 3871598"/>
                <a:gd name="connsiteY1055" fmla="*/ 100647 h 1256101"/>
                <a:gd name="connsiteX1056" fmla="*/ 2004627 w 3871598"/>
                <a:gd name="connsiteY1056" fmla="*/ 101856 h 1256101"/>
                <a:gd name="connsiteX1057" fmla="*/ 2004408 w 3871598"/>
                <a:gd name="connsiteY1057" fmla="*/ 100765 h 1256101"/>
                <a:gd name="connsiteX1058" fmla="*/ 1990742 w 3871598"/>
                <a:gd name="connsiteY1058" fmla="*/ 91946 h 1256101"/>
                <a:gd name="connsiteX1059" fmla="*/ 1993492 w 3871598"/>
                <a:gd name="connsiteY1059" fmla="*/ 91422 h 1256101"/>
                <a:gd name="connsiteX1060" fmla="*/ 1998868 w 3871598"/>
                <a:gd name="connsiteY1060" fmla="*/ 91921 h 1256101"/>
                <a:gd name="connsiteX1061" fmla="*/ 1998161 w 3871598"/>
                <a:gd name="connsiteY1061" fmla="*/ 89728 h 1256101"/>
                <a:gd name="connsiteX1062" fmla="*/ 2013693 w 3871598"/>
                <a:gd name="connsiteY1062" fmla="*/ 91848 h 1256101"/>
                <a:gd name="connsiteX1063" fmla="*/ 2017500 w 3871598"/>
                <a:gd name="connsiteY1063" fmla="*/ 92310 h 1256101"/>
                <a:gd name="connsiteX1064" fmla="*/ 2027812 w 3871598"/>
                <a:gd name="connsiteY1064" fmla="*/ 92778 h 1256101"/>
                <a:gd name="connsiteX1065" fmla="*/ 2021174 w 3871598"/>
                <a:gd name="connsiteY1065" fmla="*/ 81722 h 1256101"/>
                <a:gd name="connsiteX1066" fmla="*/ 2037516 w 3871598"/>
                <a:gd name="connsiteY1066" fmla="*/ 89740 h 1256101"/>
                <a:gd name="connsiteX1067" fmla="*/ 2042679 w 3871598"/>
                <a:gd name="connsiteY1067" fmla="*/ 86199 h 1256101"/>
                <a:gd name="connsiteX1068" fmla="*/ 2046701 w 3871598"/>
                <a:gd name="connsiteY1068" fmla="*/ 90777 h 1256101"/>
                <a:gd name="connsiteX1069" fmla="*/ 2046408 w 3871598"/>
                <a:gd name="connsiteY1069" fmla="*/ 91205 h 1256101"/>
                <a:gd name="connsiteX1070" fmla="*/ 2064051 w 3871598"/>
                <a:gd name="connsiteY1070" fmla="*/ 84917 h 1256101"/>
                <a:gd name="connsiteX1071" fmla="*/ 2076639 w 3871598"/>
                <a:gd name="connsiteY1071" fmla="*/ 92821 h 1256101"/>
                <a:gd name="connsiteX1072" fmla="*/ 2083945 w 3871598"/>
                <a:gd name="connsiteY1072" fmla="*/ 91229 h 1256101"/>
                <a:gd name="connsiteX1073" fmla="*/ 2089905 w 3871598"/>
                <a:gd name="connsiteY1073" fmla="*/ 94696 h 1256101"/>
                <a:gd name="connsiteX1074" fmla="*/ 2088228 w 3871598"/>
                <a:gd name="connsiteY1074" fmla="*/ 99009 h 1256101"/>
                <a:gd name="connsiteX1075" fmla="*/ 2100867 w 3871598"/>
                <a:gd name="connsiteY1075" fmla="*/ 99291 h 1256101"/>
                <a:gd name="connsiteX1076" fmla="*/ 2100750 w 3871598"/>
                <a:gd name="connsiteY1076" fmla="*/ 97033 h 1256101"/>
                <a:gd name="connsiteX1077" fmla="*/ 2109004 w 3871598"/>
                <a:gd name="connsiteY1077" fmla="*/ 99292 h 1256101"/>
                <a:gd name="connsiteX1078" fmla="*/ 2113091 w 3871598"/>
                <a:gd name="connsiteY1078" fmla="*/ 99357 h 1256101"/>
                <a:gd name="connsiteX1079" fmla="*/ 2119110 w 3871598"/>
                <a:gd name="connsiteY1079" fmla="*/ 93141 h 1256101"/>
                <a:gd name="connsiteX1080" fmla="*/ 2130487 w 3871598"/>
                <a:gd name="connsiteY1080" fmla="*/ 99019 h 1256101"/>
                <a:gd name="connsiteX1081" fmla="*/ 2131577 w 3871598"/>
                <a:gd name="connsiteY1081" fmla="*/ 99383 h 1256101"/>
                <a:gd name="connsiteX1082" fmla="*/ 2131568 w 3871598"/>
                <a:gd name="connsiteY1082" fmla="*/ 99370 h 1256101"/>
                <a:gd name="connsiteX1083" fmla="*/ 2125313 w 3871598"/>
                <a:gd name="connsiteY1083" fmla="*/ 90839 h 1256101"/>
                <a:gd name="connsiteX1084" fmla="*/ 2147058 w 3871598"/>
                <a:gd name="connsiteY1084" fmla="*/ 95119 h 1256101"/>
                <a:gd name="connsiteX1085" fmla="*/ 2142643 w 3871598"/>
                <a:gd name="connsiteY1085" fmla="*/ 87129 h 1256101"/>
                <a:gd name="connsiteX1086" fmla="*/ 2146281 w 3871598"/>
                <a:gd name="connsiteY1086" fmla="*/ 87714 h 1256101"/>
                <a:gd name="connsiteX1087" fmla="*/ 2152266 w 3871598"/>
                <a:gd name="connsiteY1087" fmla="*/ 90726 h 1256101"/>
                <a:gd name="connsiteX1088" fmla="*/ 2157338 w 3871598"/>
                <a:gd name="connsiteY1088" fmla="*/ 84708 h 1256101"/>
                <a:gd name="connsiteX1089" fmla="*/ 2171718 w 3871598"/>
                <a:gd name="connsiteY1089" fmla="*/ 93901 h 1256101"/>
                <a:gd name="connsiteX1090" fmla="*/ 2172571 w 3871598"/>
                <a:gd name="connsiteY1090" fmla="*/ 94050 h 1256101"/>
                <a:gd name="connsiteX1091" fmla="*/ 2173184 w 3871598"/>
                <a:gd name="connsiteY1091" fmla="*/ 89966 h 1256101"/>
                <a:gd name="connsiteX1092" fmla="*/ 2178602 w 3871598"/>
                <a:gd name="connsiteY1092" fmla="*/ 94638 h 1256101"/>
                <a:gd name="connsiteX1093" fmla="*/ 2186291 w 3871598"/>
                <a:gd name="connsiteY1093" fmla="*/ 89187 h 1256101"/>
                <a:gd name="connsiteX1094" fmla="*/ 2187004 w 3871598"/>
                <a:gd name="connsiteY1094" fmla="*/ 99609 h 1256101"/>
                <a:gd name="connsiteX1095" fmla="*/ 2194113 w 3871598"/>
                <a:gd name="connsiteY1095" fmla="*/ 101003 h 1256101"/>
                <a:gd name="connsiteX1096" fmla="*/ 2195155 w 3871598"/>
                <a:gd name="connsiteY1096" fmla="*/ 100321 h 1256101"/>
                <a:gd name="connsiteX1097" fmla="*/ 2196595 w 3871598"/>
                <a:gd name="connsiteY1097" fmla="*/ 101213 h 1256101"/>
                <a:gd name="connsiteX1098" fmla="*/ 2206611 w 3871598"/>
                <a:gd name="connsiteY1098" fmla="*/ 101823 h 1256101"/>
                <a:gd name="connsiteX1099" fmla="*/ 2207187 w 3871598"/>
                <a:gd name="connsiteY1099" fmla="*/ 104002 h 1256101"/>
                <a:gd name="connsiteX1100" fmla="*/ 2210771 w 3871598"/>
                <a:gd name="connsiteY1100" fmla="*/ 104460 h 1256101"/>
                <a:gd name="connsiteX1101" fmla="*/ 2212983 w 3871598"/>
                <a:gd name="connsiteY1101" fmla="*/ 105514 h 1256101"/>
                <a:gd name="connsiteX1102" fmla="*/ 2207591 w 3871598"/>
                <a:gd name="connsiteY1102" fmla="*/ 112297 h 1256101"/>
                <a:gd name="connsiteX1103" fmla="*/ 2208536 w 3871598"/>
                <a:gd name="connsiteY1103" fmla="*/ 115053 h 1256101"/>
                <a:gd name="connsiteX1104" fmla="*/ 2222419 w 3871598"/>
                <a:gd name="connsiteY1104" fmla="*/ 114468 h 1256101"/>
                <a:gd name="connsiteX1105" fmla="*/ 2217073 w 3871598"/>
                <a:gd name="connsiteY1105" fmla="*/ 110293 h 1256101"/>
                <a:gd name="connsiteX1106" fmla="*/ 2220542 w 3871598"/>
                <a:gd name="connsiteY1106" fmla="*/ 109810 h 1256101"/>
                <a:gd name="connsiteX1107" fmla="*/ 2232382 w 3871598"/>
                <a:gd name="connsiteY1107" fmla="*/ 111414 h 1256101"/>
                <a:gd name="connsiteX1108" fmla="*/ 2240353 w 3871598"/>
                <a:gd name="connsiteY1108" fmla="*/ 117950 h 1256101"/>
                <a:gd name="connsiteX1109" fmla="*/ 2250429 w 3871598"/>
                <a:gd name="connsiteY1109" fmla="*/ 116869 h 1256101"/>
                <a:gd name="connsiteX1110" fmla="*/ 2252862 w 3871598"/>
                <a:gd name="connsiteY1110" fmla="*/ 117199 h 1256101"/>
                <a:gd name="connsiteX1111" fmla="*/ 2285698 w 3871598"/>
                <a:gd name="connsiteY1111" fmla="*/ 86170 h 1256101"/>
                <a:gd name="connsiteX1112" fmla="*/ 2288981 w 3871598"/>
                <a:gd name="connsiteY1112" fmla="*/ 92441 h 1256101"/>
                <a:gd name="connsiteX1113" fmla="*/ 2344438 w 3871598"/>
                <a:gd name="connsiteY1113" fmla="*/ 67070 h 1256101"/>
                <a:gd name="connsiteX0" fmla="*/ 1284795 w 3871598"/>
                <a:gd name="connsiteY0" fmla="*/ 1162700 h 1256101"/>
                <a:gd name="connsiteX1" fmla="*/ 1288680 w 3871598"/>
                <a:gd name="connsiteY1" fmla="*/ 1165449 h 1256101"/>
                <a:gd name="connsiteX2" fmla="*/ 1286004 w 3871598"/>
                <a:gd name="connsiteY2" fmla="*/ 1167239 h 1256101"/>
                <a:gd name="connsiteX3" fmla="*/ 1284795 w 3871598"/>
                <a:gd name="connsiteY3" fmla="*/ 1162700 h 1256101"/>
                <a:gd name="connsiteX4" fmla="*/ 1288865 w 3871598"/>
                <a:gd name="connsiteY4" fmla="*/ 1147136 h 1256101"/>
                <a:gd name="connsiteX5" fmla="*/ 1279963 w 3871598"/>
                <a:gd name="connsiteY5" fmla="*/ 1149834 h 1256101"/>
                <a:gd name="connsiteX6" fmla="*/ 1278339 w 3871598"/>
                <a:gd name="connsiteY6" fmla="*/ 1146941 h 1256101"/>
                <a:gd name="connsiteX7" fmla="*/ 1288865 w 3871598"/>
                <a:gd name="connsiteY7" fmla="*/ 1147136 h 1256101"/>
                <a:gd name="connsiteX8" fmla="*/ 1938100 w 3871598"/>
                <a:gd name="connsiteY8" fmla="*/ 1183090 h 1256101"/>
                <a:gd name="connsiteX9" fmla="*/ 1941708 w 3871598"/>
                <a:gd name="connsiteY9" fmla="*/ 1183517 h 1256101"/>
                <a:gd name="connsiteX10" fmla="*/ 1938124 w 3871598"/>
                <a:gd name="connsiteY10" fmla="*/ 1183608 h 1256101"/>
                <a:gd name="connsiteX11" fmla="*/ 1938100 w 3871598"/>
                <a:gd name="connsiteY11" fmla="*/ 1183090 h 1256101"/>
                <a:gd name="connsiteX12" fmla="*/ 1981175 w 3871598"/>
                <a:gd name="connsiteY12" fmla="*/ 1176329 h 1256101"/>
                <a:gd name="connsiteX13" fmla="*/ 1986343 w 3871598"/>
                <a:gd name="connsiteY13" fmla="*/ 1176914 h 1256101"/>
                <a:gd name="connsiteX14" fmla="*/ 1937785 w 3871598"/>
                <a:gd name="connsiteY14" fmla="*/ 1176232 h 1256101"/>
                <a:gd name="connsiteX15" fmla="*/ 1937669 w 3871598"/>
                <a:gd name="connsiteY15" fmla="*/ 1173730 h 1256101"/>
                <a:gd name="connsiteX16" fmla="*/ 1981175 w 3871598"/>
                <a:gd name="connsiteY16" fmla="*/ 1176329 h 1256101"/>
                <a:gd name="connsiteX17" fmla="*/ 2836271 w 3871598"/>
                <a:gd name="connsiteY17" fmla="*/ 1216552 h 1256101"/>
                <a:gd name="connsiteX18" fmla="*/ 2842183 w 3871598"/>
                <a:gd name="connsiteY18" fmla="*/ 1217171 h 1256101"/>
                <a:gd name="connsiteX19" fmla="*/ 2841120 w 3871598"/>
                <a:gd name="connsiteY19" fmla="*/ 1217905 h 1256101"/>
                <a:gd name="connsiteX20" fmla="*/ 2836271 w 3871598"/>
                <a:gd name="connsiteY20" fmla="*/ 1216552 h 1256101"/>
                <a:gd name="connsiteX21" fmla="*/ 2857019 w 3871598"/>
                <a:gd name="connsiteY21" fmla="*/ 1140574 h 1256101"/>
                <a:gd name="connsiteX22" fmla="*/ 2857333 w 3871598"/>
                <a:gd name="connsiteY22" fmla="*/ 1141254 h 1256101"/>
                <a:gd name="connsiteX23" fmla="*/ 2857759 w 3871598"/>
                <a:gd name="connsiteY23" fmla="*/ 1141685 h 1256101"/>
                <a:gd name="connsiteX24" fmla="*/ 2862427 w 3871598"/>
                <a:gd name="connsiteY24" fmla="*/ 1141685 h 1256101"/>
                <a:gd name="connsiteX25" fmla="*/ 2857039 w 3871598"/>
                <a:gd name="connsiteY25" fmla="*/ 1140576 h 1256101"/>
                <a:gd name="connsiteX26" fmla="*/ 2857019 w 3871598"/>
                <a:gd name="connsiteY26" fmla="*/ 1140574 h 1256101"/>
                <a:gd name="connsiteX27" fmla="*/ 3002442 w 3871598"/>
                <a:gd name="connsiteY27" fmla="*/ 1141684 h 1256101"/>
                <a:gd name="connsiteX28" fmla="*/ 3000348 w 3871598"/>
                <a:gd name="connsiteY28" fmla="*/ 1142404 h 1256101"/>
                <a:gd name="connsiteX29" fmla="*/ 2989751 w 3871598"/>
                <a:gd name="connsiteY29" fmla="*/ 1141685 h 1256101"/>
                <a:gd name="connsiteX30" fmla="*/ 3002442 w 3871598"/>
                <a:gd name="connsiteY30" fmla="*/ 1141684 h 1256101"/>
                <a:gd name="connsiteX31" fmla="*/ 135363 w 3871598"/>
                <a:gd name="connsiteY31" fmla="*/ 762083 h 1256101"/>
                <a:gd name="connsiteX32" fmla="*/ 127812 w 3871598"/>
                <a:gd name="connsiteY32" fmla="*/ 764774 h 1256101"/>
                <a:gd name="connsiteX33" fmla="*/ 120815 w 3871598"/>
                <a:gd name="connsiteY33" fmla="*/ 764755 h 1256101"/>
                <a:gd name="connsiteX34" fmla="*/ 135363 w 3871598"/>
                <a:gd name="connsiteY34" fmla="*/ 762083 h 1256101"/>
                <a:gd name="connsiteX35" fmla="*/ 184959 w 3871598"/>
                <a:gd name="connsiteY35" fmla="*/ 752036 h 1256101"/>
                <a:gd name="connsiteX36" fmla="*/ 188531 w 3871598"/>
                <a:gd name="connsiteY36" fmla="*/ 755721 h 1256101"/>
                <a:gd name="connsiteX37" fmla="*/ 176030 w 3871598"/>
                <a:gd name="connsiteY37" fmla="*/ 754030 h 1256101"/>
                <a:gd name="connsiteX38" fmla="*/ 184959 w 3871598"/>
                <a:gd name="connsiteY38" fmla="*/ 752036 h 1256101"/>
                <a:gd name="connsiteX39" fmla="*/ 3152582 w 3871598"/>
                <a:gd name="connsiteY39" fmla="*/ 735872 h 1256101"/>
                <a:gd name="connsiteX40" fmla="*/ 3164736 w 3871598"/>
                <a:gd name="connsiteY40" fmla="*/ 739254 h 1256101"/>
                <a:gd name="connsiteX41" fmla="*/ 3155619 w 3871598"/>
                <a:gd name="connsiteY41" fmla="*/ 740011 h 1256101"/>
                <a:gd name="connsiteX42" fmla="*/ 3152582 w 3871598"/>
                <a:gd name="connsiteY42" fmla="*/ 735872 h 1256101"/>
                <a:gd name="connsiteX43" fmla="*/ 3213970 w 3871598"/>
                <a:gd name="connsiteY43" fmla="*/ 735194 h 1256101"/>
                <a:gd name="connsiteX44" fmla="*/ 3220898 w 3871598"/>
                <a:gd name="connsiteY44" fmla="*/ 736168 h 1256101"/>
                <a:gd name="connsiteX45" fmla="*/ 3206121 w 3871598"/>
                <a:gd name="connsiteY45" fmla="*/ 736829 h 1256101"/>
                <a:gd name="connsiteX46" fmla="*/ 3213970 w 3871598"/>
                <a:gd name="connsiteY46" fmla="*/ 735194 h 1256101"/>
                <a:gd name="connsiteX47" fmla="*/ 294434 w 3871598"/>
                <a:gd name="connsiteY47" fmla="*/ 331478 h 1256101"/>
                <a:gd name="connsiteX48" fmla="*/ 281861 w 3871598"/>
                <a:gd name="connsiteY48" fmla="*/ 333211 h 1256101"/>
                <a:gd name="connsiteX49" fmla="*/ 283837 w 3871598"/>
                <a:gd name="connsiteY49" fmla="*/ 332212 h 1256101"/>
                <a:gd name="connsiteX50" fmla="*/ 294434 w 3871598"/>
                <a:gd name="connsiteY50" fmla="*/ 331478 h 1256101"/>
                <a:gd name="connsiteX51" fmla="*/ 562265 w 3871598"/>
                <a:gd name="connsiteY51" fmla="*/ 260260 h 1256101"/>
                <a:gd name="connsiteX52" fmla="*/ 541871 w 3871598"/>
                <a:gd name="connsiteY52" fmla="*/ 278802 h 1256101"/>
                <a:gd name="connsiteX53" fmla="*/ 573675 w 3871598"/>
                <a:gd name="connsiteY53" fmla="*/ 273260 h 1256101"/>
                <a:gd name="connsiteX54" fmla="*/ 569818 w 3871598"/>
                <a:gd name="connsiteY54" fmla="*/ 269743 h 1256101"/>
                <a:gd name="connsiteX55" fmla="*/ 562265 w 3871598"/>
                <a:gd name="connsiteY55" fmla="*/ 260260 h 1256101"/>
                <a:gd name="connsiteX56" fmla="*/ 580162 w 3871598"/>
                <a:gd name="connsiteY56" fmla="*/ 253876 h 1256101"/>
                <a:gd name="connsiteX57" fmla="*/ 566249 w 3871598"/>
                <a:gd name="connsiteY57" fmla="*/ 258738 h 1256101"/>
                <a:gd name="connsiteX58" fmla="*/ 586688 w 3871598"/>
                <a:gd name="connsiteY58" fmla="*/ 260248 h 1256101"/>
                <a:gd name="connsiteX59" fmla="*/ 580162 w 3871598"/>
                <a:gd name="connsiteY59" fmla="*/ 253876 h 1256101"/>
                <a:gd name="connsiteX60" fmla="*/ 2891998 w 3871598"/>
                <a:gd name="connsiteY60" fmla="*/ 392167 h 1256101"/>
                <a:gd name="connsiteX61" fmla="*/ 2887225 w 3871598"/>
                <a:gd name="connsiteY61" fmla="*/ 394756 h 1256101"/>
                <a:gd name="connsiteX62" fmla="*/ 2890084 w 3871598"/>
                <a:gd name="connsiteY62" fmla="*/ 402515 h 1256101"/>
                <a:gd name="connsiteX63" fmla="*/ 2892338 w 3871598"/>
                <a:gd name="connsiteY63" fmla="*/ 402010 h 1256101"/>
                <a:gd name="connsiteX64" fmla="*/ 2903271 w 3871598"/>
                <a:gd name="connsiteY64" fmla="*/ 396782 h 1256101"/>
                <a:gd name="connsiteX65" fmla="*/ 2912828 w 3871598"/>
                <a:gd name="connsiteY65" fmla="*/ 406334 h 1256101"/>
                <a:gd name="connsiteX66" fmla="*/ 2921050 w 3871598"/>
                <a:gd name="connsiteY66" fmla="*/ 404197 h 1256101"/>
                <a:gd name="connsiteX67" fmla="*/ 2891998 w 3871598"/>
                <a:gd name="connsiteY67" fmla="*/ 392167 h 1256101"/>
                <a:gd name="connsiteX68" fmla="*/ 667887 w 3871598"/>
                <a:gd name="connsiteY68" fmla="*/ 38196 h 1256101"/>
                <a:gd name="connsiteX69" fmla="*/ 672735 w 3871598"/>
                <a:gd name="connsiteY69" fmla="*/ 39548 h 1256101"/>
                <a:gd name="connsiteX70" fmla="*/ 666824 w 3871598"/>
                <a:gd name="connsiteY70" fmla="*/ 38930 h 1256101"/>
                <a:gd name="connsiteX71" fmla="*/ 667887 w 3871598"/>
                <a:gd name="connsiteY71" fmla="*/ 38196 h 1256101"/>
                <a:gd name="connsiteX72" fmla="*/ 2229044 w 3871598"/>
                <a:gd name="connsiteY72" fmla="*/ 106266 h 1256101"/>
                <a:gd name="connsiteX73" fmla="*/ 2230666 w 3871598"/>
                <a:gd name="connsiteY73" fmla="*/ 109159 h 1256101"/>
                <a:gd name="connsiteX74" fmla="*/ 2220141 w 3871598"/>
                <a:gd name="connsiteY74" fmla="*/ 108964 h 1256101"/>
                <a:gd name="connsiteX75" fmla="*/ 2229044 w 3871598"/>
                <a:gd name="connsiteY75" fmla="*/ 106266 h 1256101"/>
                <a:gd name="connsiteX76" fmla="*/ 2223001 w 3871598"/>
                <a:gd name="connsiteY76" fmla="*/ 88862 h 1256101"/>
                <a:gd name="connsiteX77" fmla="*/ 2224210 w 3871598"/>
                <a:gd name="connsiteY77" fmla="*/ 93400 h 1256101"/>
                <a:gd name="connsiteX78" fmla="*/ 2220327 w 3871598"/>
                <a:gd name="connsiteY78" fmla="*/ 90651 h 1256101"/>
                <a:gd name="connsiteX79" fmla="*/ 2223001 w 3871598"/>
                <a:gd name="connsiteY79" fmla="*/ 88862 h 1256101"/>
                <a:gd name="connsiteX80" fmla="*/ 2344438 w 3871598"/>
                <a:gd name="connsiteY80" fmla="*/ 67070 h 1256101"/>
                <a:gd name="connsiteX81" fmla="*/ 2365774 w 3871598"/>
                <a:gd name="connsiteY81" fmla="*/ 84870 h 1256101"/>
                <a:gd name="connsiteX82" fmla="*/ 2366306 w 3871598"/>
                <a:gd name="connsiteY82" fmla="*/ 105219 h 1256101"/>
                <a:gd name="connsiteX83" fmla="*/ 2382507 w 3871598"/>
                <a:gd name="connsiteY83" fmla="*/ 98887 h 1256101"/>
                <a:gd name="connsiteX84" fmla="*/ 2416484 w 3871598"/>
                <a:gd name="connsiteY84" fmla="*/ 123020 h 1256101"/>
                <a:gd name="connsiteX85" fmla="*/ 2436473 w 3871598"/>
                <a:gd name="connsiteY85" fmla="*/ 129751 h 1256101"/>
                <a:gd name="connsiteX86" fmla="*/ 2443247 w 3871598"/>
                <a:gd name="connsiteY86" fmla="*/ 139177 h 1256101"/>
                <a:gd name="connsiteX87" fmla="*/ 2450130 w 3871598"/>
                <a:gd name="connsiteY87" fmla="*/ 137762 h 1256101"/>
                <a:gd name="connsiteX88" fmla="*/ 2451772 w 3871598"/>
                <a:gd name="connsiteY88" fmla="*/ 138009 h 1256101"/>
                <a:gd name="connsiteX89" fmla="*/ 2468974 w 3871598"/>
                <a:gd name="connsiteY89" fmla="*/ 115443 h 1256101"/>
                <a:gd name="connsiteX90" fmla="*/ 2537917 w 3871598"/>
                <a:gd name="connsiteY90" fmla="*/ 143311 h 1256101"/>
                <a:gd name="connsiteX91" fmla="*/ 2563304 w 3871598"/>
                <a:gd name="connsiteY91" fmla="*/ 138640 h 1256101"/>
                <a:gd name="connsiteX92" fmla="*/ 2585235 w 3871598"/>
                <a:gd name="connsiteY92" fmla="*/ 141731 h 1256101"/>
                <a:gd name="connsiteX93" fmla="*/ 2609163 w 3871598"/>
                <a:gd name="connsiteY93" fmla="*/ 139500 h 1256101"/>
                <a:gd name="connsiteX94" fmla="*/ 2644540 w 3871598"/>
                <a:gd name="connsiteY94" fmla="*/ 154466 h 1256101"/>
                <a:gd name="connsiteX95" fmla="*/ 2659075 w 3871598"/>
                <a:gd name="connsiteY95" fmla="*/ 150504 h 1256101"/>
                <a:gd name="connsiteX96" fmla="*/ 2664473 w 3871598"/>
                <a:gd name="connsiteY96" fmla="*/ 156808 h 1256101"/>
                <a:gd name="connsiteX97" fmla="*/ 2695979 w 3871598"/>
                <a:gd name="connsiteY97" fmla="*/ 150321 h 1256101"/>
                <a:gd name="connsiteX98" fmla="*/ 2688283 w 3871598"/>
                <a:gd name="connsiteY98" fmla="*/ 161581 h 1256101"/>
                <a:gd name="connsiteX99" fmla="*/ 2694028 w 3871598"/>
                <a:gd name="connsiteY99" fmla="*/ 167243 h 1256101"/>
                <a:gd name="connsiteX100" fmla="*/ 2726692 w 3871598"/>
                <a:gd name="connsiteY100" fmla="*/ 160590 h 1256101"/>
                <a:gd name="connsiteX101" fmla="*/ 2730060 w 3871598"/>
                <a:gd name="connsiteY101" fmla="*/ 163670 h 1256101"/>
                <a:gd name="connsiteX102" fmla="*/ 2751680 w 3871598"/>
                <a:gd name="connsiteY102" fmla="*/ 156149 h 1256101"/>
                <a:gd name="connsiteX103" fmla="*/ 2749787 w 3871598"/>
                <a:gd name="connsiteY103" fmla="*/ 173076 h 1256101"/>
                <a:gd name="connsiteX104" fmla="*/ 2808297 w 3871598"/>
                <a:gd name="connsiteY104" fmla="*/ 146368 h 1256101"/>
                <a:gd name="connsiteX105" fmla="*/ 2810857 w 3871598"/>
                <a:gd name="connsiteY105" fmla="*/ 148410 h 1256101"/>
                <a:gd name="connsiteX106" fmla="*/ 2816395 w 3871598"/>
                <a:gd name="connsiteY106" fmla="*/ 157327 h 1256101"/>
                <a:gd name="connsiteX107" fmla="*/ 2810059 w 3871598"/>
                <a:gd name="connsiteY107" fmla="*/ 163311 h 1256101"/>
                <a:gd name="connsiteX108" fmla="*/ 2829597 w 3871598"/>
                <a:gd name="connsiteY108" fmla="*/ 168109 h 1256101"/>
                <a:gd name="connsiteX109" fmla="*/ 2858242 w 3871598"/>
                <a:gd name="connsiteY109" fmla="*/ 212304 h 1256101"/>
                <a:gd name="connsiteX110" fmla="*/ 2863123 w 3871598"/>
                <a:gd name="connsiteY110" fmla="*/ 213069 h 1256101"/>
                <a:gd name="connsiteX111" fmla="*/ 2868433 w 3871598"/>
                <a:gd name="connsiteY111" fmla="*/ 214035 h 1256101"/>
                <a:gd name="connsiteX112" fmla="*/ 2864496 w 3871598"/>
                <a:gd name="connsiteY112" fmla="*/ 219767 h 1256101"/>
                <a:gd name="connsiteX113" fmla="*/ 2865236 w 3871598"/>
                <a:gd name="connsiteY113" fmla="*/ 220741 h 1256101"/>
                <a:gd name="connsiteX114" fmla="*/ 2868444 w 3871598"/>
                <a:gd name="connsiteY114" fmla="*/ 223087 h 1256101"/>
                <a:gd name="connsiteX115" fmla="*/ 2870881 w 3871598"/>
                <a:gd name="connsiteY115" fmla="*/ 223097 h 1256101"/>
                <a:gd name="connsiteX116" fmla="*/ 2871469 w 3871598"/>
                <a:gd name="connsiteY116" fmla="*/ 223404 h 1256101"/>
                <a:gd name="connsiteX117" fmla="*/ 2880471 w 3871598"/>
                <a:gd name="connsiteY117" fmla="*/ 223735 h 1256101"/>
                <a:gd name="connsiteX118" fmla="*/ 2883142 w 3871598"/>
                <a:gd name="connsiteY118" fmla="*/ 224561 h 1256101"/>
                <a:gd name="connsiteX119" fmla="*/ 2883741 w 3871598"/>
                <a:gd name="connsiteY119" fmla="*/ 224057 h 1256101"/>
                <a:gd name="connsiteX120" fmla="*/ 2888902 w 3871598"/>
                <a:gd name="connsiteY120" fmla="*/ 224571 h 1256101"/>
                <a:gd name="connsiteX121" fmla="*/ 2893217 w 3871598"/>
                <a:gd name="connsiteY121" fmla="*/ 225615 h 1256101"/>
                <a:gd name="connsiteX122" fmla="*/ 2897162 w 3871598"/>
                <a:gd name="connsiteY122" fmla="*/ 223419 h 1256101"/>
                <a:gd name="connsiteX123" fmla="*/ 2908338 w 3871598"/>
                <a:gd name="connsiteY123" fmla="*/ 237237 h 1256101"/>
                <a:gd name="connsiteX124" fmla="*/ 2925966 w 3871598"/>
                <a:gd name="connsiteY124" fmla="*/ 240865 h 1256101"/>
                <a:gd name="connsiteX125" fmla="*/ 2921874 w 3871598"/>
                <a:gd name="connsiteY125" fmla="*/ 243227 h 1256101"/>
                <a:gd name="connsiteX126" fmla="*/ 2926184 w 3871598"/>
                <a:gd name="connsiteY126" fmla="*/ 243128 h 1256101"/>
                <a:gd name="connsiteX127" fmla="*/ 2923248 w 3871598"/>
                <a:gd name="connsiteY127" fmla="*/ 265506 h 1256101"/>
                <a:gd name="connsiteX128" fmla="*/ 2933553 w 3871598"/>
                <a:gd name="connsiteY128" fmla="*/ 250201 h 1256101"/>
                <a:gd name="connsiteX129" fmla="*/ 2921657 w 3871598"/>
                <a:gd name="connsiteY129" fmla="*/ 290233 h 1256101"/>
                <a:gd name="connsiteX130" fmla="*/ 2925289 w 3871598"/>
                <a:gd name="connsiteY130" fmla="*/ 293981 h 1256101"/>
                <a:gd name="connsiteX131" fmla="*/ 2928581 w 3871598"/>
                <a:gd name="connsiteY131" fmla="*/ 296362 h 1256101"/>
                <a:gd name="connsiteX132" fmla="*/ 2944657 w 3871598"/>
                <a:gd name="connsiteY132" fmla="*/ 261060 h 1256101"/>
                <a:gd name="connsiteX133" fmla="*/ 2936147 w 3871598"/>
                <a:gd name="connsiteY133" fmla="*/ 302022 h 1256101"/>
                <a:gd name="connsiteX134" fmla="*/ 2941698 w 3871598"/>
                <a:gd name="connsiteY134" fmla="*/ 298572 h 1256101"/>
                <a:gd name="connsiteX135" fmla="*/ 2940587 w 3871598"/>
                <a:gd name="connsiteY135" fmla="*/ 303044 h 1256101"/>
                <a:gd name="connsiteX136" fmla="*/ 2963451 w 3871598"/>
                <a:gd name="connsiteY136" fmla="*/ 303952 h 1256101"/>
                <a:gd name="connsiteX137" fmla="*/ 2955285 w 3871598"/>
                <a:gd name="connsiteY137" fmla="*/ 306324 h 1256101"/>
                <a:gd name="connsiteX138" fmla="*/ 2964416 w 3871598"/>
                <a:gd name="connsiteY138" fmla="*/ 305856 h 1256101"/>
                <a:gd name="connsiteX139" fmla="*/ 2963155 w 3871598"/>
                <a:gd name="connsiteY139" fmla="*/ 325148 h 1256101"/>
                <a:gd name="connsiteX140" fmla="*/ 2981638 w 3871598"/>
                <a:gd name="connsiteY140" fmla="*/ 311215 h 1256101"/>
                <a:gd name="connsiteX141" fmla="*/ 2965270 w 3871598"/>
                <a:gd name="connsiteY141" fmla="*/ 346318 h 1256101"/>
                <a:gd name="connsiteX142" fmla="*/ 2973816 w 3871598"/>
                <a:gd name="connsiteY142" fmla="*/ 349184 h 1256101"/>
                <a:gd name="connsiteX143" fmla="*/ 2981338 w 3871598"/>
                <a:gd name="connsiteY143" fmla="*/ 350915 h 1256101"/>
                <a:gd name="connsiteX144" fmla="*/ 3007634 w 3871598"/>
                <a:gd name="connsiteY144" fmla="*/ 319463 h 1256101"/>
                <a:gd name="connsiteX145" fmla="*/ 2998661 w 3871598"/>
                <a:gd name="connsiteY145" fmla="*/ 355055 h 1256101"/>
                <a:gd name="connsiteX146" fmla="*/ 3009684 w 3871598"/>
                <a:gd name="connsiteY146" fmla="*/ 351626 h 1256101"/>
                <a:gd name="connsiteX147" fmla="*/ 3007496 w 3871598"/>
                <a:gd name="connsiteY147" fmla="*/ 357878 h 1256101"/>
                <a:gd name="connsiteX148" fmla="*/ 3012680 w 3871598"/>
                <a:gd name="connsiteY148" fmla="*/ 359313 h 1256101"/>
                <a:gd name="connsiteX149" fmla="*/ 3012116 w 3871598"/>
                <a:gd name="connsiteY149" fmla="*/ 359769 h 1256101"/>
                <a:gd name="connsiteX150" fmla="*/ 2894974 w 3871598"/>
                <a:gd name="connsiteY150" fmla="*/ 359767 h 1256101"/>
                <a:gd name="connsiteX151" fmla="*/ 2893328 w 3871598"/>
                <a:gd name="connsiteY151" fmla="*/ 366366 h 1256101"/>
                <a:gd name="connsiteX152" fmla="*/ 2907820 w 3871598"/>
                <a:gd name="connsiteY152" fmla="*/ 365425 h 1256101"/>
                <a:gd name="connsiteX153" fmla="*/ 2903554 w 3871598"/>
                <a:gd name="connsiteY153" fmla="*/ 377966 h 1256101"/>
                <a:gd name="connsiteX154" fmla="*/ 2903550 w 3871598"/>
                <a:gd name="connsiteY154" fmla="*/ 377986 h 1256101"/>
                <a:gd name="connsiteX155" fmla="*/ 2904276 w 3871598"/>
                <a:gd name="connsiteY155" fmla="*/ 377689 h 1256101"/>
                <a:gd name="connsiteX156" fmla="*/ 2911908 w 3871598"/>
                <a:gd name="connsiteY156" fmla="*/ 371076 h 1256101"/>
                <a:gd name="connsiteX157" fmla="*/ 2914229 w 3871598"/>
                <a:gd name="connsiteY157" fmla="*/ 380714 h 1256101"/>
                <a:gd name="connsiteX158" fmla="*/ 2913497 w 3871598"/>
                <a:gd name="connsiteY158" fmla="*/ 382686 h 1256101"/>
                <a:gd name="connsiteX159" fmla="*/ 2915618 w 3871598"/>
                <a:gd name="connsiteY159" fmla="*/ 386476 h 1256101"/>
                <a:gd name="connsiteX160" fmla="*/ 2915997 w 3871598"/>
                <a:gd name="connsiteY160" fmla="*/ 386317 h 1256101"/>
                <a:gd name="connsiteX161" fmla="*/ 2921328 w 3871598"/>
                <a:gd name="connsiteY161" fmla="*/ 394051 h 1256101"/>
                <a:gd name="connsiteX162" fmla="*/ 2919593 w 3871598"/>
                <a:gd name="connsiteY162" fmla="*/ 398387 h 1256101"/>
                <a:gd name="connsiteX163" fmla="*/ 2924560 w 3871598"/>
                <a:gd name="connsiteY163" fmla="*/ 398381 h 1256101"/>
                <a:gd name="connsiteX164" fmla="*/ 2925306 w 3871598"/>
                <a:gd name="connsiteY164" fmla="*/ 398254 h 1256101"/>
                <a:gd name="connsiteX165" fmla="*/ 2925428 w 3871598"/>
                <a:gd name="connsiteY165" fmla="*/ 398234 h 1256101"/>
                <a:gd name="connsiteX166" fmla="*/ 2937056 w 3871598"/>
                <a:gd name="connsiteY166" fmla="*/ 404331 h 1256101"/>
                <a:gd name="connsiteX167" fmla="*/ 2934140 w 3871598"/>
                <a:gd name="connsiteY167" fmla="*/ 410630 h 1256101"/>
                <a:gd name="connsiteX168" fmla="*/ 2924700 w 3871598"/>
                <a:gd name="connsiteY168" fmla="*/ 405991 h 1256101"/>
                <a:gd name="connsiteX169" fmla="*/ 2922022 w 3871598"/>
                <a:gd name="connsiteY169" fmla="*/ 413586 h 1256101"/>
                <a:gd name="connsiteX170" fmla="*/ 2952591 w 3871598"/>
                <a:gd name="connsiteY170" fmla="*/ 411494 h 1256101"/>
                <a:gd name="connsiteX171" fmla="*/ 2946318 w 3871598"/>
                <a:gd name="connsiteY171" fmla="*/ 422540 h 1256101"/>
                <a:gd name="connsiteX172" fmla="*/ 2946313 w 3871598"/>
                <a:gd name="connsiteY172" fmla="*/ 422557 h 1256101"/>
                <a:gd name="connsiteX173" fmla="*/ 2947787 w 3871598"/>
                <a:gd name="connsiteY173" fmla="*/ 422239 h 1256101"/>
                <a:gd name="connsiteX174" fmla="*/ 2962529 w 3871598"/>
                <a:gd name="connsiteY174" fmla="*/ 415937 h 1256101"/>
                <a:gd name="connsiteX175" fmla="*/ 2969600 w 3871598"/>
                <a:gd name="connsiteY175" fmla="*/ 423928 h 1256101"/>
                <a:gd name="connsiteX176" fmla="*/ 2968483 w 3871598"/>
                <a:gd name="connsiteY176" fmla="*/ 425670 h 1256101"/>
                <a:gd name="connsiteX177" fmla="*/ 2973165 w 3871598"/>
                <a:gd name="connsiteY177" fmla="*/ 428151 h 1256101"/>
                <a:gd name="connsiteX178" fmla="*/ 2973829 w 3871598"/>
                <a:gd name="connsiteY178" fmla="*/ 428704 h 1256101"/>
                <a:gd name="connsiteX179" fmla="*/ 2974598 w 3871598"/>
                <a:gd name="connsiteY179" fmla="*/ 428536 h 1256101"/>
                <a:gd name="connsiteX180" fmla="*/ 2987637 w 3871598"/>
                <a:gd name="connsiteY180" fmla="*/ 434637 h 1256101"/>
                <a:gd name="connsiteX181" fmla="*/ 2984915 w 3871598"/>
                <a:gd name="connsiteY181" fmla="*/ 438480 h 1256101"/>
                <a:gd name="connsiteX182" fmla="*/ 2995464 w 3871598"/>
                <a:gd name="connsiteY182" fmla="*/ 438033 h 1256101"/>
                <a:gd name="connsiteX183" fmla="*/ 2997021 w 3871598"/>
                <a:gd name="connsiteY183" fmla="*/ 437858 h 1256101"/>
                <a:gd name="connsiteX184" fmla="*/ 2997275 w 3871598"/>
                <a:gd name="connsiteY184" fmla="*/ 437831 h 1256101"/>
                <a:gd name="connsiteX185" fmla="*/ 3023325 w 3871598"/>
                <a:gd name="connsiteY185" fmla="*/ 441981 h 1256101"/>
                <a:gd name="connsiteX186" fmla="*/ 3018529 w 3871598"/>
                <a:gd name="connsiteY186" fmla="*/ 447597 h 1256101"/>
                <a:gd name="connsiteX187" fmla="*/ 2917933 w 3871598"/>
                <a:gd name="connsiteY187" fmla="*/ 437567 h 1256101"/>
                <a:gd name="connsiteX188" fmla="*/ 2922172 w 3871598"/>
                <a:gd name="connsiteY188" fmla="*/ 442688 h 1256101"/>
                <a:gd name="connsiteX189" fmla="*/ 2922625 w 3871598"/>
                <a:gd name="connsiteY189" fmla="*/ 444371 h 1256101"/>
                <a:gd name="connsiteX190" fmla="*/ 3000236 w 3871598"/>
                <a:gd name="connsiteY190" fmla="*/ 475924 h 1256101"/>
                <a:gd name="connsiteX191" fmla="*/ 3014208 w 3871598"/>
                <a:gd name="connsiteY191" fmla="*/ 490472 h 1256101"/>
                <a:gd name="connsiteX192" fmla="*/ 2907075 w 3871598"/>
                <a:gd name="connsiteY192" fmla="*/ 484931 h 1256101"/>
                <a:gd name="connsiteX193" fmla="*/ 2912431 w 3871598"/>
                <a:gd name="connsiteY193" fmla="*/ 490219 h 1256101"/>
                <a:gd name="connsiteX194" fmla="*/ 2950296 w 3871598"/>
                <a:gd name="connsiteY194" fmla="*/ 504451 h 1256101"/>
                <a:gd name="connsiteX195" fmla="*/ 2953608 w 3871598"/>
                <a:gd name="connsiteY195" fmla="*/ 505520 h 1256101"/>
                <a:gd name="connsiteX196" fmla="*/ 2999940 w 3871598"/>
                <a:gd name="connsiteY196" fmla="*/ 520362 h 1256101"/>
                <a:gd name="connsiteX197" fmla="*/ 2964886 w 3871598"/>
                <a:gd name="connsiteY197" fmla="*/ 522466 h 1256101"/>
                <a:gd name="connsiteX198" fmla="*/ 2963156 w 3871598"/>
                <a:gd name="connsiteY198" fmla="*/ 541478 h 1256101"/>
                <a:gd name="connsiteX199" fmla="*/ 2981638 w 3871598"/>
                <a:gd name="connsiteY199" fmla="*/ 532063 h 1256101"/>
                <a:gd name="connsiteX200" fmla="*/ 2965268 w 3871598"/>
                <a:gd name="connsiteY200" fmla="*/ 555785 h 1256101"/>
                <a:gd name="connsiteX201" fmla="*/ 2973816 w 3871598"/>
                <a:gd name="connsiteY201" fmla="*/ 557720 h 1256101"/>
                <a:gd name="connsiteX202" fmla="*/ 2981338 w 3871598"/>
                <a:gd name="connsiteY202" fmla="*/ 558892 h 1256101"/>
                <a:gd name="connsiteX203" fmla="*/ 3007634 w 3871598"/>
                <a:gd name="connsiteY203" fmla="*/ 537636 h 1256101"/>
                <a:gd name="connsiteX204" fmla="*/ 2998663 w 3871598"/>
                <a:gd name="connsiteY204" fmla="*/ 561690 h 1256101"/>
                <a:gd name="connsiteX205" fmla="*/ 3009685 w 3871598"/>
                <a:gd name="connsiteY205" fmla="*/ 559372 h 1256101"/>
                <a:gd name="connsiteX206" fmla="*/ 3007496 w 3871598"/>
                <a:gd name="connsiteY206" fmla="*/ 563598 h 1256101"/>
                <a:gd name="connsiteX207" fmla="*/ 3012680 w 3871598"/>
                <a:gd name="connsiteY207" fmla="*/ 564567 h 1256101"/>
                <a:gd name="connsiteX208" fmla="*/ 3008902 w 3871598"/>
                <a:gd name="connsiteY208" fmla="*/ 566633 h 1256101"/>
                <a:gd name="connsiteX209" fmla="*/ 3009300 w 3871598"/>
                <a:gd name="connsiteY209" fmla="*/ 567783 h 1256101"/>
                <a:gd name="connsiteX210" fmla="*/ 2999799 w 3871598"/>
                <a:gd name="connsiteY210" fmla="*/ 570409 h 1256101"/>
                <a:gd name="connsiteX211" fmla="*/ 2998388 w 3871598"/>
                <a:gd name="connsiteY211" fmla="*/ 571618 h 1256101"/>
                <a:gd name="connsiteX212" fmla="*/ 3015047 w 3871598"/>
                <a:gd name="connsiteY212" fmla="*/ 573000 h 1256101"/>
                <a:gd name="connsiteX213" fmla="*/ 3003392 w 3871598"/>
                <a:gd name="connsiteY213" fmla="*/ 582575 h 1256101"/>
                <a:gd name="connsiteX214" fmla="*/ 3006747 w 3871598"/>
                <a:gd name="connsiteY214" fmla="*/ 588069 h 1256101"/>
                <a:gd name="connsiteX215" fmla="*/ 3021469 w 3871598"/>
                <a:gd name="connsiteY215" fmla="*/ 590104 h 1256101"/>
                <a:gd name="connsiteX216" fmla="*/ 3871588 w 3871598"/>
                <a:gd name="connsiteY216" fmla="*/ 690485 h 1256101"/>
                <a:gd name="connsiteX217" fmla="*/ 3057718 w 3871598"/>
                <a:gd name="connsiteY217" fmla="*/ 588470 h 1256101"/>
                <a:gd name="connsiteX218" fmla="*/ 3063804 w 3871598"/>
                <a:gd name="connsiteY218" fmla="*/ 585309 h 1256101"/>
                <a:gd name="connsiteX219" fmla="*/ 3066793 w 3871598"/>
                <a:gd name="connsiteY219" fmla="*/ 589264 h 1256101"/>
                <a:gd name="connsiteX220" fmla="*/ 3059993 w 3871598"/>
                <a:gd name="connsiteY220" fmla="*/ 616481 h 1256101"/>
                <a:gd name="connsiteX221" fmla="*/ 3064882 w 3871598"/>
                <a:gd name="connsiteY221" fmla="*/ 618612 h 1256101"/>
                <a:gd name="connsiteX222" fmla="*/ 3058517 w 3871598"/>
                <a:gd name="connsiteY222" fmla="*/ 622026 h 1256101"/>
                <a:gd name="connsiteX223" fmla="*/ 3058210 w 3871598"/>
                <a:gd name="connsiteY223" fmla="*/ 623185 h 1256101"/>
                <a:gd name="connsiteX224" fmla="*/ 3067097 w 3871598"/>
                <a:gd name="connsiteY224" fmla="*/ 623078 h 1256101"/>
                <a:gd name="connsiteX225" fmla="*/ 3092039 w 3871598"/>
                <a:gd name="connsiteY225" fmla="*/ 606847 h 1256101"/>
                <a:gd name="connsiteX226" fmla="*/ 3094824 w 3871598"/>
                <a:gd name="connsiteY226" fmla="*/ 617712 h 1256101"/>
                <a:gd name="connsiteX227" fmla="*/ 3099110 w 3871598"/>
                <a:gd name="connsiteY227" fmla="*/ 614631 h 1256101"/>
                <a:gd name="connsiteX228" fmla="*/ 3101919 w 3871598"/>
                <a:gd name="connsiteY228" fmla="*/ 617273 h 1256101"/>
                <a:gd name="connsiteX229" fmla="*/ 3100002 w 3871598"/>
                <a:gd name="connsiteY229" fmla="*/ 637541 h 1256101"/>
                <a:gd name="connsiteX230" fmla="*/ 3102428 w 3871598"/>
                <a:gd name="connsiteY230" fmla="*/ 639862 h 1256101"/>
                <a:gd name="connsiteX231" fmla="*/ 3102161 w 3871598"/>
                <a:gd name="connsiteY231" fmla="*/ 640124 h 1256101"/>
                <a:gd name="connsiteX232" fmla="*/ 3100144 w 3871598"/>
                <a:gd name="connsiteY232" fmla="*/ 645598 h 1256101"/>
                <a:gd name="connsiteX233" fmla="*/ 3100883 w 3871598"/>
                <a:gd name="connsiteY233" fmla="*/ 651011 h 1256101"/>
                <a:gd name="connsiteX234" fmla="*/ 3104457 w 3871598"/>
                <a:gd name="connsiteY234" fmla="*/ 650880 h 1256101"/>
                <a:gd name="connsiteX235" fmla="*/ 3129205 w 3871598"/>
                <a:gd name="connsiteY235" fmla="*/ 645155 h 1256101"/>
                <a:gd name="connsiteX236" fmla="*/ 3131920 w 3871598"/>
                <a:gd name="connsiteY236" fmla="*/ 646213 h 1256101"/>
                <a:gd name="connsiteX237" fmla="*/ 3132132 w 3871598"/>
                <a:gd name="connsiteY237" fmla="*/ 648344 h 1256101"/>
                <a:gd name="connsiteX238" fmla="*/ 3139226 w 3871598"/>
                <a:gd name="connsiteY238" fmla="*/ 647976 h 1256101"/>
                <a:gd name="connsiteX239" fmla="*/ 3137571 w 3871598"/>
                <a:gd name="connsiteY239" fmla="*/ 654157 h 1256101"/>
                <a:gd name="connsiteX240" fmla="*/ 3137360 w 3871598"/>
                <a:gd name="connsiteY240" fmla="*/ 655672 h 1256101"/>
                <a:gd name="connsiteX241" fmla="*/ 3139406 w 3871598"/>
                <a:gd name="connsiteY241" fmla="*/ 659737 h 1256101"/>
                <a:gd name="connsiteX242" fmla="*/ 3174098 w 3871598"/>
                <a:gd name="connsiteY242" fmla="*/ 656678 h 1256101"/>
                <a:gd name="connsiteX243" fmla="*/ 3152975 w 3871598"/>
                <a:gd name="connsiteY243" fmla="*/ 663419 h 1256101"/>
                <a:gd name="connsiteX244" fmla="*/ 3166642 w 3871598"/>
                <a:gd name="connsiteY244" fmla="*/ 665300 h 1256101"/>
                <a:gd name="connsiteX245" fmla="*/ 3152722 w 3871598"/>
                <a:gd name="connsiteY245" fmla="*/ 667066 h 1256101"/>
                <a:gd name="connsiteX246" fmla="*/ 3151182 w 3871598"/>
                <a:gd name="connsiteY246" fmla="*/ 666969 h 1256101"/>
                <a:gd name="connsiteX247" fmla="*/ 3178423 w 3871598"/>
                <a:gd name="connsiteY247" fmla="*/ 673634 h 1256101"/>
                <a:gd name="connsiteX248" fmla="*/ 3156363 w 3871598"/>
                <a:gd name="connsiteY248" fmla="*/ 678899 h 1256101"/>
                <a:gd name="connsiteX249" fmla="*/ 3164253 w 3871598"/>
                <a:gd name="connsiteY249" fmla="*/ 681700 h 1256101"/>
                <a:gd name="connsiteX250" fmla="*/ 3139706 w 3871598"/>
                <a:gd name="connsiteY250" fmla="*/ 683701 h 1256101"/>
                <a:gd name="connsiteX251" fmla="*/ 3143188 w 3871598"/>
                <a:gd name="connsiteY251" fmla="*/ 688671 h 1256101"/>
                <a:gd name="connsiteX252" fmla="*/ 3150706 w 3871598"/>
                <a:gd name="connsiteY252" fmla="*/ 688533 h 1256101"/>
                <a:gd name="connsiteX253" fmla="*/ 3146035 w 3871598"/>
                <a:gd name="connsiteY253" fmla="*/ 691864 h 1256101"/>
                <a:gd name="connsiteX254" fmla="*/ 3147249 w 3871598"/>
                <a:gd name="connsiteY254" fmla="*/ 693471 h 1256101"/>
                <a:gd name="connsiteX255" fmla="*/ 3170175 w 3871598"/>
                <a:gd name="connsiteY255" fmla="*/ 695578 h 1256101"/>
                <a:gd name="connsiteX256" fmla="*/ 3154476 w 3871598"/>
                <a:gd name="connsiteY256" fmla="*/ 700284 h 1256101"/>
                <a:gd name="connsiteX257" fmla="*/ 3153639 w 3871598"/>
                <a:gd name="connsiteY257" fmla="*/ 700726 h 1256101"/>
                <a:gd name="connsiteX258" fmla="*/ 3153679 w 3871598"/>
                <a:gd name="connsiteY258" fmla="*/ 700723 h 1256101"/>
                <a:gd name="connsiteX259" fmla="*/ 3180053 w 3871598"/>
                <a:gd name="connsiteY259" fmla="*/ 697918 h 1256101"/>
                <a:gd name="connsiteX260" fmla="*/ 3173341 w 3871598"/>
                <a:gd name="connsiteY260" fmla="*/ 706625 h 1256101"/>
                <a:gd name="connsiteX261" fmla="*/ 3198548 w 3871598"/>
                <a:gd name="connsiteY261" fmla="*/ 704565 h 1256101"/>
                <a:gd name="connsiteX262" fmla="*/ 3197865 w 3871598"/>
                <a:gd name="connsiteY262" fmla="*/ 706017 h 1256101"/>
                <a:gd name="connsiteX263" fmla="*/ 3189876 w 3871598"/>
                <a:gd name="connsiteY263" fmla="*/ 708489 h 1256101"/>
                <a:gd name="connsiteX264" fmla="*/ 3211803 w 3871598"/>
                <a:gd name="connsiteY264" fmla="*/ 710232 h 1256101"/>
                <a:gd name="connsiteX265" fmla="*/ 3186058 w 3871598"/>
                <a:gd name="connsiteY265" fmla="*/ 716252 h 1256101"/>
                <a:gd name="connsiteX266" fmla="*/ 3185858 w 3871598"/>
                <a:gd name="connsiteY266" fmla="*/ 716593 h 1256101"/>
                <a:gd name="connsiteX267" fmla="*/ 3199745 w 3871598"/>
                <a:gd name="connsiteY267" fmla="*/ 716665 h 1256101"/>
                <a:gd name="connsiteX268" fmla="*/ 3186000 w 3871598"/>
                <a:gd name="connsiteY268" fmla="*/ 718985 h 1256101"/>
                <a:gd name="connsiteX269" fmla="*/ 3206948 w 3871598"/>
                <a:gd name="connsiteY269" fmla="*/ 721776 h 1256101"/>
                <a:gd name="connsiteX270" fmla="*/ 3172297 w 3871598"/>
                <a:gd name="connsiteY270" fmla="*/ 722486 h 1256101"/>
                <a:gd name="connsiteX271" fmla="*/ 3170123 w 3871598"/>
                <a:gd name="connsiteY271" fmla="*/ 725332 h 1256101"/>
                <a:gd name="connsiteX272" fmla="*/ 3172773 w 3871598"/>
                <a:gd name="connsiteY272" fmla="*/ 725712 h 1256101"/>
                <a:gd name="connsiteX273" fmla="*/ 3170289 w 3871598"/>
                <a:gd name="connsiteY273" fmla="*/ 726314 h 1256101"/>
                <a:gd name="connsiteX274" fmla="*/ 3171754 w 3871598"/>
                <a:gd name="connsiteY274" fmla="*/ 730270 h 1256101"/>
                <a:gd name="connsiteX275" fmla="*/ 3164658 w 3871598"/>
                <a:gd name="connsiteY275" fmla="*/ 730585 h 1256101"/>
                <a:gd name="connsiteX276" fmla="*/ 3164382 w 3871598"/>
                <a:gd name="connsiteY276" fmla="*/ 732010 h 1256101"/>
                <a:gd name="connsiteX277" fmla="*/ 3161629 w 3871598"/>
                <a:gd name="connsiteY277" fmla="*/ 732921 h 1256101"/>
                <a:gd name="connsiteX278" fmla="*/ 3137022 w 3871598"/>
                <a:gd name="connsiteY278" fmla="*/ 731085 h 1256101"/>
                <a:gd name="connsiteX279" fmla="*/ 3128130 w 3871598"/>
                <a:gd name="connsiteY279" fmla="*/ 731568 h 1256101"/>
                <a:gd name="connsiteX280" fmla="*/ 3134951 w 3871598"/>
                <a:gd name="connsiteY280" fmla="*/ 736991 h 1256101"/>
                <a:gd name="connsiteX281" fmla="*/ 3147060 w 3871598"/>
                <a:gd name="connsiteY281" fmla="*/ 734722 h 1256101"/>
                <a:gd name="connsiteX282" fmla="*/ 3149889 w 3871598"/>
                <a:gd name="connsiteY282" fmla="*/ 736063 h 1256101"/>
                <a:gd name="connsiteX283" fmla="*/ 3148669 w 3871598"/>
                <a:gd name="connsiteY283" fmla="*/ 740777 h 1256101"/>
                <a:gd name="connsiteX284" fmla="*/ 3129574 w 3871598"/>
                <a:gd name="connsiteY284" fmla="*/ 744173 h 1256101"/>
                <a:gd name="connsiteX285" fmla="*/ 3136723 w 3871598"/>
                <a:gd name="connsiteY285" fmla="*/ 748081 h 1256101"/>
                <a:gd name="connsiteX286" fmla="*/ 3136471 w 3871598"/>
                <a:gd name="connsiteY286" fmla="*/ 749050 h 1256101"/>
                <a:gd name="connsiteX287" fmla="*/ 3251873 w 3871598"/>
                <a:gd name="connsiteY287" fmla="*/ 760661 h 1256101"/>
                <a:gd name="connsiteX288" fmla="*/ 3232027 w 3871598"/>
                <a:gd name="connsiteY288" fmla="*/ 762207 h 1256101"/>
                <a:gd name="connsiteX289" fmla="*/ 3336410 w 3871598"/>
                <a:gd name="connsiteY289" fmla="*/ 782927 h 1256101"/>
                <a:gd name="connsiteX290" fmla="*/ 3284281 w 3871598"/>
                <a:gd name="connsiteY290" fmla="*/ 792030 h 1256101"/>
                <a:gd name="connsiteX291" fmla="*/ 3216326 w 3871598"/>
                <a:gd name="connsiteY291" fmla="*/ 793073 h 1256101"/>
                <a:gd name="connsiteX292" fmla="*/ 3766832 w 3871598"/>
                <a:gd name="connsiteY292" fmla="*/ 895394 h 1256101"/>
                <a:gd name="connsiteX293" fmla="*/ 3174302 w 3871598"/>
                <a:gd name="connsiteY293" fmla="*/ 813495 h 1256101"/>
                <a:gd name="connsiteX294" fmla="*/ 3158769 w 3871598"/>
                <a:gd name="connsiteY294" fmla="*/ 821615 h 1256101"/>
                <a:gd name="connsiteX295" fmla="*/ 3129575 w 3871598"/>
                <a:gd name="connsiteY295" fmla="*/ 824660 h 1256101"/>
                <a:gd name="connsiteX296" fmla="*/ 3136723 w 3871598"/>
                <a:gd name="connsiteY296" fmla="*/ 827303 h 1256101"/>
                <a:gd name="connsiteX297" fmla="*/ 3136472 w 3871598"/>
                <a:gd name="connsiteY297" fmla="*/ 827958 h 1256101"/>
                <a:gd name="connsiteX298" fmla="*/ 3218059 w 3871598"/>
                <a:gd name="connsiteY298" fmla="*/ 833781 h 1256101"/>
                <a:gd name="connsiteX299" fmla="*/ 3148895 w 3871598"/>
                <a:gd name="connsiteY299" fmla="*/ 861979 h 1256101"/>
                <a:gd name="connsiteX300" fmla="*/ 3173433 w 3871598"/>
                <a:gd name="connsiteY300" fmla="*/ 871749 h 1256101"/>
                <a:gd name="connsiteX301" fmla="*/ 3158185 w 3871598"/>
                <a:gd name="connsiteY301" fmla="*/ 877549 h 1256101"/>
                <a:gd name="connsiteX302" fmla="*/ 3170763 w 3871598"/>
                <a:gd name="connsiteY302" fmla="*/ 880483 h 1256101"/>
                <a:gd name="connsiteX303" fmla="*/ 3186617 w 3871598"/>
                <a:gd name="connsiteY303" fmla="*/ 889779 h 1256101"/>
                <a:gd name="connsiteX304" fmla="*/ 3148898 w 3871598"/>
                <a:gd name="connsiteY304" fmla="*/ 904277 h 1256101"/>
                <a:gd name="connsiteX305" fmla="*/ 3167255 w 3871598"/>
                <a:gd name="connsiteY305" fmla="*/ 909817 h 1256101"/>
                <a:gd name="connsiteX306" fmla="*/ 3148036 w 3871598"/>
                <a:gd name="connsiteY306" fmla="*/ 912195 h 1256101"/>
                <a:gd name="connsiteX307" fmla="*/ 3180793 w 3871598"/>
                <a:gd name="connsiteY307" fmla="*/ 924291 h 1256101"/>
                <a:gd name="connsiteX308" fmla="*/ 3123452 w 3871598"/>
                <a:gd name="connsiteY308" fmla="*/ 924219 h 1256101"/>
                <a:gd name="connsiteX309" fmla="*/ 3157171 w 3871598"/>
                <a:gd name="connsiteY309" fmla="*/ 936764 h 1256101"/>
                <a:gd name="connsiteX310" fmla="*/ 3148039 w 3871598"/>
                <a:gd name="connsiteY310" fmla="*/ 938212 h 1256101"/>
                <a:gd name="connsiteX311" fmla="*/ 3180796 w 3871598"/>
                <a:gd name="connsiteY311" fmla="*/ 946388 h 1256101"/>
                <a:gd name="connsiteX312" fmla="*/ 3123453 w 3871598"/>
                <a:gd name="connsiteY312" fmla="*/ 946339 h 1256101"/>
                <a:gd name="connsiteX313" fmla="*/ 3233383 w 3871598"/>
                <a:gd name="connsiteY313" fmla="*/ 968203 h 1256101"/>
                <a:gd name="connsiteX314" fmla="*/ 3227441 w 3871598"/>
                <a:gd name="connsiteY314" fmla="*/ 969291 h 1256101"/>
                <a:gd name="connsiteX315" fmla="*/ 3199526 w 3871598"/>
                <a:gd name="connsiteY315" fmla="*/ 971829 h 1256101"/>
                <a:gd name="connsiteX316" fmla="*/ 3177266 w 3871598"/>
                <a:gd name="connsiteY316" fmla="*/ 969589 h 1256101"/>
                <a:gd name="connsiteX317" fmla="*/ 3168043 w 3871598"/>
                <a:gd name="connsiteY317" fmla="*/ 977454 h 1256101"/>
                <a:gd name="connsiteX318" fmla="*/ 3030092 w 3871598"/>
                <a:gd name="connsiteY318" fmla="*/ 990509 h 1256101"/>
                <a:gd name="connsiteX319" fmla="*/ 3029239 w 3871598"/>
                <a:gd name="connsiteY319" fmla="*/ 992454 h 1256101"/>
                <a:gd name="connsiteX320" fmla="*/ 3027867 w 3871598"/>
                <a:gd name="connsiteY320" fmla="*/ 994579 h 1256101"/>
                <a:gd name="connsiteX321" fmla="*/ 3007292 w 3871598"/>
                <a:gd name="connsiteY321" fmla="*/ 993269 h 1256101"/>
                <a:gd name="connsiteX322" fmla="*/ 3004290 w 3871598"/>
                <a:gd name="connsiteY322" fmla="*/ 993598 h 1256101"/>
                <a:gd name="connsiteX323" fmla="*/ 2997560 w 3871598"/>
                <a:gd name="connsiteY323" fmla="*/ 994955 h 1256101"/>
                <a:gd name="connsiteX324" fmla="*/ 2998375 w 3871598"/>
                <a:gd name="connsiteY324" fmla="*/ 995910 h 1256101"/>
                <a:gd name="connsiteX325" fmla="*/ 2997560 w 3871598"/>
                <a:gd name="connsiteY325" fmla="*/ 996154 h 1256101"/>
                <a:gd name="connsiteX326" fmla="*/ 2999603 w 3871598"/>
                <a:gd name="connsiteY326" fmla="*/ 999700 h 1256101"/>
                <a:gd name="connsiteX327" fmla="*/ 2997775 w 3871598"/>
                <a:gd name="connsiteY327" fmla="*/ 1000782 h 1256101"/>
                <a:gd name="connsiteX328" fmla="*/ 2999671 w 3871598"/>
                <a:gd name="connsiteY328" fmla="*/ 1000996 h 1256101"/>
                <a:gd name="connsiteX329" fmla="*/ 2999756 w 3871598"/>
                <a:gd name="connsiteY329" fmla="*/ 1003043 h 1256101"/>
                <a:gd name="connsiteX330" fmla="*/ 2997773 w 3871598"/>
                <a:gd name="connsiteY330" fmla="*/ 1004778 h 1256101"/>
                <a:gd name="connsiteX331" fmla="*/ 3006509 w 3871598"/>
                <a:gd name="connsiteY331" fmla="*/ 1006236 h 1256101"/>
                <a:gd name="connsiteX332" fmla="*/ 2964152 w 3871598"/>
                <a:gd name="connsiteY332" fmla="*/ 1011190 h 1256101"/>
                <a:gd name="connsiteX333" fmla="*/ 2958178 w 3871598"/>
                <a:gd name="connsiteY333" fmla="*/ 1018256 h 1256101"/>
                <a:gd name="connsiteX334" fmla="*/ 2955182 w 3871598"/>
                <a:gd name="connsiteY334" fmla="*/ 1017772 h 1256101"/>
                <a:gd name="connsiteX335" fmla="*/ 2970860 w 3871598"/>
                <a:gd name="connsiteY335" fmla="*/ 1026639 h 1256101"/>
                <a:gd name="connsiteX336" fmla="*/ 2967961 w 3871598"/>
                <a:gd name="connsiteY336" fmla="*/ 1027615 h 1256101"/>
                <a:gd name="connsiteX337" fmla="*/ 2959311 w 3871598"/>
                <a:gd name="connsiteY337" fmla="*/ 1028651 h 1256101"/>
                <a:gd name="connsiteX338" fmla="*/ 2958179 w 3871598"/>
                <a:gd name="connsiteY338" fmla="*/ 1030633 h 1256101"/>
                <a:gd name="connsiteX339" fmla="*/ 2948836 w 3871598"/>
                <a:gd name="connsiteY339" fmla="*/ 1028403 h 1256101"/>
                <a:gd name="connsiteX340" fmla="*/ 2962499 w 3871598"/>
                <a:gd name="connsiteY340" fmla="*/ 1037473 h 1256101"/>
                <a:gd name="connsiteX341" fmla="*/ 2990457 w 3871598"/>
                <a:gd name="connsiteY341" fmla="*/ 1030910 h 1256101"/>
                <a:gd name="connsiteX342" fmla="*/ 2993089 w 3871598"/>
                <a:gd name="connsiteY342" fmla="*/ 1033124 h 1256101"/>
                <a:gd name="connsiteX343" fmla="*/ 2991842 w 3871598"/>
                <a:gd name="connsiteY343" fmla="*/ 1037161 h 1256101"/>
                <a:gd name="connsiteX344" fmla="*/ 3000030 w 3871598"/>
                <a:gd name="connsiteY344" fmla="*/ 1035429 h 1256101"/>
                <a:gd name="connsiteX345" fmla="*/ 3000933 w 3871598"/>
                <a:gd name="connsiteY345" fmla="*/ 1037054 h 1256101"/>
                <a:gd name="connsiteX346" fmla="*/ 2996322 w 3871598"/>
                <a:gd name="connsiteY346" fmla="*/ 1045946 h 1256101"/>
                <a:gd name="connsiteX347" fmla="*/ 3009330 w 3871598"/>
                <a:gd name="connsiteY347" fmla="*/ 1048509 h 1256101"/>
                <a:gd name="connsiteX348" fmla="*/ 3026427 w 3871598"/>
                <a:gd name="connsiteY348" fmla="*/ 1043415 h 1256101"/>
                <a:gd name="connsiteX349" fmla="*/ 3029144 w 3871598"/>
                <a:gd name="connsiteY349" fmla="*/ 1044924 h 1256101"/>
                <a:gd name="connsiteX350" fmla="*/ 3029356 w 3871598"/>
                <a:gd name="connsiteY350" fmla="*/ 1047981 h 1256101"/>
                <a:gd name="connsiteX351" fmla="*/ 3036450 w 3871598"/>
                <a:gd name="connsiteY351" fmla="*/ 1047437 h 1256101"/>
                <a:gd name="connsiteX352" fmla="*/ 3035616 w 3871598"/>
                <a:gd name="connsiteY352" fmla="*/ 1053121 h 1256101"/>
                <a:gd name="connsiteX353" fmla="*/ 3066505 w 3871598"/>
                <a:gd name="connsiteY353" fmla="*/ 1058038 h 1256101"/>
                <a:gd name="connsiteX354" fmla="*/ 3053607 w 3871598"/>
                <a:gd name="connsiteY354" fmla="*/ 1059556 h 1256101"/>
                <a:gd name="connsiteX355" fmla="*/ 3061499 w 3871598"/>
                <a:gd name="connsiteY355" fmla="*/ 1062258 h 1256101"/>
                <a:gd name="connsiteX356" fmla="*/ 3036950 w 3871598"/>
                <a:gd name="connsiteY356" fmla="*/ 1064233 h 1256101"/>
                <a:gd name="connsiteX357" fmla="*/ 3043274 w 3871598"/>
                <a:gd name="connsiteY357" fmla="*/ 1076268 h 1256101"/>
                <a:gd name="connsiteX358" fmla="*/ 3016973 w 3871598"/>
                <a:gd name="connsiteY358" fmla="*/ 1075226 h 1256101"/>
                <a:gd name="connsiteX359" fmla="*/ 3016930 w 3871598"/>
                <a:gd name="connsiteY359" fmla="*/ 1075226 h 1256101"/>
                <a:gd name="connsiteX360" fmla="*/ 3607717 w 3871598"/>
                <a:gd name="connsiteY360" fmla="*/ 1177554 h 1256101"/>
                <a:gd name="connsiteX361" fmla="*/ 3033265 w 3871598"/>
                <a:gd name="connsiteY361" fmla="*/ 1080867 h 1256101"/>
                <a:gd name="connsiteX362" fmla="*/ 3003718 w 3871598"/>
                <a:gd name="connsiteY362" fmla="*/ 1087134 h 1256101"/>
                <a:gd name="connsiteX363" fmla="*/ 3013150 w 3871598"/>
                <a:gd name="connsiteY363" fmla="*/ 1090823 h 1256101"/>
                <a:gd name="connsiteX364" fmla="*/ 2981202 w 3871598"/>
                <a:gd name="connsiteY364" fmla="*/ 1092914 h 1256101"/>
                <a:gd name="connsiteX365" fmla="*/ 2986286 w 3871598"/>
                <a:gd name="connsiteY365" fmla="*/ 1108753 h 1256101"/>
                <a:gd name="connsiteX366" fmla="*/ 2952849 w 3871598"/>
                <a:gd name="connsiteY366" fmla="*/ 1106874 h 1256101"/>
                <a:gd name="connsiteX367" fmla="*/ 2952795 w 3871598"/>
                <a:gd name="connsiteY367" fmla="*/ 1106874 h 1256101"/>
                <a:gd name="connsiteX368" fmla="*/ 2955796 w 3871598"/>
                <a:gd name="connsiteY368" fmla="*/ 1113738 h 1256101"/>
                <a:gd name="connsiteX369" fmla="*/ 2926740 w 3871598"/>
                <a:gd name="connsiteY369" fmla="*/ 1110802 h 1256101"/>
                <a:gd name="connsiteX370" fmla="*/ 2924047 w 3871598"/>
                <a:gd name="connsiteY370" fmla="*/ 1116073 h 1256101"/>
                <a:gd name="connsiteX371" fmla="*/ 2931778 w 3871598"/>
                <a:gd name="connsiteY371" fmla="*/ 1118720 h 1256101"/>
                <a:gd name="connsiteX372" fmla="*/ 2923427 w 3871598"/>
                <a:gd name="connsiteY372" fmla="*/ 1119313 h 1256101"/>
                <a:gd name="connsiteX373" fmla="*/ 2916709 w 3871598"/>
                <a:gd name="connsiteY373" fmla="*/ 1126446 h 1256101"/>
                <a:gd name="connsiteX374" fmla="*/ 2879858 w 3871598"/>
                <a:gd name="connsiteY374" fmla="*/ 1121770 h 1256101"/>
                <a:gd name="connsiteX375" fmla="*/ 2882200 w 3871598"/>
                <a:gd name="connsiteY375" fmla="*/ 1122997 h 1256101"/>
                <a:gd name="connsiteX376" fmla="*/ 2876008 w 3871598"/>
                <a:gd name="connsiteY376" fmla="*/ 1124135 h 1256101"/>
                <a:gd name="connsiteX377" fmla="*/ 2879355 w 3871598"/>
                <a:gd name="connsiteY377" fmla="*/ 1127664 h 1256101"/>
                <a:gd name="connsiteX378" fmla="*/ 2867680 w 3871598"/>
                <a:gd name="connsiteY378" fmla="*/ 1128764 h 1256101"/>
                <a:gd name="connsiteX379" fmla="*/ 2869205 w 3871598"/>
                <a:gd name="connsiteY379" fmla="*/ 1141685 h 1256101"/>
                <a:gd name="connsiteX380" fmla="*/ 2981339 w 3871598"/>
                <a:gd name="connsiteY380" fmla="*/ 1141684 h 1256101"/>
                <a:gd name="connsiteX381" fmla="*/ 2986351 w 3871598"/>
                <a:gd name="connsiteY381" fmla="*/ 1162457 h 1256101"/>
                <a:gd name="connsiteX382" fmla="*/ 2955339 w 3871598"/>
                <a:gd name="connsiteY382" fmla="*/ 1162118 h 1256101"/>
                <a:gd name="connsiteX383" fmla="*/ 2952849 w 3871598"/>
                <a:gd name="connsiteY383" fmla="*/ 1161763 h 1256101"/>
                <a:gd name="connsiteX384" fmla="*/ 2952795 w 3871598"/>
                <a:gd name="connsiteY384" fmla="*/ 1161761 h 1256101"/>
                <a:gd name="connsiteX385" fmla="*/ 2953060 w 3871598"/>
                <a:gd name="connsiteY385" fmla="*/ 1162079 h 1256101"/>
                <a:gd name="connsiteX386" fmla="*/ 2935123 w 3871598"/>
                <a:gd name="connsiteY386" fmla="*/ 1161773 h 1256101"/>
                <a:gd name="connsiteX387" fmla="*/ 2951868 w 3871598"/>
                <a:gd name="connsiteY387" fmla="*/ 1169537 h 1256101"/>
                <a:gd name="connsiteX388" fmla="*/ 2934080 w 3871598"/>
                <a:gd name="connsiteY388" fmla="*/ 1169267 h 1256101"/>
                <a:gd name="connsiteX389" fmla="*/ 2926740 w 3871598"/>
                <a:gd name="connsiteY389" fmla="*/ 1167575 h 1256101"/>
                <a:gd name="connsiteX390" fmla="*/ 2926197 w 3871598"/>
                <a:gd name="connsiteY390" fmla="*/ 1169148 h 1256101"/>
                <a:gd name="connsiteX391" fmla="*/ 2863416 w 3871598"/>
                <a:gd name="connsiteY391" fmla="*/ 1167945 h 1256101"/>
                <a:gd name="connsiteX392" fmla="*/ 2863278 w 3871598"/>
                <a:gd name="connsiteY392" fmla="*/ 1167943 h 1256101"/>
                <a:gd name="connsiteX393" fmla="*/ 2865820 w 3871598"/>
                <a:gd name="connsiteY393" fmla="*/ 1168317 h 1256101"/>
                <a:gd name="connsiteX394" fmla="*/ 2916293 w 3871598"/>
                <a:gd name="connsiteY394" fmla="*/ 1172060 h 1256101"/>
                <a:gd name="connsiteX395" fmla="*/ 2852308 w 3871598"/>
                <a:gd name="connsiteY395" fmla="*/ 1173857 h 1256101"/>
                <a:gd name="connsiteX396" fmla="*/ 2839156 w 3871598"/>
                <a:gd name="connsiteY396" fmla="*/ 1173589 h 1256101"/>
                <a:gd name="connsiteX397" fmla="*/ 2838665 w 3871598"/>
                <a:gd name="connsiteY397" fmla="*/ 1178079 h 1256101"/>
                <a:gd name="connsiteX398" fmla="*/ 2823644 w 3871598"/>
                <a:gd name="connsiteY398" fmla="*/ 1174344 h 1256101"/>
                <a:gd name="connsiteX399" fmla="*/ 2823304 w 3871598"/>
                <a:gd name="connsiteY399" fmla="*/ 1174400 h 1256101"/>
                <a:gd name="connsiteX400" fmla="*/ 2823857 w 3871598"/>
                <a:gd name="connsiteY400" fmla="*/ 1182390 h 1256101"/>
                <a:gd name="connsiteX401" fmla="*/ 2810681 w 3871598"/>
                <a:gd name="connsiteY401" fmla="*/ 1177560 h 1256101"/>
                <a:gd name="connsiteX402" fmla="*/ 2808785 w 3871598"/>
                <a:gd name="connsiteY402" fmla="*/ 1183560 h 1256101"/>
                <a:gd name="connsiteX403" fmla="*/ 2812064 w 3871598"/>
                <a:gd name="connsiteY403" fmla="*/ 1187016 h 1256101"/>
                <a:gd name="connsiteX404" fmla="*/ 2808102 w 3871598"/>
                <a:gd name="connsiteY404" fmla="*/ 1187298 h 1256101"/>
                <a:gd name="connsiteX405" fmla="*/ 2804105 w 3871598"/>
                <a:gd name="connsiteY405" fmla="*/ 1195267 h 1256101"/>
                <a:gd name="connsiteX406" fmla="*/ 2782326 w 3871598"/>
                <a:gd name="connsiteY406" fmla="*/ 1185891 h 1256101"/>
                <a:gd name="connsiteX407" fmla="*/ 2780773 w 3871598"/>
                <a:gd name="connsiteY407" fmla="*/ 1186560 h 1256101"/>
                <a:gd name="connsiteX408" fmla="*/ 2779592 w 3871598"/>
                <a:gd name="connsiteY408" fmla="*/ 1188604 h 1256101"/>
                <a:gd name="connsiteX409" fmla="*/ 2777311 w 3871598"/>
                <a:gd name="connsiteY409" fmla="*/ 1189142 h 1256101"/>
                <a:gd name="connsiteX410" fmla="*/ 2774107 w 3871598"/>
                <a:gd name="connsiteY410" fmla="*/ 1193140 h 1256101"/>
                <a:gd name="connsiteX411" fmla="*/ 2772357 w 3871598"/>
                <a:gd name="connsiteY411" fmla="*/ 1209865 h 1256101"/>
                <a:gd name="connsiteX412" fmla="*/ 2832354 w 3871598"/>
                <a:gd name="connsiteY412" fmla="*/ 1216142 h 1256101"/>
                <a:gd name="connsiteX413" fmla="*/ 2832160 w 3871598"/>
                <a:gd name="connsiteY413" fmla="*/ 1240548 h 1256101"/>
                <a:gd name="connsiteX414" fmla="*/ 2817756 w 3871598"/>
                <a:gd name="connsiteY414" fmla="*/ 1238642 h 1256101"/>
                <a:gd name="connsiteX415" fmla="*/ 2816641 w 3871598"/>
                <a:gd name="connsiteY415" fmla="*/ 1238106 h 1256101"/>
                <a:gd name="connsiteX416" fmla="*/ 2816615 w 3871598"/>
                <a:gd name="connsiteY416" fmla="*/ 1238102 h 1256101"/>
                <a:gd name="connsiteX417" fmla="*/ 2816701 w 3871598"/>
                <a:gd name="connsiteY417" fmla="*/ 1238485 h 1256101"/>
                <a:gd name="connsiteX418" fmla="*/ 2808382 w 3871598"/>
                <a:gd name="connsiteY418" fmla="*/ 1237256 h 1256101"/>
                <a:gd name="connsiteX419" fmla="*/ 2815237 w 3871598"/>
                <a:gd name="connsiteY419" fmla="*/ 1247102 h 1256101"/>
                <a:gd name="connsiteX420" fmla="*/ 2806985 w 3871598"/>
                <a:gd name="connsiteY420" fmla="*/ 1245920 h 1256101"/>
                <a:gd name="connsiteX421" fmla="*/ 2803772 w 3871598"/>
                <a:gd name="connsiteY421" fmla="*/ 1243595 h 1256101"/>
                <a:gd name="connsiteX422" fmla="*/ 2803328 w 3871598"/>
                <a:gd name="connsiteY422" fmla="*/ 1245397 h 1256101"/>
                <a:gd name="connsiteX423" fmla="*/ 2774232 w 3871598"/>
                <a:gd name="connsiteY423" fmla="*/ 1240939 h 1256101"/>
                <a:gd name="connsiteX424" fmla="*/ 2774168 w 3871598"/>
                <a:gd name="connsiteY424" fmla="*/ 1240931 h 1256101"/>
                <a:gd name="connsiteX425" fmla="*/ 2775306 w 3871598"/>
                <a:gd name="connsiteY425" fmla="*/ 1241491 h 1256101"/>
                <a:gd name="connsiteX426" fmla="*/ 2798360 w 3871598"/>
                <a:gd name="connsiteY426" fmla="*/ 1248304 h 1256101"/>
                <a:gd name="connsiteX427" fmla="*/ 2768339 w 3871598"/>
                <a:gd name="connsiteY427" fmla="*/ 1247275 h 1256101"/>
                <a:gd name="connsiteX428" fmla="*/ 2761874 w 3871598"/>
                <a:gd name="connsiteY428" fmla="*/ 1246265 h 1256101"/>
                <a:gd name="connsiteX429" fmla="*/ 2753797 w 3871598"/>
                <a:gd name="connsiteY429" fmla="*/ 1246777 h 1256101"/>
                <a:gd name="connsiteX430" fmla="*/ 2750389 w 3871598"/>
                <a:gd name="connsiteY430" fmla="*/ 1246660 h 1256101"/>
                <a:gd name="connsiteX431" fmla="*/ 2750999 w 3871598"/>
                <a:gd name="connsiteY431" fmla="*/ 1246954 h 1256101"/>
                <a:gd name="connsiteX432" fmla="*/ 2727828 w 3871598"/>
                <a:gd name="connsiteY432" fmla="*/ 1248424 h 1256101"/>
                <a:gd name="connsiteX433" fmla="*/ 2713584 w 3871598"/>
                <a:gd name="connsiteY433" fmla="*/ 1246121 h 1256101"/>
                <a:gd name="connsiteX434" fmla="*/ 2714925 w 3871598"/>
                <a:gd name="connsiteY434" fmla="*/ 1249411 h 1256101"/>
                <a:gd name="connsiteX435" fmla="*/ 2715527 w 3871598"/>
                <a:gd name="connsiteY435" fmla="*/ 1249939 h 1256101"/>
                <a:gd name="connsiteX436" fmla="*/ 2715624 w 3871598"/>
                <a:gd name="connsiteY436" fmla="*/ 1250025 h 1256101"/>
                <a:gd name="connsiteX437" fmla="*/ 2699340 w 3871598"/>
                <a:gd name="connsiteY437" fmla="*/ 1256101 h 1256101"/>
                <a:gd name="connsiteX438" fmla="*/ 2678538 w 3871598"/>
                <a:gd name="connsiteY438" fmla="*/ 1252492 h 1256101"/>
                <a:gd name="connsiteX439" fmla="*/ 2716512 w 3871598"/>
                <a:gd name="connsiteY439" fmla="*/ 1225657 h 1256101"/>
                <a:gd name="connsiteX440" fmla="*/ 2573442 w 3871598"/>
                <a:gd name="connsiteY440" fmla="*/ 1236034 h 1256101"/>
                <a:gd name="connsiteX441" fmla="*/ 2518748 w 3871598"/>
                <a:gd name="connsiteY441" fmla="*/ 1234485 h 1256101"/>
                <a:gd name="connsiteX442" fmla="*/ 2540010 w 3871598"/>
                <a:gd name="connsiteY442" fmla="*/ 1204050 h 1256101"/>
                <a:gd name="connsiteX443" fmla="*/ 2468583 w 3871598"/>
                <a:gd name="connsiteY443" fmla="*/ 1210149 h 1256101"/>
                <a:gd name="connsiteX444" fmla="*/ 2464494 w 3871598"/>
                <a:gd name="connsiteY444" fmla="*/ 1210711 h 1256101"/>
                <a:gd name="connsiteX445" fmla="*/ 2407700 w 3871598"/>
                <a:gd name="connsiteY445" fmla="*/ 1218605 h 1256101"/>
                <a:gd name="connsiteX446" fmla="*/ 2400934 w 3871598"/>
                <a:gd name="connsiteY446" fmla="*/ 1207430 h 1256101"/>
                <a:gd name="connsiteX447" fmla="*/ 2330071 w 3871598"/>
                <a:gd name="connsiteY447" fmla="*/ 1199499 h 1256101"/>
                <a:gd name="connsiteX448" fmla="*/ 2364622 w 3871598"/>
                <a:gd name="connsiteY448" fmla="*/ 1208633 h 1256101"/>
                <a:gd name="connsiteX449" fmla="*/ 2276641 w 3871598"/>
                <a:gd name="connsiteY449" fmla="*/ 1194540 h 1256101"/>
                <a:gd name="connsiteX450" fmla="*/ 2269154 w 3871598"/>
                <a:gd name="connsiteY450" fmla="*/ 1196309 h 1256101"/>
                <a:gd name="connsiteX451" fmla="*/ 2264557 w 3871598"/>
                <a:gd name="connsiteY451" fmla="*/ 1198074 h 1256101"/>
                <a:gd name="connsiteX452" fmla="*/ 2343029 w 3871598"/>
                <a:gd name="connsiteY452" fmla="*/ 1214138 h 1256101"/>
                <a:gd name="connsiteX453" fmla="*/ 2253584 w 3871598"/>
                <a:gd name="connsiteY453" fmla="*/ 1202100 h 1256101"/>
                <a:gd name="connsiteX454" fmla="*/ 2261885 w 3871598"/>
                <a:gd name="connsiteY454" fmla="*/ 1206260 h 1256101"/>
                <a:gd name="connsiteX455" fmla="*/ 2246193 w 3871598"/>
                <a:gd name="connsiteY455" fmla="*/ 1203965 h 1256101"/>
                <a:gd name="connsiteX456" fmla="*/ 2242421 w 3871598"/>
                <a:gd name="connsiteY456" fmla="*/ 1205118 h 1256101"/>
                <a:gd name="connsiteX457" fmla="*/ 2241289 w 3871598"/>
                <a:gd name="connsiteY457" fmla="*/ 1204832 h 1256101"/>
                <a:gd name="connsiteX458" fmla="*/ 2245412 w 3871598"/>
                <a:gd name="connsiteY458" fmla="*/ 1165427 h 1256101"/>
                <a:gd name="connsiteX459" fmla="*/ 2207463 w 3871598"/>
                <a:gd name="connsiteY459" fmla="*/ 1168955 h 1256101"/>
                <a:gd name="connsiteX460" fmla="*/ 2198905 w 3871598"/>
                <a:gd name="connsiteY460" fmla="*/ 1169795 h 1256101"/>
                <a:gd name="connsiteX461" fmla="*/ 2080043 w 3871598"/>
                <a:gd name="connsiteY461" fmla="*/ 1181563 h 1256101"/>
                <a:gd name="connsiteX462" fmla="*/ 2068848 w 3871598"/>
                <a:gd name="connsiteY462" fmla="*/ 1175649 h 1256101"/>
                <a:gd name="connsiteX463" fmla="*/ 2053313 w 3871598"/>
                <a:gd name="connsiteY463" fmla="*/ 1177855 h 1256101"/>
                <a:gd name="connsiteX464" fmla="*/ 2043714 w 3871598"/>
                <a:gd name="connsiteY464" fmla="*/ 1176038 h 1256101"/>
                <a:gd name="connsiteX465" fmla="*/ 2044514 w 3871598"/>
                <a:gd name="connsiteY465" fmla="*/ 1179272 h 1256101"/>
                <a:gd name="connsiteX466" fmla="*/ 2044905 w 3871598"/>
                <a:gd name="connsiteY466" fmla="*/ 1179778 h 1256101"/>
                <a:gd name="connsiteX467" fmla="*/ 2044968 w 3871598"/>
                <a:gd name="connsiteY467" fmla="*/ 1179861 h 1256101"/>
                <a:gd name="connsiteX468" fmla="*/ 2033701 w 3871598"/>
                <a:gd name="connsiteY468" fmla="*/ 1186461 h 1256101"/>
                <a:gd name="connsiteX469" fmla="*/ 2019690 w 3871598"/>
                <a:gd name="connsiteY469" fmla="*/ 1183563 h 1256101"/>
                <a:gd name="connsiteX470" fmla="*/ 2036883 w 3871598"/>
                <a:gd name="connsiteY470" fmla="*/ 1172599 h 1256101"/>
                <a:gd name="connsiteX471" fmla="*/ 1937604 w 3871598"/>
                <a:gd name="connsiteY471" fmla="*/ 1172308 h 1256101"/>
                <a:gd name="connsiteX472" fmla="*/ 1937534 w 3871598"/>
                <a:gd name="connsiteY472" fmla="*/ 1170777 h 1256101"/>
                <a:gd name="connsiteX473" fmla="*/ 1911746 w 3871598"/>
                <a:gd name="connsiteY473" fmla="*/ 1170980 h 1256101"/>
                <a:gd name="connsiteX474" fmla="*/ 1927211 w 3871598"/>
                <a:gd name="connsiteY474" fmla="*/ 1139939 h 1256101"/>
                <a:gd name="connsiteX475" fmla="*/ 1878485 w 3871598"/>
                <a:gd name="connsiteY475" fmla="*/ 1148412 h 1256101"/>
                <a:gd name="connsiteX476" fmla="*/ 1875688 w 3871598"/>
                <a:gd name="connsiteY476" fmla="*/ 1149109 h 1256101"/>
                <a:gd name="connsiteX477" fmla="*/ 1836841 w 3871598"/>
                <a:gd name="connsiteY477" fmla="*/ 1158881 h 1256101"/>
                <a:gd name="connsiteX478" fmla="*/ 1832620 w 3871598"/>
                <a:gd name="connsiteY478" fmla="*/ 1147972 h 1256101"/>
                <a:gd name="connsiteX479" fmla="*/ 1784747 w 3871598"/>
                <a:gd name="connsiteY479" fmla="*/ 1142447 h 1256101"/>
                <a:gd name="connsiteX480" fmla="*/ 1807912 w 3871598"/>
                <a:gd name="connsiteY480" fmla="*/ 1150389 h 1256101"/>
                <a:gd name="connsiteX481" fmla="*/ 1748617 w 3871598"/>
                <a:gd name="connsiteY481" fmla="*/ 1139297 h 1256101"/>
                <a:gd name="connsiteX482" fmla="*/ 1743473 w 3871598"/>
                <a:gd name="connsiteY482" fmla="*/ 1141312 h 1256101"/>
                <a:gd name="connsiteX483" fmla="*/ 1740288 w 3871598"/>
                <a:gd name="connsiteY483" fmla="*/ 1143225 h 1256101"/>
                <a:gd name="connsiteX484" fmla="*/ 1793059 w 3871598"/>
                <a:gd name="connsiteY484" fmla="*/ 1156599 h 1256101"/>
                <a:gd name="connsiteX485" fmla="*/ 1732701 w 3871598"/>
                <a:gd name="connsiteY485" fmla="*/ 1147604 h 1256101"/>
                <a:gd name="connsiteX486" fmla="*/ 1738200 w 3871598"/>
                <a:gd name="connsiteY486" fmla="*/ 1151471 h 1256101"/>
                <a:gd name="connsiteX487" fmla="*/ 1727617 w 3871598"/>
                <a:gd name="connsiteY487" fmla="*/ 1149711 h 1256101"/>
                <a:gd name="connsiteX488" fmla="*/ 1725014 w 3871598"/>
                <a:gd name="connsiteY488" fmla="*/ 1150986 h 1256101"/>
                <a:gd name="connsiteX489" fmla="*/ 1719920 w 3871598"/>
                <a:gd name="connsiteY489" fmla="*/ 1149325 h 1256101"/>
                <a:gd name="connsiteX490" fmla="*/ 1717011 w 3871598"/>
                <a:gd name="connsiteY490" fmla="*/ 1149140 h 1256101"/>
                <a:gd name="connsiteX491" fmla="*/ 1710683 w 3871598"/>
                <a:gd name="connsiteY491" fmla="*/ 1145640 h 1256101"/>
                <a:gd name="connsiteX492" fmla="*/ 1707683 w 3871598"/>
                <a:gd name="connsiteY492" fmla="*/ 1144906 h 1256101"/>
                <a:gd name="connsiteX493" fmla="*/ 1703683 w 3871598"/>
                <a:gd name="connsiteY493" fmla="*/ 1149462 h 1256101"/>
                <a:gd name="connsiteX494" fmla="*/ 1679908 w 3871598"/>
                <a:gd name="connsiteY494" fmla="*/ 1143494 h 1256101"/>
                <a:gd name="connsiteX495" fmla="*/ 1665953 w 3871598"/>
                <a:gd name="connsiteY495" fmla="*/ 1143035 h 1256101"/>
                <a:gd name="connsiteX496" fmla="*/ 1660368 w 3871598"/>
                <a:gd name="connsiteY496" fmla="*/ 1146848 h 1256101"/>
                <a:gd name="connsiteX497" fmla="*/ 1701841 w 3871598"/>
                <a:gd name="connsiteY497" fmla="*/ 1160835 h 1256101"/>
                <a:gd name="connsiteX498" fmla="*/ 1700161 w 3871598"/>
                <a:gd name="connsiteY498" fmla="*/ 1161481 h 1256101"/>
                <a:gd name="connsiteX499" fmla="*/ 1663366 w 3871598"/>
                <a:gd name="connsiteY499" fmla="*/ 1157987 h 1256101"/>
                <a:gd name="connsiteX500" fmla="*/ 1671150 w 3871598"/>
                <a:gd name="connsiteY500" fmla="*/ 1160619 h 1256101"/>
                <a:gd name="connsiteX501" fmla="*/ 1661088 w 3871598"/>
                <a:gd name="connsiteY501" fmla="*/ 1160459 h 1256101"/>
                <a:gd name="connsiteX502" fmla="*/ 1592683 w 3871598"/>
                <a:gd name="connsiteY502" fmla="*/ 1151272 h 1256101"/>
                <a:gd name="connsiteX503" fmla="*/ 1587166 w 3871598"/>
                <a:gd name="connsiteY503" fmla="*/ 1152154 h 1256101"/>
                <a:gd name="connsiteX504" fmla="*/ 1578756 w 3871598"/>
                <a:gd name="connsiteY504" fmla="*/ 1149374 h 1256101"/>
                <a:gd name="connsiteX505" fmla="*/ 1575841 w 3871598"/>
                <a:gd name="connsiteY505" fmla="*/ 1148977 h 1256101"/>
                <a:gd name="connsiteX506" fmla="*/ 1575836 w 3871598"/>
                <a:gd name="connsiteY506" fmla="*/ 1151630 h 1256101"/>
                <a:gd name="connsiteX507" fmla="*/ 1615983 w 3871598"/>
                <a:gd name="connsiteY507" fmla="*/ 1163279 h 1256101"/>
                <a:gd name="connsiteX508" fmla="*/ 1588512 w 3871598"/>
                <a:gd name="connsiteY508" fmla="*/ 1161237 h 1256101"/>
                <a:gd name="connsiteX509" fmla="*/ 1596142 w 3871598"/>
                <a:gd name="connsiteY509" fmla="*/ 1163315 h 1256101"/>
                <a:gd name="connsiteX510" fmla="*/ 1589395 w 3871598"/>
                <a:gd name="connsiteY510" fmla="*/ 1163448 h 1256101"/>
                <a:gd name="connsiteX511" fmla="*/ 1538364 w 3871598"/>
                <a:gd name="connsiteY511" fmla="*/ 1157536 h 1256101"/>
                <a:gd name="connsiteX512" fmla="*/ 1532438 w 3871598"/>
                <a:gd name="connsiteY512" fmla="*/ 1157642 h 1256101"/>
                <a:gd name="connsiteX513" fmla="*/ 1531784 w 3871598"/>
                <a:gd name="connsiteY513" fmla="*/ 1157493 h 1256101"/>
                <a:gd name="connsiteX514" fmla="*/ 1518047 w 3871598"/>
                <a:gd name="connsiteY514" fmla="*/ 1155453 h 1256101"/>
                <a:gd name="connsiteX515" fmla="*/ 1504380 w 3871598"/>
                <a:gd name="connsiteY515" fmla="*/ 1154244 h 1256101"/>
                <a:gd name="connsiteX516" fmla="*/ 1504598 w 3871598"/>
                <a:gd name="connsiteY516" fmla="*/ 1155335 h 1256101"/>
                <a:gd name="connsiteX517" fmla="*/ 1518265 w 3871598"/>
                <a:gd name="connsiteY517" fmla="*/ 1164155 h 1256101"/>
                <a:gd name="connsiteX518" fmla="*/ 1515514 w 3871598"/>
                <a:gd name="connsiteY518" fmla="*/ 1164679 h 1256101"/>
                <a:gd name="connsiteX519" fmla="*/ 1510138 w 3871598"/>
                <a:gd name="connsiteY519" fmla="*/ 1164179 h 1256101"/>
                <a:gd name="connsiteX520" fmla="*/ 1510846 w 3871598"/>
                <a:gd name="connsiteY520" fmla="*/ 1166372 h 1256101"/>
                <a:gd name="connsiteX521" fmla="*/ 1495314 w 3871598"/>
                <a:gd name="connsiteY521" fmla="*/ 1164253 h 1256101"/>
                <a:gd name="connsiteX522" fmla="*/ 1491506 w 3871598"/>
                <a:gd name="connsiteY522" fmla="*/ 1163791 h 1256101"/>
                <a:gd name="connsiteX523" fmla="*/ 1481193 w 3871598"/>
                <a:gd name="connsiteY523" fmla="*/ 1163323 h 1256101"/>
                <a:gd name="connsiteX524" fmla="*/ 1487833 w 3871598"/>
                <a:gd name="connsiteY524" fmla="*/ 1174378 h 1256101"/>
                <a:gd name="connsiteX525" fmla="*/ 1471491 w 3871598"/>
                <a:gd name="connsiteY525" fmla="*/ 1166361 h 1256101"/>
                <a:gd name="connsiteX526" fmla="*/ 1466328 w 3871598"/>
                <a:gd name="connsiteY526" fmla="*/ 1169901 h 1256101"/>
                <a:gd name="connsiteX527" fmla="*/ 1462305 w 3871598"/>
                <a:gd name="connsiteY527" fmla="*/ 1165323 h 1256101"/>
                <a:gd name="connsiteX528" fmla="*/ 1462598 w 3871598"/>
                <a:gd name="connsiteY528" fmla="*/ 1164895 h 1256101"/>
                <a:gd name="connsiteX529" fmla="*/ 1444956 w 3871598"/>
                <a:gd name="connsiteY529" fmla="*/ 1171185 h 1256101"/>
                <a:gd name="connsiteX530" fmla="*/ 1432368 w 3871598"/>
                <a:gd name="connsiteY530" fmla="*/ 1163279 h 1256101"/>
                <a:gd name="connsiteX531" fmla="*/ 1425062 w 3871598"/>
                <a:gd name="connsiteY531" fmla="*/ 1164871 h 1256101"/>
                <a:gd name="connsiteX532" fmla="*/ 1419101 w 3871598"/>
                <a:gd name="connsiteY532" fmla="*/ 1161405 h 1256101"/>
                <a:gd name="connsiteX533" fmla="*/ 1420778 w 3871598"/>
                <a:gd name="connsiteY533" fmla="*/ 1157092 h 1256101"/>
                <a:gd name="connsiteX534" fmla="*/ 1408140 w 3871598"/>
                <a:gd name="connsiteY534" fmla="*/ 1156809 h 1256101"/>
                <a:gd name="connsiteX535" fmla="*/ 1408257 w 3871598"/>
                <a:gd name="connsiteY535" fmla="*/ 1159067 h 1256101"/>
                <a:gd name="connsiteX536" fmla="*/ 1400003 w 3871598"/>
                <a:gd name="connsiteY536" fmla="*/ 1156808 h 1256101"/>
                <a:gd name="connsiteX537" fmla="*/ 1395916 w 3871598"/>
                <a:gd name="connsiteY537" fmla="*/ 1156743 h 1256101"/>
                <a:gd name="connsiteX538" fmla="*/ 1389896 w 3871598"/>
                <a:gd name="connsiteY538" fmla="*/ 1162960 h 1256101"/>
                <a:gd name="connsiteX539" fmla="*/ 1378519 w 3871598"/>
                <a:gd name="connsiteY539" fmla="*/ 1157081 h 1256101"/>
                <a:gd name="connsiteX540" fmla="*/ 1377429 w 3871598"/>
                <a:gd name="connsiteY540" fmla="*/ 1156718 h 1256101"/>
                <a:gd name="connsiteX541" fmla="*/ 1377438 w 3871598"/>
                <a:gd name="connsiteY541" fmla="*/ 1156731 h 1256101"/>
                <a:gd name="connsiteX542" fmla="*/ 1383693 w 3871598"/>
                <a:gd name="connsiteY542" fmla="*/ 1165262 h 1256101"/>
                <a:gd name="connsiteX543" fmla="*/ 1361949 w 3871598"/>
                <a:gd name="connsiteY543" fmla="*/ 1160982 h 1256101"/>
                <a:gd name="connsiteX544" fmla="*/ 1366364 w 3871598"/>
                <a:gd name="connsiteY544" fmla="*/ 1168972 h 1256101"/>
                <a:gd name="connsiteX545" fmla="*/ 1362725 w 3871598"/>
                <a:gd name="connsiteY545" fmla="*/ 1168386 h 1256101"/>
                <a:gd name="connsiteX546" fmla="*/ 1356741 w 3871598"/>
                <a:gd name="connsiteY546" fmla="*/ 1165375 h 1256101"/>
                <a:gd name="connsiteX547" fmla="*/ 1351668 w 3871598"/>
                <a:gd name="connsiteY547" fmla="*/ 1171393 h 1256101"/>
                <a:gd name="connsiteX548" fmla="*/ 1337289 w 3871598"/>
                <a:gd name="connsiteY548" fmla="*/ 1162200 h 1256101"/>
                <a:gd name="connsiteX549" fmla="*/ 1336435 w 3871598"/>
                <a:gd name="connsiteY549" fmla="*/ 1162051 h 1256101"/>
                <a:gd name="connsiteX550" fmla="*/ 1335823 w 3871598"/>
                <a:gd name="connsiteY550" fmla="*/ 1166135 h 1256101"/>
                <a:gd name="connsiteX551" fmla="*/ 1330404 w 3871598"/>
                <a:gd name="connsiteY551" fmla="*/ 1161463 h 1256101"/>
                <a:gd name="connsiteX552" fmla="*/ 1322716 w 3871598"/>
                <a:gd name="connsiteY552" fmla="*/ 1166913 h 1256101"/>
                <a:gd name="connsiteX553" fmla="*/ 1322002 w 3871598"/>
                <a:gd name="connsiteY553" fmla="*/ 1156491 h 1256101"/>
                <a:gd name="connsiteX554" fmla="*/ 1314893 w 3871598"/>
                <a:gd name="connsiteY554" fmla="*/ 1155098 h 1256101"/>
                <a:gd name="connsiteX555" fmla="*/ 1313851 w 3871598"/>
                <a:gd name="connsiteY555" fmla="*/ 1155780 h 1256101"/>
                <a:gd name="connsiteX556" fmla="*/ 1312410 w 3871598"/>
                <a:gd name="connsiteY556" fmla="*/ 1154887 h 1256101"/>
                <a:gd name="connsiteX557" fmla="*/ 1302394 w 3871598"/>
                <a:gd name="connsiteY557" fmla="*/ 1154277 h 1256101"/>
                <a:gd name="connsiteX558" fmla="*/ 1301818 w 3871598"/>
                <a:gd name="connsiteY558" fmla="*/ 1152098 h 1256101"/>
                <a:gd name="connsiteX559" fmla="*/ 1298236 w 3871598"/>
                <a:gd name="connsiteY559" fmla="*/ 1151640 h 1256101"/>
                <a:gd name="connsiteX560" fmla="*/ 1296023 w 3871598"/>
                <a:gd name="connsiteY560" fmla="*/ 1150587 h 1256101"/>
                <a:gd name="connsiteX561" fmla="*/ 1301415 w 3871598"/>
                <a:gd name="connsiteY561" fmla="*/ 1143803 h 1256101"/>
                <a:gd name="connsiteX562" fmla="*/ 1300470 w 3871598"/>
                <a:gd name="connsiteY562" fmla="*/ 1141048 h 1256101"/>
                <a:gd name="connsiteX563" fmla="*/ 1286588 w 3871598"/>
                <a:gd name="connsiteY563" fmla="*/ 1141633 h 1256101"/>
                <a:gd name="connsiteX564" fmla="*/ 1291932 w 3871598"/>
                <a:gd name="connsiteY564" fmla="*/ 1145808 h 1256101"/>
                <a:gd name="connsiteX565" fmla="*/ 1288464 w 3871598"/>
                <a:gd name="connsiteY565" fmla="*/ 1146290 h 1256101"/>
                <a:gd name="connsiteX566" fmla="*/ 1276624 w 3871598"/>
                <a:gd name="connsiteY566" fmla="*/ 1144687 h 1256101"/>
                <a:gd name="connsiteX567" fmla="*/ 1268654 w 3871598"/>
                <a:gd name="connsiteY567" fmla="*/ 1138151 h 1256101"/>
                <a:gd name="connsiteX568" fmla="*/ 1258576 w 3871598"/>
                <a:gd name="connsiteY568" fmla="*/ 1139231 h 1256101"/>
                <a:gd name="connsiteX569" fmla="*/ 1256145 w 3871598"/>
                <a:gd name="connsiteY569" fmla="*/ 1138902 h 1256101"/>
                <a:gd name="connsiteX570" fmla="*/ 1223308 w 3871598"/>
                <a:gd name="connsiteY570" fmla="*/ 1169930 h 1256101"/>
                <a:gd name="connsiteX571" fmla="*/ 1220024 w 3871598"/>
                <a:gd name="connsiteY571" fmla="*/ 1163659 h 1256101"/>
                <a:gd name="connsiteX572" fmla="*/ 1164567 w 3871598"/>
                <a:gd name="connsiteY572" fmla="*/ 1189030 h 1256101"/>
                <a:gd name="connsiteX573" fmla="*/ 1143232 w 3871598"/>
                <a:gd name="connsiteY573" fmla="*/ 1171230 h 1256101"/>
                <a:gd name="connsiteX574" fmla="*/ 1142700 w 3871598"/>
                <a:gd name="connsiteY574" fmla="*/ 1150881 h 1256101"/>
                <a:gd name="connsiteX575" fmla="*/ 1126499 w 3871598"/>
                <a:gd name="connsiteY575" fmla="*/ 1157214 h 1256101"/>
                <a:gd name="connsiteX576" fmla="*/ 1092522 w 3871598"/>
                <a:gd name="connsiteY576" fmla="*/ 1133081 h 1256101"/>
                <a:gd name="connsiteX577" fmla="*/ 1072533 w 3871598"/>
                <a:gd name="connsiteY577" fmla="*/ 1126350 h 1256101"/>
                <a:gd name="connsiteX578" fmla="*/ 1067962 w 3871598"/>
                <a:gd name="connsiteY578" fmla="*/ 1119989 h 1256101"/>
                <a:gd name="connsiteX579" fmla="*/ 1054776 w 3871598"/>
                <a:gd name="connsiteY579" fmla="*/ 1121317 h 1256101"/>
                <a:gd name="connsiteX580" fmla="*/ 1040032 w 3871598"/>
                <a:gd name="connsiteY580" fmla="*/ 1140657 h 1256101"/>
                <a:gd name="connsiteX581" fmla="*/ 1017880 w 3871598"/>
                <a:gd name="connsiteY581" fmla="*/ 1127125 h 1256101"/>
                <a:gd name="connsiteX582" fmla="*/ 1010081 w 3871598"/>
                <a:gd name="connsiteY582" fmla="*/ 1127174 h 1256101"/>
                <a:gd name="connsiteX583" fmla="*/ 946362 w 3871598"/>
                <a:gd name="connsiteY583" fmla="*/ 1144354 h 1256101"/>
                <a:gd name="connsiteX584" fmla="*/ 958674 w 3871598"/>
                <a:gd name="connsiteY584" fmla="*/ 1132301 h 1256101"/>
                <a:gd name="connsiteX585" fmla="*/ 944753 w 3871598"/>
                <a:gd name="connsiteY585" fmla="*/ 1129874 h 1256101"/>
                <a:gd name="connsiteX586" fmla="*/ 878668 w 3871598"/>
                <a:gd name="connsiteY586" fmla="*/ 1147627 h 1256101"/>
                <a:gd name="connsiteX587" fmla="*/ 870588 w 3871598"/>
                <a:gd name="connsiteY587" fmla="*/ 1146401 h 1256101"/>
                <a:gd name="connsiteX588" fmla="*/ 827892 w 3871598"/>
                <a:gd name="connsiteY588" fmla="*/ 1160681 h 1256101"/>
                <a:gd name="connsiteX589" fmla="*/ 835759 w 3871598"/>
                <a:gd name="connsiteY589" fmla="*/ 1149240 h 1256101"/>
                <a:gd name="connsiteX590" fmla="*/ 826162 w 3871598"/>
                <a:gd name="connsiteY590" fmla="*/ 1146220 h 1256101"/>
                <a:gd name="connsiteX591" fmla="*/ 712757 w 3871598"/>
                <a:gd name="connsiteY591" fmla="*/ 1190031 h 1256101"/>
                <a:gd name="connsiteX592" fmla="*/ 706715 w 3871598"/>
                <a:gd name="connsiteY592" fmla="*/ 1189340 h 1256101"/>
                <a:gd name="connsiteX593" fmla="*/ 692136 w 3871598"/>
                <a:gd name="connsiteY593" fmla="*/ 1184193 h 1256101"/>
                <a:gd name="connsiteX594" fmla="*/ 703374 w 3871598"/>
                <a:gd name="connsiteY594" fmla="*/ 1176937 h 1256101"/>
                <a:gd name="connsiteX595" fmla="*/ 660895 w 3871598"/>
                <a:gd name="connsiteY595" fmla="*/ 1180428 h 1256101"/>
                <a:gd name="connsiteX596" fmla="*/ 586119 w 3871598"/>
                <a:gd name="connsiteY596" fmla="*/ 1155366 h 1256101"/>
                <a:gd name="connsiteX597" fmla="*/ 575652 w 3871598"/>
                <a:gd name="connsiteY597" fmla="*/ 1156590 h 1256101"/>
                <a:gd name="connsiteX598" fmla="*/ 564221 w 3871598"/>
                <a:gd name="connsiteY598" fmla="*/ 1157813 h 1256101"/>
                <a:gd name="connsiteX599" fmla="*/ 570530 w 3871598"/>
                <a:gd name="connsiteY599" fmla="*/ 1151670 h 1256101"/>
                <a:gd name="connsiteX600" fmla="*/ 568653 w 3871598"/>
                <a:gd name="connsiteY600" fmla="*/ 1151159 h 1256101"/>
                <a:gd name="connsiteX601" fmla="*/ 561154 w 3871598"/>
                <a:gd name="connsiteY601" fmla="*/ 1150467 h 1256101"/>
                <a:gd name="connsiteX602" fmla="*/ 556054 w 3871598"/>
                <a:gd name="connsiteY602" fmla="*/ 1151378 h 1256101"/>
                <a:gd name="connsiteX603" fmla="*/ 554720 w 3871598"/>
                <a:gd name="connsiteY603" fmla="*/ 1151352 h 1256101"/>
                <a:gd name="connsiteX604" fmla="*/ 535779 w 3871598"/>
                <a:gd name="connsiteY604" fmla="*/ 1154488 h 1256101"/>
                <a:gd name="connsiteX605" fmla="*/ 529915 w 3871598"/>
                <a:gd name="connsiteY605" fmla="*/ 1154827 h 1256101"/>
                <a:gd name="connsiteX606" fmla="*/ 528834 w 3871598"/>
                <a:gd name="connsiteY606" fmla="*/ 1155463 h 1256101"/>
                <a:gd name="connsiteX607" fmla="*/ 517865 w 3871598"/>
                <a:gd name="connsiteY607" fmla="*/ 1156996 h 1256101"/>
                <a:gd name="connsiteX608" fmla="*/ 508487 w 3871598"/>
                <a:gd name="connsiteY608" fmla="*/ 1157780 h 1256101"/>
                <a:gd name="connsiteX609" fmla="*/ 500975 w 3871598"/>
                <a:gd name="connsiteY609" fmla="*/ 1161055 h 1256101"/>
                <a:gd name="connsiteX610" fmla="*/ 472951 w 3871598"/>
                <a:gd name="connsiteY610" fmla="*/ 1154059 h 1256101"/>
                <a:gd name="connsiteX611" fmla="*/ 434861 w 3871598"/>
                <a:gd name="connsiteY611" fmla="*/ 1157776 h 1256101"/>
                <a:gd name="connsiteX612" fmla="*/ 442626 w 3871598"/>
                <a:gd name="connsiteY612" fmla="*/ 1154311 h 1256101"/>
                <a:gd name="connsiteX613" fmla="*/ 433645 w 3871598"/>
                <a:gd name="connsiteY613" fmla="*/ 1156021 h 1256101"/>
                <a:gd name="connsiteX614" fmla="*/ 432260 w 3871598"/>
                <a:gd name="connsiteY614" fmla="*/ 1136738 h 1256101"/>
                <a:gd name="connsiteX615" fmla="*/ 415853 w 3871598"/>
                <a:gd name="connsiteY615" fmla="*/ 1153063 h 1256101"/>
                <a:gd name="connsiteX616" fmla="*/ 427275 w 3871598"/>
                <a:gd name="connsiteY616" fmla="*/ 1116054 h 1256101"/>
                <a:gd name="connsiteX617" fmla="*/ 418417 w 3871598"/>
                <a:gd name="connsiteY617" fmla="*/ 1114382 h 1256101"/>
                <a:gd name="connsiteX618" fmla="*/ 410729 w 3871598"/>
                <a:gd name="connsiteY618" fmla="*/ 1113695 h 1256101"/>
                <a:gd name="connsiteX619" fmla="*/ 388973 w 3871598"/>
                <a:gd name="connsiteY619" fmla="*/ 1148442 h 1256101"/>
                <a:gd name="connsiteX620" fmla="*/ 393004 w 3871598"/>
                <a:gd name="connsiteY620" fmla="*/ 1111958 h 1256101"/>
                <a:gd name="connsiteX621" fmla="*/ 382552 w 3871598"/>
                <a:gd name="connsiteY621" fmla="*/ 1116860 h 1256101"/>
                <a:gd name="connsiteX622" fmla="*/ 383865 w 3871598"/>
                <a:gd name="connsiteY622" fmla="*/ 1110368 h 1256101"/>
                <a:gd name="connsiteX623" fmla="*/ 378534 w 3871598"/>
                <a:gd name="connsiteY623" fmla="*/ 1109654 h 1256101"/>
                <a:gd name="connsiteX624" fmla="*/ 379031 w 3871598"/>
                <a:gd name="connsiteY624" fmla="*/ 1109125 h 1256101"/>
                <a:gd name="connsiteX625" fmla="*/ 537125 w 3871598"/>
                <a:gd name="connsiteY625" fmla="*/ 1087339 h 1256101"/>
                <a:gd name="connsiteX626" fmla="*/ 534094 w 3871598"/>
                <a:gd name="connsiteY626" fmla="*/ 1065347 h 1256101"/>
                <a:gd name="connsiteX627" fmla="*/ 526386 w 3871598"/>
                <a:gd name="connsiteY627" fmla="*/ 1074381 h 1256101"/>
                <a:gd name="connsiteX628" fmla="*/ 522289 w 3871598"/>
                <a:gd name="connsiteY628" fmla="*/ 1063741 h 1256101"/>
                <a:gd name="connsiteX629" fmla="*/ 517229 w 3871598"/>
                <a:gd name="connsiteY629" fmla="*/ 1066099 h 1256101"/>
                <a:gd name="connsiteX630" fmla="*/ 515138 w 3871598"/>
                <a:gd name="connsiteY630" fmla="*/ 1047821 h 1256101"/>
                <a:gd name="connsiteX631" fmla="*/ 509223 w 3871598"/>
                <a:gd name="connsiteY631" fmla="*/ 1044281 h 1256101"/>
                <a:gd name="connsiteX632" fmla="*/ 506788 w 3871598"/>
                <a:gd name="connsiteY632" fmla="*/ 1045376 h 1256101"/>
                <a:gd name="connsiteX633" fmla="*/ 491920 w 3871598"/>
                <a:gd name="connsiteY633" fmla="*/ 1050926 h 1256101"/>
                <a:gd name="connsiteX634" fmla="*/ 481803 w 3871598"/>
                <a:gd name="connsiteY634" fmla="*/ 1057598 h 1256101"/>
                <a:gd name="connsiteX635" fmla="*/ 471031 w 3871598"/>
                <a:gd name="connsiteY635" fmla="*/ 1049440 h 1256101"/>
                <a:gd name="connsiteX636" fmla="*/ 458676 w 3871598"/>
                <a:gd name="connsiteY636" fmla="*/ 1054538 h 1256101"/>
                <a:gd name="connsiteX637" fmla="*/ 460933 w 3871598"/>
                <a:gd name="connsiteY637" fmla="*/ 1043512 h 1256101"/>
                <a:gd name="connsiteX638" fmla="*/ 430936 w 3871598"/>
                <a:gd name="connsiteY638" fmla="*/ 1049757 h 1256101"/>
                <a:gd name="connsiteX639" fmla="*/ 435643 w 3871598"/>
                <a:gd name="connsiteY639" fmla="*/ 1037959 h 1256101"/>
                <a:gd name="connsiteX640" fmla="*/ 435645 w 3871598"/>
                <a:gd name="connsiteY640" fmla="*/ 1037941 h 1256101"/>
                <a:gd name="connsiteX641" fmla="*/ 434228 w 3871598"/>
                <a:gd name="connsiteY641" fmla="*/ 1038457 h 1256101"/>
                <a:gd name="connsiteX642" fmla="*/ 420486 w 3871598"/>
                <a:gd name="connsiteY642" fmla="*/ 1046713 h 1256101"/>
                <a:gd name="connsiteX643" fmla="*/ 412389 w 3871598"/>
                <a:gd name="connsiteY643" fmla="*/ 1039763 h 1256101"/>
                <a:gd name="connsiteX644" fmla="*/ 413258 w 3871598"/>
                <a:gd name="connsiteY644" fmla="*/ 1037884 h 1256101"/>
                <a:gd name="connsiteX645" fmla="*/ 408281 w 3871598"/>
                <a:gd name="connsiteY645" fmla="*/ 1036065 h 1256101"/>
                <a:gd name="connsiteX646" fmla="*/ 407547 w 3871598"/>
                <a:gd name="connsiteY646" fmla="*/ 1035609 h 1256101"/>
                <a:gd name="connsiteX647" fmla="*/ 406809 w 3871598"/>
                <a:gd name="connsiteY647" fmla="*/ 1035880 h 1256101"/>
                <a:gd name="connsiteX648" fmla="*/ 393059 w 3871598"/>
                <a:gd name="connsiteY648" fmla="*/ 1031616 h 1256101"/>
                <a:gd name="connsiteX649" fmla="*/ 395231 w 3871598"/>
                <a:gd name="connsiteY649" fmla="*/ 1027438 h 1256101"/>
                <a:gd name="connsiteX650" fmla="*/ 384842 w 3871598"/>
                <a:gd name="connsiteY650" fmla="*/ 1029320 h 1256101"/>
                <a:gd name="connsiteX651" fmla="*/ 383323 w 3871598"/>
                <a:gd name="connsiteY651" fmla="*/ 1029707 h 1256101"/>
                <a:gd name="connsiteX652" fmla="*/ 383075 w 3871598"/>
                <a:gd name="connsiteY652" fmla="*/ 1029768 h 1256101"/>
                <a:gd name="connsiteX653" fmla="*/ 356703 w 3871598"/>
                <a:gd name="connsiteY653" fmla="*/ 1029213 h 1256101"/>
                <a:gd name="connsiteX654" fmla="*/ 360687 w 3871598"/>
                <a:gd name="connsiteY654" fmla="*/ 1022995 h 1256101"/>
                <a:gd name="connsiteX655" fmla="*/ 464155 w 3871598"/>
                <a:gd name="connsiteY655" fmla="*/ 1018149 h 1256101"/>
                <a:gd name="connsiteX656" fmla="*/ 374941 w 3871598"/>
                <a:gd name="connsiteY656" fmla="*/ 992436 h 1256101"/>
                <a:gd name="connsiteX657" fmla="*/ 359114 w 3871598"/>
                <a:gd name="connsiteY657" fmla="*/ 979931 h 1256101"/>
                <a:gd name="connsiteX658" fmla="*/ 468101 w 3871598"/>
                <a:gd name="connsiteY658" fmla="*/ 969750 h 1256101"/>
                <a:gd name="connsiteX659" fmla="*/ 420519 w 3871598"/>
                <a:gd name="connsiteY659" fmla="*/ 957358 h 1256101"/>
                <a:gd name="connsiteX660" fmla="*/ 417092 w 3871598"/>
                <a:gd name="connsiteY660" fmla="*/ 956751 h 1256101"/>
                <a:gd name="connsiteX661" fmla="*/ 369167 w 3871598"/>
                <a:gd name="connsiteY661" fmla="*/ 948373 h 1256101"/>
                <a:gd name="connsiteX662" fmla="*/ 403607 w 3871598"/>
                <a:gd name="connsiteY662" fmla="*/ 941503 h 1256101"/>
                <a:gd name="connsiteX663" fmla="*/ 402724 w 3871598"/>
                <a:gd name="connsiteY663" fmla="*/ 922433 h 1256101"/>
                <a:gd name="connsiteX664" fmla="*/ 385701 w 3871598"/>
                <a:gd name="connsiteY664" fmla="*/ 934284 h 1256101"/>
                <a:gd name="connsiteX665" fmla="*/ 398678 w 3871598"/>
                <a:gd name="connsiteY665" fmla="*/ 908549 h 1256101"/>
                <a:gd name="connsiteX666" fmla="*/ 389946 w 3871598"/>
                <a:gd name="connsiteY666" fmla="*/ 907798 h 1256101"/>
                <a:gd name="connsiteX667" fmla="*/ 382336 w 3871598"/>
                <a:gd name="connsiteY667" fmla="*/ 907664 h 1256101"/>
                <a:gd name="connsiteX668" fmla="*/ 359187 w 3871598"/>
                <a:gd name="connsiteY668" fmla="*/ 932312 h 1256101"/>
                <a:gd name="connsiteX669" fmla="*/ 364791 w 3871598"/>
                <a:gd name="connsiteY669" fmla="*/ 907259 h 1256101"/>
                <a:gd name="connsiteX670" fmla="*/ 354189 w 3871598"/>
                <a:gd name="connsiteY670" fmla="*/ 911060 h 1256101"/>
                <a:gd name="connsiteX671" fmla="*/ 355779 w 3871598"/>
                <a:gd name="connsiteY671" fmla="*/ 906574 h 1256101"/>
                <a:gd name="connsiteX672" fmla="*/ 350511 w 3871598"/>
                <a:gd name="connsiteY672" fmla="*/ 906322 h 1256101"/>
                <a:gd name="connsiteX673" fmla="*/ 353972 w 3871598"/>
                <a:gd name="connsiteY673" fmla="*/ 903759 h 1256101"/>
                <a:gd name="connsiteX674" fmla="*/ 353421 w 3871598"/>
                <a:gd name="connsiteY674" fmla="*/ 902674 h 1256101"/>
                <a:gd name="connsiteX675" fmla="*/ 362474 w 3871598"/>
                <a:gd name="connsiteY675" fmla="*/ 898776 h 1256101"/>
                <a:gd name="connsiteX676" fmla="*/ 363707 w 3871598"/>
                <a:gd name="connsiteY676" fmla="*/ 897386 h 1256101"/>
                <a:gd name="connsiteX677" fmla="*/ 347016 w 3871598"/>
                <a:gd name="connsiteY677" fmla="*/ 898291 h 1256101"/>
                <a:gd name="connsiteX678" fmla="*/ 357253 w 3871598"/>
                <a:gd name="connsiteY678" fmla="*/ 887214 h 1256101"/>
                <a:gd name="connsiteX679" fmla="*/ 353181 w 3871598"/>
                <a:gd name="connsiteY679" fmla="*/ 882230 h 1256101"/>
                <a:gd name="connsiteX680" fmla="*/ 338318 w 3871598"/>
                <a:gd name="connsiteY680" fmla="*/ 882224 h 1256101"/>
                <a:gd name="connsiteX681" fmla="*/ 305801 w 3871598"/>
                <a:gd name="connsiteY681" fmla="*/ 903074 h 1256101"/>
                <a:gd name="connsiteX682" fmla="*/ 302632 w 3871598"/>
                <a:gd name="connsiteY682" fmla="*/ 888791 h 1256101"/>
                <a:gd name="connsiteX683" fmla="*/ 297035 w 3871598"/>
                <a:gd name="connsiteY683" fmla="*/ 892754 h 1256101"/>
                <a:gd name="connsiteX684" fmla="*/ 293533 w 3871598"/>
                <a:gd name="connsiteY684" fmla="*/ 889244 h 1256101"/>
                <a:gd name="connsiteX685" fmla="*/ 296553 w 3871598"/>
                <a:gd name="connsiteY685" fmla="*/ 861353 h 1256101"/>
                <a:gd name="connsiteX686" fmla="*/ 291420 w 3871598"/>
                <a:gd name="connsiteY686" fmla="*/ 859910 h 1256101"/>
                <a:gd name="connsiteX687" fmla="*/ 297259 w 3871598"/>
                <a:gd name="connsiteY687" fmla="*/ 855660 h 1256101"/>
                <a:gd name="connsiteX688" fmla="*/ 297404 w 3871598"/>
                <a:gd name="connsiteY688" fmla="*/ 854469 h 1256101"/>
                <a:gd name="connsiteX689" fmla="*/ 288615 w 3871598"/>
                <a:gd name="connsiteY689" fmla="*/ 855788 h 1256101"/>
                <a:gd name="connsiteX690" fmla="*/ 266124 w 3871598"/>
                <a:gd name="connsiteY690" fmla="*/ 875272 h 1256101"/>
                <a:gd name="connsiteX691" fmla="*/ 261881 w 3871598"/>
                <a:gd name="connsiteY691" fmla="*/ 864890 h 1256101"/>
                <a:gd name="connsiteX692" fmla="*/ 258056 w 3871598"/>
                <a:gd name="connsiteY692" fmla="*/ 868526 h 1256101"/>
                <a:gd name="connsiteX693" fmla="*/ 254912 w 3871598"/>
                <a:gd name="connsiteY693" fmla="*/ 866293 h 1256101"/>
                <a:gd name="connsiteX694" fmla="*/ 254044 w 3871598"/>
                <a:gd name="connsiteY694" fmla="*/ 845954 h 1256101"/>
                <a:gd name="connsiteX695" fmla="*/ 251324 w 3871598"/>
                <a:gd name="connsiteY695" fmla="*/ 843985 h 1256101"/>
                <a:gd name="connsiteX696" fmla="*/ 251553 w 3871598"/>
                <a:gd name="connsiteY696" fmla="*/ 843689 h 1256101"/>
                <a:gd name="connsiteX697" fmla="*/ 252804 w 3871598"/>
                <a:gd name="connsiteY697" fmla="*/ 837991 h 1256101"/>
                <a:gd name="connsiteX698" fmla="*/ 251332 w 3871598"/>
                <a:gd name="connsiteY698" fmla="*/ 832730 h 1256101"/>
                <a:gd name="connsiteX699" fmla="*/ 247809 w 3871598"/>
                <a:gd name="connsiteY699" fmla="*/ 833347 h 1256101"/>
                <a:gd name="connsiteX700" fmla="*/ 224075 w 3871598"/>
                <a:gd name="connsiteY700" fmla="*/ 842397 h 1256101"/>
                <a:gd name="connsiteX701" fmla="*/ 221241 w 3871598"/>
                <a:gd name="connsiteY701" fmla="*/ 841720 h 1256101"/>
                <a:gd name="connsiteX702" fmla="*/ 220740 w 3871598"/>
                <a:gd name="connsiteY702" fmla="*/ 839638 h 1256101"/>
                <a:gd name="connsiteX703" fmla="*/ 213763 w 3871598"/>
                <a:gd name="connsiteY703" fmla="*/ 840971 h 1256101"/>
                <a:gd name="connsiteX704" fmla="*/ 214558 w 3871598"/>
                <a:gd name="connsiteY704" fmla="*/ 834622 h 1256101"/>
                <a:gd name="connsiteX705" fmla="*/ 214560 w 3871598"/>
                <a:gd name="connsiteY705" fmla="*/ 833092 h 1256101"/>
                <a:gd name="connsiteX706" fmla="*/ 211979 w 3871598"/>
                <a:gd name="connsiteY706" fmla="*/ 829345 h 1256101"/>
                <a:gd name="connsiteX707" fmla="*/ 178029 w 3871598"/>
                <a:gd name="connsiteY707" fmla="*/ 837112 h 1256101"/>
                <a:gd name="connsiteX708" fmla="*/ 198034 w 3871598"/>
                <a:gd name="connsiteY708" fmla="*/ 827550 h 1256101"/>
                <a:gd name="connsiteX709" fmla="*/ 184238 w 3871598"/>
                <a:gd name="connsiteY709" fmla="*/ 827552 h 1256101"/>
                <a:gd name="connsiteX710" fmla="*/ 197787 w 3871598"/>
                <a:gd name="connsiteY710" fmla="*/ 823902 h 1256101"/>
                <a:gd name="connsiteX711" fmla="*/ 199325 w 3871598"/>
                <a:gd name="connsiteY711" fmla="*/ 823788 h 1256101"/>
                <a:gd name="connsiteX712" fmla="*/ 171429 w 3871598"/>
                <a:gd name="connsiteY712" fmla="*/ 820905 h 1256101"/>
                <a:gd name="connsiteX713" fmla="*/ 192565 w 3871598"/>
                <a:gd name="connsiteY713" fmla="*/ 812677 h 1256101"/>
                <a:gd name="connsiteX714" fmla="*/ 184366 w 3871598"/>
                <a:gd name="connsiteY714" fmla="*/ 810979 h 1256101"/>
                <a:gd name="connsiteX715" fmla="*/ 208411 w 3871598"/>
                <a:gd name="connsiteY715" fmla="*/ 805646 h 1256101"/>
                <a:gd name="connsiteX716" fmla="*/ 204281 w 3871598"/>
                <a:gd name="connsiteY716" fmla="*/ 801198 h 1256101"/>
                <a:gd name="connsiteX717" fmla="*/ 196853 w 3871598"/>
                <a:gd name="connsiteY717" fmla="*/ 802361 h 1256101"/>
                <a:gd name="connsiteX718" fmla="*/ 201025 w 3871598"/>
                <a:gd name="connsiteY718" fmla="*/ 798423 h 1256101"/>
                <a:gd name="connsiteX719" fmla="*/ 199604 w 3871598"/>
                <a:gd name="connsiteY719" fmla="*/ 796998 h 1256101"/>
                <a:gd name="connsiteX720" fmla="*/ 176604 w 3871598"/>
                <a:gd name="connsiteY720" fmla="*/ 798040 h 1256101"/>
                <a:gd name="connsiteX721" fmla="*/ 191514 w 3871598"/>
                <a:gd name="connsiteY721" fmla="*/ 791235 h 1256101"/>
                <a:gd name="connsiteX722" fmla="*/ 192283 w 3871598"/>
                <a:gd name="connsiteY722" fmla="*/ 790682 h 1256101"/>
                <a:gd name="connsiteX723" fmla="*/ 192244 w 3871598"/>
                <a:gd name="connsiteY723" fmla="*/ 790691 h 1256101"/>
                <a:gd name="connsiteX724" fmla="*/ 166500 w 3871598"/>
                <a:gd name="connsiteY724" fmla="*/ 797071 h 1256101"/>
                <a:gd name="connsiteX725" fmla="*/ 171960 w 3871598"/>
                <a:gd name="connsiteY725" fmla="*/ 787528 h 1256101"/>
                <a:gd name="connsiteX726" fmla="*/ 147270 w 3871598"/>
                <a:gd name="connsiteY726" fmla="*/ 793011 h 1256101"/>
                <a:gd name="connsiteX727" fmla="*/ 147748 w 3871598"/>
                <a:gd name="connsiteY727" fmla="*/ 791479 h 1256101"/>
                <a:gd name="connsiteX728" fmla="*/ 155326 w 3871598"/>
                <a:gd name="connsiteY728" fmla="*/ 787940 h 1256101"/>
                <a:gd name="connsiteX729" fmla="*/ 133366 w 3871598"/>
                <a:gd name="connsiteY729" fmla="*/ 789207 h 1256101"/>
                <a:gd name="connsiteX730" fmla="*/ 158047 w 3871598"/>
                <a:gd name="connsiteY730" fmla="*/ 779729 h 1256101"/>
                <a:gd name="connsiteX731" fmla="*/ 158199 w 3871598"/>
                <a:gd name="connsiteY731" fmla="*/ 779363 h 1256101"/>
                <a:gd name="connsiteX732" fmla="*/ 144432 w 3871598"/>
                <a:gd name="connsiteY732" fmla="*/ 781188 h 1256101"/>
                <a:gd name="connsiteX733" fmla="*/ 157732 w 3871598"/>
                <a:gd name="connsiteY733" fmla="*/ 777013 h 1256101"/>
                <a:gd name="connsiteX734" fmla="*/ 136600 w 3871598"/>
                <a:gd name="connsiteY734" fmla="*/ 777108 h 1256101"/>
                <a:gd name="connsiteX735" fmla="*/ 170828 w 3871598"/>
                <a:gd name="connsiteY735" fmla="*/ 771674 h 1256101"/>
                <a:gd name="connsiteX736" fmla="*/ 172594 w 3871598"/>
                <a:gd name="connsiteY736" fmla="*/ 768558 h 1256101"/>
                <a:gd name="connsiteX737" fmla="*/ 169918 w 3871598"/>
                <a:gd name="connsiteY737" fmla="*/ 768543 h 1256101"/>
                <a:gd name="connsiteX738" fmla="*/ 172295 w 3871598"/>
                <a:gd name="connsiteY738" fmla="*/ 767607 h 1256101"/>
                <a:gd name="connsiteX739" fmla="*/ 170304 w 3871598"/>
                <a:gd name="connsiteY739" fmla="*/ 763889 h 1256101"/>
                <a:gd name="connsiteX740" fmla="*/ 177290 w 3871598"/>
                <a:gd name="connsiteY740" fmla="*/ 762607 h 1256101"/>
                <a:gd name="connsiteX741" fmla="*/ 177370 w 3871598"/>
                <a:gd name="connsiteY741" fmla="*/ 761158 h 1256101"/>
                <a:gd name="connsiteX742" fmla="*/ 179972 w 3871598"/>
                <a:gd name="connsiteY742" fmla="*/ 759880 h 1256101"/>
                <a:gd name="connsiteX743" fmla="*/ 204599 w 3871598"/>
                <a:gd name="connsiteY743" fmla="*/ 758340 h 1256101"/>
                <a:gd name="connsiteX744" fmla="*/ 213342 w 3871598"/>
                <a:gd name="connsiteY744" fmla="*/ 756647 h 1256101"/>
                <a:gd name="connsiteX745" fmla="*/ 205846 w 3871598"/>
                <a:gd name="connsiteY745" fmla="*/ 752206 h 1256101"/>
                <a:gd name="connsiteX746" fmla="*/ 194159 w 3871598"/>
                <a:gd name="connsiteY746" fmla="*/ 756107 h 1256101"/>
                <a:gd name="connsiteX747" fmla="*/ 191173 w 3871598"/>
                <a:gd name="connsiteY747" fmla="*/ 755164 h 1256101"/>
                <a:gd name="connsiteX748" fmla="*/ 191738 w 3871598"/>
                <a:gd name="connsiteY748" fmla="*/ 750328 h 1256101"/>
                <a:gd name="connsiteX749" fmla="*/ 210190 w 3871598"/>
                <a:gd name="connsiteY749" fmla="*/ 744357 h 1256101"/>
                <a:gd name="connsiteX750" fmla="*/ 202575 w 3871598"/>
                <a:gd name="connsiteY750" fmla="*/ 741461 h 1256101"/>
                <a:gd name="connsiteX751" fmla="*/ 202693 w 3871598"/>
                <a:gd name="connsiteY751" fmla="*/ 740467 h 1256101"/>
                <a:gd name="connsiteX752" fmla="*/ 86786 w 3871598"/>
                <a:gd name="connsiteY752" fmla="*/ 744721 h 1256101"/>
                <a:gd name="connsiteX753" fmla="*/ 106235 w 3871598"/>
                <a:gd name="connsiteY753" fmla="*/ 740480 h 1256101"/>
                <a:gd name="connsiteX754" fmla="*/ 0 w 3871598"/>
                <a:gd name="connsiteY754" fmla="*/ 734205 h 1256101"/>
                <a:gd name="connsiteX755" fmla="*/ 50398 w 3871598"/>
                <a:gd name="connsiteY755" fmla="*/ 718069 h 1256101"/>
                <a:gd name="connsiteX756" fmla="*/ 117575 w 3871598"/>
                <a:gd name="connsiteY756" fmla="*/ 707758 h 1256101"/>
                <a:gd name="connsiteX757" fmla="*/ 90114 w 3871598"/>
                <a:gd name="connsiteY757" fmla="*/ 705388 h 1256101"/>
                <a:gd name="connsiteX758" fmla="*/ 156417 w 3871598"/>
                <a:gd name="connsiteY758" fmla="*/ 681790 h 1256101"/>
                <a:gd name="connsiteX759" fmla="*/ 170697 w 3871598"/>
                <a:gd name="connsiteY759" fmla="*/ 671626 h 1256101"/>
                <a:gd name="connsiteX760" fmla="*/ 199201 w 3871598"/>
                <a:gd name="connsiteY760" fmla="*/ 664624 h 1256101"/>
                <a:gd name="connsiteX761" fmla="*/ 191759 w 3871598"/>
                <a:gd name="connsiteY761" fmla="*/ 662982 h 1256101"/>
                <a:gd name="connsiteX762" fmla="*/ 191918 w 3871598"/>
                <a:gd name="connsiteY762" fmla="*/ 662298 h 1256101"/>
                <a:gd name="connsiteX763" fmla="*/ 110300 w 3871598"/>
                <a:gd name="connsiteY763" fmla="*/ 667669 h 1256101"/>
                <a:gd name="connsiteX764" fmla="*/ 174967 w 3871598"/>
                <a:gd name="connsiteY764" fmla="*/ 630292 h 1256101"/>
                <a:gd name="connsiteX765" fmla="*/ 149325 w 3871598"/>
                <a:gd name="connsiteY765" fmla="*/ 623963 h 1256101"/>
                <a:gd name="connsiteX766" fmla="*/ 163638 w 3871598"/>
                <a:gd name="connsiteY766" fmla="*/ 616136 h 1256101"/>
                <a:gd name="connsiteX767" fmla="*/ 150777 w 3871598"/>
                <a:gd name="connsiteY767" fmla="*/ 614947 h 1256101"/>
                <a:gd name="connsiteX768" fmla="*/ 133802 w 3871598"/>
                <a:gd name="connsiteY768" fmla="*/ 607902 h 1256101"/>
                <a:gd name="connsiteX769" fmla="*/ 169190 w 3871598"/>
                <a:gd name="connsiteY769" fmla="*/ 588390 h 1256101"/>
                <a:gd name="connsiteX770" fmla="*/ 150247 w 3871598"/>
                <a:gd name="connsiteY770" fmla="*/ 585408 h 1256101"/>
                <a:gd name="connsiteX771" fmla="*/ 168962 w 3871598"/>
                <a:gd name="connsiteY771" fmla="*/ 580428 h 1256101"/>
                <a:gd name="connsiteX772" fmla="*/ 134860 w 3871598"/>
                <a:gd name="connsiteY772" fmla="*/ 572918 h 1256101"/>
                <a:gd name="connsiteX773" fmla="*/ 191674 w 3871598"/>
                <a:gd name="connsiteY773" fmla="*/ 565161 h 1256101"/>
                <a:gd name="connsiteX774" fmla="*/ 156558 w 3871598"/>
                <a:gd name="connsiteY774" fmla="*/ 557337 h 1256101"/>
                <a:gd name="connsiteX775" fmla="*/ 165407 w 3871598"/>
                <a:gd name="connsiteY775" fmla="*/ 554656 h 1256101"/>
                <a:gd name="connsiteX776" fmla="*/ 131840 w 3871598"/>
                <a:gd name="connsiteY776" fmla="*/ 551029 h 1256101"/>
                <a:gd name="connsiteX777" fmla="*/ 188653 w 3871598"/>
                <a:gd name="connsiteY777" fmla="*/ 543248 h 1256101"/>
                <a:gd name="connsiteX778" fmla="*/ 76767 w 3871598"/>
                <a:gd name="connsiteY778" fmla="*/ 536597 h 1256101"/>
                <a:gd name="connsiteX779" fmla="*/ 82505 w 3871598"/>
                <a:gd name="connsiteY779" fmla="*/ 534708 h 1256101"/>
                <a:gd name="connsiteX780" fmla="*/ 109812 w 3871598"/>
                <a:gd name="connsiteY780" fmla="*/ 528383 h 1256101"/>
                <a:gd name="connsiteX781" fmla="*/ 132171 w 3871598"/>
                <a:gd name="connsiteY781" fmla="*/ 527562 h 1256101"/>
                <a:gd name="connsiteX782" fmla="*/ 140233 w 3871598"/>
                <a:gd name="connsiteY782" fmla="*/ 518513 h 1256101"/>
                <a:gd name="connsiteX783" fmla="*/ 275109 w 3871598"/>
                <a:gd name="connsiteY783" fmla="*/ 486746 h 1256101"/>
                <a:gd name="connsiteX784" fmla="*/ 275689 w 3871598"/>
                <a:gd name="connsiteY784" fmla="*/ 484702 h 1256101"/>
                <a:gd name="connsiteX785" fmla="*/ 276758 w 3871598"/>
                <a:gd name="connsiteY785" fmla="*/ 482410 h 1256101"/>
                <a:gd name="connsiteX786" fmla="*/ 297319 w 3871598"/>
                <a:gd name="connsiteY786" fmla="*/ 480899 h 1256101"/>
                <a:gd name="connsiteX787" fmla="*/ 300248 w 3871598"/>
                <a:gd name="connsiteY787" fmla="*/ 480163 h 1256101"/>
                <a:gd name="connsiteX788" fmla="*/ 306730 w 3871598"/>
                <a:gd name="connsiteY788" fmla="*/ 477899 h 1256101"/>
                <a:gd name="connsiteX789" fmla="*/ 305792 w 3871598"/>
                <a:gd name="connsiteY789" fmla="*/ 477065 h 1256101"/>
                <a:gd name="connsiteX790" fmla="*/ 306566 w 3871598"/>
                <a:gd name="connsiteY790" fmla="*/ 476712 h 1256101"/>
                <a:gd name="connsiteX791" fmla="*/ 304058 w 3871598"/>
                <a:gd name="connsiteY791" fmla="*/ 473478 h 1256101"/>
                <a:gd name="connsiteX792" fmla="*/ 305722 w 3871598"/>
                <a:gd name="connsiteY792" fmla="*/ 472157 h 1256101"/>
                <a:gd name="connsiteX793" fmla="*/ 303815 w 3871598"/>
                <a:gd name="connsiteY793" fmla="*/ 472203 h 1256101"/>
                <a:gd name="connsiteX794" fmla="*/ 303450 w 3871598"/>
                <a:gd name="connsiteY794" fmla="*/ 470187 h 1256101"/>
                <a:gd name="connsiteX795" fmla="*/ 305178 w 3871598"/>
                <a:gd name="connsiteY795" fmla="*/ 468198 h 1256101"/>
                <a:gd name="connsiteX796" fmla="*/ 296324 w 3871598"/>
                <a:gd name="connsiteY796" fmla="*/ 467946 h 1256101"/>
                <a:gd name="connsiteX797" fmla="*/ 337609 w 3871598"/>
                <a:gd name="connsiteY797" fmla="*/ 457256 h 1256101"/>
                <a:gd name="connsiteX798" fmla="*/ 342562 w 3871598"/>
                <a:gd name="connsiteY798" fmla="*/ 449440 h 1256101"/>
                <a:gd name="connsiteX799" fmla="*/ 352020 w 3871598"/>
                <a:gd name="connsiteY799" fmla="*/ 449659 h 1256101"/>
                <a:gd name="connsiteX800" fmla="*/ 337648 w 3871598"/>
                <a:gd name="connsiteY800" fmla="*/ 445451 h 1256101"/>
                <a:gd name="connsiteX801" fmla="*/ 337530 w 3871598"/>
                <a:gd name="connsiteY801" fmla="*/ 445495 h 1256101"/>
                <a:gd name="connsiteX802" fmla="*/ 340872 w 3871598"/>
                <a:gd name="connsiteY802" fmla="*/ 437179 h 1256101"/>
                <a:gd name="connsiteX803" fmla="*/ 350431 w 3871598"/>
                <a:gd name="connsiteY803" fmla="*/ 438113 h 1256101"/>
                <a:gd name="connsiteX804" fmla="*/ 335657 w 3871598"/>
                <a:gd name="connsiteY804" fmla="*/ 430993 h 1256101"/>
                <a:gd name="connsiteX805" fmla="*/ 308858 w 3871598"/>
                <a:gd name="connsiteY805" fmla="*/ 441312 h 1256101"/>
                <a:gd name="connsiteX806" fmla="*/ 305948 w 3871598"/>
                <a:gd name="connsiteY806" fmla="*/ 439477 h 1256101"/>
                <a:gd name="connsiteX807" fmla="*/ 306632 w 3871598"/>
                <a:gd name="connsiteY807" fmla="*/ 435308 h 1256101"/>
                <a:gd name="connsiteX808" fmla="*/ 298757 w 3871598"/>
                <a:gd name="connsiteY808" fmla="*/ 438142 h 1256101"/>
                <a:gd name="connsiteX809" fmla="*/ 297641 w 3871598"/>
                <a:gd name="connsiteY809" fmla="*/ 436655 h 1256101"/>
                <a:gd name="connsiteX810" fmla="*/ 300994 w 3871598"/>
                <a:gd name="connsiteY810" fmla="*/ 427218 h 1256101"/>
                <a:gd name="connsiteX811" fmla="*/ 287759 w 3871598"/>
                <a:gd name="connsiteY811" fmla="*/ 426454 h 1256101"/>
                <a:gd name="connsiteX812" fmla="*/ 271517 w 3871598"/>
                <a:gd name="connsiteY812" fmla="*/ 433834 h 1256101"/>
                <a:gd name="connsiteX813" fmla="*/ 268619 w 3871598"/>
                <a:gd name="connsiteY813" fmla="*/ 432711 h 1256101"/>
                <a:gd name="connsiteX814" fmla="*/ 267992 w 3871598"/>
                <a:gd name="connsiteY814" fmla="*/ 429712 h 1256101"/>
                <a:gd name="connsiteX815" fmla="*/ 261039 w 3871598"/>
                <a:gd name="connsiteY815" fmla="*/ 431219 h 1256101"/>
                <a:gd name="connsiteX816" fmla="*/ 261089 w 3871598"/>
                <a:gd name="connsiteY816" fmla="*/ 425474 h 1256101"/>
                <a:gd name="connsiteX817" fmla="*/ 229818 w 3871598"/>
                <a:gd name="connsiteY817" fmla="*/ 424821 h 1256101"/>
                <a:gd name="connsiteX818" fmla="*/ 242387 w 3871598"/>
                <a:gd name="connsiteY818" fmla="*/ 421555 h 1256101"/>
                <a:gd name="connsiteX819" fmla="*/ 234201 w 3871598"/>
                <a:gd name="connsiteY819" fmla="*/ 419956 h 1256101"/>
                <a:gd name="connsiteX820" fmla="*/ 258250 w 3871598"/>
                <a:gd name="connsiteY820" fmla="*/ 414648 h 1256101"/>
                <a:gd name="connsiteX821" fmla="*/ 250342 w 3871598"/>
                <a:gd name="connsiteY821" fmla="*/ 403589 h 1256101"/>
                <a:gd name="connsiteX822" fmla="*/ 276539 w 3871598"/>
                <a:gd name="connsiteY822" fmla="*/ 401031 h 1256101"/>
                <a:gd name="connsiteX823" fmla="*/ 276582 w 3871598"/>
                <a:gd name="connsiteY823" fmla="*/ 401025 h 1256101"/>
                <a:gd name="connsiteX824" fmla="*/ 275696 w 3871598"/>
                <a:gd name="connsiteY824" fmla="*/ 400593 h 1256101"/>
                <a:gd name="connsiteX825" fmla="*/ 259630 w 3871598"/>
                <a:gd name="connsiteY825" fmla="*/ 397667 h 1256101"/>
                <a:gd name="connsiteX826" fmla="*/ 288045 w 3871598"/>
                <a:gd name="connsiteY826" fmla="*/ 387424 h 1256101"/>
                <a:gd name="connsiteX827" fmla="*/ 278197 w 3871598"/>
                <a:gd name="connsiteY827" fmla="*/ 385058 h 1256101"/>
                <a:gd name="connsiteX828" fmla="*/ 309560 w 3871598"/>
                <a:gd name="connsiteY828" fmla="*/ 378624 h 1256101"/>
                <a:gd name="connsiteX829" fmla="*/ 302362 w 3871598"/>
                <a:gd name="connsiteY829" fmla="*/ 363628 h 1256101"/>
                <a:gd name="connsiteX830" fmla="*/ 335742 w 3871598"/>
                <a:gd name="connsiteY830" fmla="*/ 360924 h 1256101"/>
                <a:gd name="connsiteX831" fmla="*/ 335796 w 3871598"/>
                <a:gd name="connsiteY831" fmla="*/ 360917 h 1256101"/>
                <a:gd name="connsiteX832" fmla="*/ 331885 w 3871598"/>
                <a:gd name="connsiteY832" fmla="*/ 354527 h 1256101"/>
                <a:gd name="connsiteX833" fmla="*/ 361070 w 3871598"/>
                <a:gd name="connsiteY833" fmla="*/ 353469 h 1256101"/>
                <a:gd name="connsiteX834" fmla="*/ 363019 w 3871598"/>
                <a:gd name="connsiteY834" fmla="*/ 347879 h 1256101"/>
                <a:gd name="connsiteX835" fmla="*/ 354998 w 3871598"/>
                <a:gd name="connsiteY835" fmla="*/ 346312 h 1256101"/>
                <a:gd name="connsiteX836" fmla="*/ 363190 w 3871598"/>
                <a:gd name="connsiteY836" fmla="*/ 344585 h 1256101"/>
                <a:gd name="connsiteX837" fmla="*/ 368871 w 3871598"/>
                <a:gd name="connsiteY837" fmla="*/ 336602 h 1256101"/>
                <a:gd name="connsiteX838" fmla="*/ 417580 w 3871598"/>
                <a:gd name="connsiteY838" fmla="*/ 335983 h 1256101"/>
                <a:gd name="connsiteX839" fmla="*/ 420602 w 3871598"/>
                <a:gd name="connsiteY839" fmla="*/ 334852 h 1256101"/>
                <a:gd name="connsiteX840" fmla="*/ 422386 w 3871598"/>
                <a:gd name="connsiteY840" fmla="*/ 332745 h 1256101"/>
                <a:gd name="connsiteX841" fmla="*/ 426975 w 3871598"/>
                <a:gd name="connsiteY841" fmla="*/ 331445 h 1256101"/>
                <a:gd name="connsiteX842" fmla="*/ 432333 w 3871598"/>
                <a:gd name="connsiteY842" fmla="*/ 326988 h 1256101"/>
                <a:gd name="connsiteX843" fmla="*/ 430371 w 3871598"/>
                <a:gd name="connsiteY843" fmla="*/ 312743 h 1256101"/>
                <a:gd name="connsiteX844" fmla="*/ 302766 w 3871598"/>
                <a:gd name="connsiteY844" fmla="*/ 330329 h 1256101"/>
                <a:gd name="connsiteX845" fmla="*/ 294966 w 3871598"/>
                <a:gd name="connsiteY845" fmla="*/ 310435 h 1256101"/>
                <a:gd name="connsiteX846" fmla="*/ 325734 w 3871598"/>
                <a:gd name="connsiteY846" fmla="*/ 306537 h 1256101"/>
                <a:gd name="connsiteX847" fmla="*/ 328248 w 3871598"/>
                <a:gd name="connsiteY847" fmla="*/ 306549 h 1256101"/>
                <a:gd name="connsiteX848" fmla="*/ 328302 w 3871598"/>
                <a:gd name="connsiteY848" fmla="*/ 306544 h 1256101"/>
                <a:gd name="connsiteX849" fmla="*/ 327996 w 3871598"/>
                <a:gd name="connsiteY849" fmla="*/ 306265 h 1256101"/>
                <a:gd name="connsiteX850" fmla="*/ 345807 w 3871598"/>
                <a:gd name="connsiteY850" fmla="*/ 304119 h 1256101"/>
                <a:gd name="connsiteX851" fmla="*/ 328159 w 3871598"/>
                <a:gd name="connsiteY851" fmla="*/ 298714 h 1256101"/>
                <a:gd name="connsiteX852" fmla="*/ 345817 w 3871598"/>
                <a:gd name="connsiteY852" fmla="*/ 296554 h 1256101"/>
                <a:gd name="connsiteX853" fmla="*/ 353320 w 3871598"/>
                <a:gd name="connsiteY853" fmla="*/ 297228 h 1256101"/>
                <a:gd name="connsiteX854" fmla="*/ 353643 w 3871598"/>
                <a:gd name="connsiteY854" fmla="*/ 295595 h 1256101"/>
                <a:gd name="connsiteX855" fmla="*/ 416000 w 3871598"/>
                <a:gd name="connsiteY855" fmla="*/ 288216 h 1256101"/>
                <a:gd name="connsiteX856" fmla="*/ 416137 w 3871598"/>
                <a:gd name="connsiteY856" fmla="*/ 288198 h 1256101"/>
                <a:gd name="connsiteX857" fmla="*/ 413568 w 3871598"/>
                <a:gd name="connsiteY857" fmla="*/ 288175 h 1256101"/>
                <a:gd name="connsiteX858" fmla="*/ 363056 w 3871598"/>
                <a:gd name="connsiteY858" fmla="*/ 291358 h 1256101"/>
                <a:gd name="connsiteX859" fmla="*/ 426197 w 3871598"/>
                <a:gd name="connsiteY859" fmla="*/ 280842 h 1256101"/>
                <a:gd name="connsiteX860" fmla="*/ 440059 w 3871598"/>
                <a:gd name="connsiteY860" fmla="*/ 279219 h 1256101"/>
                <a:gd name="connsiteX861" fmla="*/ 456781 w 3871598"/>
                <a:gd name="connsiteY861" fmla="*/ 275749 h 1256101"/>
                <a:gd name="connsiteX862" fmla="*/ 463948 w 3871598"/>
                <a:gd name="connsiteY862" fmla="*/ 274554 h 1256101"/>
                <a:gd name="connsiteX863" fmla="*/ 462574 w 3871598"/>
                <a:gd name="connsiteY863" fmla="*/ 274547 h 1256101"/>
                <a:gd name="connsiteX864" fmla="*/ 510546 w 3871598"/>
                <a:gd name="connsiteY864" fmla="*/ 264592 h 1256101"/>
                <a:gd name="connsiteX865" fmla="*/ 541113 w 3871598"/>
                <a:gd name="connsiteY865" fmla="*/ 261078 h 1256101"/>
                <a:gd name="connsiteX866" fmla="*/ 537203 w 3871598"/>
                <a:gd name="connsiteY866" fmla="*/ 258911 h 1256101"/>
                <a:gd name="connsiteX867" fmla="*/ 535767 w 3871598"/>
                <a:gd name="connsiteY867" fmla="*/ 258710 h 1256101"/>
                <a:gd name="connsiteX868" fmla="*/ 535535 w 3871598"/>
                <a:gd name="connsiteY868" fmla="*/ 258677 h 1256101"/>
                <a:gd name="connsiteX869" fmla="*/ 567554 w 3871598"/>
                <a:gd name="connsiteY869" fmla="*/ 247587 h 1256101"/>
                <a:gd name="connsiteX870" fmla="*/ 569763 w 3871598"/>
                <a:gd name="connsiteY870" fmla="*/ 247344 h 1256101"/>
                <a:gd name="connsiteX871" fmla="*/ 538146 w 3871598"/>
                <a:gd name="connsiteY871" fmla="*/ 229461 h 1256101"/>
                <a:gd name="connsiteX872" fmla="*/ 541046 w 3871598"/>
                <a:gd name="connsiteY872" fmla="*/ 228485 h 1256101"/>
                <a:gd name="connsiteX873" fmla="*/ 554357 w 3871598"/>
                <a:gd name="connsiteY873" fmla="*/ 226892 h 1256101"/>
                <a:gd name="connsiteX874" fmla="*/ 564453 w 3871598"/>
                <a:gd name="connsiteY874" fmla="*/ 230583 h 1256101"/>
                <a:gd name="connsiteX875" fmla="*/ 569704 w 3871598"/>
                <a:gd name="connsiteY875" fmla="*/ 221885 h 1256101"/>
                <a:gd name="connsiteX876" fmla="*/ 635548 w 3871598"/>
                <a:gd name="connsiteY876" fmla="*/ 213423 h 1256101"/>
                <a:gd name="connsiteX877" fmla="*/ 636181 w 3871598"/>
                <a:gd name="connsiteY877" fmla="*/ 211201 h 1256101"/>
                <a:gd name="connsiteX878" fmla="*/ 637080 w 3871598"/>
                <a:gd name="connsiteY878" fmla="*/ 208798 h 1256101"/>
                <a:gd name="connsiteX879" fmla="*/ 646504 w 3871598"/>
                <a:gd name="connsiteY879" fmla="*/ 211324 h 1256101"/>
                <a:gd name="connsiteX880" fmla="*/ 647941 w 3871598"/>
                <a:gd name="connsiteY880" fmla="*/ 211086 h 1256101"/>
                <a:gd name="connsiteX881" fmla="*/ 651242 w 3871598"/>
                <a:gd name="connsiteY881" fmla="*/ 209837 h 1256101"/>
                <a:gd name="connsiteX882" fmla="*/ 650978 w 3871598"/>
                <a:gd name="connsiteY882" fmla="*/ 208685 h 1256101"/>
                <a:gd name="connsiteX883" fmla="*/ 651388 w 3871598"/>
                <a:gd name="connsiteY883" fmla="*/ 208442 h 1256101"/>
                <a:gd name="connsiteX884" fmla="*/ 650868 w 3871598"/>
                <a:gd name="connsiteY884" fmla="*/ 204217 h 1256101"/>
                <a:gd name="connsiteX885" fmla="*/ 651851 w 3871598"/>
                <a:gd name="connsiteY885" fmla="*/ 203048 h 1256101"/>
                <a:gd name="connsiteX886" fmla="*/ 650994 w 3871598"/>
                <a:gd name="connsiteY886" fmla="*/ 202706 h 1256101"/>
                <a:gd name="connsiteX887" fmla="*/ 651203 w 3871598"/>
                <a:gd name="connsiteY887" fmla="*/ 200322 h 1256101"/>
                <a:gd name="connsiteX888" fmla="*/ 652338 w 3871598"/>
                <a:gd name="connsiteY888" fmla="*/ 198399 h 1256101"/>
                <a:gd name="connsiteX889" fmla="*/ 648447 w 3871598"/>
                <a:gd name="connsiteY889" fmla="*/ 196278 h 1256101"/>
                <a:gd name="connsiteX890" fmla="*/ 668777 w 3871598"/>
                <a:gd name="connsiteY890" fmla="*/ 192581 h 1256101"/>
                <a:gd name="connsiteX891" fmla="*/ 672419 w 3871598"/>
                <a:gd name="connsiteY891" fmla="*/ 184653 h 1256101"/>
                <a:gd name="connsiteX892" fmla="*/ 676588 w 3871598"/>
                <a:gd name="connsiteY892" fmla="*/ 186863 h 1256101"/>
                <a:gd name="connsiteX893" fmla="*/ 670969 w 3871598"/>
                <a:gd name="connsiteY893" fmla="*/ 179066 h 1256101"/>
                <a:gd name="connsiteX894" fmla="*/ 670908 w 3871598"/>
                <a:gd name="connsiteY894" fmla="*/ 179091 h 1256101"/>
                <a:gd name="connsiteX895" fmla="*/ 673926 w 3871598"/>
                <a:gd name="connsiteY895" fmla="*/ 170256 h 1256101"/>
                <a:gd name="connsiteX896" fmla="*/ 678006 w 3871598"/>
                <a:gd name="connsiteY896" fmla="*/ 173307 h 1256101"/>
                <a:gd name="connsiteX897" fmla="*/ 672745 w 3871598"/>
                <a:gd name="connsiteY897" fmla="*/ 162090 h 1256101"/>
                <a:gd name="connsiteX898" fmla="*/ 658926 w 3871598"/>
                <a:gd name="connsiteY898" fmla="*/ 168362 h 1256101"/>
                <a:gd name="connsiteX899" fmla="*/ 657970 w 3871598"/>
                <a:gd name="connsiteY899" fmla="*/ 165657 h 1256101"/>
                <a:gd name="connsiteX900" fmla="*/ 659042 w 3871598"/>
                <a:gd name="connsiteY900" fmla="*/ 161023 h 1256101"/>
                <a:gd name="connsiteX901" fmla="*/ 655017 w 3871598"/>
                <a:gd name="connsiteY901" fmla="*/ 162639 h 1256101"/>
                <a:gd name="connsiteX902" fmla="*/ 654794 w 3871598"/>
                <a:gd name="connsiteY902" fmla="*/ 160705 h 1256101"/>
                <a:gd name="connsiteX903" fmla="*/ 658024 w 3871598"/>
                <a:gd name="connsiteY903" fmla="*/ 150586 h 1256101"/>
                <a:gd name="connsiteX904" fmla="*/ 652276 w 3871598"/>
                <a:gd name="connsiteY904" fmla="*/ 146973 h 1256101"/>
                <a:gd name="connsiteX905" fmla="*/ 643694 w 3871598"/>
                <a:gd name="connsiteY905" fmla="*/ 152064 h 1256101"/>
                <a:gd name="connsiteX906" fmla="*/ 642612 w 3871598"/>
                <a:gd name="connsiteY906" fmla="*/ 150176 h 1256101"/>
                <a:gd name="connsiteX907" fmla="*/ 642884 w 3871598"/>
                <a:gd name="connsiteY907" fmla="*/ 146612 h 1256101"/>
                <a:gd name="connsiteX908" fmla="*/ 639513 w 3871598"/>
                <a:gd name="connsiteY908" fmla="*/ 146897 h 1256101"/>
                <a:gd name="connsiteX909" fmla="*/ 640594 w 3871598"/>
                <a:gd name="connsiteY909" fmla="*/ 140327 h 1256101"/>
                <a:gd name="connsiteX910" fmla="*/ 626806 w 3871598"/>
                <a:gd name="connsiteY910" fmla="*/ 133103 h 1256101"/>
                <a:gd name="connsiteX911" fmla="*/ 632998 w 3871598"/>
                <a:gd name="connsiteY911" fmla="*/ 131966 h 1256101"/>
                <a:gd name="connsiteX912" fmla="*/ 629651 w 3871598"/>
                <a:gd name="connsiteY912" fmla="*/ 128437 h 1256101"/>
                <a:gd name="connsiteX913" fmla="*/ 641326 w 3871598"/>
                <a:gd name="connsiteY913" fmla="*/ 127337 h 1256101"/>
                <a:gd name="connsiteX914" fmla="*/ 639844 w 3871598"/>
                <a:gd name="connsiteY914" fmla="*/ 113031 h 1256101"/>
                <a:gd name="connsiteX915" fmla="*/ 651967 w 3871598"/>
                <a:gd name="connsiteY915" fmla="*/ 115524 h 1256101"/>
                <a:gd name="connsiteX916" fmla="*/ 651987 w 3871598"/>
                <a:gd name="connsiteY916" fmla="*/ 115526 h 1256101"/>
                <a:gd name="connsiteX917" fmla="*/ 651673 w 3871598"/>
                <a:gd name="connsiteY917" fmla="*/ 114846 h 1256101"/>
                <a:gd name="connsiteX918" fmla="*/ 645067 w 3871598"/>
                <a:gd name="connsiteY918" fmla="*/ 108168 h 1256101"/>
                <a:gd name="connsiteX919" fmla="*/ 659592 w 3871598"/>
                <a:gd name="connsiteY919" fmla="*/ 102317 h 1256101"/>
                <a:gd name="connsiteX920" fmla="*/ 655647 w 3871598"/>
                <a:gd name="connsiteY920" fmla="*/ 97569 h 1256101"/>
                <a:gd name="connsiteX921" fmla="*/ 670781 w 3871598"/>
                <a:gd name="connsiteY921" fmla="*/ 96693 h 1256101"/>
                <a:gd name="connsiteX922" fmla="*/ 670341 w 3871598"/>
                <a:gd name="connsiteY922" fmla="*/ 78022 h 1256101"/>
                <a:gd name="connsiteX923" fmla="*/ 685686 w 3871598"/>
                <a:gd name="connsiteY923" fmla="*/ 81837 h 1256101"/>
                <a:gd name="connsiteX924" fmla="*/ 685711 w 3871598"/>
                <a:gd name="connsiteY924" fmla="*/ 81840 h 1256101"/>
                <a:gd name="connsiteX925" fmla="*/ 685148 w 3871598"/>
                <a:gd name="connsiteY925" fmla="*/ 73711 h 1256101"/>
                <a:gd name="connsiteX926" fmla="*/ 698325 w 3871598"/>
                <a:gd name="connsiteY926" fmla="*/ 78541 h 1256101"/>
                <a:gd name="connsiteX927" fmla="*/ 700222 w 3871598"/>
                <a:gd name="connsiteY927" fmla="*/ 72540 h 1256101"/>
                <a:gd name="connsiteX928" fmla="*/ 696942 w 3871598"/>
                <a:gd name="connsiteY928" fmla="*/ 69084 h 1256101"/>
                <a:gd name="connsiteX929" fmla="*/ 700903 w 3871598"/>
                <a:gd name="connsiteY929" fmla="*/ 68803 h 1256101"/>
                <a:gd name="connsiteX930" fmla="*/ 704901 w 3871598"/>
                <a:gd name="connsiteY930" fmla="*/ 60834 h 1256101"/>
                <a:gd name="connsiteX931" fmla="*/ 726681 w 3871598"/>
                <a:gd name="connsiteY931" fmla="*/ 70210 h 1256101"/>
                <a:gd name="connsiteX932" fmla="*/ 728233 w 3871598"/>
                <a:gd name="connsiteY932" fmla="*/ 69541 h 1256101"/>
                <a:gd name="connsiteX933" fmla="*/ 729414 w 3871598"/>
                <a:gd name="connsiteY933" fmla="*/ 67496 h 1256101"/>
                <a:gd name="connsiteX934" fmla="*/ 731695 w 3871598"/>
                <a:gd name="connsiteY934" fmla="*/ 66958 h 1256101"/>
                <a:gd name="connsiteX935" fmla="*/ 734900 w 3871598"/>
                <a:gd name="connsiteY935" fmla="*/ 62961 h 1256101"/>
                <a:gd name="connsiteX936" fmla="*/ 736650 w 3871598"/>
                <a:gd name="connsiteY936" fmla="*/ 46235 h 1256101"/>
                <a:gd name="connsiteX937" fmla="*/ 676653 w 3871598"/>
                <a:gd name="connsiteY937" fmla="*/ 39958 h 1256101"/>
                <a:gd name="connsiteX938" fmla="*/ 676847 w 3871598"/>
                <a:gd name="connsiteY938" fmla="*/ 15552 h 1256101"/>
                <a:gd name="connsiteX939" fmla="*/ 691249 w 3871598"/>
                <a:gd name="connsiteY939" fmla="*/ 17459 h 1256101"/>
                <a:gd name="connsiteX940" fmla="*/ 692366 w 3871598"/>
                <a:gd name="connsiteY940" fmla="*/ 17995 h 1256101"/>
                <a:gd name="connsiteX941" fmla="*/ 692391 w 3871598"/>
                <a:gd name="connsiteY941" fmla="*/ 17999 h 1256101"/>
                <a:gd name="connsiteX942" fmla="*/ 692306 w 3871598"/>
                <a:gd name="connsiteY942" fmla="*/ 17615 h 1256101"/>
                <a:gd name="connsiteX943" fmla="*/ 700623 w 3871598"/>
                <a:gd name="connsiteY943" fmla="*/ 18845 h 1256101"/>
                <a:gd name="connsiteX944" fmla="*/ 693769 w 3871598"/>
                <a:gd name="connsiteY944" fmla="*/ 8999 h 1256101"/>
                <a:gd name="connsiteX945" fmla="*/ 702022 w 3871598"/>
                <a:gd name="connsiteY945" fmla="*/ 10180 h 1256101"/>
                <a:gd name="connsiteX946" fmla="*/ 705235 w 3871598"/>
                <a:gd name="connsiteY946" fmla="*/ 12506 h 1256101"/>
                <a:gd name="connsiteX947" fmla="*/ 705678 w 3871598"/>
                <a:gd name="connsiteY947" fmla="*/ 10704 h 1256101"/>
                <a:gd name="connsiteX948" fmla="*/ 734775 w 3871598"/>
                <a:gd name="connsiteY948" fmla="*/ 15161 h 1256101"/>
                <a:gd name="connsiteX949" fmla="*/ 734838 w 3871598"/>
                <a:gd name="connsiteY949" fmla="*/ 15170 h 1256101"/>
                <a:gd name="connsiteX950" fmla="*/ 733699 w 3871598"/>
                <a:gd name="connsiteY950" fmla="*/ 14610 h 1256101"/>
                <a:gd name="connsiteX951" fmla="*/ 710646 w 3871598"/>
                <a:gd name="connsiteY951" fmla="*/ 7797 h 1256101"/>
                <a:gd name="connsiteX952" fmla="*/ 740667 w 3871598"/>
                <a:gd name="connsiteY952" fmla="*/ 8825 h 1256101"/>
                <a:gd name="connsiteX953" fmla="*/ 747132 w 3871598"/>
                <a:gd name="connsiteY953" fmla="*/ 9836 h 1256101"/>
                <a:gd name="connsiteX954" fmla="*/ 755210 w 3871598"/>
                <a:gd name="connsiteY954" fmla="*/ 9323 h 1256101"/>
                <a:gd name="connsiteX955" fmla="*/ 758617 w 3871598"/>
                <a:gd name="connsiteY955" fmla="*/ 9440 h 1256101"/>
                <a:gd name="connsiteX956" fmla="*/ 758008 w 3871598"/>
                <a:gd name="connsiteY956" fmla="*/ 9147 h 1256101"/>
                <a:gd name="connsiteX957" fmla="*/ 781178 w 3871598"/>
                <a:gd name="connsiteY957" fmla="*/ 7677 h 1256101"/>
                <a:gd name="connsiteX958" fmla="*/ 795422 w 3871598"/>
                <a:gd name="connsiteY958" fmla="*/ 9980 h 1256101"/>
                <a:gd name="connsiteX959" fmla="*/ 794081 w 3871598"/>
                <a:gd name="connsiteY959" fmla="*/ 6689 h 1256101"/>
                <a:gd name="connsiteX960" fmla="*/ 793479 w 3871598"/>
                <a:gd name="connsiteY960" fmla="*/ 6161 h 1256101"/>
                <a:gd name="connsiteX961" fmla="*/ 793383 w 3871598"/>
                <a:gd name="connsiteY961" fmla="*/ 6076 h 1256101"/>
                <a:gd name="connsiteX962" fmla="*/ 809667 w 3871598"/>
                <a:gd name="connsiteY962" fmla="*/ 0 h 1256101"/>
                <a:gd name="connsiteX963" fmla="*/ 830469 w 3871598"/>
                <a:gd name="connsiteY963" fmla="*/ 3609 h 1256101"/>
                <a:gd name="connsiteX964" fmla="*/ 792494 w 3871598"/>
                <a:gd name="connsiteY964" fmla="*/ 30443 h 1256101"/>
                <a:gd name="connsiteX965" fmla="*/ 935565 w 3871598"/>
                <a:gd name="connsiteY965" fmla="*/ 20067 h 1256101"/>
                <a:gd name="connsiteX966" fmla="*/ 990259 w 3871598"/>
                <a:gd name="connsiteY966" fmla="*/ 21616 h 1256101"/>
                <a:gd name="connsiteX967" fmla="*/ 968996 w 3871598"/>
                <a:gd name="connsiteY967" fmla="*/ 52050 h 1256101"/>
                <a:gd name="connsiteX968" fmla="*/ 1040423 w 3871598"/>
                <a:gd name="connsiteY968" fmla="*/ 45952 h 1256101"/>
                <a:gd name="connsiteX969" fmla="*/ 1044512 w 3871598"/>
                <a:gd name="connsiteY969" fmla="*/ 45390 h 1256101"/>
                <a:gd name="connsiteX970" fmla="*/ 1101307 w 3871598"/>
                <a:gd name="connsiteY970" fmla="*/ 37495 h 1256101"/>
                <a:gd name="connsiteX971" fmla="*/ 1108072 w 3871598"/>
                <a:gd name="connsiteY971" fmla="*/ 48671 h 1256101"/>
                <a:gd name="connsiteX972" fmla="*/ 1178934 w 3871598"/>
                <a:gd name="connsiteY972" fmla="*/ 56602 h 1256101"/>
                <a:gd name="connsiteX973" fmla="*/ 1144384 w 3871598"/>
                <a:gd name="connsiteY973" fmla="*/ 47467 h 1256101"/>
                <a:gd name="connsiteX974" fmla="*/ 1232365 w 3871598"/>
                <a:gd name="connsiteY974" fmla="*/ 61561 h 1256101"/>
                <a:gd name="connsiteX975" fmla="*/ 1239851 w 3871598"/>
                <a:gd name="connsiteY975" fmla="*/ 59791 h 1256101"/>
                <a:gd name="connsiteX976" fmla="*/ 1244450 w 3871598"/>
                <a:gd name="connsiteY976" fmla="*/ 58026 h 1256101"/>
                <a:gd name="connsiteX977" fmla="*/ 1165978 w 3871598"/>
                <a:gd name="connsiteY977" fmla="*/ 41963 h 1256101"/>
                <a:gd name="connsiteX978" fmla="*/ 1255423 w 3871598"/>
                <a:gd name="connsiteY978" fmla="*/ 54001 h 1256101"/>
                <a:gd name="connsiteX979" fmla="*/ 1247120 w 3871598"/>
                <a:gd name="connsiteY979" fmla="*/ 49840 h 1256101"/>
                <a:gd name="connsiteX980" fmla="*/ 1262813 w 3871598"/>
                <a:gd name="connsiteY980" fmla="*/ 52135 h 1256101"/>
                <a:gd name="connsiteX981" fmla="*/ 1266585 w 3871598"/>
                <a:gd name="connsiteY981" fmla="*/ 50982 h 1256101"/>
                <a:gd name="connsiteX982" fmla="*/ 1267718 w 3871598"/>
                <a:gd name="connsiteY982" fmla="*/ 51269 h 1256101"/>
                <a:gd name="connsiteX983" fmla="*/ 1262785 w 3871598"/>
                <a:gd name="connsiteY983" fmla="*/ 98412 h 1256101"/>
                <a:gd name="connsiteX984" fmla="*/ 1318743 w 3871598"/>
                <a:gd name="connsiteY984" fmla="*/ 104266 h 1256101"/>
                <a:gd name="connsiteX985" fmla="*/ 1299109 w 3871598"/>
                <a:gd name="connsiteY985" fmla="*/ 99564 h 1256101"/>
                <a:gd name="connsiteX986" fmla="*/ 1327171 w 3871598"/>
                <a:gd name="connsiteY986" fmla="*/ 101721 h 1256101"/>
                <a:gd name="connsiteX987" fmla="*/ 1369537 w 3871598"/>
                <a:gd name="connsiteY987" fmla="*/ 104688 h 1256101"/>
                <a:gd name="connsiteX988" fmla="*/ 1380579 w 3871598"/>
                <a:gd name="connsiteY988" fmla="*/ 104237 h 1256101"/>
                <a:gd name="connsiteX989" fmla="*/ 1378762 w 3871598"/>
                <a:gd name="connsiteY989" fmla="*/ 103282 h 1256101"/>
                <a:gd name="connsiteX990" fmla="*/ 1370501 w 3871598"/>
                <a:gd name="connsiteY990" fmla="*/ 97793 h 1256101"/>
                <a:gd name="connsiteX991" fmla="*/ 1357658 w 3871598"/>
                <a:gd name="connsiteY991" fmla="*/ 93184 h 1256101"/>
                <a:gd name="connsiteX992" fmla="*/ 1382031 w 3871598"/>
                <a:gd name="connsiteY992" fmla="*/ 92880 h 1256101"/>
                <a:gd name="connsiteX993" fmla="*/ 1373954 w 3871598"/>
                <a:gd name="connsiteY993" fmla="*/ 88172 h 1256101"/>
                <a:gd name="connsiteX994" fmla="*/ 1400596 w 3871598"/>
                <a:gd name="connsiteY994" fmla="*/ 92077 h 1256101"/>
                <a:gd name="connsiteX995" fmla="*/ 1396271 w 3871598"/>
                <a:gd name="connsiteY995" fmla="*/ 82495 h 1256101"/>
                <a:gd name="connsiteX996" fmla="*/ 1423919 w 3871598"/>
                <a:gd name="connsiteY996" fmla="*/ 87261 h 1256101"/>
                <a:gd name="connsiteX997" fmla="*/ 1423962 w 3871598"/>
                <a:gd name="connsiteY997" fmla="*/ 87267 h 1256101"/>
                <a:gd name="connsiteX998" fmla="*/ 1423209 w 3871598"/>
                <a:gd name="connsiteY998" fmla="*/ 86747 h 1256101"/>
                <a:gd name="connsiteX999" fmla="*/ 1407775 w 3871598"/>
                <a:gd name="connsiteY999" fmla="*/ 80731 h 1256101"/>
                <a:gd name="connsiteX1000" fmla="*/ 1428136 w 3871598"/>
                <a:gd name="connsiteY1000" fmla="*/ 80749 h 1256101"/>
                <a:gd name="connsiteX1001" fmla="*/ 1432494 w 3871598"/>
                <a:gd name="connsiteY1001" fmla="*/ 81539 h 1256101"/>
                <a:gd name="connsiteX1002" fmla="*/ 1437998 w 3871598"/>
                <a:gd name="connsiteY1002" fmla="*/ 80758 h 1256101"/>
                <a:gd name="connsiteX1003" fmla="*/ 1440308 w 3871598"/>
                <a:gd name="connsiteY1003" fmla="*/ 80760 h 1256101"/>
                <a:gd name="connsiteX1004" fmla="*/ 1439905 w 3871598"/>
                <a:gd name="connsiteY1004" fmla="*/ 80488 h 1256101"/>
                <a:gd name="connsiteX1005" fmla="*/ 1455694 w 3871598"/>
                <a:gd name="connsiteY1005" fmla="*/ 78246 h 1256101"/>
                <a:gd name="connsiteX1006" fmla="*/ 1465293 w 3871598"/>
                <a:gd name="connsiteY1006" fmla="*/ 80063 h 1256101"/>
                <a:gd name="connsiteX1007" fmla="*/ 1464493 w 3871598"/>
                <a:gd name="connsiteY1007" fmla="*/ 76829 h 1256101"/>
                <a:gd name="connsiteX1008" fmla="*/ 1464101 w 3871598"/>
                <a:gd name="connsiteY1008" fmla="*/ 76322 h 1256101"/>
                <a:gd name="connsiteX1009" fmla="*/ 1464038 w 3871598"/>
                <a:gd name="connsiteY1009" fmla="*/ 76241 h 1256101"/>
                <a:gd name="connsiteX1010" fmla="*/ 1475305 w 3871598"/>
                <a:gd name="connsiteY1010" fmla="*/ 69640 h 1256101"/>
                <a:gd name="connsiteX1011" fmla="*/ 1489315 w 3871598"/>
                <a:gd name="connsiteY1011" fmla="*/ 72538 h 1256101"/>
                <a:gd name="connsiteX1012" fmla="*/ 1462618 w 3871598"/>
                <a:gd name="connsiteY1012" fmla="*/ 100553 h 1256101"/>
                <a:gd name="connsiteX1013" fmla="*/ 1560158 w 3871598"/>
                <a:gd name="connsiteY1013" fmla="*/ 85412 h 1256101"/>
                <a:gd name="connsiteX1014" fmla="*/ 1597261 w 3871598"/>
                <a:gd name="connsiteY1014" fmla="*/ 85121 h 1256101"/>
                <a:gd name="connsiteX1015" fmla="*/ 1581795 w 3871598"/>
                <a:gd name="connsiteY1015" fmla="*/ 116162 h 1256101"/>
                <a:gd name="connsiteX1016" fmla="*/ 1630521 w 3871598"/>
                <a:gd name="connsiteY1016" fmla="*/ 107688 h 1256101"/>
                <a:gd name="connsiteX1017" fmla="*/ 1633317 w 3871598"/>
                <a:gd name="connsiteY1017" fmla="*/ 106991 h 1256101"/>
                <a:gd name="connsiteX1018" fmla="*/ 1672166 w 3871598"/>
                <a:gd name="connsiteY1018" fmla="*/ 97219 h 1256101"/>
                <a:gd name="connsiteX1019" fmla="*/ 1676387 w 3871598"/>
                <a:gd name="connsiteY1019" fmla="*/ 108129 h 1256101"/>
                <a:gd name="connsiteX1020" fmla="*/ 1724259 w 3871598"/>
                <a:gd name="connsiteY1020" fmla="*/ 113654 h 1256101"/>
                <a:gd name="connsiteX1021" fmla="*/ 1701094 w 3871598"/>
                <a:gd name="connsiteY1021" fmla="*/ 105711 h 1256101"/>
                <a:gd name="connsiteX1022" fmla="*/ 1760390 w 3871598"/>
                <a:gd name="connsiteY1022" fmla="*/ 116803 h 1256101"/>
                <a:gd name="connsiteX1023" fmla="*/ 1765534 w 3871598"/>
                <a:gd name="connsiteY1023" fmla="*/ 114789 h 1256101"/>
                <a:gd name="connsiteX1024" fmla="*/ 1768718 w 3871598"/>
                <a:gd name="connsiteY1024" fmla="*/ 112876 h 1256101"/>
                <a:gd name="connsiteX1025" fmla="*/ 1715946 w 3871598"/>
                <a:gd name="connsiteY1025" fmla="*/ 99501 h 1256101"/>
                <a:gd name="connsiteX1026" fmla="*/ 1776305 w 3871598"/>
                <a:gd name="connsiteY1026" fmla="*/ 108496 h 1256101"/>
                <a:gd name="connsiteX1027" fmla="*/ 1770806 w 3871598"/>
                <a:gd name="connsiteY1027" fmla="*/ 104629 h 1256101"/>
                <a:gd name="connsiteX1028" fmla="*/ 1781389 w 3871598"/>
                <a:gd name="connsiteY1028" fmla="*/ 106389 h 1256101"/>
                <a:gd name="connsiteX1029" fmla="*/ 1783991 w 3871598"/>
                <a:gd name="connsiteY1029" fmla="*/ 105114 h 1256101"/>
                <a:gd name="connsiteX1030" fmla="*/ 1789086 w 3871598"/>
                <a:gd name="connsiteY1030" fmla="*/ 106775 h 1256101"/>
                <a:gd name="connsiteX1031" fmla="*/ 1791996 w 3871598"/>
                <a:gd name="connsiteY1031" fmla="*/ 106961 h 1256101"/>
                <a:gd name="connsiteX1032" fmla="*/ 1798323 w 3871598"/>
                <a:gd name="connsiteY1032" fmla="*/ 110460 h 1256101"/>
                <a:gd name="connsiteX1033" fmla="*/ 1801323 w 3871598"/>
                <a:gd name="connsiteY1033" fmla="*/ 111196 h 1256101"/>
                <a:gd name="connsiteX1034" fmla="*/ 1805322 w 3871598"/>
                <a:gd name="connsiteY1034" fmla="*/ 106639 h 1256101"/>
                <a:gd name="connsiteX1035" fmla="*/ 1829098 w 3871598"/>
                <a:gd name="connsiteY1035" fmla="*/ 112607 h 1256101"/>
                <a:gd name="connsiteX1036" fmla="*/ 1843054 w 3871598"/>
                <a:gd name="connsiteY1036" fmla="*/ 113065 h 1256101"/>
                <a:gd name="connsiteX1037" fmla="*/ 1848638 w 3871598"/>
                <a:gd name="connsiteY1037" fmla="*/ 109253 h 1256101"/>
                <a:gd name="connsiteX1038" fmla="*/ 1807165 w 3871598"/>
                <a:gd name="connsiteY1038" fmla="*/ 95265 h 1256101"/>
                <a:gd name="connsiteX1039" fmla="*/ 1808846 w 3871598"/>
                <a:gd name="connsiteY1039" fmla="*/ 94620 h 1256101"/>
                <a:gd name="connsiteX1040" fmla="*/ 1845640 w 3871598"/>
                <a:gd name="connsiteY1040" fmla="*/ 98113 h 1256101"/>
                <a:gd name="connsiteX1041" fmla="*/ 1837856 w 3871598"/>
                <a:gd name="connsiteY1041" fmla="*/ 95481 h 1256101"/>
                <a:gd name="connsiteX1042" fmla="*/ 1847919 w 3871598"/>
                <a:gd name="connsiteY1042" fmla="*/ 95642 h 1256101"/>
                <a:gd name="connsiteX1043" fmla="*/ 1916322 w 3871598"/>
                <a:gd name="connsiteY1043" fmla="*/ 104829 h 1256101"/>
                <a:gd name="connsiteX1044" fmla="*/ 1921841 w 3871598"/>
                <a:gd name="connsiteY1044" fmla="*/ 103946 h 1256101"/>
                <a:gd name="connsiteX1045" fmla="*/ 1930251 w 3871598"/>
                <a:gd name="connsiteY1045" fmla="*/ 106727 h 1256101"/>
                <a:gd name="connsiteX1046" fmla="*/ 1933166 w 3871598"/>
                <a:gd name="connsiteY1046" fmla="*/ 107124 h 1256101"/>
                <a:gd name="connsiteX1047" fmla="*/ 1933170 w 3871598"/>
                <a:gd name="connsiteY1047" fmla="*/ 104470 h 1256101"/>
                <a:gd name="connsiteX1048" fmla="*/ 1893023 w 3871598"/>
                <a:gd name="connsiteY1048" fmla="*/ 92822 h 1256101"/>
                <a:gd name="connsiteX1049" fmla="*/ 1920495 w 3871598"/>
                <a:gd name="connsiteY1049" fmla="*/ 94864 h 1256101"/>
                <a:gd name="connsiteX1050" fmla="*/ 1912863 w 3871598"/>
                <a:gd name="connsiteY1050" fmla="*/ 92786 h 1256101"/>
                <a:gd name="connsiteX1051" fmla="*/ 1919610 w 3871598"/>
                <a:gd name="connsiteY1051" fmla="*/ 92652 h 1256101"/>
                <a:gd name="connsiteX1052" fmla="*/ 1970641 w 3871598"/>
                <a:gd name="connsiteY1052" fmla="*/ 98564 h 1256101"/>
                <a:gd name="connsiteX1053" fmla="*/ 1976569 w 3871598"/>
                <a:gd name="connsiteY1053" fmla="*/ 98459 h 1256101"/>
                <a:gd name="connsiteX1054" fmla="*/ 1977223 w 3871598"/>
                <a:gd name="connsiteY1054" fmla="*/ 98607 h 1256101"/>
                <a:gd name="connsiteX1055" fmla="*/ 1990959 w 3871598"/>
                <a:gd name="connsiteY1055" fmla="*/ 100647 h 1256101"/>
                <a:gd name="connsiteX1056" fmla="*/ 2004627 w 3871598"/>
                <a:gd name="connsiteY1056" fmla="*/ 101856 h 1256101"/>
                <a:gd name="connsiteX1057" fmla="*/ 2004408 w 3871598"/>
                <a:gd name="connsiteY1057" fmla="*/ 100765 h 1256101"/>
                <a:gd name="connsiteX1058" fmla="*/ 1990742 w 3871598"/>
                <a:gd name="connsiteY1058" fmla="*/ 91946 h 1256101"/>
                <a:gd name="connsiteX1059" fmla="*/ 1993492 w 3871598"/>
                <a:gd name="connsiteY1059" fmla="*/ 91422 h 1256101"/>
                <a:gd name="connsiteX1060" fmla="*/ 1998868 w 3871598"/>
                <a:gd name="connsiteY1060" fmla="*/ 91921 h 1256101"/>
                <a:gd name="connsiteX1061" fmla="*/ 1998161 w 3871598"/>
                <a:gd name="connsiteY1061" fmla="*/ 89728 h 1256101"/>
                <a:gd name="connsiteX1062" fmla="*/ 2013693 w 3871598"/>
                <a:gd name="connsiteY1062" fmla="*/ 91848 h 1256101"/>
                <a:gd name="connsiteX1063" fmla="*/ 2017500 w 3871598"/>
                <a:gd name="connsiteY1063" fmla="*/ 92310 h 1256101"/>
                <a:gd name="connsiteX1064" fmla="*/ 2027812 w 3871598"/>
                <a:gd name="connsiteY1064" fmla="*/ 92778 h 1256101"/>
                <a:gd name="connsiteX1065" fmla="*/ 2021174 w 3871598"/>
                <a:gd name="connsiteY1065" fmla="*/ 81722 h 1256101"/>
                <a:gd name="connsiteX1066" fmla="*/ 2037516 w 3871598"/>
                <a:gd name="connsiteY1066" fmla="*/ 89740 h 1256101"/>
                <a:gd name="connsiteX1067" fmla="*/ 2042679 w 3871598"/>
                <a:gd name="connsiteY1067" fmla="*/ 86199 h 1256101"/>
                <a:gd name="connsiteX1068" fmla="*/ 2046701 w 3871598"/>
                <a:gd name="connsiteY1068" fmla="*/ 90777 h 1256101"/>
                <a:gd name="connsiteX1069" fmla="*/ 2046408 w 3871598"/>
                <a:gd name="connsiteY1069" fmla="*/ 91205 h 1256101"/>
                <a:gd name="connsiteX1070" fmla="*/ 2064051 w 3871598"/>
                <a:gd name="connsiteY1070" fmla="*/ 84917 h 1256101"/>
                <a:gd name="connsiteX1071" fmla="*/ 2076639 w 3871598"/>
                <a:gd name="connsiteY1071" fmla="*/ 92821 h 1256101"/>
                <a:gd name="connsiteX1072" fmla="*/ 2083945 w 3871598"/>
                <a:gd name="connsiteY1072" fmla="*/ 91229 h 1256101"/>
                <a:gd name="connsiteX1073" fmla="*/ 2089905 w 3871598"/>
                <a:gd name="connsiteY1073" fmla="*/ 94696 h 1256101"/>
                <a:gd name="connsiteX1074" fmla="*/ 2088228 w 3871598"/>
                <a:gd name="connsiteY1074" fmla="*/ 99009 h 1256101"/>
                <a:gd name="connsiteX1075" fmla="*/ 2100867 w 3871598"/>
                <a:gd name="connsiteY1075" fmla="*/ 99291 h 1256101"/>
                <a:gd name="connsiteX1076" fmla="*/ 2100750 w 3871598"/>
                <a:gd name="connsiteY1076" fmla="*/ 97033 h 1256101"/>
                <a:gd name="connsiteX1077" fmla="*/ 2109004 w 3871598"/>
                <a:gd name="connsiteY1077" fmla="*/ 99292 h 1256101"/>
                <a:gd name="connsiteX1078" fmla="*/ 2113091 w 3871598"/>
                <a:gd name="connsiteY1078" fmla="*/ 99357 h 1256101"/>
                <a:gd name="connsiteX1079" fmla="*/ 2119110 w 3871598"/>
                <a:gd name="connsiteY1079" fmla="*/ 93141 h 1256101"/>
                <a:gd name="connsiteX1080" fmla="*/ 2130487 w 3871598"/>
                <a:gd name="connsiteY1080" fmla="*/ 99019 h 1256101"/>
                <a:gd name="connsiteX1081" fmla="*/ 2131577 w 3871598"/>
                <a:gd name="connsiteY1081" fmla="*/ 99383 h 1256101"/>
                <a:gd name="connsiteX1082" fmla="*/ 2131568 w 3871598"/>
                <a:gd name="connsiteY1082" fmla="*/ 99370 h 1256101"/>
                <a:gd name="connsiteX1083" fmla="*/ 2125313 w 3871598"/>
                <a:gd name="connsiteY1083" fmla="*/ 90839 h 1256101"/>
                <a:gd name="connsiteX1084" fmla="*/ 2147058 w 3871598"/>
                <a:gd name="connsiteY1084" fmla="*/ 95119 h 1256101"/>
                <a:gd name="connsiteX1085" fmla="*/ 2142643 w 3871598"/>
                <a:gd name="connsiteY1085" fmla="*/ 87129 h 1256101"/>
                <a:gd name="connsiteX1086" fmla="*/ 2146281 w 3871598"/>
                <a:gd name="connsiteY1086" fmla="*/ 87714 h 1256101"/>
                <a:gd name="connsiteX1087" fmla="*/ 2152266 w 3871598"/>
                <a:gd name="connsiteY1087" fmla="*/ 90726 h 1256101"/>
                <a:gd name="connsiteX1088" fmla="*/ 2157338 w 3871598"/>
                <a:gd name="connsiteY1088" fmla="*/ 84708 h 1256101"/>
                <a:gd name="connsiteX1089" fmla="*/ 2171718 w 3871598"/>
                <a:gd name="connsiteY1089" fmla="*/ 93901 h 1256101"/>
                <a:gd name="connsiteX1090" fmla="*/ 2172571 w 3871598"/>
                <a:gd name="connsiteY1090" fmla="*/ 94050 h 1256101"/>
                <a:gd name="connsiteX1091" fmla="*/ 2173184 w 3871598"/>
                <a:gd name="connsiteY1091" fmla="*/ 89966 h 1256101"/>
                <a:gd name="connsiteX1092" fmla="*/ 2178602 w 3871598"/>
                <a:gd name="connsiteY1092" fmla="*/ 94638 h 1256101"/>
                <a:gd name="connsiteX1093" fmla="*/ 2186291 w 3871598"/>
                <a:gd name="connsiteY1093" fmla="*/ 89187 h 1256101"/>
                <a:gd name="connsiteX1094" fmla="*/ 2187004 w 3871598"/>
                <a:gd name="connsiteY1094" fmla="*/ 99609 h 1256101"/>
                <a:gd name="connsiteX1095" fmla="*/ 2194113 w 3871598"/>
                <a:gd name="connsiteY1095" fmla="*/ 101003 h 1256101"/>
                <a:gd name="connsiteX1096" fmla="*/ 2195155 w 3871598"/>
                <a:gd name="connsiteY1096" fmla="*/ 100321 h 1256101"/>
                <a:gd name="connsiteX1097" fmla="*/ 2196595 w 3871598"/>
                <a:gd name="connsiteY1097" fmla="*/ 101213 h 1256101"/>
                <a:gd name="connsiteX1098" fmla="*/ 2206611 w 3871598"/>
                <a:gd name="connsiteY1098" fmla="*/ 101823 h 1256101"/>
                <a:gd name="connsiteX1099" fmla="*/ 2207187 w 3871598"/>
                <a:gd name="connsiteY1099" fmla="*/ 104002 h 1256101"/>
                <a:gd name="connsiteX1100" fmla="*/ 2210771 w 3871598"/>
                <a:gd name="connsiteY1100" fmla="*/ 104460 h 1256101"/>
                <a:gd name="connsiteX1101" fmla="*/ 2212983 w 3871598"/>
                <a:gd name="connsiteY1101" fmla="*/ 105514 h 1256101"/>
                <a:gd name="connsiteX1102" fmla="*/ 2207591 w 3871598"/>
                <a:gd name="connsiteY1102" fmla="*/ 112297 h 1256101"/>
                <a:gd name="connsiteX1103" fmla="*/ 2208536 w 3871598"/>
                <a:gd name="connsiteY1103" fmla="*/ 115053 h 1256101"/>
                <a:gd name="connsiteX1104" fmla="*/ 2222419 w 3871598"/>
                <a:gd name="connsiteY1104" fmla="*/ 114468 h 1256101"/>
                <a:gd name="connsiteX1105" fmla="*/ 2217073 w 3871598"/>
                <a:gd name="connsiteY1105" fmla="*/ 110293 h 1256101"/>
                <a:gd name="connsiteX1106" fmla="*/ 2220542 w 3871598"/>
                <a:gd name="connsiteY1106" fmla="*/ 109810 h 1256101"/>
                <a:gd name="connsiteX1107" fmla="*/ 2232382 w 3871598"/>
                <a:gd name="connsiteY1107" fmla="*/ 111414 h 1256101"/>
                <a:gd name="connsiteX1108" fmla="*/ 2240353 w 3871598"/>
                <a:gd name="connsiteY1108" fmla="*/ 117950 h 1256101"/>
                <a:gd name="connsiteX1109" fmla="*/ 2250429 w 3871598"/>
                <a:gd name="connsiteY1109" fmla="*/ 116869 h 1256101"/>
                <a:gd name="connsiteX1110" fmla="*/ 2252862 w 3871598"/>
                <a:gd name="connsiteY1110" fmla="*/ 117199 h 1256101"/>
                <a:gd name="connsiteX1111" fmla="*/ 2285698 w 3871598"/>
                <a:gd name="connsiteY1111" fmla="*/ 86170 h 1256101"/>
                <a:gd name="connsiteX1112" fmla="*/ 2288981 w 3871598"/>
                <a:gd name="connsiteY1112" fmla="*/ 92441 h 1256101"/>
                <a:gd name="connsiteX1113" fmla="*/ 2344438 w 3871598"/>
                <a:gd name="connsiteY1113" fmla="*/ 67070 h 1256101"/>
                <a:gd name="connsiteX0" fmla="*/ 1284795 w 3871598"/>
                <a:gd name="connsiteY0" fmla="*/ 1162700 h 1256101"/>
                <a:gd name="connsiteX1" fmla="*/ 1288680 w 3871598"/>
                <a:gd name="connsiteY1" fmla="*/ 1165449 h 1256101"/>
                <a:gd name="connsiteX2" fmla="*/ 1286004 w 3871598"/>
                <a:gd name="connsiteY2" fmla="*/ 1167239 h 1256101"/>
                <a:gd name="connsiteX3" fmla="*/ 1284795 w 3871598"/>
                <a:gd name="connsiteY3" fmla="*/ 1162700 h 1256101"/>
                <a:gd name="connsiteX4" fmla="*/ 1288865 w 3871598"/>
                <a:gd name="connsiteY4" fmla="*/ 1147136 h 1256101"/>
                <a:gd name="connsiteX5" fmla="*/ 1279963 w 3871598"/>
                <a:gd name="connsiteY5" fmla="*/ 1149834 h 1256101"/>
                <a:gd name="connsiteX6" fmla="*/ 1278339 w 3871598"/>
                <a:gd name="connsiteY6" fmla="*/ 1146941 h 1256101"/>
                <a:gd name="connsiteX7" fmla="*/ 1288865 w 3871598"/>
                <a:gd name="connsiteY7" fmla="*/ 1147136 h 1256101"/>
                <a:gd name="connsiteX8" fmla="*/ 1938100 w 3871598"/>
                <a:gd name="connsiteY8" fmla="*/ 1183090 h 1256101"/>
                <a:gd name="connsiteX9" fmla="*/ 1941708 w 3871598"/>
                <a:gd name="connsiteY9" fmla="*/ 1183517 h 1256101"/>
                <a:gd name="connsiteX10" fmla="*/ 1938124 w 3871598"/>
                <a:gd name="connsiteY10" fmla="*/ 1183608 h 1256101"/>
                <a:gd name="connsiteX11" fmla="*/ 1938100 w 3871598"/>
                <a:gd name="connsiteY11" fmla="*/ 1183090 h 1256101"/>
                <a:gd name="connsiteX12" fmla="*/ 1981175 w 3871598"/>
                <a:gd name="connsiteY12" fmla="*/ 1176329 h 1256101"/>
                <a:gd name="connsiteX13" fmla="*/ 1986343 w 3871598"/>
                <a:gd name="connsiteY13" fmla="*/ 1176914 h 1256101"/>
                <a:gd name="connsiteX14" fmla="*/ 1937785 w 3871598"/>
                <a:gd name="connsiteY14" fmla="*/ 1176232 h 1256101"/>
                <a:gd name="connsiteX15" fmla="*/ 1937669 w 3871598"/>
                <a:gd name="connsiteY15" fmla="*/ 1173730 h 1256101"/>
                <a:gd name="connsiteX16" fmla="*/ 1981175 w 3871598"/>
                <a:gd name="connsiteY16" fmla="*/ 1176329 h 1256101"/>
                <a:gd name="connsiteX17" fmla="*/ 2836271 w 3871598"/>
                <a:gd name="connsiteY17" fmla="*/ 1216552 h 1256101"/>
                <a:gd name="connsiteX18" fmla="*/ 2842183 w 3871598"/>
                <a:gd name="connsiteY18" fmla="*/ 1217171 h 1256101"/>
                <a:gd name="connsiteX19" fmla="*/ 2841120 w 3871598"/>
                <a:gd name="connsiteY19" fmla="*/ 1217905 h 1256101"/>
                <a:gd name="connsiteX20" fmla="*/ 2836271 w 3871598"/>
                <a:gd name="connsiteY20" fmla="*/ 1216552 h 1256101"/>
                <a:gd name="connsiteX21" fmla="*/ 2857019 w 3871598"/>
                <a:gd name="connsiteY21" fmla="*/ 1140574 h 1256101"/>
                <a:gd name="connsiteX22" fmla="*/ 2857333 w 3871598"/>
                <a:gd name="connsiteY22" fmla="*/ 1141254 h 1256101"/>
                <a:gd name="connsiteX23" fmla="*/ 2857759 w 3871598"/>
                <a:gd name="connsiteY23" fmla="*/ 1141685 h 1256101"/>
                <a:gd name="connsiteX24" fmla="*/ 2862427 w 3871598"/>
                <a:gd name="connsiteY24" fmla="*/ 1141685 h 1256101"/>
                <a:gd name="connsiteX25" fmla="*/ 2857039 w 3871598"/>
                <a:gd name="connsiteY25" fmla="*/ 1140576 h 1256101"/>
                <a:gd name="connsiteX26" fmla="*/ 2857019 w 3871598"/>
                <a:gd name="connsiteY26" fmla="*/ 1140574 h 1256101"/>
                <a:gd name="connsiteX27" fmla="*/ 3002442 w 3871598"/>
                <a:gd name="connsiteY27" fmla="*/ 1141684 h 1256101"/>
                <a:gd name="connsiteX28" fmla="*/ 3000348 w 3871598"/>
                <a:gd name="connsiteY28" fmla="*/ 1142404 h 1256101"/>
                <a:gd name="connsiteX29" fmla="*/ 2989751 w 3871598"/>
                <a:gd name="connsiteY29" fmla="*/ 1141685 h 1256101"/>
                <a:gd name="connsiteX30" fmla="*/ 3002442 w 3871598"/>
                <a:gd name="connsiteY30" fmla="*/ 1141684 h 1256101"/>
                <a:gd name="connsiteX31" fmla="*/ 135363 w 3871598"/>
                <a:gd name="connsiteY31" fmla="*/ 762083 h 1256101"/>
                <a:gd name="connsiteX32" fmla="*/ 127812 w 3871598"/>
                <a:gd name="connsiteY32" fmla="*/ 764774 h 1256101"/>
                <a:gd name="connsiteX33" fmla="*/ 120815 w 3871598"/>
                <a:gd name="connsiteY33" fmla="*/ 764755 h 1256101"/>
                <a:gd name="connsiteX34" fmla="*/ 135363 w 3871598"/>
                <a:gd name="connsiteY34" fmla="*/ 762083 h 1256101"/>
                <a:gd name="connsiteX35" fmla="*/ 184959 w 3871598"/>
                <a:gd name="connsiteY35" fmla="*/ 752036 h 1256101"/>
                <a:gd name="connsiteX36" fmla="*/ 188531 w 3871598"/>
                <a:gd name="connsiteY36" fmla="*/ 755721 h 1256101"/>
                <a:gd name="connsiteX37" fmla="*/ 176030 w 3871598"/>
                <a:gd name="connsiteY37" fmla="*/ 754030 h 1256101"/>
                <a:gd name="connsiteX38" fmla="*/ 184959 w 3871598"/>
                <a:gd name="connsiteY38" fmla="*/ 752036 h 1256101"/>
                <a:gd name="connsiteX39" fmla="*/ 3152582 w 3871598"/>
                <a:gd name="connsiteY39" fmla="*/ 735872 h 1256101"/>
                <a:gd name="connsiteX40" fmla="*/ 3164736 w 3871598"/>
                <a:gd name="connsiteY40" fmla="*/ 739254 h 1256101"/>
                <a:gd name="connsiteX41" fmla="*/ 3155619 w 3871598"/>
                <a:gd name="connsiteY41" fmla="*/ 740011 h 1256101"/>
                <a:gd name="connsiteX42" fmla="*/ 3152582 w 3871598"/>
                <a:gd name="connsiteY42" fmla="*/ 735872 h 1256101"/>
                <a:gd name="connsiteX43" fmla="*/ 3213970 w 3871598"/>
                <a:gd name="connsiteY43" fmla="*/ 735194 h 1256101"/>
                <a:gd name="connsiteX44" fmla="*/ 3220898 w 3871598"/>
                <a:gd name="connsiteY44" fmla="*/ 736168 h 1256101"/>
                <a:gd name="connsiteX45" fmla="*/ 3206121 w 3871598"/>
                <a:gd name="connsiteY45" fmla="*/ 736829 h 1256101"/>
                <a:gd name="connsiteX46" fmla="*/ 3213970 w 3871598"/>
                <a:gd name="connsiteY46" fmla="*/ 735194 h 1256101"/>
                <a:gd name="connsiteX47" fmla="*/ 294434 w 3871598"/>
                <a:gd name="connsiteY47" fmla="*/ 331478 h 1256101"/>
                <a:gd name="connsiteX48" fmla="*/ 281861 w 3871598"/>
                <a:gd name="connsiteY48" fmla="*/ 333211 h 1256101"/>
                <a:gd name="connsiteX49" fmla="*/ 283837 w 3871598"/>
                <a:gd name="connsiteY49" fmla="*/ 332212 h 1256101"/>
                <a:gd name="connsiteX50" fmla="*/ 294434 w 3871598"/>
                <a:gd name="connsiteY50" fmla="*/ 331478 h 1256101"/>
                <a:gd name="connsiteX51" fmla="*/ 562265 w 3871598"/>
                <a:gd name="connsiteY51" fmla="*/ 260260 h 1256101"/>
                <a:gd name="connsiteX52" fmla="*/ 541871 w 3871598"/>
                <a:gd name="connsiteY52" fmla="*/ 278802 h 1256101"/>
                <a:gd name="connsiteX53" fmla="*/ 573675 w 3871598"/>
                <a:gd name="connsiteY53" fmla="*/ 273260 h 1256101"/>
                <a:gd name="connsiteX54" fmla="*/ 569818 w 3871598"/>
                <a:gd name="connsiteY54" fmla="*/ 269743 h 1256101"/>
                <a:gd name="connsiteX55" fmla="*/ 562265 w 3871598"/>
                <a:gd name="connsiteY55" fmla="*/ 260260 h 1256101"/>
                <a:gd name="connsiteX56" fmla="*/ 580162 w 3871598"/>
                <a:gd name="connsiteY56" fmla="*/ 253876 h 1256101"/>
                <a:gd name="connsiteX57" fmla="*/ 566249 w 3871598"/>
                <a:gd name="connsiteY57" fmla="*/ 258738 h 1256101"/>
                <a:gd name="connsiteX58" fmla="*/ 586688 w 3871598"/>
                <a:gd name="connsiteY58" fmla="*/ 260248 h 1256101"/>
                <a:gd name="connsiteX59" fmla="*/ 580162 w 3871598"/>
                <a:gd name="connsiteY59" fmla="*/ 253876 h 1256101"/>
                <a:gd name="connsiteX60" fmla="*/ 2891998 w 3871598"/>
                <a:gd name="connsiteY60" fmla="*/ 392167 h 1256101"/>
                <a:gd name="connsiteX61" fmla="*/ 2887225 w 3871598"/>
                <a:gd name="connsiteY61" fmla="*/ 394756 h 1256101"/>
                <a:gd name="connsiteX62" fmla="*/ 2890084 w 3871598"/>
                <a:gd name="connsiteY62" fmla="*/ 402515 h 1256101"/>
                <a:gd name="connsiteX63" fmla="*/ 2892338 w 3871598"/>
                <a:gd name="connsiteY63" fmla="*/ 402010 h 1256101"/>
                <a:gd name="connsiteX64" fmla="*/ 2903271 w 3871598"/>
                <a:gd name="connsiteY64" fmla="*/ 396782 h 1256101"/>
                <a:gd name="connsiteX65" fmla="*/ 2912828 w 3871598"/>
                <a:gd name="connsiteY65" fmla="*/ 406334 h 1256101"/>
                <a:gd name="connsiteX66" fmla="*/ 2921050 w 3871598"/>
                <a:gd name="connsiteY66" fmla="*/ 404197 h 1256101"/>
                <a:gd name="connsiteX67" fmla="*/ 2891998 w 3871598"/>
                <a:gd name="connsiteY67" fmla="*/ 392167 h 1256101"/>
                <a:gd name="connsiteX68" fmla="*/ 667887 w 3871598"/>
                <a:gd name="connsiteY68" fmla="*/ 38196 h 1256101"/>
                <a:gd name="connsiteX69" fmla="*/ 672735 w 3871598"/>
                <a:gd name="connsiteY69" fmla="*/ 39548 h 1256101"/>
                <a:gd name="connsiteX70" fmla="*/ 666824 w 3871598"/>
                <a:gd name="connsiteY70" fmla="*/ 38930 h 1256101"/>
                <a:gd name="connsiteX71" fmla="*/ 667887 w 3871598"/>
                <a:gd name="connsiteY71" fmla="*/ 38196 h 1256101"/>
                <a:gd name="connsiteX72" fmla="*/ 2229044 w 3871598"/>
                <a:gd name="connsiteY72" fmla="*/ 106266 h 1256101"/>
                <a:gd name="connsiteX73" fmla="*/ 2230666 w 3871598"/>
                <a:gd name="connsiteY73" fmla="*/ 109159 h 1256101"/>
                <a:gd name="connsiteX74" fmla="*/ 2220141 w 3871598"/>
                <a:gd name="connsiteY74" fmla="*/ 108964 h 1256101"/>
                <a:gd name="connsiteX75" fmla="*/ 2229044 w 3871598"/>
                <a:gd name="connsiteY75" fmla="*/ 106266 h 1256101"/>
                <a:gd name="connsiteX76" fmla="*/ 2223001 w 3871598"/>
                <a:gd name="connsiteY76" fmla="*/ 88862 h 1256101"/>
                <a:gd name="connsiteX77" fmla="*/ 2224210 w 3871598"/>
                <a:gd name="connsiteY77" fmla="*/ 93400 h 1256101"/>
                <a:gd name="connsiteX78" fmla="*/ 2220327 w 3871598"/>
                <a:gd name="connsiteY78" fmla="*/ 90651 h 1256101"/>
                <a:gd name="connsiteX79" fmla="*/ 2223001 w 3871598"/>
                <a:gd name="connsiteY79" fmla="*/ 88862 h 1256101"/>
                <a:gd name="connsiteX80" fmla="*/ 2344438 w 3871598"/>
                <a:gd name="connsiteY80" fmla="*/ 67070 h 1256101"/>
                <a:gd name="connsiteX81" fmla="*/ 2365774 w 3871598"/>
                <a:gd name="connsiteY81" fmla="*/ 84870 h 1256101"/>
                <a:gd name="connsiteX82" fmla="*/ 2366306 w 3871598"/>
                <a:gd name="connsiteY82" fmla="*/ 105219 h 1256101"/>
                <a:gd name="connsiteX83" fmla="*/ 2382507 w 3871598"/>
                <a:gd name="connsiteY83" fmla="*/ 98887 h 1256101"/>
                <a:gd name="connsiteX84" fmla="*/ 2416484 w 3871598"/>
                <a:gd name="connsiteY84" fmla="*/ 123020 h 1256101"/>
                <a:gd name="connsiteX85" fmla="*/ 2436473 w 3871598"/>
                <a:gd name="connsiteY85" fmla="*/ 129751 h 1256101"/>
                <a:gd name="connsiteX86" fmla="*/ 2443247 w 3871598"/>
                <a:gd name="connsiteY86" fmla="*/ 139177 h 1256101"/>
                <a:gd name="connsiteX87" fmla="*/ 2450130 w 3871598"/>
                <a:gd name="connsiteY87" fmla="*/ 137762 h 1256101"/>
                <a:gd name="connsiteX88" fmla="*/ 2451772 w 3871598"/>
                <a:gd name="connsiteY88" fmla="*/ 138009 h 1256101"/>
                <a:gd name="connsiteX89" fmla="*/ 2468974 w 3871598"/>
                <a:gd name="connsiteY89" fmla="*/ 115443 h 1256101"/>
                <a:gd name="connsiteX90" fmla="*/ 2537917 w 3871598"/>
                <a:gd name="connsiteY90" fmla="*/ 143311 h 1256101"/>
                <a:gd name="connsiteX91" fmla="*/ 2563304 w 3871598"/>
                <a:gd name="connsiteY91" fmla="*/ 138640 h 1256101"/>
                <a:gd name="connsiteX92" fmla="*/ 2585235 w 3871598"/>
                <a:gd name="connsiteY92" fmla="*/ 141731 h 1256101"/>
                <a:gd name="connsiteX93" fmla="*/ 2609163 w 3871598"/>
                <a:gd name="connsiteY93" fmla="*/ 139500 h 1256101"/>
                <a:gd name="connsiteX94" fmla="*/ 2644540 w 3871598"/>
                <a:gd name="connsiteY94" fmla="*/ 154466 h 1256101"/>
                <a:gd name="connsiteX95" fmla="*/ 2659075 w 3871598"/>
                <a:gd name="connsiteY95" fmla="*/ 150504 h 1256101"/>
                <a:gd name="connsiteX96" fmla="*/ 2664473 w 3871598"/>
                <a:gd name="connsiteY96" fmla="*/ 156808 h 1256101"/>
                <a:gd name="connsiteX97" fmla="*/ 2695979 w 3871598"/>
                <a:gd name="connsiteY97" fmla="*/ 150321 h 1256101"/>
                <a:gd name="connsiteX98" fmla="*/ 2688283 w 3871598"/>
                <a:gd name="connsiteY98" fmla="*/ 161581 h 1256101"/>
                <a:gd name="connsiteX99" fmla="*/ 2694028 w 3871598"/>
                <a:gd name="connsiteY99" fmla="*/ 167243 h 1256101"/>
                <a:gd name="connsiteX100" fmla="*/ 2726692 w 3871598"/>
                <a:gd name="connsiteY100" fmla="*/ 160590 h 1256101"/>
                <a:gd name="connsiteX101" fmla="*/ 2730060 w 3871598"/>
                <a:gd name="connsiteY101" fmla="*/ 163670 h 1256101"/>
                <a:gd name="connsiteX102" fmla="*/ 2751680 w 3871598"/>
                <a:gd name="connsiteY102" fmla="*/ 156149 h 1256101"/>
                <a:gd name="connsiteX103" fmla="*/ 2749787 w 3871598"/>
                <a:gd name="connsiteY103" fmla="*/ 173076 h 1256101"/>
                <a:gd name="connsiteX104" fmla="*/ 2808297 w 3871598"/>
                <a:gd name="connsiteY104" fmla="*/ 146368 h 1256101"/>
                <a:gd name="connsiteX105" fmla="*/ 2810857 w 3871598"/>
                <a:gd name="connsiteY105" fmla="*/ 148410 h 1256101"/>
                <a:gd name="connsiteX106" fmla="*/ 2816395 w 3871598"/>
                <a:gd name="connsiteY106" fmla="*/ 157327 h 1256101"/>
                <a:gd name="connsiteX107" fmla="*/ 2810059 w 3871598"/>
                <a:gd name="connsiteY107" fmla="*/ 163311 h 1256101"/>
                <a:gd name="connsiteX108" fmla="*/ 2829597 w 3871598"/>
                <a:gd name="connsiteY108" fmla="*/ 168109 h 1256101"/>
                <a:gd name="connsiteX109" fmla="*/ 2858242 w 3871598"/>
                <a:gd name="connsiteY109" fmla="*/ 212304 h 1256101"/>
                <a:gd name="connsiteX110" fmla="*/ 2863123 w 3871598"/>
                <a:gd name="connsiteY110" fmla="*/ 213069 h 1256101"/>
                <a:gd name="connsiteX111" fmla="*/ 2868433 w 3871598"/>
                <a:gd name="connsiteY111" fmla="*/ 214035 h 1256101"/>
                <a:gd name="connsiteX112" fmla="*/ 2864496 w 3871598"/>
                <a:gd name="connsiteY112" fmla="*/ 219767 h 1256101"/>
                <a:gd name="connsiteX113" fmla="*/ 2865236 w 3871598"/>
                <a:gd name="connsiteY113" fmla="*/ 220741 h 1256101"/>
                <a:gd name="connsiteX114" fmla="*/ 2868444 w 3871598"/>
                <a:gd name="connsiteY114" fmla="*/ 223087 h 1256101"/>
                <a:gd name="connsiteX115" fmla="*/ 2870881 w 3871598"/>
                <a:gd name="connsiteY115" fmla="*/ 223097 h 1256101"/>
                <a:gd name="connsiteX116" fmla="*/ 2871469 w 3871598"/>
                <a:gd name="connsiteY116" fmla="*/ 223404 h 1256101"/>
                <a:gd name="connsiteX117" fmla="*/ 2880471 w 3871598"/>
                <a:gd name="connsiteY117" fmla="*/ 223735 h 1256101"/>
                <a:gd name="connsiteX118" fmla="*/ 2883142 w 3871598"/>
                <a:gd name="connsiteY118" fmla="*/ 224561 h 1256101"/>
                <a:gd name="connsiteX119" fmla="*/ 2883741 w 3871598"/>
                <a:gd name="connsiteY119" fmla="*/ 224057 h 1256101"/>
                <a:gd name="connsiteX120" fmla="*/ 2888902 w 3871598"/>
                <a:gd name="connsiteY120" fmla="*/ 224571 h 1256101"/>
                <a:gd name="connsiteX121" fmla="*/ 2893217 w 3871598"/>
                <a:gd name="connsiteY121" fmla="*/ 225615 h 1256101"/>
                <a:gd name="connsiteX122" fmla="*/ 2897162 w 3871598"/>
                <a:gd name="connsiteY122" fmla="*/ 223419 h 1256101"/>
                <a:gd name="connsiteX123" fmla="*/ 2908338 w 3871598"/>
                <a:gd name="connsiteY123" fmla="*/ 237237 h 1256101"/>
                <a:gd name="connsiteX124" fmla="*/ 2925966 w 3871598"/>
                <a:gd name="connsiteY124" fmla="*/ 240865 h 1256101"/>
                <a:gd name="connsiteX125" fmla="*/ 2921874 w 3871598"/>
                <a:gd name="connsiteY125" fmla="*/ 243227 h 1256101"/>
                <a:gd name="connsiteX126" fmla="*/ 2926184 w 3871598"/>
                <a:gd name="connsiteY126" fmla="*/ 243128 h 1256101"/>
                <a:gd name="connsiteX127" fmla="*/ 2923248 w 3871598"/>
                <a:gd name="connsiteY127" fmla="*/ 265506 h 1256101"/>
                <a:gd name="connsiteX128" fmla="*/ 2933553 w 3871598"/>
                <a:gd name="connsiteY128" fmla="*/ 250201 h 1256101"/>
                <a:gd name="connsiteX129" fmla="*/ 2921657 w 3871598"/>
                <a:gd name="connsiteY129" fmla="*/ 290233 h 1256101"/>
                <a:gd name="connsiteX130" fmla="*/ 2925289 w 3871598"/>
                <a:gd name="connsiteY130" fmla="*/ 293981 h 1256101"/>
                <a:gd name="connsiteX131" fmla="*/ 2928581 w 3871598"/>
                <a:gd name="connsiteY131" fmla="*/ 296362 h 1256101"/>
                <a:gd name="connsiteX132" fmla="*/ 2944657 w 3871598"/>
                <a:gd name="connsiteY132" fmla="*/ 261060 h 1256101"/>
                <a:gd name="connsiteX133" fmla="*/ 2936147 w 3871598"/>
                <a:gd name="connsiteY133" fmla="*/ 302022 h 1256101"/>
                <a:gd name="connsiteX134" fmla="*/ 2941698 w 3871598"/>
                <a:gd name="connsiteY134" fmla="*/ 298572 h 1256101"/>
                <a:gd name="connsiteX135" fmla="*/ 2940587 w 3871598"/>
                <a:gd name="connsiteY135" fmla="*/ 303044 h 1256101"/>
                <a:gd name="connsiteX136" fmla="*/ 2963451 w 3871598"/>
                <a:gd name="connsiteY136" fmla="*/ 303952 h 1256101"/>
                <a:gd name="connsiteX137" fmla="*/ 2955285 w 3871598"/>
                <a:gd name="connsiteY137" fmla="*/ 306324 h 1256101"/>
                <a:gd name="connsiteX138" fmla="*/ 2964416 w 3871598"/>
                <a:gd name="connsiteY138" fmla="*/ 305856 h 1256101"/>
                <a:gd name="connsiteX139" fmla="*/ 2963155 w 3871598"/>
                <a:gd name="connsiteY139" fmla="*/ 325148 h 1256101"/>
                <a:gd name="connsiteX140" fmla="*/ 2981638 w 3871598"/>
                <a:gd name="connsiteY140" fmla="*/ 311215 h 1256101"/>
                <a:gd name="connsiteX141" fmla="*/ 2965270 w 3871598"/>
                <a:gd name="connsiteY141" fmla="*/ 346318 h 1256101"/>
                <a:gd name="connsiteX142" fmla="*/ 2973816 w 3871598"/>
                <a:gd name="connsiteY142" fmla="*/ 349184 h 1256101"/>
                <a:gd name="connsiteX143" fmla="*/ 2981338 w 3871598"/>
                <a:gd name="connsiteY143" fmla="*/ 350915 h 1256101"/>
                <a:gd name="connsiteX144" fmla="*/ 3007634 w 3871598"/>
                <a:gd name="connsiteY144" fmla="*/ 319463 h 1256101"/>
                <a:gd name="connsiteX145" fmla="*/ 2998661 w 3871598"/>
                <a:gd name="connsiteY145" fmla="*/ 355055 h 1256101"/>
                <a:gd name="connsiteX146" fmla="*/ 3009684 w 3871598"/>
                <a:gd name="connsiteY146" fmla="*/ 351626 h 1256101"/>
                <a:gd name="connsiteX147" fmla="*/ 3007496 w 3871598"/>
                <a:gd name="connsiteY147" fmla="*/ 357878 h 1256101"/>
                <a:gd name="connsiteX148" fmla="*/ 3012680 w 3871598"/>
                <a:gd name="connsiteY148" fmla="*/ 359313 h 1256101"/>
                <a:gd name="connsiteX149" fmla="*/ 3012116 w 3871598"/>
                <a:gd name="connsiteY149" fmla="*/ 359769 h 1256101"/>
                <a:gd name="connsiteX150" fmla="*/ 2894974 w 3871598"/>
                <a:gd name="connsiteY150" fmla="*/ 359767 h 1256101"/>
                <a:gd name="connsiteX151" fmla="*/ 2893328 w 3871598"/>
                <a:gd name="connsiteY151" fmla="*/ 366366 h 1256101"/>
                <a:gd name="connsiteX152" fmla="*/ 2907820 w 3871598"/>
                <a:gd name="connsiteY152" fmla="*/ 365425 h 1256101"/>
                <a:gd name="connsiteX153" fmla="*/ 2903554 w 3871598"/>
                <a:gd name="connsiteY153" fmla="*/ 377966 h 1256101"/>
                <a:gd name="connsiteX154" fmla="*/ 2903550 w 3871598"/>
                <a:gd name="connsiteY154" fmla="*/ 377986 h 1256101"/>
                <a:gd name="connsiteX155" fmla="*/ 2904276 w 3871598"/>
                <a:gd name="connsiteY155" fmla="*/ 377689 h 1256101"/>
                <a:gd name="connsiteX156" fmla="*/ 2911908 w 3871598"/>
                <a:gd name="connsiteY156" fmla="*/ 371076 h 1256101"/>
                <a:gd name="connsiteX157" fmla="*/ 2914229 w 3871598"/>
                <a:gd name="connsiteY157" fmla="*/ 380714 h 1256101"/>
                <a:gd name="connsiteX158" fmla="*/ 2913497 w 3871598"/>
                <a:gd name="connsiteY158" fmla="*/ 382686 h 1256101"/>
                <a:gd name="connsiteX159" fmla="*/ 2915618 w 3871598"/>
                <a:gd name="connsiteY159" fmla="*/ 386476 h 1256101"/>
                <a:gd name="connsiteX160" fmla="*/ 2915997 w 3871598"/>
                <a:gd name="connsiteY160" fmla="*/ 386317 h 1256101"/>
                <a:gd name="connsiteX161" fmla="*/ 2921328 w 3871598"/>
                <a:gd name="connsiteY161" fmla="*/ 394051 h 1256101"/>
                <a:gd name="connsiteX162" fmla="*/ 2919593 w 3871598"/>
                <a:gd name="connsiteY162" fmla="*/ 398387 h 1256101"/>
                <a:gd name="connsiteX163" fmla="*/ 2924560 w 3871598"/>
                <a:gd name="connsiteY163" fmla="*/ 398381 h 1256101"/>
                <a:gd name="connsiteX164" fmla="*/ 2925306 w 3871598"/>
                <a:gd name="connsiteY164" fmla="*/ 398254 h 1256101"/>
                <a:gd name="connsiteX165" fmla="*/ 2925428 w 3871598"/>
                <a:gd name="connsiteY165" fmla="*/ 398234 h 1256101"/>
                <a:gd name="connsiteX166" fmla="*/ 2937056 w 3871598"/>
                <a:gd name="connsiteY166" fmla="*/ 404331 h 1256101"/>
                <a:gd name="connsiteX167" fmla="*/ 2934140 w 3871598"/>
                <a:gd name="connsiteY167" fmla="*/ 410630 h 1256101"/>
                <a:gd name="connsiteX168" fmla="*/ 2924700 w 3871598"/>
                <a:gd name="connsiteY168" fmla="*/ 405991 h 1256101"/>
                <a:gd name="connsiteX169" fmla="*/ 2922022 w 3871598"/>
                <a:gd name="connsiteY169" fmla="*/ 413586 h 1256101"/>
                <a:gd name="connsiteX170" fmla="*/ 2952591 w 3871598"/>
                <a:gd name="connsiteY170" fmla="*/ 411494 h 1256101"/>
                <a:gd name="connsiteX171" fmla="*/ 2946318 w 3871598"/>
                <a:gd name="connsiteY171" fmla="*/ 422540 h 1256101"/>
                <a:gd name="connsiteX172" fmla="*/ 2946313 w 3871598"/>
                <a:gd name="connsiteY172" fmla="*/ 422557 h 1256101"/>
                <a:gd name="connsiteX173" fmla="*/ 2947787 w 3871598"/>
                <a:gd name="connsiteY173" fmla="*/ 422239 h 1256101"/>
                <a:gd name="connsiteX174" fmla="*/ 2962529 w 3871598"/>
                <a:gd name="connsiteY174" fmla="*/ 415937 h 1256101"/>
                <a:gd name="connsiteX175" fmla="*/ 2969600 w 3871598"/>
                <a:gd name="connsiteY175" fmla="*/ 423928 h 1256101"/>
                <a:gd name="connsiteX176" fmla="*/ 2968483 w 3871598"/>
                <a:gd name="connsiteY176" fmla="*/ 425670 h 1256101"/>
                <a:gd name="connsiteX177" fmla="*/ 2973165 w 3871598"/>
                <a:gd name="connsiteY177" fmla="*/ 428151 h 1256101"/>
                <a:gd name="connsiteX178" fmla="*/ 2973829 w 3871598"/>
                <a:gd name="connsiteY178" fmla="*/ 428704 h 1256101"/>
                <a:gd name="connsiteX179" fmla="*/ 2974598 w 3871598"/>
                <a:gd name="connsiteY179" fmla="*/ 428536 h 1256101"/>
                <a:gd name="connsiteX180" fmla="*/ 2987637 w 3871598"/>
                <a:gd name="connsiteY180" fmla="*/ 434637 h 1256101"/>
                <a:gd name="connsiteX181" fmla="*/ 2984915 w 3871598"/>
                <a:gd name="connsiteY181" fmla="*/ 438480 h 1256101"/>
                <a:gd name="connsiteX182" fmla="*/ 2995464 w 3871598"/>
                <a:gd name="connsiteY182" fmla="*/ 438033 h 1256101"/>
                <a:gd name="connsiteX183" fmla="*/ 2997021 w 3871598"/>
                <a:gd name="connsiteY183" fmla="*/ 437858 h 1256101"/>
                <a:gd name="connsiteX184" fmla="*/ 2997275 w 3871598"/>
                <a:gd name="connsiteY184" fmla="*/ 437831 h 1256101"/>
                <a:gd name="connsiteX185" fmla="*/ 3023325 w 3871598"/>
                <a:gd name="connsiteY185" fmla="*/ 441981 h 1256101"/>
                <a:gd name="connsiteX186" fmla="*/ 3466345 w 3871598"/>
                <a:gd name="connsiteY186" fmla="*/ 456885 h 1256101"/>
                <a:gd name="connsiteX187" fmla="*/ 2917933 w 3871598"/>
                <a:gd name="connsiteY187" fmla="*/ 437567 h 1256101"/>
                <a:gd name="connsiteX188" fmla="*/ 2922172 w 3871598"/>
                <a:gd name="connsiteY188" fmla="*/ 442688 h 1256101"/>
                <a:gd name="connsiteX189" fmla="*/ 2922625 w 3871598"/>
                <a:gd name="connsiteY189" fmla="*/ 444371 h 1256101"/>
                <a:gd name="connsiteX190" fmla="*/ 3000236 w 3871598"/>
                <a:gd name="connsiteY190" fmla="*/ 475924 h 1256101"/>
                <a:gd name="connsiteX191" fmla="*/ 3014208 w 3871598"/>
                <a:gd name="connsiteY191" fmla="*/ 490472 h 1256101"/>
                <a:gd name="connsiteX192" fmla="*/ 2907075 w 3871598"/>
                <a:gd name="connsiteY192" fmla="*/ 484931 h 1256101"/>
                <a:gd name="connsiteX193" fmla="*/ 2912431 w 3871598"/>
                <a:gd name="connsiteY193" fmla="*/ 490219 h 1256101"/>
                <a:gd name="connsiteX194" fmla="*/ 2950296 w 3871598"/>
                <a:gd name="connsiteY194" fmla="*/ 504451 h 1256101"/>
                <a:gd name="connsiteX195" fmla="*/ 2953608 w 3871598"/>
                <a:gd name="connsiteY195" fmla="*/ 505520 h 1256101"/>
                <a:gd name="connsiteX196" fmla="*/ 2999940 w 3871598"/>
                <a:gd name="connsiteY196" fmla="*/ 520362 h 1256101"/>
                <a:gd name="connsiteX197" fmla="*/ 2964886 w 3871598"/>
                <a:gd name="connsiteY197" fmla="*/ 522466 h 1256101"/>
                <a:gd name="connsiteX198" fmla="*/ 2963156 w 3871598"/>
                <a:gd name="connsiteY198" fmla="*/ 541478 h 1256101"/>
                <a:gd name="connsiteX199" fmla="*/ 2981638 w 3871598"/>
                <a:gd name="connsiteY199" fmla="*/ 532063 h 1256101"/>
                <a:gd name="connsiteX200" fmla="*/ 2965268 w 3871598"/>
                <a:gd name="connsiteY200" fmla="*/ 555785 h 1256101"/>
                <a:gd name="connsiteX201" fmla="*/ 2973816 w 3871598"/>
                <a:gd name="connsiteY201" fmla="*/ 557720 h 1256101"/>
                <a:gd name="connsiteX202" fmla="*/ 2981338 w 3871598"/>
                <a:gd name="connsiteY202" fmla="*/ 558892 h 1256101"/>
                <a:gd name="connsiteX203" fmla="*/ 3007634 w 3871598"/>
                <a:gd name="connsiteY203" fmla="*/ 537636 h 1256101"/>
                <a:gd name="connsiteX204" fmla="*/ 2998663 w 3871598"/>
                <a:gd name="connsiteY204" fmla="*/ 561690 h 1256101"/>
                <a:gd name="connsiteX205" fmla="*/ 3009685 w 3871598"/>
                <a:gd name="connsiteY205" fmla="*/ 559372 h 1256101"/>
                <a:gd name="connsiteX206" fmla="*/ 3007496 w 3871598"/>
                <a:gd name="connsiteY206" fmla="*/ 563598 h 1256101"/>
                <a:gd name="connsiteX207" fmla="*/ 3012680 w 3871598"/>
                <a:gd name="connsiteY207" fmla="*/ 564567 h 1256101"/>
                <a:gd name="connsiteX208" fmla="*/ 3008902 w 3871598"/>
                <a:gd name="connsiteY208" fmla="*/ 566633 h 1256101"/>
                <a:gd name="connsiteX209" fmla="*/ 3009300 w 3871598"/>
                <a:gd name="connsiteY209" fmla="*/ 567783 h 1256101"/>
                <a:gd name="connsiteX210" fmla="*/ 2999799 w 3871598"/>
                <a:gd name="connsiteY210" fmla="*/ 570409 h 1256101"/>
                <a:gd name="connsiteX211" fmla="*/ 2998388 w 3871598"/>
                <a:gd name="connsiteY211" fmla="*/ 571618 h 1256101"/>
                <a:gd name="connsiteX212" fmla="*/ 3015047 w 3871598"/>
                <a:gd name="connsiteY212" fmla="*/ 573000 h 1256101"/>
                <a:gd name="connsiteX213" fmla="*/ 3003392 w 3871598"/>
                <a:gd name="connsiteY213" fmla="*/ 582575 h 1256101"/>
                <a:gd name="connsiteX214" fmla="*/ 3006747 w 3871598"/>
                <a:gd name="connsiteY214" fmla="*/ 588069 h 1256101"/>
                <a:gd name="connsiteX215" fmla="*/ 3021469 w 3871598"/>
                <a:gd name="connsiteY215" fmla="*/ 590104 h 1256101"/>
                <a:gd name="connsiteX216" fmla="*/ 3871588 w 3871598"/>
                <a:gd name="connsiteY216" fmla="*/ 690485 h 1256101"/>
                <a:gd name="connsiteX217" fmla="*/ 3057718 w 3871598"/>
                <a:gd name="connsiteY217" fmla="*/ 588470 h 1256101"/>
                <a:gd name="connsiteX218" fmla="*/ 3063804 w 3871598"/>
                <a:gd name="connsiteY218" fmla="*/ 585309 h 1256101"/>
                <a:gd name="connsiteX219" fmla="*/ 3066793 w 3871598"/>
                <a:gd name="connsiteY219" fmla="*/ 589264 h 1256101"/>
                <a:gd name="connsiteX220" fmla="*/ 3059993 w 3871598"/>
                <a:gd name="connsiteY220" fmla="*/ 616481 h 1256101"/>
                <a:gd name="connsiteX221" fmla="*/ 3064882 w 3871598"/>
                <a:gd name="connsiteY221" fmla="*/ 618612 h 1256101"/>
                <a:gd name="connsiteX222" fmla="*/ 3058517 w 3871598"/>
                <a:gd name="connsiteY222" fmla="*/ 622026 h 1256101"/>
                <a:gd name="connsiteX223" fmla="*/ 3058210 w 3871598"/>
                <a:gd name="connsiteY223" fmla="*/ 623185 h 1256101"/>
                <a:gd name="connsiteX224" fmla="*/ 3067097 w 3871598"/>
                <a:gd name="connsiteY224" fmla="*/ 623078 h 1256101"/>
                <a:gd name="connsiteX225" fmla="*/ 3092039 w 3871598"/>
                <a:gd name="connsiteY225" fmla="*/ 606847 h 1256101"/>
                <a:gd name="connsiteX226" fmla="*/ 3094824 w 3871598"/>
                <a:gd name="connsiteY226" fmla="*/ 617712 h 1256101"/>
                <a:gd name="connsiteX227" fmla="*/ 3099110 w 3871598"/>
                <a:gd name="connsiteY227" fmla="*/ 614631 h 1256101"/>
                <a:gd name="connsiteX228" fmla="*/ 3101919 w 3871598"/>
                <a:gd name="connsiteY228" fmla="*/ 617273 h 1256101"/>
                <a:gd name="connsiteX229" fmla="*/ 3100002 w 3871598"/>
                <a:gd name="connsiteY229" fmla="*/ 637541 h 1256101"/>
                <a:gd name="connsiteX230" fmla="*/ 3102428 w 3871598"/>
                <a:gd name="connsiteY230" fmla="*/ 639862 h 1256101"/>
                <a:gd name="connsiteX231" fmla="*/ 3102161 w 3871598"/>
                <a:gd name="connsiteY231" fmla="*/ 640124 h 1256101"/>
                <a:gd name="connsiteX232" fmla="*/ 3100144 w 3871598"/>
                <a:gd name="connsiteY232" fmla="*/ 645598 h 1256101"/>
                <a:gd name="connsiteX233" fmla="*/ 3100883 w 3871598"/>
                <a:gd name="connsiteY233" fmla="*/ 651011 h 1256101"/>
                <a:gd name="connsiteX234" fmla="*/ 3104457 w 3871598"/>
                <a:gd name="connsiteY234" fmla="*/ 650880 h 1256101"/>
                <a:gd name="connsiteX235" fmla="*/ 3129205 w 3871598"/>
                <a:gd name="connsiteY235" fmla="*/ 645155 h 1256101"/>
                <a:gd name="connsiteX236" fmla="*/ 3131920 w 3871598"/>
                <a:gd name="connsiteY236" fmla="*/ 646213 h 1256101"/>
                <a:gd name="connsiteX237" fmla="*/ 3132132 w 3871598"/>
                <a:gd name="connsiteY237" fmla="*/ 648344 h 1256101"/>
                <a:gd name="connsiteX238" fmla="*/ 3139226 w 3871598"/>
                <a:gd name="connsiteY238" fmla="*/ 647976 h 1256101"/>
                <a:gd name="connsiteX239" fmla="*/ 3137571 w 3871598"/>
                <a:gd name="connsiteY239" fmla="*/ 654157 h 1256101"/>
                <a:gd name="connsiteX240" fmla="*/ 3137360 w 3871598"/>
                <a:gd name="connsiteY240" fmla="*/ 655672 h 1256101"/>
                <a:gd name="connsiteX241" fmla="*/ 3139406 w 3871598"/>
                <a:gd name="connsiteY241" fmla="*/ 659737 h 1256101"/>
                <a:gd name="connsiteX242" fmla="*/ 3174098 w 3871598"/>
                <a:gd name="connsiteY242" fmla="*/ 656678 h 1256101"/>
                <a:gd name="connsiteX243" fmla="*/ 3152975 w 3871598"/>
                <a:gd name="connsiteY243" fmla="*/ 663419 h 1256101"/>
                <a:gd name="connsiteX244" fmla="*/ 3166642 w 3871598"/>
                <a:gd name="connsiteY244" fmla="*/ 665300 h 1256101"/>
                <a:gd name="connsiteX245" fmla="*/ 3152722 w 3871598"/>
                <a:gd name="connsiteY245" fmla="*/ 667066 h 1256101"/>
                <a:gd name="connsiteX246" fmla="*/ 3151182 w 3871598"/>
                <a:gd name="connsiteY246" fmla="*/ 666969 h 1256101"/>
                <a:gd name="connsiteX247" fmla="*/ 3178423 w 3871598"/>
                <a:gd name="connsiteY247" fmla="*/ 673634 h 1256101"/>
                <a:gd name="connsiteX248" fmla="*/ 3156363 w 3871598"/>
                <a:gd name="connsiteY248" fmla="*/ 678899 h 1256101"/>
                <a:gd name="connsiteX249" fmla="*/ 3164253 w 3871598"/>
                <a:gd name="connsiteY249" fmla="*/ 681700 h 1256101"/>
                <a:gd name="connsiteX250" fmla="*/ 3139706 w 3871598"/>
                <a:gd name="connsiteY250" fmla="*/ 683701 h 1256101"/>
                <a:gd name="connsiteX251" fmla="*/ 3143188 w 3871598"/>
                <a:gd name="connsiteY251" fmla="*/ 688671 h 1256101"/>
                <a:gd name="connsiteX252" fmla="*/ 3150706 w 3871598"/>
                <a:gd name="connsiteY252" fmla="*/ 688533 h 1256101"/>
                <a:gd name="connsiteX253" fmla="*/ 3146035 w 3871598"/>
                <a:gd name="connsiteY253" fmla="*/ 691864 h 1256101"/>
                <a:gd name="connsiteX254" fmla="*/ 3147249 w 3871598"/>
                <a:gd name="connsiteY254" fmla="*/ 693471 h 1256101"/>
                <a:gd name="connsiteX255" fmla="*/ 3170175 w 3871598"/>
                <a:gd name="connsiteY255" fmla="*/ 695578 h 1256101"/>
                <a:gd name="connsiteX256" fmla="*/ 3154476 w 3871598"/>
                <a:gd name="connsiteY256" fmla="*/ 700284 h 1256101"/>
                <a:gd name="connsiteX257" fmla="*/ 3153639 w 3871598"/>
                <a:gd name="connsiteY257" fmla="*/ 700726 h 1256101"/>
                <a:gd name="connsiteX258" fmla="*/ 3153679 w 3871598"/>
                <a:gd name="connsiteY258" fmla="*/ 700723 h 1256101"/>
                <a:gd name="connsiteX259" fmla="*/ 3180053 w 3871598"/>
                <a:gd name="connsiteY259" fmla="*/ 697918 h 1256101"/>
                <a:gd name="connsiteX260" fmla="*/ 3173341 w 3871598"/>
                <a:gd name="connsiteY260" fmla="*/ 706625 h 1256101"/>
                <a:gd name="connsiteX261" fmla="*/ 3198548 w 3871598"/>
                <a:gd name="connsiteY261" fmla="*/ 704565 h 1256101"/>
                <a:gd name="connsiteX262" fmla="*/ 3197865 w 3871598"/>
                <a:gd name="connsiteY262" fmla="*/ 706017 h 1256101"/>
                <a:gd name="connsiteX263" fmla="*/ 3189876 w 3871598"/>
                <a:gd name="connsiteY263" fmla="*/ 708489 h 1256101"/>
                <a:gd name="connsiteX264" fmla="*/ 3211803 w 3871598"/>
                <a:gd name="connsiteY264" fmla="*/ 710232 h 1256101"/>
                <a:gd name="connsiteX265" fmla="*/ 3186058 w 3871598"/>
                <a:gd name="connsiteY265" fmla="*/ 716252 h 1256101"/>
                <a:gd name="connsiteX266" fmla="*/ 3185858 w 3871598"/>
                <a:gd name="connsiteY266" fmla="*/ 716593 h 1256101"/>
                <a:gd name="connsiteX267" fmla="*/ 3199745 w 3871598"/>
                <a:gd name="connsiteY267" fmla="*/ 716665 h 1256101"/>
                <a:gd name="connsiteX268" fmla="*/ 3186000 w 3871598"/>
                <a:gd name="connsiteY268" fmla="*/ 718985 h 1256101"/>
                <a:gd name="connsiteX269" fmla="*/ 3206948 w 3871598"/>
                <a:gd name="connsiteY269" fmla="*/ 721776 h 1256101"/>
                <a:gd name="connsiteX270" fmla="*/ 3172297 w 3871598"/>
                <a:gd name="connsiteY270" fmla="*/ 722486 h 1256101"/>
                <a:gd name="connsiteX271" fmla="*/ 3170123 w 3871598"/>
                <a:gd name="connsiteY271" fmla="*/ 725332 h 1256101"/>
                <a:gd name="connsiteX272" fmla="*/ 3172773 w 3871598"/>
                <a:gd name="connsiteY272" fmla="*/ 725712 h 1256101"/>
                <a:gd name="connsiteX273" fmla="*/ 3170289 w 3871598"/>
                <a:gd name="connsiteY273" fmla="*/ 726314 h 1256101"/>
                <a:gd name="connsiteX274" fmla="*/ 3171754 w 3871598"/>
                <a:gd name="connsiteY274" fmla="*/ 730270 h 1256101"/>
                <a:gd name="connsiteX275" fmla="*/ 3164658 w 3871598"/>
                <a:gd name="connsiteY275" fmla="*/ 730585 h 1256101"/>
                <a:gd name="connsiteX276" fmla="*/ 3164382 w 3871598"/>
                <a:gd name="connsiteY276" fmla="*/ 732010 h 1256101"/>
                <a:gd name="connsiteX277" fmla="*/ 3161629 w 3871598"/>
                <a:gd name="connsiteY277" fmla="*/ 732921 h 1256101"/>
                <a:gd name="connsiteX278" fmla="*/ 3137022 w 3871598"/>
                <a:gd name="connsiteY278" fmla="*/ 731085 h 1256101"/>
                <a:gd name="connsiteX279" fmla="*/ 3128130 w 3871598"/>
                <a:gd name="connsiteY279" fmla="*/ 731568 h 1256101"/>
                <a:gd name="connsiteX280" fmla="*/ 3134951 w 3871598"/>
                <a:gd name="connsiteY280" fmla="*/ 736991 h 1256101"/>
                <a:gd name="connsiteX281" fmla="*/ 3147060 w 3871598"/>
                <a:gd name="connsiteY281" fmla="*/ 734722 h 1256101"/>
                <a:gd name="connsiteX282" fmla="*/ 3149889 w 3871598"/>
                <a:gd name="connsiteY282" fmla="*/ 736063 h 1256101"/>
                <a:gd name="connsiteX283" fmla="*/ 3148669 w 3871598"/>
                <a:gd name="connsiteY283" fmla="*/ 740777 h 1256101"/>
                <a:gd name="connsiteX284" fmla="*/ 3129574 w 3871598"/>
                <a:gd name="connsiteY284" fmla="*/ 744173 h 1256101"/>
                <a:gd name="connsiteX285" fmla="*/ 3136723 w 3871598"/>
                <a:gd name="connsiteY285" fmla="*/ 748081 h 1256101"/>
                <a:gd name="connsiteX286" fmla="*/ 3136471 w 3871598"/>
                <a:gd name="connsiteY286" fmla="*/ 749050 h 1256101"/>
                <a:gd name="connsiteX287" fmla="*/ 3251873 w 3871598"/>
                <a:gd name="connsiteY287" fmla="*/ 760661 h 1256101"/>
                <a:gd name="connsiteX288" fmla="*/ 3232027 w 3871598"/>
                <a:gd name="connsiteY288" fmla="*/ 762207 h 1256101"/>
                <a:gd name="connsiteX289" fmla="*/ 3336410 w 3871598"/>
                <a:gd name="connsiteY289" fmla="*/ 782927 h 1256101"/>
                <a:gd name="connsiteX290" fmla="*/ 3284281 w 3871598"/>
                <a:gd name="connsiteY290" fmla="*/ 792030 h 1256101"/>
                <a:gd name="connsiteX291" fmla="*/ 3216326 w 3871598"/>
                <a:gd name="connsiteY291" fmla="*/ 793073 h 1256101"/>
                <a:gd name="connsiteX292" fmla="*/ 3766832 w 3871598"/>
                <a:gd name="connsiteY292" fmla="*/ 895394 h 1256101"/>
                <a:gd name="connsiteX293" fmla="*/ 3174302 w 3871598"/>
                <a:gd name="connsiteY293" fmla="*/ 813495 h 1256101"/>
                <a:gd name="connsiteX294" fmla="*/ 3158769 w 3871598"/>
                <a:gd name="connsiteY294" fmla="*/ 821615 h 1256101"/>
                <a:gd name="connsiteX295" fmla="*/ 3129575 w 3871598"/>
                <a:gd name="connsiteY295" fmla="*/ 824660 h 1256101"/>
                <a:gd name="connsiteX296" fmla="*/ 3136723 w 3871598"/>
                <a:gd name="connsiteY296" fmla="*/ 827303 h 1256101"/>
                <a:gd name="connsiteX297" fmla="*/ 3136472 w 3871598"/>
                <a:gd name="connsiteY297" fmla="*/ 827958 h 1256101"/>
                <a:gd name="connsiteX298" fmla="*/ 3218059 w 3871598"/>
                <a:gd name="connsiteY298" fmla="*/ 833781 h 1256101"/>
                <a:gd name="connsiteX299" fmla="*/ 3148895 w 3871598"/>
                <a:gd name="connsiteY299" fmla="*/ 861979 h 1256101"/>
                <a:gd name="connsiteX300" fmla="*/ 3173433 w 3871598"/>
                <a:gd name="connsiteY300" fmla="*/ 871749 h 1256101"/>
                <a:gd name="connsiteX301" fmla="*/ 3158185 w 3871598"/>
                <a:gd name="connsiteY301" fmla="*/ 877549 h 1256101"/>
                <a:gd name="connsiteX302" fmla="*/ 3170763 w 3871598"/>
                <a:gd name="connsiteY302" fmla="*/ 880483 h 1256101"/>
                <a:gd name="connsiteX303" fmla="*/ 3186617 w 3871598"/>
                <a:gd name="connsiteY303" fmla="*/ 889779 h 1256101"/>
                <a:gd name="connsiteX304" fmla="*/ 3148898 w 3871598"/>
                <a:gd name="connsiteY304" fmla="*/ 904277 h 1256101"/>
                <a:gd name="connsiteX305" fmla="*/ 3167255 w 3871598"/>
                <a:gd name="connsiteY305" fmla="*/ 909817 h 1256101"/>
                <a:gd name="connsiteX306" fmla="*/ 3148036 w 3871598"/>
                <a:gd name="connsiteY306" fmla="*/ 912195 h 1256101"/>
                <a:gd name="connsiteX307" fmla="*/ 3180793 w 3871598"/>
                <a:gd name="connsiteY307" fmla="*/ 924291 h 1256101"/>
                <a:gd name="connsiteX308" fmla="*/ 3123452 w 3871598"/>
                <a:gd name="connsiteY308" fmla="*/ 924219 h 1256101"/>
                <a:gd name="connsiteX309" fmla="*/ 3157171 w 3871598"/>
                <a:gd name="connsiteY309" fmla="*/ 936764 h 1256101"/>
                <a:gd name="connsiteX310" fmla="*/ 3148039 w 3871598"/>
                <a:gd name="connsiteY310" fmla="*/ 938212 h 1256101"/>
                <a:gd name="connsiteX311" fmla="*/ 3180796 w 3871598"/>
                <a:gd name="connsiteY311" fmla="*/ 946388 h 1256101"/>
                <a:gd name="connsiteX312" fmla="*/ 3123453 w 3871598"/>
                <a:gd name="connsiteY312" fmla="*/ 946339 h 1256101"/>
                <a:gd name="connsiteX313" fmla="*/ 3233383 w 3871598"/>
                <a:gd name="connsiteY313" fmla="*/ 968203 h 1256101"/>
                <a:gd name="connsiteX314" fmla="*/ 3227441 w 3871598"/>
                <a:gd name="connsiteY314" fmla="*/ 969291 h 1256101"/>
                <a:gd name="connsiteX315" fmla="*/ 3199526 w 3871598"/>
                <a:gd name="connsiteY315" fmla="*/ 971829 h 1256101"/>
                <a:gd name="connsiteX316" fmla="*/ 3177266 w 3871598"/>
                <a:gd name="connsiteY316" fmla="*/ 969589 h 1256101"/>
                <a:gd name="connsiteX317" fmla="*/ 3168043 w 3871598"/>
                <a:gd name="connsiteY317" fmla="*/ 977454 h 1256101"/>
                <a:gd name="connsiteX318" fmla="*/ 3030092 w 3871598"/>
                <a:gd name="connsiteY318" fmla="*/ 990509 h 1256101"/>
                <a:gd name="connsiteX319" fmla="*/ 3029239 w 3871598"/>
                <a:gd name="connsiteY319" fmla="*/ 992454 h 1256101"/>
                <a:gd name="connsiteX320" fmla="*/ 3027867 w 3871598"/>
                <a:gd name="connsiteY320" fmla="*/ 994579 h 1256101"/>
                <a:gd name="connsiteX321" fmla="*/ 3007292 w 3871598"/>
                <a:gd name="connsiteY321" fmla="*/ 993269 h 1256101"/>
                <a:gd name="connsiteX322" fmla="*/ 3004290 w 3871598"/>
                <a:gd name="connsiteY322" fmla="*/ 993598 h 1256101"/>
                <a:gd name="connsiteX323" fmla="*/ 2997560 w 3871598"/>
                <a:gd name="connsiteY323" fmla="*/ 994955 h 1256101"/>
                <a:gd name="connsiteX324" fmla="*/ 2998375 w 3871598"/>
                <a:gd name="connsiteY324" fmla="*/ 995910 h 1256101"/>
                <a:gd name="connsiteX325" fmla="*/ 2997560 w 3871598"/>
                <a:gd name="connsiteY325" fmla="*/ 996154 h 1256101"/>
                <a:gd name="connsiteX326" fmla="*/ 2999603 w 3871598"/>
                <a:gd name="connsiteY326" fmla="*/ 999700 h 1256101"/>
                <a:gd name="connsiteX327" fmla="*/ 2997775 w 3871598"/>
                <a:gd name="connsiteY327" fmla="*/ 1000782 h 1256101"/>
                <a:gd name="connsiteX328" fmla="*/ 2999671 w 3871598"/>
                <a:gd name="connsiteY328" fmla="*/ 1000996 h 1256101"/>
                <a:gd name="connsiteX329" fmla="*/ 2999756 w 3871598"/>
                <a:gd name="connsiteY329" fmla="*/ 1003043 h 1256101"/>
                <a:gd name="connsiteX330" fmla="*/ 2997773 w 3871598"/>
                <a:gd name="connsiteY330" fmla="*/ 1004778 h 1256101"/>
                <a:gd name="connsiteX331" fmla="*/ 3006509 w 3871598"/>
                <a:gd name="connsiteY331" fmla="*/ 1006236 h 1256101"/>
                <a:gd name="connsiteX332" fmla="*/ 2964152 w 3871598"/>
                <a:gd name="connsiteY332" fmla="*/ 1011190 h 1256101"/>
                <a:gd name="connsiteX333" fmla="*/ 2958178 w 3871598"/>
                <a:gd name="connsiteY333" fmla="*/ 1018256 h 1256101"/>
                <a:gd name="connsiteX334" fmla="*/ 2955182 w 3871598"/>
                <a:gd name="connsiteY334" fmla="*/ 1017772 h 1256101"/>
                <a:gd name="connsiteX335" fmla="*/ 2970860 w 3871598"/>
                <a:gd name="connsiteY335" fmla="*/ 1026639 h 1256101"/>
                <a:gd name="connsiteX336" fmla="*/ 2967961 w 3871598"/>
                <a:gd name="connsiteY336" fmla="*/ 1027615 h 1256101"/>
                <a:gd name="connsiteX337" fmla="*/ 2959311 w 3871598"/>
                <a:gd name="connsiteY337" fmla="*/ 1028651 h 1256101"/>
                <a:gd name="connsiteX338" fmla="*/ 2958179 w 3871598"/>
                <a:gd name="connsiteY338" fmla="*/ 1030633 h 1256101"/>
                <a:gd name="connsiteX339" fmla="*/ 2948836 w 3871598"/>
                <a:gd name="connsiteY339" fmla="*/ 1028403 h 1256101"/>
                <a:gd name="connsiteX340" fmla="*/ 2962499 w 3871598"/>
                <a:gd name="connsiteY340" fmla="*/ 1037473 h 1256101"/>
                <a:gd name="connsiteX341" fmla="*/ 2990457 w 3871598"/>
                <a:gd name="connsiteY341" fmla="*/ 1030910 h 1256101"/>
                <a:gd name="connsiteX342" fmla="*/ 2993089 w 3871598"/>
                <a:gd name="connsiteY342" fmla="*/ 1033124 h 1256101"/>
                <a:gd name="connsiteX343" fmla="*/ 2991842 w 3871598"/>
                <a:gd name="connsiteY343" fmla="*/ 1037161 h 1256101"/>
                <a:gd name="connsiteX344" fmla="*/ 3000030 w 3871598"/>
                <a:gd name="connsiteY344" fmla="*/ 1035429 h 1256101"/>
                <a:gd name="connsiteX345" fmla="*/ 3000933 w 3871598"/>
                <a:gd name="connsiteY345" fmla="*/ 1037054 h 1256101"/>
                <a:gd name="connsiteX346" fmla="*/ 2996322 w 3871598"/>
                <a:gd name="connsiteY346" fmla="*/ 1045946 h 1256101"/>
                <a:gd name="connsiteX347" fmla="*/ 3009330 w 3871598"/>
                <a:gd name="connsiteY347" fmla="*/ 1048509 h 1256101"/>
                <a:gd name="connsiteX348" fmla="*/ 3026427 w 3871598"/>
                <a:gd name="connsiteY348" fmla="*/ 1043415 h 1256101"/>
                <a:gd name="connsiteX349" fmla="*/ 3029144 w 3871598"/>
                <a:gd name="connsiteY349" fmla="*/ 1044924 h 1256101"/>
                <a:gd name="connsiteX350" fmla="*/ 3029356 w 3871598"/>
                <a:gd name="connsiteY350" fmla="*/ 1047981 h 1256101"/>
                <a:gd name="connsiteX351" fmla="*/ 3036450 w 3871598"/>
                <a:gd name="connsiteY351" fmla="*/ 1047437 h 1256101"/>
                <a:gd name="connsiteX352" fmla="*/ 3035616 w 3871598"/>
                <a:gd name="connsiteY352" fmla="*/ 1053121 h 1256101"/>
                <a:gd name="connsiteX353" fmla="*/ 3066505 w 3871598"/>
                <a:gd name="connsiteY353" fmla="*/ 1058038 h 1256101"/>
                <a:gd name="connsiteX354" fmla="*/ 3053607 w 3871598"/>
                <a:gd name="connsiteY354" fmla="*/ 1059556 h 1256101"/>
                <a:gd name="connsiteX355" fmla="*/ 3061499 w 3871598"/>
                <a:gd name="connsiteY355" fmla="*/ 1062258 h 1256101"/>
                <a:gd name="connsiteX356" fmla="*/ 3036950 w 3871598"/>
                <a:gd name="connsiteY356" fmla="*/ 1064233 h 1256101"/>
                <a:gd name="connsiteX357" fmla="*/ 3043274 w 3871598"/>
                <a:gd name="connsiteY357" fmla="*/ 1076268 h 1256101"/>
                <a:gd name="connsiteX358" fmla="*/ 3016973 w 3871598"/>
                <a:gd name="connsiteY358" fmla="*/ 1075226 h 1256101"/>
                <a:gd name="connsiteX359" fmla="*/ 3016930 w 3871598"/>
                <a:gd name="connsiteY359" fmla="*/ 1075226 h 1256101"/>
                <a:gd name="connsiteX360" fmla="*/ 3607717 w 3871598"/>
                <a:gd name="connsiteY360" fmla="*/ 1177554 h 1256101"/>
                <a:gd name="connsiteX361" fmla="*/ 3033265 w 3871598"/>
                <a:gd name="connsiteY361" fmla="*/ 1080867 h 1256101"/>
                <a:gd name="connsiteX362" fmla="*/ 3003718 w 3871598"/>
                <a:gd name="connsiteY362" fmla="*/ 1087134 h 1256101"/>
                <a:gd name="connsiteX363" fmla="*/ 3013150 w 3871598"/>
                <a:gd name="connsiteY363" fmla="*/ 1090823 h 1256101"/>
                <a:gd name="connsiteX364" fmla="*/ 2981202 w 3871598"/>
                <a:gd name="connsiteY364" fmla="*/ 1092914 h 1256101"/>
                <a:gd name="connsiteX365" fmla="*/ 2986286 w 3871598"/>
                <a:gd name="connsiteY365" fmla="*/ 1108753 h 1256101"/>
                <a:gd name="connsiteX366" fmla="*/ 2952849 w 3871598"/>
                <a:gd name="connsiteY366" fmla="*/ 1106874 h 1256101"/>
                <a:gd name="connsiteX367" fmla="*/ 2952795 w 3871598"/>
                <a:gd name="connsiteY367" fmla="*/ 1106874 h 1256101"/>
                <a:gd name="connsiteX368" fmla="*/ 2955796 w 3871598"/>
                <a:gd name="connsiteY368" fmla="*/ 1113738 h 1256101"/>
                <a:gd name="connsiteX369" fmla="*/ 2926740 w 3871598"/>
                <a:gd name="connsiteY369" fmla="*/ 1110802 h 1256101"/>
                <a:gd name="connsiteX370" fmla="*/ 2924047 w 3871598"/>
                <a:gd name="connsiteY370" fmla="*/ 1116073 h 1256101"/>
                <a:gd name="connsiteX371" fmla="*/ 2931778 w 3871598"/>
                <a:gd name="connsiteY371" fmla="*/ 1118720 h 1256101"/>
                <a:gd name="connsiteX372" fmla="*/ 2923427 w 3871598"/>
                <a:gd name="connsiteY372" fmla="*/ 1119313 h 1256101"/>
                <a:gd name="connsiteX373" fmla="*/ 2916709 w 3871598"/>
                <a:gd name="connsiteY373" fmla="*/ 1126446 h 1256101"/>
                <a:gd name="connsiteX374" fmla="*/ 2879858 w 3871598"/>
                <a:gd name="connsiteY374" fmla="*/ 1121770 h 1256101"/>
                <a:gd name="connsiteX375" fmla="*/ 2882200 w 3871598"/>
                <a:gd name="connsiteY375" fmla="*/ 1122997 h 1256101"/>
                <a:gd name="connsiteX376" fmla="*/ 2876008 w 3871598"/>
                <a:gd name="connsiteY376" fmla="*/ 1124135 h 1256101"/>
                <a:gd name="connsiteX377" fmla="*/ 2879355 w 3871598"/>
                <a:gd name="connsiteY377" fmla="*/ 1127664 h 1256101"/>
                <a:gd name="connsiteX378" fmla="*/ 2867680 w 3871598"/>
                <a:gd name="connsiteY378" fmla="*/ 1128764 h 1256101"/>
                <a:gd name="connsiteX379" fmla="*/ 2869205 w 3871598"/>
                <a:gd name="connsiteY379" fmla="*/ 1141685 h 1256101"/>
                <a:gd name="connsiteX380" fmla="*/ 2981339 w 3871598"/>
                <a:gd name="connsiteY380" fmla="*/ 1141684 h 1256101"/>
                <a:gd name="connsiteX381" fmla="*/ 2986351 w 3871598"/>
                <a:gd name="connsiteY381" fmla="*/ 1162457 h 1256101"/>
                <a:gd name="connsiteX382" fmla="*/ 2955339 w 3871598"/>
                <a:gd name="connsiteY382" fmla="*/ 1162118 h 1256101"/>
                <a:gd name="connsiteX383" fmla="*/ 2952849 w 3871598"/>
                <a:gd name="connsiteY383" fmla="*/ 1161763 h 1256101"/>
                <a:gd name="connsiteX384" fmla="*/ 2952795 w 3871598"/>
                <a:gd name="connsiteY384" fmla="*/ 1161761 h 1256101"/>
                <a:gd name="connsiteX385" fmla="*/ 2953060 w 3871598"/>
                <a:gd name="connsiteY385" fmla="*/ 1162079 h 1256101"/>
                <a:gd name="connsiteX386" fmla="*/ 2935123 w 3871598"/>
                <a:gd name="connsiteY386" fmla="*/ 1161773 h 1256101"/>
                <a:gd name="connsiteX387" fmla="*/ 2951868 w 3871598"/>
                <a:gd name="connsiteY387" fmla="*/ 1169537 h 1256101"/>
                <a:gd name="connsiteX388" fmla="*/ 2934080 w 3871598"/>
                <a:gd name="connsiteY388" fmla="*/ 1169267 h 1256101"/>
                <a:gd name="connsiteX389" fmla="*/ 2926740 w 3871598"/>
                <a:gd name="connsiteY389" fmla="*/ 1167575 h 1256101"/>
                <a:gd name="connsiteX390" fmla="*/ 2926197 w 3871598"/>
                <a:gd name="connsiteY390" fmla="*/ 1169148 h 1256101"/>
                <a:gd name="connsiteX391" fmla="*/ 2863416 w 3871598"/>
                <a:gd name="connsiteY391" fmla="*/ 1167945 h 1256101"/>
                <a:gd name="connsiteX392" fmla="*/ 2863278 w 3871598"/>
                <a:gd name="connsiteY392" fmla="*/ 1167943 h 1256101"/>
                <a:gd name="connsiteX393" fmla="*/ 2865820 w 3871598"/>
                <a:gd name="connsiteY393" fmla="*/ 1168317 h 1256101"/>
                <a:gd name="connsiteX394" fmla="*/ 2916293 w 3871598"/>
                <a:gd name="connsiteY394" fmla="*/ 1172060 h 1256101"/>
                <a:gd name="connsiteX395" fmla="*/ 2852308 w 3871598"/>
                <a:gd name="connsiteY395" fmla="*/ 1173857 h 1256101"/>
                <a:gd name="connsiteX396" fmla="*/ 2839156 w 3871598"/>
                <a:gd name="connsiteY396" fmla="*/ 1173589 h 1256101"/>
                <a:gd name="connsiteX397" fmla="*/ 2838665 w 3871598"/>
                <a:gd name="connsiteY397" fmla="*/ 1178079 h 1256101"/>
                <a:gd name="connsiteX398" fmla="*/ 2823644 w 3871598"/>
                <a:gd name="connsiteY398" fmla="*/ 1174344 h 1256101"/>
                <a:gd name="connsiteX399" fmla="*/ 2823304 w 3871598"/>
                <a:gd name="connsiteY399" fmla="*/ 1174400 h 1256101"/>
                <a:gd name="connsiteX400" fmla="*/ 2823857 w 3871598"/>
                <a:gd name="connsiteY400" fmla="*/ 1182390 h 1256101"/>
                <a:gd name="connsiteX401" fmla="*/ 2810681 w 3871598"/>
                <a:gd name="connsiteY401" fmla="*/ 1177560 h 1256101"/>
                <a:gd name="connsiteX402" fmla="*/ 2808785 w 3871598"/>
                <a:gd name="connsiteY402" fmla="*/ 1183560 h 1256101"/>
                <a:gd name="connsiteX403" fmla="*/ 2812064 w 3871598"/>
                <a:gd name="connsiteY403" fmla="*/ 1187016 h 1256101"/>
                <a:gd name="connsiteX404" fmla="*/ 2808102 w 3871598"/>
                <a:gd name="connsiteY404" fmla="*/ 1187298 h 1256101"/>
                <a:gd name="connsiteX405" fmla="*/ 2804105 w 3871598"/>
                <a:gd name="connsiteY405" fmla="*/ 1195267 h 1256101"/>
                <a:gd name="connsiteX406" fmla="*/ 2782326 w 3871598"/>
                <a:gd name="connsiteY406" fmla="*/ 1185891 h 1256101"/>
                <a:gd name="connsiteX407" fmla="*/ 2780773 w 3871598"/>
                <a:gd name="connsiteY407" fmla="*/ 1186560 h 1256101"/>
                <a:gd name="connsiteX408" fmla="*/ 2779592 w 3871598"/>
                <a:gd name="connsiteY408" fmla="*/ 1188604 h 1256101"/>
                <a:gd name="connsiteX409" fmla="*/ 2777311 w 3871598"/>
                <a:gd name="connsiteY409" fmla="*/ 1189142 h 1256101"/>
                <a:gd name="connsiteX410" fmla="*/ 2774107 w 3871598"/>
                <a:gd name="connsiteY410" fmla="*/ 1193140 h 1256101"/>
                <a:gd name="connsiteX411" fmla="*/ 2772357 w 3871598"/>
                <a:gd name="connsiteY411" fmla="*/ 1209865 h 1256101"/>
                <a:gd name="connsiteX412" fmla="*/ 2832354 w 3871598"/>
                <a:gd name="connsiteY412" fmla="*/ 1216142 h 1256101"/>
                <a:gd name="connsiteX413" fmla="*/ 2832160 w 3871598"/>
                <a:gd name="connsiteY413" fmla="*/ 1240548 h 1256101"/>
                <a:gd name="connsiteX414" fmla="*/ 2817756 w 3871598"/>
                <a:gd name="connsiteY414" fmla="*/ 1238642 h 1256101"/>
                <a:gd name="connsiteX415" fmla="*/ 2816641 w 3871598"/>
                <a:gd name="connsiteY415" fmla="*/ 1238106 h 1256101"/>
                <a:gd name="connsiteX416" fmla="*/ 2816615 w 3871598"/>
                <a:gd name="connsiteY416" fmla="*/ 1238102 h 1256101"/>
                <a:gd name="connsiteX417" fmla="*/ 2816701 w 3871598"/>
                <a:gd name="connsiteY417" fmla="*/ 1238485 h 1256101"/>
                <a:gd name="connsiteX418" fmla="*/ 2808382 w 3871598"/>
                <a:gd name="connsiteY418" fmla="*/ 1237256 h 1256101"/>
                <a:gd name="connsiteX419" fmla="*/ 2815237 w 3871598"/>
                <a:gd name="connsiteY419" fmla="*/ 1247102 h 1256101"/>
                <a:gd name="connsiteX420" fmla="*/ 2806985 w 3871598"/>
                <a:gd name="connsiteY420" fmla="*/ 1245920 h 1256101"/>
                <a:gd name="connsiteX421" fmla="*/ 2803772 w 3871598"/>
                <a:gd name="connsiteY421" fmla="*/ 1243595 h 1256101"/>
                <a:gd name="connsiteX422" fmla="*/ 2803328 w 3871598"/>
                <a:gd name="connsiteY422" fmla="*/ 1245397 h 1256101"/>
                <a:gd name="connsiteX423" fmla="*/ 2774232 w 3871598"/>
                <a:gd name="connsiteY423" fmla="*/ 1240939 h 1256101"/>
                <a:gd name="connsiteX424" fmla="*/ 2774168 w 3871598"/>
                <a:gd name="connsiteY424" fmla="*/ 1240931 h 1256101"/>
                <a:gd name="connsiteX425" fmla="*/ 2775306 w 3871598"/>
                <a:gd name="connsiteY425" fmla="*/ 1241491 h 1256101"/>
                <a:gd name="connsiteX426" fmla="*/ 2798360 w 3871598"/>
                <a:gd name="connsiteY426" fmla="*/ 1248304 h 1256101"/>
                <a:gd name="connsiteX427" fmla="*/ 2768339 w 3871598"/>
                <a:gd name="connsiteY427" fmla="*/ 1247275 h 1256101"/>
                <a:gd name="connsiteX428" fmla="*/ 2761874 w 3871598"/>
                <a:gd name="connsiteY428" fmla="*/ 1246265 h 1256101"/>
                <a:gd name="connsiteX429" fmla="*/ 2753797 w 3871598"/>
                <a:gd name="connsiteY429" fmla="*/ 1246777 h 1256101"/>
                <a:gd name="connsiteX430" fmla="*/ 2750389 w 3871598"/>
                <a:gd name="connsiteY430" fmla="*/ 1246660 h 1256101"/>
                <a:gd name="connsiteX431" fmla="*/ 2750999 w 3871598"/>
                <a:gd name="connsiteY431" fmla="*/ 1246954 h 1256101"/>
                <a:gd name="connsiteX432" fmla="*/ 2727828 w 3871598"/>
                <a:gd name="connsiteY432" fmla="*/ 1248424 h 1256101"/>
                <a:gd name="connsiteX433" fmla="*/ 2713584 w 3871598"/>
                <a:gd name="connsiteY433" fmla="*/ 1246121 h 1256101"/>
                <a:gd name="connsiteX434" fmla="*/ 2714925 w 3871598"/>
                <a:gd name="connsiteY434" fmla="*/ 1249411 h 1256101"/>
                <a:gd name="connsiteX435" fmla="*/ 2715527 w 3871598"/>
                <a:gd name="connsiteY435" fmla="*/ 1249939 h 1256101"/>
                <a:gd name="connsiteX436" fmla="*/ 2715624 w 3871598"/>
                <a:gd name="connsiteY436" fmla="*/ 1250025 h 1256101"/>
                <a:gd name="connsiteX437" fmla="*/ 2699340 w 3871598"/>
                <a:gd name="connsiteY437" fmla="*/ 1256101 h 1256101"/>
                <a:gd name="connsiteX438" fmla="*/ 2678538 w 3871598"/>
                <a:gd name="connsiteY438" fmla="*/ 1252492 h 1256101"/>
                <a:gd name="connsiteX439" fmla="*/ 2716512 w 3871598"/>
                <a:gd name="connsiteY439" fmla="*/ 1225657 h 1256101"/>
                <a:gd name="connsiteX440" fmla="*/ 2573442 w 3871598"/>
                <a:gd name="connsiteY440" fmla="*/ 1236034 h 1256101"/>
                <a:gd name="connsiteX441" fmla="*/ 2518748 w 3871598"/>
                <a:gd name="connsiteY441" fmla="*/ 1234485 h 1256101"/>
                <a:gd name="connsiteX442" fmla="*/ 2540010 w 3871598"/>
                <a:gd name="connsiteY442" fmla="*/ 1204050 h 1256101"/>
                <a:gd name="connsiteX443" fmla="*/ 2468583 w 3871598"/>
                <a:gd name="connsiteY443" fmla="*/ 1210149 h 1256101"/>
                <a:gd name="connsiteX444" fmla="*/ 2464494 w 3871598"/>
                <a:gd name="connsiteY444" fmla="*/ 1210711 h 1256101"/>
                <a:gd name="connsiteX445" fmla="*/ 2407700 w 3871598"/>
                <a:gd name="connsiteY445" fmla="*/ 1218605 h 1256101"/>
                <a:gd name="connsiteX446" fmla="*/ 2400934 w 3871598"/>
                <a:gd name="connsiteY446" fmla="*/ 1207430 h 1256101"/>
                <a:gd name="connsiteX447" fmla="*/ 2330071 w 3871598"/>
                <a:gd name="connsiteY447" fmla="*/ 1199499 h 1256101"/>
                <a:gd name="connsiteX448" fmla="*/ 2364622 w 3871598"/>
                <a:gd name="connsiteY448" fmla="*/ 1208633 h 1256101"/>
                <a:gd name="connsiteX449" fmla="*/ 2276641 w 3871598"/>
                <a:gd name="connsiteY449" fmla="*/ 1194540 h 1256101"/>
                <a:gd name="connsiteX450" fmla="*/ 2269154 w 3871598"/>
                <a:gd name="connsiteY450" fmla="*/ 1196309 h 1256101"/>
                <a:gd name="connsiteX451" fmla="*/ 2264557 w 3871598"/>
                <a:gd name="connsiteY451" fmla="*/ 1198074 h 1256101"/>
                <a:gd name="connsiteX452" fmla="*/ 2343029 w 3871598"/>
                <a:gd name="connsiteY452" fmla="*/ 1214138 h 1256101"/>
                <a:gd name="connsiteX453" fmla="*/ 2253584 w 3871598"/>
                <a:gd name="connsiteY453" fmla="*/ 1202100 h 1256101"/>
                <a:gd name="connsiteX454" fmla="*/ 2261885 w 3871598"/>
                <a:gd name="connsiteY454" fmla="*/ 1206260 h 1256101"/>
                <a:gd name="connsiteX455" fmla="*/ 2246193 w 3871598"/>
                <a:gd name="connsiteY455" fmla="*/ 1203965 h 1256101"/>
                <a:gd name="connsiteX456" fmla="*/ 2242421 w 3871598"/>
                <a:gd name="connsiteY456" fmla="*/ 1205118 h 1256101"/>
                <a:gd name="connsiteX457" fmla="*/ 2241289 w 3871598"/>
                <a:gd name="connsiteY457" fmla="*/ 1204832 h 1256101"/>
                <a:gd name="connsiteX458" fmla="*/ 2245412 w 3871598"/>
                <a:gd name="connsiteY458" fmla="*/ 1165427 h 1256101"/>
                <a:gd name="connsiteX459" fmla="*/ 2207463 w 3871598"/>
                <a:gd name="connsiteY459" fmla="*/ 1168955 h 1256101"/>
                <a:gd name="connsiteX460" fmla="*/ 2198905 w 3871598"/>
                <a:gd name="connsiteY460" fmla="*/ 1169795 h 1256101"/>
                <a:gd name="connsiteX461" fmla="*/ 2080043 w 3871598"/>
                <a:gd name="connsiteY461" fmla="*/ 1181563 h 1256101"/>
                <a:gd name="connsiteX462" fmla="*/ 2068848 w 3871598"/>
                <a:gd name="connsiteY462" fmla="*/ 1175649 h 1256101"/>
                <a:gd name="connsiteX463" fmla="*/ 2053313 w 3871598"/>
                <a:gd name="connsiteY463" fmla="*/ 1177855 h 1256101"/>
                <a:gd name="connsiteX464" fmla="*/ 2043714 w 3871598"/>
                <a:gd name="connsiteY464" fmla="*/ 1176038 h 1256101"/>
                <a:gd name="connsiteX465" fmla="*/ 2044514 w 3871598"/>
                <a:gd name="connsiteY465" fmla="*/ 1179272 h 1256101"/>
                <a:gd name="connsiteX466" fmla="*/ 2044905 w 3871598"/>
                <a:gd name="connsiteY466" fmla="*/ 1179778 h 1256101"/>
                <a:gd name="connsiteX467" fmla="*/ 2044968 w 3871598"/>
                <a:gd name="connsiteY467" fmla="*/ 1179861 h 1256101"/>
                <a:gd name="connsiteX468" fmla="*/ 2033701 w 3871598"/>
                <a:gd name="connsiteY468" fmla="*/ 1186461 h 1256101"/>
                <a:gd name="connsiteX469" fmla="*/ 2019690 w 3871598"/>
                <a:gd name="connsiteY469" fmla="*/ 1183563 h 1256101"/>
                <a:gd name="connsiteX470" fmla="*/ 2036883 w 3871598"/>
                <a:gd name="connsiteY470" fmla="*/ 1172599 h 1256101"/>
                <a:gd name="connsiteX471" fmla="*/ 1937604 w 3871598"/>
                <a:gd name="connsiteY471" fmla="*/ 1172308 h 1256101"/>
                <a:gd name="connsiteX472" fmla="*/ 1937534 w 3871598"/>
                <a:gd name="connsiteY472" fmla="*/ 1170777 h 1256101"/>
                <a:gd name="connsiteX473" fmla="*/ 1911746 w 3871598"/>
                <a:gd name="connsiteY473" fmla="*/ 1170980 h 1256101"/>
                <a:gd name="connsiteX474" fmla="*/ 1927211 w 3871598"/>
                <a:gd name="connsiteY474" fmla="*/ 1139939 h 1256101"/>
                <a:gd name="connsiteX475" fmla="*/ 1878485 w 3871598"/>
                <a:gd name="connsiteY475" fmla="*/ 1148412 h 1256101"/>
                <a:gd name="connsiteX476" fmla="*/ 1875688 w 3871598"/>
                <a:gd name="connsiteY476" fmla="*/ 1149109 h 1256101"/>
                <a:gd name="connsiteX477" fmla="*/ 1836841 w 3871598"/>
                <a:gd name="connsiteY477" fmla="*/ 1158881 h 1256101"/>
                <a:gd name="connsiteX478" fmla="*/ 1832620 w 3871598"/>
                <a:gd name="connsiteY478" fmla="*/ 1147972 h 1256101"/>
                <a:gd name="connsiteX479" fmla="*/ 1784747 w 3871598"/>
                <a:gd name="connsiteY479" fmla="*/ 1142447 h 1256101"/>
                <a:gd name="connsiteX480" fmla="*/ 1807912 w 3871598"/>
                <a:gd name="connsiteY480" fmla="*/ 1150389 h 1256101"/>
                <a:gd name="connsiteX481" fmla="*/ 1748617 w 3871598"/>
                <a:gd name="connsiteY481" fmla="*/ 1139297 h 1256101"/>
                <a:gd name="connsiteX482" fmla="*/ 1743473 w 3871598"/>
                <a:gd name="connsiteY482" fmla="*/ 1141312 h 1256101"/>
                <a:gd name="connsiteX483" fmla="*/ 1740288 w 3871598"/>
                <a:gd name="connsiteY483" fmla="*/ 1143225 h 1256101"/>
                <a:gd name="connsiteX484" fmla="*/ 1793059 w 3871598"/>
                <a:gd name="connsiteY484" fmla="*/ 1156599 h 1256101"/>
                <a:gd name="connsiteX485" fmla="*/ 1732701 w 3871598"/>
                <a:gd name="connsiteY485" fmla="*/ 1147604 h 1256101"/>
                <a:gd name="connsiteX486" fmla="*/ 1738200 w 3871598"/>
                <a:gd name="connsiteY486" fmla="*/ 1151471 h 1256101"/>
                <a:gd name="connsiteX487" fmla="*/ 1727617 w 3871598"/>
                <a:gd name="connsiteY487" fmla="*/ 1149711 h 1256101"/>
                <a:gd name="connsiteX488" fmla="*/ 1725014 w 3871598"/>
                <a:gd name="connsiteY488" fmla="*/ 1150986 h 1256101"/>
                <a:gd name="connsiteX489" fmla="*/ 1719920 w 3871598"/>
                <a:gd name="connsiteY489" fmla="*/ 1149325 h 1256101"/>
                <a:gd name="connsiteX490" fmla="*/ 1717011 w 3871598"/>
                <a:gd name="connsiteY490" fmla="*/ 1149140 h 1256101"/>
                <a:gd name="connsiteX491" fmla="*/ 1710683 w 3871598"/>
                <a:gd name="connsiteY491" fmla="*/ 1145640 h 1256101"/>
                <a:gd name="connsiteX492" fmla="*/ 1707683 w 3871598"/>
                <a:gd name="connsiteY492" fmla="*/ 1144906 h 1256101"/>
                <a:gd name="connsiteX493" fmla="*/ 1703683 w 3871598"/>
                <a:gd name="connsiteY493" fmla="*/ 1149462 h 1256101"/>
                <a:gd name="connsiteX494" fmla="*/ 1679908 w 3871598"/>
                <a:gd name="connsiteY494" fmla="*/ 1143494 h 1256101"/>
                <a:gd name="connsiteX495" fmla="*/ 1665953 w 3871598"/>
                <a:gd name="connsiteY495" fmla="*/ 1143035 h 1256101"/>
                <a:gd name="connsiteX496" fmla="*/ 1660368 w 3871598"/>
                <a:gd name="connsiteY496" fmla="*/ 1146848 h 1256101"/>
                <a:gd name="connsiteX497" fmla="*/ 1701841 w 3871598"/>
                <a:gd name="connsiteY497" fmla="*/ 1160835 h 1256101"/>
                <a:gd name="connsiteX498" fmla="*/ 1700161 w 3871598"/>
                <a:gd name="connsiteY498" fmla="*/ 1161481 h 1256101"/>
                <a:gd name="connsiteX499" fmla="*/ 1663366 w 3871598"/>
                <a:gd name="connsiteY499" fmla="*/ 1157987 h 1256101"/>
                <a:gd name="connsiteX500" fmla="*/ 1671150 w 3871598"/>
                <a:gd name="connsiteY500" fmla="*/ 1160619 h 1256101"/>
                <a:gd name="connsiteX501" fmla="*/ 1661088 w 3871598"/>
                <a:gd name="connsiteY501" fmla="*/ 1160459 h 1256101"/>
                <a:gd name="connsiteX502" fmla="*/ 1592683 w 3871598"/>
                <a:gd name="connsiteY502" fmla="*/ 1151272 h 1256101"/>
                <a:gd name="connsiteX503" fmla="*/ 1587166 w 3871598"/>
                <a:gd name="connsiteY503" fmla="*/ 1152154 h 1256101"/>
                <a:gd name="connsiteX504" fmla="*/ 1578756 w 3871598"/>
                <a:gd name="connsiteY504" fmla="*/ 1149374 h 1256101"/>
                <a:gd name="connsiteX505" fmla="*/ 1575841 w 3871598"/>
                <a:gd name="connsiteY505" fmla="*/ 1148977 h 1256101"/>
                <a:gd name="connsiteX506" fmla="*/ 1575836 w 3871598"/>
                <a:gd name="connsiteY506" fmla="*/ 1151630 h 1256101"/>
                <a:gd name="connsiteX507" fmla="*/ 1615983 w 3871598"/>
                <a:gd name="connsiteY507" fmla="*/ 1163279 h 1256101"/>
                <a:gd name="connsiteX508" fmla="*/ 1588512 w 3871598"/>
                <a:gd name="connsiteY508" fmla="*/ 1161237 h 1256101"/>
                <a:gd name="connsiteX509" fmla="*/ 1596142 w 3871598"/>
                <a:gd name="connsiteY509" fmla="*/ 1163315 h 1256101"/>
                <a:gd name="connsiteX510" fmla="*/ 1589395 w 3871598"/>
                <a:gd name="connsiteY510" fmla="*/ 1163448 h 1256101"/>
                <a:gd name="connsiteX511" fmla="*/ 1538364 w 3871598"/>
                <a:gd name="connsiteY511" fmla="*/ 1157536 h 1256101"/>
                <a:gd name="connsiteX512" fmla="*/ 1532438 w 3871598"/>
                <a:gd name="connsiteY512" fmla="*/ 1157642 h 1256101"/>
                <a:gd name="connsiteX513" fmla="*/ 1531784 w 3871598"/>
                <a:gd name="connsiteY513" fmla="*/ 1157493 h 1256101"/>
                <a:gd name="connsiteX514" fmla="*/ 1518047 w 3871598"/>
                <a:gd name="connsiteY514" fmla="*/ 1155453 h 1256101"/>
                <a:gd name="connsiteX515" fmla="*/ 1504380 w 3871598"/>
                <a:gd name="connsiteY515" fmla="*/ 1154244 h 1256101"/>
                <a:gd name="connsiteX516" fmla="*/ 1504598 w 3871598"/>
                <a:gd name="connsiteY516" fmla="*/ 1155335 h 1256101"/>
                <a:gd name="connsiteX517" fmla="*/ 1518265 w 3871598"/>
                <a:gd name="connsiteY517" fmla="*/ 1164155 h 1256101"/>
                <a:gd name="connsiteX518" fmla="*/ 1515514 w 3871598"/>
                <a:gd name="connsiteY518" fmla="*/ 1164679 h 1256101"/>
                <a:gd name="connsiteX519" fmla="*/ 1510138 w 3871598"/>
                <a:gd name="connsiteY519" fmla="*/ 1164179 h 1256101"/>
                <a:gd name="connsiteX520" fmla="*/ 1510846 w 3871598"/>
                <a:gd name="connsiteY520" fmla="*/ 1166372 h 1256101"/>
                <a:gd name="connsiteX521" fmla="*/ 1495314 w 3871598"/>
                <a:gd name="connsiteY521" fmla="*/ 1164253 h 1256101"/>
                <a:gd name="connsiteX522" fmla="*/ 1491506 w 3871598"/>
                <a:gd name="connsiteY522" fmla="*/ 1163791 h 1256101"/>
                <a:gd name="connsiteX523" fmla="*/ 1481193 w 3871598"/>
                <a:gd name="connsiteY523" fmla="*/ 1163323 h 1256101"/>
                <a:gd name="connsiteX524" fmla="*/ 1487833 w 3871598"/>
                <a:gd name="connsiteY524" fmla="*/ 1174378 h 1256101"/>
                <a:gd name="connsiteX525" fmla="*/ 1471491 w 3871598"/>
                <a:gd name="connsiteY525" fmla="*/ 1166361 h 1256101"/>
                <a:gd name="connsiteX526" fmla="*/ 1466328 w 3871598"/>
                <a:gd name="connsiteY526" fmla="*/ 1169901 h 1256101"/>
                <a:gd name="connsiteX527" fmla="*/ 1462305 w 3871598"/>
                <a:gd name="connsiteY527" fmla="*/ 1165323 h 1256101"/>
                <a:gd name="connsiteX528" fmla="*/ 1462598 w 3871598"/>
                <a:gd name="connsiteY528" fmla="*/ 1164895 h 1256101"/>
                <a:gd name="connsiteX529" fmla="*/ 1444956 w 3871598"/>
                <a:gd name="connsiteY529" fmla="*/ 1171185 h 1256101"/>
                <a:gd name="connsiteX530" fmla="*/ 1432368 w 3871598"/>
                <a:gd name="connsiteY530" fmla="*/ 1163279 h 1256101"/>
                <a:gd name="connsiteX531" fmla="*/ 1425062 w 3871598"/>
                <a:gd name="connsiteY531" fmla="*/ 1164871 h 1256101"/>
                <a:gd name="connsiteX532" fmla="*/ 1419101 w 3871598"/>
                <a:gd name="connsiteY532" fmla="*/ 1161405 h 1256101"/>
                <a:gd name="connsiteX533" fmla="*/ 1420778 w 3871598"/>
                <a:gd name="connsiteY533" fmla="*/ 1157092 h 1256101"/>
                <a:gd name="connsiteX534" fmla="*/ 1408140 w 3871598"/>
                <a:gd name="connsiteY534" fmla="*/ 1156809 h 1256101"/>
                <a:gd name="connsiteX535" fmla="*/ 1408257 w 3871598"/>
                <a:gd name="connsiteY535" fmla="*/ 1159067 h 1256101"/>
                <a:gd name="connsiteX536" fmla="*/ 1400003 w 3871598"/>
                <a:gd name="connsiteY536" fmla="*/ 1156808 h 1256101"/>
                <a:gd name="connsiteX537" fmla="*/ 1395916 w 3871598"/>
                <a:gd name="connsiteY537" fmla="*/ 1156743 h 1256101"/>
                <a:gd name="connsiteX538" fmla="*/ 1389896 w 3871598"/>
                <a:gd name="connsiteY538" fmla="*/ 1162960 h 1256101"/>
                <a:gd name="connsiteX539" fmla="*/ 1378519 w 3871598"/>
                <a:gd name="connsiteY539" fmla="*/ 1157081 h 1256101"/>
                <a:gd name="connsiteX540" fmla="*/ 1377429 w 3871598"/>
                <a:gd name="connsiteY540" fmla="*/ 1156718 h 1256101"/>
                <a:gd name="connsiteX541" fmla="*/ 1377438 w 3871598"/>
                <a:gd name="connsiteY541" fmla="*/ 1156731 h 1256101"/>
                <a:gd name="connsiteX542" fmla="*/ 1383693 w 3871598"/>
                <a:gd name="connsiteY542" fmla="*/ 1165262 h 1256101"/>
                <a:gd name="connsiteX543" fmla="*/ 1361949 w 3871598"/>
                <a:gd name="connsiteY543" fmla="*/ 1160982 h 1256101"/>
                <a:gd name="connsiteX544" fmla="*/ 1366364 w 3871598"/>
                <a:gd name="connsiteY544" fmla="*/ 1168972 h 1256101"/>
                <a:gd name="connsiteX545" fmla="*/ 1362725 w 3871598"/>
                <a:gd name="connsiteY545" fmla="*/ 1168386 h 1256101"/>
                <a:gd name="connsiteX546" fmla="*/ 1356741 w 3871598"/>
                <a:gd name="connsiteY546" fmla="*/ 1165375 h 1256101"/>
                <a:gd name="connsiteX547" fmla="*/ 1351668 w 3871598"/>
                <a:gd name="connsiteY547" fmla="*/ 1171393 h 1256101"/>
                <a:gd name="connsiteX548" fmla="*/ 1337289 w 3871598"/>
                <a:gd name="connsiteY548" fmla="*/ 1162200 h 1256101"/>
                <a:gd name="connsiteX549" fmla="*/ 1336435 w 3871598"/>
                <a:gd name="connsiteY549" fmla="*/ 1162051 h 1256101"/>
                <a:gd name="connsiteX550" fmla="*/ 1335823 w 3871598"/>
                <a:gd name="connsiteY550" fmla="*/ 1166135 h 1256101"/>
                <a:gd name="connsiteX551" fmla="*/ 1330404 w 3871598"/>
                <a:gd name="connsiteY551" fmla="*/ 1161463 h 1256101"/>
                <a:gd name="connsiteX552" fmla="*/ 1322716 w 3871598"/>
                <a:gd name="connsiteY552" fmla="*/ 1166913 h 1256101"/>
                <a:gd name="connsiteX553" fmla="*/ 1322002 w 3871598"/>
                <a:gd name="connsiteY553" fmla="*/ 1156491 h 1256101"/>
                <a:gd name="connsiteX554" fmla="*/ 1314893 w 3871598"/>
                <a:gd name="connsiteY554" fmla="*/ 1155098 h 1256101"/>
                <a:gd name="connsiteX555" fmla="*/ 1313851 w 3871598"/>
                <a:gd name="connsiteY555" fmla="*/ 1155780 h 1256101"/>
                <a:gd name="connsiteX556" fmla="*/ 1312410 w 3871598"/>
                <a:gd name="connsiteY556" fmla="*/ 1154887 h 1256101"/>
                <a:gd name="connsiteX557" fmla="*/ 1302394 w 3871598"/>
                <a:gd name="connsiteY557" fmla="*/ 1154277 h 1256101"/>
                <a:gd name="connsiteX558" fmla="*/ 1301818 w 3871598"/>
                <a:gd name="connsiteY558" fmla="*/ 1152098 h 1256101"/>
                <a:gd name="connsiteX559" fmla="*/ 1298236 w 3871598"/>
                <a:gd name="connsiteY559" fmla="*/ 1151640 h 1256101"/>
                <a:gd name="connsiteX560" fmla="*/ 1296023 w 3871598"/>
                <a:gd name="connsiteY560" fmla="*/ 1150587 h 1256101"/>
                <a:gd name="connsiteX561" fmla="*/ 1301415 w 3871598"/>
                <a:gd name="connsiteY561" fmla="*/ 1143803 h 1256101"/>
                <a:gd name="connsiteX562" fmla="*/ 1300470 w 3871598"/>
                <a:gd name="connsiteY562" fmla="*/ 1141048 h 1256101"/>
                <a:gd name="connsiteX563" fmla="*/ 1286588 w 3871598"/>
                <a:gd name="connsiteY563" fmla="*/ 1141633 h 1256101"/>
                <a:gd name="connsiteX564" fmla="*/ 1291932 w 3871598"/>
                <a:gd name="connsiteY564" fmla="*/ 1145808 h 1256101"/>
                <a:gd name="connsiteX565" fmla="*/ 1288464 w 3871598"/>
                <a:gd name="connsiteY565" fmla="*/ 1146290 h 1256101"/>
                <a:gd name="connsiteX566" fmla="*/ 1276624 w 3871598"/>
                <a:gd name="connsiteY566" fmla="*/ 1144687 h 1256101"/>
                <a:gd name="connsiteX567" fmla="*/ 1268654 w 3871598"/>
                <a:gd name="connsiteY567" fmla="*/ 1138151 h 1256101"/>
                <a:gd name="connsiteX568" fmla="*/ 1258576 w 3871598"/>
                <a:gd name="connsiteY568" fmla="*/ 1139231 h 1256101"/>
                <a:gd name="connsiteX569" fmla="*/ 1256145 w 3871598"/>
                <a:gd name="connsiteY569" fmla="*/ 1138902 h 1256101"/>
                <a:gd name="connsiteX570" fmla="*/ 1223308 w 3871598"/>
                <a:gd name="connsiteY570" fmla="*/ 1169930 h 1256101"/>
                <a:gd name="connsiteX571" fmla="*/ 1220024 w 3871598"/>
                <a:gd name="connsiteY571" fmla="*/ 1163659 h 1256101"/>
                <a:gd name="connsiteX572" fmla="*/ 1164567 w 3871598"/>
                <a:gd name="connsiteY572" fmla="*/ 1189030 h 1256101"/>
                <a:gd name="connsiteX573" fmla="*/ 1143232 w 3871598"/>
                <a:gd name="connsiteY573" fmla="*/ 1171230 h 1256101"/>
                <a:gd name="connsiteX574" fmla="*/ 1142700 w 3871598"/>
                <a:gd name="connsiteY574" fmla="*/ 1150881 h 1256101"/>
                <a:gd name="connsiteX575" fmla="*/ 1126499 w 3871598"/>
                <a:gd name="connsiteY575" fmla="*/ 1157214 h 1256101"/>
                <a:gd name="connsiteX576" fmla="*/ 1092522 w 3871598"/>
                <a:gd name="connsiteY576" fmla="*/ 1133081 h 1256101"/>
                <a:gd name="connsiteX577" fmla="*/ 1072533 w 3871598"/>
                <a:gd name="connsiteY577" fmla="*/ 1126350 h 1256101"/>
                <a:gd name="connsiteX578" fmla="*/ 1067962 w 3871598"/>
                <a:gd name="connsiteY578" fmla="*/ 1119989 h 1256101"/>
                <a:gd name="connsiteX579" fmla="*/ 1054776 w 3871598"/>
                <a:gd name="connsiteY579" fmla="*/ 1121317 h 1256101"/>
                <a:gd name="connsiteX580" fmla="*/ 1040032 w 3871598"/>
                <a:gd name="connsiteY580" fmla="*/ 1140657 h 1256101"/>
                <a:gd name="connsiteX581" fmla="*/ 1017880 w 3871598"/>
                <a:gd name="connsiteY581" fmla="*/ 1127125 h 1256101"/>
                <a:gd name="connsiteX582" fmla="*/ 1010081 w 3871598"/>
                <a:gd name="connsiteY582" fmla="*/ 1127174 h 1256101"/>
                <a:gd name="connsiteX583" fmla="*/ 946362 w 3871598"/>
                <a:gd name="connsiteY583" fmla="*/ 1144354 h 1256101"/>
                <a:gd name="connsiteX584" fmla="*/ 958674 w 3871598"/>
                <a:gd name="connsiteY584" fmla="*/ 1132301 h 1256101"/>
                <a:gd name="connsiteX585" fmla="*/ 944753 w 3871598"/>
                <a:gd name="connsiteY585" fmla="*/ 1129874 h 1256101"/>
                <a:gd name="connsiteX586" fmla="*/ 878668 w 3871598"/>
                <a:gd name="connsiteY586" fmla="*/ 1147627 h 1256101"/>
                <a:gd name="connsiteX587" fmla="*/ 870588 w 3871598"/>
                <a:gd name="connsiteY587" fmla="*/ 1146401 h 1256101"/>
                <a:gd name="connsiteX588" fmla="*/ 827892 w 3871598"/>
                <a:gd name="connsiteY588" fmla="*/ 1160681 h 1256101"/>
                <a:gd name="connsiteX589" fmla="*/ 835759 w 3871598"/>
                <a:gd name="connsiteY589" fmla="*/ 1149240 h 1256101"/>
                <a:gd name="connsiteX590" fmla="*/ 826162 w 3871598"/>
                <a:gd name="connsiteY590" fmla="*/ 1146220 h 1256101"/>
                <a:gd name="connsiteX591" fmla="*/ 712757 w 3871598"/>
                <a:gd name="connsiteY591" fmla="*/ 1190031 h 1256101"/>
                <a:gd name="connsiteX592" fmla="*/ 706715 w 3871598"/>
                <a:gd name="connsiteY592" fmla="*/ 1189340 h 1256101"/>
                <a:gd name="connsiteX593" fmla="*/ 692136 w 3871598"/>
                <a:gd name="connsiteY593" fmla="*/ 1184193 h 1256101"/>
                <a:gd name="connsiteX594" fmla="*/ 703374 w 3871598"/>
                <a:gd name="connsiteY594" fmla="*/ 1176937 h 1256101"/>
                <a:gd name="connsiteX595" fmla="*/ 660895 w 3871598"/>
                <a:gd name="connsiteY595" fmla="*/ 1180428 h 1256101"/>
                <a:gd name="connsiteX596" fmla="*/ 586119 w 3871598"/>
                <a:gd name="connsiteY596" fmla="*/ 1155366 h 1256101"/>
                <a:gd name="connsiteX597" fmla="*/ 575652 w 3871598"/>
                <a:gd name="connsiteY597" fmla="*/ 1156590 h 1256101"/>
                <a:gd name="connsiteX598" fmla="*/ 564221 w 3871598"/>
                <a:gd name="connsiteY598" fmla="*/ 1157813 h 1256101"/>
                <a:gd name="connsiteX599" fmla="*/ 570530 w 3871598"/>
                <a:gd name="connsiteY599" fmla="*/ 1151670 h 1256101"/>
                <a:gd name="connsiteX600" fmla="*/ 568653 w 3871598"/>
                <a:gd name="connsiteY600" fmla="*/ 1151159 h 1256101"/>
                <a:gd name="connsiteX601" fmla="*/ 561154 w 3871598"/>
                <a:gd name="connsiteY601" fmla="*/ 1150467 h 1256101"/>
                <a:gd name="connsiteX602" fmla="*/ 556054 w 3871598"/>
                <a:gd name="connsiteY602" fmla="*/ 1151378 h 1256101"/>
                <a:gd name="connsiteX603" fmla="*/ 554720 w 3871598"/>
                <a:gd name="connsiteY603" fmla="*/ 1151352 h 1256101"/>
                <a:gd name="connsiteX604" fmla="*/ 535779 w 3871598"/>
                <a:gd name="connsiteY604" fmla="*/ 1154488 h 1256101"/>
                <a:gd name="connsiteX605" fmla="*/ 529915 w 3871598"/>
                <a:gd name="connsiteY605" fmla="*/ 1154827 h 1256101"/>
                <a:gd name="connsiteX606" fmla="*/ 528834 w 3871598"/>
                <a:gd name="connsiteY606" fmla="*/ 1155463 h 1256101"/>
                <a:gd name="connsiteX607" fmla="*/ 517865 w 3871598"/>
                <a:gd name="connsiteY607" fmla="*/ 1156996 h 1256101"/>
                <a:gd name="connsiteX608" fmla="*/ 508487 w 3871598"/>
                <a:gd name="connsiteY608" fmla="*/ 1157780 h 1256101"/>
                <a:gd name="connsiteX609" fmla="*/ 500975 w 3871598"/>
                <a:gd name="connsiteY609" fmla="*/ 1161055 h 1256101"/>
                <a:gd name="connsiteX610" fmla="*/ 472951 w 3871598"/>
                <a:gd name="connsiteY610" fmla="*/ 1154059 h 1256101"/>
                <a:gd name="connsiteX611" fmla="*/ 434861 w 3871598"/>
                <a:gd name="connsiteY611" fmla="*/ 1157776 h 1256101"/>
                <a:gd name="connsiteX612" fmla="*/ 442626 w 3871598"/>
                <a:gd name="connsiteY612" fmla="*/ 1154311 h 1256101"/>
                <a:gd name="connsiteX613" fmla="*/ 433645 w 3871598"/>
                <a:gd name="connsiteY613" fmla="*/ 1156021 h 1256101"/>
                <a:gd name="connsiteX614" fmla="*/ 432260 w 3871598"/>
                <a:gd name="connsiteY614" fmla="*/ 1136738 h 1256101"/>
                <a:gd name="connsiteX615" fmla="*/ 415853 w 3871598"/>
                <a:gd name="connsiteY615" fmla="*/ 1153063 h 1256101"/>
                <a:gd name="connsiteX616" fmla="*/ 427275 w 3871598"/>
                <a:gd name="connsiteY616" fmla="*/ 1116054 h 1256101"/>
                <a:gd name="connsiteX617" fmla="*/ 418417 w 3871598"/>
                <a:gd name="connsiteY617" fmla="*/ 1114382 h 1256101"/>
                <a:gd name="connsiteX618" fmla="*/ 410729 w 3871598"/>
                <a:gd name="connsiteY618" fmla="*/ 1113695 h 1256101"/>
                <a:gd name="connsiteX619" fmla="*/ 388973 w 3871598"/>
                <a:gd name="connsiteY619" fmla="*/ 1148442 h 1256101"/>
                <a:gd name="connsiteX620" fmla="*/ 393004 w 3871598"/>
                <a:gd name="connsiteY620" fmla="*/ 1111958 h 1256101"/>
                <a:gd name="connsiteX621" fmla="*/ 382552 w 3871598"/>
                <a:gd name="connsiteY621" fmla="*/ 1116860 h 1256101"/>
                <a:gd name="connsiteX622" fmla="*/ 383865 w 3871598"/>
                <a:gd name="connsiteY622" fmla="*/ 1110368 h 1256101"/>
                <a:gd name="connsiteX623" fmla="*/ 378534 w 3871598"/>
                <a:gd name="connsiteY623" fmla="*/ 1109654 h 1256101"/>
                <a:gd name="connsiteX624" fmla="*/ 379031 w 3871598"/>
                <a:gd name="connsiteY624" fmla="*/ 1109125 h 1256101"/>
                <a:gd name="connsiteX625" fmla="*/ 537125 w 3871598"/>
                <a:gd name="connsiteY625" fmla="*/ 1087339 h 1256101"/>
                <a:gd name="connsiteX626" fmla="*/ 534094 w 3871598"/>
                <a:gd name="connsiteY626" fmla="*/ 1065347 h 1256101"/>
                <a:gd name="connsiteX627" fmla="*/ 526386 w 3871598"/>
                <a:gd name="connsiteY627" fmla="*/ 1074381 h 1256101"/>
                <a:gd name="connsiteX628" fmla="*/ 522289 w 3871598"/>
                <a:gd name="connsiteY628" fmla="*/ 1063741 h 1256101"/>
                <a:gd name="connsiteX629" fmla="*/ 517229 w 3871598"/>
                <a:gd name="connsiteY629" fmla="*/ 1066099 h 1256101"/>
                <a:gd name="connsiteX630" fmla="*/ 515138 w 3871598"/>
                <a:gd name="connsiteY630" fmla="*/ 1047821 h 1256101"/>
                <a:gd name="connsiteX631" fmla="*/ 509223 w 3871598"/>
                <a:gd name="connsiteY631" fmla="*/ 1044281 h 1256101"/>
                <a:gd name="connsiteX632" fmla="*/ 506788 w 3871598"/>
                <a:gd name="connsiteY632" fmla="*/ 1045376 h 1256101"/>
                <a:gd name="connsiteX633" fmla="*/ 491920 w 3871598"/>
                <a:gd name="connsiteY633" fmla="*/ 1050926 h 1256101"/>
                <a:gd name="connsiteX634" fmla="*/ 481803 w 3871598"/>
                <a:gd name="connsiteY634" fmla="*/ 1057598 h 1256101"/>
                <a:gd name="connsiteX635" fmla="*/ 471031 w 3871598"/>
                <a:gd name="connsiteY635" fmla="*/ 1049440 h 1256101"/>
                <a:gd name="connsiteX636" fmla="*/ 458676 w 3871598"/>
                <a:gd name="connsiteY636" fmla="*/ 1054538 h 1256101"/>
                <a:gd name="connsiteX637" fmla="*/ 460933 w 3871598"/>
                <a:gd name="connsiteY637" fmla="*/ 1043512 h 1256101"/>
                <a:gd name="connsiteX638" fmla="*/ 430936 w 3871598"/>
                <a:gd name="connsiteY638" fmla="*/ 1049757 h 1256101"/>
                <a:gd name="connsiteX639" fmla="*/ 435643 w 3871598"/>
                <a:gd name="connsiteY639" fmla="*/ 1037959 h 1256101"/>
                <a:gd name="connsiteX640" fmla="*/ 435645 w 3871598"/>
                <a:gd name="connsiteY640" fmla="*/ 1037941 h 1256101"/>
                <a:gd name="connsiteX641" fmla="*/ 434228 w 3871598"/>
                <a:gd name="connsiteY641" fmla="*/ 1038457 h 1256101"/>
                <a:gd name="connsiteX642" fmla="*/ 420486 w 3871598"/>
                <a:gd name="connsiteY642" fmla="*/ 1046713 h 1256101"/>
                <a:gd name="connsiteX643" fmla="*/ 412389 w 3871598"/>
                <a:gd name="connsiteY643" fmla="*/ 1039763 h 1256101"/>
                <a:gd name="connsiteX644" fmla="*/ 413258 w 3871598"/>
                <a:gd name="connsiteY644" fmla="*/ 1037884 h 1256101"/>
                <a:gd name="connsiteX645" fmla="*/ 408281 w 3871598"/>
                <a:gd name="connsiteY645" fmla="*/ 1036065 h 1256101"/>
                <a:gd name="connsiteX646" fmla="*/ 407547 w 3871598"/>
                <a:gd name="connsiteY646" fmla="*/ 1035609 h 1256101"/>
                <a:gd name="connsiteX647" fmla="*/ 406809 w 3871598"/>
                <a:gd name="connsiteY647" fmla="*/ 1035880 h 1256101"/>
                <a:gd name="connsiteX648" fmla="*/ 393059 w 3871598"/>
                <a:gd name="connsiteY648" fmla="*/ 1031616 h 1256101"/>
                <a:gd name="connsiteX649" fmla="*/ 395231 w 3871598"/>
                <a:gd name="connsiteY649" fmla="*/ 1027438 h 1256101"/>
                <a:gd name="connsiteX650" fmla="*/ 384842 w 3871598"/>
                <a:gd name="connsiteY650" fmla="*/ 1029320 h 1256101"/>
                <a:gd name="connsiteX651" fmla="*/ 383323 w 3871598"/>
                <a:gd name="connsiteY651" fmla="*/ 1029707 h 1256101"/>
                <a:gd name="connsiteX652" fmla="*/ 383075 w 3871598"/>
                <a:gd name="connsiteY652" fmla="*/ 1029768 h 1256101"/>
                <a:gd name="connsiteX653" fmla="*/ 356703 w 3871598"/>
                <a:gd name="connsiteY653" fmla="*/ 1029213 h 1256101"/>
                <a:gd name="connsiteX654" fmla="*/ 360687 w 3871598"/>
                <a:gd name="connsiteY654" fmla="*/ 1022995 h 1256101"/>
                <a:gd name="connsiteX655" fmla="*/ 464155 w 3871598"/>
                <a:gd name="connsiteY655" fmla="*/ 1018149 h 1256101"/>
                <a:gd name="connsiteX656" fmla="*/ 374941 w 3871598"/>
                <a:gd name="connsiteY656" fmla="*/ 992436 h 1256101"/>
                <a:gd name="connsiteX657" fmla="*/ 359114 w 3871598"/>
                <a:gd name="connsiteY657" fmla="*/ 979931 h 1256101"/>
                <a:gd name="connsiteX658" fmla="*/ 468101 w 3871598"/>
                <a:gd name="connsiteY658" fmla="*/ 969750 h 1256101"/>
                <a:gd name="connsiteX659" fmla="*/ 420519 w 3871598"/>
                <a:gd name="connsiteY659" fmla="*/ 957358 h 1256101"/>
                <a:gd name="connsiteX660" fmla="*/ 417092 w 3871598"/>
                <a:gd name="connsiteY660" fmla="*/ 956751 h 1256101"/>
                <a:gd name="connsiteX661" fmla="*/ 369167 w 3871598"/>
                <a:gd name="connsiteY661" fmla="*/ 948373 h 1256101"/>
                <a:gd name="connsiteX662" fmla="*/ 403607 w 3871598"/>
                <a:gd name="connsiteY662" fmla="*/ 941503 h 1256101"/>
                <a:gd name="connsiteX663" fmla="*/ 402724 w 3871598"/>
                <a:gd name="connsiteY663" fmla="*/ 922433 h 1256101"/>
                <a:gd name="connsiteX664" fmla="*/ 385701 w 3871598"/>
                <a:gd name="connsiteY664" fmla="*/ 934284 h 1256101"/>
                <a:gd name="connsiteX665" fmla="*/ 398678 w 3871598"/>
                <a:gd name="connsiteY665" fmla="*/ 908549 h 1256101"/>
                <a:gd name="connsiteX666" fmla="*/ 389946 w 3871598"/>
                <a:gd name="connsiteY666" fmla="*/ 907798 h 1256101"/>
                <a:gd name="connsiteX667" fmla="*/ 382336 w 3871598"/>
                <a:gd name="connsiteY667" fmla="*/ 907664 h 1256101"/>
                <a:gd name="connsiteX668" fmla="*/ 359187 w 3871598"/>
                <a:gd name="connsiteY668" fmla="*/ 932312 h 1256101"/>
                <a:gd name="connsiteX669" fmla="*/ 364791 w 3871598"/>
                <a:gd name="connsiteY669" fmla="*/ 907259 h 1256101"/>
                <a:gd name="connsiteX670" fmla="*/ 354189 w 3871598"/>
                <a:gd name="connsiteY670" fmla="*/ 911060 h 1256101"/>
                <a:gd name="connsiteX671" fmla="*/ 355779 w 3871598"/>
                <a:gd name="connsiteY671" fmla="*/ 906574 h 1256101"/>
                <a:gd name="connsiteX672" fmla="*/ 350511 w 3871598"/>
                <a:gd name="connsiteY672" fmla="*/ 906322 h 1256101"/>
                <a:gd name="connsiteX673" fmla="*/ 353972 w 3871598"/>
                <a:gd name="connsiteY673" fmla="*/ 903759 h 1256101"/>
                <a:gd name="connsiteX674" fmla="*/ 353421 w 3871598"/>
                <a:gd name="connsiteY674" fmla="*/ 902674 h 1256101"/>
                <a:gd name="connsiteX675" fmla="*/ 362474 w 3871598"/>
                <a:gd name="connsiteY675" fmla="*/ 898776 h 1256101"/>
                <a:gd name="connsiteX676" fmla="*/ 363707 w 3871598"/>
                <a:gd name="connsiteY676" fmla="*/ 897386 h 1256101"/>
                <a:gd name="connsiteX677" fmla="*/ 347016 w 3871598"/>
                <a:gd name="connsiteY677" fmla="*/ 898291 h 1256101"/>
                <a:gd name="connsiteX678" fmla="*/ 357253 w 3871598"/>
                <a:gd name="connsiteY678" fmla="*/ 887214 h 1256101"/>
                <a:gd name="connsiteX679" fmla="*/ 353181 w 3871598"/>
                <a:gd name="connsiteY679" fmla="*/ 882230 h 1256101"/>
                <a:gd name="connsiteX680" fmla="*/ 338318 w 3871598"/>
                <a:gd name="connsiteY680" fmla="*/ 882224 h 1256101"/>
                <a:gd name="connsiteX681" fmla="*/ 305801 w 3871598"/>
                <a:gd name="connsiteY681" fmla="*/ 903074 h 1256101"/>
                <a:gd name="connsiteX682" fmla="*/ 302632 w 3871598"/>
                <a:gd name="connsiteY682" fmla="*/ 888791 h 1256101"/>
                <a:gd name="connsiteX683" fmla="*/ 297035 w 3871598"/>
                <a:gd name="connsiteY683" fmla="*/ 892754 h 1256101"/>
                <a:gd name="connsiteX684" fmla="*/ 293533 w 3871598"/>
                <a:gd name="connsiteY684" fmla="*/ 889244 h 1256101"/>
                <a:gd name="connsiteX685" fmla="*/ 296553 w 3871598"/>
                <a:gd name="connsiteY685" fmla="*/ 861353 h 1256101"/>
                <a:gd name="connsiteX686" fmla="*/ 291420 w 3871598"/>
                <a:gd name="connsiteY686" fmla="*/ 859910 h 1256101"/>
                <a:gd name="connsiteX687" fmla="*/ 297259 w 3871598"/>
                <a:gd name="connsiteY687" fmla="*/ 855660 h 1256101"/>
                <a:gd name="connsiteX688" fmla="*/ 297404 w 3871598"/>
                <a:gd name="connsiteY688" fmla="*/ 854469 h 1256101"/>
                <a:gd name="connsiteX689" fmla="*/ 288615 w 3871598"/>
                <a:gd name="connsiteY689" fmla="*/ 855788 h 1256101"/>
                <a:gd name="connsiteX690" fmla="*/ 266124 w 3871598"/>
                <a:gd name="connsiteY690" fmla="*/ 875272 h 1256101"/>
                <a:gd name="connsiteX691" fmla="*/ 261881 w 3871598"/>
                <a:gd name="connsiteY691" fmla="*/ 864890 h 1256101"/>
                <a:gd name="connsiteX692" fmla="*/ 258056 w 3871598"/>
                <a:gd name="connsiteY692" fmla="*/ 868526 h 1256101"/>
                <a:gd name="connsiteX693" fmla="*/ 254912 w 3871598"/>
                <a:gd name="connsiteY693" fmla="*/ 866293 h 1256101"/>
                <a:gd name="connsiteX694" fmla="*/ 254044 w 3871598"/>
                <a:gd name="connsiteY694" fmla="*/ 845954 h 1256101"/>
                <a:gd name="connsiteX695" fmla="*/ 251324 w 3871598"/>
                <a:gd name="connsiteY695" fmla="*/ 843985 h 1256101"/>
                <a:gd name="connsiteX696" fmla="*/ 251553 w 3871598"/>
                <a:gd name="connsiteY696" fmla="*/ 843689 h 1256101"/>
                <a:gd name="connsiteX697" fmla="*/ 252804 w 3871598"/>
                <a:gd name="connsiteY697" fmla="*/ 837991 h 1256101"/>
                <a:gd name="connsiteX698" fmla="*/ 251332 w 3871598"/>
                <a:gd name="connsiteY698" fmla="*/ 832730 h 1256101"/>
                <a:gd name="connsiteX699" fmla="*/ 247809 w 3871598"/>
                <a:gd name="connsiteY699" fmla="*/ 833347 h 1256101"/>
                <a:gd name="connsiteX700" fmla="*/ 224075 w 3871598"/>
                <a:gd name="connsiteY700" fmla="*/ 842397 h 1256101"/>
                <a:gd name="connsiteX701" fmla="*/ 221241 w 3871598"/>
                <a:gd name="connsiteY701" fmla="*/ 841720 h 1256101"/>
                <a:gd name="connsiteX702" fmla="*/ 220740 w 3871598"/>
                <a:gd name="connsiteY702" fmla="*/ 839638 h 1256101"/>
                <a:gd name="connsiteX703" fmla="*/ 213763 w 3871598"/>
                <a:gd name="connsiteY703" fmla="*/ 840971 h 1256101"/>
                <a:gd name="connsiteX704" fmla="*/ 214558 w 3871598"/>
                <a:gd name="connsiteY704" fmla="*/ 834622 h 1256101"/>
                <a:gd name="connsiteX705" fmla="*/ 214560 w 3871598"/>
                <a:gd name="connsiteY705" fmla="*/ 833092 h 1256101"/>
                <a:gd name="connsiteX706" fmla="*/ 211979 w 3871598"/>
                <a:gd name="connsiteY706" fmla="*/ 829345 h 1256101"/>
                <a:gd name="connsiteX707" fmla="*/ 178029 w 3871598"/>
                <a:gd name="connsiteY707" fmla="*/ 837112 h 1256101"/>
                <a:gd name="connsiteX708" fmla="*/ 198034 w 3871598"/>
                <a:gd name="connsiteY708" fmla="*/ 827550 h 1256101"/>
                <a:gd name="connsiteX709" fmla="*/ 184238 w 3871598"/>
                <a:gd name="connsiteY709" fmla="*/ 827552 h 1256101"/>
                <a:gd name="connsiteX710" fmla="*/ 197787 w 3871598"/>
                <a:gd name="connsiteY710" fmla="*/ 823902 h 1256101"/>
                <a:gd name="connsiteX711" fmla="*/ 199325 w 3871598"/>
                <a:gd name="connsiteY711" fmla="*/ 823788 h 1256101"/>
                <a:gd name="connsiteX712" fmla="*/ 171429 w 3871598"/>
                <a:gd name="connsiteY712" fmla="*/ 820905 h 1256101"/>
                <a:gd name="connsiteX713" fmla="*/ 192565 w 3871598"/>
                <a:gd name="connsiteY713" fmla="*/ 812677 h 1256101"/>
                <a:gd name="connsiteX714" fmla="*/ 184366 w 3871598"/>
                <a:gd name="connsiteY714" fmla="*/ 810979 h 1256101"/>
                <a:gd name="connsiteX715" fmla="*/ 208411 w 3871598"/>
                <a:gd name="connsiteY715" fmla="*/ 805646 h 1256101"/>
                <a:gd name="connsiteX716" fmla="*/ 204281 w 3871598"/>
                <a:gd name="connsiteY716" fmla="*/ 801198 h 1256101"/>
                <a:gd name="connsiteX717" fmla="*/ 196853 w 3871598"/>
                <a:gd name="connsiteY717" fmla="*/ 802361 h 1256101"/>
                <a:gd name="connsiteX718" fmla="*/ 201025 w 3871598"/>
                <a:gd name="connsiteY718" fmla="*/ 798423 h 1256101"/>
                <a:gd name="connsiteX719" fmla="*/ 199604 w 3871598"/>
                <a:gd name="connsiteY719" fmla="*/ 796998 h 1256101"/>
                <a:gd name="connsiteX720" fmla="*/ 176604 w 3871598"/>
                <a:gd name="connsiteY720" fmla="*/ 798040 h 1256101"/>
                <a:gd name="connsiteX721" fmla="*/ 191514 w 3871598"/>
                <a:gd name="connsiteY721" fmla="*/ 791235 h 1256101"/>
                <a:gd name="connsiteX722" fmla="*/ 192283 w 3871598"/>
                <a:gd name="connsiteY722" fmla="*/ 790682 h 1256101"/>
                <a:gd name="connsiteX723" fmla="*/ 192244 w 3871598"/>
                <a:gd name="connsiteY723" fmla="*/ 790691 h 1256101"/>
                <a:gd name="connsiteX724" fmla="*/ 166500 w 3871598"/>
                <a:gd name="connsiteY724" fmla="*/ 797071 h 1256101"/>
                <a:gd name="connsiteX725" fmla="*/ 171960 w 3871598"/>
                <a:gd name="connsiteY725" fmla="*/ 787528 h 1256101"/>
                <a:gd name="connsiteX726" fmla="*/ 147270 w 3871598"/>
                <a:gd name="connsiteY726" fmla="*/ 793011 h 1256101"/>
                <a:gd name="connsiteX727" fmla="*/ 147748 w 3871598"/>
                <a:gd name="connsiteY727" fmla="*/ 791479 h 1256101"/>
                <a:gd name="connsiteX728" fmla="*/ 155326 w 3871598"/>
                <a:gd name="connsiteY728" fmla="*/ 787940 h 1256101"/>
                <a:gd name="connsiteX729" fmla="*/ 133366 w 3871598"/>
                <a:gd name="connsiteY729" fmla="*/ 789207 h 1256101"/>
                <a:gd name="connsiteX730" fmla="*/ 158047 w 3871598"/>
                <a:gd name="connsiteY730" fmla="*/ 779729 h 1256101"/>
                <a:gd name="connsiteX731" fmla="*/ 158199 w 3871598"/>
                <a:gd name="connsiteY731" fmla="*/ 779363 h 1256101"/>
                <a:gd name="connsiteX732" fmla="*/ 144432 w 3871598"/>
                <a:gd name="connsiteY732" fmla="*/ 781188 h 1256101"/>
                <a:gd name="connsiteX733" fmla="*/ 157732 w 3871598"/>
                <a:gd name="connsiteY733" fmla="*/ 777013 h 1256101"/>
                <a:gd name="connsiteX734" fmla="*/ 136600 w 3871598"/>
                <a:gd name="connsiteY734" fmla="*/ 777108 h 1256101"/>
                <a:gd name="connsiteX735" fmla="*/ 170828 w 3871598"/>
                <a:gd name="connsiteY735" fmla="*/ 771674 h 1256101"/>
                <a:gd name="connsiteX736" fmla="*/ 172594 w 3871598"/>
                <a:gd name="connsiteY736" fmla="*/ 768558 h 1256101"/>
                <a:gd name="connsiteX737" fmla="*/ 169918 w 3871598"/>
                <a:gd name="connsiteY737" fmla="*/ 768543 h 1256101"/>
                <a:gd name="connsiteX738" fmla="*/ 172295 w 3871598"/>
                <a:gd name="connsiteY738" fmla="*/ 767607 h 1256101"/>
                <a:gd name="connsiteX739" fmla="*/ 170304 w 3871598"/>
                <a:gd name="connsiteY739" fmla="*/ 763889 h 1256101"/>
                <a:gd name="connsiteX740" fmla="*/ 177290 w 3871598"/>
                <a:gd name="connsiteY740" fmla="*/ 762607 h 1256101"/>
                <a:gd name="connsiteX741" fmla="*/ 177370 w 3871598"/>
                <a:gd name="connsiteY741" fmla="*/ 761158 h 1256101"/>
                <a:gd name="connsiteX742" fmla="*/ 179972 w 3871598"/>
                <a:gd name="connsiteY742" fmla="*/ 759880 h 1256101"/>
                <a:gd name="connsiteX743" fmla="*/ 204599 w 3871598"/>
                <a:gd name="connsiteY743" fmla="*/ 758340 h 1256101"/>
                <a:gd name="connsiteX744" fmla="*/ 213342 w 3871598"/>
                <a:gd name="connsiteY744" fmla="*/ 756647 h 1256101"/>
                <a:gd name="connsiteX745" fmla="*/ 205846 w 3871598"/>
                <a:gd name="connsiteY745" fmla="*/ 752206 h 1256101"/>
                <a:gd name="connsiteX746" fmla="*/ 194159 w 3871598"/>
                <a:gd name="connsiteY746" fmla="*/ 756107 h 1256101"/>
                <a:gd name="connsiteX747" fmla="*/ 191173 w 3871598"/>
                <a:gd name="connsiteY747" fmla="*/ 755164 h 1256101"/>
                <a:gd name="connsiteX748" fmla="*/ 191738 w 3871598"/>
                <a:gd name="connsiteY748" fmla="*/ 750328 h 1256101"/>
                <a:gd name="connsiteX749" fmla="*/ 210190 w 3871598"/>
                <a:gd name="connsiteY749" fmla="*/ 744357 h 1256101"/>
                <a:gd name="connsiteX750" fmla="*/ 202575 w 3871598"/>
                <a:gd name="connsiteY750" fmla="*/ 741461 h 1256101"/>
                <a:gd name="connsiteX751" fmla="*/ 202693 w 3871598"/>
                <a:gd name="connsiteY751" fmla="*/ 740467 h 1256101"/>
                <a:gd name="connsiteX752" fmla="*/ 86786 w 3871598"/>
                <a:gd name="connsiteY752" fmla="*/ 744721 h 1256101"/>
                <a:gd name="connsiteX753" fmla="*/ 106235 w 3871598"/>
                <a:gd name="connsiteY753" fmla="*/ 740480 h 1256101"/>
                <a:gd name="connsiteX754" fmla="*/ 0 w 3871598"/>
                <a:gd name="connsiteY754" fmla="*/ 734205 h 1256101"/>
                <a:gd name="connsiteX755" fmla="*/ 50398 w 3871598"/>
                <a:gd name="connsiteY755" fmla="*/ 718069 h 1256101"/>
                <a:gd name="connsiteX756" fmla="*/ 117575 w 3871598"/>
                <a:gd name="connsiteY756" fmla="*/ 707758 h 1256101"/>
                <a:gd name="connsiteX757" fmla="*/ 90114 w 3871598"/>
                <a:gd name="connsiteY757" fmla="*/ 705388 h 1256101"/>
                <a:gd name="connsiteX758" fmla="*/ 156417 w 3871598"/>
                <a:gd name="connsiteY758" fmla="*/ 681790 h 1256101"/>
                <a:gd name="connsiteX759" fmla="*/ 170697 w 3871598"/>
                <a:gd name="connsiteY759" fmla="*/ 671626 h 1256101"/>
                <a:gd name="connsiteX760" fmla="*/ 199201 w 3871598"/>
                <a:gd name="connsiteY760" fmla="*/ 664624 h 1256101"/>
                <a:gd name="connsiteX761" fmla="*/ 191759 w 3871598"/>
                <a:gd name="connsiteY761" fmla="*/ 662982 h 1256101"/>
                <a:gd name="connsiteX762" fmla="*/ 191918 w 3871598"/>
                <a:gd name="connsiteY762" fmla="*/ 662298 h 1256101"/>
                <a:gd name="connsiteX763" fmla="*/ 110300 w 3871598"/>
                <a:gd name="connsiteY763" fmla="*/ 667669 h 1256101"/>
                <a:gd name="connsiteX764" fmla="*/ 174967 w 3871598"/>
                <a:gd name="connsiteY764" fmla="*/ 630292 h 1256101"/>
                <a:gd name="connsiteX765" fmla="*/ 149325 w 3871598"/>
                <a:gd name="connsiteY765" fmla="*/ 623963 h 1256101"/>
                <a:gd name="connsiteX766" fmla="*/ 163638 w 3871598"/>
                <a:gd name="connsiteY766" fmla="*/ 616136 h 1256101"/>
                <a:gd name="connsiteX767" fmla="*/ 150777 w 3871598"/>
                <a:gd name="connsiteY767" fmla="*/ 614947 h 1256101"/>
                <a:gd name="connsiteX768" fmla="*/ 133802 w 3871598"/>
                <a:gd name="connsiteY768" fmla="*/ 607902 h 1256101"/>
                <a:gd name="connsiteX769" fmla="*/ 169190 w 3871598"/>
                <a:gd name="connsiteY769" fmla="*/ 588390 h 1256101"/>
                <a:gd name="connsiteX770" fmla="*/ 150247 w 3871598"/>
                <a:gd name="connsiteY770" fmla="*/ 585408 h 1256101"/>
                <a:gd name="connsiteX771" fmla="*/ 168962 w 3871598"/>
                <a:gd name="connsiteY771" fmla="*/ 580428 h 1256101"/>
                <a:gd name="connsiteX772" fmla="*/ 134860 w 3871598"/>
                <a:gd name="connsiteY772" fmla="*/ 572918 h 1256101"/>
                <a:gd name="connsiteX773" fmla="*/ 191674 w 3871598"/>
                <a:gd name="connsiteY773" fmla="*/ 565161 h 1256101"/>
                <a:gd name="connsiteX774" fmla="*/ 156558 w 3871598"/>
                <a:gd name="connsiteY774" fmla="*/ 557337 h 1256101"/>
                <a:gd name="connsiteX775" fmla="*/ 165407 w 3871598"/>
                <a:gd name="connsiteY775" fmla="*/ 554656 h 1256101"/>
                <a:gd name="connsiteX776" fmla="*/ 131840 w 3871598"/>
                <a:gd name="connsiteY776" fmla="*/ 551029 h 1256101"/>
                <a:gd name="connsiteX777" fmla="*/ 188653 w 3871598"/>
                <a:gd name="connsiteY777" fmla="*/ 543248 h 1256101"/>
                <a:gd name="connsiteX778" fmla="*/ 76767 w 3871598"/>
                <a:gd name="connsiteY778" fmla="*/ 536597 h 1256101"/>
                <a:gd name="connsiteX779" fmla="*/ 82505 w 3871598"/>
                <a:gd name="connsiteY779" fmla="*/ 534708 h 1256101"/>
                <a:gd name="connsiteX780" fmla="*/ 109812 w 3871598"/>
                <a:gd name="connsiteY780" fmla="*/ 528383 h 1256101"/>
                <a:gd name="connsiteX781" fmla="*/ 132171 w 3871598"/>
                <a:gd name="connsiteY781" fmla="*/ 527562 h 1256101"/>
                <a:gd name="connsiteX782" fmla="*/ 140233 w 3871598"/>
                <a:gd name="connsiteY782" fmla="*/ 518513 h 1256101"/>
                <a:gd name="connsiteX783" fmla="*/ 275109 w 3871598"/>
                <a:gd name="connsiteY783" fmla="*/ 486746 h 1256101"/>
                <a:gd name="connsiteX784" fmla="*/ 275689 w 3871598"/>
                <a:gd name="connsiteY784" fmla="*/ 484702 h 1256101"/>
                <a:gd name="connsiteX785" fmla="*/ 276758 w 3871598"/>
                <a:gd name="connsiteY785" fmla="*/ 482410 h 1256101"/>
                <a:gd name="connsiteX786" fmla="*/ 297319 w 3871598"/>
                <a:gd name="connsiteY786" fmla="*/ 480899 h 1256101"/>
                <a:gd name="connsiteX787" fmla="*/ 300248 w 3871598"/>
                <a:gd name="connsiteY787" fmla="*/ 480163 h 1256101"/>
                <a:gd name="connsiteX788" fmla="*/ 306730 w 3871598"/>
                <a:gd name="connsiteY788" fmla="*/ 477899 h 1256101"/>
                <a:gd name="connsiteX789" fmla="*/ 305792 w 3871598"/>
                <a:gd name="connsiteY789" fmla="*/ 477065 h 1256101"/>
                <a:gd name="connsiteX790" fmla="*/ 306566 w 3871598"/>
                <a:gd name="connsiteY790" fmla="*/ 476712 h 1256101"/>
                <a:gd name="connsiteX791" fmla="*/ 304058 w 3871598"/>
                <a:gd name="connsiteY791" fmla="*/ 473478 h 1256101"/>
                <a:gd name="connsiteX792" fmla="*/ 305722 w 3871598"/>
                <a:gd name="connsiteY792" fmla="*/ 472157 h 1256101"/>
                <a:gd name="connsiteX793" fmla="*/ 303815 w 3871598"/>
                <a:gd name="connsiteY793" fmla="*/ 472203 h 1256101"/>
                <a:gd name="connsiteX794" fmla="*/ 303450 w 3871598"/>
                <a:gd name="connsiteY794" fmla="*/ 470187 h 1256101"/>
                <a:gd name="connsiteX795" fmla="*/ 305178 w 3871598"/>
                <a:gd name="connsiteY795" fmla="*/ 468198 h 1256101"/>
                <a:gd name="connsiteX796" fmla="*/ 296324 w 3871598"/>
                <a:gd name="connsiteY796" fmla="*/ 467946 h 1256101"/>
                <a:gd name="connsiteX797" fmla="*/ 337609 w 3871598"/>
                <a:gd name="connsiteY797" fmla="*/ 457256 h 1256101"/>
                <a:gd name="connsiteX798" fmla="*/ 342562 w 3871598"/>
                <a:gd name="connsiteY798" fmla="*/ 449440 h 1256101"/>
                <a:gd name="connsiteX799" fmla="*/ 352020 w 3871598"/>
                <a:gd name="connsiteY799" fmla="*/ 449659 h 1256101"/>
                <a:gd name="connsiteX800" fmla="*/ 337648 w 3871598"/>
                <a:gd name="connsiteY800" fmla="*/ 445451 h 1256101"/>
                <a:gd name="connsiteX801" fmla="*/ 337530 w 3871598"/>
                <a:gd name="connsiteY801" fmla="*/ 445495 h 1256101"/>
                <a:gd name="connsiteX802" fmla="*/ 340872 w 3871598"/>
                <a:gd name="connsiteY802" fmla="*/ 437179 h 1256101"/>
                <a:gd name="connsiteX803" fmla="*/ 350431 w 3871598"/>
                <a:gd name="connsiteY803" fmla="*/ 438113 h 1256101"/>
                <a:gd name="connsiteX804" fmla="*/ 335657 w 3871598"/>
                <a:gd name="connsiteY804" fmla="*/ 430993 h 1256101"/>
                <a:gd name="connsiteX805" fmla="*/ 308858 w 3871598"/>
                <a:gd name="connsiteY805" fmla="*/ 441312 h 1256101"/>
                <a:gd name="connsiteX806" fmla="*/ 305948 w 3871598"/>
                <a:gd name="connsiteY806" fmla="*/ 439477 h 1256101"/>
                <a:gd name="connsiteX807" fmla="*/ 306632 w 3871598"/>
                <a:gd name="connsiteY807" fmla="*/ 435308 h 1256101"/>
                <a:gd name="connsiteX808" fmla="*/ 298757 w 3871598"/>
                <a:gd name="connsiteY808" fmla="*/ 438142 h 1256101"/>
                <a:gd name="connsiteX809" fmla="*/ 297641 w 3871598"/>
                <a:gd name="connsiteY809" fmla="*/ 436655 h 1256101"/>
                <a:gd name="connsiteX810" fmla="*/ 300994 w 3871598"/>
                <a:gd name="connsiteY810" fmla="*/ 427218 h 1256101"/>
                <a:gd name="connsiteX811" fmla="*/ 287759 w 3871598"/>
                <a:gd name="connsiteY811" fmla="*/ 426454 h 1256101"/>
                <a:gd name="connsiteX812" fmla="*/ 271517 w 3871598"/>
                <a:gd name="connsiteY812" fmla="*/ 433834 h 1256101"/>
                <a:gd name="connsiteX813" fmla="*/ 268619 w 3871598"/>
                <a:gd name="connsiteY813" fmla="*/ 432711 h 1256101"/>
                <a:gd name="connsiteX814" fmla="*/ 267992 w 3871598"/>
                <a:gd name="connsiteY814" fmla="*/ 429712 h 1256101"/>
                <a:gd name="connsiteX815" fmla="*/ 261039 w 3871598"/>
                <a:gd name="connsiteY815" fmla="*/ 431219 h 1256101"/>
                <a:gd name="connsiteX816" fmla="*/ 261089 w 3871598"/>
                <a:gd name="connsiteY816" fmla="*/ 425474 h 1256101"/>
                <a:gd name="connsiteX817" fmla="*/ 229818 w 3871598"/>
                <a:gd name="connsiteY817" fmla="*/ 424821 h 1256101"/>
                <a:gd name="connsiteX818" fmla="*/ 242387 w 3871598"/>
                <a:gd name="connsiteY818" fmla="*/ 421555 h 1256101"/>
                <a:gd name="connsiteX819" fmla="*/ 234201 w 3871598"/>
                <a:gd name="connsiteY819" fmla="*/ 419956 h 1256101"/>
                <a:gd name="connsiteX820" fmla="*/ 258250 w 3871598"/>
                <a:gd name="connsiteY820" fmla="*/ 414648 h 1256101"/>
                <a:gd name="connsiteX821" fmla="*/ 250342 w 3871598"/>
                <a:gd name="connsiteY821" fmla="*/ 403589 h 1256101"/>
                <a:gd name="connsiteX822" fmla="*/ 276539 w 3871598"/>
                <a:gd name="connsiteY822" fmla="*/ 401031 h 1256101"/>
                <a:gd name="connsiteX823" fmla="*/ 276582 w 3871598"/>
                <a:gd name="connsiteY823" fmla="*/ 401025 h 1256101"/>
                <a:gd name="connsiteX824" fmla="*/ 275696 w 3871598"/>
                <a:gd name="connsiteY824" fmla="*/ 400593 h 1256101"/>
                <a:gd name="connsiteX825" fmla="*/ 259630 w 3871598"/>
                <a:gd name="connsiteY825" fmla="*/ 397667 h 1256101"/>
                <a:gd name="connsiteX826" fmla="*/ 288045 w 3871598"/>
                <a:gd name="connsiteY826" fmla="*/ 387424 h 1256101"/>
                <a:gd name="connsiteX827" fmla="*/ 278197 w 3871598"/>
                <a:gd name="connsiteY827" fmla="*/ 385058 h 1256101"/>
                <a:gd name="connsiteX828" fmla="*/ 309560 w 3871598"/>
                <a:gd name="connsiteY828" fmla="*/ 378624 h 1256101"/>
                <a:gd name="connsiteX829" fmla="*/ 302362 w 3871598"/>
                <a:gd name="connsiteY829" fmla="*/ 363628 h 1256101"/>
                <a:gd name="connsiteX830" fmla="*/ 335742 w 3871598"/>
                <a:gd name="connsiteY830" fmla="*/ 360924 h 1256101"/>
                <a:gd name="connsiteX831" fmla="*/ 335796 w 3871598"/>
                <a:gd name="connsiteY831" fmla="*/ 360917 h 1256101"/>
                <a:gd name="connsiteX832" fmla="*/ 331885 w 3871598"/>
                <a:gd name="connsiteY832" fmla="*/ 354527 h 1256101"/>
                <a:gd name="connsiteX833" fmla="*/ 361070 w 3871598"/>
                <a:gd name="connsiteY833" fmla="*/ 353469 h 1256101"/>
                <a:gd name="connsiteX834" fmla="*/ 363019 w 3871598"/>
                <a:gd name="connsiteY834" fmla="*/ 347879 h 1256101"/>
                <a:gd name="connsiteX835" fmla="*/ 354998 w 3871598"/>
                <a:gd name="connsiteY835" fmla="*/ 346312 h 1256101"/>
                <a:gd name="connsiteX836" fmla="*/ 363190 w 3871598"/>
                <a:gd name="connsiteY836" fmla="*/ 344585 h 1256101"/>
                <a:gd name="connsiteX837" fmla="*/ 368871 w 3871598"/>
                <a:gd name="connsiteY837" fmla="*/ 336602 h 1256101"/>
                <a:gd name="connsiteX838" fmla="*/ 417580 w 3871598"/>
                <a:gd name="connsiteY838" fmla="*/ 335983 h 1256101"/>
                <a:gd name="connsiteX839" fmla="*/ 420602 w 3871598"/>
                <a:gd name="connsiteY839" fmla="*/ 334852 h 1256101"/>
                <a:gd name="connsiteX840" fmla="*/ 422386 w 3871598"/>
                <a:gd name="connsiteY840" fmla="*/ 332745 h 1256101"/>
                <a:gd name="connsiteX841" fmla="*/ 426975 w 3871598"/>
                <a:gd name="connsiteY841" fmla="*/ 331445 h 1256101"/>
                <a:gd name="connsiteX842" fmla="*/ 432333 w 3871598"/>
                <a:gd name="connsiteY842" fmla="*/ 326988 h 1256101"/>
                <a:gd name="connsiteX843" fmla="*/ 430371 w 3871598"/>
                <a:gd name="connsiteY843" fmla="*/ 312743 h 1256101"/>
                <a:gd name="connsiteX844" fmla="*/ 302766 w 3871598"/>
                <a:gd name="connsiteY844" fmla="*/ 330329 h 1256101"/>
                <a:gd name="connsiteX845" fmla="*/ 294966 w 3871598"/>
                <a:gd name="connsiteY845" fmla="*/ 310435 h 1256101"/>
                <a:gd name="connsiteX846" fmla="*/ 325734 w 3871598"/>
                <a:gd name="connsiteY846" fmla="*/ 306537 h 1256101"/>
                <a:gd name="connsiteX847" fmla="*/ 328248 w 3871598"/>
                <a:gd name="connsiteY847" fmla="*/ 306549 h 1256101"/>
                <a:gd name="connsiteX848" fmla="*/ 328302 w 3871598"/>
                <a:gd name="connsiteY848" fmla="*/ 306544 h 1256101"/>
                <a:gd name="connsiteX849" fmla="*/ 327996 w 3871598"/>
                <a:gd name="connsiteY849" fmla="*/ 306265 h 1256101"/>
                <a:gd name="connsiteX850" fmla="*/ 345807 w 3871598"/>
                <a:gd name="connsiteY850" fmla="*/ 304119 h 1256101"/>
                <a:gd name="connsiteX851" fmla="*/ 328159 w 3871598"/>
                <a:gd name="connsiteY851" fmla="*/ 298714 h 1256101"/>
                <a:gd name="connsiteX852" fmla="*/ 345817 w 3871598"/>
                <a:gd name="connsiteY852" fmla="*/ 296554 h 1256101"/>
                <a:gd name="connsiteX853" fmla="*/ 353320 w 3871598"/>
                <a:gd name="connsiteY853" fmla="*/ 297228 h 1256101"/>
                <a:gd name="connsiteX854" fmla="*/ 353643 w 3871598"/>
                <a:gd name="connsiteY854" fmla="*/ 295595 h 1256101"/>
                <a:gd name="connsiteX855" fmla="*/ 416000 w 3871598"/>
                <a:gd name="connsiteY855" fmla="*/ 288216 h 1256101"/>
                <a:gd name="connsiteX856" fmla="*/ 416137 w 3871598"/>
                <a:gd name="connsiteY856" fmla="*/ 288198 h 1256101"/>
                <a:gd name="connsiteX857" fmla="*/ 413568 w 3871598"/>
                <a:gd name="connsiteY857" fmla="*/ 288175 h 1256101"/>
                <a:gd name="connsiteX858" fmla="*/ 363056 w 3871598"/>
                <a:gd name="connsiteY858" fmla="*/ 291358 h 1256101"/>
                <a:gd name="connsiteX859" fmla="*/ 426197 w 3871598"/>
                <a:gd name="connsiteY859" fmla="*/ 280842 h 1256101"/>
                <a:gd name="connsiteX860" fmla="*/ 440059 w 3871598"/>
                <a:gd name="connsiteY860" fmla="*/ 279219 h 1256101"/>
                <a:gd name="connsiteX861" fmla="*/ 456781 w 3871598"/>
                <a:gd name="connsiteY861" fmla="*/ 275749 h 1256101"/>
                <a:gd name="connsiteX862" fmla="*/ 463948 w 3871598"/>
                <a:gd name="connsiteY862" fmla="*/ 274554 h 1256101"/>
                <a:gd name="connsiteX863" fmla="*/ 462574 w 3871598"/>
                <a:gd name="connsiteY863" fmla="*/ 274547 h 1256101"/>
                <a:gd name="connsiteX864" fmla="*/ 510546 w 3871598"/>
                <a:gd name="connsiteY864" fmla="*/ 264592 h 1256101"/>
                <a:gd name="connsiteX865" fmla="*/ 541113 w 3871598"/>
                <a:gd name="connsiteY865" fmla="*/ 261078 h 1256101"/>
                <a:gd name="connsiteX866" fmla="*/ 537203 w 3871598"/>
                <a:gd name="connsiteY866" fmla="*/ 258911 h 1256101"/>
                <a:gd name="connsiteX867" fmla="*/ 535767 w 3871598"/>
                <a:gd name="connsiteY867" fmla="*/ 258710 h 1256101"/>
                <a:gd name="connsiteX868" fmla="*/ 535535 w 3871598"/>
                <a:gd name="connsiteY868" fmla="*/ 258677 h 1256101"/>
                <a:gd name="connsiteX869" fmla="*/ 567554 w 3871598"/>
                <a:gd name="connsiteY869" fmla="*/ 247587 h 1256101"/>
                <a:gd name="connsiteX870" fmla="*/ 569763 w 3871598"/>
                <a:gd name="connsiteY870" fmla="*/ 247344 h 1256101"/>
                <a:gd name="connsiteX871" fmla="*/ 538146 w 3871598"/>
                <a:gd name="connsiteY871" fmla="*/ 229461 h 1256101"/>
                <a:gd name="connsiteX872" fmla="*/ 541046 w 3871598"/>
                <a:gd name="connsiteY872" fmla="*/ 228485 h 1256101"/>
                <a:gd name="connsiteX873" fmla="*/ 554357 w 3871598"/>
                <a:gd name="connsiteY873" fmla="*/ 226892 h 1256101"/>
                <a:gd name="connsiteX874" fmla="*/ 564453 w 3871598"/>
                <a:gd name="connsiteY874" fmla="*/ 230583 h 1256101"/>
                <a:gd name="connsiteX875" fmla="*/ 569704 w 3871598"/>
                <a:gd name="connsiteY875" fmla="*/ 221885 h 1256101"/>
                <a:gd name="connsiteX876" fmla="*/ 635548 w 3871598"/>
                <a:gd name="connsiteY876" fmla="*/ 213423 h 1256101"/>
                <a:gd name="connsiteX877" fmla="*/ 636181 w 3871598"/>
                <a:gd name="connsiteY877" fmla="*/ 211201 h 1256101"/>
                <a:gd name="connsiteX878" fmla="*/ 637080 w 3871598"/>
                <a:gd name="connsiteY878" fmla="*/ 208798 h 1256101"/>
                <a:gd name="connsiteX879" fmla="*/ 646504 w 3871598"/>
                <a:gd name="connsiteY879" fmla="*/ 211324 h 1256101"/>
                <a:gd name="connsiteX880" fmla="*/ 647941 w 3871598"/>
                <a:gd name="connsiteY880" fmla="*/ 211086 h 1256101"/>
                <a:gd name="connsiteX881" fmla="*/ 651242 w 3871598"/>
                <a:gd name="connsiteY881" fmla="*/ 209837 h 1256101"/>
                <a:gd name="connsiteX882" fmla="*/ 650978 w 3871598"/>
                <a:gd name="connsiteY882" fmla="*/ 208685 h 1256101"/>
                <a:gd name="connsiteX883" fmla="*/ 651388 w 3871598"/>
                <a:gd name="connsiteY883" fmla="*/ 208442 h 1256101"/>
                <a:gd name="connsiteX884" fmla="*/ 650868 w 3871598"/>
                <a:gd name="connsiteY884" fmla="*/ 204217 h 1256101"/>
                <a:gd name="connsiteX885" fmla="*/ 651851 w 3871598"/>
                <a:gd name="connsiteY885" fmla="*/ 203048 h 1256101"/>
                <a:gd name="connsiteX886" fmla="*/ 650994 w 3871598"/>
                <a:gd name="connsiteY886" fmla="*/ 202706 h 1256101"/>
                <a:gd name="connsiteX887" fmla="*/ 651203 w 3871598"/>
                <a:gd name="connsiteY887" fmla="*/ 200322 h 1256101"/>
                <a:gd name="connsiteX888" fmla="*/ 652338 w 3871598"/>
                <a:gd name="connsiteY888" fmla="*/ 198399 h 1256101"/>
                <a:gd name="connsiteX889" fmla="*/ 648447 w 3871598"/>
                <a:gd name="connsiteY889" fmla="*/ 196278 h 1256101"/>
                <a:gd name="connsiteX890" fmla="*/ 668777 w 3871598"/>
                <a:gd name="connsiteY890" fmla="*/ 192581 h 1256101"/>
                <a:gd name="connsiteX891" fmla="*/ 672419 w 3871598"/>
                <a:gd name="connsiteY891" fmla="*/ 184653 h 1256101"/>
                <a:gd name="connsiteX892" fmla="*/ 676588 w 3871598"/>
                <a:gd name="connsiteY892" fmla="*/ 186863 h 1256101"/>
                <a:gd name="connsiteX893" fmla="*/ 670969 w 3871598"/>
                <a:gd name="connsiteY893" fmla="*/ 179066 h 1256101"/>
                <a:gd name="connsiteX894" fmla="*/ 670908 w 3871598"/>
                <a:gd name="connsiteY894" fmla="*/ 179091 h 1256101"/>
                <a:gd name="connsiteX895" fmla="*/ 673926 w 3871598"/>
                <a:gd name="connsiteY895" fmla="*/ 170256 h 1256101"/>
                <a:gd name="connsiteX896" fmla="*/ 678006 w 3871598"/>
                <a:gd name="connsiteY896" fmla="*/ 173307 h 1256101"/>
                <a:gd name="connsiteX897" fmla="*/ 672745 w 3871598"/>
                <a:gd name="connsiteY897" fmla="*/ 162090 h 1256101"/>
                <a:gd name="connsiteX898" fmla="*/ 658926 w 3871598"/>
                <a:gd name="connsiteY898" fmla="*/ 168362 h 1256101"/>
                <a:gd name="connsiteX899" fmla="*/ 657970 w 3871598"/>
                <a:gd name="connsiteY899" fmla="*/ 165657 h 1256101"/>
                <a:gd name="connsiteX900" fmla="*/ 659042 w 3871598"/>
                <a:gd name="connsiteY900" fmla="*/ 161023 h 1256101"/>
                <a:gd name="connsiteX901" fmla="*/ 655017 w 3871598"/>
                <a:gd name="connsiteY901" fmla="*/ 162639 h 1256101"/>
                <a:gd name="connsiteX902" fmla="*/ 654794 w 3871598"/>
                <a:gd name="connsiteY902" fmla="*/ 160705 h 1256101"/>
                <a:gd name="connsiteX903" fmla="*/ 658024 w 3871598"/>
                <a:gd name="connsiteY903" fmla="*/ 150586 h 1256101"/>
                <a:gd name="connsiteX904" fmla="*/ 652276 w 3871598"/>
                <a:gd name="connsiteY904" fmla="*/ 146973 h 1256101"/>
                <a:gd name="connsiteX905" fmla="*/ 643694 w 3871598"/>
                <a:gd name="connsiteY905" fmla="*/ 152064 h 1256101"/>
                <a:gd name="connsiteX906" fmla="*/ 642612 w 3871598"/>
                <a:gd name="connsiteY906" fmla="*/ 150176 h 1256101"/>
                <a:gd name="connsiteX907" fmla="*/ 642884 w 3871598"/>
                <a:gd name="connsiteY907" fmla="*/ 146612 h 1256101"/>
                <a:gd name="connsiteX908" fmla="*/ 639513 w 3871598"/>
                <a:gd name="connsiteY908" fmla="*/ 146897 h 1256101"/>
                <a:gd name="connsiteX909" fmla="*/ 640594 w 3871598"/>
                <a:gd name="connsiteY909" fmla="*/ 140327 h 1256101"/>
                <a:gd name="connsiteX910" fmla="*/ 626806 w 3871598"/>
                <a:gd name="connsiteY910" fmla="*/ 133103 h 1256101"/>
                <a:gd name="connsiteX911" fmla="*/ 632998 w 3871598"/>
                <a:gd name="connsiteY911" fmla="*/ 131966 h 1256101"/>
                <a:gd name="connsiteX912" fmla="*/ 629651 w 3871598"/>
                <a:gd name="connsiteY912" fmla="*/ 128437 h 1256101"/>
                <a:gd name="connsiteX913" fmla="*/ 641326 w 3871598"/>
                <a:gd name="connsiteY913" fmla="*/ 127337 h 1256101"/>
                <a:gd name="connsiteX914" fmla="*/ 639844 w 3871598"/>
                <a:gd name="connsiteY914" fmla="*/ 113031 h 1256101"/>
                <a:gd name="connsiteX915" fmla="*/ 651967 w 3871598"/>
                <a:gd name="connsiteY915" fmla="*/ 115524 h 1256101"/>
                <a:gd name="connsiteX916" fmla="*/ 651987 w 3871598"/>
                <a:gd name="connsiteY916" fmla="*/ 115526 h 1256101"/>
                <a:gd name="connsiteX917" fmla="*/ 651673 w 3871598"/>
                <a:gd name="connsiteY917" fmla="*/ 114846 h 1256101"/>
                <a:gd name="connsiteX918" fmla="*/ 645067 w 3871598"/>
                <a:gd name="connsiteY918" fmla="*/ 108168 h 1256101"/>
                <a:gd name="connsiteX919" fmla="*/ 659592 w 3871598"/>
                <a:gd name="connsiteY919" fmla="*/ 102317 h 1256101"/>
                <a:gd name="connsiteX920" fmla="*/ 655647 w 3871598"/>
                <a:gd name="connsiteY920" fmla="*/ 97569 h 1256101"/>
                <a:gd name="connsiteX921" fmla="*/ 670781 w 3871598"/>
                <a:gd name="connsiteY921" fmla="*/ 96693 h 1256101"/>
                <a:gd name="connsiteX922" fmla="*/ 670341 w 3871598"/>
                <a:gd name="connsiteY922" fmla="*/ 78022 h 1256101"/>
                <a:gd name="connsiteX923" fmla="*/ 685686 w 3871598"/>
                <a:gd name="connsiteY923" fmla="*/ 81837 h 1256101"/>
                <a:gd name="connsiteX924" fmla="*/ 685711 w 3871598"/>
                <a:gd name="connsiteY924" fmla="*/ 81840 h 1256101"/>
                <a:gd name="connsiteX925" fmla="*/ 685148 w 3871598"/>
                <a:gd name="connsiteY925" fmla="*/ 73711 h 1256101"/>
                <a:gd name="connsiteX926" fmla="*/ 698325 w 3871598"/>
                <a:gd name="connsiteY926" fmla="*/ 78541 h 1256101"/>
                <a:gd name="connsiteX927" fmla="*/ 700222 w 3871598"/>
                <a:gd name="connsiteY927" fmla="*/ 72540 h 1256101"/>
                <a:gd name="connsiteX928" fmla="*/ 696942 w 3871598"/>
                <a:gd name="connsiteY928" fmla="*/ 69084 h 1256101"/>
                <a:gd name="connsiteX929" fmla="*/ 700903 w 3871598"/>
                <a:gd name="connsiteY929" fmla="*/ 68803 h 1256101"/>
                <a:gd name="connsiteX930" fmla="*/ 704901 w 3871598"/>
                <a:gd name="connsiteY930" fmla="*/ 60834 h 1256101"/>
                <a:gd name="connsiteX931" fmla="*/ 726681 w 3871598"/>
                <a:gd name="connsiteY931" fmla="*/ 70210 h 1256101"/>
                <a:gd name="connsiteX932" fmla="*/ 728233 w 3871598"/>
                <a:gd name="connsiteY932" fmla="*/ 69541 h 1256101"/>
                <a:gd name="connsiteX933" fmla="*/ 729414 w 3871598"/>
                <a:gd name="connsiteY933" fmla="*/ 67496 h 1256101"/>
                <a:gd name="connsiteX934" fmla="*/ 731695 w 3871598"/>
                <a:gd name="connsiteY934" fmla="*/ 66958 h 1256101"/>
                <a:gd name="connsiteX935" fmla="*/ 734900 w 3871598"/>
                <a:gd name="connsiteY935" fmla="*/ 62961 h 1256101"/>
                <a:gd name="connsiteX936" fmla="*/ 736650 w 3871598"/>
                <a:gd name="connsiteY936" fmla="*/ 46235 h 1256101"/>
                <a:gd name="connsiteX937" fmla="*/ 676653 w 3871598"/>
                <a:gd name="connsiteY937" fmla="*/ 39958 h 1256101"/>
                <a:gd name="connsiteX938" fmla="*/ 676847 w 3871598"/>
                <a:gd name="connsiteY938" fmla="*/ 15552 h 1256101"/>
                <a:gd name="connsiteX939" fmla="*/ 691249 w 3871598"/>
                <a:gd name="connsiteY939" fmla="*/ 17459 h 1256101"/>
                <a:gd name="connsiteX940" fmla="*/ 692366 w 3871598"/>
                <a:gd name="connsiteY940" fmla="*/ 17995 h 1256101"/>
                <a:gd name="connsiteX941" fmla="*/ 692391 w 3871598"/>
                <a:gd name="connsiteY941" fmla="*/ 17999 h 1256101"/>
                <a:gd name="connsiteX942" fmla="*/ 692306 w 3871598"/>
                <a:gd name="connsiteY942" fmla="*/ 17615 h 1256101"/>
                <a:gd name="connsiteX943" fmla="*/ 700623 w 3871598"/>
                <a:gd name="connsiteY943" fmla="*/ 18845 h 1256101"/>
                <a:gd name="connsiteX944" fmla="*/ 693769 w 3871598"/>
                <a:gd name="connsiteY944" fmla="*/ 8999 h 1256101"/>
                <a:gd name="connsiteX945" fmla="*/ 702022 w 3871598"/>
                <a:gd name="connsiteY945" fmla="*/ 10180 h 1256101"/>
                <a:gd name="connsiteX946" fmla="*/ 705235 w 3871598"/>
                <a:gd name="connsiteY946" fmla="*/ 12506 h 1256101"/>
                <a:gd name="connsiteX947" fmla="*/ 705678 w 3871598"/>
                <a:gd name="connsiteY947" fmla="*/ 10704 h 1256101"/>
                <a:gd name="connsiteX948" fmla="*/ 734775 w 3871598"/>
                <a:gd name="connsiteY948" fmla="*/ 15161 h 1256101"/>
                <a:gd name="connsiteX949" fmla="*/ 734838 w 3871598"/>
                <a:gd name="connsiteY949" fmla="*/ 15170 h 1256101"/>
                <a:gd name="connsiteX950" fmla="*/ 733699 w 3871598"/>
                <a:gd name="connsiteY950" fmla="*/ 14610 h 1256101"/>
                <a:gd name="connsiteX951" fmla="*/ 710646 w 3871598"/>
                <a:gd name="connsiteY951" fmla="*/ 7797 h 1256101"/>
                <a:gd name="connsiteX952" fmla="*/ 740667 w 3871598"/>
                <a:gd name="connsiteY952" fmla="*/ 8825 h 1256101"/>
                <a:gd name="connsiteX953" fmla="*/ 747132 w 3871598"/>
                <a:gd name="connsiteY953" fmla="*/ 9836 h 1256101"/>
                <a:gd name="connsiteX954" fmla="*/ 755210 w 3871598"/>
                <a:gd name="connsiteY954" fmla="*/ 9323 h 1256101"/>
                <a:gd name="connsiteX955" fmla="*/ 758617 w 3871598"/>
                <a:gd name="connsiteY955" fmla="*/ 9440 h 1256101"/>
                <a:gd name="connsiteX956" fmla="*/ 758008 w 3871598"/>
                <a:gd name="connsiteY956" fmla="*/ 9147 h 1256101"/>
                <a:gd name="connsiteX957" fmla="*/ 781178 w 3871598"/>
                <a:gd name="connsiteY957" fmla="*/ 7677 h 1256101"/>
                <a:gd name="connsiteX958" fmla="*/ 795422 w 3871598"/>
                <a:gd name="connsiteY958" fmla="*/ 9980 h 1256101"/>
                <a:gd name="connsiteX959" fmla="*/ 794081 w 3871598"/>
                <a:gd name="connsiteY959" fmla="*/ 6689 h 1256101"/>
                <a:gd name="connsiteX960" fmla="*/ 793479 w 3871598"/>
                <a:gd name="connsiteY960" fmla="*/ 6161 h 1256101"/>
                <a:gd name="connsiteX961" fmla="*/ 793383 w 3871598"/>
                <a:gd name="connsiteY961" fmla="*/ 6076 h 1256101"/>
                <a:gd name="connsiteX962" fmla="*/ 809667 w 3871598"/>
                <a:gd name="connsiteY962" fmla="*/ 0 h 1256101"/>
                <a:gd name="connsiteX963" fmla="*/ 830469 w 3871598"/>
                <a:gd name="connsiteY963" fmla="*/ 3609 h 1256101"/>
                <a:gd name="connsiteX964" fmla="*/ 792494 w 3871598"/>
                <a:gd name="connsiteY964" fmla="*/ 30443 h 1256101"/>
                <a:gd name="connsiteX965" fmla="*/ 935565 w 3871598"/>
                <a:gd name="connsiteY965" fmla="*/ 20067 h 1256101"/>
                <a:gd name="connsiteX966" fmla="*/ 990259 w 3871598"/>
                <a:gd name="connsiteY966" fmla="*/ 21616 h 1256101"/>
                <a:gd name="connsiteX967" fmla="*/ 968996 w 3871598"/>
                <a:gd name="connsiteY967" fmla="*/ 52050 h 1256101"/>
                <a:gd name="connsiteX968" fmla="*/ 1040423 w 3871598"/>
                <a:gd name="connsiteY968" fmla="*/ 45952 h 1256101"/>
                <a:gd name="connsiteX969" fmla="*/ 1044512 w 3871598"/>
                <a:gd name="connsiteY969" fmla="*/ 45390 h 1256101"/>
                <a:gd name="connsiteX970" fmla="*/ 1101307 w 3871598"/>
                <a:gd name="connsiteY970" fmla="*/ 37495 h 1256101"/>
                <a:gd name="connsiteX971" fmla="*/ 1108072 w 3871598"/>
                <a:gd name="connsiteY971" fmla="*/ 48671 h 1256101"/>
                <a:gd name="connsiteX972" fmla="*/ 1178934 w 3871598"/>
                <a:gd name="connsiteY972" fmla="*/ 56602 h 1256101"/>
                <a:gd name="connsiteX973" fmla="*/ 1144384 w 3871598"/>
                <a:gd name="connsiteY973" fmla="*/ 47467 h 1256101"/>
                <a:gd name="connsiteX974" fmla="*/ 1232365 w 3871598"/>
                <a:gd name="connsiteY974" fmla="*/ 61561 h 1256101"/>
                <a:gd name="connsiteX975" fmla="*/ 1239851 w 3871598"/>
                <a:gd name="connsiteY975" fmla="*/ 59791 h 1256101"/>
                <a:gd name="connsiteX976" fmla="*/ 1244450 w 3871598"/>
                <a:gd name="connsiteY976" fmla="*/ 58026 h 1256101"/>
                <a:gd name="connsiteX977" fmla="*/ 1165978 w 3871598"/>
                <a:gd name="connsiteY977" fmla="*/ 41963 h 1256101"/>
                <a:gd name="connsiteX978" fmla="*/ 1255423 w 3871598"/>
                <a:gd name="connsiteY978" fmla="*/ 54001 h 1256101"/>
                <a:gd name="connsiteX979" fmla="*/ 1247120 w 3871598"/>
                <a:gd name="connsiteY979" fmla="*/ 49840 h 1256101"/>
                <a:gd name="connsiteX980" fmla="*/ 1262813 w 3871598"/>
                <a:gd name="connsiteY980" fmla="*/ 52135 h 1256101"/>
                <a:gd name="connsiteX981" fmla="*/ 1266585 w 3871598"/>
                <a:gd name="connsiteY981" fmla="*/ 50982 h 1256101"/>
                <a:gd name="connsiteX982" fmla="*/ 1267718 w 3871598"/>
                <a:gd name="connsiteY982" fmla="*/ 51269 h 1256101"/>
                <a:gd name="connsiteX983" fmla="*/ 1262785 w 3871598"/>
                <a:gd name="connsiteY983" fmla="*/ 98412 h 1256101"/>
                <a:gd name="connsiteX984" fmla="*/ 1318743 w 3871598"/>
                <a:gd name="connsiteY984" fmla="*/ 104266 h 1256101"/>
                <a:gd name="connsiteX985" fmla="*/ 1299109 w 3871598"/>
                <a:gd name="connsiteY985" fmla="*/ 99564 h 1256101"/>
                <a:gd name="connsiteX986" fmla="*/ 1327171 w 3871598"/>
                <a:gd name="connsiteY986" fmla="*/ 101721 h 1256101"/>
                <a:gd name="connsiteX987" fmla="*/ 1369537 w 3871598"/>
                <a:gd name="connsiteY987" fmla="*/ 104688 h 1256101"/>
                <a:gd name="connsiteX988" fmla="*/ 1380579 w 3871598"/>
                <a:gd name="connsiteY988" fmla="*/ 104237 h 1256101"/>
                <a:gd name="connsiteX989" fmla="*/ 1378762 w 3871598"/>
                <a:gd name="connsiteY989" fmla="*/ 103282 h 1256101"/>
                <a:gd name="connsiteX990" fmla="*/ 1370501 w 3871598"/>
                <a:gd name="connsiteY990" fmla="*/ 97793 h 1256101"/>
                <a:gd name="connsiteX991" fmla="*/ 1357658 w 3871598"/>
                <a:gd name="connsiteY991" fmla="*/ 93184 h 1256101"/>
                <a:gd name="connsiteX992" fmla="*/ 1382031 w 3871598"/>
                <a:gd name="connsiteY992" fmla="*/ 92880 h 1256101"/>
                <a:gd name="connsiteX993" fmla="*/ 1373954 w 3871598"/>
                <a:gd name="connsiteY993" fmla="*/ 88172 h 1256101"/>
                <a:gd name="connsiteX994" fmla="*/ 1400596 w 3871598"/>
                <a:gd name="connsiteY994" fmla="*/ 92077 h 1256101"/>
                <a:gd name="connsiteX995" fmla="*/ 1396271 w 3871598"/>
                <a:gd name="connsiteY995" fmla="*/ 82495 h 1256101"/>
                <a:gd name="connsiteX996" fmla="*/ 1423919 w 3871598"/>
                <a:gd name="connsiteY996" fmla="*/ 87261 h 1256101"/>
                <a:gd name="connsiteX997" fmla="*/ 1423962 w 3871598"/>
                <a:gd name="connsiteY997" fmla="*/ 87267 h 1256101"/>
                <a:gd name="connsiteX998" fmla="*/ 1423209 w 3871598"/>
                <a:gd name="connsiteY998" fmla="*/ 86747 h 1256101"/>
                <a:gd name="connsiteX999" fmla="*/ 1407775 w 3871598"/>
                <a:gd name="connsiteY999" fmla="*/ 80731 h 1256101"/>
                <a:gd name="connsiteX1000" fmla="*/ 1428136 w 3871598"/>
                <a:gd name="connsiteY1000" fmla="*/ 80749 h 1256101"/>
                <a:gd name="connsiteX1001" fmla="*/ 1432494 w 3871598"/>
                <a:gd name="connsiteY1001" fmla="*/ 81539 h 1256101"/>
                <a:gd name="connsiteX1002" fmla="*/ 1437998 w 3871598"/>
                <a:gd name="connsiteY1002" fmla="*/ 80758 h 1256101"/>
                <a:gd name="connsiteX1003" fmla="*/ 1440308 w 3871598"/>
                <a:gd name="connsiteY1003" fmla="*/ 80760 h 1256101"/>
                <a:gd name="connsiteX1004" fmla="*/ 1439905 w 3871598"/>
                <a:gd name="connsiteY1004" fmla="*/ 80488 h 1256101"/>
                <a:gd name="connsiteX1005" fmla="*/ 1455694 w 3871598"/>
                <a:gd name="connsiteY1005" fmla="*/ 78246 h 1256101"/>
                <a:gd name="connsiteX1006" fmla="*/ 1465293 w 3871598"/>
                <a:gd name="connsiteY1006" fmla="*/ 80063 h 1256101"/>
                <a:gd name="connsiteX1007" fmla="*/ 1464493 w 3871598"/>
                <a:gd name="connsiteY1007" fmla="*/ 76829 h 1256101"/>
                <a:gd name="connsiteX1008" fmla="*/ 1464101 w 3871598"/>
                <a:gd name="connsiteY1008" fmla="*/ 76322 h 1256101"/>
                <a:gd name="connsiteX1009" fmla="*/ 1464038 w 3871598"/>
                <a:gd name="connsiteY1009" fmla="*/ 76241 h 1256101"/>
                <a:gd name="connsiteX1010" fmla="*/ 1475305 w 3871598"/>
                <a:gd name="connsiteY1010" fmla="*/ 69640 h 1256101"/>
                <a:gd name="connsiteX1011" fmla="*/ 1489315 w 3871598"/>
                <a:gd name="connsiteY1011" fmla="*/ 72538 h 1256101"/>
                <a:gd name="connsiteX1012" fmla="*/ 1462618 w 3871598"/>
                <a:gd name="connsiteY1012" fmla="*/ 100553 h 1256101"/>
                <a:gd name="connsiteX1013" fmla="*/ 1560158 w 3871598"/>
                <a:gd name="connsiteY1013" fmla="*/ 85412 h 1256101"/>
                <a:gd name="connsiteX1014" fmla="*/ 1597261 w 3871598"/>
                <a:gd name="connsiteY1014" fmla="*/ 85121 h 1256101"/>
                <a:gd name="connsiteX1015" fmla="*/ 1581795 w 3871598"/>
                <a:gd name="connsiteY1015" fmla="*/ 116162 h 1256101"/>
                <a:gd name="connsiteX1016" fmla="*/ 1630521 w 3871598"/>
                <a:gd name="connsiteY1016" fmla="*/ 107688 h 1256101"/>
                <a:gd name="connsiteX1017" fmla="*/ 1633317 w 3871598"/>
                <a:gd name="connsiteY1017" fmla="*/ 106991 h 1256101"/>
                <a:gd name="connsiteX1018" fmla="*/ 1672166 w 3871598"/>
                <a:gd name="connsiteY1018" fmla="*/ 97219 h 1256101"/>
                <a:gd name="connsiteX1019" fmla="*/ 1676387 w 3871598"/>
                <a:gd name="connsiteY1019" fmla="*/ 108129 h 1256101"/>
                <a:gd name="connsiteX1020" fmla="*/ 1724259 w 3871598"/>
                <a:gd name="connsiteY1020" fmla="*/ 113654 h 1256101"/>
                <a:gd name="connsiteX1021" fmla="*/ 1701094 w 3871598"/>
                <a:gd name="connsiteY1021" fmla="*/ 105711 h 1256101"/>
                <a:gd name="connsiteX1022" fmla="*/ 1760390 w 3871598"/>
                <a:gd name="connsiteY1022" fmla="*/ 116803 h 1256101"/>
                <a:gd name="connsiteX1023" fmla="*/ 1765534 w 3871598"/>
                <a:gd name="connsiteY1023" fmla="*/ 114789 h 1256101"/>
                <a:gd name="connsiteX1024" fmla="*/ 1768718 w 3871598"/>
                <a:gd name="connsiteY1024" fmla="*/ 112876 h 1256101"/>
                <a:gd name="connsiteX1025" fmla="*/ 1715946 w 3871598"/>
                <a:gd name="connsiteY1025" fmla="*/ 99501 h 1256101"/>
                <a:gd name="connsiteX1026" fmla="*/ 1776305 w 3871598"/>
                <a:gd name="connsiteY1026" fmla="*/ 108496 h 1256101"/>
                <a:gd name="connsiteX1027" fmla="*/ 1770806 w 3871598"/>
                <a:gd name="connsiteY1027" fmla="*/ 104629 h 1256101"/>
                <a:gd name="connsiteX1028" fmla="*/ 1781389 w 3871598"/>
                <a:gd name="connsiteY1028" fmla="*/ 106389 h 1256101"/>
                <a:gd name="connsiteX1029" fmla="*/ 1783991 w 3871598"/>
                <a:gd name="connsiteY1029" fmla="*/ 105114 h 1256101"/>
                <a:gd name="connsiteX1030" fmla="*/ 1789086 w 3871598"/>
                <a:gd name="connsiteY1030" fmla="*/ 106775 h 1256101"/>
                <a:gd name="connsiteX1031" fmla="*/ 1791996 w 3871598"/>
                <a:gd name="connsiteY1031" fmla="*/ 106961 h 1256101"/>
                <a:gd name="connsiteX1032" fmla="*/ 1798323 w 3871598"/>
                <a:gd name="connsiteY1032" fmla="*/ 110460 h 1256101"/>
                <a:gd name="connsiteX1033" fmla="*/ 1801323 w 3871598"/>
                <a:gd name="connsiteY1033" fmla="*/ 111196 h 1256101"/>
                <a:gd name="connsiteX1034" fmla="*/ 1805322 w 3871598"/>
                <a:gd name="connsiteY1034" fmla="*/ 106639 h 1256101"/>
                <a:gd name="connsiteX1035" fmla="*/ 1829098 w 3871598"/>
                <a:gd name="connsiteY1035" fmla="*/ 112607 h 1256101"/>
                <a:gd name="connsiteX1036" fmla="*/ 1843054 w 3871598"/>
                <a:gd name="connsiteY1036" fmla="*/ 113065 h 1256101"/>
                <a:gd name="connsiteX1037" fmla="*/ 1848638 w 3871598"/>
                <a:gd name="connsiteY1037" fmla="*/ 109253 h 1256101"/>
                <a:gd name="connsiteX1038" fmla="*/ 1807165 w 3871598"/>
                <a:gd name="connsiteY1038" fmla="*/ 95265 h 1256101"/>
                <a:gd name="connsiteX1039" fmla="*/ 1808846 w 3871598"/>
                <a:gd name="connsiteY1039" fmla="*/ 94620 h 1256101"/>
                <a:gd name="connsiteX1040" fmla="*/ 1845640 w 3871598"/>
                <a:gd name="connsiteY1040" fmla="*/ 98113 h 1256101"/>
                <a:gd name="connsiteX1041" fmla="*/ 1837856 w 3871598"/>
                <a:gd name="connsiteY1041" fmla="*/ 95481 h 1256101"/>
                <a:gd name="connsiteX1042" fmla="*/ 1847919 w 3871598"/>
                <a:gd name="connsiteY1042" fmla="*/ 95642 h 1256101"/>
                <a:gd name="connsiteX1043" fmla="*/ 1916322 w 3871598"/>
                <a:gd name="connsiteY1043" fmla="*/ 104829 h 1256101"/>
                <a:gd name="connsiteX1044" fmla="*/ 1921841 w 3871598"/>
                <a:gd name="connsiteY1044" fmla="*/ 103946 h 1256101"/>
                <a:gd name="connsiteX1045" fmla="*/ 1930251 w 3871598"/>
                <a:gd name="connsiteY1045" fmla="*/ 106727 h 1256101"/>
                <a:gd name="connsiteX1046" fmla="*/ 1933166 w 3871598"/>
                <a:gd name="connsiteY1046" fmla="*/ 107124 h 1256101"/>
                <a:gd name="connsiteX1047" fmla="*/ 1933170 w 3871598"/>
                <a:gd name="connsiteY1047" fmla="*/ 104470 h 1256101"/>
                <a:gd name="connsiteX1048" fmla="*/ 1893023 w 3871598"/>
                <a:gd name="connsiteY1048" fmla="*/ 92822 h 1256101"/>
                <a:gd name="connsiteX1049" fmla="*/ 1920495 w 3871598"/>
                <a:gd name="connsiteY1049" fmla="*/ 94864 h 1256101"/>
                <a:gd name="connsiteX1050" fmla="*/ 1912863 w 3871598"/>
                <a:gd name="connsiteY1050" fmla="*/ 92786 h 1256101"/>
                <a:gd name="connsiteX1051" fmla="*/ 1919610 w 3871598"/>
                <a:gd name="connsiteY1051" fmla="*/ 92652 h 1256101"/>
                <a:gd name="connsiteX1052" fmla="*/ 1970641 w 3871598"/>
                <a:gd name="connsiteY1052" fmla="*/ 98564 h 1256101"/>
                <a:gd name="connsiteX1053" fmla="*/ 1976569 w 3871598"/>
                <a:gd name="connsiteY1053" fmla="*/ 98459 h 1256101"/>
                <a:gd name="connsiteX1054" fmla="*/ 1977223 w 3871598"/>
                <a:gd name="connsiteY1054" fmla="*/ 98607 h 1256101"/>
                <a:gd name="connsiteX1055" fmla="*/ 1990959 w 3871598"/>
                <a:gd name="connsiteY1055" fmla="*/ 100647 h 1256101"/>
                <a:gd name="connsiteX1056" fmla="*/ 2004627 w 3871598"/>
                <a:gd name="connsiteY1056" fmla="*/ 101856 h 1256101"/>
                <a:gd name="connsiteX1057" fmla="*/ 2004408 w 3871598"/>
                <a:gd name="connsiteY1057" fmla="*/ 100765 h 1256101"/>
                <a:gd name="connsiteX1058" fmla="*/ 1990742 w 3871598"/>
                <a:gd name="connsiteY1058" fmla="*/ 91946 h 1256101"/>
                <a:gd name="connsiteX1059" fmla="*/ 1993492 w 3871598"/>
                <a:gd name="connsiteY1059" fmla="*/ 91422 h 1256101"/>
                <a:gd name="connsiteX1060" fmla="*/ 1998868 w 3871598"/>
                <a:gd name="connsiteY1060" fmla="*/ 91921 h 1256101"/>
                <a:gd name="connsiteX1061" fmla="*/ 1998161 w 3871598"/>
                <a:gd name="connsiteY1061" fmla="*/ 89728 h 1256101"/>
                <a:gd name="connsiteX1062" fmla="*/ 2013693 w 3871598"/>
                <a:gd name="connsiteY1062" fmla="*/ 91848 h 1256101"/>
                <a:gd name="connsiteX1063" fmla="*/ 2017500 w 3871598"/>
                <a:gd name="connsiteY1063" fmla="*/ 92310 h 1256101"/>
                <a:gd name="connsiteX1064" fmla="*/ 2027812 w 3871598"/>
                <a:gd name="connsiteY1064" fmla="*/ 92778 h 1256101"/>
                <a:gd name="connsiteX1065" fmla="*/ 2021174 w 3871598"/>
                <a:gd name="connsiteY1065" fmla="*/ 81722 h 1256101"/>
                <a:gd name="connsiteX1066" fmla="*/ 2037516 w 3871598"/>
                <a:gd name="connsiteY1066" fmla="*/ 89740 h 1256101"/>
                <a:gd name="connsiteX1067" fmla="*/ 2042679 w 3871598"/>
                <a:gd name="connsiteY1067" fmla="*/ 86199 h 1256101"/>
                <a:gd name="connsiteX1068" fmla="*/ 2046701 w 3871598"/>
                <a:gd name="connsiteY1068" fmla="*/ 90777 h 1256101"/>
                <a:gd name="connsiteX1069" fmla="*/ 2046408 w 3871598"/>
                <a:gd name="connsiteY1069" fmla="*/ 91205 h 1256101"/>
                <a:gd name="connsiteX1070" fmla="*/ 2064051 w 3871598"/>
                <a:gd name="connsiteY1070" fmla="*/ 84917 h 1256101"/>
                <a:gd name="connsiteX1071" fmla="*/ 2076639 w 3871598"/>
                <a:gd name="connsiteY1071" fmla="*/ 92821 h 1256101"/>
                <a:gd name="connsiteX1072" fmla="*/ 2083945 w 3871598"/>
                <a:gd name="connsiteY1072" fmla="*/ 91229 h 1256101"/>
                <a:gd name="connsiteX1073" fmla="*/ 2089905 w 3871598"/>
                <a:gd name="connsiteY1073" fmla="*/ 94696 h 1256101"/>
                <a:gd name="connsiteX1074" fmla="*/ 2088228 w 3871598"/>
                <a:gd name="connsiteY1074" fmla="*/ 99009 h 1256101"/>
                <a:gd name="connsiteX1075" fmla="*/ 2100867 w 3871598"/>
                <a:gd name="connsiteY1075" fmla="*/ 99291 h 1256101"/>
                <a:gd name="connsiteX1076" fmla="*/ 2100750 w 3871598"/>
                <a:gd name="connsiteY1076" fmla="*/ 97033 h 1256101"/>
                <a:gd name="connsiteX1077" fmla="*/ 2109004 w 3871598"/>
                <a:gd name="connsiteY1077" fmla="*/ 99292 h 1256101"/>
                <a:gd name="connsiteX1078" fmla="*/ 2113091 w 3871598"/>
                <a:gd name="connsiteY1078" fmla="*/ 99357 h 1256101"/>
                <a:gd name="connsiteX1079" fmla="*/ 2119110 w 3871598"/>
                <a:gd name="connsiteY1079" fmla="*/ 93141 h 1256101"/>
                <a:gd name="connsiteX1080" fmla="*/ 2130487 w 3871598"/>
                <a:gd name="connsiteY1080" fmla="*/ 99019 h 1256101"/>
                <a:gd name="connsiteX1081" fmla="*/ 2131577 w 3871598"/>
                <a:gd name="connsiteY1081" fmla="*/ 99383 h 1256101"/>
                <a:gd name="connsiteX1082" fmla="*/ 2131568 w 3871598"/>
                <a:gd name="connsiteY1082" fmla="*/ 99370 h 1256101"/>
                <a:gd name="connsiteX1083" fmla="*/ 2125313 w 3871598"/>
                <a:gd name="connsiteY1083" fmla="*/ 90839 h 1256101"/>
                <a:gd name="connsiteX1084" fmla="*/ 2147058 w 3871598"/>
                <a:gd name="connsiteY1084" fmla="*/ 95119 h 1256101"/>
                <a:gd name="connsiteX1085" fmla="*/ 2142643 w 3871598"/>
                <a:gd name="connsiteY1085" fmla="*/ 87129 h 1256101"/>
                <a:gd name="connsiteX1086" fmla="*/ 2146281 w 3871598"/>
                <a:gd name="connsiteY1086" fmla="*/ 87714 h 1256101"/>
                <a:gd name="connsiteX1087" fmla="*/ 2152266 w 3871598"/>
                <a:gd name="connsiteY1087" fmla="*/ 90726 h 1256101"/>
                <a:gd name="connsiteX1088" fmla="*/ 2157338 w 3871598"/>
                <a:gd name="connsiteY1088" fmla="*/ 84708 h 1256101"/>
                <a:gd name="connsiteX1089" fmla="*/ 2171718 w 3871598"/>
                <a:gd name="connsiteY1089" fmla="*/ 93901 h 1256101"/>
                <a:gd name="connsiteX1090" fmla="*/ 2172571 w 3871598"/>
                <a:gd name="connsiteY1090" fmla="*/ 94050 h 1256101"/>
                <a:gd name="connsiteX1091" fmla="*/ 2173184 w 3871598"/>
                <a:gd name="connsiteY1091" fmla="*/ 89966 h 1256101"/>
                <a:gd name="connsiteX1092" fmla="*/ 2178602 w 3871598"/>
                <a:gd name="connsiteY1092" fmla="*/ 94638 h 1256101"/>
                <a:gd name="connsiteX1093" fmla="*/ 2186291 w 3871598"/>
                <a:gd name="connsiteY1093" fmla="*/ 89187 h 1256101"/>
                <a:gd name="connsiteX1094" fmla="*/ 2187004 w 3871598"/>
                <a:gd name="connsiteY1094" fmla="*/ 99609 h 1256101"/>
                <a:gd name="connsiteX1095" fmla="*/ 2194113 w 3871598"/>
                <a:gd name="connsiteY1095" fmla="*/ 101003 h 1256101"/>
                <a:gd name="connsiteX1096" fmla="*/ 2195155 w 3871598"/>
                <a:gd name="connsiteY1096" fmla="*/ 100321 h 1256101"/>
                <a:gd name="connsiteX1097" fmla="*/ 2196595 w 3871598"/>
                <a:gd name="connsiteY1097" fmla="*/ 101213 h 1256101"/>
                <a:gd name="connsiteX1098" fmla="*/ 2206611 w 3871598"/>
                <a:gd name="connsiteY1098" fmla="*/ 101823 h 1256101"/>
                <a:gd name="connsiteX1099" fmla="*/ 2207187 w 3871598"/>
                <a:gd name="connsiteY1099" fmla="*/ 104002 h 1256101"/>
                <a:gd name="connsiteX1100" fmla="*/ 2210771 w 3871598"/>
                <a:gd name="connsiteY1100" fmla="*/ 104460 h 1256101"/>
                <a:gd name="connsiteX1101" fmla="*/ 2212983 w 3871598"/>
                <a:gd name="connsiteY1101" fmla="*/ 105514 h 1256101"/>
                <a:gd name="connsiteX1102" fmla="*/ 2207591 w 3871598"/>
                <a:gd name="connsiteY1102" fmla="*/ 112297 h 1256101"/>
                <a:gd name="connsiteX1103" fmla="*/ 2208536 w 3871598"/>
                <a:gd name="connsiteY1103" fmla="*/ 115053 h 1256101"/>
                <a:gd name="connsiteX1104" fmla="*/ 2222419 w 3871598"/>
                <a:gd name="connsiteY1104" fmla="*/ 114468 h 1256101"/>
                <a:gd name="connsiteX1105" fmla="*/ 2217073 w 3871598"/>
                <a:gd name="connsiteY1105" fmla="*/ 110293 h 1256101"/>
                <a:gd name="connsiteX1106" fmla="*/ 2220542 w 3871598"/>
                <a:gd name="connsiteY1106" fmla="*/ 109810 h 1256101"/>
                <a:gd name="connsiteX1107" fmla="*/ 2232382 w 3871598"/>
                <a:gd name="connsiteY1107" fmla="*/ 111414 h 1256101"/>
                <a:gd name="connsiteX1108" fmla="*/ 2240353 w 3871598"/>
                <a:gd name="connsiteY1108" fmla="*/ 117950 h 1256101"/>
                <a:gd name="connsiteX1109" fmla="*/ 2250429 w 3871598"/>
                <a:gd name="connsiteY1109" fmla="*/ 116869 h 1256101"/>
                <a:gd name="connsiteX1110" fmla="*/ 2252862 w 3871598"/>
                <a:gd name="connsiteY1110" fmla="*/ 117199 h 1256101"/>
                <a:gd name="connsiteX1111" fmla="*/ 2285698 w 3871598"/>
                <a:gd name="connsiteY1111" fmla="*/ 86170 h 1256101"/>
                <a:gd name="connsiteX1112" fmla="*/ 2288981 w 3871598"/>
                <a:gd name="connsiteY1112" fmla="*/ 92441 h 1256101"/>
                <a:gd name="connsiteX1113" fmla="*/ 2344438 w 3871598"/>
                <a:gd name="connsiteY1113" fmla="*/ 67070 h 1256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</a:cxnLst>
              <a:rect l="l" t="t" r="r" b="b"/>
              <a:pathLst>
                <a:path w="3871598" h="1256101">
                  <a:moveTo>
                    <a:pt x="1284795" y="1162700"/>
                  </a:moveTo>
                  <a:lnTo>
                    <a:pt x="1288680" y="1165449"/>
                  </a:lnTo>
                  <a:cubicBezTo>
                    <a:pt x="1288915" y="1166292"/>
                    <a:pt x="1288459" y="1166942"/>
                    <a:pt x="1286004" y="1167239"/>
                  </a:cubicBezTo>
                  <a:cubicBezTo>
                    <a:pt x="1285701" y="1165698"/>
                    <a:pt x="1285304" y="1164184"/>
                    <a:pt x="1284795" y="1162700"/>
                  </a:cubicBezTo>
                  <a:close/>
                  <a:moveTo>
                    <a:pt x="1288865" y="1147136"/>
                  </a:moveTo>
                  <a:cubicBezTo>
                    <a:pt x="1289827" y="1147766"/>
                    <a:pt x="1284854" y="1148761"/>
                    <a:pt x="1279963" y="1149834"/>
                  </a:cubicBezTo>
                  <a:cubicBezTo>
                    <a:pt x="1279617" y="1148837"/>
                    <a:pt x="1279080" y="1147871"/>
                    <a:pt x="1278339" y="1146941"/>
                  </a:cubicBezTo>
                  <a:lnTo>
                    <a:pt x="1288865" y="1147136"/>
                  </a:lnTo>
                  <a:close/>
                  <a:moveTo>
                    <a:pt x="1938100" y="1183090"/>
                  </a:moveTo>
                  <a:lnTo>
                    <a:pt x="1941708" y="1183517"/>
                  </a:lnTo>
                  <a:lnTo>
                    <a:pt x="1938124" y="1183608"/>
                  </a:lnTo>
                  <a:cubicBezTo>
                    <a:pt x="1938116" y="1183435"/>
                    <a:pt x="1938108" y="1183263"/>
                    <a:pt x="1938100" y="1183090"/>
                  </a:cubicBezTo>
                  <a:close/>
                  <a:moveTo>
                    <a:pt x="1981175" y="1176329"/>
                  </a:moveTo>
                  <a:lnTo>
                    <a:pt x="1986343" y="1176914"/>
                  </a:lnTo>
                  <a:cubicBezTo>
                    <a:pt x="1981210" y="1177177"/>
                    <a:pt x="1962581" y="1176852"/>
                    <a:pt x="1937785" y="1176232"/>
                  </a:cubicBezTo>
                  <a:cubicBezTo>
                    <a:pt x="1937746" y="1175398"/>
                    <a:pt x="1937708" y="1174564"/>
                    <a:pt x="1937669" y="1173730"/>
                  </a:cubicBezTo>
                  <a:lnTo>
                    <a:pt x="1981175" y="1176329"/>
                  </a:lnTo>
                  <a:close/>
                  <a:moveTo>
                    <a:pt x="2836271" y="1216552"/>
                  </a:moveTo>
                  <a:lnTo>
                    <a:pt x="2842183" y="1217171"/>
                  </a:lnTo>
                  <a:cubicBezTo>
                    <a:pt x="2841795" y="1217919"/>
                    <a:pt x="2841461" y="1217922"/>
                    <a:pt x="2841120" y="1217905"/>
                  </a:cubicBezTo>
                  <a:cubicBezTo>
                    <a:pt x="2839593" y="1217831"/>
                    <a:pt x="2837943" y="1217379"/>
                    <a:pt x="2836271" y="1216552"/>
                  </a:cubicBezTo>
                  <a:close/>
                  <a:moveTo>
                    <a:pt x="2857019" y="1140574"/>
                  </a:moveTo>
                  <a:lnTo>
                    <a:pt x="2857333" y="1141254"/>
                  </a:lnTo>
                  <a:lnTo>
                    <a:pt x="2857759" y="1141685"/>
                  </a:lnTo>
                  <a:lnTo>
                    <a:pt x="2862427" y="1141685"/>
                  </a:lnTo>
                  <a:lnTo>
                    <a:pt x="2857039" y="1140576"/>
                  </a:lnTo>
                  <a:cubicBezTo>
                    <a:pt x="2857033" y="1140575"/>
                    <a:pt x="2857025" y="1140576"/>
                    <a:pt x="2857019" y="1140574"/>
                  </a:cubicBezTo>
                  <a:close/>
                  <a:moveTo>
                    <a:pt x="3002442" y="1141684"/>
                  </a:moveTo>
                  <a:cubicBezTo>
                    <a:pt x="3001785" y="1142355"/>
                    <a:pt x="3001076" y="1142388"/>
                    <a:pt x="3000348" y="1142404"/>
                  </a:cubicBezTo>
                  <a:cubicBezTo>
                    <a:pt x="2997090" y="1142478"/>
                    <a:pt x="2993485" y="1142240"/>
                    <a:pt x="2989751" y="1141685"/>
                  </a:cubicBezTo>
                  <a:lnTo>
                    <a:pt x="3002442" y="1141684"/>
                  </a:lnTo>
                  <a:close/>
                  <a:moveTo>
                    <a:pt x="135363" y="762083"/>
                  </a:moveTo>
                  <a:lnTo>
                    <a:pt x="127812" y="764774"/>
                  </a:lnTo>
                  <a:cubicBezTo>
                    <a:pt x="125116" y="765276"/>
                    <a:pt x="122781" y="765442"/>
                    <a:pt x="120815" y="764755"/>
                  </a:cubicBezTo>
                  <a:lnTo>
                    <a:pt x="135363" y="762083"/>
                  </a:lnTo>
                  <a:close/>
                  <a:moveTo>
                    <a:pt x="184959" y="752036"/>
                  </a:moveTo>
                  <a:lnTo>
                    <a:pt x="188531" y="755721"/>
                  </a:lnTo>
                  <a:lnTo>
                    <a:pt x="176030" y="754030"/>
                  </a:lnTo>
                  <a:cubicBezTo>
                    <a:pt x="179194" y="753415"/>
                    <a:pt x="182178" y="752752"/>
                    <a:pt x="184959" y="752036"/>
                  </a:cubicBezTo>
                  <a:close/>
                  <a:moveTo>
                    <a:pt x="3152582" y="735872"/>
                  </a:moveTo>
                  <a:lnTo>
                    <a:pt x="3164736" y="739254"/>
                  </a:lnTo>
                  <a:cubicBezTo>
                    <a:pt x="3161517" y="739432"/>
                    <a:pt x="3158470" y="739681"/>
                    <a:pt x="3155619" y="740011"/>
                  </a:cubicBezTo>
                  <a:lnTo>
                    <a:pt x="3152582" y="735872"/>
                  </a:lnTo>
                  <a:close/>
                  <a:moveTo>
                    <a:pt x="3213970" y="735194"/>
                  </a:moveTo>
                  <a:lnTo>
                    <a:pt x="3220898" y="736168"/>
                  </a:lnTo>
                  <a:lnTo>
                    <a:pt x="3206121" y="736829"/>
                  </a:lnTo>
                  <a:lnTo>
                    <a:pt x="3213970" y="735194"/>
                  </a:lnTo>
                  <a:close/>
                  <a:moveTo>
                    <a:pt x="294434" y="331478"/>
                  </a:moveTo>
                  <a:lnTo>
                    <a:pt x="281861" y="333211"/>
                  </a:lnTo>
                  <a:cubicBezTo>
                    <a:pt x="282420" y="332457"/>
                    <a:pt x="283118" y="332327"/>
                    <a:pt x="283837" y="332212"/>
                  </a:cubicBezTo>
                  <a:cubicBezTo>
                    <a:pt x="287054" y="331694"/>
                    <a:pt x="290658" y="331438"/>
                    <a:pt x="294434" y="331478"/>
                  </a:cubicBezTo>
                  <a:close/>
                  <a:moveTo>
                    <a:pt x="562265" y="260260"/>
                  </a:moveTo>
                  <a:cubicBezTo>
                    <a:pt x="522939" y="274395"/>
                    <a:pt x="502280" y="283868"/>
                    <a:pt x="541871" y="278802"/>
                  </a:cubicBezTo>
                  <a:lnTo>
                    <a:pt x="573675" y="273260"/>
                  </a:lnTo>
                  <a:cubicBezTo>
                    <a:pt x="572570" y="272026"/>
                    <a:pt x="571236" y="270905"/>
                    <a:pt x="569818" y="269743"/>
                  </a:cubicBezTo>
                  <a:lnTo>
                    <a:pt x="562265" y="260260"/>
                  </a:lnTo>
                  <a:close/>
                  <a:moveTo>
                    <a:pt x="580162" y="253876"/>
                  </a:moveTo>
                  <a:lnTo>
                    <a:pt x="566249" y="258738"/>
                  </a:lnTo>
                  <a:cubicBezTo>
                    <a:pt x="577916" y="261799"/>
                    <a:pt x="585742" y="262627"/>
                    <a:pt x="586688" y="260248"/>
                  </a:cubicBezTo>
                  <a:cubicBezTo>
                    <a:pt x="587180" y="259008"/>
                    <a:pt x="584731" y="256754"/>
                    <a:pt x="580162" y="253876"/>
                  </a:cubicBezTo>
                  <a:close/>
                  <a:moveTo>
                    <a:pt x="2891998" y="392167"/>
                  </a:moveTo>
                  <a:cubicBezTo>
                    <a:pt x="2889360" y="392018"/>
                    <a:pt x="2887677" y="392787"/>
                    <a:pt x="2887225" y="394756"/>
                  </a:cubicBezTo>
                  <a:cubicBezTo>
                    <a:pt x="2886836" y="396447"/>
                    <a:pt x="2887899" y="399115"/>
                    <a:pt x="2890084" y="402515"/>
                  </a:cubicBezTo>
                  <a:lnTo>
                    <a:pt x="2892338" y="402010"/>
                  </a:lnTo>
                  <a:lnTo>
                    <a:pt x="2903271" y="396782"/>
                  </a:lnTo>
                  <a:cubicBezTo>
                    <a:pt x="2909366" y="396133"/>
                    <a:pt x="2912475" y="400215"/>
                    <a:pt x="2912828" y="406334"/>
                  </a:cubicBezTo>
                  <a:lnTo>
                    <a:pt x="2921050" y="404197"/>
                  </a:lnTo>
                  <a:cubicBezTo>
                    <a:pt x="2908716" y="397485"/>
                    <a:pt x="2897937" y="392502"/>
                    <a:pt x="2891998" y="392167"/>
                  </a:cubicBezTo>
                  <a:close/>
                  <a:moveTo>
                    <a:pt x="667887" y="38196"/>
                  </a:moveTo>
                  <a:cubicBezTo>
                    <a:pt x="669412" y="38269"/>
                    <a:pt x="671063" y="38721"/>
                    <a:pt x="672735" y="39548"/>
                  </a:cubicBezTo>
                  <a:lnTo>
                    <a:pt x="666824" y="38930"/>
                  </a:lnTo>
                  <a:cubicBezTo>
                    <a:pt x="667211" y="38182"/>
                    <a:pt x="667546" y="38179"/>
                    <a:pt x="667887" y="38196"/>
                  </a:cubicBezTo>
                  <a:close/>
                  <a:moveTo>
                    <a:pt x="2229044" y="106266"/>
                  </a:moveTo>
                  <a:cubicBezTo>
                    <a:pt x="2229390" y="107264"/>
                    <a:pt x="2229926" y="108229"/>
                    <a:pt x="2230666" y="109159"/>
                  </a:cubicBezTo>
                  <a:lnTo>
                    <a:pt x="2220141" y="108964"/>
                  </a:lnTo>
                  <a:cubicBezTo>
                    <a:pt x="2219179" y="108335"/>
                    <a:pt x="2224152" y="107339"/>
                    <a:pt x="2229044" y="106266"/>
                  </a:cubicBezTo>
                  <a:close/>
                  <a:moveTo>
                    <a:pt x="2223001" y="88862"/>
                  </a:moveTo>
                  <a:cubicBezTo>
                    <a:pt x="2223305" y="90402"/>
                    <a:pt x="2223702" y="91917"/>
                    <a:pt x="2224210" y="93400"/>
                  </a:cubicBezTo>
                  <a:lnTo>
                    <a:pt x="2220327" y="90651"/>
                  </a:lnTo>
                  <a:cubicBezTo>
                    <a:pt x="2220090" y="89808"/>
                    <a:pt x="2220548" y="89159"/>
                    <a:pt x="2223001" y="88862"/>
                  </a:cubicBezTo>
                  <a:close/>
                  <a:moveTo>
                    <a:pt x="2344438" y="67070"/>
                  </a:moveTo>
                  <a:cubicBezTo>
                    <a:pt x="2351982" y="73106"/>
                    <a:pt x="2359019" y="79114"/>
                    <a:pt x="2365774" y="84870"/>
                  </a:cubicBezTo>
                  <a:cubicBezTo>
                    <a:pt x="2360638" y="96204"/>
                    <a:pt x="2359260" y="104311"/>
                    <a:pt x="2366306" y="105219"/>
                  </a:cubicBezTo>
                  <a:cubicBezTo>
                    <a:pt x="2369876" y="105679"/>
                    <a:pt x="2375620" y="103204"/>
                    <a:pt x="2382507" y="98887"/>
                  </a:cubicBezTo>
                  <a:cubicBezTo>
                    <a:pt x="2395413" y="109753"/>
                    <a:pt x="2406987" y="118578"/>
                    <a:pt x="2416484" y="123020"/>
                  </a:cubicBezTo>
                  <a:cubicBezTo>
                    <a:pt x="2424705" y="126865"/>
                    <a:pt x="2430925" y="128950"/>
                    <a:pt x="2436473" y="129751"/>
                  </a:cubicBezTo>
                  <a:cubicBezTo>
                    <a:pt x="2438150" y="134345"/>
                    <a:pt x="2440321" y="137672"/>
                    <a:pt x="2443247" y="139177"/>
                  </a:cubicBezTo>
                  <a:lnTo>
                    <a:pt x="2450130" y="137762"/>
                  </a:lnTo>
                  <a:lnTo>
                    <a:pt x="2451772" y="138009"/>
                  </a:lnTo>
                  <a:cubicBezTo>
                    <a:pt x="2456911" y="134283"/>
                    <a:pt x="2462582" y="125762"/>
                    <a:pt x="2468974" y="115443"/>
                  </a:cubicBezTo>
                  <a:cubicBezTo>
                    <a:pt x="2489689" y="131334"/>
                    <a:pt x="2512067" y="143282"/>
                    <a:pt x="2537917" y="143311"/>
                  </a:cubicBezTo>
                  <a:cubicBezTo>
                    <a:pt x="2547468" y="143322"/>
                    <a:pt x="2556208" y="141677"/>
                    <a:pt x="2563304" y="138640"/>
                  </a:cubicBezTo>
                  <a:cubicBezTo>
                    <a:pt x="2575735" y="146681"/>
                    <a:pt x="2581290" y="145658"/>
                    <a:pt x="2585235" y="141731"/>
                  </a:cubicBezTo>
                  <a:cubicBezTo>
                    <a:pt x="2593741" y="141876"/>
                    <a:pt x="2601299" y="140950"/>
                    <a:pt x="2609163" y="139500"/>
                  </a:cubicBezTo>
                  <a:cubicBezTo>
                    <a:pt x="2619751" y="148976"/>
                    <a:pt x="2631368" y="155095"/>
                    <a:pt x="2644540" y="154466"/>
                  </a:cubicBezTo>
                  <a:cubicBezTo>
                    <a:pt x="2649909" y="154210"/>
                    <a:pt x="2654939" y="152842"/>
                    <a:pt x="2659075" y="150504"/>
                  </a:cubicBezTo>
                  <a:cubicBezTo>
                    <a:pt x="2657954" y="153775"/>
                    <a:pt x="2659567" y="156018"/>
                    <a:pt x="2664473" y="156808"/>
                  </a:cubicBezTo>
                  <a:lnTo>
                    <a:pt x="2695979" y="150321"/>
                  </a:lnTo>
                  <a:lnTo>
                    <a:pt x="2688283" y="161581"/>
                  </a:lnTo>
                  <a:cubicBezTo>
                    <a:pt x="2687754" y="164511"/>
                    <a:pt x="2689466" y="166507"/>
                    <a:pt x="2694028" y="167243"/>
                  </a:cubicBezTo>
                  <a:cubicBezTo>
                    <a:pt x="2700157" y="168229"/>
                    <a:pt x="2711810" y="165419"/>
                    <a:pt x="2726692" y="160590"/>
                  </a:cubicBezTo>
                  <a:cubicBezTo>
                    <a:pt x="2726708" y="162183"/>
                    <a:pt x="2727892" y="163261"/>
                    <a:pt x="2730060" y="163670"/>
                  </a:cubicBezTo>
                  <a:lnTo>
                    <a:pt x="2751680" y="156149"/>
                  </a:lnTo>
                  <a:cubicBezTo>
                    <a:pt x="2745404" y="165348"/>
                    <a:pt x="2743639" y="171917"/>
                    <a:pt x="2749787" y="173076"/>
                  </a:cubicBezTo>
                  <a:cubicBezTo>
                    <a:pt x="2757839" y="174591"/>
                    <a:pt x="2780631" y="161032"/>
                    <a:pt x="2808297" y="146368"/>
                  </a:cubicBezTo>
                  <a:lnTo>
                    <a:pt x="2810857" y="148410"/>
                  </a:lnTo>
                  <a:cubicBezTo>
                    <a:pt x="2810621" y="151772"/>
                    <a:pt x="2811685" y="154742"/>
                    <a:pt x="2816395" y="157327"/>
                  </a:cubicBezTo>
                  <a:lnTo>
                    <a:pt x="2810059" y="163311"/>
                  </a:lnTo>
                  <a:cubicBezTo>
                    <a:pt x="2811590" y="165126"/>
                    <a:pt x="2817433" y="166743"/>
                    <a:pt x="2829597" y="168109"/>
                  </a:cubicBezTo>
                  <a:cubicBezTo>
                    <a:pt x="2840605" y="184567"/>
                    <a:pt x="2849633" y="201413"/>
                    <a:pt x="2858242" y="212304"/>
                  </a:cubicBezTo>
                  <a:cubicBezTo>
                    <a:pt x="2860202" y="212468"/>
                    <a:pt x="2862051" y="212661"/>
                    <a:pt x="2863123" y="213069"/>
                  </a:cubicBezTo>
                  <a:lnTo>
                    <a:pt x="2868433" y="214035"/>
                  </a:lnTo>
                  <a:cubicBezTo>
                    <a:pt x="2871574" y="215401"/>
                    <a:pt x="2868561" y="217486"/>
                    <a:pt x="2864496" y="219767"/>
                  </a:cubicBezTo>
                  <a:cubicBezTo>
                    <a:pt x="2864666" y="220105"/>
                    <a:pt x="2864952" y="220434"/>
                    <a:pt x="2865236" y="220741"/>
                  </a:cubicBezTo>
                  <a:lnTo>
                    <a:pt x="2868444" y="223087"/>
                  </a:lnTo>
                  <a:lnTo>
                    <a:pt x="2870881" y="223097"/>
                  </a:lnTo>
                  <a:lnTo>
                    <a:pt x="2871469" y="223404"/>
                  </a:lnTo>
                  <a:lnTo>
                    <a:pt x="2880471" y="223735"/>
                  </a:lnTo>
                  <a:lnTo>
                    <a:pt x="2883142" y="224561"/>
                  </a:lnTo>
                  <a:cubicBezTo>
                    <a:pt x="2883349" y="224397"/>
                    <a:pt x="2883556" y="224229"/>
                    <a:pt x="2883741" y="224057"/>
                  </a:cubicBezTo>
                  <a:lnTo>
                    <a:pt x="2888902" y="224571"/>
                  </a:lnTo>
                  <a:lnTo>
                    <a:pt x="2893217" y="225615"/>
                  </a:lnTo>
                  <a:cubicBezTo>
                    <a:pt x="2894526" y="224935"/>
                    <a:pt x="2895823" y="224181"/>
                    <a:pt x="2897162" y="223419"/>
                  </a:cubicBezTo>
                  <a:cubicBezTo>
                    <a:pt x="2899922" y="228900"/>
                    <a:pt x="2903583" y="233685"/>
                    <a:pt x="2908338" y="237237"/>
                  </a:cubicBezTo>
                  <a:lnTo>
                    <a:pt x="2925966" y="240865"/>
                  </a:lnTo>
                  <a:lnTo>
                    <a:pt x="2921874" y="243227"/>
                  </a:lnTo>
                  <a:cubicBezTo>
                    <a:pt x="2923323" y="243401"/>
                    <a:pt x="2924783" y="243455"/>
                    <a:pt x="2926184" y="243128"/>
                  </a:cubicBezTo>
                  <a:cubicBezTo>
                    <a:pt x="2925315" y="250002"/>
                    <a:pt x="2924243" y="257727"/>
                    <a:pt x="2923248" y="265506"/>
                  </a:cubicBezTo>
                  <a:cubicBezTo>
                    <a:pt x="2927902" y="258502"/>
                    <a:pt x="2932985" y="248403"/>
                    <a:pt x="2933553" y="250201"/>
                  </a:cubicBezTo>
                  <a:cubicBezTo>
                    <a:pt x="2934526" y="253276"/>
                    <a:pt x="2925683" y="276175"/>
                    <a:pt x="2921657" y="290233"/>
                  </a:cubicBezTo>
                  <a:lnTo>
                    <a:pt x="2925289" y="293981"/>
                  </a:lnTo>
                  <a:lnTo>
                    <a:pt x="2928581" y="296362"/>
                  </a:lnTo>
                  <a:cubicBezTo>
                    <a:pt x="2934962" y="284051"/>
                    <a:pt x="2943496" y="259275"/>
                    <a:pt x="2944657" y="261060"/>
                  </a:cubicBezTo>
                  <a:cubicBezTo>
                    <a:pt x="2945898" y="262966"/>
                    <a:pt x="2940579" y="283370"/>
                    <a:pt x="2936147" y="302022"/>
                  </a:cubicBezTo>
                  <a:lnTo>
                    <a:pt x="2941698" y="298572"/>
                  </a:lnTo>
                  <a:lnTo>
                    <a:pt x="2940587" y="303044"/>
                  </a:lnTo>
                  <a:lnTo>
                    <a:pt x="2963451" y="303952"/>
                  </a:lnTo>
                  <a:lnTo>
                    <a:pt x="2955285" y="306324"/>
                  </a:lnTo>
                  <a:cubicBezTo>
                    <a:pt x="2958401" y="306344"/>
                    <a:pt x="2961516" y="306260"/>
                    <a:pt x="2964416" y="305856"/>
                  </a:cubicBezTo>
                  <a:cubicBezTo>
                    <a:pt x="2964098" y="311780"/>
                    <a:pt x="2963539" y="318444"/>
                    <a:pt x="2963155" y="325148"/>
                  </a:cubicBezTo>
                  <a:cubicBezTo>
                    <a:pt x="2971482" y="318779"/>
                    <a:pt x="2980032" y="309738"/>
                    <a:pt x="2981638" y="311215"/>
                  </a:cubicBezTo>
                  <a:cubicBezTo>
                    <a:pt x="2984389" y="313743"/>
                    <a:pt x="2970698" y="334006"/>
                    <a:pt x="2965270" y="346318"/>
                  </a:cubicBezTo>
                  <a:lnTo>
                    <a:pt x="2973816" y="349184"/>
                  </a:lnTo>
                  <a:lnTo>
                    <a:pt x="2981338" y="350915"/>
                  </a:lnTo>
                  <a:cubicBezTo>
                    <a:pt x="2992154" y="339877"/>
                    <a:pt x="3004771" y="318048"/>
                    <a:pt x="3007634" y="319463"/>
                  </a:cubicBezTo>
                  <a:cubicBezTo>
                    <a:pt x="3010692" y="320974"/>
                    <a:pt x="3003930" y="338799"/>
                    <a:pt x="2998661" y="355055"/>
                  </a:cubicBezTo>
                  <a:lnTo>
                    <a:pt x="3009684" y="351626"/>
                  </a:lnTo>
                  <a:lnTo>
                    <a:pt x="3007496" y="357878"/>
                  </a:lnTo>
                  <a:cubicBezTo>
                    <a:pt x="3009249" y="358260"/>
                    <a:pt x="3010978" y="358784"/>
                    <a:pt x="3012680" y="359313"/>
                  </a:cubicBezTo>
                  <a:lnTo>
                    <a:pt x="3012116" y="359769"/>
                  </a:lnTo>
                  <a:lnTo>
                    <a:pt x="2894974" y="359767"/>
                  </a:lnTo>
                  <a:cubicBezTo>
                    <a:pt x="2894583" y="362964"/>
                    <a:pt x="2893926" y="364665"/>
                    <a:pt x="2893328" y="366366"/>
                  </a:cubicBezTo>
                  <a:cubicBezTo>
                    <a:pt x="2897225" y="367129"/>
                    <a:pt x="2906425" y="362149"/>
                    <a:pt x="2907820" y="365425"/>
                  </a:cubicBezTo>
                  <a:cubicBezTo>
                    <a:pt x="2905901" y="372808"/>
                    <a:pt x="2904622" y="375442"/>
                    <a:pt x="2903554" y="377966"/>
                  </a:cubicBezTo>
                  <a:cubicBezTo>
                    <a:pt x="2903554" y="377973"/>
                    <a:pt x="2903553" y="377979"/>
                    <a:pt x="2903550" y="377986"/>
                  </a:cubicBezTo>
                  <a:lnTo>
                    <a:pt x="2904276" y="377689"/>
                  </a:lnTo>
                  <a:lnTo>
                    <a:pt x="2911908" y="371076"/>
                  </a:lnTo>
                  <a:lnTo>
                    <a:pt x="2914229" y="380714"/>
                  </a:lnTo>
                  <a:lnTo>
                    <a:pt x="2913497" y="382686"/>
                  </a:lnTo>
                  <a:cubicBezTo>
                    <a:pt x="2915699" y="385763"/>
                    <a:pt x="2915660" y="386116"/>
                    <a:pt x="2915618" y="386476"/>
                  </a:cubicBezTo>
                  <a:lnTo>
                    <a:pt x="2915997" y="386317"/>
                  </a:lnTo>
                  <a:lnTo>
                    <a:pt x="2921328" y="394051"/>
                  </a:lnTo>
                  <a:cubicBezTo>
                    <a:pt x="2920766" y="395501"/>
                    <a:pt x="2920162" y="396943"/>
                    <a:pt x="2919593" y="398387"/>
                  </a:cubicBezTo>
                  <a:cubicBezTo>
                    <a:pt x="2920877" y="398750"/>
                    <a:pt x="2922633" y="398653"/>
                    <a:pt x="2924560" y="398381"/>
                  </a:cubicBezTo>
                  <a:cubicBezTo>
                    <a:pt x="2924830" y="398192"/>
                    <a:pt x="2925084" y="398172"/>
                    <a:pt x="2925306" y="398254"/>
                  </a:cubicBezTo>
                  <a:lnTo>
                    <a:pt x="2925428" y="398234"/>
                  </a:lnTo>
                  <a:lnTo>
                    <a:pt x="2937056" y="404331"/>
                  </a:lnTo>
                  <a:cubicBezTo>
                    <a:pt x="2936304" y="406358"/>
                    <a:pt x="2935234" y="408479"/>
                    <a:pt x="2934140" y="410630"/>
                  </a:cubicBezTo>
                  <a:lnTo>
                    <a:pt x="2924700" y="405991"/>
                  </a:lnTo>
                  <a:cubicBezTo>
                    <a:pt x="2924338" y="409988"/>
                    <a:pt x="2923090" y="411791"/>
                    <a:pt x="2922022" y="413586"/>
                  </a:cubicBezTo>
                  <a:cubicBezTo>
                    <a:pt x="2930468" y="413886"/>
                    <a:pt x="2948900" y="408833"/>
                    <a:pt x="2952591" y="411494"/>
                  </a:cubicBezTo>
                  <a:cubicBezTo>
                    <a:pt x="2950157" y="417945"/>
                    <a:pt x="2948024" y="420298"/>
                    <a:pt x="2946318" y="422540"/>
                  </a:cubicBezTo>
                  <a:cubicBezTo>
                    <a:pt x="2946318" y="422547"/>
                    <a:pt x="2946318" y="422553"/>
                    <a:pt x="2946313" y="422557"/>
                  </a:cubicBezTo>
                  <a:lnTo>
                    <a:pt x="2947787" y="422239"/>
                  </a:lnTo>
                  <a:lnTo>
                    <a:pt x="2962529" y="415937"/>
                  </a:lnTo>
                  <a:lnTo>
                    <a:pt x="2969600" y="423928"/>
                  </a:lnTo>
                  <a:lnTo>
                    <a:pt x="2968483" y="425670"/>
                  </a:lnTo>
                  <a:lnTo>
                    <a:pt x="2973165" y="428151"/>
                  </a:lnTo>
                  <a:cubicBezTo>
                    <a:pt x="2973834" y="428550"/>
                    <a:pt x="2973831" y="428627"/>
                    <a:pt x="2973829" y="428704"/>
                  </a:cubicBezTo>
                  <a:lnTo>
                    <a:pt x="2974598" y="428536"/>
                  </a:lnTo>
                  <a:lnTo>
                    <a:pt x="2987637" y="434637"/>
                  </a:lnTo>
                  <a:cubicBezTo>
                    <a:pt x="2986766" y="435920"/>
                    <a:pt x="2985803" y="437201"/>
                    <a:pt x="2984915" y="438480"/>
                  </a:cubicBezTo>
                  <a:cubicBezTo>
                    <a:pt x="2987725" y="438675"/>
                    <a:pt x="2991432" y="438435"/>
                    <a:pt x="2995464" y="438033"/>
                  </a:cubicBezTo>
                  <a:cubicBezTo>
                    <a:pt x="2995996" y="437848"/>
                    <a:pt x="2996530" y="437809"/>
                    <a:pt x="2997021" y="437858"/>
                  </a:cubicBezTo>
                  <a:lnTo>
                    <a:pt x="2997275" y="437831"/>
                  </a:lnTo>
                  <a:lnTo>
                    <a:pt x="3023325" y="441981"/>
                  </a:lnTo>
                  <a:cubicBezTo>
                    <a:pt x="3022176" y="443770"/>
                    <a:pt x="3468195" y="454959"/>
                    <a:pt x="3466345" y="456885"/>
                  </a:cubicBezTo>
                  <a:cubicBezTo>
                    <a:pt x="3419126" y="449336"/>
                    <a:pt x="2927872" y="433083"/>
                    <a:pt x="2917933" y="437567"/>
                  </a:cubicBezTo>
                  <a:cubicBezTo>
                    <a:pt x="2919349" y="439246"/>
                    <a:pt x="2920760" y="440958"/>
                    <a:pt x="2922172" y="442688"/>
                  </a:cubicBezTo>
                  <a:lnTo>
                    <a:pt x="2922625" y="444371"/>
                  </a:lnTo>
                  <a:cubicBezTo>
                    <a:pt x="2936456" y="451727"/>
                    <a:pt x="2968136" y="463154"/>
                    <a:pt x="3000236" y="475924"/>
                  </a:cubicBezTo>
                  <a:cubicBezTo>
                    <a:pt x="3003167" y="480168"/>
                    <a:pt x="3008285" y="485328"/>
                    <a:pt x="3014208" y="490472"/>
                  </a:cubicBezTo>
                  <a:cubicBezTo>
                    <a:pt x="2963836" y="484983"/>
                    <a:pt x="2916205" y="479598"/>
                    <a:pt x="2907075" y="484931"/>
                  </a:cubicBezTo>
                  <a:lnTo>
                    <a:pt x="2912431" y="490219"/>
                  </a:lnTo>
                  <a:cubicBezTo>
                    <a:pt x="2919981" y="494583"/>
                    <a:pt x="2933735" y="499190"/>
                    <a:pt x="2950296" y="504451"/>
                  </a:cubicBezTo>
                  <a:lnTo>
                    <a:pt x="2953608" y="505520"/>
                  </a:lnTo>
                  <a:lnTo>
                    <a:pt x="2999940" y="520362"/>
                  </a:lnTo>
                  <a:lnTo>
                    <a:pt x="2964886" y="522466"/>
                  </a:lnTo>
                  <a:cubicBezTo>
                    <a:pt x="2964757" y="527585"/>
                    <a:pt x="2963746" y="534499"/>
                    <a:pt x="2963156" y="541478"/>
                  </a:cubicBezTo>
                  <a:cubicBezTo>
                    <a:pt x="2971481" y="537174"/>
                    <a:pt x="2980034" y="531063"/>
                    <a:pt x="2981638" y="532063"/>
                  </a:cubicBezTo>
                  <a:cubicBezTo>
                    <a:pt x="2984391" y="533770"/>
                    <a:pt x="2970698" y="547463"/>
                    <a:pt x="2965268" y="555785"/>
                  </a:cubicBezTo>
                  <a:lnTo>
                    <a:pt x="2973816" y="557720"/>
                  </a:lnTo>
                  <a:lnTo>
                    <a:pt x="2981338" y="558892"/>
                  </a:lnTo>
                  <a:cubicBezTo>
                    <a:pt x="2992154" y="551432"/>
                    <a:pt x="3004772" y="536679"/>
                    <a:pt x="3007634" y="537636"/>
                  </a:cubicBezTo>
                  <a:cubicBezTo>
                    <a:pt x="3010692" y="538657"/>
                    <a:pt x="3003930" y="550703"/>
                    <a:pt x="2998663" y="561690"/>
                  </a:cubicBezTo>
                  <a:lnTo>
                    <a:pt x="3009685" y="559372"/>
                  </a:lnTo>
                  <a:lnTo>
                    <a:pt x="3007496" y="563598"/>
                  </a:lnTo>
                  <a:cubicBezTo>
                    <a:pt x="3009249" y="563855"/>
                    <a:pt x="3010977" y="564210"/>
                    <a:pt x="3012680" y="564567"/>
                  </a:cubicBezTo>
                  <a:lnTo>
                    <a:pt x="3008902" y="566633"/>
                  </a:lnTo>
                  <a:cubicBezTo>
                    <a:pt x="3008881" y="567479"/>
                    <a:pt x="3009038" y="567621"/>
                    <a:pt x="3009300" y="567783"/>
                  </a:cubicBezTo>
                  <a:lnTo>
                    <a:pt x="2999799" y="570409"/>
                  </a:lnTo>
                  <a:cubicBezTo>
                    <a:pt x="2999339" y="570858"/>
                    <a:pt x="2998866" y="571236"/>
                    <a:pt x="2998388" y="571618"/>
                  </a:cubicBezTo>
                  <a:cubicBezTo>
                    <a:pt x="3004351" y="571477"/>
                    <a:pt x="3014210" y="571312"/>
                    <a:pt x="3015047" y="573000"/>
                  </a:cubicBezTo>
                  <a:cubicBezTo>
                    <a:pt x="3016049" y="575025"/>
                    <a:pt x="3009063" y="575608"/>
                    <a:pt x="3003392" y="582575"/>
                  </a:cubicBezTo>
                  <a:cubicBezTo>
                    <a:pt x="3004444" y="584150"/>
                    <a:pt x="3005559" y="586043"/>
                    <a:pt x="3006747" y="588069"/>
                  </a:cubicBezTo>
                  <a:cubicBezTo>
                    <a:pt x="3010672" y="588683"/>
                    <a:pt x="3015976" y="589221"/>
                    <a:pt x="3021469" y="590104"/>
                  </a:cubicBezTo>
                  <a:cubicBezTo>
                    <a:pt x="3035047" y="582090"/>
                    <a:pt x="3865310" y="686999"/>
                    <a:pt x="3871588" y="690485"/>
                  </a:cubicBezTo>
                  <a:cubicBezTo>
                    <a:pt x="3875043" y="692405"/>
                    <a:pt x="3059497" y="581550"/>
                    <a:pt x="3057718" y="588470"/>
                  </a:cubicBezTo>
                  <a:lnTo>
                    <a:pt x="3063804" y="585309"/>
                  </a:lnTo>
                  <a:lnTo>
                    <a:pt x="3066793" y="589264"/>
                  </a:lnTo>
                  <a:cubicBezTo>
                    <a:pt x="3066819" y="593749"/>
                    <a:pt x="3062682" y="605216"/>
                    <a:pt x="3059993" y="616481"/>
                  </a:cubicBezTo>
                  <a:lnTo>
                    <a:pt x="3064882" y="618612"/>
                  </a:lnTo>
                  <a:cubicBezTo>
                    <a:pt x="3062803" y="621074"/>
                    <a:pt x="3060959" y="621587"/>
                    <a:pt x="3058517" y="622026"/>
                  </a:cubicBezTo>
                  <a:cubicBezTo>
                    <a:pt x="3058372" y="622378"/>
                    <a:pt x="3058289" y="622784"/>
                    <a:pt x="3058210" y="623185"/>
                  </a:cubicBezTo>
                  <a:cubicBezTo>
                    <a:pt x="3060844" y="623148"/>
                    <a:pt x="3063919" y="623051"/>
                    <a:pt x="3067097" y="623078"/>
                  </a:cubicBezTo>
                  <a:cubicBezTo>
                    <a:pt x="3076534" y="615485"/>
                    <a:pt x="3086754" y="604937"/>
                    <a:pt x="3092039" y="606847"/>
                  </a:cubicBezTo>
                  <a:cubicBezTo>
                    <a:pt x="3094948" y="607900"/>
                    <a:pt x="3095306" y="612286"/>
                    <a:pt x="3094824" y="617712"/>
                  </a:cubicBezTo>
                  <a:lnTo>
                    <a:pt x="3099110" y="614631"/>
                  </a:lnTo>
                  <a:lnTo>
                    <a:pt x="3101919" y="617273"/>
                  </a:lnTo>
                  <a:cubicBezTo>
                    <a:pt x="3102493" y="620538"/>
                    <a:pt x="3100911" y="629150"/>
                    <a:pt x="3100002" y="637541"/>
                  </a:cubicBezTo>
                  <a:lnTo>
                    <a:pt x="3102428" y="639862"/>
                  </a:lnTo>
                  <a:lnTo>
                    <a:pt x="3102161" y="640124"/>
                  </a:lnTo>
                  <a:cubicBezTo>
                    <a:pt x="3102017" y="643504"/>
                    <a:pt x="3101110" y="644510"/>
                    <a:pt x="3100144" y="645598"/>
                  </a:cubicBezTo>
                  <a:lnTo>
                    <a:pt x="3100883" y="651011"/>
                  </a:lnTo>
                  <a:lnTo>
                    <a:pt x="3104457" y="650880"/>
                  </a:lnTo>
                  <a:lnTo>
                    <a:pt x="3129205" y="645155"/>
                  </a:lnTo>
                  <a:lnTo>
                    <a:pt x="3131920" y="646213"/>
                  </a:lnTo>
                  <a:cubicBezTo>
                    <a:pt x="3132339" y="646777"/>
                    <a:pt x="3132341" y="647516"/>
                    <a:pt x="3132132" y="648344"/>
                  </a:cubicBezTo>
                  <a:lnTo>
                    <a:pt x="3139226" y="647976"/>
                  </a:lnTo>
                  <a:lnTo>
                    <a:pt x="3137571" y="654157"/>
                  </a:lnTo>
                  <a:cubicBezTo>
                    <a:pt x="3137501" y="654662"/>
                    <a:pt x="3137430" y="655167"/>
                    <a:pt x="3137360" y="655672"/>
                  </a:cubicBezTo>
                  <a:lnTo>
                    <a:pt x="3139406" y="659737"/>
                  </a:lnTo>
                  <a:cubicBezTo>
                    <a:pt x="3145217" y="661187"/>
                    <a:pt x="3171837" y="656064"/>
                    <a:pt x="3174098" y="656678"/>
                  </a:cubicBezTo>
                  <a:cubicBezTo>
                    <a:pt x="3172478" y="658196"/>
                    <a:pt x="3159205" y="661339"/>
                    <a:pt x="3152975" y="663419"/>
                  </a:cubicBezTo>
                  <a:cubicBezTo>
                    <a:pt x="3154312" y="663620"/>
                    <a:pt x="3166683" y="664692"/>
                    <a:pt x="3166642" y="665300"/>
                  </a:cubicBezTo>
                  <a:lnTo>
                    <a:pt x="3152722" y="667066"/>
                  </a:lnTo>
                  <a:lnTo>
                    <a:pt x="3151182" y="666969"/>
                  </a:lnTo>
                  <a:cubicBezTo>
                    <a:pt x="3157187" y="668655"/>
                    <a:pt x="3176329" y="670794"/>
                    <a:pt x="3178423" y="673634"/>
                  </a:cubicBezTo>
                  <a:cubicBezTo>
                    <a:pt x="3180228" y="676080"/>
                    <a:pt x="3170759" y="677924"/>
                    <a:pt x="3156363" y="678899"/>
                  </a:cubicBezTo>
                  <a:lnTo>
                    <a:pt x="3164253" y="681700"/>
                  </a:lnTo>
                  <a:cubicBezTo>
                    <a:pt x="3161019" y="685151"/>
                    <a:pt x="3150288" y="684198"/>
                    <a:pt x="3139706" y="683701"/>
                  </a:cubicBezTo>
                  <a:lnTo>
                    <a:pt x="3143188" y="688671"/>
                  </a:lnTo>
                  <a:cubicBezTo>
                    <a:pt x="3146392" y="688375"/>
                    <a:pt x="3149000" y="688309"/>
                    <a:pt x="3150706" y="688533"/>
                  </a:cubicBezTo>
                  <a:cubicBezTo>
                    <a:pt x="3150563" y="690358"/>
                    <a:pt x="3148578" y="691083"/>
                    <a:pt x="3146035" y="691864"/>
                  </a:cubicBezTo>
                  <a:lnTo>
                    <a:pt x="3147249" y="693471"/>
                  </a:lnTo>
                  <a:cubicBezTo>
                    <a:pt x="3162274" y="692974"/>
                    <a:pt x="3171774" y="693580"/>
                    <a:pt x="3170175" y="695578"/>
                  </a:cubicBezTo>
                  <a:lnTo>
                    <a:pt x="3154476" y="700284"/>
                  </a:lnTo>
                  <a:lnTo>
                    <a:pt x="3153639" y="700726"/>
                  </a:lnTo>
                  <a:cubicBezTo>
                    <a:pt x="3153651" y="700723"/>
                    <a:pt x="3153665" y="700723"/>
                    <a:pt x="3153679" y="700723"/>
                  </a:cubicBezTo>
                  <a:lnTo>
                    <a:pt x="3180053" y="697918"/>
                  </a:lnTo>
                  <a:cubicBezTo>
                    <a:pt x="3178365" y="702362"/>
                    <a:pt x="3173207" y="705154"/>
                    <a:pt x="3173341" y="706625"/>
                  </a:cubicBezTo>
                  <a:lnTo>
                    <a:pt x="3198548" y="704565"/>
                  </a:lnTo>
                  <a:cubicBezTo>
                    <a:pt x="3198523" y="705740"/>
                    <a:pt x="3198220" y="705875"/>
                    <a:pt x="3197865" y="706017"/>
                  </a:cubicBezTo>
                  <a:lnTo>
                    <a:pt x="3189876" y="708489"/>
                  </a:lnTo>
                  <a:lnTo>
                    <a:pt x="3211803" y="710232"/>
                  </a:lnTo>
                  <a:cubicBezTo>
                    <a:pt x="3209618" y="712273"/>
                    <a:pt x="3190383" y="715191"/>
                    <a:pt x="3186058" y="716252"/>
                  </a:cubicBezTo>
                  <a:lnTo>
                    <a:pt x="3185858" y="716593"/>
                  </a:lnTo>
                  <a:lnTo>
                    <a:pt x="3199745" y="716665"/>
                  </a:lnTo>
                  <a:cubicBezTo>
                    <a:pt x="3199770" y="717063"/>
                    <a:pt x="3187347" y="718747"/>
                    <a:pt x="3186000" y="718985"/>
                  </a:cubicBezTo>
                  <a:cubicBezTo>
                    <a:pt x="3192142" y="719866"/>
                    <a:pt x="3205228" y="720889"/>
                    <a:pt x="3206948" y="721776"/>
                  </a:cubicBezTo>
                  <a:cubicBezTo>
                    <a:pt x="3204661" y="722361"/>
                    <a:pt x="3178163" y="721071"/>
                    <a:pt x="3172297" y="722486"/>
                  </a:cubicBezTo>
                  <a:lnTo>
                    <a:pt x="3170123" y="725332"/>
                  </a:lnTo>
                  <a:lnTo>
                    <a:pt x="3172773" y="725712"/>
                  </a:lnTo>
                  <a:lnTo>
                    <a:pt x="3170289" y="726314"/>
                  </a:lnTo>
                  <a:lnTo>
                    <a:pt x="3171754" y="730270"/>
                  </a:lnTo>
                  <a:lnTo>
                    <a:pt x="3164658" y="730585"/>
                  </a:lnTo>
                  <a:cubicBezTo>
                    <a:pt x="3164842" y="731114"/>
                    <a:pt x="3164816" y="731605"/>
                    <a:pt x="3164382" y="732010"/>
                  </a:cubicBezTo>
                  <a:lnTo>
                    <a:pt x="3161629" y="732921"/>
                  </a:lnTo>
                  <a:lnTo>
                    <a:pt x="3137022" y="731085"/>
                  </a:lnTo>
                  <a:lnTo>
                    <a:pt x="3128130" y="731568"/>
                  </a:lnTo>
                  <a:lnTo>
                    <a:pt x="3134951" y="736991"/>
                  </a:lnTo>
                  <a:lnTo>
                    <a:pt x="3147060" y="734722"/>
                  </a:lnTo>
                  <a:lnTo>
                    <a:pt x="3149889" y="736063"/>
                  </a:lnTo>
                  <a:cubicBezTo>
                    <a:pt x="3150720" y="737237"/>
                    <a:pt x="3149843" y="738933"/>
                    <a:pt x="3148669" y="740777"/>
                  </a:cubicBezTo>
                  <a:lnTo>
                    <a:pt x="3129574" y="744173"/>
                  </a:lnTo>
                  <a:lnTo>
                    <a:pt x="3136723" y="748081"/>
                  </a:lnTo>
                  <a:lnTo>
                    <a:pt x="3136471" y="749050"/>
                  </a:lnTo>
                  <a:cubicBezTo>
                    <a:pt x="3154946" y="752619"/>
                    <a:pt x="3200619" y="756216"/>
                    <a:pt x="3251873" y="760661"/>
                  </a:cubicBezTo>
                  <a:lnTo>
                    <a:pt x="3232027" y="762207"/>
                  </a:lnTo>
                  <a:cubicBezTo>
                    <a:pt x="3229847" y="765324"/>
                    <a:pt x="3279738" y="773273"/>
                    <a:pt x="3336410" y="782927"/>
                  </a:cubicBezTo>
                  <a:lnTo>
                    <a:pt x="3284281" y="792030"/>
                  </a:lnTo>
                  <a:cubicBezTo>
                    <a:pt x="3244530" y="790481"/>
                    <a:pt x="3216902" y="790272"/>
                    <a:pt x="3216326" y="793073"/>
                  </a:cubicBezTo>
                  <a:cubicBezTo>
                    <a:pt x="3216040" y="794495"/>
                    <a:pt x="3749966" y="892870"/>
                    <a:pt x="3766832" y="895394"/>
                  </a:cubicBezTo>
                  <a:cubicBezTo>
                    <a:pt x="3734970" y="900905"/>
                    <a:pt x="3275646" y="825792"/>
                    <a:pt x="3174302" y="813495"/>
                  </a:cubicBezTo>
                  <a:cubicBezTo>
                    <a:pt x="3072958" y="801199"/>
                    <a:pt x="3159502" y="819406"/>
                    <a:pt x="3158769" y="821615"/>
                  </a:cubicBezTo>
                  <a:lnTo>
                    <a:pt x="3129575" y="824660"/>
                  </a:lnTo>
                  <a:lnTo>
                    <a:pt x="3136723" y="827303"/>
                  </a:lnTo>
                  <a:cubicBezTo>
                    <a:pt x="3136639" y="827521"/>
                    <a:pt x="3136556" y="827740"/>
                    <a:pt x="3136472" y="827958"/>
                  </a:cubicBezTo>
                  <a:cubicBezTo>
                    <a:pt x="3150750" y="829822"/>
                    <a:pt x="3181270" y="831697"/>
                    <a:pt x="3218059" y="833781"/>
                  </a:cubicBezTo>
                  <a:cubicBezTo>
                    <a:pt x="3172106" y="842563"/>
                    <a:pt x="3139938" y="851834"/>
                    <a:pt x="3148895" y="861979"/>
                  </a:cubicBezTo>
                  <a:cubicBezTo>
                    <a:pt x="3152205" y="865727"/>
                    <a:pt x="3160777" y="869088"/>
                    <a:pt x="3173433" y="871749"/>
                  </a:cubicBezTo>
                  <a:lnTo>
                    <a:pt x="3158185" y="877549"/>
                  </a:lnTo>
                  <a:cubicBezTo>
                    <a:pt x="3158523" y="878907"/>
                    <a:pt x="3163498" y="879788"/>
                    <a:pt x="3170763" y="880483"/>
                  </a:cubicBezTo>
                  <a:cubicBezTo>
                    <a:pt x="3173258" y="883826"/>
                    <a:pt x="3179007" y="886754"/>
                    <a:pt x="3186617" y="889779"/>
                  </a:cubicBezTo>
                  <a:cubicBezTo>
                    <a:pt x="3158595" y="894323"/>
                    <a:pt x="3142177" y="899134"/>
                    <a:pt x="3148898" y="904277"/>
                  </a:cubicBezTo>
                  <a:cubicBezTo>
                    <a:pt x="3151636" y="906372"/>
                    <a:pt x="3157977" y="908291"/>
                    <a:pt x="3167255" y="909817"/>
                  </a:cubicBezTo>
                  <a:cubicBezTo>
                    <a:pt x="3155911" y="909511"/>
                    <a:pt x="3148963" y="910236"/>
                    <a:pt x="3148036" y="912195"/>
                  </a:cubicBezTo>
                  <a:lnTo>
                    <a:pt x="3180793" y="924291"/>
                  </a:lnTo>
                  <a:cubicBezTo>
                    <a:pt x="3147796" y="921205"/>
                    <a:pt x="3125180" y="920580"/>
                    <a:pt x="3123452" y="924219"/>
                  </a:cubicBezTo>
                  <a:cubicBezTo>
                    <a:pt x="3122296" y="926666"/>
                    <a:pt x="3135785" y="931122"/>
                    <a:pt x="3157171" y="936764"/>
                  </a:cubicBezTo>
                  <a:lnTo>
                    <a:pt x="3148039" y="938212"/>
                  </a:lnTo>
                  <a:lnTo>
                    <a:pt x="3180796" y="946388"/>
                  </a:lnTo>
                  <a:cubicBezTo>
                    <a:pt x="3147796" y="944302"/>
                    <a:pt x="3125180" y="943879"/>
                    <a:pt x="3123453" y="946339"/>
                  </a:cubicBezTo>
                  <a:cubicBezTo>
                    <a:pt x="3121200" y="949561"/>
                    <a:pt x="3174589" y="957948"/>
                    <a:pt x="3233383" y="968203"/>
                  </a:cubicBezTo>
                  <a:lnTo>
                    <a:pt x="3227441" y="969291"/>
                  </a:lnTo>
                  <a:cubicBezTo>
                    <a:pt x="3216099" y="969336"/>
                    <a:pt x="3206528" y="969876"/>
                    <a:pt x="3199526" y="971829"/>
                  </a:cubicBezTo>
                  <a:cubicBezTo>
                    <a:pt x="3190520" y="969923"/>
                    <a:pt x="3182806" y="968915"/>
                    <a:pt x="3177266" y="969589"/>
                  </a:cubicBezTo>
                  <a:lnTo>
                    <a:pt x="3168043" y="977454"/>
                  </a:lnTo>
                  <a:lnTo>
                    <a:pt x="3030092" y="990509"/>
                  </a:lnTo>
                  <a:cubicBezTo>
                    <a:pt x="3030229" y="991285"/>
                    <a:pt x="3030230" y="992017"/>
                    <a:pt x="3029239" y="992454"/>
                  </a:cubicBezTo>
                  <a:lnTo>
                    <a:pt x="3027867" y="994579"/>
                  </a:lnTo>
                  <a:lnTo>
                    <a:pt x="3007292" y="993269"/>
                  </a:lnTo>
                  <a:cubicBezTo>
                    <a:pt x="3006221" y="993349"/>
                    <a:pt x="3005220" y="993476"/>
                    <a:pt x="3004290" y="993598"/>
                  </a:cubicBezTo>
                  <a:lnTo>
                    <a:pt x="2997560" y="994955"/>
                  </a:lnTo>
                  <a:lnTo>
                    <a:pt x="2998375" y="995910"/>
                  </a:lnTo>
                  <a:lnTo>
                    <a:pt x="2997560" y="996154"/>
                  </a:lnTo>
                  <a:lnTo>
                    <a:pt x="2999603" y="999700"/>
                  </a:lnTo>
                  <a:lnTo>
                    <a:pt x="2997775" y="1000782"/>
                  </a:lnTo>
                  <a:cubicBezTo>
                    <a:pt x="2998393" y="1000858"/>
                    <a:pt x="2999028" y="1000932"/>
                    <a:pt x="2999671" y="1000996"/>
                  </a:cubicBezTo>
                  <a:cubicBezTo>
                    <a:pt x="2999699" y="1001678"/>
                    <a:pt x="2999728" y="1002361"/>
                    <a:pt x="2999756" y="1003043"/>
                  </a:cubicBezTo>
                  <a:lnTo>
                    <a:pt x="2997773" y="1004778"/>
                  </a:lnTo>
                  <a:cubicBezTo>
                    <a:pt x="3000508" y="1005266"/>
                    <a:pt x="3003487" y="1005743"/>
                    <a:pt x="3006509" y="1006236"/>
                  </a:cubicBezTo>
                  <a:cubicBezTo>
                    <a:pt x="2989120" y="1007544"/>
                    <a:pt x="2974382" y="1009178"/>
                    <a:pt x="2964152" y="1011190"/>
                  </a:cubicBezTo>
                  <a:lnTo>
                    <a:pt x="2958178" y="1018256"/>
                  </a:lnTo>
                  <a:lnTo>
                    <a:pt x="2955182" y="1017772"/>
                  </a:lnTo>
                  <a:lnTo>
                    <a:pt x="2970860" y="1026639"/>
                  </a:lnTo>
                  <a:lnTo>
                    <a:pt x="2967961" y="1027615"/>
                  </a:lnTo>
                  <a:lnTo>
                    <a:pt x="2959311" y="1028651"/>
                  </a:lnTo>
                  <a:lnTo>
                    <a:pt x="2958179" y="1030633"/>
                  </a:lnTo>
                  <a:lnTo>
                    <a:pt x="2948836" y="1028403"/>
                  </a:lnTo>
                  <a:cubicBezTo>
                    <a:pt x="2948561" y="1031483"/>
                    <a:pt x="2953605" y="1034565"/>
                    <a:pt x="2962499" y="1037473"/>
                  </a:cubicBezTo>
                  <a:cubicBezTo>
                    <a:pt x="2973904" y="1033762"/>
                    <a:pt x="2985198" y="1029916"/>
                    <a:pt x="2990457" y="1030910"/>
                  </a:cubicBezTo>
                  <a:lnTo>
                    <a:pt x="2993089" y="1033124"/>
                  </a:lnTo>
                  <a:cubicBezTo>
                    <a:pt x="2993210" y="1034222"/>
                    <a:pt x="2992686" y="1035620"/>
                    <a:pt x="2991842" y="1037161"/>
                  </a:cubicBezTo>
                  <a:lnTo>
                    <a:pt x="3000030" y="1035429"/>
                  </a:lnTo>
                  <a:lnTo>
                    <a:pt x="3000933" y="1037054"/>
                  </a:lnTo>
                  <a:lnTo>
                    <a:pt x="2996322" y="1045946"/>
                  </a:lnTo>
                  <a:cubicBezTo>
                    <a:pt x="3000470" y="1046885"/>
                    <a:pt x="3004817" y="1047722"/>
                    <a:pt x="3009330" y="1048509"/>
                  </a:cubicBezTo>
                  <a:lnTo>
                    <a:pt x="3026427" y="1043415"/>
                  </a:lnTo>
                  <a:lnTo>
                    <a:pt x="3029144" y="1044924"/>
                  </a:lnTo>
                  <a:cubicBezTo>
                    <a:pt x="3029562" y="1045729"/>
                    <a:pt x="3029562" y="1046793"/>
                    <a:pt x="3029356" y="1047981"/>
                  </a:cubicBezTo>
                  <a:lnTo>
                    <a:pt x="3036450" y="1047437"/>
                  </a:lnTo>
                  <a:lnTo>
                    <a:pt x="3035616" y="1053121"/>
                  </a:lnTo>
                  <a:lnTo>
                    <a:pt x="3066505" y="1058038"/>
                  </a:lnTo>
                  <a:lnTo>
                    <a:pt x="3053607" y="1059556"/>
                  </a:lnTo>
                  <a:lnTo>
                    <a:pt x="3061499" y="1062258"/>
                  </a:lnTo>
                  <a:cubicBezTo>
                    <a:pt x="3058264" y="1065609"/>
                    <a:pt x="3047533" y="1064699"/>
                    <a:pt x="3036950" y="1064233"/>
                  </a:cubicBezTo>
                  <a:cubicBezTo>
                    <a:pt x="3036629" y="1067677"/>
                    <a:pt x="3049371" y="1074422"/>
                    <a:pt x="3043274" y="1076268"/>
                  </a:cubicBezTo>
                  <a:lnTo>
                    <a:pt x="3016973" y="1075226"/>
                  </a:lnTo>
                  <a:cubicBezTo>
                    <a:pt x="3016960" y="1075226"/>
                    <a:pt x="3016945" y="1075227"/>
                    <a:pt x="3016930" y="1075226"/>
                  </a:cubicBezTo>
                  <a:lnTo>
                    <a:pt x="3607717" y="1177554"/>
                  </a:lnTo>
                  <a:cubicBezTo>
                    <a:pt x="3615038" y="1178987"/>
                    <a:pt x="3133931" y="1095937"/>
                    <a:pt x="3033265" y="1080867"/>
                  </a:cubicBezTo>
                  <a:cubicBezTo>
                    <a:pt x="2932599" y="1065797"/>
                    <a:pt x="3022403" y="1086160"/>
                    <a:pt x="3003718" y="1087134"/>
                  </a:cubicBezTo>
                  <a:lnTo>
                    <a:pt x="3013150" y="1090823"/>
                  </a:lnTo>
                  <a:cubicBezTo>
                    <a:pt x="3008166" y="1095133"/>
                    <a:pt x="2994644" y="1093733"/>
                    <a:pt x="2981202" y="1092914"/>
                  </a:cubicBezTo>
                  <a:cubicBezTo>
                    <a:pt x="2979930" y="1097406"/>
                    <a:pt x="2994561" y="1106465"/>
                    <a:pt x="2986286" y="1108753"/>
                  </a:cubicBezTo>
                  <a:cubicBezTo>
                    <a:pt x="2981217" y="1110155"/>
                    <a:pt x="2966387" y="1108092"/>
                    <a:pt x="2952849" y="1106874"/>
                  </a:cubicBezTo>
                  <a:lnTo>
                    <a:pt x="2952795" y="1106874"/>
                  </a:lnTo>
                  <a:lnTo>
                    <a:pt x="2955796" y="1113738"/>
                  </a:lnTo>
                  <a:cubicBezTo>
                    <a:pt x="2949462" y="1114909"/>
                    <a:pt x="2938336" y="1112572"/>
                    <a:pt x="2926740" y="1110802"/>
                  </a:cubicBezTo>
                  <a:cubicBezTo>
                    <a:pt x="2925047" y="1112145"/>
                    <a:pt x="2924396" y="1114052"/>
                    <a:pt x="2924047" y="1116073"/>
                  </a:cubicBezTo>
                  <a:lnTo>
                    <a:pt x="2931778" y="1118720"/>
                  </a:lnTo>
                  <a:lnTo>
                    <a:pt x="2923427" y="1119313"/>
                  </a:lnTo>
                  <a:lnTo>
                    <a:pt x="2916709" y="1126446"/>
                  </a:lnTo>
                  <a:cubicBezTo>
                    <a:pt x="2909360" y="1127655"/>
                    <a:pt x="2893254" y="1122702"/>
                    <a:pt x="2879858" y="1121770"/>
                  </a:cubicBezTo>
                  <a:cubicBezTo>
                    <a:pt x="2880623" y="1122205"/>
                    <a:pt x="2881410" y="1122602"/>
                    <a:pt x="2882200" y="1122997"/>
                  </a:cubicBezTo>
                  <a:lnTo>
                    <a:pt x="2876008" y="1124135"/>
                  </a:lnTo>
                  <a:lnTo>
                    <a:pt x="2879355" y="1127664"/>
                  </a:lnTo>
                  <a:cubicBezTo>
                    <a:pt x="2877441" y="1131403"/>
                    <a:pt x="2872554" y="1129822"/>
                    <a:pt x="2867680" y="1128764"/>
                  </a:cubicBezTo>
                  <a:cubicBezTo>
                    <a:pt x="2867192" y="1132191"/>
                    <a:pt x="2870894" y="1138918"/>
                    <a:pt x="2869205" y="1141685"/>
                  </a:cubicBezTo>
                  <a:lnTo>
                    <a:pt x="2981339" y="1141684"/>
                  </a:lnTo>
                  <a:cubicBezTo>
                    <a:pt x="2980807" y="1147480"/>
                    <a:pt x="2990629" y="1157617"/>
                    <a:pt x="2986351" y="1162457"/>
                  </a:cubicBezTo>
                  <a:lnTo>
                    <a:pt x="2955339" y="1162118"/>
                  </a:lnTo>
                  <a:lnTo>
                    <a:pt x="2952849" y="1161763"/>
                  </a:lnTo>
                  <a:cubicBezTo>
                    <a:pt x="2952830" y="1161763"/>
                    <a:pt x="2952811" y="1161761"/>
                    <a:pt x="2952795" y="1161761"/>
                  </a:cubicBezTo>
                  <a:lnTo>
                    <a:pt x="2953060" y="1162079"/>
                  </a:lnTo>
                  <a:lnTo>
                    <a:pt x="2935123" y="1161773"/>
                  </a:lnTo>
                  <a:cubicBezTo>
                    <a:pt x="2932717" y="1163919"/>
                    <a:pt x="2973185" y="1168600"/>
                    <a:pt x="2951868" y="1169537"/>
                  </a:cubicBezTo>
                  <a:lnTo>
                    <a:pt x="2934080" y="1169267"/>
                  </a:lnTo>
                  <a:lnTo>
                    <a:pt x="2926740" y="1167575"/>
                  </a:lnTo>
                  <a:cubicBezTo>
                    <a:pt x="2926337" y="1168048"/>
                    <a:pt x="2925991" y="1168571"/>
                    <a:pt x="2926197" y="1169148"/>
                  </a:cubicBezTo>
                  <a:lnTo>
                    <a:pt x="2863416" y="1167945"/>
                  </a:lnTo>
                  <a:cubicBezTo>
                    <a:pt x="2863365" y="1167945"/>
                    <a:pt x="2863326" y="1167945"/>
                    <a:pt x="2863278" y="1167943"/>
                  </a:cubicBezTo>
                  <a:lnTo>
                    <a:pt x="2865820" y="1168317"/>
                  </a:lnTo>
                  <a:cubicBezTo>
                    <a:pt x="2890007" y="1169477"/>
                    <a:pt x="2913472" y="1170828"/>
                    <a:pt x="2916293" y="1172060"/>
                  </a:cubicBezTo>
                  <a:lnTo>
                    <a:pt x="2852308" y="1173857"/>
                  </a:lnTo>
                  <a:lnTo>
                    <a:pt x="2839156" y="1173589"/>
                  </a:lnTo>
                  <a:cubicBezTo>
                    <a:pt x="2840315" y="1175643"/>
                    <a:pt x="2840016" y="1177341"/>
                    <a:pt x="2838665" y="1178079"/>
                  </a:cubicBezTo>
                  <a:lnTo>
                    <a:pt x="2823644" y="1174344"/>
                  </a:lnTo>
                  <a:lnTo>
                    <a:pt x="2823304" y="1174400"/>
                  </a:lnTo>
                  <a:cubicBezTo>
                    <a:pt x="2823488" y="1177063"/>
                    <a:pt x="2823673" y="1179727"/>
                    <a:pt x="2823857" y="1182390"/>
                  </a:cubicBezTo>
                  <a:cubicBezTo>
                    <a:pt x="2820764" y="1183446"/>
                    <a:pt x="2815867" y="1180184"/>
                    <a:pt x="2810681" y="1177560"/>
                  </a:cubicBezTo>
                  <a:cubicBezTo>
                    <a:pt x="2809729" y="1179040"/>
                    <a:pt x="2809194" y="1181225"/>
                    <a:pt x="2808785" y="1183560"/>
                  </a:cubicBezTo>
                  <a:lnTo>
                    <a:pt x="2812064" y="1187016"/>
                  </a:lnTo>
                  <a:lnTo>
                    <a:pt x="2808102" y="1187298"/>
                  </a:lnTo>
                  <a:lnTo>
                    <a:pt x="2804105" y="1195267"/>
                  </a:lnTo>
                  <a:cubicBezTo>
                    <a:pt x="2799379" y="1196655"/>
                    <a:pt x="2788819" y="1184736"/>
                    <a:pt x="2782326" y="1185891"/>
                  </a:cubicBezTo>
                  <a:lnTo>
                    <a:pt x="2780773" y="1186560"/>
                  </a:lnTo>
                  <a:cubicBezTo>
                    <a:pt x="2780648" y="1187994"/>
                    <a:pt x="2780273" y="1188310"/>
                    <a:pt x="2779592" y="1188604"/>
                  </a:cubicBezTo>
                  <a:lnTo>
                    <a:pt x="2777311" y="1189142"/>
                  </a:lnTo>
                  <a:lnTo>
                    <a:pt x="2774107" y="1193140"/>
                  </a:lnTo>
                  <a:lnTo>
                    <a:pt x="2772357" y="1209865"/>
                  </a:lnTo>
                  <a:lnTo>
                    <a:pt x="2832354" y="1216142"/>
                  </a:lnTo>
                  <a:cubicBezTo>
                    <a:pt x="2831401" y="1222856"/>
                    <a:pt x="2834741" y="1235125"/>
                    <a:pt x="2832160" y="1240548"/>
                  </a:cubicBezTo>
                  <a:cubicBezTo>
                    <a:pt x="2826089" y="1239850"/>
                    <a:pt x="2821551" y="1239224"/>
                    <a:pt x="2817756" y="1238642"/>
                  </a:cubicBezTo>
                  <a:lnTo>
                    <a:pt x="2816641" y="1238106"/>
                  </a:lnTo>
                  <a:cubicBezTo>
                    <a:pt x="2816632" y="1238105"/>
                    <a:pt x="2816623" y="1238104"/>
                    <a:pt x="2816615" y="1238102"/>
                  </a:cubicBezTo>
                  <a:cubicBezTo>
                    <a:pt x="2816644" y="1238230"/>
                    <a:pt x="2816672" y="1238357"/>
                    <a:pt x="2816701" y="1238485"/>
                  </a:cubicBezTo>
                  <a:lnTo>
                    <a:pt x="2808382" y="1237256"/>
                  </a:lnTo>
                  <a:cubicBezTo>
                    <a:pt x="2807001" y="1239634"/>
                    <a:pt x="2825280" y="1247051"/>
                    <a:pt x="2815237" y="1247102"/>
                  </a:cubicBezTo>
                  <a:lnTo>
                    <a:pt x="2806985" y="1245920"/>
                  </a:lnTo>
                  <a:lnTo>
                    <a:pt x="2803772" y="1243595"/>
                  </a:lnTo>
                  <a:cubicBezTo>
                    <a:pt x="2803526" y="1244126"/>
                    <a:pt x="2803302" y="1244716"/>
                    <a:pt x="2803328" y="1245397"/>
                  </a:cubicBezTo>
                  <a:cubicBezTo>
                    <a:pt x="2788018" y="1243295"/>
                    <a:pt x="2780991" y="1242060"/>
                    <a:pt x="2774232" y="1240939"/>
                  </a:cubicBezTo>
                  <a:cubicBezTo>
                    <a:pt x="2774209" y="1240937"/>
                    <a:pt x="2774191" y="1240934"/>
                    <a:pt x="2774168" y="1240931"/>
                  </a:cubicBezTo>
                  <a:lnTo>
                    <a:pt x="2775306" y="1241491"/>
                  </a:lnTo>
                  <a:cubicBezTo>
                    <a:pt x="2786432" y="1244017"/>
                    <a:pt x="2797196" y="1246731"/>
                    <a:pt x="2798360" y="1248304"/>
                  </a:cubicBezTo>
                  <a:lnTo>
                    <a:pt x="2768339" y="1247275"/>
                  </a:lnTo>
                  <a:lnTo>
                    <a:pt x="2761874" y="1246265"/>
                  </a:lnTo>
                  <a:cubicBezTo>
                    <a:pt x="2757392" y="1246077"/>
                    <a:pt x="2753109" y="1246008"/>
                    <a:pt x="2753797" y="1246777"/>
                  </a:cubicBezTo>
                  <a:cubicBezTo>
                    <a:pt x="2752676" y="1246903"/>
                    <a:pt x="2751547" y="1246784"/>
                    <a:pt x="2750389" y="1246660"/>
                  </a:cubicBezTo>
                  <a:lnTo>
                    <a:pt x="2750999" y="1246954"/>
                  </a:lnTo>
                  <a:lnTo>
                    <a:pt x="2727828" y="1248424"/>
                  </a:lnTo>
                  <a:lnTo>
                    <a:pt x="2713584" y="1246121"/>
                  </a:lnTo>
                  <a:cubicBezTo>
                    <a:pt x="2712771" y="1246874"/>
                    <a:pt x="2713549" y="1248063"/>
                    <a:pt x="2714925" y="1249411"/>
                  </a:cubicBezTo>
                  <a:cubicBezTo>
                    <a:pt x="2715600" y="1249641"/>
                    <a:pt x="2715730" y="1249814"/>
                    <a:pt x="2715527" y="1249939"/>
                  </a:cubicBezTo>
                  <a:cubicBezTo>
                    <a:pt x="2715559" y="1249968"/>
                    <a:pt x="2715592" y="1249996"/>
                    <a:pt x="2715624" y="1250025"/>
                  </a:cubicBezTo>
                  <a:lnTo>
                    <a:pt x="2699340" y="1256101"/>
                  </a:lnTo>
                  <a:cubicBezTo>
                    <a:pt x="2692697" y="1255063"/>
                    <a:pt x="2685667" y="1253790"/>
                    <a:pt x="2678538" y="1252492"/>
                  </a:cubicBezTo>
                  <a:cubicBezTo>
                    <a:pt x="2711724" y="1240165"/>
                    <a:pt x="2742030" y="1228953"/>
                    <a:pt x="2716512" y="1225657"/>
                  </a:cubicBezTo>
                  <a:cubicBezTo>
                    <a:pt x="2696392" y="1223059"/>
                    <a:pt x="2639559" y="1229916"/>
                    <a:pt x="2573442" y="1236034"/>
                  </a:cubicBezTo>
                  <a:cubicBezTo>
                    <a:pt x="2557523" y="1235244"/>
                    <a:pt x="2538119" y="1234742"/>
                    <a:pt x="2518748" y="1234485"/>
                  </a:cubicBezTo>
                  <a:cubicBezTo>
                    <a:pt x="2543260" y="1220310"/>
                    <a:pt x="2567185" y="1207088"/>
                    <a:pt x="2540010" y="1204050"/>
                  </a:cubicBezTo>
                  <a:cubicBezTo>
                    <a:pt x="2526486" y="1202540"/>
                    <a:pt x="2500761" y="1205612"/>
                    <a:pt x="2468583" y="1210149"/>
                  </a:cubicBezTo>
                  <a:lnTo>
                    <a:pt x="2464494" y="1210711"/>
                  </a:lnTo>
                  <a:lnTo>
                    <a:pt x="2407700" y="1218605"/>
                  </a:lnTo>
                  <a:lnTo>
                    <a:pt x="2400934" y="1207430"/>
                  </a:lnTo>
                  <a:lnTo>
                    <a:pt x="2330071" y="1199499"/>
                  </a:lnTo>
                  <a:cubicBezTo>
                    <a:pt x="2344063" y="1203165"/>
                    <a:pt x="2363327" y="1207434"/>
                    <a:pt x="2364622" y="1208633"/>
                  </a:cubicBezTo>
                  <a:cubicBezTo>
                    <a:pt x="2358163" y="1208779"/>
                    <a:pt x="2307512" y="1199391"/>
                    <a:pt x="2276641" y="1194540"/>
                  </a:cubicBezTo>
                  <a:lnTo>
                    <a:pt x="2269154" y="1196309"/>
                  </a:lnTo>
                  <a:lnTo>
                    <a:pt x="2264557" y="1198074"/>
                  </a:lnTo>
                  <a:cubicBezTo>
                    <a:pt x="2292047" y="1204181"/>
                    <a:pt x="2346683" y="1213664"/>
                    <a:pt x="2343029" y="1214138"/>
                  </a:cubicBezTo>
                  <a:lnTo>
                    <a:pt x="2253584" y="1202100"/>
                  </a:lnTo>
                  <a:lnTo>
                    <a:pt x="2261885" y="1206260"/>
                  </a:lnTo>
                  <a:lnTo>
                    <a:pt x="2246193" y="1203965"/>
                  </a:lnTo>
                  <a:cubicBezTo>
                    <a:pt x="2245177" y="1204382"/>
                    <a:pt x="2243807" y="1204755"/>
                    <a:pt x="2242421" y="1205118"/>
                  </a:cubicBezTo>
                  <a:lnTo>
                    <a:pt x="2241289" y="1204832"/>
                  </a:lnTo>
                  <a:lnTo>
                    <a:pt x="2245412" y="1165427"/>
                  </a:lnTo>
                  <a:cubicBezTo>
                    <a:pt x="2233321" y="1166392"/>
                    <a:pt x="2220649" y="1167638"/>
                    <a:pt x="2207463" y="1168955"/>
                  </a:cubicBezTo>
                  <a:lnTo>
                    <a:pt x="2198905" y="1169795"/>
                  </a:lnTo>
                  <a:lnTo>
                    <a:pt x="2080043" y="1181563"/>
                  </a:lnTo>
                  <a:lnTo>
                    <a:pt x="2068848" y="1175649"/>
                  </a:lnTo>
                  <a:lnTo>
                    <a:pt x="2053313" y="1177855"/>
                  </a:lnTo>
                  <a:lnTo>
                    <a:pt x="2043714" y="1176038"/>
                  </a:lnTo>
                  <a:cubicBezTo>
                    <a:pt x="2043135" y="1176816"/>
                    <a:pt x="2043624" y="1177975"/>
                    <a:pt x="2044514" y="1179272"/>
                  </a:cubicBezTo>
                  <a:cubicBezTo>
                    <a:pt x="2044963" y="1179478"/>
                    <a:pt x="2045047" y="1179647"/>
                    <a:pt x="2044905" y="1179778"/>
                  </a:cubicBezTo>
                  <a:cubicBezTo>
                    <a:pt x="2044926" y="1179806"/>
                    <a:pt x="2044947" y="1179833"/>
                    <a:pt x="2044968" y="1179861"/>
                  </a:cubicBezTo>
                  <a:lnTo>
                    <a:pt x="2033701" y="1186461"/>
                  </a:lnTo>
                  <a:cubicBezTo>
                    <a:pt x="2029223" y="1185649"/>
                    <a:pt x="2024491" y="1184617"/>
                    <a:pt x="2019690" y="1183563"/>
                  </a:cubicBezTo>
                  <a:lnTo>
                    <a:pt x="2036883" y="1172599"/>
                  </a:lnTo>
                  <a:lnTo>
                    <a:pt x="1937604" y="1172308"/>
                  </a:lnTo>
                  <a:cubicBezTo>
                    <a:pt x="1937581" y="1171798"/>
                    <a:pt x="1937557" y="1171287"/>
                    <a:pt x="1937534" y="1170777"/>
                  </a:cubicBezTo>
                  <a:cubicBezTo>
                    <a:pt x="1929414" y="1170560"/>
                    <a:pt x="1920577" y="1170715"/>
                    <a:pt x="1911746" y="1170980"/>
                  </a:cubicBezTo>
                  <a:cubicBezTo>
                    <a:pt x="1928874" y="1156033"/>
                    <a:pt x="1945570" y="1142054"/>
                    <a:pt x="1927211" y="1139939"/>
                  </a:cubicBezTo>
                  <a:cubicBezTo>
                    <a:pt x="1918075" y="1138887"/>
                    <a:pt x="1900497" y="1142812"/>
                    <a:pt x="1878485" y="1148412"/>
                  </a:cubicBezTo>
                  <a:lnTo>
                    <a:pt x="1875688" y="1149109"/>
                  </a:lnTo>
                  <a:lnTo>
                    <a:pt x="1836841" y="1158881"/>
                  </a:lnTo>
                  <a:lnTo>
                    <a:pt x="1832620" y="1147972"/>
                  </a:lnTo>
                  <a:lnTo>
                    <a:pt x="1784747" y="1142447"/>
                  </a:lnTo>
                  <a:cubicBezTo>
                    <a:pt x="1795343" y="1146041"/>
                    <a:pt x="1810481" y="1150179"/>
                    <a:pt x="1807912" y="1150389"/>
                  </a:cubicBezTo>
                  <a:cubicBezTo>
                    <a:pt x="1803519" y="1150752"/>
                    <a:pt x="1769426" y="1143095"/>
                    <a:pt x="1748617" y="1139297"/>
                  </a:cubicBezTo>
                  <a:lnTo>
                    <a:pt x="1743473" y="1141312"/>
                  </a:lnTo>
                  <a:lnTo>
                    <a:pt x="1740288" y="1143225"/>
                  </a:lnTo>
                  <a:cubicBezTo>
                    <a:pt x="1758760" y="1148388"/>
                    <a:pt x="1795556" y="1156005"/>
                    <a:pt x="1793059" y="1156599"/>
                  </a:cubicBezTo>
                  <a:cubicBezTo>
                    <a:pt x="1790390" y="1157232"/>
                    <a:pt x="1760232" y="1152058"/>
                    <a:pt x="1732701" y="1147604"/>
                  </a:cubicBezTo>
                  <a:lnTo>
                    <a:pt x="1738200" y="1151471"/>
                  </a:lnTo>
                  <a:lnTo>
                    <a:pt x="1727617" y="1149711"/>
                  </a:lnTo>
                  <a:cubicBezTo>
                    <a:pt x="1726913" y="1150161"/>
                    <a:pt x="1725968" y="1150578"/>
                    <a:pt x="1725014" y="1150986"/>
                  </a:cubicBezTo>
                  <a:lnTo>
                    <a:pt x="1719920" y="1149325"/>
                  </a:lnTo>
                  <a:cubicBezTo>
                    <a:pt x="1717794" y="1149096"/>
                    <a:pt x="1717427" y="1149105"/>
                    <a:pt x="1717011" y="1149140"/>
                  </a:cubicBezTo>
                  <a:lnTo>
                    <a:pt x="1710683" y="1145640"/>
                  </a:lnTo>
                  <a:cubicBezTo>
                    <a:pt x="1709569" y="1145386"/>
                    <a:pt x="1708630" y="1145147"/>
                    <a:pt x="1707683" y="1144906"/>
                  </a:cubicBezTo>
                  <a:cubicBezTo>
                    <a:pt x="1707853" y="1146704"/>
                    <a:pt x="1707965" y="1149660"/>
                    <a:pt x="1703683" y="1149462"/>
                  </a:cubicBezTo>
                  <a:cubicBezTo>
                    <a:pt x="1698545" y="1149223"/>
                    <a:pt x="1697296" y="1147007"/>
                    <a:pt x="1679908" y="1143494"/>
                  </a:cubicBezTo>
                  <a:lnTo>
                    <a:pt x="1665953" y="1143035"/>
                  </a:lnTo>
                  <a:cubicBezTo>
                    <a:pt x="1664287" y="1144033"/>
                    <a:pt x="1662764" y="1145458"/>
                    <a:pt x="1660368" y="1146848"/>
                  </a:cubicBezTo>
                  <a:cubicBezTo>
                    <a:pt x="1677677" y="1152207"/>
                    <a:pt x="1702037" y="1158676"/>
                    <a:pt x="1701841" y="1160835"/>
                  </a:cubicBezTo>
                  <a:lnTo>
                    <a:pt x="1700161" y="1161481"/>
                  </a:lnTo>
                  <a:cubicBezTo>
                    <a:pt x="1695216" y="1161996"/>
                    <a:pt x="1680758" y="1160338"/>
                    <a:pt x="1663366" y="1157987"/>
                  </a:cubicBezTo>
                  <a:lnTo>
                    <a:pt x="1671150" y="1160619"/>
                  </a:lnTo>
                  <a:lnTo>
                    <a:pt x="1661088" y="1160459"/>
                  </a:lnTo>
                  <a:cubicBezTo>
                    <a:pt x="1649778" y="1159283"/>
                    <a:pt x="1621004" y="1155037"/>
                    <a:pt x="1592683" y="1151272"/>
                  </a:cubicBezTo>
                  <a:lnTo>
                    <a:pt x="1587166" y="1152154"/>
                  </a:lnTo>
                  <a:cubicBezTo>
                    <a:pt x="1581021" y="1150890"/>
                    <a:pt x="1579785" y="1150211"/>
                    <a:pt x="1578756" y="1149374"/>
                  </a:cubicBezTo>
                  <a:cubicBezTo>
                    <a:pt x="1577873" y="1149238"/>
                    <a:pt x="1576851" y="1149106"/>
                    <a:pt x="1575841" y="1148977"/>
                  </a:cubicBezTo>
                  <a:cubicBezTo>
                    <a:pt x="1575855" y="1149766"/>
                    <a:pt x="1576003" y="1150699"/>
                    <a:pt x="1575836" y="1151630"/>
                  </a:cubicBezTo>
                  <a:cubicBezTo>
                    <a:pt x="1594685" y="1156421"/>
                    <a:pt x="1620962" y="1162222"/>
                    <a:pt x="1615983" y="1163279"/>
                  </a:cubicBezTo>
                  <a:cubicBezTo>
                    <a:pt x="1613239" y="1163861"/>
                    <a:pt x="1602169" y="1162810"/>
                    <a:pt x="1588512" y="1161237"/>
                  </a:cubicBezTo>
                  <a:lnTo>
                    <a:pt x="1596142" y="1163315"/>
                  </a:lnTo>
                  <a:lnTo>
                    <a:pt x="1589395" y="1163448"/>
                  </a:lnTo>
                  <a:cubicBezTo>
                    <a:pt x="1581148" y="1162757"/>
                    <a:pt x="1559487" y="1160018"/>
                    <a:pt x="1538364" y="1157536"/>
                  </a:cubicBezTo>
                  <a:lnTo>
                    <a:pt x="1532438" y="1157642"/>
                  </a:lnTo>
                  <a:lnTo>
                    <a:pt x="1531784" y="1157493"/>
                  </a:lnTo>
                  <a:cubicBezTo>
                    <a:pt x="1523272" y="1156559"/>
                    <a:pt x="1520763" y="1156026"/>
                    <a:pt x="1518047" y="1155453"/>
                  </a:cubicBezTo>
                  <a:lnTo>
                    <a:pt x="1504380" y="1154244"/>
                  </a:lnTo>
                  <a:cubicBezTo>
                    <a:pt x="1504473" y="1154602"/>
                    <a:pt x="1504544" y="1154967"/>
                    <a:pt x="1504598" y="1155335"/>
                  </a:cubicBezTo>
                  <a:cubicBezTo>
                    <a:pt x="1510876" y="1158782"/>
                    <a:pt x="1519445" y="1162692"/>
                    <a:pt x="1518265" y="1164155"/>
                  </a:cubicBezTo>
                  <a:lnTo>
                    <a:pt x="1515514" y="1164679"/>
                  </a:lnTo>
                  <a:cubicBezTo>
                    <a:pt x="1514083" y="1164654"/>
                    <a:pt x="1512218" y="1164459"/>
                    <a:pt x="1510138" y="1164179"/>
                  </a:cubicBezTo>
                  <a:lnTo>
                    <a:pt x="1510846" y="1166372"/>
                  </a:lnTo>
                  <a:lnTo>
                    <a:pt x="1495314" y="1164253"/>
                  </a:lnTo>
                  <a:lnTo>
                    <a:pt x="1491506" y="1163791"/>
                  </a:lnTo>
                  <a:lnTo>
                    <a:pt x="1481193" y="1163323"/>
                  </a:lnTo>
                  <a:cubicBezTo>
                    <a:pt x="1477357" y="1164658"/>
                    <a:pt x="1489450" y="1173872"/>
                    <a:pt x="1487833" y="1174378"/>
                  </a:cubicBezTo>
                  <a:cubicBezTo>
                    <a:pt x="1484052" y="1173499"/>
                    <a:pt x="1476545" y="1168750"/>
                    <a:pt x="1471491" y="1166361"/>
                  </a:cubicBezTo>
                  <a:lnTo>
                    <a:pt x="1466328" y="1169901"/>
                  </a:lnTo>
                  <a:cubicBezTo>
                    <a:pt x="1464798" y="1169728"/>
                    <a:pt x="1466455" y="1168024"/>
                    <a:pt x="1462305" y="1165323"/>
                  </a:cubicBezTo>
                  <a:lnTo>
                    <a:pt x="1462598" y="1164895"/>
                  </a:lnTo>
                  <a:cubicBezTo>
                    <a:pt x="1458162" y="1166224"/>
                    <a:pt x="1452179" y="1171315"/>
                    <a:pt x="1444956" y="1171185"/>
                  </a:cubicBezTo>
                  <a:cubicBezTo>
                    <a:pt x="1438731" y="1171072"/>
                    <a:pt x="1434377" y="1167788"/>
                    <a:pt x="1432368" y="1163279"/>
                  </a:cubicBezTo>
                  <a:lnTo>
                    <a:pt x="1425062" y="1164871"/>
                  </a:lnTo>
                  <a:lnTo>
                    <a:pt x="1419101" y="1161405"/>
                  </a:lnTo>
                  <a:cubicBezTo>
                    <a:pt x="1418908" y="1160068"/>
                    <a:pt x="1419987" y="1158589"/>
                    <a:pt x="1420778" y="1157092"/>
                  </a:cubicBezTo>
                  <a:lnTo>
                    <a:pt x="1408140" y="1156809"/>
                  </a:lnTo>
                  <a:cubicBezTo>
                    <a:pt x="1408785" y="1157834"/>
                    <a:pt x="1408873" y="1158622"/>
                    <a:pt x="1408257" y="1159067"/>
                  </a:cubicBezTo>
                  <a:cubicBezTo>
                    <a:pt x="1403660" y="1158544"/>
                    <a:pt x="1401896" y="1157766"/>
                    <a:pt x="1400003" y="1156808"/>
                  </a:cubicBezTo>
                  <a:lnTo>
                    <a:pt x="1395916" y="1156743"/>
                  </a:lnTo>
                  <a:cubicBezTo>
                    <a:pt x="1396703" y="1161313"/>
                    <a:pt x="1394881" y="1163959"/>
                    <a:pt x="1389896" y="1162960"/>
                  </a:cubicBezTo>
                  <a:cubicBezTo>
                    <a:pt x="1386438" y="1162267"/>
                    <a:pt x="1382222" y="1159672"/>
                    <a:pt x="1378519" y="1157081"/>
                  </a:cubicBezTo>
                  <a:lnTo>
                    <a:pt x="1377429" y="1156718"/>
                  </a:lnTo>
                  <a:cubicBezTo>
                    <a:pt x="1377436" y="1156722"/>
                    <a:pt x="1377436" y="1156727"/>
                    <a:pt x="1377438" y="1156731"/>
                  </a:cubicBezTo>
                  <a:cubicBezTo>
                    <a:pt x="1380583" y="1160273"/>
                    <a:pt x="1384996" y="1164292"/>
                    <a:pt x="1383693" y="1165262"/>
                  </a:cubicBezTo>
                  <a:cubicBezTo>
                    <a:pt x="1381561" y="1166845"/>
                    <a:pt x="1367807" y="1161531"/>
                    <a:pt x="1361949" y="1160982"/>
                  </a:cubicBezTo>
                  <a:cubicBezTo>
                    <a:pt x="1364548" y="1164424"/>
                    <a:pt x="1367930" y="1167996"/>
                    <a:pt x="1366364" y="1168972"/>
                  </a:cubicBezTo>
                  <a:cubicBezTo>
                    <a:pt x="1363400" y="1168654"/>
                    <a:pt x="1363073" y="1168529"/>
                    <a:pt x="1362725" y="1168386"/>
                  </a:cubicBezTo>
                  <a:lnTo>
                    <a:pt x="1356741" y="1165375"/>
                  </a:lnTo>
                  <a:cubicBezTo>
                    <a:pt x="1357334" y="1168659"/>
                    <a:pt x="1356644" y="1170976"/>
                    <a:pt x="1351668" y="1171393"/>
                  </a:cubicBezTo>
                  <a:cubicBezTo>
                    <a:pt x="1346589" y="1170209"/>
                    <a:pt x="1339828" y="1163757"/>
                    <a:pt x="1337289" y="1162200"/>
                  </a:cubicBezTo>
                  <a:lnTo>
                    <a:pt x="1336435" y="1162051"/>
                  </a:lnTo>
                  <a:lnTo>
                    <a:pt x="1335823" y="1166135"/>
                  </a:lnTo>
                  <a:lnTo>
                    <a:pt x="1330404" y="1161463"/>
                  </a:lnTo>
                  <a:lnTo>
                    <a:pt x="1322716" y="1166913"/>
                  </a:lnTo>
                  <a:cubicBezTo>
                    <a:pt x="1321314" y="1166084"/>
                    <a:pt x="1325388" y="1158597"/>
                    <a:pt x="1322002" y="1156491"/>
                  </a:cubicBezTo>
                  <a:lnTo>
                    <a:pt x="1314893" y="1155098"/>
                  </a:lnTo>
                  <a:lnTo>
                    <a:pt x="1313851" y="1155780"/>
                  </a:lnTo>
                  <a:lnTo>
                    <a:pt x="1312410" y="1154887"/>
                  </a:lnTo>
                  <a:lnTo>
                    <a:pt x="1302394" y="1154277"/>
                  </a:lnTo>
                  <a:lnTo>
                    <a:pt x="1301818" y="1152098"/>
                  </a:lnTo>
                  <a:cubicBezTo>
                    <a:pt x="1300480" y="1152012"/>
                    <a:pt x="1299245" y="1151876"/>
                    <a:pt x="1298236" y="1151640"/>
                  </a:cubicBezTo>
                  <a:lnTo>
                    <a:pt x="1296023" y="1150587"/>
                  </a:lnTo>
                  <a:cubicBezTo>
                    <a:pt x="1294466" y="1148832"/>
                    <a:pt x="1298641" y="1146284"/>
                    <a:pt x="1301415" y="1143803"/>
                  </a:cubicBezTo>
                  <a:cubicBezTo>
                    <a:pt x="1301043" y="1142814"/>
                    <a:pt x="1300745" y="1141865"/>
                    <a:pt x="1300470" y="1141048"/>
                  </a:cubicBezTo>
                  <a:cubicBezTo>
                    <a:pt x="1295968" y="1141066"/>
                    <a:pt x="1290897" y="1141580"/>
                    <a:pt x="1286588" y="1141633"/>
                  </a:cubicBezTo>
                  <a:lnTo>
                    <a:pt x="1291932" y="1145808"/>
                  </a:lnTo>
                  <a:lnTo>
                    <a:pt x="1288464" y="1146290"/>
                  </a:lnTo>
                  <a:cubicBezTo>
                    <a:pt x="1285484" y="1146227"/>
                    <a:pt x="1281237" y="1145520"/>
                    <a:pt x="1276624" y="1144687"/>
                  </a:cubicBezTo>
                  <a:cubicBezTo>
                    <a:pt x="1274690" y="1141668"/>
                    <a:pt x="1271961" y="1139400"/>
                    <a:pt x="1268654" y="1138151"/>
                  </a:cubicBezTo>
                  <a:lnTo>
                    <a:pt x="1258576" y="1139231"/>
                  </a:lnTo>
                  <a:lnTo>
                    <a:pt x="1256145" y="1138902"/>
                  </a:lnTo>
                  <a:cubicBezTo>
                    <a:pt x="1246576" y="1143418"/>
                    <a:pt x="1236098" y="1155961"/>
                    <a:pt x="1223308" y="1169930"/>
                  </a:cubicBezTo>
                  <a:cubicBezTo>
                    <a:pt x="1224383" y="1166540"/>
                    <a:pt x="1223385" y="1164292"/>
                    <a:pt x="1220024" y="1163659"/>
                  </a:cubicBezTo>
                  <a:cubicBezTo>
                    <a:pt x="1212238" y="1162193"/>
                    <a:pt x="1190655" y="1174835"/>
                    <a:pt x="1164567" y="1189030"/>
                  </a:cubicBezTo>
                  <a:cubicBezTo>
                    <a:pt x="1157024" y="1182994"/>
                    <a:pt x="1149987" y="1176987"/>
                    <a:pt x="1143232" y="1171230"/>
                  </a:cubicBezTo>
                  <a:cubicBezTo>
                    <a:pt x="1148368" y="1159896"/>
                    <a:pt x="1149747" y="1151790"/>
                    <a:pt x="1142700" y="1150881"/>
                  </a:cubicBezTo>
                  <a:cubicBezTo>
                    <a:pt x="1139131" y="1150422"/>
                    <a:pt x="1133387" y="1152897"/>
                    <a:pt x="1126499" y="1157214"/>
                  </a:cubicBezTo>
                  <a:cubicBezTo>
                    <a:pt x="1113594" y="1146348"/>
                    <a:pt x="1102018" y="1137522"/>
                    <a:pt x="1092522" y="1133081"/>
                  </a:cubicBezTo>
                  <a:cubicBezTo>
                    <a:pt x="1084301" y="1129235"/>
                    <a:pt x="1078081" y="1127151"/>
                    <a:pt x="1072533" y="1126350"/>
                  </a:cubicBezTo>
                  <a:lnTo>
                    <a:pt x="1067962" y="1119989"/>
                  </a:lnTo>
                  <a:lnTo>
                    <a:pt x="1054776" y="1121317"/>
                  </a:lnTo>
                  <a:cubicBezTo>
                    <a:pt x="1049884" y="1125166"/>
                    <a:pt x="1045192" y="1132326"/>
                    <a:pt x="1040032" y="1140657"/>
                  </a:cubicBezTo>
                  <a:lnTo>
                    <a:pt x="1017880" y="1127125"/>
                  </a:lnTo>
                  <a:cubicBezTo>
                    <a:pt x="1015852" y="1126663"/>
                    <a:pt x="1013258" y="1126808"/>
                    <a:pt x="1010081" y="1127174"/>
                  </a:cubicBezTo>
                  <a:lnTo>
                    <a:pt x="946362" y="1144354"/>
                  </a:lnTo>
                  <a:lnTo>
                    <a:pt x="958674" y="1132301"/>
                  </a:lnTo>
                  <a:cubicBezTo>
                    <a:pt x="958795" y="1129722"/>
                    <a:pt x="954543" y="1128747"/>
                    <a:pt x="944753" y="1129874"/>
                  </a:cubicBezTo>
                  <a:cubicBezTo>
                    <a:pt x="931602" y="1131392"/>
                    <a:pt x="908172" y="1138078"/>
                    <a:pt x="878668" y="1147627"/>
                  </a:cubicBezTo>
                  <a:cubicBezTo>
                    <a:pt x="878098" y="1146339"/>
                    <a:pt x="875260" y="1145912"/>
                    <a:pt x="870588" y="1146401"/>
                  </a:cubicBezTo>
                  <a:lnTo>
                    <a:pt x="827892" y="1160681"/>
                  </a:lnTo>
                  <a:lnTo>
                    <a:pt x="835759" y="1149240"/>
                  </a:lnTo>
                  <a:cubicBezTo>
                    <a:pt x="835728" y="1146683"/>
                    <a:pt x="832785" y="1145528"/>
                    <a:pt x="826162" y="1146220"/>
                  </a:cubicBezTo>
                  <a:cubicBezTo>
                    <a:pt x="808810" y="1148033"/>
                    <a:pt x="765696" y="1167663"/>
                    <a:pt x="712757" y="1190031"/>
                  </a:cubicBezTo>
                  <a:lnTo>
                    <a:pt x="706715" y="1189340"/>
                  </a:lnTo>
                  <a:cubicBezTo>
                    <a:pt x="706079" y="1186522"/>
                    <a:pt x="702855" y="1184512"/>
                    <a:pt x="692136" y="1184193"/>
                  </a:cubicBezTo>
                  <a:lnTo>
                    <a:pt x="703374" y="1176937"/>
                  </a:lnTo>
                  <a:cubicBezTo>
                    <a:pt x="699561" y="1176042"/>
                    <a:pt x="686797" y="1176937"/>
                    <a:pt x="660895" y="1180428"/>
                  </a:cubicBezTo>
                  <a:cubicBezTo>
                    <a:pt x="632336" y="1171223"/>
                    <a:pt x="607789" y="1160957"/>
                    <a:pt x="586119" y="1155366"/>
                  </a:cubicBezTo>
                  <a:cubicBezTo>
                    <a:pt x="581965" y="1155974"/>
                    <a:pt x="578033" y="1156516"/>
                    <a:pt x="575652" y="1156590"/>
                  </a:cubicBezTo>
                  <a:lnTo>
                    <a:pt x="564221" y="1157813"/>
                  </a:lnTo>
                  <a:cubicBezTo>
                    <a:pt x="563327" y="1154920"/>
                    <a:pt x="566661" y="1153364"/>
                    <a:pt x="570530" y="1151670"/>
                  </a:cubicBezTo>
                  <a:cubicBezTo>
                    <a:pt x="570059" y="1151459"/>
                    <a:pt x="569351" y="1151301"/>
                    <a:pt x="568653" y="1151159"/>
                  </a:cubicBezTo>
                  <a:lnTo>
                    <a:pt x="561154" y="1150467"/>
                  </a:lnTo>
                  <a:lnTo>
                    <a:pt x="556054" y="1151378"/>
                  </a:lnTo>
                  <a:lnTo>
                    <a:pt x="554720" y="1151352"/>
                  </a:lnTo>
                  <a:lnTo>
                    <a:pt x="535779" y="1154488"/>
                  </a:lnTo>
                  <a:lnTo>
                    <a:pt x="529915" y="1154827"/>
                  </a:lnTo>
                  <a:cubicBezTo>
                    <a:pt x="529537" y="1155037"/>
                    <a:pt x="529162" y="1155252"/>
                    <a:pt x="528834" y="1155463"/>
                  </a:cubicBezTo>
                  <a:lnTo>
                    <a:pt x="517865" y="1156996"/>
                  </a:lnTo>
                  <a:lnTo>
                    <a:pt x="508487" y="1157780"/>
                  </a:lnTo>
                  <a:cubicBezTo>
                    <a:pt x="505978" y="1158827"/>
                    <a:pt x="503519" y="1159929"/>
                    <a:pt x="500975" y="1161055"/>
                  </a:cubicBezTo>
                  <a:cubicBezTo>
                    <a:pt x="493359" y="1157646"/>
                    <a:pt x="484094" y="1155144"/>
                    <a:pt x="472951" y="1154059"/>
                  </a:cubicBezTo>
                  <a:lnTo>
                    <a:pt x="434861" y="1157776"/>
                  </a:lnTo>
                  <a:lnTo>
                    <a:pt x="442626" y="1154311"/>
                  </a:lnTo>
                  <a:cubicBezTo>
                    <a:pt x="439537" y="1154717"/>
                    <a:pt x="436462" y="1155225"/>
                    <a:pt x="433645" y="1156021"/>
                  </a:cubicBezTo>
                  <a:cubicBezTo>
                    <a:pt x="433151" y="1150109"/>
                    <a:pt x="432796" y="1143431"/>
                    <a:pt x="432260" y="1136738"/>
                  </a:cubicBezTo>
                  <a:cubicBezTo>
                    <a:pt x="424880" y="1144184"/>
                    <a:pt x="417645" y="1154308"/>
                    <a:pt x="415853" y="1153063"/>
                  </a:cubicBezTo>
                  <a:cubicBezTo>
                    <a:pt x="412782" y="1150934"/>
                    <a:pt x="423578" y="1128993"/>
                    <a:pt x="427275" y="1116054"/>
                  </a:cubicBezTo>
                  <a:lnTo>
                    <a:pt x="418417" y="1114382"/>
                  </a:lnTo>
                  <a:lnTo>
                    <a:pt x="410729" y="1113695"/>
                  </a:lnTo>
                  <a:cubicBezTo>
                    <a:pt x="401522" y="1126105"/>
                    <a:pt x="392004" y="1149453"/>
                    <a:pt x="388973" y="1148442"/>
                  </a:cubicBezTo>
                  <a:cubicBezTo>
                    <a:pt x="385738" y="1147363"/>
                    <a:pt x="390003" y="1128781"/>
                    <a:pt x="393004" y="1111958"/>
                  </a:cubicBezTo>
                  <a:lnTo>
                    <a:pt x="382552" y="1116860"/>
                  </a:lnTo>
                  <a:lnTo>
                    <a:pt x="383865" y="1110368"/>
                  </a:lnTo>
                  <a:cubicBezTo>
                    <a:pt x="382077" y="1110229"/>
                    <a:pt x="380293" y="1109945"/>
                    <a:pt x="378534" y="1109654"/>
                  </a:cubicBezTo>
                  <a:lnTo>
                    <a:pt x="379031" y="1109125"/>
                  </a:lnTo>
                  <a:lnTo>
                    <a:pt x="537125" y="1087339"/>
                  </a:lnTo>
                  <a:lnTo>
                    <a:pt x="534094" y="1065347"/>
                  </a:lnTo>
                  <a:lnTo>
                    <a:pt x="526386" y="1074381"/>
                  </a:lnTo>
                  <a:lnTo>
                    <a:pt x="522289" y="1063741"/>
                  </a:lnTo>
                  <a:cubicBezTo>
                    <a:pt x="521534" y="1064530"/>
                    <a:pt x="520924" y="1065962"/>
                    <a:pt x="517229" y="1066099"/>
                  </a:cubicBezTo>
                  <a:lnTo>
                    <a:pt x="515138" y="1047821"/>
                  </a:lnTo>
                  <a:cubicBezTo>
                    <a:pt x="513179" y="1046588"/>
                    <a:pt x="511092" y="1045269"/>
                    <a:pt x="509223" y="1044281"/>
                  </a:cubicBezTo>
                  <a:lnTo>
                    <a:pt x="506788" y="1045376"/>
                  </a:lnTo>
                  <a:lnTo>
                    <a:pt x="491920" y="1050926"/>
                  </a:lnTo>
                  <a:lnTo>
                    <a:pt x="481803" y="1057598"/>
                  </a:lnTo>
                  <a:cubicBezTo>
                    <a:pt x="475855" y="1059073"/>
                    <a:pt x="472217" y="1055454"/>
                    <a:pt x="471031" y="1049440"/>
                  </a:cubicBezTo>
                  <a:lnTo>
                    <a:pt x="458676" y="1054538"/>
                  </a:lnTo>
                  <a:cubicBezTo>
                    <a:pt x="458652" y="1048321"/>
                    <a:pt x="459929" y="1045892"/>
                    <a:pt x="460933" y="1043512"/>
                  </a:cubicBezTo>
                  <a:cubicBezTo>
                    <a:pt x="452526" y="1044368"/>
                    <a:pt x="434956" y="1051889"/>
                    <a:pt x="430936" y="1049757"/>
                  </a:cubicBezTo>
                  <a:cubicBezTo>
                    <a:pt x="432467" y="1043035"/>
                    <a:pt x="434259" y="1040413"/>
                    <a:pt x="435643" y="1037959"/>
                  </a:cubicBezTo>
                  <a:cubicBezTo>
                    <a:pt x="435642" y="1037951"/>
                    <a:pt x="435641" y="1037946"/>
                    <a:pt x="435645" y="1037941"/>
                  </a:cubicBezTo>
                  <a:lnTo>
                    <a:pt x="434228" y="1038457"/>
                  </a:lnTo>
                  <a:lnTo>
                    <a:pt x="420486" y="1046713"/>
                  </a:lnTo>
                  <a:lnTo>
                    <a:pt x="412389" y="1039763"/>
                  </a:lnTo>
                  <a:lnTo>
                    <a:pt x="413258" y="1037884"/>
                  </a:lnTo>
                  <a:lnTo>
                    <a:pt x="408281" y="1036065"/>
                  </a:lnTo>
                  <a:cubicBezTo>
                    <a:pt x="407565" y="1035762"/>
                    <a:pt x="407556" y="1035685"/>
                    <a:pt x="407547" y="1035609"/>
                  </a:cubicBezTo>
                  <a:lnTo>
                    <a:pt x="406809" y="1035880"/>
                  </a:lnTo>
                  <a:lnTo>
                    <a:pt x="393059" y="1031616"/>
                  </a:lnTo>
                  <a:cubicBezTo>
                    <a:pt x="393747" y="1030226"/>
                    <a:pt x="394526" y="1028826"/>
                    <a:pt x="395231" y="1027438"/>
                  </a:cubicBezTo>
                  <a:cubicBezTo>
                    <a:pt x="392420" y="1027628"/>
                    <a:pt x="388781" y="1028372"/>
                    <a:pt x="384842" y="1029320"/>
                  </a:cubicBezTo>
                  <a:cubicBezTo>
                    <a:pt x="384340" y="1029576"/>
                    <a:pt x="383816" y="1029688"/>
                    <a:pt x="383323" y="1029707"/>
                  </a:cubicBezTo>
                  <a:lnTo>
                    <a:pt x="383075" y="1029768"/>
                  </a:lnTo>
                  <a:lnTo>
                    <a:pt x="356703" y="1029213"/>
                  </a:lnTo>
                  <a:cubicBezTo>
                    <a:pt x="357597" y="1027284"/>
                    <a:pt x="359118" y="1025155"/>
                    <a:pt x="360687" y="1022995"/>
                  </a:cubicBezTo>
                  <a:cubicBezTo>
                    <a:pt x="414251" y="1024151"/>
                    <a:pt x="463015" y="1025229"/>
                    <a:pt x="464155" y="1018149"/>
                  </a:cubicBezTo>
                  <a:cubicBezTo>
                    <a:pt x="465052" y="1012567"/>
                    <a:pt x="420552" y="1003677"/>
                    <a:pt x="374941" y="992436"/>
                  </a:cubicBezTo>
                  <a:cubicBezTo>
                    <a:pt x="371458" y="988632"/>
                    <a:pt x="365685" y="984219"/>
                    <a:pt x="359114" y="979931"/>
                  </a:cubicBezTo>
                  <a:cubicBezTo>
                    <a:pt x="415471" y="978330"/>
                    <a:pt x="468450" y="977063"/>
                    <a:pt x="468101" y="969750"/>
                  </a:cubicBezTo>
                  <a:cubicBezTo>
                    <a:pt x="467923" y="966112"/>
                    <a:pt x="447884" y="962073"/>
                    <a:pt x="420519" y="957358"/>
                  </a:cubicBezTo>
                  <a:lnTo>
                    <a:pt x="417092" y="956751"/>
                  </a:lnTo>
                  <a:lnTo>
                    <a:pt x="369167" y="948373"/>
                  </a:lnTo>
                  <a:lnTo>
                    <a:pt x="403607" y="941503"/>
                  </a:lnTo>
                  <a:cubicBezTo>
                    <a:pt x="403034" y="936415"/>
                    <a:pt x="403092" y="929427"/>
                    <a:pt x="402724" y="922433"/>
                  </a:cubicBezTo>
                  <a:cubicBezTo>
                    <a:pt x="395065" y="927834"/>
                    <a:pt x="387426" y="935056"/>
                    <a:pt x="385701" y="934284"/>
                  </a:cubicBezTo>
                  <a:cubicBezTo>
                    <a:pt x="382740" y="932968"/>
                    <a:pt x="394435" y="917534"/>
                    <a:pt x="398678" y="908549"/>
                  </a:cubicBezTo>
                  <a:lnTo>
                    <a:pt x="389946" y="907798"/>
                  </a:lnTo>
                  <a:lnTo>
                    <a:pt x="382336" y="907664"/>
                  </a:lnTo>
                  <a:cubicBezTo>
                    <a:pt x="372639" y="916532"/>
                    <a:pt x="362153" y="932869"/>
                    <a:pt x="359187" y="932312"/>
                  </a:cubicBezTo>
                  <a:cubicBezTo>
                    <a:pt x="356018" y="931717"/>
                    <a:pt x="361072" y="918862"/>
                    <a:pt x="364791" y="907259"/>
                  </a:cubicBezTo>
                  <a:lnTo>
                    <a:pt x="354189" y="911060"/>
                  </a:lnTo>
                  <a:lnTo>
                    <a:pt x="355779" y="906574"/>
                  </a:lnTo>
                  <a:cubicBezTo>
                    <a:pt x="354008" y="906559"/>
                    <a:pt x="352247" y="906443"/>
                    <a:pt x="350511" y="906322"/>
                  </a:cubicBezTo>
                  <a:lnTo>
                    <a:pt x="353972" y="903759"/>
                  </a:lnTo>
                  <a:cubicBezTo>
                    <a:pt x="353878" y="902918"/>
                    <a:pt x="353702" y="902799"/>
                    <a:pt x="353421" y="902674"/>
                  </a:cubicBezTo>
                  <a:lnTo>
                    <a:pt x="362474" y="898776"/>
                  </a:lnTo>
                  <a:cubicBezTo>
                    <a:pt x="362869" y="898269"/>
                    <a:pt x="363286" y="897830"/>
                    <a:pt x="363707" y="897386"/>
                  </a:cubicBezTo>
                  <a:cubicBezTo>
                    <a:pt x="357819" y="898339"/>
                    <a:pt x="348075" y="899849"/>
                    <a:pt x="347016" y="898291"/>
                  </a:cubicBezTo>
                  <a:cubicBezTo>
                    <a:pt x="345746" y="896421"/>
                    <a:pt x="352587" y="894890"/>
                    <a:pt x="357253" y="887214"/>
                  </a:cubicBezTo>
                  <a:cubicBezTo>
                    <a:pt x="355997" y="885797"/>
                    <a:pt x="354633" y="884074"/>
                    <a:pt x="353181" y="882230"/>
                  </a:cubicBezTo>
                  <a:cubicBezTo>
                    <a:pt x="349208" y="882158"/>
                    <a:pt x="343880" y="882349"/>
                    <a:pt x="338318" y="882224"/>
                  </a:cubicBezTo>
                  <a:cubicBezTo>
                    <a:pt x="325961" y="892017"/>
                    <a:pt x="312496" y="905670"/>
                    <a:pt x="305801" y="903074"/>
                  </a:cubicBezTo>
                  <a:cubicBezTo>
                    <a:pt x="302116" y="901643"/>
                    <a:pt x="301814" y="895890"/>
                    <a:pt x="302632" y="888791"/>
                  </a:cubicBezTo>
                  <a:lnTo>
                    <a:pt x="297035" y="892754"/>
                  </a:lnTo>
                  <a:lnTo>
                    <a:pt x="293533" y="889244"/>
                  </a:lnTo>
                  <a:cubicBezTo>
                    <a:pt x="292896" y="884804"/>
                    <a:pt x="295428" y="872881"/>
                    <a:pt x="296553" y="861353"/>
                  </a:cubicBezTo>
                  <a:lnTo>
                    <a:pt x="291420" y="859910"/>
                  </a:lnTo>
                  <a:cubicBezTo>
                    <a:pt x="293144" y="857187"/>
                    <a:pt x="294899" y="856428"/>
                    <a:pt x="297259" y="855660"/>
                  </a:cubicBezTo>
                  <a:cubicBezTo>
                    <a:pt x="297354" y="855290"/>
                    <a:pt x="297381" y="854877"/>
                    <a:pt x="297404" y="854469"/>
                  </a:cubicBezTo>
                  <a:cubicBezTo>
                    <a:pt x="294801" y="854865"/>
                    <a:pt x="291767" y="855381"/>
                    <a:pt x="288615" y="855788"/>
                  </a:cubicBezTo>
                  <a:cubicBezTo>
                    <a:pt x="280304" y="864598"/>
                    <a:pt x="271619" y="876443"/>
                    <a:pt x="266124" y="875272"/>
                  </a:cubicBezTo>
                  <a:cubicBezTo>
                    <a:pt x="263098" y="874626"/>
                    <a:pt x="262144" y="870330"/>
                    <a:pt x="261881" y="864890"/>
                  </a:cubicBezTo>
                  <a:lnTo>
                    <a:pt x="258056" y="868526"/>
                  </a:lnTo>
                  <a:lnTo>
                    <a:pt x="254912" y="866293"/>
                  </a:lnTo>
                  <a:cubicBezTo>
                    <a:pt x="253898" y="863137"/>
                    <a:pt x="254289" y="854389"/>
                    <a:pt x="254044" y="845954"/>
                  </a:cubicBezTo>
                  <a:lnTo>
                    <a:pt x="251324" y="843985"/>
                  </a:lnTo>
                  <a:cubicBezTo>
                    <a:pt x="251400" y="843886"/>
                    <a:pt x="251477" y="843788"/>
                    <a:pt x="251553" y="843689"/>
                  </a:cubicBezTo>
                  <a:cubicBezTo>
                    <a:pt x="251235" y="840321"/>
                    <a:pt x="251995" y="839201"/>
                    <a:pt x="252804" y="837991"/>
                  </a:cubicBezTo>
                  <a:lnTo>
                    <a:pt x="251332" y="832730"/>
                  </a:lnTo>
                  <a:lnTo>
                    <a:pt x="247809" y="833347"/>
                  </a:lnTo>
                  <a:lnTo>
                    <a:pt x="224075" y="842397"/>
                  </a:lnTo>
                  <a:lnTo>
                    <a:pt x="221241" y="841720"/>
                  </a:lnTo>
                  <a:cubicBezTo>
                    <a:pt x="220750" y="841218"/>
                    <a:pt x="220646" y="840487"/>
                    <a:pt x="220740" y="839638"/>
                  </a:cubicBezTo>
                  <a:lnTo>
                    <a:pt x="213763" y="840971"/>
                  </a:lnTo>
                  <a:lnTo>
                    <a:pt x="214558" y="834622"/>
                  </a:lnTo>
                  <a:cubicBezTo>
                    <a:pt x="214559" y="834112"/>
                    <a:pt x="214559" y="833602"/>
                    <a:pt x="214560" y="833092"/>
                  </a:cubicBezTo>
                  <a:lnTo>
                    <a:pt x="211979" y="829345"/>
                  </a:lnTo>
                  <a:cubicBezTo>
                    <a:pt x="206024" y="828702"/>
                    <a:pt x="180354" y="837411"/>
                    <a:pt x="178029" y="837112"/>
                  </a:cubicBezTo>
                  <a:cubicBezTo>
                    <a:pt x="179427" y="835386"/>
                    <a:pt x="192146" y="830461"/>
                    <a:pt x="198034" y="827550"/>
                  </a:cubicBezTo>
                  <a:cubicBezTo>
                    <a:pt x="196682" y="827534"/>
                    <a:pt x="184280" y="828160"/>
                    <a:pt x="184238" y="827552"/>
                  </a:cubicBezTo>
                  <a:lnTo>
                    <a:pt x="197787" y="823902"/>
                  </a:lnTo>
                  <a:lnTo>
                    <a:pt x="199325" y="823788"/>
                  </a:lnTo>
                  <a:cubicBezTo>
                    <a:pt x="193146" y="822938"/>
                    <a:pt x="173892" y="823433"/>
                    <a:pt x="171429" y="820905"/>
                  </a:cubicBezTo>
                  <a:cubicBezTo>
                    <a:pt x="169308" y="818728"/>
                    <a:pt x="178436" y="815608"/>
                    <a:pt x="192565" y="812677"/>
                  </a:cubicBezTo>
                  <a:lnTo>
                    <a:pt x="184366" y="810979"/>
                  </a:lnTo>
                  <a:cubicBezTo>
                    <a:pt x="187098" y="807120"/>
                    <a:pt x="197859" y="806599"/>
                    <a:pt x="208411" y="805646"/>
                  </a:cubicBezTo>
                  <a:lnTo>
                    <a:pt x="204281" y="801198"/>
                  </a:lnTo>
                  <a:cubicBezTo>
                    <a:pt x="201148" y="801928"/>
                    <a:pt x="198574" y="802350"/>
                    <a:pt x="196853" y="802361"/>
                  </a:cubicBezTo>
                  <a:cubicBezTo>
                    <a:pt x="196746" y="800534"/>
                    <a:pt x="198614" y="799544"/>
                    <a:pt x="201025" y="798423"/>
                  </a:cubicBezTo>
                  <a:lnTo>
                    <a:pt x="199604" y="796998"/>
                  </a:lnTo>
                  <a:cubicBezTo>
                    <a:pt x="184787" y="799541"/>
                    <a:pt x="175294" y="800238"/>
                    <a:pt x="176604" y="798040"/>
                  </a:cubicBezTo>
                  <a:lnTo>
                    <a:pt x="191514" y="791235"/>
                  </a:lnTo>
                  <a:lnTo>
                    <a:pt x="192283" y="790682"/>
                  </a:lnTo>
                  <a:cubicBezTo>
                    <a:pt x="192271" y="790688"/>
                    <a:pt x="192258" y="790690"/>
                    <a:pt x="192244" y="790691"/>
                  </a:cubicBezTo>
                  <a:lnTo>
                    <a:pt x="166500" y="797071"/>
                  </a:lnTo>
                  <a:lnTo>
                    <a:pt x="171960" y="787528"/>
                  </a:lnTo>
                  <a:lnTo>
                    <a:pt x="147270" y="793011"/>
                  </a:lnTo>
                  <a:cubicBezTo>
                    <a:pt x="147135" y="791843"/>
                    <a:pt x="147416" y="791669"/>
                    <a:pt x="147748" y="791479"/>
                  </a:cubicBezTo>
                  <a:lnTo>
                    <a:pt x="155326" y="787940"/>
                  </a:lnTo>
                  <a:lnTo>
                    <a:pt x="133366" y="789207"/>
                  </a:lnTo>
                  <a:cubicBezTo>
                    <a:pt x="135251" y="786887"/>
                    <a:pt x="153908" y="781370"/>
                    <a:pt x="158047" y="779729"/>
                  </a:cubicBezTo>
                  <a:cubicBezTo>
                    <a:pt x="158098" y="779607"/>
                    <a:pt x="158148" y="779485"/>
                    <a:pt x="158199" y="779363"/>
                  </a:cubicBezTo>
                  <a:lnTo>
                    <a:pt x="144432" y="781188"/>
                  </a:lnTo>
                  <a:cubicBezTo>
                    <a:pt x="144353" y="780797"/>
                    <a:pt x="156430" y="777433"/>
                    <a:pt x="157732" y="777013"/>
                  </a:cubicBezTo>
                  <a:cubicBezTo>
                    <a:pt x="151527" y="776979"/>
                    <a:pt x="138425" y="777752"/>
                    <a:pt x="136600" y="777108"/>
                  </a:cubicBezTo>
                  <a:cubicBezTo>
                    <a:pt x="138785" y="776216"/>
                    <a:pt x="165211" y="773877"/>
                    <a:pt x="170828" y="771674"/>
                  </a:cubicBezTo>
                  <a:lnTo>
                    <a:pt x="172594" y="768558"/>
                  </a:lnTo>
                  <a:lnTo>
                    <a:pt x="169918" y="768543"/>
                  </a:lnTo>
                  <a:lnTo>
                    <a:pt x="172295" y="767607"/>
                  </a:lnTo>
                  <a:lnTo>
                    <a:pt x="170304" y="763889"/>
                  </a:lnTo>
                  <a:lnTo>
                    <a:pt x="177290" y="762607"/>
                  </a:lnTo>
                  <a:cubicBezTo>
                    <a:pt x="177036" y="762109"/>
                    <a:pt x="176995" y="761619"/>
                    <a:pt x="177370" y="761158"/>
                  </a:cubicBezTo>
                  <a:lnTo>
                    <a:pt x="179972" y="759880"/>
                  </a:lnTo>
                  <a:lnTo>
                    <a:pt x="204599" y="758340"/>
                  </a:lnTo>
                  <a:lnTo>
                    <a:pt x="213342" y="756647"/>
                  </a:lnTo>
                  <a:lnTo>
                    <a:pt x="205846" y="752206"/>
                  </a:lnTo>
                  <a:lnTo>
                    <a:pt x="194159" y="756107"/>
                  </a:lnTo>
                  <a:lnTo>
                    <a:pt x="191173" y="755164"/>
                  </a:lnTo>
                  <a:cubicBezTo>
                    <a:pt x="190190" y="754115"/>
                    <a:pt x="190827" y="752315"/>
                    <a:pt x="191738" y="750328"/>
                  </a:cubicBezTo>
                  <a:lnTo>
                    <a:pt x="210190" y="744357"/>
                  </a:lnTo>
                  <a:lnTo>
                    <a:pt x="202575" y="741461"/>
                  </a:lnTo>
                  <a:cubicBezTo>
                    <a:pt x="202614" y="741130"/>
                    <a:pt x="202654" y="740798"/>
                    <a:pt x="202693" y="740467"/>
                  </a:cubicBezTo>
                  <a:cubicBezTo>
                    <a:pt x="183903" y="739453"/>
                    <a:pt x="138167" y="742126"/>
                    <a:pt x="86786" y="744721"/>
                  </a:cubicBezTo>
                  <a:lnTo>
                    <a:pt x="106235" y="740480"/>
                  </a:lnTo>
                  <a:cubicBezTo>
                    <a:pt x="107970" y="737094"/>
                    <a:pt x="57460" y="736031"/>
                    <a:pt x="0" y="734205"/>
                  </a:cubicBezTo>
                  <a:lnTo>
                    <a:pt x="50398" y="718069"/>
                  </a:lnTo>
                  <a:cubicBezTo>
                    <a:pt x="89989" y="714178"/>
                    <a:pt x="117386" y="710612"/>
                    <a:pt x="117575" y="707758"/>
                  </a:cubicBezTo>
                  <a:cubicBezTo>
                    <a:pt x="117664" y="706312"/>
                    <a:pt x="107167" y="705586"/>
                    <a:pt x="90114" y="705388"/>
                  </a:cubicBezTo>
                  <a:cubicBezTo>
                    <a:pt x="120925" y="695578"/>
                    <a:pt x="145513" y="687239"/>
                    <a:pt x="156417" y="681790"/>
                  </a:cubicBezTo>
                  <a:lnTo>
                    <a:pt x="170697" y="671626"/>
                  </a:lnTo>
                  <a:lnTo>
                    <a:pt x="199201" y="664624"/>
                  </a:lnTo>
                  <a:lnTo>
                    <a:pt x="191759" y="662982"/>
                  </a:lnTo>
                  <a:lnTo>
                    <a:pt x="191918" y="662298"/>
                  </a:lnTo>
                  <a:cubicBezTo>
                    <a:pt x="177519" y="662401"/>
                    <a:pt x="147030" y="664710"/>
                    <a:pt x="110300" y="667669"/>
                  </a:cubicBezTo>
                  <a:cubicBezTo>
                    <a:pt x="154624" y="652695"/>
                    <a:pt x="185225" y="639119"/>
                    <a:pt x="174967" y="630292"/>
                  </a:cubicBezTo>
                  <a:cubicBezTo>
                    <a:pt x="171176" y="627030"/>
                    <a:pt x="162227" y="624871"/>
                    <a:pt x="149325" y="623963"/>
                  </a:cubicBezTo>
                  <a:lnTo>
                    <a:pt x="163638" y="616136"/>
                  </a:lnTo>
                  <a:cubicBezTo>
                    <a:pt x="163118" y="614837"/>
                    <a:pt x="158069" y="614643"/>
                    <a:pt x="150777" y="614947"/>
                  </a:cubicBezTo>
                  <a:cubicBezTo>
                    <a:pt x="147849" y="611976"/>
                    <a:pt x="141754" y="609860"/>
                    <a:pt x="133802" y="607902"/>
                  </a:cubicBezTo>
                  <a:cubicBezTo>
                    <a:pt x="160942" y="599575"/>
                    <a:pt x="176549" y="592567"/>
                    <a:pt x="169190" y="588390"/>
                  </a:cubicBezTo>
                  <a:cubicBezTo>
                    <a:pt x="166191" y="586688"/>
                    <a:pt x="159647" y="585654"/>
                    <a:pt x="150247" y="585408"/>
                  </a:cubicBezTo>
                  <a:cubicBezTo>
                    <a:pt x="161527" y="584163"/>
                    <a:pt x="168311" y="582496"/>
                    <a:pt x="168962" y="580428"/>
                  </a:cubicBezTo>
                  <a:lnTo>
                    <a:pt x="134860" y="572918"/>
                  </a:lnTo>
                  <a:cubicBezTo>
                    <a:pt x="167969" y="571470"/>
                    <a:pt x="190460" y="569002"/>
                    <a:pt x="191674" y="565161"/>
                  </a:cubicBezTo>
                  <a:cubicBezTo>
                    <a:pt x="192486" y="562579"/>
                    <a:pt x="178514" y="560006"/>
                    <a:pt x="156558" y="557337"/>
                  </a:cubicBezTo>
                  <a:lnTo>
                    <a:pt x="165407" y="554656"/>
                  </a:lnTo>
                  <a:lnTo>
                    <a:pt x="131840" y="551029"/>
                  </a:lnTo>
                  <a:cubicBezTo>
                    <a:pt x="164816" y="548590"/>
                    <a:pt x="187278" y="545921"/>
                    <a:pt x="188653" y="543248"/>
                  </a:cubicBezTo>
                  <a:cubicBezTo>
                    <a:pt x="190445" y="539749"/>
                    <a:pt x="136411" y="538730"/>
                    <a:pt x="76767" y="536597"/>
                  </a:cubicBezTo>
                  <a:lnTo>
                    <a:pt x="82505" y="534708"/>
                  </a:lnTo>
                  <a:cubicBezTo>
                    <a:pt x="93735" y="533115"/>
                    <a:pt x="103144" y="531274"/>
                    <a:pt x="109812" y="528383"/>
                  </a:cubicBezTo>
                  <a:cubicBezTo>
                    <a:pt x="118994" y="529042"/>
                    <a:pt x="126774" y="528987"/>
                    <a:pt x="132171" y="527562"/>
                  </a:cubicBezTo>
                  <a:lnTo>
                    <a:pt x="140233" y="518513"/>
                  </a:lnTo>
                  <a:lnTo>
                    <a:pt x="275109" y="486746"/>
                  </a:lnTo>
                  <a:cubicBezTo>
                    <a:pt x="274868" y="485996"/>
                    <a:pt x="274767" y="485270"/>
                    <a:pt x="275689" y="484702"/>
                  </a:cubicBezTo>
                  <a:lnTo>
                    <a:pt x="276758" y="482410"/>
                  </a:lnTo>
                  <a:lnTo>
                    <a:pt x="297319" y="480899"/>
                  </a:lnTo>
                  <a:cubicBezTo>
                    <a:pt x="298369" y="480673"/>
                    <a:pt x="299344" y="480411"/>
                    <a:pt x="300248" y="480163"/>
                  </a:cubicBezTo>
                  <a:lnTo>
                    <a:pt x="306730" y="477899"/>
                  </a:lnTo>
                  <a:lnTo>
                    <a:pt x="305792" y="477065"/>
                  </a:lnTo>
                  <a:lnTo>
                    <a:pt x="306566" y="476712"/>
                  </a:lnTo>
                  <a:lnTo>
                    <a:pt x="304058" y="473478"/>
                  </a:lnTo>
                  <a:lnTo>
                    <a:pt x="305722" y="472157"/>
                  </a:lnTo>
                  <a:lnTo>
                    <a:pt x="303815" y="472203"/>
                  </a:lnTo>
                  <a:cubicBezTo>
                    <a:pt x="303693" y="471531"/>
                    <a:pt x="303572" y="470859"/>
                    <a:pt x="303450" y="470187"/>
                  </a:cubicBezTo>
                  <a:lnTo>
                    <a:pt x="305178" y="468198"/>
                  </a:lnTo>
                  <a:cubicBezTo>
                    <a:pt x="302402" y="468088"/>
                    <a:pt x="299385" y="468022"/>
                    <a:pt x="296324" y="467946"/>
                  </a:cubicBezTo>
                  <a:cubicBezTo>
                    <a:pt x="313372" y="464276"/>
                    <a:pt x="327749" y="460645"/>
                    <a:pt x="337609" y="457256"/>
                  </a:cubicBezTo>
                  <a:lnTo>
                    <a:pt x="342562" y="449440"/>
                  </a:lnTo>
                  <a:lnTo>
                    <a:pt x="352020" y="449659"/>
                  </a:lnTo>
                  <a:cubicBezTo>
                    <a:pt x="352007" y="447560"/>
                    <a:pt x="346732" y="446185"/>
                    <a:pt x="337648" y="445451"/>
                  </a:cubicBezTo>
                  <a:cubicBezTo>
                    <a:pt x="337611" y="445466"/>
                    <a:pt x="337570" y="445480"/>
                    <a:pt x="337530" y="445495"/>
                  </a:cubicBezTo>
                  <a:lnTo>
                    <a:pt x="340872" y="437179"/>
                  </a:lnTo>
                  <a:lnTo>
                    <a:pt x="350431" y="438113"/>
                  </a:lnTo>
                  <a:cubicBezTo>
                    <a:pt x="350283" y="435024"/>
                    <a:pt x="344866" y="432659"/>
                    <a:pt x="335657" y="430993"/>
                  </a:cubicBezTo>
                  <a:cubicBezTo>
                    <a:pt x="324866" y="436227"/>
                    <a:pt x="314203" y="441579"/>
                    <a:pt x="308858" y="441312"/>
                  </a:cubicBezTo>
                  <a:lnTo>
                    <a:pt x="305948" y="439477"/>
                  </a:lnTo>
                  <a:cubicBezTo>
                    <a:pt x="305678" y="438407"/>
                    <a:pt x="306006" y="436950"/>
                    <a:pt x="306632" y="435308"/>
                  </a:cubicBezTo>
                  <a:lnTo>
                    <a:pt x="298757" y="438142"/>
                  </a:lnTo>
                  <a:lnTo>
                    <a:pt x="297641" y="436655"/>
                  </a:lnTo>
                  <a:lnTo>
                    <a:pt x="300994" y="427218"/>
                  </a:lnTo>
                  <a:cubicBezTo>
                    <a:pt x="296757" y="426853"/>
                    <a:pt x="292338" y="426618"/>
                    <a:pt x="287759" y="426454"/>
                  </a:cubicBezTo>
                  <a:lnTo>
                    <a:pt x="271517" y="433834"/>
                  </a:lnTo>
                  <a:lnTo>
                    <a:pt x="268619" y="432711"/>
                  </a:lnTo>
                  <a:cubicBezTo>
                    <a:pt x="268095" y="431970"/>
                    <a:pt x="267950" y="430916"/>
                    <a:pt x="267992" y="429712"/>
                  </a:cubicBezTo>
                  <a:lnTo>
                    <a:pt x="261039" y="431219"/>
                  </a:lnTo>
                  <a:cubicBezTo>
                    <a:pt x="261056" y="429304"/>
                    <a:pt x="261072" y="427389"/>
                    <a:pt x="261089" y="425474"/>
                  </a:cubicBezTo>
                  <a:lnTo>
                    <a:pt x="229818" y="424821"/>
                  </a:lnTo>
                  <a:lnTo>
                    <a:pt x="242387" y="421555"/>
                  </a:lnTo>
                  <a:lnTo>
                    <a:pt x="234201" y="419956"/>
                  </a:lnTo>
                  <a:cubicBezTo>
                    <a:pt x="236948" y="416195"/>
                    <a:pt x="247703" y="415632"/>
                    <a:pt x="258250" y="414648"/>
                  </a:cubicBezTo>
                  <a:cubicBezTo>
                    <a:pt x="258098" y="411192"/>
                    <a:pt x="244554" y="406250"/>
                    <a:pt x="250342" y="403589"/>
                  </a:cubicBezTo>
                  <a:lnTo>
                    <a:pt x="276539" y="401031"/>
                  </a:lnTo>
                  <a:cubicBezTo>
                    <a:pt x="276553" y="401029"/>
                    <a:pt x="276567" y="401025"/>
                    <a:pt x="276582" y="401025"/>
                  </a:cubicBezTo>
                  <a:lnTo>
                    <a:pt x="275696" y="400593"/>
                  </a:lnTo>
                  <a:cubicBezTo>
                    <a:pt x="268247" y="400173"/>
                    <a:pt x="260929" y="399416"/>
                    <a:pt x="259630" y="397667"/>
                  </a:cubicBezTo>
                  <a:cubicBezTo>
                    <a:pt x="257500" y="394802"/>
                    <a:pt x="269668" y="390941"/>
                    <a:pt x="288045" y="387424"/>
                  </a:cubicBezTo>
                  <a:lnTo>
                    <a:pt x="278197" y="385058"/>
                  </a:lnTo>
                  <a:cubicBezTo>
                    <a:pt x="282546" y="380108"/>
                    <a:pt x="296132" y="379648"/>
                    <a:pt x="309560" y="378624"/>
                  </a:cubicBezTo>
                  <a:cubicBezTo>
                    <a:pt x="310208" y="374001"/>
                    <a:pt x="294476" y="367025"/>
                    <a:pt x="302362" y="363628"/>
                  </a:cubicBezTo>
                  <a:cubicBezTo>
                    <a:pt x="307192" y="361547"/>
                    <a:pt x="322165" y="361566"/>
                    <a:pt x="335742" y="360924"/>
                  </a:cubicBezTo>
                  <a:cubicBezTo>
                    <a:pt x="335761" y="360922"/>
                    <a:pt x="335777" y="360920"/>
                    <a:pt x="335796" y="360917"/>
                  </a:cubicBezTo>
                  <a:lnTo>
                    <a:pt x="331885" y="354527"/>
                  </a:lnTo>
                  <a:cubicBezTo>
                    <a:pt x="338000" y="352502"/>
                    <a:pt x="349341" y="353298"/>
                    <a:pt x="361070" y="353469"/>
                  </a:cubicBezTo>
                  <a:cubicBezTo>
                    <a:pt x="362564" y="351907"/>
                    <a:pt x="362949" y="349929"/>
                    <a:pt x="363019" y="347879"/>
                  </a:cubicBezTo>
                  <a:lnTo>
                    <a:pt x="354998" y="346312"/>
                  </a:lnTo>
                  <a:lnTo>
                    <a:pt x="363190" y="344585"/>
                  </a:lnTo>
                  <a:lnTo>
                    <a:pt x="368871" y="336602"/>
                  </a:lnTo>
                  <a:cubicBezTo>
                    <a:pt x="378291" y="333688"/>
                    <a:pt x="404385" y="339376"/>
                    <a:pt x="417580" y="335983"/>
                  </a:cubicBezTo>
                  <a:lnTo>
                    <a:pt x="420602" y="334852"/>
                  </a:lnTo>
                  <a:cubicBezTo>
                    <a:pt x="420381" y="333639"/>
                    <a:pt x="421059" y="333240"/>
                    <a:pt x="422386" y="332745"/>
                  </a:cubicBezTo>
                  <a:lnTo>
                    <a:pt x="426975" y="331445"/>
                  </a:lnTo>
                  <a:lnTo>
                    <a:pt x="432333" y="326988"/>
                  </a:lnTo>
                  <a:lnTo>
                    <a:pt x="430371" y="312743"/>
                  </a:lnTo>
                  <a:lnTo>
                    <a:pt x="302766" y="330329"/>
                  </a:lnTo>
                  <a:cubicBezTo>
                    <a:pt x="302502" y="324516"/>
                    <a:pt x="291389" y="315815"/>
                    <a:pt x="294966" y="310435"/>
                  </a:cubicBezTo>
                  <a:lnTo>
                    <a:pt x="325734" y="306537"/>
                  </a:lnTo>
                  <a:lnTo>
                    <a:pt x="328248" y="306549"/>
                  </a:lnTo>
                  <a:cubicBezTo>
                    <a:pt x="328267" y="306547"/>
                    <a:pt x="328286" y="306546"/>
                    <a:pt x="328302" y="306544"/>
                  </a:cubicBezTo>
                  <a:lnTo>
                    <a:pt x="327996" y="306265"/>
                  </a:lnTo>
                  <a:lnTo>
                    <a:pt x="345807" y="304119"/>
                  </a:lnTo>
                  <a:cubicBezTo>
                    <a:pt x="347897" y="301665"/>
                    <a:pt x="307169" y="302553"/>
                    <a:pt x="328159" y="298714"/>
                  </a:cubicBezTo>
                  <a:lnTo>
                    <a:pt x="345817" y="296554"/>
                  </a:lnTo>
                  <a:lnTo>
                    <a:pt x="353320" y="297228"/>
                  </a:lnTo>
                  <a:cubicBezTo>
                    <a:pt x="353654" y="296703"/>
                    <a:pt x="353925" y="296139"/>
                    <a:pt x="353643" y="295595"/>
                  </a:cubicBezTo>
                  <a:lnTo>
                    <a:pt x="416000" y="288216"/>
                  </a:lnTo>
                  <a:cubicBezTo>
                    <a:pt x="416050" y="288208"/>
                    <a:pt x="416089" y="288203"/>
                    <a:pt x="416137" y="288198"/>
                  </a:cubicBezTo>
                  <a:lnTo>
                    <a:pt x="413568" y="288175"/>
                  </a:lnTo>
                  <a:cubicBezTo>
                    <a:pt x="389448" y="290328"/>
                    <a:pt x="366019" y="292193"/>
                    <a:pt x="363056" y="291358"/>
                  </a:cubicBezTo>
                  <a:lnTo>
                    <a:pt x="426197" y="280842"/>
                  </a:lnTo>
                  <a:lnTo>
                    <a:pt x="440059" y="279219"/>
                  </a:lnTo>
                  <a:cubicBezTo>
                    <a:pt x="449496" y="277676"/>
                    <a:pt x="458479" y="276113"/>
                    <a:pt x="456781" y="275749"/>
                  </a:cubicBezTo>
                  <a:cubicBezTo>
                    <a:pt x="459083" y="275221"/>
                    <a:pt x="461487" y="274892"/>
                    <a:pt x="463948" y="274554"/>
                  </a:cubicBezTo>
                  <a:lnTo>
                    <a:pt x="462574" y="274547"/>
                  </a:lnTo>
                  <a:lnTo>
                    <a:pt x="510546" y="264592"/>
                  </a:lnTo>
                  <a:lnTo>
                    <a:pt x="541113" y="261078"/>
                  </a:lnTo>
                  <a:cubicBezTo>
                    <a:pt x="540532" y="259588"/>
                    <a:pt x="539074" y="259234"/>
                    <a:pt x="537203" y="258911"/>
                  </a:cubicBezTo>
                  <a:cubicBezTo>
                    <a:pt x="535713" y="258981"/>
                    <a:pt x="535384" y="258889"/>
                    <a:pt x="535767" y="258710"/>
                  </a:cubicBezTo>
                  <a:lnTo>
                    <a:pt x="535535" y="258677"/>
                  </a:lnTo>
                  <a:lnTo>
                    <a:pt x="567554" y="247587"/>
                  </a:lnTo>
                  <a:lnTo>
                    <a:pt x="569763" y="247344"/>
                  </a:lnTo>
                  <a:cubicBezTo>
                    <a:pt x="561075" y="242211"/>
                    <a:pt x="549840" y="236080"/>
                    <a:pt x="538146" y="229461"/>
                  </a:cubicBezTo>
                  <a:lnTo>
                    <a:pt x="541046" y="228485"/>
                  </a:lnTo>
                  <a:cubicBezTo>
                    <a:pt x="546334" y="228985"/>
                    <a:pt x="550858" y="228824"/>
                    <a:pt x="554357" y="226892"/>
                  </a:cubicBezTo>
                  <a:cubicBezTo>
                    <a:pt x="558320" y="229549"/>
                    <a:pt x="561790" y="231098"/>
                    <a:pt x="564453" y="230583"/>
                  </a:cubicBezTo>
                  <a:lnTo>
                    <a:pt x="569704" y="221885"/>
                  </a:lnTo>
                  <a:cubicBezTo>
                    <a:pt x="594185" y="218573"/>
                    <a:pt x="619501" y="216243"/>
                    <a:pt x="635548" y="213423"/>
                  </a:cubicBezTo>
                  <a:cubicBezTo>
                    <a:pt x="635579" y="212514"/>
                    <a:pt x="635667" y="211661"/>
                    <a:pt x="636181" y="211201"/>
                  </a:cubicBezTo>
                  <a:lnTo>
                    <a:pt x="637080" y="208798"/>
                  </a:lnTo>
                  <a:lnTo>
                    <a:pt x="646504" y="211324"/>
                  </a:lnTo>
                  <a:cubicBezTo>
                    <a:pt x="647011" y="211282"/>
                    <a:pt x="647493" y="211184"/>
                    <a:pt x="647941" y="211086"/>
                  </a:cubicBezTo>
                  <a:lnTo>
                    <a:pt x="651242" y="209837"/>
                  </a:lnTo>
                  <a:lnTo>
                    <a:pt x="650978" y="208685"/>
                  </a:lnTo>
                  <a:lnTo>
                    <a:pt x="651388" y="208442"/>
                  </a:lnTo>
                  <a:cubicBezTo>
                    <a:pt x="651215" y="207034"/>
                    <a:pt x="651041" y="205625"/>
                    <a:pt x="650868" y="204217"/>
                  </a:cubicBezTo>
                  <a:lnTo>
                    <a:pt x="651851" y="203048"/>
                  </a:lnTo>
                  <a:cubicBezTo>
                    <a:pt x="651571" y="202931"/>
                    <a:pt x="651285" y="202814"/>
                    <a:pt x="650994" y="202706"/>
                  </a:cubicBezTo>
                  <a:cubicBezTo>
                    <a:pt x="651064" y="201911"/>
                    <a:pt x="651133" y="201117"/>
                    <a:pt x="651203" y="200322"/>
                  </a:cubicBezTo>
                  <a:lnTo>
                    <a:pt x="652338" y="198399"/>
                  </a:lnTo>
                  <a:cubicBezTo>
                    <a:pt x="651123" y="197701"/>
                    <a:pt x="649794" y="197000"/>
                    <a:pt x="648447" y="196278"/>
                  </a:cubicBezTo>
                  <a:cubicBezTo>
                    <a:pt x="656705" y="195604"/>
                    <a:pt x="663768" y="194423"/>
                    <a:pt x="668777" y="192581"/>
                  </a:cubicBezTo>
                  <a:lnTo>
                    <a:pt x="672419" y="184653"/>
                  </a:lnTo>
                  <a:lnTo>
                    <a:pt x="676588" y="186863"/>
                  </a:lnTo>
                  <a:cubicBezTo>
                    <a:pt x="676969" y="184454"/>
                    <a:pt x="674873" y="181787"/>
                    <a:pt x="670969" y="179066"/>
                  </a:cubicBezTo>
                  <a:cubicBezTo>
                    <a:pt x="670949" y="179074"/>
                    <a:pt x="670929" y="179083"/>
                    <a:pt x="670908" y="179091"/>
                  </a:cubicBezTo>
                  <a:lnTo>
                    <a:pt x="673926" y="170256"/>
                  </a:lnTo>
                  <a:lnTo>
                    <a:pt x="678006" y="173307"/>
                  </a:lnTo>
                  <a:cubicBezTo>
                    <a:pt x="678509" y="169736"/>
                    <a:pt x="676536" y="165907"/>
                    <a:pt x="672745" y="162090"/>
                  </a:cubicBezTo>
                  <a:cubicBezTo>
                    <a:pt x="666982" y="165851"/>
                    <a:pt x="661254" y="169775"/>
                    <a:pt x="658926" y="168362"/>
                  </a:cubicBezTo>
                  <a:lnTo>
                    <a:pt x="657970" y="165657"/>
                  </a:lnTo>
                  <a:cubicBezTo>
                    <a:pt x="658046" y="164375"/>
                    <a:pt x="658461" y="162774"/>
                    <a:pt x="659042" y="161023"/>
                  </a:cubicBezTo>
                  <a:lnTo>
                    <a:pt x="655017" y="162639"/>
                  </a:lnTo>
                  <a:cubicBezTo>
                    <a:pt x="654943" y="161994"/>
                    <a:pt x="654868" y="161350"/>
                    <a:pt x="654794" y="160705"/>
                  </a:cubicBezTo>
                  <a:lnTo>
                    <a:pt x="658024" y="150586"/>
                  </a:lnTo>
                  <a:cubicBezTo>
                    <a:pt x="656206" y="149292"/>
                    <a:pt x="654283" y="148109"/>
                    <a:pt x="652276" y="146973"/>
                  </a:cubicBezTo>
                  <a:lnTo>
                    <a:pt x="643694" y="152064"/>
                  </a:lnTo>
                  <a:lnTo>
                    <a:pt x="642612" y="150176"/>
                  </a:lnTo>
                  <a:cubicBezTo>
                    <a:pt x="642514" y="149218"/>
                    <a:pt x="642644" y="147980"/>
                    <a:pt x="642884" y="146612"/>
                  </a:cubicBezTo>
                  <a:lnTo>
                    <a:pt x="639513" y="146897"/>
                  </a:lnTo>
                  <a:lnTo>
                    <a:pt x="640594" y="140327"/>
                  </a:lnTo>
                  <a:cubicBezTo>
                    <a:pt x="636167" y="137910"/>
                    <a:pt x="631539" y="135472"/>
                    <a:pt x="626806" y="133103"/>
                  </a:cubicBezTo>
                  <a:lnTo>
                    <a:pt x="632998" y="131966"/>
                  </a:lnTo>
                  <a:lnTo>
                    <a:pt x="629651" y="128437"/>
                  </a:lnTo>
                  <a:cubicBezTo>
                    <a:pt x="631565" y="124697"/>
                    <a:pt x="636453" y="126279"/>
                    <a:pt x="641326" y="127337"/>
                  </a:cubicBezTo>
                  <a:cubicBezTo>
                    <a:pt x="641893" y="123346"/>
                    <a:pt x="636779" y="114879"/>
                    <a:pt x="639844" y="113031"/>
                  </a:cubicBezTo>
                  <a:lnTo>
                    <a:pt x="651967" y="115524"/>
                  </a:lnTo>
                  <a:cubicBezTo>
                    <a:pt x="651974" y="115525"/>
                    <a:pt x="651982" y="115524"/>
                    <a:pt x="651987" y="115526"/>
                  </a:cubicBezTo>
                  <a:lnTo>
                    <a:pt x="651673" y="114846"/>
                  </a:lnTo>
                  <a:lnTo>
                    <a:pt x="645067" y="108168"/>
                  </a:lnTo>
                  <a:cubicBezTo>
                    <a:pt x="644646" y="104446"/>
                    <a:pt x="650768" y="102541"/>
                    <a:pt x="659592" y="102317"/>
                  </a:cubicBezTo>
                  <a:lnTo>
                    <a:pt x="655647" y="97569"/>
                  </a:lnTo>
                  <a:cubicBezTo>
                    <a:pt x="658492" y="92798"/>
                    <a:pt x="664620" y="95085"/>
                    <a:pt x="670781" y="96693"/>
                  </a:cubicBezTo>
                  <a:cubicBezTo>
                    <a:pt x="671921" y="91531"/>
                    <a:pt x="666209" y="80280"/>
                    <a:pt x="670341" y="78022"/>
                  </a:cubicBezTo>
                  <a:cubicBezTo>
                    <a:pt x="672872" y="76639"/>
                    <a:pt x="679530" y="79759"/>
                    <a:pt x="685686" y="81837"/>
                  </a:cubicBezTo>
                  <a:lnTo>
                    <a:pt x="685711" y="81840"/>
                  </a:lnTo>
                  <a:cubicBezTo>
                    <a:pt x="685523" y="79130"/>
                    <a:pt x="685336" y="76421"/>
                    <a:pt x="685148" y="73711"/>
                  </a:cubicBezTo>
                  <a:cubicBezTo>
                    <a:pt x="688241" y="72655"/>
                    <a:pt x="693140" y="75917"/>
                    <a:pt x="698325" y="78541"/>
                  </a:cubicBezTo>
                  <a:cubicBezTo>
                    <a:pt x="699278" y="77060"/>
                    <a:pt x="699812" y="74876"/>
                    <a:pt x="700222" y="72540"/>
                  </a:cubicBezTo>
                  <a:lnTo>
                    <a:pt x="696942" y="69084"/>
                  </a:lnTo>
                  <a:lnTo>
                    <a:pt x="700903" y="68803"/>
                  </a:lnTo>
                  <a:lnTo>
                    <a:pt x="704901" y="60834"/>
                  </a:lnTo>
                  <a:cubicBezTo>
                    <a:pt x="709628" y="59447"/>
                    <a:pt x="720187" y="71365"/>
                    <a:pt x="726681" y="70210"/>
                  </a:cubicBezTo>
                  <a:lnTo>
                    <a:pt x="728233" y="69541"/>
                  </a:lnTo>
                  <a:cubicBezTo>
                    <a:pt x="728359" y="68106"/>
                    <a:pt x="728734" y="67791"/>
                    <a:pt x="729414" y="67496"/>
                  </a:cubicBezTo>
                  <a:lnTo>
                    <a:pt x="731695" y="66958"/>
                  </a:lnTo>
                  <a:lnTo>
                    <a:pt x="734900" y="62961"/>
                  </a:lnTo>
                  <a:lnTo>
                    <a:pt x="736650" y="46235"/>
                  </a:lnTo>
                  <a:lnTo>
                    <a:pt x="676653" y="39958"/>
                  </a:lnTo>
                  <a:cubicBezTo>
                    <a:pt x="677606" y="33244"/>
                    <a:pt x="674264" y="20975"/>
                    <a:pt x="676847" y="15552"/>
                  </a:cubicBezTo>
                  <a:cubicBezTo>
                    <a:pt x="682916" y="16250"/>
                    <a:pt x="687454" y="16877"/>
                    <a:pt x="691249" y="17459"/>
                  </a:cubicBezTo>
                  <a:lnTo>
                    <a:pt x="692366" y="17995"/>
                  </a:lnTo>
                  <a:cubicBezTo>
                    <a:pt x="692375" y="17996"/>
                    <a:pt x="692382" y="17997"/>
                    <a:pt x="692391" y="17999"/>
                  </a:cubicBezTo>
                  <a:cubicBezTo>
                    <a:pt x="692363" y="17871"/>
                    <a:pt x="692334" y="17743"/>
                    <a:pt x="692306" y="17615"/>
                  </a:cubicBezTo>
                  <a:lnTo>
                    <a:pt x="700623" y="18845"/>
                  </a:lnTo>
                  <a:cubicBezTo>
                    <a:pt x="702006" y="16467"/>
                    <a:pt x="683726" y="9050"/>
                    <a:pt x="693769" y="8999"/>
                  </a:cubicBezTo>
                  <a:lnTo>
                    <a:pt x="702022" y="10180"/>
                  </a:lnTo>
                  <a:lnTo>
                    <a:pt x="705235" y="12506"/>
                  </a:lnTo>
                  <a:cubicBezTo>
                    <a:pt x="705480" y="11974"/>
                    <a:pt x="705704" y="11385"/>
                    <a:pt x="705678" y="10704"/>
                  </a:cubicBezTo>
                  <a:cubicBezTo>
                    <a:pt x="720988" y="12806"/>
                    <a:pt x="728015" y="14040"/>
                    <a:pt x="734775" y="15161"/>
                  </a:cubicBezTo>
                  <a:cubicBezTo>
                    <a:pt x="734796" y="15164"/>
                    <a:pt x="734816" y="15166"/>
                    <a:pt x="734838" y="15170"/>
                  </a:cubicBezTo>
                  <a:lnTo>
                    <a:pt x="733699" y="14610"/>
                  </a:lnTo>
                  <a:cubicBezTo>
                    <a:pt x="722575" y="12084"/>
                    <a:pt x="711809" y="9369"/>
                    <a:pt x="710646" y="7797"/>
                  </a:cubicBezTo>
                  <a:lnTo>
                    <a:pt x="740667" y="8825"/>
                  </a:lnTo>
                  <a:lnTo>
                    <a:pt x="747132" y="9836"/>
                  </a:lnTo>
                  <a:cubicBezTo>
                    <a:pt x="751615" y="10024"/>
                    <a:pt x="755897" y="10093"/>
                    <a:pt x="755210" y="9323"/>
                  </a:cubicBezTo>
                  <a:cubicBezTo>
                    <a:pt x="756329" y="9197"/>
                    <a:pt x="757460" y="9316"/>
                    <a:pt x="758617" y="9440"/>
                  </a:cubicBezTo>
                  <a:lnTo>
                    <a:pt x="758008" y="9147"/>
                  </a:lnTo>
                  <a:lnTo>
                    <a:pt x="781178" y="7677"/>
                  </a:lnTo>
                  <a:lnTo>
                    <a:pt x="795422" y="9980"/>
                  </a:lnTo>
                  <a:cubicBezTo>
                    <a:pt x="796235" y="9226"/>
                    <a:pt x="795457" y="8037"/>
                    <a:pt x="794081" y="6689"/>
                  </a:cubicBezTo>
                  <a:cubicBezTo>
                    <a:pt x="793406" y="6460"/>
                    <a:pt x="793276" y="6287"/>
                    <a:pt x="793479" y="6161"/>
                  </a:cubicBezTo>
                  <a:cubicBezTo>
                    <a:pt x="793447" y="6133"/>
                    <a:pt x="793415" y="6104"/>
                    <a:pt x="793383" y="6076"/>
                  </a:cubicBezTo>
                  <a:lnTo>
                    <a:pt x="809667" y="0"/>
                  </a:lnTo>
                  <a:cubicBezTo>
                    <a:pt x="816310" y="1038"/>
                    <a:pt x="823340" y="2310"/>
                    <a:pt x="830469" y="3609"/>
                  </a:cubicBezTo>
                  <a:cubicBezTo>
                    <a:pt x="797283" y="15936"/>
                    <a:pt x="766976" y="27147"/>
                    <a:pt x="792494" y="30443"/>
                  </a:cubicBezTo>
                  <a:cubicBezTo>
                    <a:pt x="812614" y="33041"/>
                    <a:pt x="869447" y="26185"/>
                    <a:pt x="935565" y="20067"/>
                  </a:cubicBezTo>
                  <a:cubicBezTo>
                    <a:pt x="951484" y="20857"/>
                    <a:pt x="970887" y="21358"/>
                    <a:pt x="990259" y="21616"/>
                  </a:cubicBezTo>
                  <a:cubicBezTo>
                    <a:pt x="965746" y="35790"/>
                    <a:pt x="941822" y="49012"/>
                    <a:pt x="968996" y="52050"/>
                  </a:cubicBezTo>
                  <a:cubicBezTo>
                    <a:pt x="982520" y="53560"/>
                    <a:pt x="1008246" y="50489"/>
                    <a:pt x="1040423" y="45952"/>
                  </a:cubicBezTo>
                  <a:lnTo>
                    <a:pt x="1044512" y="45390"/>
                  </a:lnTo>
                  <a:lnTo>
                    <a:pt x="1101307" y="37495"/>
                  </a:lnTo>
                  <a:lnTo>
                    <a:pt x="1108072" y="48671"/>
                  </a:lnTo>
                  <a:lnTo>
                    <a:pt x="1178934" y="56602"/>
                  </a:lnTo>
                  <a:cubicBezTo>
                    <a:pt x="1164944" y="52937"/>
                    <a:pt x="1145680" y="48667"/>
                    <a:pt x="1144384" y="47467"/>
                  </a:cubicBezTo>
                  <a:cubicBezTo>
                    <a:pt x="1150844" y="47322"/>
                    <a:pt x="1201494" y="56710"/>
                    <a:pt x="1232365" y="61561"/>
                  </a:cubicBezTo>
                  <a:lnTo>
                    <a:pt x="1239851" y="59791"/>
                  </a:lnTo>
                  <a:lnTo>
                    <a:pt x="1244450" y="58026"/>
                  </a:lnTo>
                  <a:cubicBezTo>
                    <a:pt x="1216960" y="51920"/>
                    <a:pt x="1162323" y="42436"/>
                    <a:pt x="1165978" y="41963"/>
                  </a:cubicBezTo>
                  <a:lnTo>
                    <a:pt x="1255423" y="54001"/>
                  </a:lnTo>
                  <a:lnTo>
                    <a:pt x="1247120" y="49840"/>
                  </a:lnTo>
                  <a:lnTo>
                    <a:pt x="1262813" y="52135"/>
                  </a:lnTo>
                  <a:cubicBezTo>
                    <a:pt x="1263830" y="51718"/>
                    <a:pt x="1265200" y="51346"/>
                    <a:pt x="1266585" y="50982"/>
                  </a:cubicBezTo>
                  <a:lnTo>
                    <a:pt x="1267718" y="51269"/>
                  </a:lnTo>
                  <a:lnTo>
                    <a:pt x="1262785" y="98412"/>
                  </a:lnTo>
                  <a:lnTo>
                    <a:pt x="1318743" y="104266"/>
                  </a:lnTo>
                  <a:cubicBezTo>
                    <a:pt x="1306348" y="101932"/>
                    <a:pt x="1297448" y="100055"/>
                    <a:pt x="1299109" y="99564"/>
                  </a:cubicBezTo>
                  <a:lnTo>
                    <a:pt x="1327171" y="101721"/>
                  </a:lnTo>
                  <a:lnTo>
                    <a:pt x="1369537" y="104688"/>
                  </a:lnTo>
                  <a:lnTo>
                    <a:pt x="1380579" y="104237"/>
                  </a:lnTo>
                  <a:lnTo>
                    <a:pt x="1378762" y="103282"/>
                  </a:lnTo>
                  <a:lnTo>
                    <a:pt x="1370501" y="97793"/>
                  </a:lnTo>
                  <a:cubicBezTo>
                    <a:pt x="1364447" y="96170"/>
                    <a:pt x="1358541" y="94387"/>
                    <a:pt x="1357658" y="93184"/>
                  </a:cubicBezTo>
                  <a:cubicBezTo>
                    <a:pt x="1356212" y="91213"/>
                    <a:pt x="1366595" y="91370"/>
                    <a:pt x="1382031" y="92880"/>
                  </a:cubicBezTo>
                  <a:lnTo>
                    <a:pt x="1373954" y="88172"/>
                  </a:lnTo>
                  <a:cubicBezTo>
                    <a:pt x="1389462" y="90041"/>
                    <a:pt x="1395039" y="91101"/>
                    <a:pt x="1400596" y="92077"/>
                  </a:cubicBezTo>
                  <a:cubicBezTo>
                    <a:pt x="1401617" y="89661"/>
                    <a:pt x="1389447" y="82883"/>
                    <a:pt x="1396271" y="82495"/>
                  </a:cubicBezTo>
                  <a:cubicBezTo>
                    <a:pt x="1412454" y="84914"/>
                    <a:pt x="1418321" y="86165"/>
                    <a:pt x="1423919" y="87261"/>
                  </a:cubicBezTo>
                  <a:cubicBezTo>
                    <a:pt x="1423935" y="87263"/>
                    <a:pt x="1423948" y="87264"/>
                    <a:pt x="1423962" y="87267"/>
                  </a:cubicBezTo>
                  <a:lnTo>
                    <a:pt x="1423209" y="86747"/>
                  </a:lnTo>
                  <a:cubicBezTo>
                    <a:pt x="1415736" y="84603"/>
                    <a:pt x="1408514" y="82259"/>
                    <a:pt x="1407775" y="80731"/>
                  </a:cubicBezTo>
                  <a:lnTo>
                    <a:pt x="1428136" y="80749"/>
                  </a:lnTo>
                  <a:lnTo>
                    <a:pt x="1432494" y="81539"/>
                  </a:lnTo>
                  <a:lnTo>
                    <a:pt x="1437998" y="80758"/>
                  </a:lnTo>
                  <a:cubicBezTo>
                    <a:pt x="1438762" y="80594"/>
                    <a:pt x="1439526" y="80675"/>
                    <a:pt x="1440308" y="80760"/>
                  </a:cubicBezTo>
                  <a:lnTo>
                    <a:pt x="1439905" y="80488"/>
                  </a:lnTo>
                  <a:lnTo>
                    <a:pt x="1455694" y="78246"/>
                  </a:lnTo>
                  <a:lnTo>
                    <a:pt x="1465293" y="80063"/>
                  </a:lnTo>
                  <a:cubicBezTo>
                    <a:pt x="1465871" y="79284"/>
                    <a:pt x="1465382" y="78126"/>
                    <a:pt x="1464493" y="76829"/>
                  </a:cubicBezTo>
                  <a:cubicBezTo>
                    <a:pt x="1464042" y="76622"/>
                    <a:pt x="1463959" y="76454"/>
                    <a:pt x="1464101" y="76322"/>
                  </a:cubicBezTo>
                  <a:lnTo>
                    <a:pt x="1464038" y="76241"/>
                  </a:lnTo>
                  <a:lnTo>
                    <a:pt x="1475305" y="69640"/>
                  </a:lnTo>
                  <a:cubicBezTo>
                    <a:pt x="1479783" y="70451"/>
                    <a:pt x="1484515" y="71484"/>
                    <a:pt x="1489315" y="72538"/>
                  </a:cubicBezTo>
                  <a:cubicBezTo>
                    <a:pt x="1466358" y="85935"/>
                    <a:pt x="1445393" y="98125"/>
                    <a:pt x="1462618" y="100553"/>
                  </a:cubicBezTo>
                  <a:cubicBezTo>
                    <a:pt x="1476199" y="102466"/>
                    <a:pt x="1515037" y="93727"/>
                    <a:pt x="1560158" y="85412"/>
                  </a:cubicBezTo>
                  <a:cubicBezTo>
                    <a:pt x="1570945" y="85666"/>
                    <a:pt x="1584109" y="85514"/>
                    <a:pt x="1597261" y="85121"/>
                  </a:cubicBezTo>
                  <a:cubicBezTo>
                    <a:pt x="1580133" y="100069"/>
                    <a:pt x="1563436" y="114046"/>
                    <a:pt x="1581795" y="116162"/>
                  </a:cubicBezTo>
                  <a:cubicBezTo>
                    <a:pt x="1590931" y="117213"/>
                    <a:pt x="1608509" y="113289"/>
                    <a:pt x="1630521" y="107688"/>
                  </a:cubicBezTo>
                  <a:lnTo>
                    <a:pt x="1633317" y="106991"/>
                  </a:lnTo>
                  <a:lnTo>
                    <a:pt x="1672166" y="97219"/>
                  </a:lnTo>
                  <a:lnTo>
                    <a:pt x="1676387" y="108129"/>
                  </a:lnTo>
                  <a:lnTo>
                    <a:pt x="1724259" y="113654"/>
                  </a:lnTo>
                  <a:cubicBezTo>
                    <a:pt x="1713663" y="110060"/>
                    <a:pt x="1698526" y="105922"/>
                    <a:pt x="1701094" y="105711"/>
                  </a:cubicBezTo>
                  <a:cubicBezTo>
                    <a:pt x="1705487" y="105349"/>
                    <a:pt x="1739580" y="113005"/>
                    <a:pt x="1760390" y="116803"/>
                  </a:cubicBezTo>
                  <a:lnTo>
                    <a:pt x="1765534" y="114789"/>
                  </a:lnTo>
                  <a:lnTo>
                    <a:pt x="1768718" y="112876"/>
                  </a:lnTo>
                  <a:cubicBezTo>
                    <a:pt x="1750247" y="107713"/>
                    <a:pt x="1713450" y="100096"/>
                    <a:pt x="1715946" y="99501"/>
                  </a:cubicBezTo>
                  <a:cubicBezTo>
                    <a:pt x="1718616" y="98868"/>
                    <a:pt x="1748775" y="104042"/>
                    <a:pt x="1776305" y="108496"/>
                  </a:cubicBezTo>
                  <a:lnTo>
                    <a:pt x="1770806" y="104629"/>
                  </a:lnTo>
                  <a:lnTo>
                    <a:pt x="1781389" y="106389"/>
                  </a:lnTo>
                  <a:cubicBezTo>
                    <a:pt x="1782093" y="105940"/>
                    <a:pt x="1783037" y="105523"/>
                    <a:pt x="1783991" y="105114"/>
                  </a:cubicBezTo>
                  <a:lnTo>
                    <a:pt x="1789086" y="106775"/>
                  </a:lnTo>
                  <a:cubicBezTo>
                    <a:pt x="1791213" y="107005"/>
                    <a:pt x="1791580" y="106995"/>
                    <a:pt x="1791996" y="106961"/>
                  </a:cubicBezTo>
                  <a:lnTo>
                    <a:pt x="1798323" y="110460"/>
                  </a:lnTo>
                  <a:cubicBezTo>
                    <a:pt x="1799437" y="110714"/>
                    <a:pt x="1800376" y="110953"/>
                    <a:pt x="1801323" y="111196"/>
                  </a:cubicBezTo>
                  <a:cubicBezTo>
                    <a:pt x="1801153" y="109397"/>
                    <a:pt x="1801041" y="106441"/>
                    <a:pt x="1805322" y="106639"/>
                  </a:cubicBezTo>
                  <a:cubicBezTo>
                    <a:pt x="1810461" y="106877"/>
                    <a:pt x="1811711" y="109094"/>
                    <a:pt x="1829098" y="112607"/>
                  </a:cubicBezTo>
                  <a:lnTo>
                    <a:pt x="1843054" y="113065"/>
                  </a:lnTo>
                  <a:cubicBezTo>
                    <a:pt x="1844719" y="112067"/>
                    <a:pt x="1846242" y="110642"/>
                    <a:pt x="1848638" y="109253"/>
                  </a:cubicBezTo>
                  <a:cubicBezTo>
                    <a:pt x="1831329" y="103893"/>
                    <a:pt x="1806970" y="97425"/>
                    <a:pt x="1807165" y="95265"/>
                  </a:cubicBezTo>
                  <a:lnTo>
                    <a:pt x="1808846" y="94620"/>
                  </a:lnTo>
                  <a:cubicBezTo>
                    <a:pt x="1813791" y="94105"/>
                    <a:pt x="1828249" y="95763"/>
                    <a:pt x="1845640" y="98113"/>
                  </a:cubicBezTo>
                  <a:lnTo>
                    <a:pt x="1837856" y="95481"/>
                  </a:lnTo>
                  <a:lnTo>
                    <a:pt x="1847919" y="95642"/>
                  </a:lnTo>
                  <a:cubicBezTo>
                    <a:pt x="1859229" y="96818"/>
                    <a:pt x="1888002" y="101063"/>
                    <a:pt x="1916322" y="104829"/>
                  </a:cubicBezTo>
                  <a:lnTo>
                    <a:pt x="1921841" y="103946"/>
                  </a:lnTo>
                  <a:cubicBezTo>
                    <a:pt x="1927984" y="105211"/>
                    <a:pt x="1929220" y="105889"/>
                    <a:pt x="1930251" y="106727"/>
                  </a:cubicBezTo>
                  <a:cubicBezTo>
                    <a:pt x="1931133" y="106862"/>
                    <a:pt x="1932155" y="106994"/>
                    <a:pt x="1933166" y="107124"/>
                  </a:cubicBezTo>
                  <a:cubicBezTo>
                    <a:pt x="1933152" y="106335"/>
                    <a:pt x="1933003" y="105402"/>
                    <a:pt x="1933170" y="104470"/>
                  </a:cubicBezTo>
                  <a:cubicBezTo>
                    <a:pt x="1914321" y="99680"/>
                    <a:pt x="1888045" y="93878"/>
                    <a:pt x="1893023" y="92822"/>
                  </a:cubicBezTo>
                  <a:cubicBezTo>
                    <a:pt x="1895767" y="92239"/>
                    <a:pt x="1906838" y="93291"/>
                    <a:pt x="1920495" y="94864"/>
                  </a:cubicBezTo>
                  <a:lnTo>
                    <a:pt x="1912863" y="92786"/>
                  </a:lnTo>
                  <a:lnTo>
                    <a:pt x="1919610" y="92652"/>
                  </a:lnTo>
                  <a:cubicBezTo>
                    <a:pt x="1927858" y="93343"/>
                    <a:pt x="1949520" y="96082"/>
                    <a:pt x="1970641" y="98564"/>
                  </a:cubicBezTo>
                  <a:lnTo>
                    <a:pt x="1976569" y="98459"/>
                  </a:lnTo>
                  <a:lnTo>
                    <a:pt x="1977223" y="98607"/>
                  </a:lnTo>
                  <a:cubicBezTo>
                    <a:pt x="1985735" y="99541"/>
                    <a:pt x="1988242" y="100074"/>
                    <a:pt x="1990959" y="100647"/>
                  </a:cubicBezTo>
                  <a:lnTo>
                    <a:pt x="2004627" y="101856"/>
                  </a:lnTo>
                  <a:cubicBezTo>
                    <a:pt x="2004534" y="101499"/>
                    <a:pt x="2004462" y="101134"/>
                    <a:pt x="2004408" y="100765"/>
                  </a:cubicBezTo>
                  <a:cubicBezTo>
                    <a:pt x="1998130" y="97318"/>
                    <a:pt x="1989561" y="93408"/>
                    <a:pt x="1990742" y="91946"/>
                  </a:cubicBezTo>
                  <a:lnTo>
                    <a:pt x="1993492" y="91422"/>
                  </a:lnTo>
                  <a:cubicBezTo>
                    <a:pt x="1994922" y="91447"/>
                    <a:pt x="1996788" y="91642"/>
                    <a:pt x="1998868" y="91921"/>
                  </a:cubicBezTo>
                  <a:lnTo>
                    <a:pt x="1998161" y="89728"/>
                  </a:lnTo>
                  <a:lnTo>
                    <a:pt x="2013693" y="91848"/>
                  </a:lnTo>
                  <a:lnTo>
                    <a:pt x="2017500" y="92310"/>
                  </a:lnTo>
                  <a:lnTo>
                    <a:pt x="2027812" y="92778"/>
                  </a:lnTo>
                  <a:cubicBezTo>
                    <a:pt x="2031648" y="91443"/>
                    <a:pt x="2019556" y="82229"/>
                    <a:pt x="2021174" y="81722"/>
                  </a:cubicBezTo>
                  <a:cubicBezTo>
                    <a:pt x="2024954" y="82601"/>
                    <a:pt x="2032462" y="87351"/>
                    <a:pt x="2037516" y="89740"/>
                  </a:cubicBezTo>
                  <a:lnTo>
                    <a:pt x="2042679" y="86199"/>
                  </a:lnTo>
                  <a:cubicBezTo>
                    <a:pt x="2044209" y="86372"/>
                    <a:pt x="2042551" y="88076"/>
                    <a:pt x="2046701" y="90777"/>
                  </a:cubicBezTo>
                  <a:lnTo>
                    <a:pt x="2046408" y="91205"/>
                  </a:lnTo>
                  <a:cubicBezTo>
                    <a:pt x="2050845" y="89877"/>
                    <a:pt x="2056826" y="84786"/>
                    <a:pt x="2064051" y="84917"/>
                  </a:cubicBezTo>
                  <a:cubicBezTo>
                    <a:pt x="2070275" y="85029"/>
                    <a:pt x="2074630" y="88312"/>
                    <a:pt x="2076639" y="92821"/>
                  </a:cubicBezTo>
                  <a:lnTo>
                    <a:pt x="2083945" y="91229"/>
                  </a:lnTo>
                  <a:lnTo>
                    <a:pt x="2089905" y="94696"/>
                  </a:lnTo>
                  <a:cubicBezTo>
                    <a:pt x="2090098" y="96033"/>
                    <a:pt x="2089019" y="97511"/>
                    <a:pt x="2088228" y="99009"/>
                  </a:cubicBezTo>
                  <a:lnTo>
                    <a:pt x="2100867" y="99291"/>
                  </a:lnTo>
                  <a:cubicBezTo>
                    <a:pt x="2100220" y="98267"/>
                    <a:pt x="2100132" y="97479"/>
                    <a:pt x="2100750" y="97033"/>
                  </a:cubicBezTo>
                  <a:cubicBezTo>
                    <a:pt x="2105347" y="97557"/>
                    <a:pt x="2107111" y="98335"/>
                    <a:pt x="2109004" y="99292"/>
                  </a:cubicBezTo>
                  <a:lnTo>
                    <a:pt x="2113091" y="99357"/>
                  </a:lnTo>
                  <a:cubicBezTo>
                    <a:pt x="2112304" y="94788"/>
                    <a:pt x="2114126" y="92141"/>
                    <a:pt x="2119110" y="93141"/>
                  </a:cubicBezTo>
                  <a:cubicBezTo>
                    <a:pt x="2122569" y="93834"/>
                    <a:pt x="2126785" y="96428"/>
                    <a:pt x="2130487" y="99019"/>
                  </a:cubicBezTo>
                  <a:lnTo>
                    <a:pt x="2131577" y="99383"/>
                  </a:lnTo>
                  <a:cubicBezTo>
                    <a:pt x="2131569" y="99378"/>
                    <a:pt x="2131570" y="99374"/>
                    <a:pt x="2131568" y="99370"/>
                  </a:cubicBezTo>
                  <a:cubicBezTo>
                    <a:pt x="2128424" y="95828"/>
                    <a:pt x="2124011" y="91809"/>
                    <a:pt x="2125313" y="90839"/>
                  </a:cubicBezTo>
                  <a:cubicBezTo>
                    <a:pt x="2127445" y="89255"/>
                    <a:pt x="2141199" y="94569"/>
                    <a:pt x="2147058" y="95119"/>
                  </a:cubicBezTo>
                  <a:cubicBezTo>
                    <a:pt x="2144459" y="91677"/>
                    <a:pt x="2141075" y="88104"/>
                    <a:pt x="2142643" y="87129"/>
                  </a:cubicBezTo>
                  <a:cubicBezTo>
                    <a:pt x="2145607" y="87446"/>
                    <a:pt x="2145934" y="87571"/>
                    <a:pt x="2146281" y="87714"/>
                  </a:cubicBezTo>
                  <a:lnTo>
                    <a:pt x="2152266" y="90726"/>
                  </a:lnTo>
                  <a:cubicBezTo>
                    <a:pt x="2151672" y="87442"/>
                    <a:pt x="2152363" y="85125"/>
                    <a:pt x="2157338" y="84708"/>
                  </a:cubicBezTo>
                  <a:cubicBezTo>
                    <a:pt x="2162417" y="85891"/>
                    <a:pt x="2169178" y="92343"/>
                    <a:pt x="2171718" y="93901"/>
                  </a:cubicBezTo>
                  <a:lnTo>
                    <a:pt x="2172571" y="94050"/>
                  </a:lnTo>
                  <a:lnTo>
                    <a:pt x="2173184" y="89966"/>
                  </a:lnTo>
                  <a:lnTo>
                    <a:pt x="2178602" y="94638"/>
                  </a:lnTo>
                  <a:lnTo>
                    <a:pt x="2186291" y="89187"/>
                  </a:lnTo>
                  <a:cubicBezTo>
                    <a:pt x="2187692" y="90017"/>
                    <a:pt x="2183619" y="97504"/>
                    <a:pt x="2187004" y="99609"/>
                  </a:cubicBezTo>
                  <a:lnTo>
                    <a:pt x="2194113" y="101003"/>
                  </a:lnTo>
                  <a:lnTo>
                    <a:pt x="2195155" y="100321"/>
                  </a:lnTo>
                  <a:lnTo>
                    <a:pt x="2196595" y="101213"/>
                  </a:lnTo>
                  <a:lnTo>
                    <a:pt x="2206611" y="101823"/>
                  </a:lnTo>
                  <a:lnTo>
                    <a:pt x="2207187" y="104002"/>
                  </a:lnTo>
                  <a:cubicBezTo>
                    <a:pt x="2208526" y="104088"/>
                    <a:pt x="2209761" y="104224"/>
                    <a:pt x="2210771" y="104460"/>
                  </a:cubicBezTo>
                  <a:lnTo>
                    <a:pt x="2212983" y="105514"/>
                  </a:lnTo>
                  <a:cubicBezTo>
                    <a:pt x="2214540" y="107269"/>
                    <a:pt x="2210366" y="109817"/>
                    <a:pt x="2207591" y="112297"/>
                  </a:cubicBezTo>
                  <a:cubicBezTo>
                    <a:pt x="2207963" y="113286"/>
                    <a:pt x="2208262" y="114236"/>
                    <a:pt x="2208536" y="115053"/>
                  </a:cubicBezTo>
                  <a:cubicBezTo>
                    <a:pt x="2213038" y="115035"/>
                    <a:pt x="2218109" y="114520"/>
                    <a:pt x="2222419" y="114468"/>
                  </a:cubicBezTo>
                  <a:lnTo>
                    <a:pt x="2217073" y="110293"/>
                  </a:lnTo>
                  <a:lnTo>
                    <a:pt x="2220542" y="109810"/>
                  </a:lnTo>
                  <a:cubicBezTo>
                    <a:pt x="2223522" y="109874"/>
                    <a:pt x="2227769" y="110580"/>
                    <a:pt x="2232382" y="111414"/>
                  </a:cubicBezTo>
                  <a:cubicBezTo>
                    <a:pt x="2234316" y="114433"/>
                    <a:pt x="2237044" y="116701"/>
                    <a:pt x="2240353" y="117950"/>
                  </a:cubicBezTo>
                  <a:lnTo>
                    <a:pt x="2250429" y="116869"/>
                  </a:lnTo>
                  <a:lnTo>
                    <a:pt x="2252862" y="117199"/>
                  </a:lnTo>
                  <a:cubicBezTo>
                    <a:pt x="2262431" y="112683"/>
                    <a:pt x="2272908" y="100139"/>
                    <a:pt x="2285698" y="86170"/>
                  </a:cubicBezTo>
                  <a:cubicBezTo>
                    <a:pt x="2284623" y="89560"/>
                    <a:pt x="2285622" y="91808"/>
                    <a:pt x="2288981" y="92441"/>
                  </a:cubicBezTo>
                  <a:cubicBezTo>
                    <a:pt x="2296769" y="93907"/>
                    <a:pt x="2318352" y="81265"/>
                    <a:pt x="2344438" y="6707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矩形 16"/>
            <p:cNvSpPr/>
            <p:nvPr/>
          </p:nvSpPr>
          <p:spPr>
            <a:xfrm rot="19211271">
              <a:off x="5203369" y="2357199"/>
              <a:ext cx="4126600" cy="1223244"/>
            </a:xfrm>
            <a:custGeom>
              <a:avLst/>
              <a:gdLst>
                <a:gd name="connsiteX0" fmla="*/ 1284795 w 3871597"/>
                <a:gd name="connsiteY0" fmla="*/ 1162700 h 1256101"/>
                <a:gd name="connsiteX1" fmla="*/ 1288680 w 3871597"/>
                <a:gd name="connsiteY1" fmla="*/ 1165449 h 1256101"/>
                <a:gd name="connsiteX2" fmla="*/ 1286004 w 3871597"/>
                <a:gd name="connsiteY2" fmla="*/ 1167239 h 1256101"/>
                <a:gd name="connsiteX3" fmla="*/ 1284795 w 3871597"/>
                <a:gd name="connsiteY3" fmla="*/ 1162700 h 1256101"/>
                <a:gd name="connsiteX4" fmla="*/ 1288865 w 3871597"/>
                <a:gd name="connsiteY4" fmla="*/ 1147136 h 1256101"/>
                <a:gd name="connsiteX5" fmla="*/ 1279963 w 3871597"/>
                <a:gd name="connsiteY5" fmla="*/ 1149834 h 1256101"/>
                <a:gd name="connsiteX6" fmla="*/ 1278339 w 3871597"/>
                <a:gd name="connsiteY6" fmla="*/ 1146941 h 1256101"/>
                <a:gd name="connsiteX7" fmla="*/ 1288865 w 3871597"/>
                <a:gd name="connsiteY7" fmla="*/ 1147136 h 1256101"/>
                <a:gd name="connsiteX8" fmla="*/ 1938100 w 3871597"/>
                <a:gd name="connsiteY8" fmla="*/ 1183090 h 1256101"/>
                <a:gd name="connsiteX9" fmla="*/ 1941708 w 3871597"/>
                <a:gd name="connsiteY9" fmla="*/ 1183517 h 1256101"/>
                <a:gd name="connsiteX10" fmla="*/ 1938124 w 3871597"/>
                <a:gd name="connsiteY10" fmla="*/ 1183608 h 1256101"/>
                <a:gd name="connsiteX11" fmla="*/ 1938100 w 3871597"/>
                <a:gd name="connsiteY11" fmla="*/ 1183090 h 1256101"/>
                <a:gd name="connsiteX12" fmla="*/ 1981175 w 3871597"/>
                <a:gd name="connsiteY12" fmla="*/ 1176329 h 1256101"/>
                <a:gd name="connsiteX13" fmla="*/ 1986343 w 3871597"/>
                <a:gd name="connsiteY13" fmla="*/ 1176914 h 1256101"/>
                <a:gd name="connsiteX14" fmla="*/ 1937785 w 3871597"/>
                <a:gd name="connsiteY14" fmla="*/ 1176232 h 1256101"/>
                <a:gd name="connsiteX15" fmla="*/ 1937669 w 3871597"/>
                <a:gd name="connsiteY15" fmla="*/ 1173730 h 1256101"/>
                <a:gd name="connsiteX16" fmla="*/ 1981175 w 3871597"/>
                <a:gd name="connsiteY16" fmla="*/ 1176329 h 1256101"/>
                <a:gd name="connsiteX17" fmla="*/ 2836271 w 3871597"/>
                <a:gd name="connsiteY17" fmla="*/ 1216552 h 1256101"/>
                <a:gd name="connsiteX18" fmla="*/ 2842183 w 3871597"/>
                <a:gd name="connsiteY18" fmla="*/ 1217171 h 1256101"/>
                <a:gd name="connsiteX19" fmla="*/ 2841120 w 3871597"/>
                <a:gd name="connsiteY19" fmla="*/ 1217905 h 1256101"/>
                <a:gd name="connsiteX20" fmla="*/ 2836271 w 3871597"/>
                <a:gd name="connsiteY20" fmla="*/ 1216552 h 1256101"/>
                <a:gd name="connsiteX21" fmla="*/ 2857019 w 3871597"/>
                <a:gd name="connsiteY21" fmla="*/ 1140574 h 1256101"/>
                <a:gd name="connsiteX22" fmla="*/ 2857333 w 3871597"/>
                <a:gd name="connsiteY22" fmla="*/ 1141254 h 1256101"/>
                <a:gd name="connsiteX23" fmla="*/ 2857759 w 3871597"/>
                <a:gd name="connsiteY23" fmla="*/ 1141685 h 1256101"/>
                <a:gd name="connsiteX24" fmla="*/ 2862427 w 3871597"/>
                <a:gd name="connsiteY24" fmla="*/ 1141685 h 1256101"/>
                <a:gd name="connsiteX25" fmla="*/ 2857039 w 3871597"/>
                <a:gd name="connsiteY25" fmla="*/ 1140576 h 1256101"/>
                <a:gd name="connsiteX26" fmla="*/ 2857019 w 3871597"/>
                <a:gd name="connsiteY26" fmla="*/ 1140574 h 1256101"/>
                <a:gd name="connsiteX27" fmla="*/ 3002442 w 3871597"/>
                <a:gd name="connsiteY27" fmla="*/ 1141684 h 1256101"/>
                <a:gd name="connsiteX28" fmla="*/ 3000348 w 3871597"/>
                <a:gd name="connsiteY28" fmla="*/ 1142404 h 1256101"/>
                <a:gd name="connsiteX29" fmla="*/ 2989751 w 3871597"/>
                <a:gd name="connsiteY29" fmla="*/ 1141685 h 1256101"/>
                <a:gd name="connsiteX30" fmla="*/ 3002442 w 3871597"/>
                <a:gd name="connsiteY30" fmla="*/ 1141684 h 1256101"/>
                <a:gd name="connsiteX31" fmla="*/ 135363 w 3871597"/>
                <a:gd name="connsiteY31" fmla="*/ 762083 h 1256101"/>
                <a:gd name="connsiteX32" fmla="*/ 127812 w 3871597"/>
                <a:gd name="connsiteY32" fmla="*/ 764774 h 1256101"/>
                <a:gd name="connsiteX33" fmla="*/ 120815 w 3871597"/>
                <a:gd name="connsiteY33" fmla="*/ 764755 h 1256101"/>
                <a:gd name="connsiteX34" fmla="*/ 135363 w 3871597"/>
                <a:gd name="connsiteY34" fmla="*/ 762083 h 1256101"/>
                <a:gd name="connsiteX35" fmla="*/ 184959 w 3871597"/>
                <a:gd name="connsiteY35" fmla="*/ 752036 h 1256101"/>
                <a:gd name="connsiteX36" fmla="*/ 188531 w 3871597"/>
                <a:gd name="connsiteY36" fmla="*/ 755721 h 1256101"/>
                <a:gd name="connsiteX37" fmla="*/ 176030 w 3871597"/>
                <a:gd name="connsiteY37" fmla="*/ 754030 h 1256101"/>
                <a:gd name="connsiteX38" fmla="*/ 184959 w 3871597"/>
                <a:gd name="connsiteY38" fmla="*/ 752036 h 1256101"/>
                <a:gd name="connsiteX39" fmla="*/ 3152582 w 3871597"/>
                <a:gd name="connsiteY39" fmla="*/ 735872 h 1256101"/>
                <a:gd name="connsiteX40" fmla="*/ 3164736 w 3871597"/>
                <a:gd name="connsiteY40" fmla="*/ 739254 h 1256101"/>
                <a:gd name="connsiteX41" fmla="*/ 3155619 w 3871597"/>
                <a:gd name="connsiteY41" fmla="*/ 740011 h 1256101"/>
                <a:gd name="connsiteX42" fmla="*/ 3152582 w 3871597"/>
                <a:gd name="connsiteY42" fmla="*/ 735872 h 1256101"/>
                <a:gd name="connsiteX43" fmla="*/ 3213970 w 3871597"/>
                <a:gd name="connsiteY43" fmla="*/ 735194 h 1256101"/>
                <a:gd name="connsiteX44" fmla="*/ 3220898 w 3871597"/>
                <a:gd name="connsiteY44" fmla="*/ 736168 h 1256101"/>
                <a:gd name="connsiteX45" fmla="*/ 3206121 w 3871597"/>
                <a:gd name="connsiteY45" fmla="*/ 736829 h 1256101"/>
                <a:gd name="connsiteX46" fmla="*/ 3213970 w 3871597"/>
                <a:gd name="connsiteY46" fmla="*/ 735194 h 1256101"/>
                <a:gd name="connsiteX47" fmla="*/ 294434 w 3871597"/>
                <a:gd name="connsiteY47" fmla="*/ 331478 h 1256101"/>
                <a:gd name="connsiteX48" fmla="*/ 281861 w 3871597"/>
                <a:gd name="connsiteY48" fmla="*/ 333211 h 1256101"/>
                <a:gd name="connsiteX49" fmla="*/ 283837 w 3871597"/>
                <a:gd name="connsiteY49" fmla="*/ 332212 h 1256101"/>
                <a:gd name="connsiteX50" fmla="*/ 294434 w 3871597"/>
                <a:gd name="connsiteY50" fmla="*/ 331478 h 1256101"/>
                <a:gd name="connsiteX51" fmla="*/ 562265 w 3871597"/>
                <a:gd name="connsiteY51" fmla="*/ 260260 h 1256101"/>
                <a:gd name="connsiteX52" fmla="*/ 541871 w 3871597"/>
                <a:gd name="connsiteY52" fmla="*/ 278802 h 1256101"/>
                <a:gd name="connsiteX53" fmla="*/ 573675 w 3871597"/>
                <a:gd name="connsiteY53" fmla="*/ 273260 h 1256101"/>
                <a:gd name="connsiteX54" fmla="*/ 569818 w 3871597"/>
                <a:gd name="connsiteY54" fmla="*/ 269743 h 1256101"/>
                <a:gd name="connsiteX55" fmla="*/ 562265 w 3871597"/>
                <a:gd name="connsiteY55" fmla="*/ 260260 h 1256101"/>
                <a:gd name="connsiteX56" fmla="*/ 580162 w 3871597"/>
                <a:gd name="connsiteY56" fmla="*/ 253876 h 1256101"/>
                <a:gd name="connsiteX57" fmla="*/ 566249 w 3871597"/>
                <a:gd name="connsiteY57" fmla="*/ 258738 h 1256101"/>
                <a:gd name="connsiteX58" fmla="*/ 586688 w 3871597"/>
                <a:gd name="connsiteY58" fmla="*/ 260248 h 1256101"/>
                <a:gd name="connsiteX59" fmla="*/ 580162 w 3871597"/>
                <a:gd name="connsiteY59" fmla="*/ 253876 h 1256101"/>
                <a:gd name="connsiteX60" fmla="*/ 2891998 w 3871597"/>
                <a:gd name="connsiteY60" fmla="*/ 392167 h 1256101"/>
                <a:gd name="connsiteX61" fmla="*/ 2887225 w 3871597"/>
                <a:gd name="connsiteY61" fmla="*/ 394756 h 1256101"/>
                <a:gd name="connsiteX62" fmla="*/ 2890084 w 3871597"/>
                <a:gd name="connsiteY62" fmla="*/ 402515 h 1256101"/>
                <a:gd name="connsiteX63" fmla="*/ 2892338 w 3871597"/>
                <a:gd name="connsiteY63" fmla="*/ 402010 h 1256101"/>
                <a:gd name="connsiteX64" fmla="*/ 2903271 w 3871597"/>
                <a:gd name="connsiteY64" fmla="*/ 396782 h 1256101"/>
                <a:gd name="connsiteX65" fmla="*/ 2912828 w 3871597"/>
                <a:gd name="connsiteY65" fmla="*/ 406334 h 1256101"/>
                <a:gd name="connsiteX66" fmla="*/ 2921050 w 3871597"/>
                <a:gd name="connsiteY66" fmla="*/ 404197 h 1256101"/>
                <a:gd name="connsiteX67" fmla="*/ 2891998 w 3871597"/>
                <a:gd name="connsiteY67" fmla="*/ 392167 h 1256101"/>
                <a:gd name="connsiteX68" fmla="*/ 667887 w 3871597"/>
                <a:gd name="connsiteY68" fmla="*/ 38196 h 1256101"/>
                <a:gd name="connsiteX69" fmla="*/ 672735 w 3871597"/>
                <a:gd name="connsiteY69" fmla="*/ 39548 h 1256101"/>
                <a:gd name="connsiteX70" fmla="*/ 666824 w 3871597"/>
                <a:gd name="connsiteY70" fmla="*/ 38930 h 1256101"/>
                <a:gd name="connsiteX71" fmla="*/ 667887 w 3871597"/>
                <a:gd name="connsiteY71" fmla="*/ 38196 h 1256101"/>
                <a:gd name="connsiteX72" fmla="*/ 2229044 w 3871597"/>
                <a:gd name="connsiteY72" fmla="*/ 106266 h 1256101"/>
                <a:gd name="connsiteX73" fmla="*/ 2230666 w 3871597"/>
                <a:gd name="connsiteY73" fmla="*/ 109159 h 1256101"/>
                <a:gd name="connsiteX74" fmla="*/ 2220141 w 3871597"/>
                <a:gd name="connsiteY74" fmla="*/ 108964 h 1256101"/>
                <a:gd name="connsiteX75" fmla="*/ 2229044 w 3871597"/>
                <a:gd name="connsiteY75" fmla="*/ 106266 h 1256101"/>
                <a:gd name="connsiteX76" fmla="*/ 2223001 w 3871597"/>
                <a:gd name="connsiteY76" fmla="*/ 88862 h 1256101"/>
                <a:gd name="connsiteX77" fmla="*/ 2224210 w 3871597"/>
                <a:gd name="connsiteY77" fmla="*/ 93400 h 1256101"/>
                <a:gd name="connsiteX78" fmla="*/ 2220327 w 3871597"/>
                <a:gd name="connsiteY78" fmla="*/ 90651 h 1256101"/>
                <a:gd name="connsiteX79" fmla="*/ 2223001 w 3871597"/>
                <a:gd name="connsiteY79" fmla="*/ 88862 h 1256101"/>
                <a:gd name="connsiteX80" fmla="*/ 2344438 w 3871597"/>
                <a:gd name="connsiteY80" fmla="*/ 67070 h 1256101"/>
                <a:gd name="connsiteX81" fmla="*/ 2365774 w 3871597"/>
                <a:gd name="connsiteY81" fmla="*/ 84870 h 1256101"/>
                <a:gd name="connsiteX82" fmla="*/ 2366306 w 3871597"/>
                <a:gd name="connsiteY82" fmla="*/ 105219 h 1256101"/>
                <a:gd name="connsiteX83" fmla="*/ 2382507 w 3871597"/>
                <a:gd name="connsiteY83" fmla="*/ 98887 h 1256101"/>
                <a:gd name="connsiteX84" fmla="*/ 2416484 w 3871597"/>
                <a:gd name="connsiteY84" fmla="*/ 123020 h 1256101"/>
                <a:gd name="connsiteX85" fmla="*/ 2436473 w 3871597"/>
                <a:gd name="connsiteY85" fmla="*/ 129751 h 1256101"/>
                <a:gd name="connsiteX86" fmla="*/ 2443247 w 3871597"/>
                <a:gd name="connsiteY86" fmla="*/ 139177 h 1256101"/>
                <a:gd name="connsiteX87" fmla="*/ 2450130 w 3871597"/>
                <a:gd name="connsiteY87" fmla="*/ 137762 h 1256101"/>
                <a:gd name="connsiteX88" fmla="*/ 2451772 w 3871597"/>
                <a:gd name="connsiteY88" fmla="*/ 138009 h 1256101"/>
                <a:gd name="connsiteX89" fmla="*/ 2468974 w 3871597"/>
                <a:gd name="connsiteY89" fmla="*/ 115443 h 1256101"/>
                <a:gd name="connsiteX90" fmla="*/ 2537917 w 3871597"/>
                <a:gd name="connsiteY90" fmla="*/ 143311 h 1256101"/>
                <a:gd name="connsiteX91" fmla="*/ 2563304 w 3871597"/>
                <a:gd name="connsiteY91" fmla="*/ 138640 h 1256101"/>
                <a:gd name="connsiteX92" fmla="*/ 2585235 w 3871597"/>
                <a:gd name="connsiteY92" fmla="*/ 141731 h 1256101"/>
                <a:gd name="connsiteX93" fmla="*/ 2609163 w 3871597"/>
                <a:gd name="connsiteY93" fmla="*/ 139500 h 1256101"/>
                <a:gd name="connsiteX94" fmla="*/ 2644540 w 3871597"/>
                <a:gd name="connsiteY94" fmla="*/ 154466 h 1256101"/>
                <a:gd name="connsiteX95" fmla="*/ 2659075 w 3871597"/>
                <a:gd name="connsiteY95" fmla="*/ 150504 h 1256101"/>
                <a:gd name="connsiteX96" fmla="*/ 2664473 w 3871597"/>
                <a:gd name="connsiteY96" fmla="*/ 156808 h 1256101"/>
                <a:gd name="connsiteX97" fmla="*/ 2695979 w 3871597"/>
                <a:gd name="connsiteY97" fmla="*/ 150321 h 1256101"/>
                <a:gd name="connsiteX98" fmla="*/ 2688283 w 3871597"/>
                <a:gd name="connsiteY98" fmla="*/ 161581 h 1256101"/>
                <a:gd name="connsiteX99" fmla="*/ 2694028 w 3871597"/>
                <a:gd name="connsiteY99" fmla="*/ 167243 h 1256101"/>
                <a:gd name="connsiteX100" fmla="*/ 2726692 w 3871597"/>
                <a:gd name="connsiteY100" fmla="*/ 160590 h 1256101"/>
                <a:gd name="connsiteX101" fmla="*/ 2730060 w 3871597"/>
                <a:gd name="connsiteY101" fmla="*/ 163670 h 1256101"/>
                <a:gd name="connsiteX102" fmla="*/ 2751680 w 3871597"/>
                <a:gd name="connsiteY102" fmla="*/ 156149 h 1256101"/>
                <a:gd name="connsiteX103" fmla="*/ 2749787 w 3871597"/>
                <a:gd name="connsiteY103" fmla="*/ 173076 h 1256101"/>
                <a:gd name="connsiteX104" fmla="*/ 2808297 w 3871597"/>
                <a:gd name="connsiteY104" fmla="*/ 146368 h 1256101"/>
                <a:gd name="connsiteX105" fmla="*/ 2810857 w 3871597"/>
                <a:gd name="connsiteY105" fmla="*/ 148410 h 1256101"/>
                <a:gd name="connsiteX106" fmla="*/ 2816395 w 3871597"/>
                <a:gd name="connsiteY106" fmla="*/ 157327 h 1256101"/>
                <a:gd name="connsiteX107" fmla="*/ 2810059 w 3871597"/>
                <a:gd name="connsiteY107" fmla="*/ 163311 h 1256101"/>
                <a:gd name="connsiteX108" fmla="*/ 2829597 w 3871597"/>
                <a:gd name="connsiteY108" fmla="*/ 168109 h 1256101"/>
                <a:gd name="connsiteX109" fmla="*/ 2858242 w 3871597"/>
                <a:gd name="connsiteY109" fmla="*/ 212304 h 1256101"/>
                <a:gd name="connsiteX110" fmla="*/ 2863123 w 3871597"/>
                <a:gd name="connsiteY110" fmla="*/ 213069 h 1256101"/>
                <a:gd name="connsiteX111" fmla="*/ 2868433 w 3871597"/>
                <a:gd name="connsiteY111" fmla="*/ 214035 h 1256101"/>
                <a:gd name="connsiteX112" fmla="*/ 2864496 w 3871597"/>
                <a:gd name="connsiteY112" fmla="*/ 219767 h 1256101"/>
                <a:gd name="connsiteX113" fmla="*/ 2865236 w 3871597"/>
                <a:gd name="connsiteY113" fmla="*/ 220741 h 1256101"/>
                <a:gd name="connsiteX114" fmla="*/ 2868444 w 3871597"/>
                <a:gd name="connsiteY114" fmla="*/ 223087 h 1256101"/>
                <a:gd name="connsiteX115" fmla="*/ 2870881 w 3871597"/>
                <a:gd name="connsiteY115" fmla="*/ 223097 h 1256101"/>
                <a:gd name="connsiteX116" fmla="*/ 2871469 w 3871597"/>
                <a:gd name="connsiteY116" fmla="*/ 223404 h 1256101"/>
                <a:gd name="connsiteX117" fmla="*/ 2880471 w 3871597"/>
                <a:gd name="connsiteY117" fmla="*/ 223735 h 1256101"/>
                <a:gd name="connsiteX118" fmla="*/ 2883142 w 3871597"/>
                <a:gd name="connsiteY118" fmla="*/ 224561 h 1256101"/>
                <a:gd name="connsiteX119" fmla="*/ 2883741 w 3871597"/>
                <a:gd name="connsiteY119" fmla="*/ 224057 h 1256101"/>
                <a:gd name="connsiteX120" fmla="*/ 2888902 w 3871597"/>
                <a:gd name="connsiteY120" fmla="*/ 224571 h 1256101"/>
                <a:gd name="connsiteX121" fmla="*/ 2893217 w 3871597"/>
                <a:gd name="connsiteY121" fmla="*/ 225615 h 1256101"/>
                <a:gd name="connsiteX122" fmla="*/ 2897162 w 3871597"/>
                <a:gd name="connsiteY122" fmla="*/ 223419 h 1256101"/>
                <a:gd name="connsiteX123" fmla="*/ 2908338 w 3871597"/>
                <a:gd name="connsiteY123" fmla="*/ 237237 h 1256101"/>
                <a:gd name="connsiteX124" fmla="*/ 2925966 w 3871597"/>
                <a:gd name="connsiteY124" fmla="*/ 240865 h 1256101"/>
                <a:gd name="connsiteX125" fmla="*/ 2921874 w 3871597"/>
                <a:gd name="connsiteY125" fmla="*/ 243227 h 1256101"/>
                <a:gd name="connsiteX126" fmla="*/ 2926184 w 3871597"/>
                <a:gd name="connsiteY126" fmla="*/ 243128 h 1256101"/>
                <a:gd name="connsiteX127" fmla="*/ 2923248 w 3871597"/>
                <a:gd name="connsiteY127" fmla="*/ 265506 h 1256101"/>
                <a:gd name="connsiteX128" fmla="*/ 2933553 w 3871597"/>
                <a:gd name="connsiteY128" fmla="*/ 250201 h 1256101"/>
                <a:gd name="connsiteX129" fmla="*/ 2921657 w 3871597"/>
                <a:gd name="connsiteY129" fmla="*/ 290233 h 1256101"/>
                <a:gd name="connsiteX130" fmla="*/ 2925289 w 3871597"/>
                <a:gd name="connsiteY130" fmla="*/ 293981 h 1256101"/>
                <a:gd name="connsiteX131" fmla="*/ 2928581 w 3871597"/>
                <a:gd name="connsiteY131" fmla="*/ 296362 h 1256101"/>
                <a:gd name="connsiteX132" fmla="*/ 2944657 w 3871597"/>
                <a:gd name="connsiteY132" fmla="*/ 261060 h 1256101"/>
                <a:gd name="connsiteX133" fmla="*/ 2936147 w 3871597"/>
                <a:gd name="connsiteY133" fmla="*/ 302022 h 1256101"/>
                <a:gd name="connsiteX134" fmla="*/ 2941698 w 3871597"/>
                <a:gd name="connsiteY134" fmla="*/ 298572 h 1256101"/>
                <a:gd name="connsiteX135" fmla="*/ 2940587 w 3871597"/>
                <a:gd name="connsiteY135" fmla="*/ 303044 h 1256101"/>
                <a:gd name="connsiteX136" fmla="*/ 2963451 w 3871597"/>
                <a:gd name="connsiteY136" fmla="*/ 303952 h 1256101"/>
                <a:gd name="connsiteX137" fmla="*/ 2955285 w 3871597"/>
                <a:gd name="connsiteY137" fmla="*/ 306324 h 1256101"/>
                <a:gd name="connsiteX138" fmla="*/ 2964416 w 3871597"/>
                <a:gd name="connsiteY138" fmla="*/ 305856 h 1256101"/>
                <a:gd name="connsiteX139" fmla="*/ 2963155 w 3871597"/>
                <a:gd name="connsiteY139" fmla="*/ 325148 h 1256101"/>
                <a:gd name="connsiteX140" fmla="*/ 2981638 w 3871597"/>
                <a:gd name="connsiteY140" fmla="*/ 311215 h 1256101"/>
                <a:gd name="connsiteX141" fmla="*/ 2965270 w 3871597"/>
                <a:gd name="connsiteY141" fmla="*/ 346318 h 1256101"/>
                <a:gd name="connsiteX142" fmla="*/ 2973816 w 3871597"/>
                <a:gd name="connsiteY142" fmla="*/ 349184 h 1256101"/>
                <a:gd name="connsiteX143" fmla="*/ 2981338 w 3871597"/>
                <a:gd name="connsiteY143" fmla="*/ 350915 h 1256101"/>
                <a:gd name="connsiteX144" fmla="*/ 3007634 w 3871597"/>
                <a:gd name="connsiteY144" fmla="*/ 319463 h 1256101"/>
                <a:gd name="connsiteX145" fmla="*/ 2998661 w 3871597"/>
                <a:gd name="connsiteY145" fmla="*/ 355055 h 1256101"/>
                <a:gd name="connsiteX146" fmla="*/ 3009684 w 3871597"/>
                <a:gd name="connsiteY146" fmla="*/ 351626 h 1256101"/>
                <a:gd name="connsiteX147" fmla="*/ 3007496 w 3871597"/>
                <a:gd name="connsiteY147" fmla="*/ 357878 h 1256101"/>
                <a:gd name="connsiteX148" fmla="*/ 3012680 w 3871597"/>
                <a:gd name="connsiteY148" fmla="*/ 359313 h 1256101"/>
                <a:gd name="connsiteX149" fmla="*/ 3012116 w 3871597"/>
                <a:gd name="connsiteY149" fmla="*/ 359769 h 1256101"/>
                <a:gd name="connsiteX150" fmla="*/ 2894974 w 3871597"/>
                <a:gd name="connsiteY150" fmla="*/ 359767 h 1256101"/>
                <a:gd name="connsiteX151" fmla="*/ 2893328 w 3871597"/>
                <a:gd name="connsiteY151" fmla="*/ 366366 h 1256101"/>
                <a:gd name="connsiteX152" fmla="*/ 2907820 w 3871597"/>
                <a:gd name="connsiteY152" fmla="*/ 365425 h 1256101"/>
                <a:gd name="connsiteX153" fmla="*/ 2903554 w 3871597"/>
                <a:gd name="connsiteY153" fmla="*/ 377966 h 1256101"/>
                <a:gd name="connsiteX154" fmla="*/ 2903550 w 3871597"/>
                <a:gd name="connsiteY154" fmla="*/ 377986 h 1256101"/>
                <a:gd name="connsiteX155" fmla="*/ 2904276 w 3871597"/>
                <a:gd name="connsiteY155" fmla="*/ 377689 h 1256101"/>
                <a:gd name="connsiteX156" fmla="*/ 2911908 w 3871597"/>
                <a:gd name="connsiteY156" fmla="*/ 371076 h 1256101"/>
                <a:gd name="connsiteX157" fmla="*/ 2914229 w 3871597"/>
                <a:gd name="connsiteY157" fmla="*/ 380714 h 1256101"/>
                <a:gd name="connsiteX158" fmla="*/ 2913497 w 3871597"/>
                <a:gd name="connsiteY158" fmla="*/ 382686 h 1256101"/>
                <a:gd name="connsiteX159" fmla="*/ 2915618 w 3871597"/>
                <a:gd name="connsiteY159" fmla="*/ 386476 h 1256101"/>
                <a:gd name="connsiteX160" fmla="*/ 2915997 w 3871597"/>
                <a:gd name="connsiteY160" fmla="*/ 386317 h 1256101"/>
                <a:gd name="connsiteX161" fmla="*/ 2921328 w 3871597"/>
                <a:gd name="connsiteY161" fmla="*/ 394051 h 1256101"/>
                <a:gd name="connsiteX162" fmla="*/ 2919593 w 3871597"/>
                <a:gd name="connsiteY162" fmla="*/ 398387 h 1256101"/>
                <a:gd name="connsiteX163" fmla="*/ 2924560 w 3871597"/>
                <a:gd name="connsiteY163" fmla="*/ 398381 h 1256101"/>
                <a:gd name="connsiteX164" fmla="*/ 2925306 w 3871597"/>
                <a:gd name="connsiteY164" fmla="*/ 398254 h 1256101"/>
                <a:gd name="connsiteX165" fmla="*/ 2925428 w 3871597"/>
                <a:gd name="connsiteY165" fmla="*/ 398234 h 1256101"/>
                <a:gd name="connsiteX166" fmla="*/ 2937056 w 3871597"/>
                <a:gd name="connsiteY166" fmla="*/ 404331 h 1256101"/>
                <a:gd name="connsiteX167" fmla="*/ 2934140 w 3871597"/>
                <a:gd name="connsiteY167" fmla="*/ 410630 h 1256101"/>
                <a:gd name="connsiteX168" fmla="*/ 2924700 w 3871597"/>
                <a:gd name="connsiteY168" fmla="*/ 405991 h 1256101"/>
                <a:gd name="connsiteX169" fmla="*/ 2922022 w 3871597"/>
                <a:gd name="connsiteY169" fmla="*/ 413586 h 1256101"/>
                <a:gd name="connsiteX170" fmla="*/ 2952591 w 3871597"/>
                <a:gd name="connsiteY170" fmla="*/ 411494 h 1256101"/>
                <a:gd name="connsiteX171" fmla="*/ 2946318 w 3871597"/>
                <a:gd name="connsiteY171" fmla="*/ 422540 h 1256101"/>
                <a:gd name="connsiteX172" fmla="*/ 2946313 w 3871597"/>
                <a:gd name="connsiteY172" fmla="*/ 422557 h 1256101"/>
                <a:gd name="connsiteX173" fmla="*/ 2947787 w 3871597"/>
                <a:gd name="connsiteY173" fmla="*/ 422239 h 1256101"/>
                <a:gd name="connsiteX174" fmla="*/ 2962529 w 3871597"/>
                <a:gd name="connsiteY174" fmla="*/ 415937 h 1256101"/>
                <a:gd name="connsiteX175" fmla="*/ 2969600 w 3871597"/>
                <a:gd name="connsiteY175" fmla="*/ 423928 h 1256101"/>
                <a:gd name="connsiteX176" fmla="*/ 2968483 w 3871597"/>
                <a:gd name="connsiteY176" fmla="*/ 425670 h 1256101"/>
                <a:gd name="connsiteX177" fmla="*/ 2973165 w 3871597"/>
                <a:gd name="connsiteY177" fmla="*/ 428151 h 1256101"/>
                <a:gd name="connsiteX178" fmla="*/ 2973829 w 3871597"/>
                <a:gd name="connsiteY178" fmla="*/ 428704 h 1256101"/>
                <a:gd name="connsiteX179" fmla="*/ 2974598 w 3871597"/>
                <a:gd name="connsiteY179" fmla="*/ 428536 h 1256101"/>
                <a:gd name="connsiteX180" fmla="*/ 2987637 w 3871597"/>
                <a:gd name="connsiteY180" fmla="*/ 434637 h 1256101"/>
                <a:gd name="connsiteX181" fmla="*/ 2984915 w 3871597"/>
                <a:gd name="connsiteY181" fmla="*/ 438480 h 1256101"/>
                <a:gd name="connsiteX182" fmla="*/ 2995464 w 3871597"/>
                <a:gd name="connsiteY182" fmla="*/ 438033 h 1256101"/>
                <a:gd name="connsiteX183" fmla="*/ 2997021 w 3871597"/>
                <a:gd name="connsiteY183" fmla="*/ 437858 h 1256101"/>
                <a:gd name="connsiteX184" fmla="*/ 2997275 w 3871597"/>
                <a:gd name="connsiteY184" fmla="*/ 437831 h 1256101"/>
                <a:gd name="connsiteX185" fmla="*/ 3023325 w 3871597"/>
                <a:gd name="connsiteY185" fmla="*/ 441981 h 1256101"/>
                <a:gd name="connsiteX186" fmla="*/ 3018529 w 3871597"/>
                <a:gd name="connsiteY186" fmla="*/ 447597 h 1256101"/>
                <a:gd name="connsiteX187" fmla="*/ 2917933 w 3871597"/>
                <a:gd name="connsiteY187" fmla="*/ 437567 h 1256101"/>
                <a:gd name="connsiteX188" fmla="*/ 2922172 w 3871597"/>
                <a:gd name="connsiteY188" fmla="*/ 442688 h 1256101"/>
                <a:gd name="connsiteX189" fmla="*/ 2922625 w 3871597"/>
                <a:gd name="connsiteY189" fmla="*/ 444371 h 1256101"/>
                <a:gd name="connsiteX190" fmla="*/ 3000236 w 3871597"/>
                <a:gd name="connsiteY190" fmla="*/ 475924 h 1256101"/>
                <a:gd name="connsiteX191" fmla="*/ 3014208 w 3871597"/>
                <a:gd name="connsiteY191" fmla="*/ 490472 h 1256101"/>
                <a:gd name="connsiteX192" fmla="*/ 2907075 w 3871597"/>
                <a:gd name="connsiteY192" fmla="*/ 484931 h 1256101"/>
                <a:gd name="connsiteX193" fmla="*/ 2912431 w 3871597"/>
                <a:gd name="connsiteY193" fmla="*/ 490219 h 1256101"/>
                <a:gd name="connsiteX194" fmla="*/ 2950296 w 3871597"/>
                <a:gd name="connsiteY194" fmla="*/ 504451 h 1256101"/>
                <a:gd name="connsiteX195" fmla="*/ 2953608 w 3871597"/>
                <a:gd name="connsiteY195" fmla="*/ 505520 h 1256101"/>
                <a:gd name="connsiteX196" fmla="*/ 2999940 w 3871597"/>
                <a:gd name="connsiteY196" fmla="*/ 520362 h 1256101"/>
                <a:gd name="connsiteX197" fmla="*/ 2964886 w 3871597"/>
                <a:gd name="connsiteY197" fmla="*/ 522466 h 1256101"/>
                <a:gd name="connsiteX198" fmla="*/ 2963156 w 3871597"/>
                <a:gd name="connsiteY198" fmla="*/ 541478 h 1256101"/>
                <a:gd name="connsiteX199" fmla="*/ 2981638 w 3871597"/>
                <a:gd name="connsiteY199" fmla="*/ 532063 h 1256101"/>
                <a:gd name="connsiteX200" fmla="*/ 2965268 w 3871597"/>
                <a:gd name="connsiteY200" fmla="*/ 555785 h 1256101"/>
                <a:gd name="connsiteX201" fmla="*/ 2973816 w 3871597"/>
                <a:gd name="connsiteY201" fmla="*/ 557720 h 1256101"/>
                <a:gd name="connsiteX202" fmla="*/ 2981338 w 3871597"/>
                <a:gd name="connsiteY202" fmla="*/ 558892 h 1256101"/>
                <a:gd name="connsiteX203" fmla="*/ 3007634 w 3871597"/>
                <a:gd name="connsiteY203" fmla="*/ 537636 h 1256101"/>
                <a:gd name="connsiteX204" fmla="*/ 2998663 w 3871597"/>
                <a:gd name="connsiteY204" fmla="*/ 561690 h 1256101"/>
                <a:gd name="connsiteX205" fmla="*/ 3009685 w 3871597"/>
                <a:gd name="connsiteY205" fmla="*/ 559372 h 1256101"/>
                <a:gd name="connsiteX206" fmla="*/ 3007496 w 3871597"/>
                <a:gd name="connsiteY206" fmla="*/ 563598 h 1256101"/>
                <a:gd name="connsiteX207" fmla="*/ 3012680 w 3871597"/>
                <a:gd name="connsiteY207" fmla="*/ 564567 h 1256101"/>
                <a:gd name="connsiteX208" fmla="*/ 3008902 w 3871597"/>
                <a:gd name="connsiteY208" fmla="*/ 566633 h 1256101"/>
                <a:gd name="connsiteX209" fmla="*/ 3009300 w 3871597"/>
                <a:gd name="connsiteY209" fmla="*/ 567783 h 1256101"/>
                <a:gd name="connsiteX210" fmla="*/ 2999799 w 3871597"/>
                <a:gd name="connsiteY210" fmla="*/ 570409 h 1256101"/>
                <a:gd name="connsiteX211" fmla="*/ 2998388 w 3871597"/>
                <a:gd name="connsiteY211" fmla="*/ 571618 h 1256101"/>
                <a:gd name="connsiteX212" fmla="*/ 3015047 w 3871597"/>
                <a:gd name="connsiteY212" fmla="*/ 573000 h 1256101"/>
                <a:gd name="connsiteX213" fmla="*/ 3003392 w 3871597"/>
                <a:gd name="connsiteY213" fmla="*/ 582575 h 1256101"/>
                <a:gd name="connsiteX214" fmla="*/ 3006747 w 3871597"/>
                <a:gd name="connsiteY214" fmla="*/ 588069 h 1256101"/>
                <a:gd name="connsiteX215" fmla="*/ 3021469 w 3871597"/>
                <a:gd name="connsiteY215" fmla="*/ 590104 h 1256101"/>
                <a:gd name="connsiteX216" fmla="*/ 3871588 w 3871597"/>
                <a:gd name="connsiteY216" fmla="*/ 690485 h 1256101"/>
                <a:gd name="connsiteX217" fmla="*/ 3057718 w 3871597"/>
                <a:gd name="connsiteY217" fmla="*/ 588470 h 1256101"/>
                <a:gd name="connsiteX218" fmla="*/ 3063804 w 3871597"/>
                <a:gd name="connsiteY218" fmla="*/ 585309 h 1256101"/>
                <a:gd name="connsiteX219" fmla="*/ 3066793 w 3871597"/>
                <a:gd name="connsiteY219" fmla="*/ 589264 h 1256101"/>
                <a:gd name="connsiteX220" fmla="*/ 3059993 w 3871597"/>
                <a:gd name="connsiteY220" fmla="*/ 616481 h 1256101"/>
                <a:gd name="connsiteX221" fmla="*/ 3064882 w 3871597"/>
                <a:gd name="connsiteY221" fmla="*/ 618612 h 1256101"/>
                <a:gd name="connsiteX222" fmla="*/ 3058517 w 3871597"/>
                <a:gd name="connsiteY222" fmla="*/ 622026 h 1256101"/>
                <a:gd name="connsiteX223" fmla="*/ 3058210 w 3871597"/>
                <a:gd name="connsiteY223" fmla="*/ 623185 h 1256101"/>
                <a:gd name="connsiteX224" fmla="*/ 3067097 w 3871597"/>
                <a:gd name="connsiteY224" fmla="*/ 623078 h 1256101"/>
                <a:gd name="connsiteX225" fmla="*/ 3092039 w 3871597"/>
                <a:gd name="connsiteY225" fmla="*/ 606847 h 1256101"/>
                <a:gd name="connsiteX226" fmla="*/ 3094824 w 3871597"/>
                <a:gd name="connsiteY226" fmla="*/ 617712 h 1256101"/>
                <a:gd name="connsiteX227" fmla="*/ 3099110 w 3871597"/>
                <a:gd name="connsiteY227" fmla="*/ 614631 h 1256101"/>
                <a:gd name="connsiteX228" fmla="*/ 3101919 w 3871597"/>
                <a:gd name="connsiteY228" fmla="*/ 617273 h 1256101"/>
                <a:gd name="connsiteX229" fmla="*/ 3100002 w 3871597"/>
                <a:gd name="connsiteY229" fmla="*/ 637541 h 1256101"/>
                <a:gd name="connsiteX230" fmla="*/ 3102428 w 3871597"/>
                <a:gd name="connsiteY230" fmla="*/ 639862 h 1256101"/>
                <a:gd name="connsiteX231" fmla="*/ 3102161 w 3871597"/>
                <a:gd name="connsiteY231" fmla="*/ 640124 h 1256101"/>
                <a:gd name="connsiteX232" fmla="*/ 3100144 w 3871597"/>
                <a:gd name="connsiteY232" fmla="*/ 645598 h 1256101"/>
                <a:gd name="connsiteX233" fmla="*/ 3100883 w 3871597"/>
                <a:gd name="connsiteY233" fmla="*/ 651011 h 1256101"/>
                <a:gd name="connsiteX234" fmla="*/ 3104457 w 3871597"/>
                <a:gd name="connsiteY234" fmla="*/ 650880 h 1256101"/>
                <a:gd name="connsiteX235" fmla="*/ 3129205 w 3871597"/>
                <a:gd name="connsiteY235" fmla="*/ 645155 h 1256101"/>
                <a:gd name="connsiteX236" fmla="*/ 3131920 w 3871597"/>
                <a:gd name="connsiteY236" fmla="*/ 646213 h 1256101"/>
                <a:gd name="connsiteX237" fmla="*/ 3132132 w 3871597"/>
                <a:gd name="connsiteY237" fmla="*/ 648344 h 1256101"/>
                <a:gd name="connsiteX238" fmla="*/ 3139226 w 3871597"/>
                <a:gd name="connsiteY238" fmla="*/ 647976 h 1256101"/>
                <a:gd name="connsiteX239" fmla="*/ 3137571 w 3871597"/>
                <a:gd name="connsiteY239" fmla="*/ 654157 h 1256101"/>
                <a:gd name="connsiteX240" fmla="*/ 3137360 w 3871597"/>
                <a:gd name="connsiteY240" fmla="*/ 655672 h 1256101"/>
                <a:gd name="connsiteX241" fmla="*/ 3139406 w 3871597"/>
                <a:gd name="connsiteY241" fmla="*/ 659737 h 1256101"/>
                <a:gd name="connsiteX242" fmla="*/ 3174098 w 3871597"/>
                <a:gd name="connsiteY242" fmla="*/ 656678 h 1256101"/>
                <a:gd name="connsiteX243" fmla="*/ 3152975 w 3871597"/>
                <a:gd name="connsiteY243" fmla="*/ 663419 h 1256101"/>
                <a:gd name="connsiteX244" fmla="*/ 3166642 w 3871597"/>
                <a:gd name="connsiteY244" fmla="*/ 665300 h 1256101"/>
                <a:gd name="connsiteX245" fmla="*/ 3152722 w 3871597"/>
                <a:gd name="connsiteY245" fmla="*/ 667066 h 1256101"/>
                <a:gd name="connsiteX246" fmla="*/ 3151182 w 3871597"/>
                <a:gd name="connsiteY246" fmla="*/ 666969 h 1256101"/>
                <a:gd name="connsiteX247" fmla="*/ 3178423 w 3871597"/>
                <a:gd name="connsiteY247" fmla="*/ 673634 h 1256101"/>
                <a:gd name="connsiteX248" fmla="*/ 3156363 w 3871597"/>
                <a:gd name="connsiteY248" fmla="*/ 678899 h 1256101"/>
                <a:gd name="connsiteX249" fmla="*/ 3164253 w 3871597"/>
                <a:gd name="connsiteY249" fmla="*/ 681700 h 1256101"/>
                <a:gd name="connsiteX250" fmla="*/ 3139706 w 3871597"/>
                <a:gd name="connsiteY250" fmla="*/ 683701 h 1256101"/>
                <a:gd name="connsiteX251" fmla="*/ 3143188 w 3871597"/>
                <a:gd name="connsiteY251" fmla="*/ 688671 h 1256101"/>
                <a:gd name="connsiteX252" fmla="*/ 3150706 w 3871597"/>
                <a:gd name="connsiteY252" fmla="*/ 688533 h 1256101"/>
                <a:gd name="connsiteX253" fmla="*/ 3146035 w 3871597"/>
                <a:gd name="connsiteY253" fmla="*/ 691864 h 1256101"/>
                <a:gd name="connsiteX254" fmla="*/ 3147249 w 3871597"/>
                <a:gd name="connsiteY254" fmla="*/ 693471 h 1256101"/>
                <a:gd name="connsiteX255" fmla="*/ 3170175 w 3871597"/>
                <a:gd name="connsiteY255" fmla="*/ 695578 h 1256101"/>
                <a:gd name="connsiteX256" fmla="*/ 3154476 w 3871597"/>
                <a:gd name="connsiteY256" fmla="*/ 700284 h 1256101"/>
                <a:gd name="connsiteX257" fmla="*/ 3153639 w 3871597"/>
                <a:gd name="connsiteY257" fmla="*/ 700726 h 1256101"/>
                <a:gd name="connsiteX258" fmla="*/ 3153679 w 3871597"/>
                <a:gd name="connsiteY258" fmla="*/ 700723 h 1256101"/>
                <a:gd name="connsiteX259" fmla="*/ 3180053 w 3871597"/>
                <a:gd name="connsiteY259" fmla="*/ 697918 h 1256101"/>
                <a:gd name="connsiteX260" fmla="*/ 3173341 w 3871597"/>
                <a:gd name="connsiteY260" fmla="*/ 706625 h 1256101"/>
                <a:gd name="connsiteX261" fmla="*/ 3198548 w 3871597"/>
                <a:gd name="connsiteY261" fmla="*/ 704565 h 1256101"/>
                <a:gd name="connsiteX262" fmla="*/ 3197865 w 3871597"/>
                <a:gd name="connsiteY262" fmla="*/ 706017 h 1256101"/>
                <a:gd name="connsiteX263" fmla="*/ 3189876 w 3871597"/>
                <a:gd name="connsiteY263" fmla="*/ 708489 h 1256101"/>
                <a:gd name="connsiteX264" fmla="*/ 3211803 w 3871597"/>
                <a:gd name="connsiteY264" fmla="*/ 710232 h 1256101"/>
                <a:gd name="connsiteX265" fmla="*/ 3186058 w 3871597"/>
                <a:gd name="connsiteY265" fmla="*/ 716252 h 1256101"/>
                <a:gd name="connsiteX266" fmla="*/ 3185858 w 3871597"/>
                <a:gd name="connsiteY266" fmla="*/ 716593 h 1256101"/>
                <a:gd name="connsiteX267" fmla="*/ 3199745 w 3871597"/>
                <a:gd name="connsiteY267" fmla="*/ 716665 h 1256101"/>
                <a:gd name="connsiteX268" fmla="*/ 3186000 w 3871597"/>
                <a:gd name="connsiteY268" fmla="*/ 718985 h 1256101"/>
                <a:gd name="connsiteX269" fmla="*/ 3206948 w 3871597"/>
                <a:gd name="connsiteY269" fmla="*/ 721776 h 1256101"/>
                <a:gd name="connsiteX270" fmla="*/ 3172297 w 3871597"/>
                <a:gd name="connsiteY270" fmla="*/ 722486 h 1256101"/>
                <a:gd name="connsiteX271" fmla="*/ 3170123 w 3871597"/>
                <a:gd name="connsiteY271" fmla="*/ 725332 h 1256101"/>
                <a:gd name="connsiteX272" fmla="*/ 3172773 w 3871597"/>
                <a:gd name="connsiteY272" fmla="*/ 725712 h 1256101"/>
                <a:gd name="connsiteX273" fmla="*/ 3170289 w 3871597"/>
                <a:gd name="connsiteY273" fmla="*/ 726314 h 1256101"/>
                <a:gd name="connsiteX274" fmla="*/ 3171754 w 3871597"/>
                <a:gd name="connsiteY274" fmla="*/ 730270 h 1256101"/>
                <a:gd name="connsiteX275" fmla="*/ 3164658 w 3871597"/>
                <a:gd name="connsiteY275" fmla="*/ 730585 h 1256101"/>
                <a:gd name="connsiteX276" fmla="*/ 3164382 w 3871597"/>
                <a:gd name="connsiteY276" fmla="*/ 732010 h 1256101"/>
                <a:gd name="connsiteX277" fmla="*/ 3161629 w 3871597"/>
                <a:gd name="connsiteY277" fmla="*/ 732921 h 1256101"/>
                <a:gd name="connsiteX278" fmla="*/ 3137022 w 3871597"/>
                <a:gd name="connsiteY278" fmla="*/ 731085 h 1256101"/>
                <a:gd name="connsiteX279" fmla="*/ 3128130 w 3871597"/>
                <a:gd name="connsiteY279" fmla="*/ 731568 h 1256101"/>
                <a:gd name="connsiteX280" fmla="*/ 3134951 w 3871597"/>
                <a:gd name="connsiteY280" fmla="*/ 736991 h 1256101"/>
                <a:gd name="connsiteX281" fmla="*/ 3147060 w 3871597"/>
                <a:gd name="connsiteY281" fmla="*/ 734722 h 1256101"/>
                <a:gd name="connsiteX282" fmla="*/ 3149889 w 3871597"/>
                <a:gd name="connsiteY282" fmla="*/ 736063 h 1256101"/>
                <a:gd name="connsiteX283" fmla="*/ 3148669 w 3871597"/>
                <a:gd name="connsiteY283" fmla="*/ 740777 h 1256101"/>
                <a:gd name="connsiteX284" fmla="*/ 3129574 w 3871597"/>
                <a:gd name="connsiteY284" fmla="*/ 744173 h 1256101"/>
                <a:gd name="connsiteX285" fmla="*/ 3136723 w 3871597"/>
                <a:gd name="connsiteY285" fmla="*/ 748081 h 1256101"/>
                <a:gd name="connsiteX286" fmla="*/ 3136471 w 3871597"/>
                <a:gd name="connsiteY286" fmla="*/ 749050 h 1256101"/>
                <a:gd name="connsiteX287" fmla="*/ 3251873 w 3871597"/>
                <a:gd name="connsiteY287" fmla="*/ 760661 h 1256101"/>
                <a:gd name="connsiteX288" fmla="*/ 3232027 w 3871597"/>
                <a:gd name="connsiteY288" fmla="*/ 762207 h 1256101"/>
                <a:gd name="connsiteX289" fmla="*/ 3336410 w 3871597"/>
                <a:gd name="connsiteY289" fmla="*/ 782927 h 1256101"/>
                <a:gd name="connsiteX290" fmla="*/ 3284281 w 3871597"/>
                <a:gd name="connsiteY290" fmla="*/ 792030 h 1256101"/>
                <a:gd name="connsiteX291" fmla="*/ 3216326 w 3871597"/>
                <a:gd name="connsiteY291" fmla="*/ 793073 h 1256101"/>
                <a:gd name="connsiteX292" fmla="*/ 3243206 w 3871597"/>
                <a:gd name="connsiteY292" fmla="*/ 799171 h 1256101"/>
                <a:gd name="connsiteX293" fmla="*/ 3174302 w 3871597"/>
                <a:gd name="connsiteY293" fmla="*/ 813495 h 1256101"/>
                <a:gd name="connsiteX294" fmla="*/ 3158769 w 3871597"/>
                <a:gd name="connsiteY294" fmla="*/ 821615 h 1256101"/>
                <a:gd name="connsiteX295" fmla="*/ 3129575 w 3871597"/>
                <a:gd name="connsiteY295" fmla="*/ 824660 h 1256101"/>
                <a:gd name="connsiteX296" fmla="*/ 3136723 w 3871597"/>
                <a:gd name="connsiteY296" fmla="*/ 827303 h 1256101"/>
                <a:gd name="connsiteX297" fmla="*/ 3136472 w 3871597"/>
                <a:gd name="connsiteY297" fmla="*/ 827958 h 1256101"/>
                <a:gd name="connsiteX298" fmla="*/ 3218059 w 3871597"/>
                <a:gd name="connsiteY298" fmla="*/ 833781 h 1256101"/>
                <a:gd name="connsiteX299" fmla="*/ 3148895 w 3871597"/>
                <a:gd name="connsiteY299" fmla="*/ 861979 h 1256101"/>
                <a:gd name="connsiteX300" fmla="*/ 3173433 w 3871597"/>
                <a:gd name="connsiteY300" fmla="*/ 871749 h 1256101"/>
                <a:gd name="connsiteX301" fmla="*/ 3158185 w 3871597"/>
                <a:gd name="connsiteY301" fmla="*/ 877549 h 1256101"/>
                <a:gd name="connsiteX302" fmla="*/ 3170763 w 3871597"/>
                <a:gd name="connsiteY302" fmla="*/ 880483 h 1256101"/>
                <a:gd name="connsiteX303" fmla="*/ 3186617 w 3871597"/>
                <a:gd name="connsiteY303" fmla="*/ 889779 h 1256101"/>
                <a:gd name="connsiteX304" fmla="*/ 3148898 w 3871597"/>
                <a:gd name="connsiteY304" fmla="*/ 904277 h 1256101"/>
                <a:gd name="connsiteX305" fmla="*/ 3167255 w 3871597"/>
                <a:gd name="connsiteY305" fmla="*/ 909817 h 1256101"/>
                <a:gd name="connsiteX306" fmla="*/ 3148036 w 3871597"/>
                <a:gd name="connsiteY306" fmla="*/ 912195 h 1256101"/>
                <a:gd name="connsiteX307" fmla="*/ 3180793 w 3871597"/>
                <a:gd name="connsiteY307" fmla="*/ 924291 h 1256101"/>
                <a:gd name="connsiteX308" fmla="*/ 3123452 w 3871597"/>
                <a:gd name="connsiteY308" fmla="*/ 924219 h 1256101"/>
                <a:gd name="connsiteX309" fmla="*/ 3157171 w 3871597"/>
                <a:gd name="connsiteY309" fmla="*/ 936764 h 1256101"/>
                <a:gd name="connsiteX310" fmla="*/ 3148039 w 3871597"/>
                <a:gd name="connsiteY310" fmla="*/ 938212 h 1256101"/>
                <a:gd name="connsiteX311" fmla="*/ 3180796 w 3871597"/>
                <a:gd name="connsiteY311" fmla="*/ 946388 h 1256101"/>
                <a:gd name="connsiteX312" fmla="*/ 3123453 w 3871597"/>
                <a:gd name="connsiteY312" fmla="*/ 946339 h 1256101"/>
                <a:gd name="connsiteX313" fmla="*/ 3233383 w 3871597"/>
                <a:gd name="connsiteY313" fmla="*/ 968203 h 1256101"/>
                <a:gd name="connsiteX314" fmla="*/ 3227441 w 3871597"/>
                <a:gd name="connsiteY314" fmla="*/ 969291 h 1256101"/>
                <a:gd name="connsiteX315" fmla="*/ 3199526 w 3871597"/>
                <a:gd name="connsiteY315" fmla="*/ 971829 h 1256101"/>
                <a:gd name="connsiteX316" fmla="*/ 3177266 w 3871597"/>
                <a:gd name="connsiteY316" fmla="*/ 969589 h 1256101"/>
                <a:gd name="connsiteX317" fmla="*/ 3168043 w 3871597"/>
                <a:gd name="connsiteY317" fmla="*/ 977454 h 1256101"/>
                <a:gd name="connsiteX318" fmla="*/ 3030092 w 3871597"/>
                <a:gd name="connsiteY318" fmla="*/ 990509 h 1256101"/>
                <a:gd name="connsiteX319" fmla="*/ 3029239 w 3871597"/>
                <a:gd name="connsiteY319" fmla="*/ 992454 h 1256101"/>
                <a:gd name="connsiteX320" fmla="*/ 3027867 w 3871597"/>
                <a:gd name="connsiteY320" fmla="*/ 994579 h 1256101"/>
                <a:gd name="connsiteX321" fmla="*/ 3007292 w 3871597"/>
                <a:gd name="connsiteY321" fmla="*/ 993269 h 1256101"/>
                <a:gd name="connsiteX322" fmla="*/ 3004290 w 3871597"/>
                <a:gd name="connsiteY322" fmla="*/ 993598 h 1256101"/>
                <a:gd name="connsiteX323" fmla="*/ 2997560 w 3871597"/>
                <a:gd name="connsiteY323" fmla="*/ 994955 h 1256101"/>
                <a:gd name="connsiteX324" fmla="*/ 2998375 w 3871597"/>
                <a:gd name="connsiteY324" fmla="*/ 995910 h 1256101"/>
                <a:gd name="connsiteX325" fmla="*/ 2997560 w 3871597"/>
                <a:gd name="connsiteY325" fmla="*/ 996154 h 1256101"/>
                <a:gd name="connsiteX326" fmla="*/ 2999603 w 3871597"/>
                <a:gd name="connsiteY326" fmla="*/ 999700 h 1256101"/>
                <a:gd name="connsiteX327" fmla="*/ 2997775 w 3871597"/>
                <a:gd name="connsiteY327" fmla="*/ 1000782 h 1256101"/>
                <a:gd name="connsiteX328" fmla="*/ 2999671 w 3871597"/>
                <a:gd name="connsiteY328" fmla="*/ 1000996 h 1256101"/>
                <a:gd name="connsiteX329" fmla="*/ 2999756 w 3871597"/>
                <a:gd name="connsiteY329" fmla="*/ 1003043 h 1256101"/>
                <a:gd name="connsiteX330" fmla="*/ 2997773 w 3871597"/>
                <a:gd name="connsiteY330" fmla="*/ 1004778 h 1256101"/>
                <a:gd name="connsiteX331" fmla="*/ 3006509 w 3871597"/>
                <a:gd name="connsiteY331" fmla="*/ 1006236 h 1256101"/>
                <a:gd name="connsiteX332" fmla="*/ 2964152 w 3871597"/>
                <a:gd name="connsiteY332" fmla="*/ 1011190 h 1256101"/>
                <a:gd name="connsiteX333" fmla="*/ 2958178 w 3871597"/>
                <a:gd name="connsiteY333" fmla="*/ 1018256 h 1256101"/>
                <a:gd name="connsiteX334" fmla="*/ 2955182 w 3871597"/>
                <a:gd name="connsiteY334" fmla="*/ 1017772 h 1256101"/>
                <a:gd name="connsiteX335" fmla="*/ 2970860 w 3871597"/>
                <a:gd name="connsiteY335" fmla="*/ 1026639 h 1256101"/>
                <a:gd name="connsiteX336" fmla="*/ 2967961 w 3871597"/>
                <a:gd name="connsiteY336" fmla="*/ 1027615 h 1256101"/>
                <a:gd name="connsiteX337" fmla="*/ 2959311 w 3871597"/>
                <a:gd name="connsiteY337" fmla="*/ 1028651 h 1256101"/>
                <a:gd name="connsiteX338" fmla="*/ 2958179 w 3871597"/>
                <a:gd name="connsiteY338" fmla="*/ 1030633 h 1256101"/>
                <a:gd name="connsiteX339" fmla="*/ 2948836 w 3871597"/>
                <a:gd name="connsiteY339" fmla="*/ 1028403 h 1256101"/>
                <a:gd name="connsiteX340" fmla="*/ 2962499 w 3871597"/>
                <a:gd name="connsiteY340" fmla="*/ 1037473 h 1256101"/>
                <a:gd name="connsiteX341" fmla="*/ 2990457 w 3871597"/>
                <a:gd name="connsiteY341" fmla="*/ 1030910 h 1256101"/>
                <a:gd name="connsiteX342" fmla="*/ 2993089 w 3871597"/>
                <a:gd name="connsiteY342" fmla="*/ 1033124 h 1256101"/>
                <a:gd name="connsiteX343" fmla="*/ 2991842 w 3871597"/>
                <a:gd name="connsiteY343" fmla="*/ 1037161 h 1256101"/>
                <a:gd name="connsiteX344" fmla="*/ 3000030 w 3871597"/>
                <a:gd name="connsiteY344" fmla="*/ 1035429 h 1256101"/>
                <a:gd name="connsiteX345" fmla="*/ 3000933 w 3871597"/>
                <a:gd name="connsiteY345" fmla="*/ 1037054 h 1256101"/>
                <a:gd name="connsiteX346" fmla="*/ 2996322 w 3871597"/>
                <a:gd name="connsiteY346" fmla="*/ 1045946 h 1256101"/>
                <a:gd name="connsiteX347" fmla="*/ 3009330 w 3871597"/>
                <a:gd name="connsiteY347" fmla="*/ 1048509 h 1256101"/>
                <a:gd name="connsiteX348" fmla="*/ 3026427 w 3871597"/>
                <a:gd name="connsiteY348" fmla="*/ 1043415 h 1256101"/>
                <a:gd name="connsiteX349" fmla="*/ 3029144 w 3871597"/>
                <a:gd name="connsiteY349" fmla="*/ 1044924 h 1256101"/>
                <a:gd name="connsiteX350" fmla="*/ 3029356 w 3871597"/>
                <a:gd name="connsiteY350" fmla="*/ 1047981 h 1256101"/>
                <a:gd name="connsiteX351" fmla="*/ 3036450 w 3871597"/>
                <a:gd name="connsiteY351" fmla="*/ 1047437 h 1256101"/>
                <a:gd name="connsiteX352" fmla="*/ 3035616 w 3871597"/>
                <a:gd name="connsiteY352" fmla="*/ 1053121 h 1256101"/>
                <a:gd name="connsiteX353" fmla="*/ 3066505 w 3871597"/>
                <a:gd name="connsiteY353" fmla="*/ 1058038 h 1256101"/>
                <a:gd name="connsiteX354" fmla="*/ 3053607 w 3871597"/>
                <a:gd name="connsiteY354" fmla="*/ 1059556 h 1256101"/>
                <a:gd name="connsiteX355" fmla="*/ 3061499 w 3871597"/>
                <a:gd name="connsiteY355" fmla="*/ 1062258 h 1256101"/>
                <a:gd name="connsiteX356" fmla="*/ 3036950 w 3871597"/>
                <a:gd name="connsiteY356" fmla="*/ 1064233 h 1256101"/>
                <a:gd name="connsiteX357" fmla="*/ 3043274 w 3871597"/>
                <a:gd name="connsiteY357" fmla="*/ 1076268 h 1256101"/>
                <a:gd name="connsiteX358" fmla="*/ 3016973 w 3871597"/>
                <a:gd name="connsiteY358" fmla="*/ 1075226 h 1256101"/>
                <a:gd name="connsiteX359" fmla="*/ 3016930 w 3871597"/>
                <a:gd name="connsiteY359" fmla="*/ 1075226 h 1256101"/>
                <a:gd name="connsiteX360" fmla="*/ 3017749 w 3871597"/>
                <a:gd name="connsiteY360" fmla="*/ 1075775 h 1256101"/>
                <a:gd name="connsiteX361" fmla="*/ 3033265 w 3871597"/>
                <a:gd name="connsiteY361" fmla="*/ 1080867 h 1256101"/>
                <a:gd name="connsiteX362" fmla="*/ 3003718 w 3871597"/>
                <a:gd name="connsiteY362" fmla="*/ 1087134 h 1256101"/>
                <a:gd name="connsiteX363" fmla="*/ 3013150 w 3871597"/>
                <a:gd name="connsiteY363" fmla="*/ 1090823 h 1256101"/>
                <a:gd name="connsiteX364" fmla="*/ 2981202 w 3871597"/>
                <a:gd name="connsiteY364" fmla="*/ 1092914 h 1256101"/>
                <a:gd name="connsiteX365" fmla="*/ 2986286 w 3871597"/>
                <a:gd name="connsiteY365" fmla="*/ 1108753 h 1256101"/>
                <a:gd name="connsiteX366" fmla="*/ 2952849 w 3871597"/>
                <a:gd name="connsiteY366" fmla="*/ 1106874 h 1256101"/>
                <a:gd name="connsiteX367" fmla="*/ 2952795 w 3871597"/>
                <a:gd name="connsiteY367" fmla="*/ 1106874 h 1256101"/>
                <a:gd name="connsiteX368" fmla="*/ 2955796 w 3871597"/>
                <a:gd name="connsiteY368" fmla="*/ 1113738 h 1256101"/>
                <a:gd name="connsiteX369" fmla="*/ 2926740 w 3871597"/>
                <a:gd name="connsiteY369" fmla="*/ 1110802 h 1256101"/>
                <a:gd name="connsiteX370" fmla="*/ 2924047 w 3871597"/>
                <a:gd name="connsiteY370" fmla="*/ 1116073 h 1256101"/>
                <a:gd name="connsiteX371" fmla="*/ 2931778 w 3871597"/>
                <a:gd name="connsiteY371" fmla="*/ 1118720 h 1256101"/>
                <a:gd name="connsiteX372" fmla="*/ 2923427 w 3871597"/>
                <a:gd name="connsiteY372" fmla="*/ 1119313 h 1256101"/>
                <a:gd name="connsiteX373" fmla="*/ 2916709 w 3871597"/>
                <a:gd name="connsiteY373" fmla="*/ 1126446 h 1256101"/>
                <a:gd name="connsiteX374" fmla="*/ 2879858 w 3871597"/>
                <a:gd name="connsiteY374" fmla="*/ 1121770 h 1256101"/>
                <a:gd name="connsiteX375" fmla="*/ 2882200 w 3871597"/>
                <a:gd name="connsiteY375" fmla="*/ 1122997 h 1256101"/>
                <a:gd name="connsiteX376" fmla="*/ 2876008 w 3871597"/>
                <a:gd name="connsiteY376" fmla="*/ 1124135 h 1256101"/>
                <a:gd name="connsiteX377" fmla="*/ 2879355 w 3871597"/>
                <a:gd name="connsiteY377" fmla="*/ 1127664 h 1256101"/>
                <a:gd name="connsiteX378" fmla="*/ 2867680 w 3871597"/>
                <a:gd name="connsiteY378" fmla="*/ 1128764 h 1256101"/>
                <a:gd name="connsiteX379" fmla="*/ 2869205 w 3871597"/>
                <a:gd name="connsiteY379" fmla="*/ 1141685 h 1256101"/>
                <a:gd name="connsiteX380" fmla="*/ 2981339 w 3871597"/>
                <a:gd name="connsiteY380" fmla="*/ 1141684 h 1256101"/>
                <a:gd name="connsiteX381" fmla="*/ 2986351 w 3871597"/>
                <a:gd name="connsiteY381" fmla="*/ 1162457 h 1256101"/>
                <a:gd name="connsiteX382" fmla="*/ 2955339 w 3871597"/>
                <a:gd name="connsiteY382" fmla="*/ 1162118 h 1256101"/>
                <a:gd name="connsiteX383" fmla="*/ 2952849 w 3871597"/>
                <a:gd name="connsiteY383" fmla="*/ 1161763 h 1256101"/>
                <a:gd name="connsiteX384" fmla="*/ 2952795 w 3871597"/>
                <a:gd name="connsiteY384" fmla="*/ 1161761 h 1256101"/>
                <a:gd name="connsiteX385" fmla="*/ 2953060 w 3871597"/>
                <a:gd name="connsiteY385" fmla="*/ 1162079 h 1256101"/>
                <a:gd name="connsiteX386" fmla="*/ 2935123 w 3871597"/>
                <a:gd name="connsiteY386" fmla="*/ 1161773 h 1256101"/>
                <a:gd name="connsiteX387" fmla="*/ 2951868 w 3871597"/>
                <a:gd name="connsiteY387" fmla="*/ 1169537 h 1256101"/>
                <a:gd name="connsiteX388" fmla="*/ 2934080 w 3871597"/>
                <a:gd name="connsiteY388" fmla="*/ 1169267 h 1256101"/>
                <a:gd name="connsiteX389" fmla="*/ 2926740 w 3871597"/>
                <a:gd name="connsiteY389" fmla="*/ 1167575 h 1256101"/>
                <a:gd name="connsiteX390" fmla="*/ 2926197 w 3871597"/>
                <a:gd name="connsiteY390" fmla="*/ 1169148 h 1256101"/>
                <a:gd name="connsiteX391" fmla="*/ 2863416 w 3871597"/>
                <a:gd name="connsiteY391" fmla="*/ 1167945 h 1256101"/>
                <a:gd name="connsiteX392" fmla="*/ 2863278 w 3871597"/>
                <a:gd name="connsiteY392" fmla="*/ 1167943 h 1256101"/>
                <a:gd name="connsiteX393" fmla="*/ 2865820 w 3871597"/>
                <a:gd name="connsiteY393" fmla="*/ 1168317 h 1256101"/>
                <a:gd name="connsiteX394" fmla="*/ 2916293 w 3871597"/>
                <a:gd name="connsiteY394" fmla="*/ 1172060 h 1256101"/>
                <a:gd name="connsiteX395" fmla="*/ 2852308 w 3871597"/>
                <a:gd name="connsiteY395" fmla="*/ 1173857 h 1256101"/>
                <a:gd name="connsiteX396" fmla="*/ 2839156 w 3871597"/>
                <a:gd name="connsiteY396" fmla="*/ 1173589 h 1256101"/>
                <a:gd name="connsiteX397" fmla="*/ 2838665 w 3871597"/>
                <a:gd name="connsiteY397" fmla="*/ 1178079 h 1256101"/>
                <a:gd name="connsiteX398" fmla="*/ 2823644 w 3871597"/>
                <a:gd name="connsiteY398" fmla="*/ 1174344 h 1256101"/>
                <a:gd name="connsiteX399" fmla="*/ 2823304 w 3871597"/>
                <a:gd name="connsiteY399" fmla="*/ 1174400 h 1256101"/>
                <a:gd name="connsiteX400" fmla="*/ 2823857 w 3871597"/>
                <a:gd name="connsiteY400" fmla="*/ 1182390 h 1256101"/>
                <a:gd name="connsiteX401" fmla="*/ 2810681 w 3871597"/>
                <a:gd name="connsiteY401" fmla="*/ 1177560 h 1256101"/>
                <a:gd name="connsiteX402" fmla="*/ 2808785 w 3871597"/>
                <a:gd name="connsiteY402" fmla="*/ 1183560 h 1256101"/>
                <a:gd name="connsiteX403" fmla="*/ 2812064 w 3871597"/>
                <a:gd name="connsiteY403" fmla="*/ 1187016 h 1256101"/>
                <a:gd name="connsiteX404" fmla="*/ 2808102 w 3871597"/>
                <a:gd name="connsiteY404" fmla="*/ 1187298 h 1256101"/>
                <a:gd name="connsiteX405" fmla="*/ 2804105 w 3871597"/>
                <a:gd name="connsiteY405" fmla="*/ 1195267 h 1256101"/>
                <a:gd name="connsiteX406" fmla="*/ 2782326 w 3871597"/>
                <a:gd name="connsiteY406" fmla="*/ 1185891 h 1256101"/>
                <a:gd name="connsiteX407" fmla="*/ 2780773 w 3871597"/>
                <a:gd name="connsiteY407" fmla="*/ 1186560 h 1256101"/>
                <a:gd name="connsiteX408" fmla="*/ 2779592 w 3871597"/>
                <a:gd name="connsiteY408" fmla="*/ 1188604 h 1256101"/>
                <a:gd name="connsiteX409" fmla="*/ 2777311 w 3871597"/>
                <a:gd name="connsiteY409" fmla="*/ 1189142 h 1256101"/>
                <a:gd name="connsiteX410" fmla="*/ 2774107 w 3871597"/>
                <a:gd name="connsiteY410" fmla="*/ 1193140 h 1256101"/>
                <a:gd name="connsiteX411" fmla="*/ 2772357 w 3871597"/>
                <a:gd name="connsiteY411" fmla="*/ 1209865 h 1256101"/>
                <a:gd name="connsiteX412" fmla="*/ 2832354 w 3871597"/>
                <a:gd name="connsiteY412" fmla="*/ 1216142 h 1256101"/>
                <a:gd name="connsiteX413" fmla="*/ 2832160 w 3871597"/>
                <a:gd name="connsiteY413" fmla="*/ 1240548 h 1256101"/>
                <a:gd name="connsiteX414" fmla="*/ 2817756 w 3871597"/>
                <a:gd name="connsiteY414" fmla="*/ 1238642 h 1256101"/>
                <a:gd name="connsiteX415" fmla="*/ 2816641 w 3871597"/>
                <a:gd name="connsiteY415" fmla="*/ 1238106 h 1256101"/>
                <a:gd name="connsiteX416" fmla="*/ 2816615 w 3871597"/>
                <a:gd name="connsiteY416" fmla="*/ 1238102 h 1256101"/>
                <a:gd name="connsiteX417" fmla="*/ 2816701 w 3871597"/>
                <a:gd name="connsiteY417" fmla="*/ 1238485 h 1256101"/>
                <a:gd name="connsiteX418" fmla="*/ 2808382 w 3871597"/>
                <a:gd name="connsiteY418" fmla="*/ 1237256 h 1256101"/>
                <a:gd name="connsiteX419" fmla="*/ 2815237 w 3871597"/>
                <a:gd name="connsiteY419" fmla="*/ 1247102 h 1256101"/>
                <a:gd name="connsiteX420" fmla="*/ 2806985 w 3871597"/>
                <a:gd name="connsiteY420" fmla="*/ 1245920 h 1256101"/>
                <a:gd name="connsiteX421" fmla="*/ 2803772 w 3871597"/>
                <a:gd name="connsiteY421" fmla="*/ 1243595 h 1256101"/>
                <a:gd name="connsiteX422" fmla="*/ 2803328 w 3871597"/>
                <a:gd name="connsiteY422" fmla="*/ 1245397 h 1256101"/>
                <a:gd name="connsiteX423" fmla="*/ 2774232 w 3871597"/>
                <a:gd name="connsiteY423" fmla="*/ 1240939 h 1256101"/>
                <a:gd name="connsiteX424" fmla="*/ 2774168 w 3871597"/>
                <a:gd name="connsiteY424" fmla="*/ 1240931 h 1256101"/>
                <a:gd name="connsiteX425" fmla="*/ 2775306 w 3871597"/>
                <a:gd name="connsiteY425" fmla="*/ 1241491 h 1256101"/>
                <a:gd name="connsiteX426" fmla="*/ 2798360 w 3871597"/>
                <a:gd name="connsiteY426" fmla="*/ 1248304 h 1256101"/>
                <a:gd name="connsiteX427" fmla="*/ 2768339 w 3871597"/>
                <a:gd name="connsiteY427" fmla="*/ 1247275 h 1256101"/>
                <a:gd name="connsiteX428" fmla="*/ 2761874 w 3871597"/>
                <a:gd name="connsiteY428" fmla="*/ 1246265 h 1256101"/>
                <a:gd name="connsiteX429" fmla="*/ 2753797 w 3871597"/>
                <a:gd name="connsiteY429" fmla="*/ 1246777 h 1256101"/>
                <a:gd name="connsiteX430" fmla="*/ 2750389 w 3871597"/>
                <a:gd name="connsiteY430" fmla="*/ 1246660 h 1256101"/>
                <a:gd name="connsiteX431" fmla="*/ 2750999 w 3871597"/>
                <a:gd name="connsiteY431" fmla="*/ 1246954 h 1256101"/>
                <a:gd name="connsiteX432" fmla="*/ 2727828 w 3871597"/>
                <a:gd name="connsiteY432" fmla="*/ 1248424 h 1256101"/>
                <a:gd name="connsiteX433" fmla="*/ 2713584 w 3871597"/>
                <a:gd name="connsiteY433" fmla="*/ 1246121 h 1256101"/>
                <a:gd name="connsiteX434" fmla="*/ 2714925 w 3871597"/>
                <a:gd name="connsiteY434" fmla="*/ 1249411 h 1256101"/>
                <a:gd name="connsiteX435" fmla="*/ 2715527 w 3871597"/>
                <a:gd name="connsiteY435" fmla="*/ 1249939 h 1256101"/>
                <a:gd name="connsiteX436" fmla="*/ 2715624 w 3871597"/>
                <a:gd name="connsiteY436" fmla="*/ 1250025 h 1256101"/>
                <a:gd name="connsiteX437" fmla="*/ 2699340 w 3871597"/>
                <a:gd name="connsiteY437" fmla="*/ 1256101 h 1256101"/>
                <a:gd name="connsiteX438" fmla="*/ 2678538 w 3871597"/>
                <a:gd name="connsiteY438" fmla="*/ 1252492 h 1256101"/>
                <a:gd name="connsiteX439" fmla="*/ 2716512 w 3871597"/>
                <a:gd name="connsiteY439" fmla="*/ 1225657 h 1256101"/>
                <a:gd name="connsiteX440" fmla="*/ 2573442 w 3871597"/>
                <a:gd name="connsiteY440" fmla="*/ 1236034 h 1256101"/>
                <a:gd name="connsiteX441" fmla="*/ 2518748 w 3871597"/>
                <a:gd name="connsiteY441" fmla="*/ 1234485 h 1256101"/>
                <a:gd name="connsiteX442" fmla="*/ 2540010 w 3871597"/>
                <a:gd name="connsiteY442" fmla="*/ 1204050 h 1256101"/>
                <a:gd name="connsiteX443" fmla="*/ 2468583 w 3871597"/>
                <a:gd name="connsiteY443" fmla="*/ 1210149 h 1256101"/>
                <a:gd name="connsiteX444" fmla="*/ 2464494 w 3871597"/>
                <a:gd name="connsiteY444" fmla="*/ 1210711 h 1256101"/>
                <a:gd name="connsiteX445" fmla="*/ 2407700 w 3871597"/>
                <a:gd name="connsiteY445" fmla="*/ 1218605 h 1256101"/>
                <a:gd name="connsiteX446" fmla="*/ 2400934 w 3871597"/>
                <a:gd name="connsiteY446" fmla="*/ 1207430 h 1256101"/>
                <a:gd name="connsiteX447" fmla="*/ 2330071 w 3871597"/>
                <a:gd name="connsiteY447" fmla="*/ 1199499 h 1256101"/>
                <a:gd name="connsiteX448" fmla="*/ 2364622 w 3871597"/>
                <a:gd name="connsiteY448" fmla="*/ 1208633 h 1256101"/>
                <a:gd name="connsiteX449" fmla="*/ 2276641 w 3871597"/>
                <a:gd name="connsiteY449" fmla="*/ 1194540 h 1256101"/>
                <a:gd name="connsiteX450" fmla="*/ 2269154 w 3871597"/>
                <a:gd name="connsiteY450" fmla="*/ 1196309 h 1256101"/>
                <a:gd name="connsiteX451" fmla="*/ 2264557 w 3871597"/>
                <a:gd name="connsiteY451" fmla="*/ 1198074 h 1256101"/>
                <a:gd name="connsiteX452" fmla="*/ 2343029 w 3871597"/>
                <a:gd name="connsiteY452" fmla="*/ 1214138 h 1256101"/>
                <a:gd name="connsiteX453" fmla="*/ 2253584 w 3871597"/>
                <a:gd name="connsiteY453" fmla="*/ 1202100 h 1256101"/>
                <a:gd name="connsiteX454" fmla="*/ 2261885 w 3871597"/>
                <a:gd name="connsiteY454" fmla="*/ 1206260 h 1256101"/>
                <a:gd name="connsiteX455" fmla="*/ 2246193 w 3871597"/>
                <a:gd name="connsiteY455" fmla="*/ 1203965 h 1256101"/>
                <a:gd name="connsiteX456" fmla="*/ 2242421 w 3871597"/>
                <a:gd name="connsiteY456" fmla="*/ 1205118 h 1256101"/>
                <a:gd name="connsiteX457" fmla="*/ 2241289 w 3871597"/>
                <a:gd name="connsiteY457" fmla="*/ 1204832 h 1256101"/>
                <a:gd name="connsiteX458" fmla="*/ 2245412 w 3871597"/>
                <a:gd name="connsiteY458" fmla="*/ 1165427 h 1256101"/>
                <a:gd name="connsiteX459" fmla="*/ 2207463 w 3871597"/>
                <a:gd name="connsiteY459" fmla="*/ 1168955 h 1256101"/>
                <a:gd name="connsiteX460" fmla="*/ 2198905 w 3871597"/>
                <a:gd name="connsiteY460" fmla="*/ 1169795 h 1256101"/>
                <a:gd name="connsiteX461" fmla="*/ 2080043 w 3871597"/>
                <a:gd name="connsiteY461" fmla="*/ 1181563 h 1256101"/>
                <a:gd name="connsiteX462" fmla="*/ 2068848 w 3871597"/>
                <a:gd name="connsiteY462" fmla="*/ 1175649 h 1256101"/>
                <a:gd name="connsiteX463" fmla="*/ 2053313 w 3871597"/>
                <a:gd name="connsiteY463" fmla="*/ 1177855 h 1256101"/>
                <a:gd name="connsiteX464" fmla="*/ 2043714 w 3871597"/>
                <a:gd name="connsiteY464" fmla="*/ 1176038 h 1256101"/>
                <a:gd name="connsiteX465" fmla="*/ 2044514 w 3871597"/>
                <a:gd name="connsiteY465" fmla="*/ 1179272 h 1256101"/>
                <a:gd name="connsiteX466" fmla="*/ 2044905 w 3871597"/>
                <a:gd name="connsiteY466" fmla="*/ 1179778 h 1256101"/>
                <a:gd name="connsiteX467" fmla="*/ 2044968 w 3871597"/>
                <a:gd name="connsiteY467" fmla="*/ 1179861 h 1256101"/>
                <a:gd name="connsiteX468" fmla="*/ 2033701 w 3871597"/>
                <a:gd name="connsiteY468" fmla="*/ 1186461 h 1256101"/>
                <a:gd name="connsiteX469" fmla="*/ 2019690 w 3871597"/>
                <a:gd name="connsiteY469" fmla="*/ 1183563 h 1256101"/>
                <a:gd name="connsiteX470" fmla="*/ 2036883 w 3871597"/>
                <a:gd name="connsiteY470" fmla="*/ 1172599 h 1256101"/>
                <a:gd name="connsiteX471" fmla="*/ 1937604 w 3871597"/>
                <a:gd name="connsiteY471" fmla="*/ 1172308 h 1256101"/>
                <a:gd name="connsiteX472" fmla="*/ 1937534 w 3871597"/>
                <a:gd name="connsiteY472" fmla="*/ 1170777 h 1256101"/>
                <a:gd name="connsiteX473" fmla="*/ 1911746 w 3871597"/>
                <a:gd name="connsiteY473" fmla="*/ 1170980 h 1256101"/>
                <a:gd name="connsiteX474" fmla="*/ 1927211 w 3871597"/>
                <a:gd name="connsiteY474" fmla="*/ 1139939 h 1256101"/>
                <a:gd name="connsiteX475" fmla="*/ 1878485 w 3871597"/>
                <a:gd name="connsiteY475" fmla="*/ 1148412 h 1256101"/>
                <a:gd name="connsiteX476" fmla="*/ 1875688 w 3871597"/>
                <a:gd name="connsiteY476" fmla="*/ 1149109 h 1256101"/>
                <a:gd name="connsiteX477" fmla="*/ 1836841 w 3871597"/>
                <a:gd name="connsiteY477" fmla="*/ 1158881 h 1256101"/>
                <a:gd name="connsiteX478" fmla="*/ 1832620 w 3871597"/>
                <a:gd name="connsiteY478" fmla="*/ 1147972 h 1256101"/>
                <a:gd name="connsiteX479" fmla="*/ 1784747 w 3871597"/>
                <a:gd name="connsiteY479" fmla="*/ 1142447 h 1256101"/>
                <a:gd name="connsiteX480" fmla="*/ 1807912 w 3871597"/>
                <a:gd name="connsiteY480" fmla="*/ 1150389 h 1256101"/>
                <a:gd name="connsiteX481" fmla="*/ 1748617 w 3871597"/>
                <a:gd name="connsiteY481" fmla="*/ 1139297 h 1256101"/>
                <a:gd name="connsiteX482" fmla="*/ 1743473 w 3871597"/>
                <a:gd name="connsiteY482" fmla="*/ 1141312 h 1256101"/>
                <a:gd name="connsiteX483" fmla="*/ 1740288 w 3871597"/>
                <a:gd name="connsiteY483" fmla="*/ 1143225 h 1256101"/>
                <a:gd name="connsiteX484" fmla="*/ 1793059 w 3871597"/>
                <a:gd name="connsiteY484" fmla="*/ 1156599 h 1256101"/>
                <a:gd name="connsiteX485" fmla="*/ 1732701 w 3871597"/>
                <a:gd name="connsiteY485" fmla="*/ 1147604 h 1256101"/>
                <a:gd name="connsiteX486" fmla="*/ 1738200 w 3871597"/>
                <a:gd name="connsiteY486" fmla="*/ 1151471 h 1256101"/>
                <a:gd name="connsiteX487" fmla="*/ 1727617 w 3871597"/>
                <a:gd name="connsiteY487" fmla="*/ 1149711 h 1256101"/>
                <a:gd name="connsiteX488" fmla="*/ 1725014 w 3871597"/>
                <a:gd name="connsiteY488" fmla="*/ 1150986 h 1256101"/>
                <a:gd name="connsiteX489" fmla="*/ 1719920 w 3871597"/>
                <a:gd name="connsiteY489" fmla="*/ 1149325 h 1256101"/>
                <a:gd name="connsiteX490" fmla="*/ 1717011 w 3871597"/>
                <a:gd name="connsiteY490" fmla="*/ 1149140 h 1256101"/>
                <a:gd name="connsiteX491" fmla="*/ 1710683 w 3871597"/>
                <a:gd name="connsiteY491" fmla="*/ 1145640 h 1256101"/>
                <a:gd name="connsiteX492" fmla="*/ 1707683 w 3871597"/>
                <a:gd name="connsiteY492" fmla="*/ 1144906 h 1256101"/>
                <a:gd name="connsiteX493" fmla="*/ 1703683 w 3871597"/>
                <a:gd name="connsiteY493" fmla="*/ 1149462 h 1256101"/>
                <a:gd name="connsiteX494" fmla="*/ 1679908 w 3871597"/>
                <a:gd name="connsiteY494" fmla="*/ 1143494 h 1256101"/>
                <a:gd name="connsiteX495" fmla="*/ 1665953 w 3871597"/>
                <a:gd name="connsiteY495" fmla="*/ 1143035 h 1256101"/>
                <a:gd name="connsiteX496" fmla="*/ 1660368 w 3871597"/>
                <a:gd name="connsiteY496" fmla="*/ 1146848 h 1256101"/>
                <a:gd name="connsiteX497" fmla="*/ 1701841 w 3871597"/>
                <a:gd name="connsiteY497" fmla="*/ 1160835 h 1256101"/>
                <a:gd name="connsiteX498" fmla="*/ 1700161 w 3871597"/>
                <a:gd name="connsiteY498" fmla="*/ 1161481 h 1256101"/>
                <a:gd name="connsiteX499" fmla="*/ 1663366 w 3871597"/>
                <a:gd name="connsiteY499" fmla="*/ 1157987 h 1256101"/>
                <a:gd name="connsiteX500" fmla="*/ 1671150 w 3871597"/>
                <a:gd name="connsiteY500" fmla="*/ 1160619 h 1256101"/>
                <a:gd name="connsiteX501" fmla="*/ 1661088 w 3871597"/>
                <a:gd name="connsiteY501" fmla="*/ 1160459 h 1256101"/>
                <a:gd name="connsiteX502" fmla="*/ 1592683 w 3871597"/>
                <a:gd name="connsiteY502" fmla="*/ 1151272 h 1256101"/>
                <a:gd name="connsiteX503" fmla="*/ 1587166 w 3871597"/>
                <a:gd name="connsiteY503" fmla="*/ 1152154 h 1256101"/>
                <a:gd name="connsiteX504" fmla="*/ 1578756 w 3871597"/>
                <a:gd name="connsiteY504" fmla="*/ 1149374 h 1256101"/>
                <a:gd name="connsiteX505" fmla="*/ 1575841 w 3871597"/>
                <a:gd name="connsiteY505" fmla="*/ 1148977 h 1256101"/>
                <a:gd name="connsiteX506" fmla="*/ 1575836 w 3871597"/>
                <a:gd name="connsiteY506" fmla="*/ 1151630 h 1256101"/>
                <a:gd name="connsiteX507" fmla="*/ 1615983 w 3871597"/>
                <a:gd name="connsiteY507" fmla="*/ 1163279 h 1256101"/>
                <a:gd name="connsiteX508" fmla="*/ 1588512 w 3871597"/>
                <a:gd name="connsiteY508" fmla="*/ 1161237 h 1256101"/>
                <a:gd name="connsiteX509" fmla="*/ 1596142 w 3871597"/>
                <a:gd name="connsiteY509" fmla="*/ 1163315 h 1256101"/>
                <a:gd name="connsiteX510" fmla="*/ 1589395 w 3871597"/>
                <a:gd name="connsiteY510" fmla="*/ 1163448 h 1256101"/>
                <a:gd name="connsiteX511" fmla="*/ 1538364 w 3871597"/>
                <a:gd name="connsiteY511" fmla="*/ 1157536 h 1256101"/>
                <a:gd name="connsiteX512" fmla="*/ 1532438 w 3871597"/>
                <a:gd name="connsiteY512" fmla="*/ 1157642 h 1256101"/>
                <a:gd name="connsiteX513" fmla="*/ 1531784 w 3871597"/>
                <a:gd name="connsiteY513" fmla="*/ 1157493 h 1256101"/>
                <a:gd name="connsiteX514" fmla="*/ 1518047 w 3871597"/>
                <a:gd name="connsiteY514" fmla="*/ 1155453 h 1256101"/>
                <a:gd name="connsiteX515" fmla="*/ 1504380 w 3871597"/>
                <a:gd name="connsiteY515" fmla="*/ 1154244 h 1256101"/>
                <a:gd name="connsiteX516" fmla="*/ 1504598 w 3871597"/>
                <a:gd name="connsiteY516" fmla="*/ 1155335 h 1256101"/>
                <a:gd name="connsiteX517" fmla="*/ 1518265 w 3871597"/>
                <a:gd name="connsiteY517" fmla="*/ 1164155 h 1256101"/>
                <a:gd name="connsiteX518" fmla="*/ 1515514 w 3871597"/>
                <a:gd name="connsiteY518" fmla="*/ 1164679 h 1256101"/>
                <a:gd name="connsiteX519" fmla="*/ 1510138 w 3871597"/>
                <a:gd name="connsiteY519" fmla="*/ 1164179 h 1256101"/>
                <a:gd name="connsiteX520" fmla="*/ 1510846 w 3871597"/>
                <a:gd name="connsiteY520" fmla="*/ 1166372 h 1256101"/>
                <a:gd name="connsiteX521" fmla="*/ 1495314 w 3871597"/>
                <a:gd name="connsiteY521" fmla="*/ 1164253 h 1256101"/>
                <a:gd name="connsiteX522" fmla="*/ 1491506 w 3871597"/>
                <a:gd name="connsiteY522" fmla="*/ 1163791 h 1256101"/>
                <a:gd name="connsiteX523" fmla="*/ 1481193 w 3871597"/>
                <a:gd name="connsiteY523" fmla="*/ 1163323 h 1256101"/>
                <a:gd name="connsiteX524" fmla="*/ 1487833 w 3871597"/>
                <a:gd name="connsiteY524" fmla="*/ 1174378 h 1256101"/>
                <a:gd name="connsiteX525" fmla="*/ 1471491 w 3871597"/>
                <a:gd name="connsiteY525" fmla="*/ 1166361 h 1256101"/>
                <a:gd name="connsiteX526" fmla="*/ 1466328 w 3871597"/>
                <a:gd name="connsiteY526" fmla="*/ 1169901 h 1256101"/>
                <a:gd name="connsiteX527" fmla="*/ 1462305 w 3871597"/>
                <a:gd name="connsiteY527" fmla="*/ 1165323 h 1256101"/>
                <a:gd name="connsiteX528" fmla="*/ 1462598 w 3871597"/>
                <a:gd name="connsiteY528" fmla="*/ 1164895 h 1256101"/>
                <a:gd name="connsiteX529" fmla="*/ 1444956 w 3871597"/>
                <a:gd name="connsiteY529" fmla="*/ 1171185 h 1256101"/>
                <a:gd name="connsiteX530" fmla="*/ 1432368 w 3871597"/>
                <a:gd name="connsiteY530" fmla="*/ 1163279 h 1256101"/>
                <a:gd name="connsiteX531" fmla="*/ 1425062 w 3871597"/>
                <a:gd name="connsiteY531" fmla="*/ 1164871 h 1256101"/>
                <a:gd name="connsiteX532" fmla="*/ 1419101 w 3871597"/>
                <a:gd name="connsiteY532" fmla="*/ 1161405 h 1256101"/>
                <a:gd name="connsiteX533" fmla="*/ 1420778 w 3871597"/>
                <a:gd name="connsiteY533" fmla="*/ 1157092 h 1256101"/>
                <a:gd name="connsiteX534" fmla="*/ 1408140 w 3871597"/>
                <a:gd name="connsiteY534" fmla="*/ 1156809 h 1256101"/>
                <a:gd name="connsiteX535" fmla="*/ 1408257 w 3871597"/>
                <a:gd name="connsiteY535" fmla="*/ 1159067 h 1256101"/>
                <a:gd name="connsiteX536" fmla="*/ 1400003 w 3871597"/>
                <a:gd name="connsiteY536" fmla="*/ 1156808 h 1256101"/>
                <a:gd name="connsiteX537" fmla="*/ 1395916 w 3871597"/>
                <a:gd name="connsiteY537" fmla="*/ 1156743 h 1256101"/>
                <a:gd name="connsiteX538" fmla="*/ 1389896 w 3871597"/>
                <a:gd name="connsiteY538" fmla="*/ 1162960 h 1256101"/>
                <a:gd name="connsiteX539" fmla="*/ 1378519 w 3871597"/>
                <a:gd name="connsiteY539" fmla="*/ 1157081 h 1256101"/>
                <a:gd name="connsiteX540" fmla="*/ 1377429 w 3871597"/>
                <a:gd name="connsiteY540" fmla="*/ 1156718 h 1256101"/>
                <a:gd name="connsiteX541" fmla="*/ 1377438 w 3871597"/>
                <a:gd name="connsiteY541" fmla="*/ 1156731 h 1256101"/>
                <a:gd name="connsiteX542" fmla="*/ 1383693 w 3871597"/>
                <a:gd name="connsiteY542" fmla="*/ 1165262 h 1256101"/>
                <a:gd name="connsiteX543" fmla="*/ 1361949 w 3871597"/>
                <a:gd name="connsiteY543" fmla="*/ 1160982 h 1256101"/>
                <a:gd name="connsiteX544" fmla="*/ 1366364 w 3871597"/>
                <a:gd name="connsiteY544" fmla="*/ 1168972 h 1256101"/>
                <a:gd name="connsiteX545" fmla="*/ 1362725 w 3871597"/>
                <a:gd name="connsiteY545" fmla="*/ 1168386 h 1256101"/>
                <a:gd name="connsiteX546" fmla="*/ 1356741 w 3871597"/>
                <a:gd name="connsiteY546" fmla="*/ 1165375 h 1256101"/>
                <a:gd name="connsiteX547" fmla="*/ 1351668 w 3871597"/>
                <a:gd name="connsiteY547" fmla="*/ 1171393 h 1256101"/>
                <a:gd name="connsiteX548" fmla="*/ 1337289 w 3871597"/>
                <a:gd name="connsiteY548" fmla="*/ 1162200 h 1256101"/>
                <a:gd name="connsiteX549" fmla="*/ 1336435 w 3871597"/>
                <a:gd name="connsiteY549" fmla="*/ 1162051 h 1256101"/>
                <a:gd name="connsiteX550" fmla="*/ 1335823 w 3871597"/>
                <a:gd name="connsiteY550" fmla="*/ 1166135 h 1256101"/>
                <a:gd name="connsiteX551" fmla="*/ 1330404 w 3871597"/>
                <a:gd name="connsiteY551" fmla="*/ 1161463 h 1256101"/>
                <a:gd name="connsiteX552" fmla="*/ 1322716 w 3871597"/>
                <a:gd name="connsiteY552" fmla="*/ 1166913 h 1256101"/>
                <a:gd name="connsiteX553" fmla="*/ 1322002 w 3871597"/>
                <a:gd name="connsiteY553" fmla="*/ 1156491 h 1256101"/>
                <a:gd name="connsiteX554" fmla="*/ 1314893 w 3871597"/>
                <a:gd name="connsiteY554" fmla="*/ 1155098 h 1256101"/>
                <a:gd name="connsiteX555" fmla="*/ 1313851 w 3871597"/>
                <a:gd name="connsiteY555" fmla="*/ 1155780 h 1256101"/>
                <a:gd name="connsiteX556" fmla="*/ 1312410 w 3871597"/>
                <a:gd name="connsiteY556" fmla="*/ 1154887 h 1256101"/>
                <a:gd name="connsiteX557" fmla="*/ 1302394 w 3871597"/>
                <a:gd name="connsiteY557" fmla="*/ 1154277 h 1256101"/>
                <a:gd name="connsiteX558" fmla="*/ 1301818 w 3871597"/>
                <a:gd name="connsiteY558" fmla="*/ 1152098 h 1256101"/>
                <a:gd name="connsiteX559" fmla="*/ 1298236 w 3871597"/>
                <a:gd name="connsiteY559" fmla="*/ 1151640 h 1256101"/>
                <a:gd name="connsiteX560" fmla="*/ 1296023 w 3871597"/>
                <a:gd name="connsiteY560" fmla="*/ 1150587 h 1256101"/>
                <a:gd name="connsiteX561" fmla="*/ 1301415 w 3871597"/>
                <a:gd name="connsiteY561" fmla="*/ 1143803 h 1256101"/>
                <a:gd name="connsiteX562" fmla="*/ 1300470 w 3871597"/>
                <a:gd name="connsiteY562" fmla="*/ 1141048 h 1256101"/>
                <a:gd name="connsiteX563" fmla="*/ 1286588 w 3871597"/>
                <a:gd name="connsiteY563" fmla="*/ 1141633 h 1256101"/>
                <a:gd name="connsiteX564" fmla="*/ 1291932 w 3871597"/>
                <a:gd name="connsiteY564" fmla="*/ 1145808 h 1256101"/>
                <a:gd name="connsiteX565" fmla="*/ 1288464 w 3871597"/>
                <a:gd name="connsiteY565" fmla="*/ 1146290 h 1256101"/>
                <a:gd name="connsiteX566" fmla="*/ 1276624 w 3871597"/>
                <a:gd name="connsiteY566" fmla="*/ 1144687 h 1256101"/>
                <a:gd name="connsiteX567" fmla="*/ 1268654 w 3871597"/>
                <a:gd name="connsiteY567" fmla="*/ 1138151 h 1256101"/>
                <a:gd name="connsiteX568" fmla="*/ 1258576 w 3871597"/>
                <a:gd name="connsiteY568" fmla="*/ 1139231 h 1256101"/>
                <a:gd name="connsiteX569" fmla="*/ 1256145 w 3871597"/>
                <a:gd name="connsiteY569" fmla="*/ 1138902 h 1256101"/>
                <a:gd name="connsiteX570" fmla="*/ 1223308 w 3871597"/>
                <a:gd name="connsiteY570" fmla="*/ 1169930 h 1256101"/>
                <a:gd name="connsiteX571" fmla="*/ 1220024 w 3871597"/>
                <a:gd name="connsiteY571" fmla="*/ 1163659 h 1256101"/>
                <a:gd name="connsiteX572" fmla="*/ 1164567 w 3871597"/>
                <a:gd name="connsiteY572" fmla="*/ 1189030 h 1256101"/>
                <a:gd name="connsiteX573" fmla="*/ 1143232 w 3871597"/>
                <a:gd name="connsiteY573" fmla="*/ 1171230 h 1256101"/>
                <a:gd name="connsiteX574" fmla="*/ 1142700 w 3871597"/>
                <a:gd name="connsiteY574" fmla="*/ 1150881 h 1256101"/>
                <a:gd name="connsiteX575" fmla="*/ 1126499 w 3871597"/>
                <a:gd name="connsiteY575" fmla="*/ 1157214 h 1256101"/>
                <a:gd name="connsiteX576" fmla="*/ 1092522 w 3871597"/>
                <a:gd name="connsiteY576" fmla="*/ 1133081 h 1256101"/>
                <a:gd name="connsiteX577" fmla="*/ 1072533 w 3871597"/>
                <a:gd name="connsiteY577" fmla="*/ 1126350 h 1256101"/>
                <a:gd name="connsiteX578" fmla="*/ 1067962 w 3871597"/>
                <a:gd name="connsiteY578" fmla="*/ 1119989 h 1256101"/>
                <a:gd name="connsiteX579" fmla="*/ 1054776 w 3871597"/>
                <a:gd name="connsiteY579" fmla="*/ 1121317 h 1256101"/>
                <a:gd name="connsiteX580" fmla="*/ 1040032 w 3871597"/>
                <a:gd name="connsiteY580" fmla="*/ 1140657 h 1256101"/>
                <a:gd name="connsiteX581" fmla="*/ 1017880 w 3871597"/>
                <a:gd name="connsiteY581" fmla="*/ 1127125 h 1256101"/>
                <a:gd name="connsiteX582" fmla="*/ 1010081 w 3871597"/>
                <a:gd name="connsiteY582" fmla="*/ 1127174 h 1256101"/>
                <a:gd name="connsiteX583" fmla="*/ 946362 w 3871597"/>
                <a:gd name="connsiteY583" fmla="*/ 1144354 h 1256101"/>
                <a:gd name="connsiteX584" fmla="*/ 958674 w 3871597"/>
                <a:gd name="connsiteY584" fmla="*/ 1132301 h 1256101"/>
                <a:gd name="connsiteX585" fmla="*/ 944753 w 3871597"/>
                <a:gd name="connsiteY585" fmla="*/ 1129874 h 1256101"/>
                <a:gd name="connsiteX586" fmla="*/ 878668 w 3871597"/>
                <a:gd name="connsiteY586" fmla="*/ 1147627 h 1256101"/>
                <a:gd name="connsiteX587" fmla="*/ 870588 w 3871597"/>
                <a:gd name="connsiteY587" fmla="*/ 1146401 h 1256101"/>
                <a:gd name="connsiteX588" fmla="*/ 827892 w 3871597"/>
                <a:gd name="connsiteY588" fmla="*/ 1160681 h 1256101"/>
                <a:gd name="connsiteX589" fmla="*/ 835759 w 3871597"/>
                <a:gd name="connsiteY589" fmla="*/ 1149240 h 1256101"/>
                <a:gd name="connsiteX590" fmla="*/ 826162 w 3871597"/>
                <a:gd name="connsiteY590" fmla="*/ 1146220 h 1256101"/>
                <a:gd name="connsiteX591" fmla="*/ 712757 w 3871597"/>
                <a:gd name="connsiteY591" fmla="*/ 1190031 h 1256101"/>
                <a:gd name="connsiteX592" fmla="*/ 706715 w 3871597"/>
                <a:gd name="connsiteY592" fmla="*/ 1189340 h 1256101"/>
                <a:gd name="connsiteX593" fmla="*/ 692136 w 3871597"/>
                <a:gd name="connsiteY593" fmla="*/ 1184193 h 1256101"/>
                <a:gd name="connsiteX594" fmla="*/ 703374 w 3871597"/>
                <a:gd name="connsiteY594" fmla="*/ 1176937 h 1256101"/>
                <a:gd name="connsiteX595" fmla="*/ 660895 w 3871597"/>
                <a:gd name="connsiteY595" fmla="*/ 1180428 h 1256101"/>
                <a:gd name="connsiteX596" fmla="*/ 586119 w 3871597"/>
                <a:gd name="connsiteY596" fmla="*/ 1155366 h 1256101"/>
                <a:gd name="connsiteX597" fmla="*/ 575652 w 3871597"/>
                <a:gd name="connsiteY597" fmla="*/ 1156590 h 1256101"/>
                <a:gd name="connsiteX598" fmla="*/ 564221 w 3871597"/>
                <a:gd name="connsiteY598" fmla="*/ 1157813 h 1256101"/>
                <a:gd name="connsiteX599" fmla="*/ 570530 w 3871597"/>
                <a:gd name="connsiteY599" fmla="*/ 1151670 h 1256101"/>
                <a:gd name="connsiteX600" fmla="*/ 568653 w 3871597"/>
                <a:gd name="connsiteY600" fmla="*/ 1151159 h 1256101"/>
                <a:gd name="connsiteX601" fmla="*/ 561154 w 3871597"/>
                <a:gd name="connsiteY601" fmla="*/ 1150467 h 1256101"/>
                <a:gd name="connsiteX602" fmla="*/ 556054 w 3871597"/>
                <a:gd name="connsiteY602" fmla="*/ 1151378 h 1256101"/>
                <a:gd name="connsiteX603" fmla="*/ 554720 w 3871597"/>
                <a:gd name="connsiteY603" fmla="*/ 1151352 h 1256101"/>
                <a:gd name="connsiteX604" fmla="*/ 535779 w 3871597"/>
                <a:gd name="connsiteY604" fmla="*/ 1154488 h 1256101"/>
                <a:gd name="connsiteX605" fmla="*/ 529915 w 3871597"/>
                <a:gd name="connsiteY605" fmla="*/ 1154827 h 1256101"/>
                <a:gd name="connsiteX606" fmla="*/ 528834 w 3871597"/>
                <a:gd name="connsiteY606" fmla="*/ 1155463 h 1256101"/>
                <a:gd name="connsiteX607" fmla="*/ 517865 w 3871597"/>
                <a:gd name="connsiteY607" fmla="*/ 1156996 h 1256101"/>
                <a:gd name="connsiteX608" fmla="*/ 508487 w 3871597"/>
                <a:gd name="connsiteY608" fmla="*/ 1157780 h 1256101"/>
                <a:gd name="connsiteX609" fmla="*/ 500975 w 3871597"/>
                <a:gd name="connsiteY609" fmla="*/ 1161055 h 1256101"/>
                <a:gd name="connsiteX610" fmla="*/ 472951 w 3871597"/>
                <a:gd name="connsiteY610" fmla="*/ 1154059 h 1256101"/>
                <a:gd name="connsiteX611" fmla="*/ 434861 w 3871597"/>
                <a:gd name="connsiteY611" fmla="*/ 1157776 h 1256101"/>
                <a:gd name="connsiteX612" fmla="*/ 442626 w 3871597"/>
                <a:gd name="connsiteY612" fmla="*/ 1154311 h 1256101"/>
                <a:gd name="connsiteX613" fmla="*/ 433645 w 3871597"/>
                <a:gd name="connsiteY613" fmla="*/ 1156021 h 1256101"/>
                <a:gd name="connsiteX614" fmla="*/ 432260 w 3871597"/>
                <a:gd name="connsiteY614" fmla="*/ 1136738 h 1256101"/>
                <a:gd name="connsiteX615" fmla="*/ 415853 w 3871597"/>
                <a:gd name="connsiteY615" fmla="*/ 1153063 h 1256101"/>
                <a:gd name="connsiteX616" fmla="*/ 427275 w 3871597"/>
                <a:gd name="connsiteY616" fmla="*/ 1116054 h 1256101"/>
                <a:gd name="connsiteX617" fmla="*/ 418417 w 3871597"/>
                <a:gd name="connsiteY617" fmla="*/ 1114382 h 1256101"/>
                <a:gd name="connsiteX618" fmla="*/ 410729 w 3871597"/>
                <a:gd name="connsiteY618" fmla="*/ 1113695 h 1256101"/>
                <a:gd name="connsiteX619" fmla="*/ 388973 w 3871597"/>
                <a:gd name="connsiteY619" fmla="*/ 1148442 h 1256101"/>
                <a:gd name="connsiteX620" fmla="*/ 393004 w 3871597"/>
                <a:gd name="connsiteY620" fmla="*/ 1111958 h 1256101"/>
                <a:gd name="connsiteX621" fmla="*/ 382552 w 3871597"/>
                <a:gd name="connsiteY621" fmla="*/ 1116860 h 1256101"/>
                <a:gd name="connsiteX622" fmla="*/ 383865 w 3871597"/>
                <a:gd name="connsiteY622" fmla="*/ 1110368 h 1256101"/>
                <a:gd name="connsiteX623" fmla="*/ 378534 w 3871597"/>
                <a:gd name="connsiteY623" fmla="*/ 1109654 h 1256101"/>
                <a:gd name="connsiteX624" fmla="*/ 379031 w 3871597"/>
                <a:gd name="connsiteY624" fmla="*/ 1109125 h 1256101"/>
                <a:gd name="connsiteX625" fmla="*/ 537125 w 3871597"/>
                <a:gd name="connsiteY625" fmla="*/ 1087339 h 1256101"/>
                <a:gd name="connsiteX626" fmla="*/ 534094 w 3871597"/>
                <a:gd name="connsiteY626" fmla="*/ 1065347 h 1256101"/>
                <a:gd name="connsiteX627" fmla="*/ 526386 w 3871597"/>
                <a:gd name="connsiteY627" fmla="*/ 1074381 h 1256101"/>
                <a:gd name="connsiteX628" fmla="*/ 522289 w 3871597"/>
                <a:gd name="connsiteY628" fmla="*/ 1063741 h 1256101"/>
                <a:gd name="connsiteX629" fmla="*/ 517229 w 3871597"/>
                <a:gd name="connsiteY629" fmla="*/ 1066099 h 1256101"/>
                <a:gd name="connsiteX630" fmla="*/ 515138 w 3871597"/>
                <a:gd name="connsiteY630" fmla="*/ 1047821 h 1256101"/>
                <a:gd name="connsiteX631" fmla="*/ 509223 w 3871597"/>
                <a:gd name="connsiteY631" fmla="*/ 1044281 h 1256101"/>
                <a:gd name="connsiteX632" fmla="*/ 506788 w 3871597"/>
                <a:gd name="connsiteY632" fmla="*/ 1045376 h 1256101"/>
                <a:gd name="connsiteX633" fmla="*/ 491920 w 3871597"/>
                <a:gd name="connsiteY633" fmla="*/ 1050926 h 1256101"/>
                <a:gd name="connsiteX634" fmla="*/ 481803 w 3871597"/>
                <a:gd name="connsiteY634" fmla="*/ 1057598 h 1256101"/>
                <a:gd name="connsiteX635" fmla="*/ 471031 w 3871597"/>
                <a:gd name="connsiteY635" fmla="*/ 1049440 h 1256101"/>
                <a:gd name="connsiteX636" fmla="*/ 458676 w 3871597"/>
                <a:gd name="connsiteY636" fmla="*/ 1054538 h 1256101"/>
                <a:gd name="connsiteX637" fmla="*/ 460933 w 3871597"/>
                <a:gd name="connsiteY637" fmla="*/ 1043512 h 1256101"/>
                <a:gd name="connsiteX638" fmla="*/ 430936 w 3871597"/>
                <a:gd name="connsiteY638" fmla="*/ 1049757 h 1256101"/>
                <a:gd name="connsiteX639" fmla="*/ 435643 w 3871597"/>
                <a:gd name="connsiteY639" fmla="*/ 1037959 h 1256101"/>
                <a:gd name="connsiteX640" fmla="*/ 435645 w 3871597"/>
                <a:gd name="connsiteY640" fmla="*/ 1037941 h 1256101"/>
                <a:gd name="connsiteX641" fmla="*/ 434228 w 3871597"/>
                <a:gd name="connsiteY641" fmla="*/ 1038457 h 1256101"/>
                <a:gd name="connsiteX642" fmla="*/ 420486 w 3871597"/>
                <a:gd name="connsiteY642" fmla="*/ 1046713 h 1256101"/>
                <a:gd name="connsiteX643" fmla="*/ 412389 w 3871597"/>
                <a:gd name="connsiteY643" fmla="*/ 1039763 h 1256101"/>
                <a:gd name="connsiteX644" fmla="*/ 413258 w 3871597"/>
                <a:gd name="connsiteY644" fmla="*/ 1037884 h 1256101"/>
                <a:gd name="connsiteX645" fmla="*/ 408281 w 3871597"/>
                <a:gd name="connsiteY645" fmla="*/ 1036065 h 1256101"/>
                <a:gd name="connsiteX646" fmla="*/ 407547 w 3871597"/>
                <a:gd name="connsiteY646" fmla="*/ 1035609 h 1256101"/>
                <a:gd name="connsiteX647" fmla="*/ 406809 w 3871597"/>
                <a:gd name="connsiteY647" fmla="*/ 1035880 h 1256101"/>
                <a:gd name="connsiteX648" fmla="*/ 393059 w 3871597"/>
                <a:gd name="connsiteY648" fmla="*/ 1031616 h 1256101"/>
                <a:gd name="connsiteX649" fmla="*/ 395231 w 3871597"/>
                <a:gd name="connsiteY649" fmla="*/ 1027438 h 1256101"/>
                <a:gd name="connsiteX650" fmla="*/ 384842 w 3871597"/>
                <a:gd name="connsiteY650" fmla="*/ 1029320 h 1256101"/>
                <a:gd name="connsiteX651" fmla="*/ 383323 w 3871597"/>
                <a:gd name="connsiteY651" fmla="*/ 1029707 h 1256101"/>
                <a:gd name="connsiteX652" fmla="*/ 383075 w 3871597"/>
                <a:gd name="connsiteY652" fmla="*/ 1029768 h 1256101"/>
                <a:gd name="connsiteX653" fmla="*/ 356703 w 3871597"/>
                <a:gd name="connsiteY653" fmla="*/ 1029213 h 1256101"/>
                <a:gd name="connsiteX654" fmla="*/ 360687 w 3871597"/>
                <a:gd name="connsiteY654" fmla="*/ 1022995 h 1256101"/>
                <a:gd name="connsiteX655" fmla="*/ 464155 w 3871597"/>
                <a:gd name="connsiteY655" fmla="*/ 1018149 h 1256101"/>
                <a:gd name="connsiteX656" fmla="*/ 374941 w 3871597"/>
                <a:gd name="connsiteY656" fmla="*/ 992436 h 1256101"/>
                <a:gd name="connsiteX657" fmla="*/ 359114 w 3871597"/>
                <a:gd name="connsiteY657" fmla="*/ 979931 h 1256101"/>
                <a:gd name="connsiteX658" fmla="*/ 468101 w 3871597"/>
                <a:gd name="connsiteY658" fmla="*/ 969750 h 1256101"/>
                <a:gd name="connsiteX659" fmla="*/ 420519 w 3871597"/>
                <a:gd name="connsiteY659" fmla="*/ 957358 h 1256101"/>
                <a:gd name="connsiteX660" fmla="*/ 417092 w 3871597"/>
                <a:gd name="connsiteY660" fmla="*/ 956751 h 1256101"/>
                <a:gd name="connsiteX661" fmla="*/ 369167 w 3871597"/>
                <a:gd name="connsiteY661" fmla="*/ 948373 h 1256101"/>
                <a:gd name="connsiteX662" fmla="*/ 403607 w 3871597"/>
                <a:gd name="connsiteY662" fmla="*/ 941503 h 1256101"/>
                <a:gd name="connsiteX663" fmla="*/ 402724 w 3871597"/>
                <a:gd name="connsiteY663" fmla="*/ 922433 h 1256101"/>
                <a:gd name="connsiteX664" fmla="*/ 385701 w 3871597"/>
                <a:gd name="connsiteY664" fmla="*/ 934284 h 1256101"/>
                <a:gd name="connsiteX665" fmla="*/ 398678 w 3871597"/>
                <a:gd name="connsiteY665" fmla="*/ 908549 h 1256101"/>
                <a:gd name="connsiteX666" fmla="*/ 389946 w 3871597"/>
                <a:gd name="connsiteY666" fmla="*/ 907798 h 1256101"/>
                <a:gd name="connsiteX667" fmla="*/ 382336 w 3871597"/>
                <a:gd name="connsiteY667" fmla="*/ 907664 h 1256101"/>
                <a:gd name="connsiteX668" fmla="*/ 359187 w 3871597"/>
                <a:gd name="connsiteY668" fmla="*/ 932312 h 1256101"/>
                <a:gd name="connsiteX669" fmla="*/ 364791 w 3871597"/>
                <a:gd name="connsiteY669" fmla="*/ 907259 h 1256101"/>
                <a:gd name="connsiteX670" fmla="*/ 354189 w 3871597"/>
                <a:gd name="connsiteY670" fmla="*/ 911060 h 1256101"/>
                <a:gd name="connsiteX671" fmla="*/ 355779 w 3871597"/>
                <a:gd name="connsiteY671" fmla="*/ 906574 h 1256101"/>
                <a:gd name="connsiteX672" fmla="*/ 350511 w 3871597"/>
                <a:gd name="connsiteY672" fmla="*/ 906322 h 1256101"/>
                <a:gd name="connsiteX673" fmla="*/ 353972 w 3871597"/>
                <a:gd name="connsiteY673" fmla="*/ 903759 h 1256101"/>
                <a:gd name="connsiteX674" fmla="*/ 353421 w 3871597"/>
                <a:gd name="connsiteY674" fmla="*/ 902674 h 1256101"/>
                <a:gd name="connsiteX675" fmla="*/ 362474 w 3871597"/>
                <a:gd name="connsiteY675" fmla="*/ 898776 h 1256101"/>
                <a:gd name="connsiteX676" fmla="*/ 363707 w 3871597"/>
                <a:gd name="connsiteY676" fmla="*/ 897386 h 1256101"/>
                <a:gd name="connsiteX677" fmla="*/ 347016 w 3871597"/>
                <a:gd name="connsiteY677" fmla="*/ 898291 h 1256101"/>
                <a:gd name="connsiteX678" fmla="*/ 357253 w 3871597"/>
                <a:gd name="connsiteY678" fmla="*/ 887214 h 1256101"/>
                <a:gd name="connsiteX679" fmla="*/ 353181 w 3871597"/>
                <a:gd name="connsiteY679" fmla="*/ 882230 h 1256101"/>
                <a:gd name="connsiteX680" fmla="*/ 338318 w 3871597"/>
                <a:gd name="connsiteY680" fmla="*/ 882224 h 1256101"/>
                <a:gd name="connsiteX681" fmla="*/ 305801 w 3871597"/>
                <a:gd name="connsiteY681" fmla="*/ 903074 h 1256101"/>
                <a:gd name="connsiteX682" fmla="*/ 302632 w 3871597"/>
                <a:gd name="connsiteY682" fmla="*/ 888791 h 1256101"/>
                <a:gd name="connsiteX683" fmla="*/ 297035 w 3871597"/>
                <a:gd name="connsiteY683" fmla="*/ 892754 h 1256101"/>
                <a:gd name="connsiteX684" fmla="*/ 293533 w 3871597"/>
                <a:gd name="connsiteY684" fmla="*/ 889244 h 1256101"/>
                <a:gd name="connsiteX685" fmla="*/ 296553 w 3871597"/>
                <a:gd name="connsiteY685" fmla="*/ 861353 h 1256101"/>
                <a:gd name="connsiteX686" fmla="*/ 291420 w 3871597"/>
                <a:gd name="connsiteY686" fmla="*/ 859910 h 1256101"/>
                <a:gd name="connsiteX687" fmla="*/ 297259 w 3871597"/>
                <a:gd name="connsiteY687" fmla="*/ 855660 h 1256101"/>
                <a:gd name="connsiteX688" fmla="*/ 297404 w 3871597"/>
                <a:gd name="connsiteY688" fmla="*/ 854469 h 1256101"/>
                <a:gd name="connsiteX689" fmla="*/ 288615 w 3871597"/>
                <a:gd name="connsiteY689" fmla="*/ 855788 h 1256101"/>
                <a:gd name="connsiteX690" fmla="*/ 266124 w 3871597"/>
                <a:gd name="connsiteY690" fmla="*/ 875272 h 1256101"/>
                <a:gd name="connsiteX691" fmla="*/ 261881 w 3871597"/>
                <a:gd name="connsiteY691" fmla="*/ 864890 h 1256101"/>
                <a:gd name="connsiteX692" fmla="*/ 258056 w 3871597"/>
                <a:gd name="connsiteY692" fmla="*/ 868526 h 1256101"/>
                <a:gd name="connsiteX693" fmla="*/ 254912 w 3871597"/>
                <a:gd name="connsiteY693" fmla="*/ 866293 h 1256101"/>
                <a:gd name="connsiteX694" fmla="*/ 254044 w 3871597"/>
                <a:gd name="connsiteY694" fmla="*/ 845954 h 1256101"/>
                <a:gd name="connsiteX695" fmla="*/ 251324 w 3871597"/>
                <a:gd name="connsiteY695" fmla="*/ 843985 h 1256101"/>
                <a:gd name="connsiteX696" fmla="*/ 251553 w 3871597"/>
                <a:gd name="connsiteY696" fmla="*/ 843689 h 1256101"/>
                <a:gd name="connsiteX697" fmla="*/ 252804 w 3871597"/>
                <a:gd name="connsiteY697" fmla="*/ 837991 h 1256101"/>
                <a:gd name="connsiteX698" fmla="*/ 251332 w 3871597"/>
                <a:gd name="connsiteY698" fmla="*/ 832730 h 1256101"/>
                <a:gd name="connsiteX699" fmla="*/ 247809 w 3871597"/>
                <a:gd name="connsiteY699" fmla="*/ 833347 h 1256101"/>
                <a:gd name="connsiteX700" fmla="*/ 224075 w 3871597"/>
                <a:gd name="connsiteY700" fmla="*/ 842397 h 1256101"/>
                <a:gd name="connsiteX701" fmla="*/ 221241 w 3871597"/>
                <a:gd name="connsiteY701" fmla="*/ 841720 h 1256101"/>
                <a:gd name="connsiteX702" fmla="*/ 220740 w 3871597"/>
                <a:gd name="connsiteY702" fmla="*/ 839638 h 1256101"/>
                <a:gd name="connsiteX703" fmla="*/ 213763 w 3871597"/>
                <a:gd name="connsiteY703" fmla="*/ 840971 h 1256101"/>
                <a:gd name="connsiteX704" fmla="*/ 214558 w 3871597"/>
                <a:gd name="connsiteY704" fmla="*/ 834622 h 1256101"/>
                <a:gd name="connsiteX705" fmla="*/ 214560 w 3871597"/>
                <a:gd name="connsiteY705" fmla="*/ 833092 h 1256101"/>
                <a:gd name="connsiteX706" fmla="*/ 211979 w 3871597"/>
                <a:gd name="connsiteY706" fmla="*/ 829345 h 1256101"/>
                <a:gd name="connsiteX707" fmla="*/ 178029 w 3871597"/>
                <a:gd name="connsiteY707" fmla="*/ 837112 h 1256101"/>
                <a:gd name="connsiteX708" fmla="*/ 198034 w 3871597"/>
                <a:gd name="connsiteY708" fmla="*/ 827550 h 1256101"/>
                <a:gd name="connsiteX709" fmla="*/ 184238 w 3871597"/>
                <a:gd name="connsiteY709" fmla="*/ 827552 h 1256101"/>
                <a:gd name="connsiteX710" fmla="*/ 197787 w 3871597"/>
                <a:gd name="connsiteY710" fmla="*/ 823902 h 1256101"/>
                <a:gd name="connsiteX711" fmla="*/ 199325 w 3871597"/>
                <a:gd name="connsiteY711" fmla="*/ 823788 h 1256101"/>
                <a:gd name="connsiteX712" fmla="*/ 171429 w 3871597"/>
                <a:gd name="connsiteY712" fmla="*/ 820905 h 1256101"/>
                <a:gd name="connsiteX713" fmla="*/ 192565 w 3871597"/>
                <a:gd name="connsiteY713" fmla="*/ 812677 h 1256101"/>
                <a:gd name="connsiteX714" fmla="*/ 184366 w 3871597"/>
                <a:gd name="connsiteY714" fmla="*/ 810979 h 1256101"/>
                <a:gd name="connsiteX715" fmla="*/ 208411 w 3871597"/>
                <a:gd name="connsiteY715" fmla="*/ 805646 h 1256101"/>
                <a:gd name="connsiteX716" fmla="*/ 204281 w 3871597"/>
                <a:gd name="connsiteY716" fmla="*/ 801198 h 1256101"/>
                <a:gd name="connsiteX717" fmla="*/ 196853 w 3871597"/>
                <a:gd name="connsiteY717" fmla="*/ 802361 h 1256101"/>
                <a:gd name="connsiteX718" fmla="*/ 201025 w 3871597"/>
                <a:gd name="connsiteY718" fmla="*/ 798423 h 1256101"/>
                <a:gd name="connsiteX719" fmla="*/ 199604 w 3871597"/>
                <a:gd name="connsiteY719" fmla="*/ 796998 h 1256101"/>
                <a:gd name="connsiteX720" fmla="*/ 176604 w 3871597"/>
                <a:gd name="connsiteY720" fmla="*/ 798040 h 1256101"/>
                <a:gd name="connsiteX721" fmla="*/ 191514 w 3871597"/>
                <a:gd name="connsiteY721" fmla="*/ 791235 h 1256101"/>
                <a:gd name="connsiteX722" fmla="*/ 192283 w 3871597"/>
                <a:gd name="connsiteY722" fmla="*/ 790682 h 1256101"/>
                <a:gd name="connsiteX723" fmla="*/ 192244 w 3871597"/>
                <a:gd name="connsiteY723" fmla="*/ 790691 h 1256101"/>
                <a:gd name="connsiteX724" fmla="*/ 166500 w 3871597"/>
                <a:gd name="connsiteY724" fmla="*/ 797071 h 1256101"/>
                <a:gd name="connsiteX725" fmla="*/ 171960 w 3871597"/>
                <a:gd name="connsiteY725" fmla="*/ 787528 h 1256101"/>
                <a:gd name="connsiteX726" fmla="*/ 147270 w 3871597"/>
                <a:gd name="connsiteY726" fmla="*/ 793011 h 1256101"/>
                <a:gd name="connsiteX727" fmla="*/ 147748 w 3871597"/>
                <a:gd name="connsiteY727" fmla="*/ 791479 h 1256101"/>
                <a:gd name="connsiteX728" fmla="*/ 155326 w 3871597"/>
                <a:gd name="connsiteY728" fmla="*/ 787940 h 1256101"/>
                <a:gd name="connsiteX729" fmla="*/ 133366 w 3871597"/>
                <a:gd name="connsiteY729" fmla="*/ 789207 h 1256101"/>
                <a:gd name="connsiteX730" fmla="*/ 158047 w 3871597"/>
                <a:gd name="connsiteY730" fmla="*/ 779729 h 1256101"/>
                <a:gd name="connsiteX731" fmla="*/ 158199 w 3871597"/>
                <a:gd name="connsiteY731" fmla="*/ 779363 h 1256101"/>
                <a:gd name="connsiteX732" fmla="*/ 144432 w 3871597"/>
                <a:gd name="connsiteY732" fmla="*/ 781188 h 1256101"/>
                <a:gd name="connsiteX733" fmla="*/ 157732 w 3871597"/>
                <a:gd name="connsiteY733" fmla="*/ 777013 h 1256101"/>
                <a:gd name="connsiteX734" fmla="*/ 136600 w 3871597"/>
                <a:gd name="connsiteY734" fmla="*/ 777108 h 1256101"/>
                <a:gd name="connsiteX735" fmla="*/ 170828 w 3871597"/>
                <a:gd name="connsiteY735" fmla="*/ 771674 h 1256101"/>
                <a:gd name="connsiteX736" fmla="*/ 172594 w 3871597"/>
                <a:gd name="connsiteY736" fmla="*/ 768558 h 1256101"/>
                <a:gd name="connsiteX737" fmla="*/ 169918 w 3871597"/>
                <a:gd name="connsiteY737" fmla="*/ 768543 h 1256101"/>
                <a:gd name="connsiteX738" fmla="*/ 172295 w 3871597"/>
                <a:gd name="connsiteY738" fmla="*/ 767607 h 1256101"/>
                <a:gd name="connsiteX739" fmla="*/ 170304 w 3871597"/>
                <a:gd name="connsiteY739" fmla="*/ 763889 h 1256101"/>
                <a:gd name="connsiteX740" fmla="*/ 177290 w 3871597"/>
                <a:gd name="connsiteY740" fmla="*/ 762607 h 1256101"/>
                <a:gd name="connsiteX741" fmla="*/ 177370 w 3871597"/>
                <a:gd name="connsiteY741" fmla="*/ 761158 h 1256101"/>
                <a:gd name="connsiteX742" fmla="*/ 179972 w 3871597"/>
                <a:gd name="connsiteY742" fmla="*/ 759880 h 1256101"/>
                <a:gd name="connsiteX743" fmla="*/ 204599 w 3871597"/>
                <a:gd name="connsiteY743" fmla="*/ 758340 h 1256101"/>
                <a:gd name="connsiteX744" fmla="*/ 213342 w 3871597"/>
                <a:gd name="connsiteY744" fmla="*/ 756647 h 1256101"/>
                <a:gd name="connsiteX745" fmla="*/ 205846 w 3871597"/>
                <a:gd name="connsiteY745" fmla="*/ 752206 h 1256101"/>
                <a:gd name="connsiteX746" fmla="*/ 194159 w 3871597"/>
                <a:gd name="connsiteY746" fmla="*/ 756107 h 1256101"/>
                <a:gd name="connsiteX747" fmla="*/ 191173 w 3871597"/>
                <a:gd name="connsiteY747" fmla="*/ 755164 h 1256101"/>
                <a:gd name="connsiteX748" fmla="*/ 191738 w 3871597"/>
                <a:gd name="connsiteY748" fmla="*/ 750328 h 1256101"/>
                <a:gd name="connsiteX749" fmla="*/ 210190 w 3871597"/>
                <a:gd name="connsiteY749" fmla="*/ 744357 h 1256101"/>
                <a:gd name="connsiteX750" fmla="*/ 202575 w 3871597"/>
                <a:gd name="connsiteY750" fmla="*/ 741461 h 1256101"/>
                <a:gd name="connsiteX751" fmla="*/ 202693 w 3871597"/>
                <a:gd name="connsiteY751" fmla="*/ 740467 h 1256101"/>
                <a:gd name="connsiteX752" fmla="*/ 86786 w 3871597"/>
                <a:gd name="connsiteY752" fmla="*/ 744721 h 1256101"/>
                <a:gd name="connsiteX753" fmla="*/ 106235 w 3871597"/>
                <a:gd name="connsiteY753" fmla="*/ 740480 h 1256101"/>
                <a:gd name="connsiteX754" fmla="*/ 0 w 3871597"/>
                <a:gd name="connsiteY754" fmla="*/ 734205 h 1256101"/>
                <a:gd name="connsiteX755" fmla="*/ 50398 w 3871597"/>
                <a:gd name="connsiteY755" fmla="*/ 718069 h 1256101"/>
                <a:gd name="connsiteX756" fmla="*/ 117575 w 3871597"/>
                <a:gd name="connsiteY756" fmla="*/ 707758 h 1256101"/>
                <a:gd name="connsiteX757" fmla="*/ 90114 w 3871597"/>
                <a:gd name="connsiteY757" fmla="*/ 705388 h 1256101"/>
                <a:gd name="connsiteX758" fmla="*/ 156417 w 3871597"/>
                <a:gd name="connsiteY758" fmla="*/ 681790 h 1256101"/>
                <a:gd name="connsiteX759" fmla="*/ 170697 w 3871597"/>
                <a:gd name="connsiteY759" fmla="*/ 671626 h 1256101"/>
                <a:gd name="connsiteX760" fmla="*/ 199201 w 3871597"/>
                <a:gd name="connsiteY760" fmla="*/ 664624 h 1256101"/>
                <a:gd name="connsiteX761" fmla="*/ 191759 w 3871597"/>
                <a:gd name="connsiteY761" fmla="*/ 662982 h 1256101"/>
                <a:gd name="connsiteX762" fmla="*/ 191918 w 3871597"/>
                <a:gd name="connsiteY762" fmla="*/ 662298 h 1256101"/>
                <a:gd name="connsiteX763" fmla="*/ 110300 w 3871597"/>
                <a:gd name="connsiteY763" fmla="*/ 667669 h 1256101"/>
                <a:gd name="connsiteX764" fmla="*/ 174967 w 3871597"/>
                <a:gd name="connsiteY764" fmla="*/ 630292 h 1256101"/>
                <a:gd name="connsiteX765" fmla="*/ 149325 w 3871597"/>
                <a:gd name="connsiteY765" fmla="*/ 623963 h 1256101"/>
                <a:gd name="connsiteX766" fmla="*/ 163638 w 3871597"/>
                <a:gd name="connsiteY766" fmla="*/ 616136 h 1256101"/>
                <a:gd name="connsiteX767" fmla="*/ 150777 w 3871597"/>
                <a:gd name="connsiteY767" fmla="*/ 614947 h 1256101"/>
                <a:gd name="connsiteX768" fmla="*/ 133802 w 3871597"/>
                <a:gd name="connsiteY768" fmla="*/ 607902 h 1256101"/>
                <a:gd name="connsiteX769" fmla="*/ 169190 w 3871597"/>
                <a:gd name="connsiteY769" fmla="*/ 588390 h 1256101"/>
                <a:gd name="connsiteX770" fmla="*/ 150247 w 3871597"/>
                <a:gd name="connsiteY770" fmla="*/ 585408 h 1256101"/>
                <a:gd name="connsiteX771" fmla="*/ 168962 w 3871597"/>
                <a:gd name="connsiteY771" fmla="*/ 580428 h 1256101"/>
                <a:gd name="connsiteX772" fmla="*/ 134860 w 3871597"/>
                <a:gd name="connsiteY772" fmla="*/ 572918 h 1256101"/>
                <a:gd name="connsiteX773" fmla="*/ 191674 w 3871597"/>
                <a:gd name="connsiteY773" fmla="*/ 565161 h 1256101"/>
                <a:gd name="connsiteX774" fmla="*/ 156558 w 3871597"/>
                <a:gd name="connsiteY774" fmla="*/ 557337 h 1256101"/>
                <a:gd name="connsiteX775" fmla="*/ 165407 w 3871597"/>
                <a:gd name="connsiteY775" fmla="*/ 554656 h 1256101"/>
                <a:gd name="connsiteX776" fmla="*/ 131840 w 3871597"/>
                <a:gd name="connsiteY776" fmla="*/ 551029 h 1256101"/>
                <a:gd name="connsiteX777" fmla="*/ 188653 w 3871597"/>
                <a:gd name="connsiteY777" fmla="*/ 543248 h 1256101"/>
                <a:gd name="connsiteX778" fmla="*/ 76767 w 3871597"/>
                <a:gd name="connsiteY778" fmla="*/ 536597 h 1256101"/>
                <a:gd name="connsiteX779" fmla="*/ 82505 w 3871597"/>
                <a:gd name="connsiteY779" fmla="*/ 534708 h 1256101"/>
                <a:gd name="connsiteX780" fmla="*/ 109812 w 3871597"/>
                <a:gd name="connsiteY780" fmla="*/ 528383 h 1256101"/>
                <a:gd name="connsiteX781" fmla="*/ 132171 w 3871597"/>
                <a:gd name="connsiteY781" fmla="*/ 527562 h 1256101"/>
                <a:gd name="connsiteX782" fmla="*/ 140233 w 3871597"/>
                <a:gd name="connsiteY782" fmla="*/ 518513 h 1256101"/>
                <a:gd name="connsiteX783" fmla="*/ 275109 w 3871597"/>
                <a:gd name="connsiteY783" fmla="*/ 486746 h 1256101"/>
                <a:gd name="connsiteX784" fmla="*/ 275689 w 3871597"/>
                <a:gd name="connsiteY784" fmla="*/ 484702 h 1256101"/>
                <a:gd name="connsiteX785" fmla="*/ 276758 w 3871597"/>
                <a:gd name="connsiteY785" fmla="*/ 482410 h 1256101"/>
                <a:gd name="connsiteX786" fmla="*/ 297319 w 3871597"/>
                <a:gd name="connsiteY786" fmla="*/ 480899 h 1256101"/>
                <a:gd name="connsiteX787" fmla="*/ 300248 w 3871597"/>
                <a:gd name="connsiteY787" fmla="*/ 480163 h 1256101"/>
                <a:gd name="connsiteX788" fmla="*/ 306730 w 3871597"/>
                <a:gd name="connsiteY788" fmla="*/ 477899 h 1256101"/>
                <a:gd name="connsiteX789" fmla="*/ 305792 w 3871597"/>
                <a:gd name="connsiteY789" fmla="*/ 477065 h 1256101"/>
                <a:gd name="connsiteX790" fmla="*/ 306566 w 3871597"/>
                <a:gd name="connsiteY790" fmla="*/ 476712 h 1256101"/>
                <a:gd name="connsiteX791" fmla="*/ 304058 w 3871597"/>
                <a:gd name="connsiteY791" fmla="*/ 473478 h 1256101"/>
                <a:gd name="connsiteX792" fmla="*/ 305722 w 3871597"/>
                <a:gd name="connsiteY792" fmla="*/ 472157 h 1256101"/>
                <a:gd name="connsiteX793" fmla="*/ 303815 w 3871597"/>
                <a:gd name="connsiteY793" fmla="*/ 472203 h 1256101"/>
                <a:gd name="connsiteX794" fmla="*/ 303450 w 3871597"/>
                <a:gd name="connsiteY794" fmla="*/ 470187 h 1256101"/>
                <a:gd name="connsiteX795" fmla="*/ 305178 w 3871597"/>
                <a:gd name="connsiteY795" fmla="*/ 468198 h 1256101"/>
                <a:gd name="connsiteX796" fmla="*/ 296324 w 3871597"/>
                <a:gd name="connsiteY796" fmla="*/ 467946 h 1256101"/>
                <a:gd name="connsiteX797" fmla="*/ 337609 w 3871597"/>
                <a:gd name="connsiteY797" fmla="*/ 457256 h 1256101"/>
                <a:gd name="connsiteX798" fmla="*/ 342562 w 3871597"/>
                <a:gd name="connsiteY798" fmla="*/ 449440 h 1256101"/>
                <a:gd name="connsiteX799" fmla="*/ 352020 w 3871597"/>
                <a:gd name="connsiteY799" fmla="*/ 449659 h 1256101"/>
                <a:gd name="connsiteX800" fmla="*/ 337648 w 3871597"/>
                <a:gd name="connsiteY800" fmla="*/ 445451 h 1256101"/>
                <a:gd name="connsiteX801" fmla="*/ 337530 w 3871597"/>
                <a:gd name="connsiteY801" fmla="*/ 445495 h 1256101"/>
                <a:gd name="connsiteX802" fmla="*/ 340872 w 3871597"/>
                <a:gd name="connsiteY802" fmla="*/ 437179 h 1256101"/>
                <a:gd name="connsiteX803" fmla="*/ 350431 w 3871597"/>
                <a:gd name="connsiteY803" fmla="*/ 438113 h 1256101"/>
                <a:gd name="connsiteX804" fmla="*/ 335657 w 3871597"/>
                <a:gd name="connsiteY804" fmla="*/ 430993 h 1256101"/>
                <a:gd name="connsiteX805" fmla="*/ 308858 w 3871597"/>
                <a:gd name="connsiteY805" fmla="*/ 441312 h 1256101"/>
                <a:gd name="connsiteX806" fmla="*/ 305948 w 3871597"/>
                <a:gd name="connsiteY806" fmla="*/ 439477 h 1256101"/>
                <a:gd name="connsiteX807" fmla="*/ 306632 w 3871597"/>
                <a:gd name="connsiteY807" fmla="*/ 435308 h 1256101"/>
                <a:gd name="connsiteX808" fmla="*/ 298757 w 3871597"/>
                <a:gd name="connsiteY808" fmla="*/ 438142 h 1256101"/>
                <a:gd name="connsiteX809" fmla="*/ 297641 w 3871597"/>
                <a:gd name="connsiteY809" fmla="*/ 436655 h 1256101"/>
                <a:gd name="connsiteX810" fmla="*/ 300994 w 3871597"/>
                <a:gd name="connsiteY810" fmla="*/ 427218 h 1256101"/>
                <a:gd name="connsiteX811" fmla="*/ 287759 w 3871597"/>
                <a:gd name="connsiteY811" fmla="*/ 426454 h 1256101"/>
                <a:gd name="connsiteX812" fmla="*/ 271517 w 3871597"/>
                <a:gd name="connsiteY812" fmla="*/ 433834 h 1256101"/>
                <a:gd name="connsiteX813" fmla="*/ 268619 w 3871597"/>
                <a:gd name="connsiteY813" fmla="*/ 432711 h 1256101"/>
                <a:gd name="connsiteX814" fmla="*/ 267992 w 3871597"/>
                <a:gd name="connsiteY814" fmla="*/ 429712 h 1256101"/>
                <a:gd name="connsiteX815" fmla="*/ 261039 w 3871597"/>
                <a:gd name="connsiteY815" fmla="*/ 431219 h 1256101"/>
                <a:gd name="connsiteX816" fmla="*/ 261089 w 3871597"/>
                <a:gd name="connsiteY816" fmla="*/ 425474 h 1256101"/>
                <a:gd name="connsiteX817" fmla="*/ 229818 w 3871597"/>
                <a:gd name="connsiteY817" fmla="*/ 424821 h 1256101"/>
                <a:gd name="connsiteX818" fmla="*/ 242387 w 3871597"/>
                <a:gd name="connsiteY818" fmla="*/ 421555 h 1256101"/>
                <a:gd name="connsiteX819" fmla="*/ 234201 w 3871597"/>
                <a:gd name="connsiteY819" fmla="*/ 419956 h 1256101"/>
                <a:gd name="connsiteX820" fmla="*/ 258250 w 3871597"/>
                <a:gd name="connsiteY820" fmla="*/ 414648 h 1256101"/>
                <a:gd name="connsiteX821" fmla="*/ 250342 w 3871597"/>
                <a:gd name="connsiteY821" fmla="*/ 403589 h 1256101"/>
                <a:gd name="connsiteX822" fmla="*/ 276539 w 3871597"/>
                <a:gd name="connsiteY822" fmla="*/ 401031 h 1256101"/>
                <a:gd name="connsiteX823" fmla="*/ 276582 w 3871597"/>
                <a:gd name="connsiteY823" fmla="*/ 401025 h 1256101"/>
                <a:gd name="connsiteX824" fmla="*/ 275696 w 3871597"/>
                <a:gd name="connsiteY824" fmla="*/ 400593 h 1256101"/>
                <a:gd name="connsiteX825" fmla="*/ 259630 w 3871597"/>
                <a:gd name="connsiteY825" fmla="*/ 397667 h 1256101"/>
                <a:gd name="connsiteX826" fmla="*/ 288045 w 3871597"/>
                <a:gd name="connsiteY826" fmla="*/ 387424 h 1256101"/>
                <a:gd name="connsiteX827" fmla="*/ 278197 w 3871597"/>
                <a:gd name="connsiteY827" fmla="*/ 385058 h 1256101"/>
                <a:gd name="connsiteX828" fmla="*/ 309560 w 3871597"/>
                <a:gd name="connsiteY828" fmla="*/ 378624 h 1256101"/>
                <a:gd name="connsiteX829" fmla="*/ 302362 w 3871597"/>
                <a:gd name="connsiteY829" fmla="*/ 363628 h 1256101"/>
                <a:gd name="connsiteX830" fmla="*/ 335742 w 3871597"/>
                <a:gd name="connsiteY830" fmla="*/ 360924 h 1256101"/>
                <a:gd name="connsiteX831" fmla="*/ 335796 w 3871597"/>
                <a:gd name="connsiteY831" fmla="*/ 360917 h 1256101"/>
                <a:gd name="connsiteX832" fmla="*/ 331885 w 3871597"/>
                <a:gd name="connsiteY832" fmla="*/ 354527 h 1256101"/>
                <a:gd name="connsiteX833" fmla="*/ 361070 w 3871597"/>
                <a:gd name="connsiteY833" fmla="*/ 353469 h 1256101"/>
                <a:gd name="connsiteX834" fmla="*/ 363019 w 3871597"/>
                <a:gd name="connsiteY834" fmla="*/ 347879 h 1256101"/>
                <a:gd name="connsiteX835" fmla="*/ 354998 w 3871597"/>
                <a:gd name="connsiteY835" fmla="*/ 346312 h 1256101"/>
                <a:gd name="connsiteX836" fmla="*/ 363190 w 3871597"/>
                <a:gd name="connsiteY836" fmla="*/ 344585 h 1256101"/>
                <a:gd name="connsiteX837" fmla="*/ 368871 w 3871597"/>
                <a:gd name="connsiteY837" fmla="*/ 336602 h 1256101"/>
                <a:gd name="connsiteX838" fmla="*/ 417580 w 3871597"/>
                <a:gd name="connsiteY838" fmla="*/ 335983 h 1256101"/>
                <a:gd name="connsiteX839" fmla="*/ 420602 w 3871597"/>
                <a:gd name="connsiteY839" fmla="*/ 334852 h 1256101"/>
                <a:gd name="connsiteX840" fmla="*/ 422386 w 3871597"/>
                <a:gd name="connsiteY840" fmla="*/ 332745 h 1256101"/>
                <a:gd name="connsiteX841" fmla="*/ 426975 w 3871597"/>
                <a:gd name="connsiteY841" fmla="*/ 331445 h 1256101"/>
                <a:gd name="connsiteX842" fmla="*/ 432333 w 3871597"/>
                <a:gd name="connsiteY842" fmla="*/ 326988 h 1256101"/>
                <a:gd name="connsiteX843" fmla="*/ 430371 w 3871597"/>
                <a:gd name="connsiteY843" fmla="*/ 312743 h 1256101"/>
                <a:gd name="connsiteX844" fmla="*/ 302766 w 3871597"/>
                <a:gd name="connsiteY844" fmla="*/ 330329 h 1256101"/>
                <a:gd name="connsiteX845" fmla="*/ 294966 w 3871597"/>
                <a:gd name="connsiteY845" fmla="*/ 310435 h 1256101"/>
                <a:gd name="connsiteX846" fmla="*/ 325734 w 3871597"/>
                <a:gd name="connsiteY846" fmla="*/ 306537 h 1256101"/>
                <a:gd name="connsiteX847" fmla="*/ 328248 w 3871597"/>
                <a:gd name="connsiteY847" fmla="*/ 306549 h 1256101"/>
                <a:gd name="connsiteX848" fmla="*/ 328302 w 3871597"/>
                <a:gd name="connsiteY848" fmla="*/ 306544 h 1256101"/>
                <a:gd name="connsiteX849" fmla="*/ 327996 w 3871597"/>
                <a:gd name="connsiteY849" fmla="*/ 306265 h 1256101"/>
                <a:gd name="connsiteX850" fmla="*/ 345807 w 3871597"/>
                <a:gd name="connsiteY850" fmla="*/ 304119 h 1256101"/>
                <a:gd name="connsiteX851" fmla="*/ 328159 w 3871597"/>
                <a:gd name="connsiteY851" fmla="*/ 298714 h 1256101"/>
                <a:gd name="connsiteX852" fmla="*/ 345817 w 3871597"/>
                <a:gd name="connsiteY852" fmla="*/ 296554 h 1256101"/>
                <a:gd name="connsiteX853" fmla="*/ 353320 w 3871597"/>
                <a:gd name="connsiteY853" fmla="*/ 297228 h 1256101"/>
                <a:gd name="connsiteX854" fmla="*/ 353643 w 3871597"/>
                <a:gd name="connsiteY854" fmla="*/ 295595 h 1256101"/>
                <a:gd name="connsiteX855" fmla="*/ 416000 w 3871597"/>
                <a:gd name="connsiteY855" fmla="*/ 288216 h 1256101"/>
                <a:gd name="connsiteX856" fmla="*/ 416137 w 3871597"/>
                <a:gd name="connsiteY856" fmla="*/ 288198 h 1256101"/>
                <a:gd name="connsiteX857" fmla="*/ 413568 w 3871597"/>
                <a:gd name="connsiteY857" fmla="*/ 288175 h 1256101"/>
                <a:gd name="connsiteX858" fmla="*/ 363056 w 3871597"/>
                <a:gd name="connsiteY858" fmla="*/ 291358 h 1256101"/>
                <a:gd name="connsiteX859" fmla="*/ 426197 w 3871597"/>
                <a:gd name="connsiteY859" fmla="*/ 280842 h 1256101"/>
                <a:gd name="connsiteX860" fmla="*/ 440059 w 3871597"/>
                <a:gd name="connsiteY860" fmla="*/ 279219 h 1256101"/>
                <a:gd name="connsiteX861" fmla="*/ 456781 w 3871597"/>
                <a:gd name="connsiteY861" fmla="*/ 275749 h 1256101"/>
                <a:gd name="connsiteX862" fmla="*/ 463948 w 3871597"/>
                <a:gd name="connsiteY862" fmla="*/ 274554 h 1256101"/>
                <a:gd name="connsiteX863" fmla="*/ 462574 w 3871597"/>
                <a:gd name="connsiteY863" fmla="*/ 274547 h 1256101"/>
                <a:gd name="connsiteX864" fmla="*/ 510546 w 3871597"/>
                <a:gd name="connsiteY864" fmla="*/ 264592 h 1256101"/>
                <a:gd name="connsiteX865" fmla="*/ 541113 w 3871597"/>
                <a:gd name="connsiteY865" fmla="*/ 261078 h 1256101"/>
                <a:gd name="connsiteX866" fmla="*/ 537203 w 3871597"/>
                <a:gd name="connsiteY866" fmla="*/ 258911 h 1256101"/>
                <a:gd name="connsiteX867" fmla="*/ 535767 w 3871597"/>
                <a:gd name="connsiteY867" fmla="*/ 258710 h 1256101"/>
                <a:gd name="connsiteX868" fmla="*/ 535535 w 3871597"/>
                <a:gd name="connsiteY868" fmla="*/ 258677 h 1256101"/>
                <a:gd name="connsiteX869" fmla="*/ 567554 w 3871597"/>
                <a:gd name="connsiteY869" fmla="*/ 247587 h 1256101"/>
                <a:gd name="connsiteX870" fmla="*/ 569763 w 3871597"/>
                <a:gd name="connsiteY870" fmla="*/ 247344 h 1256101"/>
                <a:gd name="connsiteX871" fmla="*/ 538146 w 3871597"/>
                <a:gd name="connsiteY871" fmla="*/ 229461 h 1256101"/>
                <a:gd name="connsiteX872" fmla="*/ 541046 w 3871597"/>
                <a:gd name="connsiteY872" fmla="*/ 228485 h 1256101"/>
                <a:gd name="connsiteX873" fmla="*/ 554357 w 3871597"/>
                <a:gd name="connsiteY873" fmla="*/ 226892 h 1256101"/>
                <a:gd name="connsiteX874" fmla="*/ 564453 w 3871597"/>
                <a:gd name="connsiteY874" fmla="*/ 230583 h 1256101"/>
                <a:gd name="connsiteX875" fmla="*/ 569704 w 3871597"/>
                <a:gd name="connsiteY875" fmla="*/ 221885 h 1256101"/>
                <a:gd name="connsiteX876" fmla="*/ 635548 w 3871597"/>
                <a:gd name="connsiteY876" fmla="*/ 213423 h 1256101"/>
                <a:gd name="connsiteX877" fmla="*/ 636181 w 3871597"/>
                <a:gd name="connsiteY877" fmla="*/ 211201 h 1256101"/>
                <a:gd name="connsiteX878" fmla="*/ 637080 w 3871597"/>
                <a:gd name="connsiteY878" fmla="*/ 208798 h 1256101"/>
                <a:gd name="connsiteX879" fmla="*/ 646504 w 3871597"/>
                <a:gd name="connsiteY879" fmla="*/ 211324 h 1256101"/>
                <a:gd name="connsiteX880" fmla="*/ 647941 w 3871597"/>
                <a:gd name="connsiteY880" fmla="*/ 211086 h 1256101"/>
                <a:gd name="connsiteX881" fmla="*/ 651242 w 3871597"/>
                <a:gd name="connsiteY881" fmla="*/ 209837 h 1256101"/>
                <a:gd name="connsiteX882" fmla="*/ 650978 w 3871597"/>
                <a:gd name="connsiteY882" fmla="*/ 208685 h 1256101"/>
                <a:gd name="connsiteX883" fmla="*/ 651388 w 3871597"/>
                <a:gd name="connsiteY883" fmla="*/ 208442 h 1256101"/>
                <a:gd name="connsiteX884" fmla="*/ 650868 w 3871597"/>
                <a:gd name="connsiteY884" fmla="*/ 204217 h 1256101"/>
                <a:gd name="connsiteX885" fmla="*/ 651851 w 3871597"/>
                <a:gd name="connsiteY885" fmla="*/ 203048 h 1256101"/>
                <a:gd name="connsiteX886" fmla="*/ 650994 w 3871597"/>
                <a:gd name="connsiteY886" fmla="*/ 202706 h 1256101"/>
                <a:gd name="connsiteX887" fmla="*/ 651203 w 3871597"/>
                <a:gd name="connsiteY887" fmla="*/ 200322 h 1256101"/>
                <a:gd name="connsiteX888" fmla="*/ 652338 w 3871597"/>
                <a:gd name="connsiteY888" fmla="*/ 198399 h 1256101"/>
                <a:gd name="connsiteX889" fmla="*/ 648447 w 3871597"/>
                <a:gd name="connsiteY889" fmla="*/ 196278 h 1256101"/>
                <a:gd name="connsiteX890" fmla="*/ 668777 w 3871597"/>
                <a:gd name="connsiteY890" fmla="*/ 192581 h 1256101"/>
                <a:gd name="connsiteX891" fmla="*/ 672419 w 3871597"/>
                <a:gd name="connsiteY891" fmla="*/ 184653 h 1256101"/>
                <a:gd name="connsiteX892" fmla="*/ 676588 w 3871597"/>
                <a:gd name="connsiteY892" fmla="*/ 186863 h 1256101"/>
                <a:gd name="connsiteX893" fmla="*/ 670969 w 3871597"/>
                <a:gd name="connsiteY893" fmla="*/ 179066 h 1256101"/>
                <a:gd name="connsiteX894" fmla="*/ 670908 w 3871597"/>
                <a:gd name="connsiteY894" fmla="*/ 179091 h 1256101"/>
                <a:gd name="connsiteX895" fmla="*/ 673926 w 3871597"/>
                <a:gd name="connsiteY895" fmla="*/ 170256 h 1256101"/>
                <a:gd name="connsiteX896" fmla="*/ 678006 w 3871597"/>
                <a:gd name="connsiteY896" fmla="*/ 173307 h 1256101"/>
                <a:gd name="connsiteX897" fmla="*/ 672745 w 3871597"/>
                <a:gd name="connsiteY897" fmla="*/ 162090 h 1256101"/>
                <a:gd name="connsiteX898" fmla="*/ 658926 w 3871597"/>
                <a:gd name="connsiteY898" fmla="*/ 168362 h 1256101"/>
                <a:gd name="connsiteX899" fmla="*/ 657970 w 3871597"/>
                <a:gd name="connsiteY899" fmla="*/ 165657 h 1256101"/>
                <a:gd name="connsiteX900" fmla="*/ 659042 w 3871597"/>
                <a:gd name="connsiteY900" fmla="*/ 161023 h 1256101"/>
                <a:gd name="connsiteX901" fmla="*/ 655017 w 3871597"/>
                <a:gd name="connsiteY901" fmla="*/ 162639 h 1256101"/>
                <a:gd name="connsiteX902" fmla="*/ 654794 w 3871597"/>
                <a:gd name="connsiteY902" fmla="*/ 160705 h 1256101"/>
                <a:gd name="connsiteX903" fmla="*/ 658024 w 3871597"/>
                <a:gd name="connsiteY903" fmla="*/ 150586 h 1256101"/>
                <a:gd name="connsiteX904" fmla="*/ 652276 w 3871597"/>
                <a:gd name="connsiteY904" fmla="*/ 146973 h 1256101"/>
                <a:gd name="connsiteX905" fmla="*/ 643694 w 3871597"/>
                <a:gd name="connsiteY905" fmla="*/ 152064 h 1256101"/>
                <a:gd name="connsiteX906" fmla="*/ 642612 w 3871597"/>
                <a:gd name="connsiteY906" fmla="*/ 150176 h 1256101"/>
                <a:gd name="connsiteX907" fmla="*/ 642884 w 3871597"/>
                <a:gd name="connsiteY907" fmla="*/ 146612 h 1256101"/>
                <a:gd name="connsiteX908" fmla="*/ 639513 w 3871597"/>
                <a:gd name="connsiteY908" fmla="*/ 146897 h 1256101"/>
                <a:gd name="connsiteX909" fmla="*/ 640594 w 3871597"/>
                <a:gd name="connsiteY909" fmla="*/ 140327 h 1256101"/>
                <a:gd name="connsiteX910" fmla="*/ 626806 w 3871597"/>
                <a:gd name="connsiteY910" fmla="*/ 133103 h 1256101"/>
                <a:gd name="connsiteX911" fmla="*/ 632998 w 3871597"/>
                <a:gd name="connsiteY911" fmla="*/ 131966 h 1256101"/>
                <a:gd name="connsiteX912" fmla="*/ 629651 w 3871597"/>
                <a:gd name="connsiteY912" fmla="*/ 128437 h 1256101"/>
                <a:gd name="connsiteX913" fmla="*/ 641326 w 3871597"/>
                <a:gd name="connsiteY913" fmla="*/ 127337 h 1256101"/>
                <a:gd name="connsiteX914" fmla="*/ 639844 w 3871597"/>
                <a:gd name="connsiteY914" fmla="*/ 113031 h 1256101"/>
                <a:gd name="connsiteX915" fmla="*/ 651967 w 3871597"/>
                <a:gd name="connsiteY915" fmla="*/ 115524 h 1256101"/>
                <a:gd name="connsiteX916" fmla="*/ 651987 w 3871597"/>
                <a:gd name="connsiteY916" fmla="*/ 115526 h 1256101"/>
                <a:gd name="connsiteX917" fmla="*/ 651673 w 3871597"/>
                <a:gd name="connsiteY917" fmla="*/ 114846 h 1256101"/>
                <a:gd name="connsiteX918" fmla="*/ 645067 w 3871597"/>
                <a:gd name="connsiteY918" fmla="*/ 108168 h 1256101"/>
                <a:gd name="connsiteX919" fmla="*/ 659592 w 3871597"/>
                <a:gd name="connsiteY919" fmla="*/ 102317 h 1256101"/>
                <a:gd name="connsiteX920" fmla="*/ 655647 w 3871597"/>
                <a:gd name="connsiteY920" fmla="*/ 97569 h 1256101"/>
                <a:gd name="connsiteX921" fmla="*/ 670781 w 3871597"/>
                <a:gd name="connsiteY921" fmla="*/ 96693 h 1256101"/>
                <a:gd name="connsiteX922" fmla="*/ 670341 w 3871597"/>
                <a:gd name="connsiteY922" fmla="*/ 78022 h 1256101"/>
                <a:gd name="connsiteX923" fmla="*/ 685686 w 3871597"/>
                <a:gd name="connsiteY923" fmla="*/ 81837 h 1256101"/>
                <a:gd name="connsiteX924" fmla="*/ 685711 w 3871597"/>
                <a:gd name="connsiteY924" fmla="*/ 81840 h 1256101"/>
                <a:gd name="connsiteX925" fmla="*/ 685148 w 3871597"/>
                <a:gd name="connsiteY925" fmla="*/ 73711 h 1256101"/>
                <a:gd name="connsiteX926" fmla="*/ 698325 w 3871597"/>
                <a:gd name="connsiteY926" fmla="*/ 78541 h 1256101"/>
                <a:gd name="connsiteX927" fmla="*/ 700222 w 3871597"/>
                <a:gd name="connsiteY927" fmla="*/ 72540 h 1256101"/>
                <a:gd name="connsiteX928" fmla="*/ 696942 w 3871597"/>
                <a:gd name="connsiteY928" fmla="*/ 69084 h 1256101"/>
                <a:gd name="connsiteX929" fmla="*/ 700903 w 3871597"/>
                <a:gd name="connsiteY929" fmla="*/ 68803 h 1256101"/>
                <a:gd name="connsiteX930" fmla="*/ 704901 w 3871597"/>
                <a:gd name="connsiteY930" fmla="*/ 60834 h 1256101"/>
                <a:gd name="connsiteX931" fmla="*/ 726681 w 3871597"/>
                <a:gd name="connsiteY931" fmla="*/ 70210 h 1256101"/>
                <a:gd name="connsiteX932" fmla="*/ 728233 w 3871597"/>
                <a:gd name="connsiteY932" fmla="*/ 69541 h 1256101"/>
                <a:gd name="connsiteX933" fmla="*/ 729414 w 3871597"/>
                <a:gd name="connsiteY933" fmla="*/ 67496 h 1256101"/>
                <a:gd name="connsiteX934" fmla="*/ 731695 w 3871597"/>
                <a:gd name="connsiteY934" fmla="*/ 66958 h 1256101"/>
                <a:gd name="connsiteX935" fmla="*/ 734900 w 3871597"/>
                <a:gd name="connsiteY935" fmla="*/ 62961 h 1256101"/>
                <a:gd name="connsiteX936" fmla="*/ 736650 w 3871597"/>
                <a:gd name="connsiteY936" fmla="*/ 46235 h 1256101"/>
                <a:gd name="connsiteX937" fmla="*/ 676653 w 3871597"/>
                <a:gd name="connsiteY937" fmla="*/ 39958 h 1256101"/>
                <a:gd name="connsiteX938" fmla="*/ 676847 w 3871597"/>
                <a:gd name="connsiteY938" fmla="*/ 15552 h 1256101"/>
                <a:gd name="connsiteX939" fmla="*/ 691249 w 3871597"/>
                <a:gd name="connsiteY939" fmla="*/ 17459 h 1256101"/>
                <a:gd name="connsiteX940" fmla="*/ 692366 w 3871597"/>
                <a:gd name="connsiteY940" fmla="*/ 17995 h 1256101"/>
                <a:gd name="connsiteX941" fmla="*/ 692391 w 3871597"/>
                <a:gd name="connsiteY941" fmla="*/ 17999 h 1256101"/>
                <a:gd name="connsiteX942" fmla="*/ 692306 w 3871597"/>
                <a:gd name="connsiteY942" fmla="*/ 17615 h 1256101"/>
                <a:gd name="connsiteX943" fmla="*/ 700623 w 3871597"/>
                <a:gd name="connsiteY943" fmla="*/ 18845 h 1256101"/>
                <a:gd name="connsiteX944" fmla="*/ 693769 w 3871597"/>
                <a:gd name="connsiteY944" fmla="*/ 8999 h 1256101"/>
                <a:gd name="connsiteX945" fmla="*/ 702022 w 3871597"/>
                <a:gd name="connsiteY945" fmla="*/ 10180 h 1256101"/>
                <a:gd name="connsiteX946" fmla="*/ 705235 w 3871597"/>
                <a:gd name="connsiteY946" fmla="*/ 12506 h 1256101"/>
                <a:gd name="connsiteX947" fmla="*/ 705678 w 3871597"/>
                <a:gd name="connsiteY947" fmla="*/ 10704 h 1256101"/>
                <a:gd name="connsiteX948" fmla="*/ 734775 w 3871597"/>
                <a:gd name="connsiteY948" fmla="*/ 15161 h 1256101"/>
                <a:gd name="connsiteX949" fmla="*/ 734838 w 3871597"/>
                <a:gd name="connsiteY949" fmla="*/ 15170 h 1256101"/>
                <a:gd name="connsiteX950" fmla="*/ 733699 w 3871597"/>
                <a:gd name="connsiteY950" fmla="*/ 14610 h 1256101"/>
                <a:gd name="connsiteX951" fmla="*/ 710646 w 3871597"/>
                <a:gd name="connsiteY951" fmla="*/ 7797 h 1256101"/>
                <a:gd name="connsiteX952" fmla="*/ 740667 w 3871597"/>
                <a:gd name="connsiteY952" fmla="*/ 8825 h 1256101"/>
                <a:gd name="connsiteX953" fmla="*/ 747132 w 3871597"/>
                <a:gd name="connsiteY953" fmla="*/ 9836 h 1256101"/>
                <a:gd name="connsiteX954" fmla="*/ 755210 w 3871597"/>
                <a:gd name="connsiteY954" fmla="*/ 9323 h 1256101"/>
                <a:gd name="connsiteX955" fmla="*/ 758617 w 3871597"/>
                <a:gd name="connsiteY955" fmla="*/ 9440 h 1256101"/>
                <a:gd name="connsiteX956" fmla="*/ 758008 w 3871597"/>
                <a:gd name="connsiteY956" fmla="*/ 9147 h 1256101"/>
                <a:gd name="connsiteX957" fmla="*/ 781178 w 3871597"/>
                <a:gd name="connsiteY957" fmla="*/ 7677 h 1256101"/>
                <a:gd name="connsiteX958" fmla="*/ 795422 w 3871597"/>
                <a:gd name="connsiteY958" fmla="*/ 9980 h 1256101"/>
                <a:gd name="connsiteX959" fmla="*/ 794081 w 3871597"/>
                <a:gd name="connsiteY959" fmla="*/ 6689 h 1256101"/>
                <a:gd name="connsiteX960" fmla="*/ 793479 w 3871597"/>
                <a:gd name="connsiteY960" fmla="*/ 6161 h 1256101"/>
                <a:gd name="connsiteX961" fmla="*/ 793383 w 3871597"/>
                <a:gd name="connsiteY961" fmla="*/ 6076 h 1256101"/>
                <a:gd name="connsiteX962" fmla="*/ 809667 w 3871597"/>
                <a:gd name="connsiteY962" fmla="*/ 0 h 1256101"/>
                <a:gd name="connsiteX963" fmla="*/ 830469 w 3871597"/>
                <a:gd name="connsiteY963" fmla="*/ 3609 h 1256101"/>
                <a:gd name="connsiteX964" fmla="*/ 792494 w 3871597"/>
                <a:gd name="connsiteY964" fmla="*/ 30443 h 1256101"/>
                <a:gd name="connsiteX965" fmla="*/ 935565 w 3871597"/>
                <a:gd name="connsiteY965" fmla="*/ 20067 h 1256101"/>
                <a:gd name="connsiteX966" fmla="*/ 990259 w 3871597"/>
                <a:gd name="connsiteY966" fmla="*/ 21616 h 1256101"/>
                <a:gd name="connsiteX967" fmla="*/ 968996 w 3871597"/>
                <a:gd name="connsiteY967" fmla="*/ 52050 h 1256101"/>
                <a:gd name="connsiteX968" fmla="*/ 1040423 w 3871597"/>
                <a:gd name="connsiteY968" fmla="*/ 45952 h 1256101"/>
                <a:gd name="connsiteX969" fmla="*/ 1044512 w 3871597"/>
                <a:gd name="connsiteY969" fmla="*/ 45390 h 1256101"/>
                <a:gd name="connsiteX970" fmla="*/ 1101307 w 3871597"/>
                <a:gd name="connsiteY970" fmla="*/ 37495 h 1256101"/>
                <a:gd name="connsiteX971" fmla="*/ 1108072 w 3871597"/>
                <a:gd name="connsiteY971" fmla="*/ 48671 h 1256101"/>
                <a:gd name="connsiteX972" fmla="*/ 1178934 w 3871597"/>
                <a:gd name="connsiteY972" fmla="*/ 56602 h 1256101"/>
                <a:gd name="connsiteX973" fmla="*/ 1144384 w 3871597"/>
                <a:gd name="connsiteY973" fmla="*/ 47467 h 1256101"/>
                <a:gd name="connsiteX974" fmla="*/ 1232365 w 3871597"/>
                <a:gd name="connsiteY974" fmla="*/ 61561 h 1256101"/>
                <a:gd name="connsiteX975" fmla="*/ 1239851 w 3871597"/>
                <a:gd name="connsiteY975" fmla="*/ 59791 h 1256101"/>
                <a:gd name="connsiteX976" fmla="*/ 1244450 w 3871597"/>
                <a:gd name="connsiteY976" fmla="*/ 58026 h 1256101"/>
                <a:gd name="connsiteX977" fmla="*/ 1165978 w 3871597"/>
                <a:gd name="connsiteY977" fmla="*/ 41963 h 1256101"/>
                <a:gd name="connsiteX978" fmla="*/ 1255423 w 3871597"/>
                <a:gd name="connsiteY978" fmla="*/ 54001 h 1256101"/>
                <a:gd name="connsiteX979" fmla="*/ 1247120 w 3871597"/>
                <a:gd name="connsiteY979" fmla="*/ 49840 h 1256101"/>
                <a:gd name="connsiteX980" fmla="*/ 1262813 w 3871597"/>
                <a:gd name="connsiteY980" fmla="*/ 52135 h 1256101"/>
                <a:gd name="connsiteX981" fmla="*/ 1266585 w 3871597"/>
                <a:gd name="connsiteY981" fmla="*/ 50982 h 1256101"/>
                <a:gd name="connsiteX982" fmla="*/ 1267718 w 3871597"/>
                <a:gd name="connsiteY982" fmla="*/ 51269 h 1256101"/>
                <a:gd name="connsiteX983" fmla="*/ 1262785 w 3871597"/>
                <a:gd name="connsiteY983" fmla="*/ 98412 h 1256101"/>
                <a:gd name="connsiteX984" fmla="*/ 1318743 w 3871597"/>
                <a:gd name="connsiteY984" fmla="*/ 104266 h 1256101"/>
                <a:gd name="connsiteX985" fmla="*/ 1299109 w 3871597"/>
                <a:gd name="connsiteY985" fmla="*/ 99564 h 1256101"/>
                <a:gd name="connsiteX986" fmla="*/ 1327171 w 3871597"/>
                <a:gd name="connsiteY986" fmla="*/ 101721 h 1256101"/>
                <a:gd name="connsiteX987" fmla="*/ 1369537 w 3871597"/>
                <a:gd name="connsiteY987" fmla="*/ 104688 h 1256101"/>
                <a:gd name="connsiteX988" fmla="*/ 1380579 w 3871597"/>
                <a:gd name="connsiteY988" fmla="*/ 104237 h 1256101"/>
                <a:gd name="connsiteX989" fmla="*/ 1378762 w 3871597"/>
                <a:gd name="connsiteY989" fmla="*/ 103282 h 1256101"/>
                <a:gd name="connsiteX990" fmla="*/ 1370501 w 3871597"/>
                <a:gd name="connsiteY990" fmla="*/ 97793 h 1256101"/>
                <a:gd name="connsiteX991" fmla="*/ 1357658 w 3871597"/>
                <a:gd name="connsiteY991" fmla="*/ 93184 h 1256101"/>
                <a:gd name="connsiteX992" fmla="*/ 1382031 w 3871597"/>
                <a:gd name="connsiteY992" fmla="*/ 92880 h 1256101"/>
                <a:gd name="connsiteX993" fmla="*/ 1373954 w 3871597"/>
                <a:gd name="connsiteY993" fmla="*/ 88172 h 1256101"/>
                <a:gd name="connsiteX994" fmla="*/ 1400596 w 3871597"/>
                <a:gd name="connsiteY994" fmla="*/ 92077 h 1256101"/>
                <a:gd name="connsiteX995" fmla="*/ 1396271 w 3871597"/>
                <a:gd name="connsiteY995" fmla="*/ 82495 h 1256101"/>
                <a:gd name="connsiteX996" fmla="*/ 1423919 w 3871597"/>
                <a:gd name="connsiteY996" fmla="*/ 87261 h 1256101"/>
                <a:gd name="connsiteX997" fmla="*/ 1423962 w 3871597"/>
                <a:gd name="connsiteY997" fmla="*/ 87267 h 1256101"/>
                <a:gd name="connsiteX998" fmla="*/ 1423209 w 3871597"/>
                <a:gd name="connsiteY998" fmla="*/ 86747 h 1256101"/>
                <a:gd name="connsiteX999" fmla="*/ 1407775 w 3871597"/>
                <a:gd name="connsiteY999" fmla="*/ 80731 h 1256101"/>
                <a:gd name="connsiteX1000" fmla="*/ 1428136 w 3871597"/>
                <a:gd name="connsiteY1000" fmla="*/ 80749 h 1256101"/>
                <a:gd name="connsiteX1001" fmla="*/ 1432494 w 3871597"/>
                <a:gd name="connsiteY1001" fmla="*/ 81539 h 1256101"/>
                <a:gd name="connsiteX1002" fmla="*/ 1437998 w 3871597"/>
                <a:gd name="connsiteY1002" fmla="*/ 80758 h 1256101"/>
                <a:gd name="connsiteX1003" fmla="*/ 1440308 w 3871597"/>
                <a:gd name="connsiteY1003" fmla="*/ 80760 h 1256101"/>
                <a:gd name="connsiteX1004" fmla="*/ 1439905 w 3871597"/>
                <a:gd name="connsiteY1004" fmla="*/ 80488 h 1256101"/>
                <a:gd name="connsiteX1005" fmla="*/ 1455694 w 3871597"/>
                <a:gd name="connsiteY1005" fmla="*/ 78246 h 1256101"/>
                <a:gd name="connsiteX1006" fmla="*/ 1465293 w 3871597"/>
                <a:gd name="connsiteY1006" fmla="*/ 80063 h 1256101"/>
                <a:gd name="connsiteX1007" fmla="*/ 1464493 w 3871597"/>
                <a:gd name="connsiteY1007" fmla="*/ 76829 h 1256101"/>
                <a:gd name="connsiteX1008" fmla="*/ 1464101 w 3871597"/>
                <a:gd name="connsiteY1008" fmla="*/ 76322 h 1256101"/>
                <a:gd name="connsiteX1009" fmla="*/ 1464038 w 3871597"/>
                <a:gd name="connsiteY1009" fmla="*/ 76241 h 1256101"/>
                <a:gd name="connsiteX1010" fmla="*/ 1475305 w 3871597"/>
                <a:gd name="connsiteY1010" fmla="*/ 69640 h 1256101"/>
                <a:gd name="connsiteX1011" fmla="*/ 1489315 w 3871597"/>
                <a:gd name="connsiteY1011" fmla="*/ 72538 h 1256101"/>
                <a:gd name="connsiteX1012" fmla="*/ 1462618 w 3871597"/>
                <a:gd name="connsiteY1012" fmla="*/ 100553 h 1256101"/>
                <a:gd name="connsiteX1013" fmla="*/ 1560158 w 3871597"/>
                <a:gd name="connsiteY1013" fmla="*/ 85412 h 1256101"/>
                <a:gd name="connsiteX1014" fmla="*/ 1597261 w 3871597"/>
                <a:gd name="connsiteY1014" fmla="*/ 85121 h 1256101"/>
                <a:gd name="connsiteX1015" fmla="*/ 1581795 w 3871597"/>
                <a:gd name="connsiteY1015" fmla="*/ 116162 h 1256101"/>
                <a:gd name="connsiteX1016" fmla="*/ 1630521 w 3871597"/>
                <a:gd name="connsiteY1016" fmla="*/ 107688 h 1256101"/>
                <a:gd name="connsiteX1017" fmla="*/ 1633317 w 3871597"/>
                <a:gd name="connsiteY1017" fmla="*/ 106991 h 1256101"/>
                <a:gd name="connsiteX1018" fmla="*/ 1672166 w 3871597"/>
                <a:gd name="connsiteY1018" fmla="*/ 97219 h 1256101"/>
                <a:gd name="connsiteX1019" fmla="*/ 1676387 w 3871597"/>
                <a:gd name="connsiteY1019" fmla="*/ 108129 h 1256101"/>
                <a:gd name="connsiteX1020" fmla="*/ 1724259 w 3871597"/>
                <a:gd name="connsiteY1020" fmla="*/ 113654 h 1256101"/>
                <a:gd name="connsiteX1021" fmla="*/ 1701094 w 3871597"/>
                <a:gd name="connsiteY1021" fmla="*/ 105711 h 1256101"/>
                <a:gd name="connsiteX1022" fmla="*/ 1760390 w 3871597"/>
                <a:gd name="connsiteY1022" fmla="*/ 116803 h 1256101"/>
                <a:gd name="connsiteX1023" fmla="*/ 1765534 w 3871597"/>
                <a:gd name="connsiteY1023" fmla="*/ 114789 h 1256101"/>
                <a:gd name="connsiteX1024" fmla="*/ 1768718 w 3871597"/>
                <a:gd name="connsiteY1024" fmla="*/ 112876 h 1256101"/>
                <a:gd name="connsiteX1025" fmla="*/ 1715946 w 3871597"/>
                <a:gd name="connsiteY1025" fmla="*/ 99501 h 1256101"/>
                <a:gd name="connsiteX1026" fmla="*/ 1776305 w 3871597"/>
                <a:gd name="connsiteY1026" fmla="*/ 108496 h 1256101"/>
                <a:gd name="connsiteX1027" fmla="*/ 1770806 w 3871597"/>
                <a:gd name="connsiteY1027" fmla="*/ 104629 h 1256101"/>
                <a:gd name="connsiteX1028" fmla="*/ 1781389 w 3871597"/>
                <a:gd name="connsiteY1028" fmla="*/ 106389 h 1256101"/>
                <a:gd name="connsiteX1029" fmla="*/ 1783991 w 3871597"/>
                <a:gd name="connsiteY1029" fmla="*/ 105114 h 1256101"/>
                <a:gd name="connsiteX1030" fmla="*/ 1789086 w 3871597"/>
                <a:gd name="connsiteY1030" fmla="*/ 106775 h 1256101"/>
                <a:gd name="connsiteX1031" fmla="*/ 1791996 w 3871597"/>
                <a:gd name="connsiteY1031" fmla="*/ 106961 h 1256101"/>
                <a:gd name="connsiteX1032" fmla="*/ 1798323 w 3871597"/>
                <a:gd name="connsiteY1032" fmla="*/ 110460 h 1256101"/>
                <a:gd name="connsiteX1033" fmla="*/ 1801323 w 3871597"/>
                <a:gd name="connsiteY1033" fmla="*/ 111196 h 1256101"/>
                <a:gd name="connsiteX1034" fmla="*/ 1805322 w 3871597"/>
                <a:gd name="connsiteY1034" fmla="*/ 106639 h 1256101"/>
                <a:gd name="connsiteX1035" fmla="*/ 1829098 w 3871597"/>
                <a:gd name="connsiteY1035" fmla="*/ 112607 h 1256101"/>
                <a:gd name="connsiteX1036" fmla="*/ 1843054 w 3871597"/>
                <a:gd name="connsiteY1036" fmla="*/ 113065 h 1256101"/>
                <a:gd name="connsiteX1037" fmla="*/ 1848638 w 3871597"/>
                <a:gd name="connsiteY1037" fmla="*/ 109253 h 1256101"/>
                <a:gd name="connsiteX1038" fmla="*/ 1807165 w 3871597"/>
                <a:gd name="connsiteY1038" fmla="*/ 95265 h 1256101"/>
                <a:gd name="connsiteX1039" fmla="*/ 1808846 w 3871597"/>
                <a:gd name="connsiteY1039" fmla="*/ 94620 h 1256101"/>
                <a:gd name="connsiteX1040" fmla="*/ 1845640 w 3871597"/>
                <a:gd name="connsiteY1040" fmla="*/ 98113 h 1256101"/>
                <a:gd name="connsiteX1041" fmla="*/ 1837856 w 3871597"/>
                <a:gd name="connsiteY1041" fmla="*/ 95481 h 1256101"/>
                <a:gd name="connsiteX1042" fmla="*/ 1847919 w 3871597"/>
                <a:gd name="connsiteY1042" fmla="*/ 95642 h 1256101"/>
                <a:gd name="connsiteX1043" fmla="*/ 1916322 w 3871597"/>
                <a:gd name="connsiteY1043" fmla="*/ 104829 h 1256101"/>
                <a:gd name="connsiteX1044" fmla="*/ 1921841 w 3871597"/>
                <a:gd name="connsiteY1044" fmla="*/ 103946 h 1256101"/>
                <a:gd name="connsiteX1045" fmla="*/ 1930251 w 3871597"/>
                <a:gd name="connsiteY1045" fmla="*/ 106727 h 1256101"/>
                <a:gd name="connsiteX1046" fmla="*/ 1933166 w 3871597"/>
                <a:gd name="connsiteY1046" fmla="*/ 107124 h 1256101"/>
                <a:gd name="connsiteX1047" fmla="*/ 1933170 w 3871597"/>
                <a:gd name="connsiteY1047" fmla="*/ 104470 h 1256101"/>
                <a:gd name="connsiteX1048" fmla="*/ 1893023 w 3871597"/>
                <a:gd name="connsiteY1048" fmla="*/ 92822 h 1256101"/>
                <a:gd name="connsiteX1049" fmla="*/ 1920495 w 3871597"/>
                <a:gd name="connsiteY1049" fmla="*/ 94864 h 1256101"/>
                <a:gd name="connsiteX1050" fmla="*/ 1912863 w 3871597"/>
                <a:gd name="connsiteY1050" fmla="*/ 92786 h 1256101"/>
                <a:gd name="connsiteX1051" fmla="*/ 1919610 w 3871597"/>
                <a:gd name="connsiteY1051" fmla="*/ 92652 h 1256101"/>
                <a:gd name="connsiteX1052" fmla="*/ 1970641 w 3871597"/>
                <a:gd name="connsiteY1052" fmla="*/ 98564 h 1256101"/>
                <a:gd name="connsiteX1053" fmla="*/ 1976569 w 3871597"/>
                <a:gd name="connsiteY1053" fmla="*/ 98459 h 1256101"/>
                <a:gd name="connsiteX1054" fmla="*/ 1977223 w 3871597"/>
                <a:gd name="connsiteY1054" fmla="*/ 98607 h 1256101"/>
                <a:gd name="connsiteX1055" fmla="*/ 1990959 w 3871597"/>
                <a:gd name="connsiteY1055" fmla="*/ 100647 h 1256101"/>
                <a:gd name="connsiteX1056" fmla="*/ 2004627 w 3871597"/>
                <a:gd name="connsiteY1056" fmla="*/ 101856 h 1256101"/>
                <a:gd name="connsiteX1057" fmla="*/ 2004408 w 3871597"/>
                <a:gd name="connsiteY1057" fmla="*/ 100765 h 1256101"/>
                <a:gd name="connsiteX1058" fmla="*/ 1990742 w 3871597"/>
                <a:gd name="connsiteY1058" fmla="*/ 91946 h 1256101"/>
                <a:gd name="connsiteX1059" fmla="*/ 1993492 w 3871597"/>
                <a:gd name="connsiteY1059" fmla="*/ 91422 h 1256101"/>
                <a:gd name="connsiteX1060" fmla="*/ 1998868 w 3871597"/>
                <a:gd name="connsiteY1060" fmla="*/ 91921 h 1256101"/>
                <a:gd name="connsiteX1061" fmla="*/ 1998161 w 3871597"/>
                <a:gd name="connsiteY1061" fmla="*/ 89728 h 1256101"/>
                <a:gd name="connsiteX1062" fmla="*/ 2013693 w 3871597"/>
                <a:gd name="connsiteY1062" fmla="*/ 91848 h 1256101"/>
                <a:gd name="connsiteX1063" fmla="*/ 2017500 w 3871597"/>
                <a:gd name="connsiteY1063" fmla="*/ 92310 h 1256101"/>
                <a:gd name="connsiteX1064" fmla="*/ 2027812 w 3871597"/>
                <a:gd name="connsiteY1064" fmla="*/ 92778 h 1256101"/>
                <a:gd name="connsiteX1065" fmla="*/ 2021174 w 3871597"/>
                <a:gd name="connsiteY1065" fmla="*/ 81722 h 1256101"/>
                <a:gd name="connsiteX1066" fmla="*/ 2037516 w 3871597"/>
                <a:gd name="connsiteY1066" fmla="*/ 89740 h 1256101"/>
                <a:gd name="connsiteX1067" fmla="*/ 2042679 w 3871597"/>
                <a:gd name="connsiteY1067" fmla="*/ 86199 h 1256101"/>
                <a:gd name="connsiteX1068" fmla="*/ 2046701 w 3871597"/>
                <a:gd name="connsiteY1068" fmla="*/ 90777 h 1256101"/>
                <a:gd name="connsiteX1069" fmla="*/ 2046408 w 3871597"/>
                <a:gd name="connsiteY1069" fmla="*/ 91205 h 1256101"/>
                <a:gd name="connsiteX1070" fmla="*/ 2064051 w 3871597"/>
                <a:gd name="connsiteY1070" fmla="*/ 84917 h 1256101"/>
                <a:gd name="connsiteX1071" fmla="*/ 2076639 w 3871597"/>
                <a:gd name="connsiteY1071" fmla="*/ 92821 h 1256101"/>
                <a:gd name="connsiteX1072" fmla="*/ 2083945 w 3871597"/>
                <a:gd name="connsiteY1072" fmla="*/ 91229 h 1256101"/>
                <a:gd name="connsiteX1073" fmla="*/ 2089905 w 3871597"/>
                <a:gd name="connsiteY1073" fmla="*/ 94696 h 1256101"/>
                <a:gd name="connsiteX1074" fmla="*/ 2088228 w 3871597"/>
                <a:gd name="connsiteY1074" fmla="*/ 99009 h 1256101"/>
                <a:gd name="connsiteX1075" fmla="*/ 2100867 w 3871597"/>
                <a:gd name="connsiteY1075" fmla="*/ 99291 h 1256101"/>
                <a:gd name="connsiteX1076" fmla="*/ 2100750 w 3871597"/>
                <a:gd name="connsiteY1076" fmla="*/ 97033 h 1256101"/>
                <a:gd name="connsiteX1077" fmla="*/ 2109004 w 3871597"/>
                <a:gd name="connsiteY1077" fmla="*/ 99292 h 1256101"/>
                <a:gd name="connsiteX1078" fmla="*/ 2113091 w 3871597"/>
                <a:gd name="connsiteY1078" fmla="*/ 99357 h 1256101"/>
                <a:gd name="connsiteX1079" fmla="*/ 2119110 w 3871597"/>
                <a:gd name="connsiteY1079" fmla="*/ 93141 h 1256101"/>
                <a:gd name="connsiteX1080" fmla="*/ 2130487 w 3871597"/>
                <a:gd name="connsiteY1080" fmla="*/ 99019 h 1256101"/>
                <a:gd name="connsiteX1081" fmla="*/ 2131577 w 3871597"/>
                <a:gd name="connsiteY1081" fmla="*/ 99383 h 1256101"/>
                <a:gd name="connsiteX1082" fmla="*/ 2131568 w 3871597"/>
                <a:gd name="connsiteY1082" fmla="*/ 99370 h 1256101"/>
                <a:gd name="connsiteX1083" fmla="*/ 2125313 w 3871597"/>
                <a:gd name="connsiteY1083" fmla="*/ 90839 h 1256101"/>
                <a:gd name="connsiteX1084" fmla="*/ 2147058 w 3871597"/>
                <a:gd name="connsiteY1084" fmla="*/ 95119 h 1256101"/>
                <a:gd name="connsiteX1085" fmla="*/ 2142643 w 3871597"/>
                <a:gd name="connsiteY1085" fmla="*/ 87129 h 1256101"/>
                <a:gd name="connsiteX1086" fmla="*/ 2146281 w 3871597"/>
                <a:gd name="connsiteY1086" fmla="*/ 87714 h 1256101"/>
                <a:gd name="connsiteX1087" fmla="*/ 2152266 w 3871597"/>
                <a:gd name="connsiteY1087" fmla="*/ 90726 h 1256101"/>
                <a:gd name="connsiteX1088" fmla="*/ 2157338 w 3871597"/>
                <a:gd name="connsiteY1088" fmla="*/ 84708 h 1256101"/>
                <a:gd name="connsiteX1089" fmla="*/ 2171718 w 3871597"/>
                <a:gd name="connsiteY1089" fmla="*/ 93901 h 1256101"/>
                <a:gd name="connsiteX1090" fmla="*/ 2172571 w 3871597"/>
                <a:gd name="connsiteY1090" fmla="*/ 94050 h 1256101"/>
                <a:gd name="connsiteX1091" fmla="*/ 2173184 w 3871597"/>
                <a:gd name="connsiteY1091" fmla="*/ 89966 h 1256101"/>
                <a:gd name="connsiteX1092" fmla="*/ 2178602 w 3871597"/>
                <a:gd name="connsiteY1092" fmla="*/ 94638 h 1256101"/>
                <a:gd name="connsiteX1093" fmla="*/ 2186291 w 3871597"/>
                <a:gd name="connsiteY1093" fmla="*/ 89187 h 1256101"/>
                <a:gd name="connsiteX1094" fmla="*/ 2187004 w 3871597"/>
                <a:gd name="connsiteY1094" fmla="*/ 99609 h 1256101"/>
                <a:gd name="connsiteX1095" fmla="*/ 2194113 w 3871597"/>
                <a:gd name="connsiteY1095" fmla="*/ 101003 h 1256101"/>
                <a:gd name="connsiteX1096" fmla="*/ 2195155 w 3871597"/>
                <a:gd name="connsiteY1096" fmla="*/ 100321 h 1256101"/>
                <a:gd name="connsiteX1097" fmla="*/ 2196595 w 3871597"/>
                <a:gd name="connsiteY1097" fmla="*/ 101213 h 1256101"/>
                <a:gd name="connsiteX1098" fmla="*/ 2206611 w 3871597"/>
                <a:gd name="connsiteY1098" fmla="*/ 101823 h 1256101"/>
                <a:gd name="connsiteX1099" fmla="*/ 2207187 w 3871597"/>
                <a:gd name="connsiteY1099" fmla="*/ 104002 h 1256101"/>
                <a:gd name="connsiteX1100" fmla="*/ 2210771 w 3871597"/>
                <a:gd name="connsiteY1100" fmla="*/ 104460 h 1256101"/>
                <a:gd name="connsiteX1101" fmla="*/ 2212983 w 3871597"/>
                <a:gd name="connsiteY1101" fmla="*/ 105514 h 1256101"/>
                <a:gd name="connsiteX1102" fmla="*/ 2207591 w 3871597"/>
                <a:gd name="connsiteY1102" fmla="*/ 112297 h 1256101"/>
                <a:gd name="connsiteX1103" fmla="*/ 2208536 w 3871597"/>
                <a:gd name="connsiteY1103" fmla="*/ 115053 h 1256101"/>
                <a:gd name="connsiteX1104" fmla="*/ 2222419 w 3871597"/>
                <a:gd name="connsiteY1104" fmla="*/ 114468 h 1256101"/>
                <a:gd name="connsiteX1105" fmla="*/ 2217073 w 3871597"/>
                <a:gd name="connsiteY1105" fmla="*/ 110293 h 1256101"/>
                <a:gd name="connsiteX1106" fmla="*/ 2220542 w 3871597"/>
                <a:gd name="connsiteY1106" fmla="*/ 109810 h 1256101"/>
                <a:gd name="connsiteX1107" fmla="*/ 2232382 w 3871597"/>
                <a:gd name="connsiteY1107" fmla="*/ 111414 h 1256101"/>
                <a:gd name="connsiteX1108" fmla="*/ 2240353 w 3871597"/>
                <a:gd name="connsiteY1108" fmla="*/ 117950 h 1256101"/>
                <a:gd name="connsiteX1109" fmla="*/ 2250429 w 3871597"/>
                <a:gd name="connsiteY1109" fmla="*/ 116869 h 1256101"/>
                <a:gd name="connsiteX1110" fmla="*/ 2252862 w 3871597"/>
                <a:gd name="connsiteY1110" fmla="*/ 117199 h 1256101"/>
                <a:gd name="connsiteX1111" fmla="*/ 2285698 w 3871597"/>
                <a:gd name="connsiteY1111" fmla="*/ 86170 h 1256101"/>
                <a:gd name="connsiteX1112" fmla="*/ 2288981 w 3871597"/>
                <a:gd name="connsiteY1112" fmla="*/ 92441 h 1256101"/>
                <a:gd name="connsiteX1113" fmla="*/ 2344438 w 3871597"/>
                <a:gd name="connsiteY1113" fmla="*/ 67070 h 1256101"/>
                <a:gd name="connsiteX0" fmla="*/ 1284795 w 3871598"/>
                <a:gd name="connsiteY0" fmla="*/ 1162700 h 1256101"/>
                <a:gd name="connsiteX1" fmla="*/ 1288680 w 3871598"/>
                <a:gd name="connsiteY1" fmla="*/ 1165449 h 1256101"/>
                <a:gd name="connsiteX2" fmla="*/ 1286004 w 3871598"/>
                <a:gd name="connsiteY2" fmla="*/ 1167239 h 1256101"/>
                <a:gd name="connsiteX3" fmla="*/ 1284795 w 3871598"/>
                <a:gd name="connsiteY3" fmla="*/ 1162700 h 1256101"/>
                <a:gd name="connsiteX4" fmla="*/ 1288865 w 3871598"/>
                <a:gd name="connsiteY4" fmla="*/ 1147136 h 1256101"/>
                <a:gd name="connsiteX5" fmla="*/ 1279963 w 3871598"/>
                <a:gd name="connsiteY5" fmla="*/ 1149834 h 1256101"/>
                <a:gd name="connsiteX6" fmla="*/ 1278339 w 3871598"/>
                <a:gd name="connsiteY6" fmla="*/ 1146941 h 1256101"/>
                <a:gd name="connsiteX7" fmla="*/ 1288865 w 3871598"/>
                <a:gd name="connsiteY7" fmla="*/ 1147136 h 1256101"/>
                <a:gd name="connsiteX8" fmla="*/ 1938100 w 3871598"/>
                <a:gd name="connsiteY8" fmla="*/ 1183090 h 1256101"/>
                <a:gd name="connsiteX9" fmla="*/ 1941708 w 3871598"/>
                <a:gd name="connsiteY9" fmla="*/ 1183517 h 1256101"/>
                <a:gd name="connsiteX10" fmla="*/ 1938124 w 3871598"/>
                <a:gd name="connsiteY10" fmla="*/ 1183608 h 1256101"/>
                <a:gd name="connsiteX11" fmla="*/ 1938100 w 3871598"/>
                <a:gd name="connsiteY11" fmla="*/ 1183090 h 1256101"/>
                <a:gd name="connsiteX12" fmla="*/ 1981175 w 3871598"/>
                <a:gd name="connsiteY12" fmla="*/ 1176329 h 1256101"/>
                <a:gd name="connsiteX13" fmla="*/ 1986343 w 3871598"/>
                <a:gd name="connsiteY13" fmla="*/ 1176914 h 1256101"/>
                <a:gd name="connsiteX14" fmla="*/ 1937785 w 3871598"/>
                <a:gd name="connsiteY14" fmla="*/ 1176232 h 1256101"/>
                <a:gd name="connsiteX15" fmla="*/ 1937669 w 3871598"/>
                <a:gd name="connsiteY15" fmla="*/ 1173730 h 1256101"/>
                <a:gd name="connsiteX16" fmla="*/ 1981175 w 3871598"/>
                <a:gd name="connsiteY16" fmla="*/ 1176329 h 1256101"/>
                <a:gd name="connsiteX17" fmla="*/ 2836271 w 3871598"/>
                <a:gd name="connsiteY17" fmla="*/ 1216552 h 1256101"/>
                <a:gd name="connsiteX18" fmla="*/ 2842183 w 3871598"/>
                <a:gd name="connsiteY18" fmla="*/ 1217171 h 1256101"/>
                <a:gd name="connsiteX19" fmla="*/ 2841120 w 3871598"/>
                <a:gd name="connsiteY19" fmla="*/ 1217905 h 1256101"/>
                <a:gd name="connsiteX20" fmla="*/ 2836271 w 3871598"/>
                <a:gd name="connsiteY20" fmla="*/ 1216552 h 1256101"/>
                <a:gd name="connsiteX21" fmla="*/ 2857019 w 3871598"/>
                <a:gd name="connsiteY21" fmla="*/ 1140574 h 1256101"/>
                <a:gd name="connsiteX22" fmla="*/ 2857333 w 3871598"/>
                <a:gd name="connsiteY22" fmla="*/ 1141254 h 1256101"/>
                <a:gd name="connsiteX23" fmla="*/ 2857759 w 3871598"/>
                <a:gd name="connsiteY23" fmla="*/ 1141685 h 1256101"/>
                <a:gd name="connsiteX24" fmla="*/ 2862427 w 3871598"/>
                <a:gd name="connsiteY24" fmla="*/ 1141685 h 1256101"/>
                <a:gd name="connsiteX25" fmla="*/ 2857039 w 3871598"/>
                <a:gd name="connsiteY25" fmla="*/ 1140576 h 1256101"/>
                <a:gd name="connsiteX26" fmla="*/ 2857019 w 3871598"/>
                <a:gd name="connsiteY26" fmla="*/ 1140574 h 1256101"/>
                <a:gd name="connsiteX27" fmla="*/ 3002442 w 3871598"/>
                <a:gd name="connsiteY27" fmla="*/ 1141684 h 1256101"/>
                <a:gd name="connsiteX28" fmla="*/ 3000348 w 3871598"/>
                <a:gd name="connsiteY28" fmla="*/ 1142404 h 1256101"/>
                <a:gd name="connsiteX29" fmla="*/ 2989751 w 3871598"/>
                <a:gd name="connsiteY29" fmla="*/ 1141685 h 1256101"/>
                <a:gd name="connsiteX30" fmla="*/ 3002442 w 3871598"/>
                <a:gd name="connsiteY30" fmla="*/ 1141684 h 1256101"/>
                <a:gd name="connsiteX31" fmla="*/ 135363 w 3871598"/>
                <a:gd name="connsiteY31" fmla="*/ 762083 h 1256101"/>
                <a:gd name="connsiteX32" fmla="*/ 127812 w 3871598"/>
                <a:gd name="connsiteY32" fmla="*/ 764774 h 1256101"/>
                <a:gd name="connsiteX33" fmla="*/ 120815 w 3871598"/>
                <a:gd name="connsiteY33" fmla="*/ 764755 h 1256101"/>
                <a:gd name="connsiteX34" fmla="*/ 135363 w 3871598"/>
                <a:gd name="connsiteY34" fmla="*/ 762083 h 1256101"/>
                <a:gd name="connsiteX35" fmla="*/ 184959 w 3871598"/>
                <a:gd name="connsiteY35" fmla="*/ 752036 h 1256101"/>
                <a:gd name="connsiteX36" fmla="*/ 188531 w 3871598"/>
                <a:gd name="connsiteY36" fmla="*/ 755721 h 1256101"/>
                <a:gd name="connsiteX37" fmla="*/ 176030 w 3871598"/>
                <a:gd name="connsiteY37" fmla="*/ 754030 h 1256101"/>
                <a:gd name="connsiteX38" fmla="*/ 184959 w 3871598"/>
                <a:gd name="connsiteY38" fmla="*/ 752036 h 1256101"/>
                <a:gd name="connsiteX39" fmla="*/ 3152582 w 3871598"/>
                <a:gd name="connsiteY39" fmla="*/ 735872 h 1256101"/>
                <a:gd name="connsiteX40" fmla="*/ 3164736 w 3871598"/>
                <a:gd name="connsiteY40" fmla="*/ 739254 h 1256101"/>
                <a:gd name="connsiteX41" fmla="*/ 3155619 w 3871598"/>
                <a:gd name="connsiteY41" fmla="*/ 740011 h 1256101"/>
                <a:gd name="connsiteX42" fmla="*/ 3152582 w 3871598"/>
                <a:gd name="connsiteY42" fmla="*/ 735872 h 1256101"/>
                <a:gd name="connsiteX43" fmla="*/ 3213970 w 3871598"/>
                <a:gd name="connsiteY43" fmla="*/ 735194 h 1256101"/>
                <a:gd name="connsiteX44" fmla="*/ 3220898 w 3871598"/>
                <a:gd name="connsiteY44" fmla="*/ 736168 h 1256101"/>
                <a:gd name="connsiteX45" fmla="*/ 3206121 w 3871598"/>
                <a:gd name="connsiteY45" fmla="*/ 736829 h 1256101"/>
                <a:gd name="connsiteX46" fmla="*/ 3213970 w 3871598"/>
                <a:gd name="connsiteY46" fmla="*/ 735194 h 1256101"/>
                <a:gd name="connsiteX47" fmla="*/ 294434 w 3871598"/>
                <a:gd name="connsiteY47" fmla="*/ 331478 h 1256101"/>
                <a:gd name="connsiteX48" fmla="*/ 281861 w 3871598"/>
                <a:gd name="connsiteY48" fmla="*/ 333211 h 1256101"/>
                <a:gd name="connsiteX49" fmla="*/ 283837 w 3871598"/>
                <a:gd name="connsiteY49" fmla="*/ 332212 h 1256101"/>
                <a:gd name="connsiteX50" fmla="*/ 294434 w 3871598"/>
                <a:gd name="connsiteY50" fmla="*/ 331478 h 1256101"/>
                <a:gd name="connsiteX51" fmla="*/ 562265 w 3871598"/>
                <a:gd name="connsiteY51" fmla="*/ 260260 h 1256101"/>
                <a:gd name="connsiteX52" fmla="*/ 541871 w 3871598"/>
                <a:gd name="connsiteY52" fmla="*/ 278802 h 1256101"/>
                <a:gd name="connsiteX53" fmla="*/ 573675 w 3871598"/>
                <a:gd name="connsiteY53" fmla="*/ 273260 h 1256101"/>
                <a:gd name="connsiteX54" fmla="*/ 569818 w 3871598"/>
                <a:gd name="connsiteY54" fmla="*/ 269743 h 1256101"/>
                <a:gd name="connsiteX55" fmla="*/ 562265 w 3871598"/>
                <a:gd name="connsiteY55" fmla="*/ 260260 h 1256101"/>
                <a:gd name="connsiteX56" fmla="*/ 580162 w 3871598"/>
                <a:gd name="connsiteY56" fmla="*/ 253876 h 1256101"/>
                <a:gd name="connsiteX57" fmla="*/ 566249 w 3871598"/>
                <a:gd name="connsiteY57" fmla="*/ 258738 h 1256101"/>
                <a:gd name="connsiteX58" fmla="*/ 586688 w 3871598"/>
                <a:gd name="connsiteY58" fmla="*/ 260248 h 1256101"/>
                <a:gd name="connsiteX59" fmla="*/ 580162 w 3871598"/>
                <a:gd name="connsiteY59" fmla="*/ 253876 h 1256101"/>
                <a:gd name="connsiteX60" fmla="*/ 2891998 w 3871598"/>
                <a:gd name="connsiteY60" fmla="*/ 392167 h 1256101"/>
                <a:gd name="connsiteX61" fmla="*/ 2887225 w 3871598"/>
                <a:gd name="connsiteY61" fmla="*/ 394756 h 1256101"/>
                <a:gd name="connsiteX62" fmla="*/ 2890084 w 3871598"/>
                <a:gd name="connsiteY62" fmla="*/ 402515 h 1256101"/>
                <a:gd name="connsiteX63" fmla="*/ 2892338 w 3871598"/>
                <a:gd name="connsiteY63" fmla="*/ 402010 h 1256101"/>
                <a:gd name="connsiteX64" fmla="*/ 2903271 w 3871598"/>
                <a:gd name="connsiteY64" fmla="*/ 396782 h 1256101"/>
                <a:gd name="connsiteX65" fmla="*/ 2912828 w 3871598"/>
                <a:gd name="connsiteY65" fmla="*/ 406334 h 1256101"/>
                <a:gd name="connsiteX66" fmla="*/ 2921050 w 3871598"/>
                <a:gd name="connsiteY66" fmla="*/ 404197 h 1256101"/>
                <a:gd name="connsiteX67" fmla="*/ 2891998 w 3871598"/>
                <a:gd name="connsiteY67" fmla="*/ 392167 h 1256101"/>
                <a:gd name="connsiteX68" fmla="*/ 667887 w 3871598"/>
                <a:gd name="connsiteY68" fmla="*/ 38196 h 1256101"/>
                <a:gd name="connsiteX69" fmla="*/ 672735 w 3871598"/>
                <a:gd name="connsiteY69" fmla="*/ 39548 h 1256101"/>
                <a:gd name="connsiteX70" fmla="*/ 666824 w 3871598"/>
                <a:gd name="connsiteY70" fmla="*/ 38930 h 1256101"/>
                <a:gd name="connsiteX71" fmla="*/ 667887 w 3871598"/>
                <a:gd name="connsiteY71" fmla="*/ 38196 h 1256101"/>
                <a:gd name="connsiteX72" fmla="*/ 2229044 w 3871598"/>
                <a:gd name="connsiteY72" fmla="*/ 106266 h 1256101"/>
                <a:gd name="connsiteX73" fmla="*/ 2230666 w 3871598"/>
                <a:gd name="connsiteY73" fmla="*/ 109159 h 1256101"/>
                <a:gd name="connsiteX74" fmla="*/ 2220141 w 3871598"/>
                <a:gd name="connsiteY74" fmla="*/ 108964 h 1256101"/>
                <a:gd name="connsiteX75" fmla="*/ 2229044 w 3871598"/>
                <a:gd name="connsiteY75" fmla="*/ 106266 h 1256101"/>
                <a:gd name="connsiteX76" fmla="*/ 2223001 w 3871598"/>
                <a:gd name="connsiteY76" fmla="*/ 88862 h 1256101"/>
                <a:gd name="connsiteX77" fmla="*/ 2224210 w 3871598"/>
                <a:gd name="connsiteY77" fmla="*/ 93400 h 1256101"/>
                <a:gd name="connsiteX78" fmla="*/ 2220327 w 3871598"/>
                <a:gd name="connsiteY78" fmla="*/ 90651 h 1256101"/>
                <a:gd name="connsiteX79" fmla="*/ 2223001 w 3871598"/>
                <a:gd name="connsiteY79" fmla="*/ 88862 h 1256101"/>
                <a:gd name="connsiteX80" fmla="*/ 2344438 w 3871598"/>
                <a:gd name="connsiteY80" fmla="*/ 67070 h 1256101"/>
                <a:gd name="connsiteX81" fmla="*/ 2365774 w 3871598"/>
                <a:gd name="connsiteY81" fmla="*/ 84870 h 1256101"/>
                <a:gd name="connsiteX82" fmla="*/ 2366306 w 3871598"/>
                <a:gd name="connsiteY82" fmla="*/ 105219 h 1256101"/>
                <a:gd name="connsiteX83" fmla="*/ 2382507 w 3871598"/>
                <a:gd name="connsiteY83" fmla="*/ 98887 h 1256101"/>
                <a:gd name="connsiteX84" fmla="*/ 2416484 w 3871598"/>
                <a:gd name="connsiteY84" fmla="*/ 123020 h 1256101"/>
                <a:gd name="connsiteX85" fmla="*/ 2436473 w 3871598"/>
                <a:gd name="connsiteY85" fmla="*/ 129751 h 1256101"/>
                <a:gd name="connsiteX86" fmla="*/ 2443247 w 3871598"/>
                <a:gd name="connsiteY86" fmla="*/ 139177 h 1256101"/>
                <a:gd name="connsiteX87" fmla="*/ 2450130 w 3871598"/>
                <a:gd name="connsiteY87" fmla="*/ 137762 h 1256101"/>
                <a:gd name="connsiteX88" fmla="*/ 2451772 w 3871598"/>
                <a:gd name="connsiteY88" fmla="*/ 138009 h 1256101"/>
                <a:gd name="connsiteX89" fmla="*/ 2468974 w 3871598"/>
                <a:gd name="connsiteY89" fmla="*/ 115443 h 1256101"/>
                <a:gd name="connsiteX90" fmla="*/ 2537917 w 3871598"/>
                <a:gd name="connsiteY90" fmla="*/ 143311 h 1256101"/>
                <a:gd name="connsiteX91" fmla="*/ 2563304 w 3871598"/>
                <a:gd name="connsiteY91" fmla="*/ 138640 h 1256101"/>
                <a:gd name="connsiteX92" fmla="*/ 2585235 w 3871598"/>
                <a:gd name="connsiteY92" fmla="*/ 141731 h 1256101"/>
                <a:gd name="connsiteX93" fmla="*/ 2609163 w 3871598"/>
                <a:gd name="connsiteY93" fmla="*/ 139500 h 1256101"/>
                <a:gd name="connsiteX94" fmla="*/ 2644540 w 3871598"/>
                <a:gd name="connsiteY94" fmla="*/ 154466 h 1256101"/>
                <a:gd name="connsiteX95" fmla="*/ 2659075 w 3871598"/>
                <a:gd name="connsiteY95" fmla="*/ 150504 h 1256101"/>
                <a:gd name="connsiteX96" fmla="*/ 2664473 w 3871598"/>
                <a:gd name="connsiteY96" fmla="*/ 156808 h 1256101"/>
                <a:gd name="connsiteX97" fmla="*/ 2695979 w 3871598"/>
                <a:gd name="connsiteY97" fmla="*/ 150321 h 1256101"/>
                <a:gd name="connsiteX98" fmla="*/ 2688283 w 3871598"/>
                <a:gd name="connsiteY98" fmla="*/ 161581 h 1256101"/>
                <a:gd name="connsiteX99" fmla="*/ 2694028 w 3871598"/>
                <a:gd name="connsiteY99" fmla="*/ 167243 h 1256101"/>
                <a:gd name="connsiteX100" fmla="*/ 2726692 w 3871598"/>
                <a:gd name="connsiteY100" fmla="*/ 160590 h 1256101"/>
                <a:gd name="connsiteX101" fmla="*/ 2730060 w 3871598"/>
                <a:gd name="connsiteY101" fmla="*/ 163670 h 1256101"/>
                <a:gd name="connsiteX102" fmla="*/ 2751680 w 3871598"/>
                <a:gd name="connsiteY102" fmla="*/ 156149 h 1256101"/>
                <a:gd name="connsiteX103" fmla="*/ 2749787 w 3871598"/>
                <a:gd name="connsiteY103" fmla="*/ 173076 h 1256101"/>
                <a:gd name="connsiteX104" fmla="*/ 2808297 w 3871598"/>
                <a:gd name="connsiteY104" fmla="*/ 146368 h 1256101"/>
                <a:gd name="connsiteX105" fmla="*/ 2810857 w 3871598"/>
                <a:gd name="connsiteY105" fmla="*/ 148410 h 1256101"/>
                <a:gd name="connsiteX106" fmla="*/ 2816395 w 3871598"/>
                <a:gd name="connsiteY106" fmla="*/ 157327 h 1256101"/>
                <a:gd name="connsiteX107" fmla="*/ 2810059 w 3871598"/>
                <a:gd name="connsiteY107" fmla="*/ 163311 h 1256101"/>
                <a:gd name="connsiteX108" fmla="*/ 2829597 w 3871598"/>
                <a:gd name="connsiteY108" fmla="*/ 168109 h 1256101"/>
                <a:gd name="connsiteX109" fmla="*/ 2858242 w 3871598"/>
                <a:gd name="connsiteY109" fmla="*/ 212304 h 1256101"/>
                <a:gd name="connsiteX110" fmla="*/ 2863123 w 3871598"/>
                <a:gd name="connsiteY110" fmla="*/ 213069 h 1256101"/>
                <a:gd name="connsiteX111" fmla="*/ 2868433 w 3871598"/>
                <a:gd name="connsiteY111" fmla="*/ 214035 h 1256101"/>
                <a:gd name="connsiteX112" fmla="*/ 2864496 w 3871598"/>
                <a:gd name="connsiteY112" fmla="*/ 219767 h 1256101"/>
                <a:gd name="connsiteX113" fmla="*/ 2865236 w 3871598"/>
                <a:gd name="connsiteY113" fmla="*/ 220741 h 1256101"/>
                <a:gd name="connsiteX114" fmla="*/ 2868444 w 3871598"/>
                <a:gd name="connsiteY114" fmla="*/ 223087 h 1256101"/>
                <a:gd name="connsiteX115" fmla="*/ 2870881 w 3871598"/>
                <a:gd name="connsiteY115" fmla="*/ 223097 h 1256101"/>
                <a:gd name="connsiteX116" fmla="*/ 2871469 w 3871598"/>
                <a:gd name="connsiteY116" fmla="*/ 223404 h 1256101"/>
                <a:gd name="connsiteX117" fmla="*/ 2880471 w 3871598"/>
                <a:gd name="connsiteY117" fmla="*/ 223735 h 1256101"/>
                <a:gd name="connsiteX118" fmla="*/ 2883142 w 3871598"/>
                <a:gd name="connsiteY118" fmla="*/ 224561 h 1256101"/>
                <a:gd name="connsiteX119" fmla="*/ 2883741 w 3871598"/>
                <a:gd name="connsiteY119" fmla="*/ 224057 h 1256101"/>
                <a:gd name="connsiteX120" fmla="*/ 2888902 w 3871598"/>
                <a:gd name="connsiteY120" fmla="*/ 224571 h 1256101"/>
                <a:gd name="connsiteX121" fmla="*/ 2893217 w 3871598"/>
                <a:gd name="connsiteY121" fmla="*/ 225615 h 1256101"/>
                <a:gd name="connsiteX122" fmla="*/ 2897162 w 3871598"/>
                <a:gd name="connsiteY122" fmla="*/ 223419 h 1256101"/>
                <a:gd name="connsiteX123" fmla="*/ 2908338 w 3871598"/>
                <a:gd name="connsiteY123" fmla="*/ 237237 h 1256101"/>
                <a:gd name="connsiteX124" fmla="*/ 2925966 w 3871598"/>
                <a:gd name="connsiteY124" fmla="*/ 240865 h 1256101"/>
                <a:gd name="connsiteX125" fmla="*/ 2921874 w 3871598"/>
                <a:gd name="connsiteY125" fmla="*/ 243227 h 1256101"/>
                <a:gd name="connsiteX126" fmla="*/ 2926184 w 3871598"/>
                <a:gd name="connsiteY126" fmla="*/ 243128 h 1256101"/>
                <a:gd name="connsiteX127" fmla="*/ 2923248 w 3871598"/>
                <a:gd name="connsiteY127" fmla="*/ 265506 h 1256101"/>
                <a:gd name="connsiteX128" fmla="*/ 2933553 w 3871598"/>
                <a:gd name="connsiteY128" fmla="*/ 250201 h 1256101"/>
                <a:gd name="connsiteX129" fmla="*/ 2921657 w 3871598"/>
                <a:gd name="connsiteY129" fmla="*/ 290233 h 1256101"/>
                <a:gd name="connsiteX130" fmla="*/ 2925289 w 3871598"/>
                <a:gd name="connsiteY130" fmla="*/ 293981 h 1256101"/>
                <a:gd name="connsiteX131" fmla="*/ 2928581 w 3871598"/>
                <a:gd name="connsiteY131" fmla="*/ 296362 h 1256101"/>
                <a:gd name="connsiteX132" fmla="*/ 2944657 w 3871598"/>
                <a:gd name="connsiteY132" fmla="*/ 261060 h 1256101"/>
                <a:gd name="connsiteX133" fmla="*/ 2936147 w 3871598"/>
                <a:gd name="connsiteY133" fmla="*/ 302022 h 1256101"/>
                <a:gd name="connsiteX134" fmla="*/ 2941698 w 3871598"/>
                <a:gd name="connsiteY134" fmla="*/ 298572 h 1256101"/>
                <a:gd name="connsiteX135" fmla="*/ 2940587 w 3871598"/>
                <a:gd name="connsiteY135" fmla="*/ 303044 h 1256101"/>
                <a:gd name="connsiteX136" fmla="*/ 2963451 w 3871598"/>
                <a:gd name="connsiteY136" fmla="*/ 303952 h 1256101"/>
                <a:gd name="connsiteX137" fmla="*/ 2955285 w 3871598"/>
                <a:gd name="connsiteY137" fmla="*/ 306324 h 1256101"/>
                <a:gd name="connsiteX138" fmla="*/ 2964416 w 3871598"/>
                <a:gd name="connsiteY138" fmla="*/ 305856 h 1256101"/>
                <a:gd name="connsiteX139" fmla="*/ 2963155 w 3871598"/>
                <a:gd name="connsiteY139" fmla="*/ 325148 h 1256101"/>
                <a:gd name="connsiteX140" fmla="*/ 2981638 w 3871598"/>
                <a:gd name="connsiteY140" fmla="*/ 311215 h 1256101"/>
                <a:gd name="connsiteX141" fmla="*/ 2965270 w 3871598"/>
                <a:gd name="connsiteY141" fmla="*/ 346318 h 1256101"/>
                <a:gd name="connsiteX142" fmla="*/ 2973816 w 3871598"/>
                <a:gd name="connsiteY142" fmla="*/ 349184 h 1256101"/>
                <a:gd name="connsiteX143" fmla="*/ 2981338 w 3871598"/>
                <a:gd name="connsiteY143" fmla="*/ 350915 h 1256101"/>
                <a:gd name="connsiteX144" fmla="*/ 3007634 w 3871598"/>
                <a:gd name="connsiteY144" fmla="*/ 319463 h 1256101"/>
                <a:gd name="connsiteX145" fmla="*/ 2998661 w 3871598"/>
                <a:gd name="connsiteY145" fmla="*/ 355055 h 1256101"/>
                <a:gd name="connsiteX146" fmla="*/ 3009684 w 3871598"/>
                <a:gd name="connsiteY146" fmla="*/ 351626 h 1256101"/>
                <a:gd name="connsiteX147" fmla="*/ 3007496 w 3871598"/>
                <a:gd name="connsiteY147" fmla="*/ 357878 h 1256101"/>
                <a:gd name="connsiteX148" fmla="*/ 3012680 w 3871598"/>
                <a:gd name="connsiteY148" fmla="*/ 359313 h 1256101"/>
                <a:gd name="connsiteX149" fmla="*/ 3012116 w 3871598"/>
                <a:gd name="connsiteY149" fmla="*/ 359769 h 1256101"/>
                <a:gd name="connsiteX150" fmla="*/ 2894974 w 3871598"/>
                <a:gd name="connsiteY150" fmla="*/ 359767 h 1256101"/>
                <a:gd name="connsiteX151" fmla="*/ 2893328 w 3871598"/>
                <a:gd name="connsiteY151" fmla="*/ 366366 h 1256101"/>
                <a:gd name="connsiteX152" fmla="*/ 2907820 w 3871598"/>
                <a:gd name="connsiteY152" fmla="*/ 365425 h 1256101"/>
                <a:gd name="connsiteX153" fmla="*/ 2903554 w 3871598"/>
                <a:gd name="connsiteY153" fmla="*/ 377966 h 1256101"/>
                <a:gd name="connsiteX154" fmla="*/ 2903550 w 3871598"/>
                <a:gd name="connsiteY154" fmla="*/ 377986 h 1256101"/>
                <a:gd name="connsiteX155" fmla="*/ 2904276 w 3871598"/>
                <a:gd name="connsiteY155" fmla="*/ 377689 h 1256101"/>
                <a:gd name="connsiteX156" fmla="*/ 2911908 w 3871598"/>
                <a:gd name="connsiteY156" fmla="*/ 371076 h 1256101"/>
                <a:gd name="connsiteX157" fmla="*/ 2914229 w 3871598"/>
                <a:gd name="connsiteY157" fmla="*/ 380714 h 1256101"/>
                <a:gd name="connsiteX158" fmla="*/ 2913497 w 3871598"/>
                <a:gd name="connsiteY158" fmla="*/ 382686 h 1256101"/>
                <a:gd name="connsiteX159" fmla="*/ 2915618 w 3871598"/>
                <a:gd name="connsiteY159" fmla="*/ 386476 h 1256101"/>
                <a:gd name="connsiteX160" fmla="*/ 2915997 w 3871598"/>
                <a:gd name="connsiteY160" fmla="*/ 386317 h 1256101"/>
                <a:gd name="connsiteX161" fmla="*/ 2921328 w 3871598"/>
                <a:gd name="connsiteY161" fmla="*/ 394051 h 1256101"/>
                <a:gd name="connsiteX162" fmla="*/ 2919593 w 3871598"/>
                <a:gd name="connsiteY162" fmla="*/ 398387 h 1256101"/>
                <a:gd name="connsiteX163" fmla="*/ 2924560 w 3871598"/>
                <a:gd name="connsiteY163" fmla="*/ 398381 h 1256101"/>
                <a:gd name="connsiteX164" fmla="*/ 2925306 w 3871598"/>
                <a:gd name="connsiteY164" fmla="*/ 398254 h 1256101"/>
                <a:gd name="connsiteX165" fmla="*/ 2925428 w 3871598"/>
                <a:gd name="connsiteY165" fmla="*/ 398234 h 1256101"/>
                <a:gd name="connsiteX166" fmla="*/ 2937056 w 3871598"/>
                <a:gd name="connsiteY166" fmla="*/ 404331 h 1256101"/>
                <a:gd name="connsiteX167" fmla="*/ 2934140 w 3871598"/>
                <a:gd name="connsiteY167" fmla="*/ 410630 h 1256101"/>
                <a:gd name="connsiteX168" fmla="*/ 2924700 w 3871598"/>
                <a:gd name="connsiteY168" fmla="*/ 405991 h 1256101"/>
                <a:gd name="connsiteX169" fmla="*/ 2922022 w 3871598"/>
                <a:gd name="connsiteY169" fmla="*/ 413586 h 1256101"/>
                <a:gd name="connsiteX170" fmla="*/ 2952591 w 3871598"/>
                <a:gd name="connsiteY170" fmla="*/ 411494 h 1256101"/>
                <a:gd name="connsiteX171" fmla="*/ 2946318 w 3871598"/>
                <a:gd name="connsiteY171" fmla="*/ 422540 h 1256101"/>
                <a:gd name="connsiteX172" fmla="*/ 2946313 w 3871598"/>
                <a:gd name="connsiteY172" fmla="*/ 422557 h 1256101"/>
                <a:gd name="connsiteX173" fmla="*/ 2947787 w 3871598"/>
                <a:gd name="connsiteY173" fmla="*/ 422239 h 1256101"/>
                <a:gd name="connsiteX174" fmla="*/ 2962529 w 3871598"/>
                <a:gd name="connsiteY174" fmla="*/ 415937 h 1256101"/>
                <a:gd name="connsiteX175" fmla="*/ 2969600 w 3871598"/>
                <a:gd name="connsiteY175" fmla="*/ 423928 h 1256101"/>
                <a:gd name="connsiteX176" fmla="*/ 2968483 w 3871598"/>
                <a:gd name="connsiteY176" fmla="*/ 425670 h 1256101"/>
                <a:gd name="connsiteX177" fmla="*/ 2973165 w 3871598"/>
                <a:gd name="connsiteY177" fmla="*/ 428151 h 1256101"/>
                <a:gd name="connsiteX178" fmla="*/ 2973829 w 3871598"/>
                <a:gd name="connsiteY178" fmla="*/ 428704 h 1256101"/>
                <a:gd name="connsiteX179" fmla="*/ 2974598 w 3871598"/>
                <a:gd name="connsiteY179" fmla="*/ 428536 h 1256101"/>
                <a:gd name="connsiteX180" fmla="*/ 2987637 w 3871598"/>
                <a:gd name="connsiteY180" fmla="*/ 434637 h 1256101"/>
                <a:gd name="connsiteX181" fmla="*/ 2984915 w 3871598"/>
                <a:gd name="connsiteY181" fmla="*/ 438480 h 1256101"/>
                <a:gd name="connsiteX182" fmla="*/ 2995464 w 3871598"/>
                <a:gd name="connsiteY182" fmla="*/ 438033 h 1256101"/>
                <a:gd name="connsiteX183" fmla="*/ 2997021 w 3871598"/>
                <a:gd name="connsiteY183" fmla="*/ 437858 h 1256101"/>
                <a:gd name="connsiteX184" fmla="*/ 2997275 w 3871598"/>
                <a:gd name="connsiteY184" fmla="*/ 437831 h 1256101"/>
                <a:gd name="connsiteX185" fmla="*/ 3023325 w 3871598"/>
                <a:gd name="connsiteY185" fmla="*/ 441981 h 1256101"/>
                <a:gd name="connsiteX186" fmla="*/ 3018529 w 3871598"/>
                <a:gd name="connsiteY186" fmla="*/ 447597 h 1256101"/>
                <a:gd name="connsiteX187" fmla="*/ 2917933 w 3871598"/>
                <a:gd name="connsiteY187" fmla="*/ 437567 h 1256101"/>
                <a:gd name="connsiteX188" fmla="*/ 2922172 w 3871598"/>
                <a:gd name="connsiteY188" fmla="*/ 442688 h 1256101"/>
                <a:gd name="connsiteX189" fmla="*/ 2922625 w 3871598"/>
                <a:gd name="connsiteY189" fmla="*/ 444371 h 1256101"/>
                <a:gd name="connsiteX190" fmla="*/ 3000236 w 3871598"/>
                <a:gd name="connsiteY190" fmla="*/ 475924 h 1256101"/>
                <a:gd name="connsiteX191" fmla="*/ 3014208 w 3871598"/>
                <a:gd name="connsiteY191" fmla="*/ 490472 h 1256101"/>
                <a:gd name="connsiteX192" fmla="*/ 2907075 w 3871598"/>
                <a:gd name="connsiteY192" fmla="*/ 484931 h 1256101"/>
                <a:gd name="connsiteX193" fmla="*/ 2912431 w 3871598"/>
                <a:gd name="connsiteY193" fmla="*/ 490219 h 1256101"/>
                <a:gd name="connsiteX194" fmla="*/ 2950296 w 3871598"/>
                <a:gd name="connsiteY194" fmla="*/ 504451 h 1256101"/>
                <a:gd name="connsiteX195" fmla="*/ 2953608 w 3871598"/>
                <a:gd name="connsiteY195" fmla="*/ 505520 h 1256101"/>
                <a:gd name="connsiteX196" fmla="*/ 2999940 w 3871598"/>
                <a:gd name="connsiteY196" fmla="*/ 520362 h 1256101"/>
                <a:gd name="connsiteX197" fmla="*/ 2964886 w 3871598"/>
                <a:gd name="connsiteY197" fmla="*/ 522466 h 1256101"/>
                <a:gd name="connsiteX198" fmla="*/ 2963156 w 3871598"/>
                <a:gd name="connsiteY198" fmla="*/ 541478 h 1256101"/>
                <a:gd name="connsiteX199" fmla="*/ 2981638 w 3871598"/>
                <a:gd name="connsiteY199" fmla="*/ 532063 h 1256101"/>
                <a:gd name="connsiteX200" fmla="*/ 2965268 w 3871598"/>
                <a:gd name="connsiteY200" fmla="*/ 555785 h 1256101"/>
                <a:gd name="connsiteX201" fmla="*/ 2973816 w 3871598"/>
                <a:gd name="connsiteY201" fmla="*/ 557720 h 1256101"/>
                <a:gd name="connsiteX202" fmla="*/ 2981338 w 3871598"/>
                <a:gd name="connsiteY202" fmla="*/ 558892 h 1256101"/>
                <a:gd name="connsiteX203" fmla="*/ 3007634 w 3871598"/>
                <a:gd name="connsiteY203" fmla="*/ 537636 h 1256101"/>
                <a:gd name="connsiteX204" fmla="*/ 2998663 w 3871598"/>
                <a:gd name="connsiteY204" fmla="*/ 561690 h 1256101"/>
                <a:gd name="connsiteX205" fmla="*/ 3009685 w 3871598"/>
                <a:gd name="connsiteY205" fmla="*/ 559372 h 1256101"/>
                <a:gd name="connsiteX206" fmla="*/ 3007496 w 3871598"/>
                <a:gd name="connsiteY206" fmla="*/ 563598 h 1256101"/>
                <a:gd name="connsiteX207" fmla="*/ 3012680 w 3871598"/>
                <a:gd name="connsiteY207" fmla="*/ 564567 h 1256101"/>
                <a:gd name="connsiteX208" fmla="*/ 3008902 w 3871598"/>
                <a:gd name="connsiteY208" fmla="*/ 566633 h 1256101"/>
                <a:gd name="connsiteX209" fmla="*/ 3009300 w 3871598"/>
                <a:gd name="connsiteY209" fmla="*/ 567783 h 1256101"/>
                <a:gd name="connsiteX210" fmla="*/ 2999799 w 3871598"/>
                <a:gd name="connsiteY210" fmla="*/ 570409 h 1256101"/>
                <a:gd name="connsiteX211" fmla="*/ 2998388 w 3871598"/>
                <a:gd name="connsiteY211" fmla="*/ 571618 h 1256101"/>
                <a:gd name="connsiteX212" fmla="*/ 3015047 w 3871598"/>
                <a:gd name="connsiteY212" fmla="*/ 573000 h 1256101"/>
                <a:gd name="connsiteX213" fmla="*/ 3003392 w 3871598"/>
                <a:gd name="connsiteY213" fmla="*/ 582575 h 1256101"/>
                <a:gd name="connsiteX214" fmla="*/ 3006747 w 3871598"/>
                <a:gd name="connsiteY214" fmla="*/ 588069 h 1256101"/>
                <a:gd name="connsiteX215" fmla="*/ 3021469 w 3871598"/>
                <a:gd name="connsiteY215" fmla="*/ 590104 h 1256101"/>
                <a:gd name="connsiteX216" fmla="*/ 3871588 w 3871598"/>
                <a:gd name="connsiteY216" fmla="*/ 690485 h 1256101"/>
                <a:gd name="connsiteX217" fmla="*/ 3057718 w 3871598"/>
                <a:gd name="connsiteY217" fmla="*/ 588470 h 1256101"/>
                <a:gd name="connsiteX218" fmla="*/ 3063804 w 3871598"/>
                <a:gd name="connsiteY218" fmla="*/ 585309 h 1256101"/>
                <a:gd name="connsiteX219" fmla="*/ 3066793 w 3871598"/>
                <a:gd name="connsiteY219" fmla="*/ 589264 h 1256101"/>
                <a:gd name="connsiteX220" fmla="*/ 3059993 w 3871598"/>
                <a:gd name="connsiteY220" fmla="*/ 616481 h 1256101"/>
                <a:gd name="connsiteX221" fmla="*/ 3064882 w 3871598"/>
                <a:gd name="connsiteY221" fmla="*/ 618612 h 1256101"/>
                <a:gd name="connsiteX222" fmla="*/ 3058517 w 3871598"/>
                <a:gd name="connsiteY222" fmla="*/ 622026 h 1256101"/>
                <a:gd name="connsiteX223" fmla="*/ 3058210 w 3871598"/>
                <a:gd name="connsiteY223" fmla="*/ 623185 h 1256101"/>
                <a:gd name="connsiteX224" fmla="*/ 3067097 w 3871598"/>
                <a:gd name="connsiteY224" fmla="*/ 623078 h 1256101"/>
                <a:gd name="connsiteX225" fmla="*/ 3092039 w 3871598"/>
                <a:gd name="connsiteY225" fmla="*/ 606847 h 1256101"/>
                <a:gd name="connsiteX226" fmla="*/ 3094824 w 3871598"/>
                <a:gd name="connsiteY226" fmla="*/ 617712 h 1256101"/>
                <a:gd name="connsiteX227" fmla="*/ 3099110 w 3871598"/>
                <a:gd name="connsiteY227" fmla="*/ 614631 h 1256101"/>
                <a:gd name="connsiteX228" fmla="*/ 3101919 w 3871598"/>
                <a:gd name="connsiteY228" fmla="*/ 617273 h 1256101"/>
                <a:gd name="connsiteX229" fmla="*/ 3100002 w 3871598"/>
                <a:gd name="connsiteY229" fmla="*/ 637541 h 1256101"/>
                <a:gd name="connsiteX230" fmla="*/ 3102428 w 3871598"/>
                <a:gd name="connsiteY230" fmla="*/ 639862 h 1256101"/>
                <a:gd name="connsiteX231" fmla="*/ 3102161 w 3871598"/>
                <a:gd name="connsiteY231" fmla="*/ 640124 h 1256101"/>
                <a:gd name="connsiteX232" fmla="*/ 3100144 w 3871598"/>
                <a:gd name="connsiteY232" fmla="*/ 645598 h 1256101"/>
                <a:gd name="connsiteX233" fmla="*/ 3100883 w 3871598"/>
                <a:gd name="connsiteY233" fmla="*/ 651011 h 1256101"/>
                <a:gd name="connsiteX234" fmla="*/ 3104457 w 3871598"/>
                <a:gd name="connsiteY234" fmla="*/ 650880 h 1256101"/>
                <a:gd name="connsiteX235" fmla="*/ 3129205 w 3871598"/>
                <a:gd name="connsiteY235" fmla="*/ 645155 h 1256101"/>
                <a:gd name="connsiteX236" fmla="*/ 3131920 w 3871598"/>
                <a:gd name="connsiteY236" fmla="*/ 646213 h 1256101"/>
                <a:gd name="connsiteX237" fmla="*/ 3132132 w 3871598"/>
                <a:gd name="connsiteY237" fmla="*/ 648344 h 1256101"/>
                <a:gd name="connsiteX238" fmla="*/ 3139226 w 3871598"/>
                <a:gd name="connsiteY238" fmla="*/ 647976 h 1256101"/>
                <a:gd name="connsiteX239" fmla="*/ 3137571 w 3871598"/>
                <a:gd name="connsiteY239" fmla="*/ 654157 h 1256101"/>
                <a:gd name="connsiteX240" fmla="*/ 3137360 w 3871598"/>
                <a:gd name="connsiteY240" fmla="*/ 655672 h 1256101"/>
                <a:gd name="connsiteX241" fmla="*/ 3139406 w 3871598"/>
                <a:gd name="connsiteY241" fmla="*/ 659737 h 1256101"/>
                <a:gd name="connsiteX242" fmla="*/ 3174098 w 3871598"/>
                <a:gd name="connsiteY242" fmla="*/ 656678 h 1256101"/>
                <a:gd name="connsiteX243" fmla="*/ 3152975 w 3871598"/>
                <a:gd name="connsiteY243" fmla="*/ 663419 h 1256101"/>
                <a:gd name="connsiteX244" fmla="*/ 3166642 w 3871598"/>
                <a:gd name="connsiteY244" fmla="*/ 665300 h 1256101"/>
                <a:gd name="connsiteX245" fmla="*/ 3152722 w 3871598"/>
                <a:gd name="connsiteY245" fmla="*/ 667066 h 1256101"/>
                <a:gd name="connsiteX246" fmla="*/ 3151182 w 3871598"/>
                <a:gd name="connsiteY246" fmla="*/ 666969 h 1256101"/>
                <a:gd name="connsiteX247" fmla="*/ 3178423 w 3871598"/>
                <a:gd name="connsiteY247" fmla="*/ 673634 h 1256101"/>
                <a:gd name="connsiteX248" fmla="*/ 3156363 w 3871598"/>
                <a:gd name="connsiteY248" fmla="*/ 678899 h 1256101"/>
                <a:gd name="connsiteX249" fmla="*/ 3164253 w 3871598"/>
                <a:gd name="connsiteY249" fmla="*/ 681700 h 1256101"/>
                <a:gd name="connsiteX250" fmla="*/ 3139706 w 3871598"/>
                <a:gd name="connsiteY250" fmla="*/ 683701 h 1256101"/>
                <a:gd name="connsiteX251" fmla="*/ 3143188 w 3871598"/>
                <a:gd name="connsiteY251" fmla="*/ 688671 h 1256101"/>
                <a:gd name="connsiteX252" fmla="*/ 3150706 w 3871598"/>
                <a:gd name="connsiteY252" fmla="*/ 688533 h 1256101"/>
                <a:gd name="connsiteX253" fmla="*/ 3146035 w 3871598"/>
                <a:gd name="connsiteY253" fmla="*/ 691864 h 1256101"/>
                <a:gd name="connsiteX254" fmla="*/ 3147249 w 3871598"/>
                <a:gd name="connsiteY254" fmla="*/ 693471 h 1256101"/>
                <a:gd name="connsiteX255" fmla="*/ 3170175 w 3871598"/>
                <a:gd name="connsiteY255" fmla="*/ 695578 h 1256101"/>
                <a:gd name="connsiteX256" fmla="*/ 3154476 w 3871598"/>
                <a:gd name="connsiteY256" fmla="*/ 700284 h 1256101"/>
                <a:gd name="connsiteX257" fmla="*/ 3153639 w 3871598"/>
                <a:gd name="connsiteY257" fmla="*/ 700726 h 1256101"/>
                <a:gd name="connsiteX258" fmla="*/ 3153679 w 3871598"/>
                <a:gd name="connsiteY258" fmla="*/ 700723 h 1256101"/>
                <a:gd name="connsiteX259" fmla="*/ 3180053 w 3871598"/>
                <a:gd name="connsiteY259" fmla="*/ 697918 h 1256101"/>
                <a:gd name="connsiteX260" fmla="*/ 3173341 w 3871598"/>
                <a:gd name="connsiteY260" fmla="*/ 706625 h 1256101"/>
                <a:gd name="connsiteX261" fmla="*/ 3198548 w 3871598"/>
                <a:gd name="connsiteY261" fmla="*/ 704565 h 1256101"/>
                <a:gd name="connsiteX262" fmla="*/ 3197865 w 3871598"/>
                <a:gd name="connsiteY262" fmla="*/ 706017 h 1256101"/>
                <a:gd name="connsiteX263" fmla="*/ 3189876 w 3871598"/>
                <a:gd name="connsiteY263" fmla="*/ 708489 h 1256101"/>
                <a:gd name="connsiteX264" fmla="*/ 3211803 w 3871598"/>
                <a:gd name="connsiteY264" fmla="*/ 710232 h 1256101"/>
                <a:gd name="connsiteX265" fmla="*/ 3186058 w 3871598"/>
                <a:gd name="connsiteY265" fmla="*/ 716252 h 1256101"/>
                <a:gd name="connsiteX266" fmla="*/ 3185858 w 3871598"/>
                <a:gd name="connsiteY266" fmla="*/ 716593 h 1256101"/>
                <a:gd name="connsiteX267" fmla="*/ 3199745 w 3871598"/>
                <a:gd name="connsiteY267" fmla="*/ 716665 h 1256101"/>
                <a:gd name="connsiteX268" fmla="*/ 3186000 w 3871598"/>
                <a:gd name="connsiteY268" fmla="*/ 718985 h 1256101"/>
                <a:gd name="connsiteX269" fmla="*/ 3206948 w 3871598"/>
                <a:gd name="connsiteY269" fmla="*/ 721776 h 1256101"/>
                <a:gd name="connsiteX270" fmla="*/ 3172297 w 3871598"/>
                <a:gd name="connsiteY270" fmla="*/ 722486 h 1256101"/>
                <a:gd name="connsiteX271" fmla="*/ 3170123 w 3871598"/>
                <a:gd name="connsiteY271" fmla="*/ 725332 h 1256101"/>
                <a:gd name="connsiteX272" fmla="*/ 3172773 w 3871598"/>
                <a:gd name="connsiteY272" fmla="*/ 725712 h 1256101"/>
                <a:gd name="connsiteX273" fmla="*/ 3170289 w 3871598"/>
                <a:gd name="connsiteY273" fmla="*/ 726314 h 1256101"/>
                <a:gd name="connsiteX274" fmla="*/ 3171754 w 3871598"/>
                <a:gd name="connsiteY274" fmla="*/ 730270 h 1256101"/>
                <a:gd name="connsiteX275" fmla="*/ 3164658 w 3871598"/>
                <a:gd name="connsiteY275" fmla="*/ 730585 h 1256101"/>
                <a:gd name="connsiteX276" fmla="*/ 3164382 w 3871598"/>
                <a:gd name="connsiteY276" fmla="*/ 732010 h 1256101"/>
                <a:gd name="connsiteX277" fmla="*/ 3161629 w 3871598"/>
                <a:gd name="connsiteY277" fmla="*/ 732921 h 1256101"/>
                <a:gd name="connsiteX278" fmla="*/ 3137022 w 3871598"/>
                <a:gd name="connsiteY278" fmla="*/ 731085 h 1256101"/>
                <a:gd name="connsiteX279" fmla="*/ 3128130 w 3871598"/>
                <a:gd name="connsiteY279" fmla="*/ 731568 h 1256101"/>
                <a:gd name="connsiteX280" fmla="*/ 3134951 w 3871598"/>
                <a:gd name="connsiteY280" fmla="*/ 736991 h 1256101"/>
                <a:gd name="connsiteX281" fmla="*/ 3147060 w 3871598"/>
                <a:gd name="connsiteY281" fmla="*/ 734722 h 1256101"/>
                <a:gd name="connsiteX282" fmla="*/ 3149889 w 3871598"/>
                <a:gd name="connsiteY282" fmla="*/ 736063 h 1256101"/>
                <a:gd name="connsiteX283" fmla="*/ 3148669 w 3871598"/>
                <a:gd name="connsiteY283" fmla="*/ 740777 h 1256101"/>
                <a:gd name="connsiteX284" fmla="*/ 3129574 w 3871598"/>
                <a:gd name="connsiteY284" fmla="*/ 744173 h 1256101"/>
                <a:gd name="connsiteX285" fmla="*/ 3136723 w 3871598"/>
                <a:gd name="connsiteY285" fmla="*/ 748081 h 1256101"/>
                <a:gd name="connsiteX286" fmla="*/ 3136471 w 3871598"/>
                <a:gd name="connsiteY286" fmla="*/ 749050 h 1256101"/>
                <a:gd name="connsiteX287" fmla="*/ 3251873 w 3871598"/>
                <a:gd name="connsiteY287" fmla="*/ 760661 h 1256101"/>
                <a:gd name="connsiteX288" fmla="*/ 3232027 w 3871598"/>
                <a:gd name="connsiteY288" fmla="*/ 762207 h 1256101"/>
                <a:gd name="connsiteX289" fmla="*/ 3336410 w 3871598"/>
                <a:gd name="connsiteY289" fmla="*/ 782927 h 1256101"/>
                <a:gd name="connsiteX290" fmla="*/ 3284281 w 3871598"/>
                <a:gd name="connsiteY290" fmla="*/ 792030 h 1256101"/>
                <a:gd name="connsiteX291" fmla="*/ 3216326 w 3871598"/>
                <a:gd name="connsiteY291" fmla="*/ 793073 h 1256101"/>
                <a:gd name="connsiteX292" fmla="*/ 3766832 w 3871598"/>
                <a:gd name="connsiteY292" fmla="*/ 895394 h 1256101"/>
                <a:gd name="connsiteX293" fmla="*/ 3174302 w 3871598"/>
                <a:gd name="connsiteY293" fmla="*/ 813495 h 1256101"/>
                <a:gd name="connsiteX294" fmla="*/ 3158769 w 3871598"/>
                <a:gd name="connsiteY294" fmla="*/ 821615 h 1256101"/>
                <a:gd name="connsiteX295" fmla="*/ 3129575 w 3871598"/>
                <a:gd name="connsiteY295" fmla="*/ 824660 h 1256101"/>
                <a:gd name="connsiteX296" fmla="*/ 3136723 w 3871598"/>
                <a:gd name="connsiteY296" fmla="*/ 827303 h 1256101"/>
                <a:gd name="connsiteX297" fmla="*/ 3136472 w 3871598"/>
                <a:gd name="connsiteY297" fmla="*/ 827958 h 1256101"/>
                <a:gd name="connsiteX298" fmla="*/ 3218059 w 3871598"/>
                <a:gd name="connsiteY298" fmla="*/ 833781 h 1256101"/>
                <a:gd name="connsiteX299" fmla="*/ 3148895 w 3871598"/>
                <a:gd name="connsiteY299" fmla="*/ 861979 h 1256101"/>
                <a:gd name="connsiteX300" fmla="*/ 3173433 w 3871598"/>
                <a:gd name="connsiteY300" fmla="*/ 871749 h 1256101"/>
                <a:gd name="connsiteX301" fmla="*/ 3158185 w 3871598"/>
                <a:gd name="connsiteY301" fmla="*/ 877549 h 1256101"/>
                <a:gd name="connsiteX302" fmla="*/ 3170763 w 3871598"/>
                <a:gd name="connsiteY302" fmla="*/ 880483 h 1256101"/>
                <a:gd name="connsiteX303" fmla="*/ 3186617 w 3871598"/>
                <a:gd name="connsiteY303" fmla="*/ 889779 h 1256101"/>
                <a:gd name="connsiteX304" fmla="*/ 3148898 w 3871598"/>
                <a:gd name="connsiteY304" fmla="*/ 904277 h 1256101"/>
                <a:gd name="connsiteX305" fmla="*/ 3167255 w 3871598"/>
                <a:gd name="connsiteY305" fmla="*/ 909817 h 1256101"/>
                <a:gd name="connsiteX306" fmla="*/ 3148036 w 3871598"/>
                <a:gd name="connsiteY306" fmla="*/ 912195 h 1256101"/>
                <a:gd name="connsiteX307" fmla="*/ 3180793 w 3871598"/>
                <a:gd name="connsiteY307" fmla="*/ 924291 h 1256101"/>
                <a:gd name="connsiteX308" fmla="*/ 3123452 w 3871598"/>
                <a:gd name="connsiteY308" fmla="*/ 924219 h 1256101"/>
                <a:gd name="connsiteX309" fmla="*/ 3157171 w 3871598"/>
                <a:gd name="connsiteY309" fmla="*/ 936764 h 1256101"/>
                <a:gd name="connsiteX310" fmla="*/ 3148039 w 3871598"/>
                <a:gd name="connsiteY310" fmla="*/ 938212 h 1256101"/>
                <a:gd name="connsiteX311" fmla="*/ 3180796 w 3871598"/>
                <a:gd name="connsiteY311" fmla="*/ 946388 h 1256101"/>
                <a:gd name="connsiteX312" fmla="*/ 3123453 w 3871598"/>
                <a:gd name="connsiteY312" fmla="*/ 946339 h 1256101"/>
                <a:gd name="connsiteX313" fmla="*/ 3233383 w 3871598"/>
                <a:gd name="connsiteY313" fmla="*/ 968203 h 1256101"/>
                <a:gd name="connsiteX314" fmla="*/ 3227441 w 3871598"/>
                <a:gd name="connsiteY314" fmla="*/ 969291 h 1256101"/>
                <a:gd name="connsiteX315" fmla="*/ 3199526 w 3871598"/>
                <a:gd name="connsiteY315" fmla="*/ 971829 h 1256101"/>
                <a:gd name="connsiteX316" fmla="*/ 3177266 w 3871598"/>
                <a:gd name="connsiteY316" fmla="*/ 969589 h 1256101"/>
                <a:gd name="connsiteX317" fmla="*/ 3168043 w 3871598"/>
                <a:gd name="connsiteY317" fmla="*/ 977454 h 1256101"/>
                <a:gd name="connsiteX318" fmla="*/ 3030092 w 3871598"/>
                <a:gd name="connsiteY318" fmla="*/ 990509 h 1256101"/>
                <a:gd name="connsiteX319" fmla="*/ 3029239 w 3871598"/>
                <a:gd name="connsiteY319" fmla="*/ 992454 h 1256101"/>
                <a:gd name="connsiteX320" fmla="*/ 3027867 w 3871598"/>
                <a:gd name="connsiteY320" fmla="*/ 994579 h 1256101"/>
                <a:gd name="connsiteX321" fmla="*/ 3007292 w 3871598"/>
                <a:gd name="connsiteY321" fmla="*/ 993269 h 1256101"/>
                <a:gd name="connsiteX322" fmla="*/ 3004290 w 3871598"/>
                <a:gd name="connsiteY322" fmla="*/ 993598 h 1256101"/>
                <a:gd name="connsiteX323" fmla="*/ 2997560 w 3871598"/>
                <a:gd name="connsiteY323" fmla="*/ 994955 h 1256101"/>
                <a:gd name="connsiteX324" fmla="*/ 2998375 w 3871598"/>
                <a:gd name="connsiteY324" fmla="*/ 995910 h 1256101"/>
                <a:gd name="connsiteX325" fmla="*/ 2997560 w 3871598"/>
                <a:gd name="connsiteY325" fmla="*/ 996154 h 1256101"/>
                <a:gd name="connsiteX326" fmla="*/ 2999603 w 3871598"/>
                <a:gd name="connsiteY326" fmla="*/ 999700 h 1256101"/>
                <a:gd name="connsiteX327" fmla="*/ 2997775 w 3871598"/>
                <a:gd name="connsiteY327" fmla="*/ 1000782 h 1256101"/>
                <a:gd name="connsiteX328" fmla="*/ 2999671 w 3871598"/>
                <a:gd name="connsiteY328" fmla="*/ 1000996 h 1256101"/>
                <a:gd name="connsiteX329" fmla="*/ 2999756 w 3871598"/>
                <a:gd name="connsiteY329" fmla="*/ 1003043 h 1256101"/>
                <a:gd name="connsiteX330" fmla="*/ 2997773 w 3871598"/>
                <a:gd name="connsiteY330" fmla="*/ 1004778 h 1256101"/>
                <a:gd name="connsiteX331" fmla="*/ 3006509 w 3871598"/>
                <a:gd name="connsiteY331" fmla="*/ 1006236 h 1256101"/>
                <a:gd name="connsiteX332" fmla="*/ 2964152 w 3871598"/>
                <a:gd name="connsiteY332" fmla="*/ 1011190 h 1256101"/>
                <a:gd name="connsiteX333" fmla="*/ 2958178 w 3871598"/>
                <a:gd name="connsiteY333" fmla="*/ 1018256 h 1256101"/>
                <a:gd name="connsiteX334" fmla="*/ 2955182 w 3871598"/>
                <a:gd name="connsiteY334" fmla="*/ 1017772 h 1256101"/>
                <a:gd name="connsiteX335" fmla="*/ 2970860 w 3871598"/>
                <a:gd name="connsiteY335" fmla="*/ 1026639 h 1256101"/>
                <a:gd name="connsiteX336" fmla="*/ 2967961 w 3871598"/>
                <a:gd name="connsiteY336" fmla="*/ 1027615 h 1256101"/>
                <a:gd name="connsiteX337" fmla="*/ 2959311 w 3871598"/>
                <a:gd name="connsiteY337" fmla="*/ 1028651 h 1256101"/>
                <a:gd name="connsiteX338" fmla="*/ 2958179 w 3871598"/>
                <a:gd name="connsiteY338" fmla="*/ 1030633 h 1256101"/>
                <a:gd name="connsiteX339" fmla="*/ 2948836 w 3871598"/>
                <a:gd name="connsiteY339" fmla="*/ 1028403 h 1256101"/>
                <a:gd name="connsiteX340" fmla="*/ 2962499 w 3871598"/>
                <a:gd name="connsiteY340" fmla="*/ 1037473 h 1256101"/>
                <a:gd name="connsiteX341" fmla="*/ 2990457 w 3871598"/>
                <a:gd name="connsiteY341" fmla="*/ 1030910 h 1256101"/>
                <a:gd name="connsiteX342" fmla="*/ 2993089 w 3871598"/>
                <a:gd name="connsiteY342" fmla="*/ 1033124 h 1256101"/>
                <a:gd name="connsiteX343" fmla="*/ 2991842 w 3871598"/>
                <a:gd name="connsiteY343" fmla="*/ 1037161 h 1256101"/>
                <a:gd name="connsiteX344" fmla="*/ 3000030 w 3871598"/>
                <a:gd name="connsiteY344" fmla="*/ 1035429 h 1256101"/>
                <a:gd name="connsiteX345" fmla="*/ 3000933 w 3871598"/>
                <a:gd name="connsiteY345" fmla="*/ 1037054 h 1256101"/>
                <a:gd name="connsiteX346" fmla="*/ 2996322 w 3871598"/>
                <a:gd name="connsiteY346" fmla="*/ 1045946 h 1256101"/>
                <a:gd name="connsiteX347" fmla="*/ 3009330 w 3871598"/>
                <a:gd name="connsiteY347" fmla="*/ 1048509 h 1256101"/>
                <a:gd name="connsiteX348" fmla="*/ 3026427 w 3871598"/>
                <a:gd name="connsiteY348" fmla="*/ 1043415 h 1256101"/>
                <a:gd name="connsiteX349" fmla="*/ 3029144 w 3871598"/>
                <a:gd name="connsiteY349" fmla="*/ 1044924 h 1256101"/>
                <a:gd name="connsiteX350" fmla="*/ 3029356 w 3871598"/>
                <a:gd name="connsiteY350" fmla="*/ 1047981 h 1256101"/>
                <a:gd name="connsiteX351" fmla="*/ 3036450 w 3871598"/>
                <a:gd name="connsiteY351" fmla="*/ 1047437 h 1256101"/>
                <a:gd name="connsiteX352" fmla="*/ 3035616 w 3871598"/>
                <a:gd name="connsiteY352" fmla="*/ 1053121 h 1256101"/>
                <a:gd name="connsiteX353" fmla="*/ 3066505 w 3871598"/>
                <a:gd name="connsiteY353" fmla="*/ 1058038 h 1256101"/>
                <a:gd name="connsiteX354" fmla="*/ 3053607 w 3871598"/>
                <a:gd name="connsiteY354" fmla="*/ 1059556 h 1256101"/>
                <a:gd name="connsiteX355" fmla="*/ 3061499 w 3871598"/>
                <a:gd name="connsiteY355" fmla="*/ 1062258 h 1256101"/>
                <a:gd name="connsiteX356" fmla="*/ 3036950 w 3871598"/>
                <a:gd name="connsiteY356" fmla="*/ 1064233 h 1256101"/>
                <a:gd name="connsiteX357" fmla="*/ 3043274 w 3871598"/>
                <a:gd name="connsiteY357" fmla="*/ 1076268 h 1256101"/>
                <a:gd name="connsiteX358" fmla="*/ 3016973 w 3871598"/>
                <a:gd name="connsiteY358" fmla="*/ 1075226 h 1256101"/>
                <a:gd name="connsiteX359" fmla="*/ 3016930 w 3871598"/>
                <a:gd name="connsiteY359" fmla="*/ 1075226 h 1256101"/>
                <a:gd name="connsiteX360" fmla="*/ 3017749 w 3871598"/>
                <a:gd name="connsiteY360" fmla="*/ 1075775 h 1256101"/>
                <a:gd name="connsiteX361" fmla="*/ 3033265 w 3871598"/>
                <a:gd name="connsiteY361" fmla="*/ 1080867 h 1256101"/>
                <a:gd name="connsiteX362" fmla="*/ 3003718 w 3871598"/>
                <a:gd name="connsiteY362" fmla="*/ 1087134 h 1256101"/>
                <a:gd name="connsiteX363" fmla="*/ 3013150 w 3871598"/>
                <a:gd name="connsiteY363" fmla="*/ 1090823 h 1256101"/>
                <a:gd name="connsiteX364" fmla="*/ 2981202 w 3871598"/>
                <a:gd name="connsiteY364" fmla="*/ 1092914 h 1256101"/>
                <a:gd name="connsiteX365" fmla="*/ 2986286 w 3871598"/>
                <a:gd name="connsiteY365" fmla="*/ 1108753 h 1256101"/>
                <a:gd name="connsiteX366" fmla="*/ 2952849 w 3871598"/>
                <a:gd name="connsiteY366" fmla="*/ 1106874 h 1256101"/>
                <a:gd name="connsiteX367" fmla="*/ 2952795 w 3871598"/>
                <a:gd name="connsiteY367" fmla="*/ 1106874 h 1256101"/>
                <a:gd name="connsiteX368" fmla="*/ 2955796 w 3871598"/>
                <a:gd name="connsiteY368" fmla="*/ 1113738 h 1256101"/>
                <a:gd name="connsiteX369" fmla="*/ 2926740 w 3871598"/>
                <a:gd name="connsiteY369" fmla="*/ 1110802 h 1256101"/>
                <a:gd name="connsiteX370" fmla="*/ 2924047 w 3871598"/>
                <a:gd name="connsiteY370" fmla="*/ 1116073 h 1256101"/>
                <a:gd name="connsiteX371" fmla="*/ 2931778 w 3871598"/>
                <a:gd name="connsiteY371" fmla="*/ 1118720 h 1256101"/>
                <a:gd name="connsiteX372" fmla="*/ 2923427 w 3871598"/>
                <a:gd name="connsiteY372" fmla="*/ 1119313 h 1256101"/>
                <a:gd name="connsiteX373" fmla="*/ 2916709 w 3871598"/>
                <a:gd name="connsiteY373" fmla="*/ 1126446 h 1256101"/>
                <a:gd name="connsiteX374" fmla="*/ 2879858 w 3871598"/>
                <a:gd name="connsiteY374" fmla="*/ 1121770 h 1256101"/>
                <a:gd name="connsiteX375" fmla="*/ 2882200 w 3871598"/>
                <a:gd name="connsiteY375" fmla="*/ 1122997 h 1256101"/>
                <a:gd name="connsiteX376" fmla="*/ 2876008 w 3871598"/>
                <a:gd name="connsiteY376" fmla="*/ 1124135 h 1256101"/>
                <a:gd name="connsiteX377" fmla="*/ 2879355 w 3871598"/>
                <a:gd name="connsiteY377" fmla="*/ 1127664 h 1256101"/>
                <a:gd name="connsiteX378" fmla="*/ 2867680 w 3871598"/>
                <a:gd name="connsiteY378" fmla="*/ 1128764 h 1256101"/>
                <a:gd name="connsiteX379" fmla="*/ 2869205 w 3871598"/>
                <a:gd name="connsiteY379" fmla="*/ 1141685 h 1256101"/>
                <a:gd name="connsiteX380" fmla="*/ 2981339 w 3871598"/>
                <a:gd name="connsiteY380" fmla="*/ 1141684 h 1256101"/>
                <a:gd name="connsiteX381" fmla="*/ 2986351 w 3871598"/>
                <a:gd name="connsiteY381" fmla="*/ 1162457 h 1256101"/>
                <a:gd name="connsiteX382" fmla="*/ 2955339 w 3871598"/>
                <a:gd name="connsiteY382" fmla="*/ 1162118 h 1256101"/>
                <a:gd name="connsiteX383" fmla="*/ 2952849 w 3871598"/>
                <a:gd name="connsiteY383" fmla="*/ 1161763 h 1256101"/>
                <a:gd name="connsiteX384" fmla="*/ 2952795 w 3871598"/>
                <a:gd name="connsiteY384" fmla="*/ 1161761 h 1256101"/>
                <a:gd name="connsiteX385" fmla="*/ 2953060 w 3871598"/>
                <a:gd name="connsiteY385" fmla="*/ 1162079 h 1256101"/>
                <a:gd name="connsiteX386" fmla="*/ 2935123 w 3871598"/>
                <a:gd name="connsiteY386" fmla="*/ 1161773 h 1256101"/>
                <a:gd name="connsiteX387" fmla="*/ 2951868 w 3871598"/>
                <a:gd name="connsiteY387" fmla="*/ 1169537 h 1256101"/>
                <a:gd name="connsiteX388" fmla="*/ 2934080 w 3871598"/>
                <a:gd name="connsiteY388" fmla="*/ 1169267 h 1256101"/>
                <a:gd name="connsiteX389" fmla="*/ 2926740 w 3871598"/>
                <a:gd name="connsiteY389" fmla="*/ 1167575 h 1256101"/>
                <a:gd name="connsiteX390" fmla="*/ 2926197 w 3871598"/>
                <a:gd name="connsiteY390" fmla="*/ 1169148 h 1256101"/>
                <a:gd name="connsiteX391" fmla="*/ 2863416 w 3871598"/>
                <a:gd name="connsiteY391" fmla="*/ 1167945 h 1256101"/>
                <a:gd name="connsiteX392" fmla="*/ 2863278 w 3871598"/>
                <a:gd name="connsiteY392" fmla="*/ 1167943 h 1256101"/>
                <a:gd name="connsiteX393" fmla="*/ 2865820 w 3871598"/>
                <a:gd name="connsiteY393" fmla="*/ 1168317 h 1256101"/>
                <a:gd name="connsiteX394" fmla="*/ 2916293 w 3871598"/>
                <a:gd name="connsiteY394" fmla="*/ 1172060 h 1256101"/>
                <a:gd name="connsiteX395" fmla="*/ 2852308 w 3871598"/>
                <a:gd name="connsiteY395" fmla="*/ 1173857 h 1256101"/>
                <a:gd name="connsiteX396" fmla="*/ 2839156 w 3871598"/>
                <a:gd name="connsiteY396" fmla="*/ 1173589 h 1256101"/>
                <a:gd name="connsiteX397" fmla="*/ 2838665 w 3871598"/>
                <a:gd name="connsiteY397" fmla="*/ 1178079 h 1256101"/>
                <a:gd name="connsiteX398" fmla="*/ 2823644 w 3871598"/>
                <a:gd name="connsiteY398" fmla="*/ 1174344 h 1256101"/>
                <a:gd name="connsiteX399" fmla="*/ 2823304 w 3871598"/>
                <a:gd name="connsiteY399" fmla="*/ 1174400 h 1256101"/>
                <a:gd name="connsiteX400" fmla="*/ 2823857 w 3871598"/>
                <a:gd name="connsiteY400" fmla="*/ 1182390 h 1256101"/>
                <a:gd name="connsiteX401" fmla="*/ 2810681 w 3871598"/>
                <a:gd name="connsiteY401" fmla="*/ 1177560 h 1256101"/>
                <a:gd name="connsiteX402" fmla="*/ 2808785 w 3871598"/>
                <a:gd name="connsiteY402" fmla="*/ 1183560 h 1256101"/>
                <a:gd name="connsiteX403" fmla="*/ 2812064 w 3871598"/>
                <a:gd name="connsiteY403" fmla="*/ 1187016 h 1256101"/>
                <a:gd name="connsiteX404" fmla="*/ 2808102 w 3871598"/>
                <a:gd name="connsiteY404" fmla="*/ 1187298 h 1256101"/>
                <a:gd name="connsiteX405" fmla="*/ 2804105 w 3871598"/>
                <a:gd name="connsiteY405" fmla="*/ 1195267 h 1256101"/>
                <a:gd name="connsiteX406" fmla="*/ 2782326 w 3871598"/>
                <a:gd name="connsiteY406" fmla="*/ 1185891 h 1256101"/>
                <a:gd name="connsiteX407" fmla="*/ 2780773 w 3871598"/>
                <a:gd name="connsiteY407" fmla="*/ 1186560 h 1256101"/>
                <a:gd name="connsiteX408" fmla="*/ 2779592 w 3871598"/>
                <a:gd name="connsiteY408" fmla="*/ 1188604 h 1256101"/>
                <a:gd name="connsiteX409" fmla="*/ 2777311 w 3871598"/>
                <a:gd name="connsiteY409" fmla="*/ 1189142 h 1256101"/>
                <a:gd name="connsiteX410" fmla="*/ 2774107 w 3871598"/>
                <a:gd name="connsiteY410" fmla="*/ 1193140 h 1256101"/>
                <a:gd name="connsiteX411" fmla="*/ 2772357 w 3871598"/>
                <a:gd name="connsiteY411" fmla="*/ 1209865 h 1256101"/>
                <a:gd name="connsiteX412" fmla="*/ 2832354 w 3871598"/>
                <a:gd name="connsiteY412" fmla="*/ 1216142 h 1256101"/>
                <a:gd name="connsiteX413" fmla="*/ 2832160 w 3871598"/>
                <a:gd name="connsiteY413" fmla="*/ 1240548 h 1256101"/>
                <a:gd name="connsiteX414" fmla="*/ 2817756 w 3871598"/>
                <a:gd name="connsiteY414" fmla="*/ 1238642 h 1256101"/>
                <a:gd name="connsiteX415" fmla="*/ 2816641 w 3871598"/>
                <a:gd name="connsiteY415" fmla="*/ 1238106 h 1256101"/>
                <a:gd name="connsiteX416" fmla="*/ 2816615 w 3871598"/>
                <a:gd name="connsiteY416" fmla="*/ 1238102 h 1256101"/>
                <a:gd name="connsiteX417" fmla="*/ 2816701 w 3871598"/>
                <a:gd name="connsiteY417" fmla="*/ 1238485 h 1256101"/>
                <a:gd name="connsiteX418" fmla="*/ 2808382 w 3871598"/>
                <a:gd name="connsiteY418" fmla="*/ 1237256 h 1256101"/>
                <a:gd name="connsiteX419" fmla="*/ 2815237 w 3871598"/>
                <a:gd name="connsiteY419" fmla="*/ 1247102 h 1256101"/>
                <a:gd name="connsiteX420" fmla="*/ 2806985 w 3871598"/>
                <a:gd name="connsiteY420" fmla="*/ 1245920 h 1256101"/>
                <a:gd name="connsiteX421" fmla="*/ 2803772 w 3871598"/>
                <a:gd name="connsiteY421" fmla="*/ 1243595 h 1256101"/>
                <a:gd name="connsiteX422" fmla="*/ 2803328 w 3871598"/>
                <a:gd name="connsiteY422" fmla="*/ 1245397 h 1256101"/>
                <a:gd name="connsiteX423" fmla="*/ 2774232 w 3871598"/>
                <a:gd name="connsiteY423" fmla="*/ 1240939 h 1256101"/>
                <a:gd name="connsiteX424" fmla="*/ 2774168 w 3871598"/>
                <a:gd name="connsiteY424" fmla="*/ 1240931 h 1256101"/>
                <a:gd name="connsiteX425" fmla="*/ 2775306 w 3871598"/>
                <a:gd name="connsiteY425" fmla="*/ 1241491 h 1256101"/>
                <a:gd name="connsiteX426" fmla="*/ 2798360 w 3871598"/>
                <a:gd name="connsiteY426" fmla="*/ 1248304 h 1256101"/>
                <a:gd name="connsiteX427" fmla="*/ 2768339 w 3871598"/>
                <a:gd name="connsiteY427" fmla="*/ 1247275 h 1256101"/>
                <a:gd name="connsiteX428" fmla="*/ 2761874 w 3871598"/>
                <a:gd name="connsiteY428" fmla="*/ 1246265 h 1256101"/>
                <a:gd name="connsiteX429" fmla="*/ 2753797 w 3871598"/>
                <a:gd name="connsiteY429" fmla="*/ 1246777 h 1256101"/>
                <a:gd name="connsiteX430" fmla="*/ 2750389 w 3871598"/>
                <a:gd name="connsiteY430" fmla="*/ 1246660 h 1256101"/>
                <a:gd name="connsiteX431" fmla="*/ 2750999 w 3871598"/>
                <a:gd name="connsiteY431" fmla="*/ 1246954 h 1256101"/>
                <a:gd name="connsiteX432" fmla="*/ 2727828 w 3871598"/>
                <a:gd name="connsiteY432" fmla="*/ 1248424 h 1256101"/>
                <a:gd name="connsiteX433" fmla="*/ 2713584 w 3871598"/>
                <a:gd name="connsiteY433" fmla="*/ 1246121 h 1256101"/>
                <a:gd name="connsiteX434" fmla="*/ 2714925 w 3871598"/>
                <a:gd name="connsiteY434" fmla="*/ 1249411 h 1256101"/>
                <a:gd name="connsiteX435" fmla="*/ 2715527 w 3871598"/>
                <a:gd name="connsiteY435" fmla="*/ 1249939 h 1256101"/>
                <a:gd name="connsiteX436" fmla="*/ 2715624 w 3871598"/>
                <a:gd name="connsiteY436" fmla="*/ 1250025 h 1256101"/>
                <a:gd name="connsiteX437" fmla="*/ 2699340 w 3871598"/>
                <a:gd name="connsiteY437" fmla="*/ 1256101 h 1256101"/>
                <a:gd name="connsiteX438" fmla="*/ 2678538 w 3871598"/>
                <a:gd name="connsiteY438" fmla="*/ 1252492 h 1256101"/>
                <a:gd name="connsiteX439" fmla="*/ 2716512 w 3871598"/>
                <a:gd name="connsiteY439" fmla="*/ 1225657 h 1256101"/>
                <a:gd name="connsiteX440" fmla="*/ 2573442 w 3871598"/>
                <a:gd name="connsiteY440" fmla="*/ 1236034 h 1256101"/>
                <a:gd name="connsiteX441" fmla="*/ 2518748 w 3871598"/>
                <a:gd name="connsiteY441" fmla="*/ 1234485 h 1256101"/>
                <a:gd name="connsiteX442" fmla="*/ 2540010 w 3871598"/>
                <a:gd name="connsiteY442" fmla="*/ 1204050 h 1256101"/>
                <a:gd name="connsiteX443" fmla="*/ 2468583 w 3871598"/>
                <a:gd name="connsiteY443" fmla="*/ 1210149 h 1256101"/>
                <a:gd name="connsiteX444" fmla="*/ 2464494 w 3871598"/>
                <a:gd name="connsiteY444" fmla="*/ 1210711 h 1256101"/>
                <a:gd name="connsiteX445" fmla="*/ 2407700 w 3871598"/>
                <a:gd name="connsiteY445" fmla="*/ 1218605 h 1256101"/>
                <a:gd name="connsiteX446" fmla="*/ 2400934 w 3871598"/>
                <a:gd name="connsiteY446" fmla="*/ 1207430 h 1256101"/>
                <a:gd name="connsiteX447" fmla="*/ 2330071 w 3871598"/>
                <a:gd name="connsiteY447" fmla="*/ 1199499 h 1256101"/>
                <a:gd name="connsiteX448" fmla="*/ 2364622 w 3871598"/>
                <a:gd name="connsiteY448" fmla="*/ 1208633 h 1256101"/>
                <a:gd name="connsiteX449" fmla="*/ 2276641 w 3871598"/>
                <a:gd name="connsiteY449" fmla="*/ 1194540 h 1256101"/>
                <a:gd name="connsiteX450" fmla="*/ 2269154 w 3871598"/>
                <a:gd name="connsiteY450" fmla="*/ 1196309 h 1256101"/>
                <a:gd name="connsiteX451" fmla="*/ 2264557 w 3871598"/>
                <a:gd name="connsiteY451" fmla="*/ 1198074 h 1256101"/>
                <a:gd name="connsiteX452" fmla="*/ 2343029 w 3871598"/>
                <a:gd name="connsiteY452" fmla="*/ 1214138 h 1256101"/>
                <a:gd name="connsiteX453" fmla="*/ 2253584 w 3871598"/>
                <a:gd name="connsiteY453" fmla="*/ 1202100 h 1256101"/>
                <a:gd name="connsiteX454" fmla="*/ 2261885 w 3871598"/>
                <a:gd name="connsiteY454" fmla="*/ 1206260 h 1256101"/>
                <a:gd name="connsiteX455" fmla="*/ 2246193 w 3871598"/>
                <a:gd name="connsiteY455" fmla="*/ 1203965 h 1256101"/>
                <a:gd name="connsiteX456" fmla="*/ 2242421 w 3871598"/>
                <a:gd name="connsiteY456" fmla="*/ 1205118 h 1256101"/>
                <a:gd name="connsiteX457" fmla="*/ 2241289 w 3871598"/>
                <a:gd name="connsiteY457" fmla="*/ 1204832 h 1256101"/>
                <a:gd name="connsiteX458" fmla="*/ 2245412 w 3871598"/>
                <a:gd name="connsiteY458" fmla="*/ 1165427 h 1256101"/>
                <a:gd name="connsiteX459" fmla="*/ 2207463 w 3871598"/>
                <a:gd name="connsiteY459" fmla="*/ 1168955 h 1256101"/>
                <a:gd name="connsiteX460" fmla="*/ 2198905 w 3871598"/>
                <a:gd name="connsiteY460" fmla="*/ 1169795 h 1256101"/>
                <a:gd name="connsiteX461" fmla="*/ 2080043 w 3871598"/>
                <a:gd name="connsiteY461" fmla="*/ 1181563 h 1256101"/>
                <a:gd name="connsiteX462" fmla="*/ 2068848 w 3871598"/>
                <a:gd name="connsiteY462" fmla="*/ 1175649 h 1256101"/>
                <a:gd name="connsiteX463" fmla="*/ 2053313 w 3871598"/>
                <a:gd name="connsiteY463" fmla="*/ 1177855 h 1256101"/>
                <a:gd name="connsiteX464" fmla="*/ 2043714 w 3871598"/>
                <a:gd name="connsiteY464" fmla="*/ 1176038 h 1256101"/>
                <a:gd name="connsiteX465" fmla="*/ 2044514 w 3871598"/>
                <a:gd name="connsiteY465" fmla="*/ 1179272 h 1256101"/>
                <a:gd name="connsiteX466" fmla="*/ 2044905 w 3871598"/>
                <a:gd name="connsiteY466" fmla="*/ 1179778 h 1256101"/>
                <a:gd name="connsiteX467" fmla="*/ 2044968 w 3871598"/>
                <a:gd name="connsiteY467" fmla="*/ 1179861 h 1256101"/>
                <a:gd name="connsiteX468" fmla="*/ 2033701 w 3871598"/>
                <a:gd name="connsiteY468" fmla="*/ 1186461 h 1256101"/>
                <a:gd name="connsiteX469" fmla="*/ 2019690 w 3871598"/>
                <a:gd name="connsiteY469" fmla="*/ 1183563 h 1256101"/>
                <a:gd name="connsiteX470" fmla="*/ 2036883 w 3871598"/>
                <a:gd name="connsiteY470" fmla="*/ 1172599 h 1256101"/>
                <a:gd name="connsiteX471" fmla="*/ 1937604 w 3871598"/>
                <a:gd name="connsiteY471" fmla="*/ 1172308 h 1256101"/>
                <a:gd name="connsiteX472" fmla="*/ 1937534 w 3871598"/>
                <a:gd name="connsiteY472" fmla="*/ 1170777 h 1256101"/>
                <a:gd name="connsiteX473" fmla="*/ 1911746 w 3871598"/>
                <a:gd name="connsiteY473" fmla="*/ 1170980 h 1256101"/>
                <a:gd name="connsiteX474" fmla="*/ 1927211 w 3871598"/>
                <a:gd name="connsiteY474" fmla="*/ 1139939 h 1256101"/>
                <a:gd name="connsiteX475" fmla="*/ 1878485 w 3871598"/>
                <a:gd name="connsiteY475" fmla="*/ 1148412 h 1256101"/>
                <a:gd name="connsiteX476" fmla="*/ 1875688 w 3871598"/>
                <a:gd name="connsiteY476" fmla="*/ 1149109 h 1256101"/>
                <a:gd name="connsiteX477" fmla="*/ 1836841 w 3871598"/>
                <a:gd name="connsiteY477" fmla="*/ 1158881 h 1256101"/>
                <a:gd name="connsiteX478" fmla="*/ 1832620 w 3871598"/>
                <a:gd name="connsiteY478" fmla="*/ 1147972 h 1256101"/>
                <a:gd name="connsiteX479" fmla="*/ 1784747 w 3871598"/>
                <a:gd name="connsiteY479" fmla="*/ 1142447 h 1256101"/>
                <a:gd name="connsiteX480" fmla="*/ 1807912 w 3871598"/>
                <a:gd name="connsiteY480" fmla="*/ 1150389 h 1256101"/>
                <a:gd name="connsiteX481" fmla="*/ 1748617 w 3871598"/>
                <a:gd name="connsiteY481" fmla="*/ 1139297 h 1256101"/>
                <a:gd name="connsiteX482" fmla="*/ 1743473 w 3871598"/>
                <a:gd name="connsiteY482" fmla="*/ 1141312 h 1256101"/>
                <a:gd name="connsiteX483" fmla="*/ 1740288 w 3871598"/>
                <a:gd name="connsiteY483" fmla="*/ 1143225 h 1256101"/>
                <a:gd name="connsiteX484" fmla="*/ 1793059 w 3871598"/>
                <a:gd name="connsiteY484" fmla="*/ 1156599 h 1256101"/>
                <a:gd name="connsiteX485" fmla="*/ 1732701 w 3871598"/>
                <a:gd name="connsiteY485" fmla="*/ 1147604 h 1256101"/>
                <a:gd name="connsiteX486" fmla="*/ 1738200 w 3871598"/>
                <a:gd name="connsiteY486" fmla="*/ 1151471 h 1256101"/>
                <a:gd name="connsiteX487" fmla="*/ 1727617 w 3871598"/>
                <a:gd name="connsiteY487" fmla="*/ 1149711 h 1256101"/>
                <a:gd name="connsiteX488" fmla="*/ 1725014 w 3871598"/>
                <a:gd name="connsiteY488" fmla="*/ 1150986 h 1256101"/>
                <a:gd name="connsiteX489" fmla="*/ 1719920 w 3871598"/>
                <a:gd name="connsiteY489" fmla="*/ 1149325 h 1256101"/>
                <a:gd name="connsiteX490" fmla="*/ 1717011 w 3871598"/>
                <a:gd name="connsiteY490" fmla="*/ 1149140 h 1256101"/>
                <a:gd name="connsiteX491" fmla="*/ 1710683 w 3871598"/>
                <a:gd name="connsiteY491" fmla="*/ 1145640 h 1256101"/>
                <a:gd name="connsiteX492" fmla="*/ 1707683 w 3871598"/>
                <a:gd name="connsiteY492" fmla="*/ 1144906 h 1256101"/>
                <a:gd name="connsiteX493" fmla="*/ 1703683 w 3871598"/>
                <a:gd name="connsiteY493" fmla="*/ 1149462 h 1256101"/>
                <a:gd name="connsiteX494" fmla="*/ 1679908 w 3871598"/>
                <a:gd name="connsiteY494" fmla="*/ 1143494 h 1256101"/>
                <a:gd name="connsiteX495" fmla="*/ 1665953 w 3871598"/>
                <a:gd name="connsiteY495" fmla="*/ 1143035 h 1256101"/>
                <a:gd name="connsiteX496" fmla="*/ 1660368 w 3871598"/>
                <a:gd name="connsiteY496" fmla="*/ 1146848 h 1256101"/>
                <a:gd name="connsiteX497" fmla="*/ 1701841 w 3871598"/>
                <a:gd name="connsiteY497" fmla="*/ 1160835 h 1256101"/>
                <a:gd name="connsiteX498" fmla="*/ 1700161 w 3871598"/>
                <a:gd name="connsiteY498" fmla="*/ 1161481 h 1256101"/>
                <a:gd name="connsiteX499" fmla="*/ 1663366 w 3871598"/>
                <a:gd name="connsiteY499" fmla="*/ 1157987 h 1256101"/>
                <a:gd name="connsiteX500" fmla="*/ 1671150 w 3871598"/>
                <a:gd name="connsiteY500" fmla="*/ 1160619 h 1256101"/>
                <a:gd name="connsiteX501" fmla="*/ 1661088 w 3871598"/>
                <a:gd name="connsiteY501" fmla="*/ 1160459 h 1256101"/>
                <a:gd name="connsiteX502" fmla="*/ 1592683 w 3871598"/>
                <a:gd name="connsiteY502" fmla="*/ 1151272 h 1256101"/>
                <a:gd name="connsiteX503" fmla="*/ 1587166 w 3871598"/>
                <a:gd name="connsiteY503" fmla="*/ 1152154 h 1256101"/>
                <a:gd name="connsiteX504" fmla="*/ 1578756 w 3871598"/>
                <a:gd name="connsiteY504" fmla="*/ 1149374 h 1256101"/>
                <a:gd name="connsiteX505" fmla="*/ 1575841 w 3871598"/>
                <a:gd name="connsiteY505" fmla="*/ 1148977 h 1256101"/>
                <a:gd name="connsiteX506" fmla="*/ 1575836 w 3871598"/>
                <a:gd name="connsiteY506" fmla="*/ 1151630 h 1256101"/>
                <a:gd name="connsiteX507" fmla="*/ 1615983 w 3871598"/>
                <a:gd name="connsiteY507" fmla="*/ 1163279 h 1256101"/>
                <a:gd name="connsiteX508" fmla="*/ 1588512 w 3871598"/>
                <a:gd name="connsiteY508" fmla="*/ 1161237 h 1256101"/>
                <a:gd name="connsiteX509" fmla="*/ 1596142 w 3871598"/>
                <a:gd name="connsiteY509" fmla="*/ 1163315 h 1256101"/>
                <a:gd name="connsiteX510" fmla="*/ 1589395 w 3871598"/>
                <a:gd name="connsiteY510" fmla="*/ 1163448 h 1256101"/>
                <a:gd name="connsiteX511" fmla="*/ 1538364 w 3871598"/>
                <a:gd name="connsiteY511" fmla="*/ 1157536 h 1256101"/>
                <a:gd name="connsiteX512" fmla="*/ 1532438 w 3871598"/>
                <a:gd name="connsiteY512" fmla="*/ 1157642 h 1256101"/>
                <a:gd name="connsiteX513" fmla="*/ 1531784 w 3871598"/>
                <a:gd name="connsiteY513" fmla="*/ 1157493 h 1256101"/>
                <a:gd name="connsiteX514" fmla="*/ 1518047 w 3871598"/>
                <a:gd name="connsiteY514" fmla="*/ 1155453 h 1256101"/>
                <a:gd name="connsiteX515" fmla="*/ 1504380 w 3871598"/>
                <a:gd name="connsiteY515" fmla="*/ 1154244 h 1256101"/>
                <a:gd name="connsiteX516" fmla="*/ 1504598 w 3871598"/>
                <a:gd name="connsiteY516" fmla="*/ 1155335 h 1256101"/>
                <a:gd name="connsiteX517" fmla="*/ 1518265 w 3871598"/>
                <a:gd name="connsiteY517" fmla="*/ 1164155 h 1256101"/>
                <a:gd name="connsiteX518" fmla="*/ 1515514 w 3871598"/>
                <a:gd name="connsiteY518" fmla="*/ 1164679 h 1256101"/>
                <a:gd name="connsiteX519" fmla="*/ 1510138 w 3871598"/>
                <a:gd name="connsiteY519" fmla="*/ 1164179 h 1256101"/>
                <a:gd name="connsiteX520" fmla="*/ 1510846 w 3871598"/>
                <a:gd name="connsiteY520" fmla="*/ 1166372 h 1256101"/>
                <a:gd name="connsiteX521" fmla="*/ 1495314 w 3871598"/>
                <a:gd name="connsiteY521" fmla="*/ 1164253 h 1256101"/>
                <a:gd name="connsiteX522" fmla="*/ 1491506 w 3871598"/>
                <a:gd name="connsiteY522" fmla="*/ 1163791 h 1256101"/>
                <a:gd name="connsiteX523" fmla="*/ 1481193 w 3871598"/>
                <a:gd name="connsiteY523" fmla="*/ 1163323 h 1256101"/>
                <a:gd name="connsiteX524" fmla="*/ 1487833 w 3871598"/>
                <a:gd name="connsiteY524" fmla="*/ 1174378 h 1256101"/>
                <a:gd name="connsiteX525" fmla="*/ 1471491 w 3871598"/>
                <a:gd name="connsiteY525" fmla="*/ 1166361 h 1256101"/>
                <a:gd name="connsiteX526" fmla="*/ 1466328 w 3871598"/>
                <a:gd name="connsiteY526" fmla="*/ 1169901 h 1256101"/>
                <a:gd name="connsiteX527" fmla="*/ 1462305 w 3871598"/>
                <a:gd name="connsiteY527" fmla="*/ 1165323 h 1256101"/>
                <a:gd name="connsiteX528" fmla="*/ 1462598 w 3871598"/>
                <a:gd name="connsiteY528" fmla="*/ 1164895 h 1256101"/>
                <a:gd name="connsiteX529" fmla="*/ 1444956 w 3871598"/>
                <a:gd name="connsiteY529" fmla="*/ 1171185 h 1256101"/>
                <a:gd name="connsiteX530" fmla="*/ 1432368 w 3871598"/>
                <a:gd name="connsiteY530" fmla="*/ 1163279 h 1256101"/>
                <a:gd name="connsiteX531" fmla="*/ 1425062 w 3871598"/>
                <a:gd name="connsiteY531" fmla="*/ 1164871 h 1256101"/>
                <a:gd name="connsiteX532" fmla="*/ 1419101 w 3871598"/>
                <a:gd name="connsiteY532" fmla="*/ 1161405 h 1256101"/>
                <a:gd name="connsiteX533" fmla="*/ 1420778 w 3871598"/>
                <a:gd name="connsiteY533" fmla="*/ 1157092 h 1256101"/>
                <a:gd name="connsiteX534" fmla="*/ 1408140 w 3871598"/>
                <a:gd name="connsiteY534" fmla="*/ 1156809 h 1256101"/>
                <a:gd name="connsiteX535" fmla="*/ 1408257 w 3871598"/>
                <a:gd name="connsiteY535" fmla="*/ 1159067 h 1256101"/>
                <a:gd name="connsiteX536" fmla="*/ 1400003 w 3871598"/>
                <a:gd name="connsiteY536" fmla="*/ 1156808 h 1256101"/>
                <a:gd name="connsiteX537" fmla="*/ 1395916 w 3871598"/>
                <a:gd name="connsiteY537" fmla="*/ 1156743 h 1256101"/>
                <a:gd name="connsiteX538" fmla="*/ 1389896 w 3871598"/>
                <a:gd name="connsiteY538" fmla="*/ 1162960 h 1256101"/>
                <a:gd name="connsiteX539" fmla="*/ 1378519 w 3871598"/>
                <a:gd name="connsiteY539" fmla="*/ 1157081 h 1256101"/>
                <a:gd name="connsiteX540" fmla="*/ 1377429 w 3871598"/>
                <a:gd name="connsiteY540" fmla="*/ 1156718 h 1256101"/>
                <a:gd name="connsiteX541" fmla="*/ 1377438 w 3871598"/>
                <a:gd name="connsiteY541" fmla="*/ 1156731 h 1256101"/>
                <a:gd name="connsiteX542" fmla="*/ 1383693 w 3871598"/>
                <a:gd name="connsiteY542" fmla="*/ 1165262 h 1256101"/>
                <a:gd name="connsiteX543" fmla="*/ 1361949 w 3871598"/>
                <a:gd name="connsiteY543" fmla="*/ 1160982 h 1256101"/>
                <a:gd name="connsiteX544" fmla="*/ 1366364 w 3871598"/>
                <a:gd name="connsiteY544" fmla="*/ 1168972 h 1256101"/>
                <a:gd name="connsiteX545" fmla="*/ 1362725 w 3871598"/>
                <a:gd name="connsiteY545" fmla="*/ 1168386 h 1256101"/>
                <a:gd name="connsiteX546" fmla="*/ 1356741 w 3871598"/>
                <a:gd name="connsiteY546" fmla="*/ 1165375 h 1256101"/>
                <a:gd name="connsiteX547" fmla="*/ 1351668 w 3871598"/>
                <a:gd name="connsiteY547" fmla="*/ 1171393 h 1256101"/>
                <a:gd name="connsiteX548" fmla="*/ 1337289 w 3871598"/>
                <a:gd name="connsiteY548" fmla="*/ 1162200 h 1256101"/>
                <a:gd name="connsiteX549" fmla="*/ 1336435 w 3871598"/>
                <a:gd name="connsiteY549" fmla="*/ 1162051 h 1256101"/>
                <a:gd name="connsiteX550" fmla="*/ 1335823 w 3871598"/>
                <a:gd name="connsiteY550" fmla="*/ 1166135 h 1256101"/>
                <a:gd name="connsiteX551" fmla="*/ 1330404 w 3871598"/>
                <a:gd name="connsiteY551" fmla="*/ 1161463 h 1256101"/>
                <a:gd name="connsiteX552" fmla="*/ 1322716 w 3871598"/>
                <a:gd name="connsiteY552" fmla="*/ 1166913 h 1256101"/>
                <a:gd name="connsiteX553" fmla="*/ 1322002 w 3871598"/>
                <a:gd name="connsiteY553" fmla="*/ 1156491 h 1256101"/>
                <a:gd name="connsiteX554" fmla="*/ 1314893 w 3871598"/>
                <a:gd name="connsiteY554" fmla="*/ 1155098 h 1256101"/>
                <a:gd name="connsiteX555" fmla="*/ 1313851 w 3871598"/>
                <a:gd name="connsiteY555" fmla="*/ 1155780 h 1256101"/>
                <a:gd name="connsiteX556" fmla="*/ 1312410 w 3871598"/>
                <a:gd name="connsiteY556" fmla="*/ 1154887 h 1256101"/>
                <a:gd name="connsiteX557" fmla="*/ 1302394 w 3871598"/>
                <a:gd name="connsiteY557" fmla="*/ 1154277 h 1256101"/>
                <a:gd name="connsiteX558" fmla="*/ 1301818 w 3871598"/>
                <a:gd name="connsiteY558" fmla="*/ 1152098 h 1256101"/>
                <a:gd name="connsiteX559" fmla="*/ 1298236 w 3871598"/>
                <a:gd name="connsiteY559" fmla="*/ 1151640 h 1256101"/>
                <a:gd name="connsiteX560" fmla="*/ 1296023 w 3871598"/>
                <a:gd name="connsiteY560" fmla="*/ 1150587 h 1256101"/>
                <a:gd name="connsiteX561" fmla="*/ 1301415 w 3871598"/>
                <a:gd name="connsiteY561" fmla="*/ 1143803 h 1256101"/>
                <a:gd name="connsiteX562" fmla="*/ 1300470 w 3871598"/>
                <a:gd name="connsiteY562" fmla="*/ 1141048 h 1256101"/>
                <a:gd name="connsiteX563" fmla="*/ 1286588 w 3871598"/>
                <a:gd name="connsiteY563" fmla="*/ 1141633 h 1256101"/>
                <a:gd name="connsiteX564" fmla="*/ 1291932 w 3871598"/>
                <a:gd name="connsiteY564" fmla="*/ 1145808 h 1256101"/>
                <a:gd name="connsiteX565" fmla="*/ 1288464 w 3871598"/>
                <a:gd name="connsiteY565" fmla="*/ 1146290 h 1256101"/>
                <a:gd name="connsiteX566" fmla="*/ 1276624 w 3871598"/>
                <a:gd name="connsiteY566" fmla="*/ 1144687 h 1256101"/>
                <a:gd name="connsiteX567" fmla="*/ 1268654 w 3871598"/>
                <a:gd name="connsiteY567" fmla="*/ 1138151 h 1256101"/>
                <a:gd name="connsiteX568" fmla="*/ 1258576 w 3871598"/>
                <a:gd name="connsiteY568" fmla="*/ 1139231 h 1256101"/>
                <a:gd name="connsiteX569" fmla="*/ 1256145 w 3871598"/>
                <a:gd name="connsiteY569" fmla="*/ 1138902 h 1256101"/>
                <a:gd name="connsiteX570" fmla="*/ 1223308 w 3871598"/>
                <a:gd name="connsiteY570" fmla="*/ 1169930 h 1256101"/>
                <a:gd name="connsiteX571" fmla="*/ 1220024 w 3871598"/>
                <a:gd name="connsiteY571" fmla="*/ 1163659 h 1256101"/>
                <a:gd name="connsiteX572" fmla="*/ 1164567 w 3871598"/>
                <a:gd name="connsiteY572" fmla="*/ 1189030 h 1256101"/>
                <a:gd name="connsiteX573" fmla="*/ 1143232 w 3871598"/>
                <a:gd name="connsiteY573" fmla="*/ 1171230 h 1256101"/>
                <a:gd name="connsiteX574" fmla="*/ 1142700 w 3871598"/>
                <a:gd name="connsiteY574" fmla="*/ 1150881 h 1256101"/>
                <a:gd name="connsiteX575" fmla="*/ 1126499 w 3871598"/>
                <a:gd name="connsiteY575" fmla="*/ 1157214 h 1256101"/>
                <a:gd name="connsiteX576" fmla="*/ 1092522 w 3871598"/>
                <a:gd name="connsiteY576" fmla="*/ 1133081 h 1256101"/>
                <a:gd name="connsiteX577" fmla="*/ 1072533 w 3871598"/>
                <a:gd name="connsiteY577" fmla="*/ 1126350 h 1256101"/>
                <a:gd name="connsiteX578" fmla="*/ 1067962 w 3871598"/>
                <a:gd name="connsiteY578" fmla="*/ 1119989 h 1256101"/>
                <a:gd name="connsiteX579" fmla="*/ 1054776 w 3871598"/>
                <a:gd name="connsiteY579" fmla="*/ 1121317 h 1256101"/>
                <a:gd name="connsiteX580" fmla="*/ 1040032 w 3871598"/>
                <a:gd name="connsiteY580" fmla="*/ 1140657 h 1256101"/>
                <a:gd name="connsiteX581" fmla="*/ 1017880 w 3871598"/>
                <a:gd name="connsiteY581" fmla="*/ 1127125 h 1256101"/>
                <a:gd name="connsiteX582" fmla="*/ 1010081 w 3871598"/>
                <a:gd name="connsiteY582" fmla="*/ 1127174 h 1256101"/>
                <a:gd name="connsiteX583" fmla="*/ 946362 w 3871598"/>
                <a:gd name="connsiteY583" fmla="*/ 1144354 h 1256101"/>
                <a:gd name="connsiteX584" fmla="*/ 958674 w 3871598"/>
                <a:gd name="connsiteY584" fmla="*/ 1132301 h 1256101"/>
                <a:gd name="connsiteX585" fmla="*/ 944753 w 3871598"/>
                <a:gd name="connsiteY585" fmla="*/ 1129874 h 1256101"/>
                <a:gd name="connsiteX586" fmla="*/ 878668 w 3871598"/>
                <a:gd name="connsiteY586" fmla="*/ 1147627 h 1256101"/>
                <a:gd name="connsiteX587" fmla="*/ 870588 w 3871598"/>
                <a:gd name="connsiteY587" fmla="*/ 1146401 h 1256101"/>
                <a:gd name="connsiteX588" fmla="*/ 827892 w 3871598"/>
                <a:gd name="connsiteY588" fmla="*/ 1160681 h 1256101"/>
                <a:gd name="connsiteX589" fmla="*/ 835759 w 3871598"/>
                <a:gd name="connsiteY589" fmla="*/ 1149240 h 1256101"/>
                <a:gd name="connsiteX590" fmla="*/ 826162 w 3871598"/>
                <a:gd name="connsiteY590" fmla="*/ 1146220 h 1256101"/>
                <a:gd name="connsiteX591" fmla="*/ 712757 w 3871598"/>
                <a:gd name="connsiteY591" fmla="*/ 1190031 h 1256101"/>
                <a:gd name="connsiteX592" fmla="*/ 706715 w 3871598"/>
                <a:gd name="connsiteY592" fmla="*/ 1189340 h 1256101"/>
                <a:gd name="connsiteX593" fmla="*/ 692136 w 3871598"/>
                <a:gd name="connsiteY593" fmla="*/ 1184193 h 1256101"/>
                <a:gd name="connsiteX594" fmla="*/ 703374 w 3871598"/>
                <a:gd name="connsiteY594" fmla="*/ 1176937 h 1256101"/>
                <a:gd name="connsiteX595" fmla="*/ 660895 w 3871598"/>
                <a:gd name="connsiteY595" fmla="*/ 1180428 h 1256101"/>
                <a:gd name="connsiteX596" fmla="*/ 586119 w 3871598"/>
                <a:gd name="connsiteY596" fmla="*/ 1155366 h 1256101"/>
                <a:gd name="connsiteX597" fmla="*/ 575652 w 3871598"/>
                <a:gd name="connsiteY597" fmla="*/ 1156590 h 1256101"/>
                <a:gd name="connsiteX598" fmla="*/ 564221 w 3871598"/>
                <a:gd name="connsiteY598" fmla="*/ 1157813 h 1256101"/>
                <a:gd name="connsiteX599" fmla="*/ 570530 w 3871598"/>
                <a:gd name="connsiteY599" fmla="*/ 1151670 h 1256101"/>
                <a:gd name="connsiteX600" fmla="*/ 568653 w 3871598"/>
                <a:gd name="connsiteY600" fmla="*/ 1151159 h 1256101"/>
                <a:gd name="connsiteX601" fmla="*/ 561154 w 3871598"/>
                <a:gd name="connsiteY601" fmla="*/ 1150467 h 1256101"/>
                <a:gd name="connsiteX602" fmla="*/ 556054 w 3871598"/>
                <a:gd name="connsiteY602" fmla="*/ 1151378 h 1256101"/>
                <a:gd name="connsiteX603" fmla="*/ 554720 w 3871598"/>
                <a:gd name="connsiteY603" fmla="*/ 1151352 h 1256101"/>
                <a:gd name="connsiteX604" fmla="*/ 535779 w 3871598"/>
                <a:gd name="connsiteY604" fmla="*/ 1154488 h 1256101"/>
                <a:gd name="connsiteX605" fmla="*/ 529915 w 3871598"/>
                <a:gd name="connsiteY605" fmla="*/ 1154827 h 1256101"/>
                <a:gd name="connsiteX606" fmla="*/ 528834 w 3871598"/>
                <a:gd name="connsiteY606" fmla="*/ 1155463 h 1256101"/>
                <a:gd name="connsiteX607" fmla="*/ 517865 w 3871598"/>
                <a:gd name="connsiteY607" fmla="*/ 1156996 h 1256101"/>
                <a:gd name="connsiteX608" fmla="*/ 508487 w 3871598"/>
                <a:gd name="connsiteY608" fmla="*/ 1157780 h 1256101"/>
                <a:gd name="connsiteX609" fmla="*/ 500975 w 3871598"/>
                <a:gd name="connsiteY609" fmla="*/ 1161055 h 1256101"/>
                <a:gd name="connsiteX610" fmla="*/ 472951 w 3871598"/>
                <a:gd name="connsiteY610" fmla="*/ 1154059 h 1256101"/>
                <a:gd name="connsiteX611" fmla="*/ 434861 w 3871598"/>
                <a:gd name="connsiteY611" fmla="*/ 1157776 h 1256101"/>
                <a:gd name="connsiteX612" fmla="*/ 442626 w 3871598"/>
                <a:gd name="connsiteY612" fmla="*/ 1154311 h 1256101"/>
                <a:gd name="connsiteX613" fmla="*/ 433645 w 3871598"/>
                <a:gd name="connsiteY613" fmla="*/ 1156021 h 1256101"/>
                <a:gd name="connsiteX614" fmla="*/ 432260 w 3871598"/>
                <a:gd name="connsiteY614" fmla="*/ 1136738 h 1256101"/>
                <a:gd name="connsiteX615" fmla="*/ 415853 w 3871598"/>
                <a:gd name="connsiteY615" fmla="*/ 1153063 h 1256101"/>
                <a:gd name="connsiteX616" fmla="*/ 427275 w 3871598"/>
                <a:gd name="connsiteY616" fmla="*/ 1116054 h 1256101"/>
                <a:gd name="connsiteX617" fmla="*/ 418417 w 3871598"/>
                <a:gd name="connsiteY617" fmla="*/ 1114382 h 1256101"/>
                <a:gd name="connsiteX618" fmla="*/ 410729 w 3871598"/>
                <a:gd name="connsiteY618" fmla="*/ 1113695 h 1256101"/>
                <a:gd name="connsiteX619" fmla="*/ 388973 w 3871598"/>
                <a:gd name="connsiteY619" fmla="*/ 1148442 h 1256101"/>
                <a:gd name="connsiteX620" fmla="*/ 393004 w 3871598"/>
                <a:gd name="connsiteY620" fmla="*/ 1111958 h 1256101"/>
                <a:gd name="connsiteX621" fmla="*/ 382552 w 3871598"/>
                <a:gd name="connsiteY621" fmla="*/ 1116860 h 1256101"/>
                <a:gd name="connsiteX622" fmla="*/ 383865 w 3871598"/>
                <a:gd name="connsiteY622" fmla="*/ 1110368 h 1256101"/>
                <a:gd name="connsiteX623" fmla="*/ 378534 w 3871598"/>
                <a:gd name="connsiteY623" fmla="*/ 1109654 h 1256101"/>
                <a:gd name="connsiteX624" fmla="*/ 379031 w 3871598"/>
                <a:gd name="connsiteY624" fmla="*/ 1109125 h 1256101"/>
                <a:gd name="connsiteX625" fmla="*/ 537125 w 3871598"/>
                <a:gd name="connsiteY625" fmla="*/ 1087339 h 1256101"/>
                <a:gd name="connsiteX626" fmla="*/ 534094 w 3871598"/>
                <a:gd name="connsiteY626" fmla="*/ 1065347 h 1256101"/>
                <a:gd name="connsiteX627" fmla="*/ 526386 w 3871598"/>
                <a:gd name="connsiteY627" fmla="*/ 1074381 h 1256101"/>
                <a:gd name="connsiteX628" fmla="*/ 522289 w 3871598"/>
                <a:gd name="connsiteY628" fmla="*/ 1063741 h 1256101"/>
                <a:gd name="connsiteX629" fmla="*/ 517229 w 3871598"/>
                <a:gd name="connsiteY629" fmla="*/ 1066099 h 1256101"/>
                <a:gd name="connsiteX630" fmla="*/ 515138 w 3871598"/>
                <a:gd name="connsiteY630" fmla="*/ 1047821 h 1256101"/>
                <a:gd name="connsiteX631" fmla="*/ 509223 w 3871598"/>
                <a:gd name="connsiteY631" fmla="*/ 1044281 h 1256101"/>
                <a:gd name="connsiteX632" fmla="*/ 506788 w 3871598"/>
                <a:gd name="connsiteY632" fmla="*/ 1045376 h 1256101"/>
                <a:gd name="connsiteX633" fmla="*/ 491920 w 3871598"/>
                <a:gd name="connsiteY633" fmla="*/ 1050926 h 1256101"/>
                <a:gd name="connsiteX634" fmla="*/ 481803 w 3871598"/>
                <a:gd name="connsiteY634" fmla="*/ 1057598 h 1256101"/>
                <a:gd name="connsiteX635" fmla="*/ 471031 w 3871598"/>
                <a:gd name="connsiteY635" fmla="*/ 1049440 h 1256101"/>
                <a:gd name="connsiteX636" fmla="*/ 458676 w 3871598"/>
                <a:gd name="connsiteY636" fmla="*/ 1054538 h 1256101"/>
                <a:gd name="connsiteX637" fmla="*/ 460933 w 3871598"/>
                <a:gd name="connsiteY637" fmla="*/ 1043512 h 1256101"/>
                <a:gd name="connsiteX638" fmla="*/ 430936 w 3871598"/>
                <a:gd name="connsiteY638" fmla="*/ 1049757 h 1256101"/>
                <a:gd name="connsiteX639" fmla="*/ 435643 w 3871598"/>
                <a:gd name="connsiteY639" fmla="*/ 1037959 h 1256101"/>
                <a:gd name="connsiteX640" fmla="*/ 435645 w 3871598"/>
                <a:gd name="connsiteY640" fmla="*/ 1037941 h 1256101"/>
                <a:gd name="connsiteX641" fmla="*/ 434228 w 3871598"/>
                <a:gd name="connsiteY641" fmla="*/ 1038457 h 1256101"/>
                <a:gd name="connsiteX642" fmla="*/ 420486 w 3871598"/>
                <a:gd name="connsiteY642" fmla="*/ 1046713 h 1256101"/>
                <a:gd name="connsiteX643" fmla="*/ 412389 w 3871598"/>
                <a:gd name="connsiteY643" fmla="*/ 1039763 h 1256101"/>
                <a:gd name="connsiteX644" fmla="*/ 413258 w 3871598"/>
                <a:gd name="connsiteY644" fmla="*/ 1037884 h 1256101"/>
                <a:gd name="connsiteX645" fmla="*/ 408281 w 3871598"/>
                <a:gd name="connsiteY645" fmla="*/ 1036065 h 1256101"/>
                <a:gd name="connsiteX646" fmla="*/ 407547 w 3871598"/>
                <a:gd name="connsiteY646" fmla="*/ 1035609 h 1256101"/>
                <a:gd name="connsiteX647" fmla="*/ 406809 w 3871598"/>
                <a:gd name="connsiteY647" fmla="*/ 1035880 h 1256101"/>
                <a:gd name="connsiteX648" fmla="*/ 393059 w 3871598"/>
                <a:gd name="connsiteY648" fmla="*/ 1031616 h 1256101"/>
                <a:gd name="connsiteX649" fmla="*/ 395231 w 3871598"/>
                <a:gd name="connsiteY649" fmla="*/ 1027438 h 1256101"/>
                <a:gd name="connsiteX650" fmla="*/ 384842 w 3871598"/>
                <a:gd name="connsiteY650" fmla="*/ 1029320 h 1256101"/>
                <a:gd name="connsiteX651" fmla="*/ 383323 w 3871598"/>
                <a:gd name="connsiteY651" fmla="*/ 1029707 h 1256101"/>
                <a:gd name="connsiteX652" fmla="*/ 383075 w 3871598"/>
                <a:gd name="connsiteY652" fmla="*/ 1029768 h 1256101"/>
                <a:gd name="connsiteX653" fmla="*/ 356703 w 3871598"/>
                <a:gd name="connsiteY653" fmla="*/ 1029213 h 1256101"/>
                <a:gd name="connsiteX654" fmla="*/ 360687 w 3871598"/>
                <a:gd name="connsiteY654" fmla="*/ 1022995 h 1256101"/>
                <a:gd name="connsiteX655" fmla="*/ 464155 w 3871598"/>
                <a:gd name="connsiteY655" fmla="*/ 1018149 h 1256101"/>
                <a:gd name="connsiteX656" fmla="*/ 374941 w 3871598"/>
                <a:gd name="connsiteY656" fmla="*/ 992436 h 1256101"/>
                <a:gd name="connsiteX657" fmla="*/ 359114 w 3871598"/>
                <a:gd name="connsiteY657" fmla="*/ 979931 h 1256101"/>
                <a:gd name="connsiteX658" fmla="*/ 468101 w 3871598"/>
                <a:gd name="connsiteY658" fmla="*/ 969750 h 1256101"/>
                <a:gd name="connsiteX659" fmla="*/ 420519 w 3871598"/>
                <a:gd name="connsiteY659" fmla="*/ 957358 h 1256101"/>
                <a:gd name="connsiteX660" fmla="*/ 417092 w 3871598"/>
                <a:gd name="connsiteY660" fmla="*/ 956751 h 1256101"/>
                <a:gd name="connsiteX661" fmla="*/ 369167 w 3871598"/>
                <a:gd name="connsiteY661" fmla="*/ 948373 h 1256101"/>
                <a:gd name="connsiteX662" fmla="*/ 403607 w 3871598"/>
                <a:gd name="connsiteY662" fmla="*/ 941503 h 1256101"/>
                <a:gd name="connsiteX663" fmla="*/ 402724 w 3871598"/>
                <a:gd name="connsiteY663" fmla="*/ 922433 h 1256101"/>
                <a:gd name="connsiteX664" fmla="*/ 385701 w 3871598"/>
                <a:gd name="connsiteY664" fmla="*/ 934284 h 1256101"/>
                <a:gd name="connsiteX665" fmla="*/ 398678 w 3871598"/>
                <a:gd name="connsiteY665" fmla="*/ 908549 h 1256101"/>
                <a:gd name="connsiteX666" fmla="*/ 389946 w 3871598"/>
                <a:gd name="connsiteY666" fmla="*/ 907798 h 1256101"/>
                <a:gd name="connsiteX667" fmla="*/ 382336 w 3871598"/>
                <a:gd name="connsiteY667" fmla="*/ 907664 h 1256101"/>
                <a:gd name="connsiteX668" fmla="*/ 359187 w 3871598"/>
                <a:gd name="connsiteY668" fmla="*/ 932312 h 1256101"/>
                <a:gd name="connsiteX669" fmla="*/ 364791 w 3871598"/>
                <a:gd name="connsiteY669" fmla="*/ 907259 h 1256101"/>
                <a:gd name="connsiteX670" fmla="*/ 354189 w 3871598"/>
                <a:gd name="connsiteY670" fmla="*/ 911060 h 1256101"/>
                <a:gd name="connsiteX671" fmla="*/ 355779 w 3871598"/>
                <a:gd name="connsiteY671" fmla="*/ 906574 h 1256101"/>
                <a:gd name="connsiteX672" fmla="*/ 350511 w 3871598"/>
                <a:gd name="connsiteY672" fmla="*/ 906322 h 1256101"/>
                <a:gd name="connsiteX673" fmla="*/ 353972 w 3871598"/>
                <a:gd name="connsiteY673" fmla="*/ 903759 h 1256101"/>
                <a:gd name="connsiteX674" fmla="*/ 353421 w 3871598"/>
                <a:gd name="connsiteY674" fmla="*/ 902674 h 1256101"/>
                <a:gd name="connsiteX675" fmla="*/ 362474 w 3871598"/>
                <a:gd name="connsiteY675" fmla="*/ 898776 h 1256101"/>
                <a:gd name="connsiteX676" fmla="*/ 363707 w 3871598"/>
                <a:gd name="connsiteY676" fmla="*/ 897386 h 1256101"/>
                <a:gd name="connsiteX677" fmla="*/ 347016 w 3871598"/>
                <a:gd name="connsiteY677" fmla="*/ 898291 h 1256101"/>
                <a:gd name="connsiteX678" fmla="*/ 357253 w 3871598"/>
                <a:gd name="connsiteY678" fmla="*/ 887214 h 1256101"/>
                <a:gd name="connsiteX679" fmla="*/ 353181 w 3871598"/>
                <a:gd name="connsiteY679" fmla="*/ 882230 h 1256101"/>
                <a:gd name="connsiteX680" fmla="*/ 338318 w 3871598"/>
                <a:gd name="connsiteY680" fmla="*/ 882224 h 1256101"/>
                <a:gd name="connsiteX681" fmla="*/ 305801 w 3871598"/>
                <a:gd name="connsiteY681" fmla="*/ 903074 h 1256101"/>
                <a:gd name="connsiteX682" fmla="*/ 302632 w 3871598"/>
                <a:gd name="connsiteY682" fmla="*/ 888791 h 1256101"/>
                <a:gd name="connsiteX683" fmla="*/ 297035 w 3871598"/>
                <a:gd name="connsiteY683" fmla="*/ 892754 h 1256101"/>
                <a:gd name="connsiteX684" fmla="*/ 293533 w 3871598"/>
                <a:gd name="connsiteY684" fmla="*/ 889244 h 1256101"/>
                <a:gd name="connsiteX685" fmla="*/ 296553 w 3871598"/>
                <a:gd name="connsiteY685" fmla="*/ 861353 h 1256101"/>
                <a:gd name="connsiteX686" fmla="*/ 291420 w 3871598"/>
                <a:gd name="connsiteY686" fmla="*/ 859910 h 1256101"/>
                <a:gd name="connsiteX687" fmla="*/ 297259 w 3871598"/>
                <a:gd name="connsiteY687" fmla="*/ 855660 h 1256101"/>
                <a:gd name="connsiteX688" fmla="*/ 297404 w 3871598"/>
                <a:gd name="connsiteY688" fmla="*/ 854469 h 1256101"/>
                <a:gd name="connsiteX689" fmla="*/ 288615 w 3871598"/>
                <a:gd name="connsiteY689" fmla="*/ 855788 h 1256101"/>
                <a:gd name="connsiteX690" fmla="*/ 266124 w 3871598"/>
                <a:gd name="connsiteY690" fmla="*/ 875272 h 1256101"/>
                <a:gd name="connsiteX691" fmla="*/ 261881 w 3871598"/>
                <a:gd name="connsiteY691" fmla="*/ 864890 h 1256101"/>
                <a:gd name="connsiteX692" fmla="*/ 258056 w 3871598"/>
                <a:gd name="connsiteY692" fmla="*/ 868526 h 1256101"/>
                <a:gd name="connsiteX693" fmla="*/ 254912 w 3871598"/>
                <a:gd name="connsiteY693" fmla="*/ 866293 h 1256101"/>
                <a:gd name="connsiteX694" fmla="*/ 254044 w 3871598"/>
                <a:gd name="connsiteY694" fmla="*/ 845954 h 1256101"/>
                <a:gd name="connsiteX695" fmla="*/ 251324 w 3871598"/>
                <a:gd name="connsiteY695" fmla="*/ 843985 h 1256101"/>
                <a:gd name="connsiteX696" fmla="*/ 251553 w 3871598"/>
                <a:gd name="connsiteY696" fmla="*/ 843689 h 1256101"/>
                <a:gd name="connsiteX697" fmla="*/ 252804 w 3871598"/>
                <a:gd name="connsiteY697" fmla="*/ 837991 h 1256101"/>
                <a:gd name="connsiteX698" fmla="*/ 251332 w 3871598"/>
                <a:gd name="connsiteY698" fmla="*/ 832730 h 1256101"/>
                <a:gd name="connsiteX699" fmla="*/ 247809 w 3871598"/>
                <a:gd name="connsiteY699" fmla="*/ 833347 h 1256101"/>
                <a:gd name="connsiteX700" fmla="*/ 224075 w 3871598"/>
                <a:gd name="connsiteY700" fmla="*/ 842397 h 1256101"/>
                <a:gd name="connsiteX701" fmla="*/ 221241 w 3871598"/>
                <a:gd name="connsiteY701" fmla="*/ 841720 h 1256101"/>
                <a:gd name="connsiteX702" fmla="*/ 220740 w 3871598"/>
                <a:gd name="connsiteY702" fmla="*/ 839638 h 1256101"/>
                <a:gd name="connsiteX703" fmla="*/ 213763 w 3871598"/>
                <a:gd name="connsiteY703" fmla="*/ 840971 h 1256101"/>
                <a:gd name="connsiteX704" fmla="*/ 214558 w 3871598"/>
                <a:gd name="connsiteY704" fmla="*/ 834622 h 1256101"/>
                <a:gd name="connsiteX705" fmla="*/ 214560 w 3871598"/>
                <a:gd name="connsiteY705" fmla="*/ 833092 h 1256101"/>
                <a:gd name="connsiteX706" fmla="*/ 211979 w 3871598"/>
                <a:gd name="connsiteY706" fmla="*/ 829345 h 1256101"/>
                <a:gd name="connsiteX707" fmla="*/ 178029 w 3871598"/>
                <a:gd name="connsiteY707" fmla="*/ 837112 h 1256101"/>
                <a:gd name="connsiteX708" fmla="*/ 198034 w 3871598"/>
                <a:gd name="connsiteY708" fmla="*/ 827550 h 1256101"/>
                <a:gd name="connsiteX709" fmla="*/ 184238 w 3871598"/>
                <a:gd name="connsiteY709" fmla="*/ 827552 h 1256101"/>
                <a:gd name="connsiteX710" fmla="*/ 197787 w 3871598"/>
                <a:gd name="connsiteY710" fmla="*/ 823902 h 1256101"/>
                <a:gd name="connsiteX711" fmla="*/ 199325 w 3871598"/>
                <a:gd name="connsiteY711" fmla="*/ 823788 h 1256101"/>
                <a:gd name="connsiteX712" fmla="*/ 171429 w 3871598"/>
                <a:gd name="connsiteY712" fmla="*/ 820905 h 1256101"/>
                <a:gd name="connsiteX713" fmla="*/ 192565 w 3871598"/>
                <a:gd name="connsiteY713" fmla="*/ 812677 h 1256101"/>
                <a:gd name="connsiteX714" fmla="*/ 184366 w 3871598"/>
                <a:gd name="connsiteY714" fmla="*/ 810979 h 1256101"/>
                <a:gd name="connsiteX715" fmla="*/ 208411 w 3871598"/>
                <a:gd name="connsiteY715" fmla="*/ 805646 h 1256101"/>
                <a:gd name="connsiteX716" fmla="*/ 204281 w 3871598"/>
                <a:gd name="connsiteY716" fmla="*/ 801198 h 1256101"/>
                <a:gd name="connsiteX717" fmla="*/ 196853 w 3871598"/>
                <a:gd name="connsiteY717" fmla="*/ 802361 h 1256101"/>
                <a:gd name="connsiteX718" fmla="*/ 201025 w 3871598"/>
                <a:gd name="connsiteY718" fmla="*/ 798423 h 1256101"/>
                <a:gd name="connsiteX719" fmla="*/ 199604 w 3871598"/>
                <a:gd name="connsiteY719" fmla="*/ 796998 h 1256101"/>
                <a:gd name="connsiteX720" fmla="*/ 176604 w 3871598"/>
                <a:gd name="connsiteY720" fmla="*/ 798040 h 1256101"/>
                <a:gd name="connsiteX721" fmla="*/ 191514 w 3871598"/>
                <a:gd name="connsiteY721" fmla="*/ 791235 h 1256101"/>
                <a:gd name="connsiteX722" fmla="*/ 192283 w 3871598"/>
                <a:gd name="connsiteY722" fmla="*/ 790682 h 1256101"/>
                <a:gd name="connsiteX723" fmla="*/ 192244 w 3871598"/>
                <a:gd name="connsiteY723" fmla="*/ 790691 h 1256101"/>
                <a:gd name="connsiteX724" fmla="*/ 166500 w 3871598"/>
                <a:gd name="connsiteY724" fmla="*/ 797071 h 1256101"/>
                <a:gd name="connsiteX725" fmla="*/ 171960 w 3871598"/>
                <a:gd name="connsiteY725" fmla="*/ 787528 h 1256101"/>
                <a:gd name="connsiteX726" fmla="*/ 147270 w 3871598"/>
                <a:gd name="connsiteY726" fmla="*/ 793011 h 1256101"/>
                <a:gd name="connsiteX727" fmla="*/ 147748 w 3871598"/>
                <a:gd name="connsiteY727" fmla="*/ 791479 h 1256101"/>
                <a:gd name="connsiteX728" fmla="*/ 155326 w 3871598"/>
                <a:gd name="connsiteY728" fmla="*/ 787940 h 1256101"/>
                <a:gd name="connsiteX729" fmla="*/ 133366 w 3871598"/>
                <a:gd name="connsiteY729" fmla="*/ 789207 h 1256101"/>
                <a:gd name="connsiteX730" fmla="*/ 158047 w 3871598"/>
                <a:gd name="connsiteY730" fmla="*/ 779729 h 1256101"/>
                <a:gd name="connsiteX731" fmla="*/ 158199 w 3871598"/>
                <a:gd name="connsiteY731" fmla="*/ 779363 h 1256101"/>
                <a:gd name="connsiteX732" fmla="*/ 144432 w 3871598"/>
                <a:gd name="connsiteY732" fmla="*/ 781188 h 1256101"/>
                <a:gd name="connsiteX733" fmla="*/ 157732 w 3871598"/>
                <a:gd name="connsiteY733" fmla="*/ 777013 h 1256101"/>
                <a:gd name="connsiteX734" fmla="*/ 136600 w 3871598"/>
                <a:gd name="connsiteY734" fmla="*/ 777108 h 1256101"/>
                <a:gd name="connsiteX735" fmla="*/ 170828 w 3871598"/>
                <a:gd name="connsiteY735" fmla="*/ 771674 h 1256101"/>
                <a:gd name="connsiteX736" fmla="*/ 172594 w 3871598"/>
                <a:gd name="connsiteY736" fmla="*/ 768558 h 1256101"/>
                <a:gd name="connsiteX737" fmla="*/ 169918 w 3871598"/>
                <a:gd name="connsiteY737" fmla="*/ 768543 h 1256101"/>
                <a:gd name="connsiteX738" fmla="*/ 172295 w 3871598"/>
                <a:gd name="connsiteY738" fmla="*/ 767607 h 1256101"/>
                <a:gd name="connsiteX739" fmla="*/ 170304 w 3871598"/>
                <a:gd name="connsiteY739" fmla="*/ 763889 h 1256101"/>
                <a:gd name="connsiteX740" fmla="*/ 177290 w 3871598"/>
                <a:gd name="connsiteY740" fmla="*/ 762607 h 1256101"/>
                <a:gd name="connsiteX741" fmla="*/ 177370 w 3871598"/>
                <a:gd name="connsiteY741" fmla="*/ 761158 h 1256101"/>
                <a:gd name="connsiteX742" fmla="*/ 179972 w 3871598"/>
                <a:gd name="connsiteY742" fmla="*/ 759880 h 1256101"/>
                <a:gd name="connsiteX743" fmla="*/ 204599 w 3871598"/>
                <a:gd name="connsiteY743" fmla="*/ 758340 h 1256101"/>
                <a:gd name="connsiteX744" fmla="*/ 213342 w 3871598"/>
                <a:gd name="connsiteY744" fmla="*/ 756647 h 1256101"/>
                <a:gd name="connsiteX745" fmla="*/ 205846 w 3871598"/>
                <a:gd name="connsiteY745" fmla="*/ 752206 h 1256101"/>
                <a:gd name="connsiteX746" fmla="*/ 194159 w 3871598"/>
                <a:gd name="connsiteY746" fmla="*/ 756107 h 1256101"/>
                <a:gd name="connsiteX747" fmla="*/ 191173 w 3871598"/>
                <a:gd name="connsiteY747" fmla="*/ 755164 h 1256101"/>
                <a:gd name="connsiteX748" fmla="*/ 191738 w 3871598"/>
                <a:gd name="connsiteY748" fmla="*/ 750328 h 1256101"/>
                <a:gd name="connsiteX749" fmla="*/ 210190 w 3871598"/>
                <a:gd name="connsiteY749" fmla="*/ 744357 h 1256101"/>
                <a:gd name="connsiteX750" fmla="*/ 202575 w 3871598"/>
                <a:gd name="connsiteY750" fmla="*/ 741461 h 1256101"/>
                <a:gd name="connsiteX751" fmla="*/ 202693 w 3871598"/>
                <a:gd name="connsiteY751" fmla="*/ 740467 h 1256101"/>
                <a:gd name="connsiteX752" fmla="*/ 86786 w 3871598"/>
                <a:gd name="connsiteY752" fmla="*/ 744721 h 1256101"/>
                <a:gd name="connsiteX753" fmla="*/ 106235 w 3871598"/>
                <a:gd name="connsiteY753" fmla="*/ 740480 h 1256101"/>
                <a:gd name="connsiteX754" fmla="*/ 0 w 3871598"/>
                <a:gd name="connsiteY754" fmla="*/ 734205 h 1256101"/>
                <a:gd name="connsiteX755" fmla="*/ 50398 w 3871598"/>
                <a:gd name="connsiteY755" fmla="*/ 718069 h 1256101"/>
                <a:gd name="connsiteX756" fmla="*/ 117575 w 3871598"/>
                <a:gd name="connsiteY756" fmla="*/ 707758 h 1256101"/>
                <a:gd name="connsiteX757" fmla="*/ 90114 w 3871598"/>
                <a:gd name="connsiteY757" fmla="*/ 705388 h 1256101"/>
                <a:gd name="connsiteX758" fmla="*/ 156417 w 3871598"/>
                <a:gd name="connsiteY758" fmla="*/ 681790 h 1256101"/>
                <a:gd name="connsiteX759" fmla="*/ 170697 w 3871598"/>
                <a:gd name="connsiteY759" fmla="*/ 671626 h 1256101"/>
                <a:gd name="connsiteX760" fmla="*/ 199201 w 3871598"/>
                <a:gd name="connsiteY760" fmla="*/ 664624 h 1256101"/>
                <a:gd name="connsiteX761" fmla="*/ 191759 w 3871598"/>
                <a:gd name="connsiteY761" fmla="*/ 662982 h 1256101"/>
                <a:gd name="connsiteX762" fmla="*/ 191918 w 3871598"/>
                <a:gd name="connsiteY762" fmla="*/ 662298 h 1256101"/>
                <a:gd name="connsiteX763" fmla="*/ 110300 w 3871598"/>
                <a:gd name="connsiteY763" fmla="*/ 667669 h 1256101"/>
                <a:gd name="connsiteX764" fmla="*/ 174967 w 3871598"/>
                <a:gd name="connsiteY764" fmla="*/ 630292 h 1256101"/>
                <a:gd name="connsiteX765" fmla="*/ 149325 w 3871598"/>
                <a:gd name="connsiteY765" fmla="*/ 623963 h 1256101"/>
                <a:gd name="connsiteX766" fmla="*/ 163638 w 3871598"/>
                <a:gd name="connsiteY766" fmla="*/ 616136 h 1256101"/>
                <a:gd name="connsiteX767" fmla="*/ 150777 w 3871598"/>
                <a:gd name="connsiteY767" fmla="*/ 614947 h 1256101"/>
                <a:gd name="connsiteX768" fmla="*/ 133802 w 3871598"/>
                <a:gd name="connsiteY768" fmla="*/ 607902 h 1256101"/>
                <a:gd name="connsiteX769" fmla="*/ 169190 w 3871598"/>
                <a:gd name="connsiteY769" fmla="*/ 588390 h 1256101"/>
                <a:gd name="connsiteX770" fmla="*/ 150247 w 3871598"/>
                <a:gd name="connsiteY770" fmla="*/ 585408 h 1256101"/>
                <a:gd name="connsiteX771" fmla="*/ 168962 w 3871598"/>
                <a:gd name="connsiteY771" fmla="*/ 580428 h 1256101"/>
                <a:gd name="connsiteX772" fmla="*/ 134860 w 3871598"/>
                <a:gd name="connsiteY772" fmla="*/ 572918 h 1256101"/>
                <a:gd name="connsiteX773" fmla="*/ 191674 w 3871598"/>
                <a:gd name="connsiteY773" fmla="*/ 565161 h 1256101"/>
                <a:gd name="connsiteX774" fmla="*/ 156558 w 3871598"/>
                <a:gd name="connsiteY774" fmla="*/ 557337 h 1256101"/>
                <a:gd name="connsiteX775" fmla="*/ 165407 w 3871598"/>
                <a:gd name="connsiteY775" fmla="*/ 554656 h 1256101"/>
                <a:gd name="connsiteX776" fmla="*/ 131840 w 3871598"/>
                <a:gd name="connsiteY776" fmla="*/ 551029 h 1256101"/>
                <a:gd name="connsiteX777" fmla="*/ 188653 w 3871598"/>
                <a:gd name="connsiteY777" fmla="*/ 543248 h 1256101"/>
                <a:gd name="connsiteX778" fmla="*/ 76767 w 3871598"/>
                <a:gd name="connsiteY778" fmla="*/ 536597 h 1256101"/>
                <a:gd name="connsiteX779" fmla="*/ 82505 w 3871598"/>
                <a:gd name="connsiteY779" fmla="*/ 534708 h 1256101"/>
                <a:gd name="connsiteX780" fmla="*/ 109812 w 3871598"/>
                <a:gd name="connsiteY780" fmla="*/ 528383 h 1256101"/>
                <a:gd name="connsiteX781" fmla="*/ 132171 w 3871598"/>
                <a:gd name="connsiteY781" fmla="*/ 527562 h 1256101"/>
                <a:gd name="connsiteX782" fmla="*/ 140233 w 3871598"/>
                <a:gd name="connsiteY782" fmla="*/ 518513 h 1256101"/>
                <a:gd name="connsiteX783" fmla="*/ 275109 w 3871598"/>
                <a:gd name="connsiteY783" fmla="*/ 486746 h 1256101"/>
                <a:gd name="connsiteX784" fmla="*/ 275689 w 3871598"/>
                <a:gd name="connsiteY784" fmla="*/ 484702 h 1256101"/>
                <a:gd name="connsiteX785" fmla="*/ 276758 w 3871598"/>
                <a:gd name="connsiteY785" fmla="*/ 482410 h 1256101"/>
                <a:gd name="connsiteX786" fmla="*/ 297319 w 3871598"/>
                <a:gd name="connsiteY786" fmla="*/ 480899 h 1256101"/>
                <a:gd name="connsiteX787" fmla="*/ 300248 w 3871598"/>
                <a:gd name="connsiteY787" fmla="*/ 480163 h 1256101"/>
                <a:gd name="connsiteX788" fmla="*/ 306730 w 3871598"/>
                <a:gd name="connsiteY788" fmla="*/ 477899 h 1256101"/>
                <a:gd name="connsiteX789" fmla="*/ 305792 w 3871598"/>
                <a:gd name="connsiteY789" fmla="*/ 477065 h 1256101"/>
                <a:gd name="connsiteX790" fmla="*/ 306566 w 3871598"/>
                <a:gd name="connsiteY790" fmla="*/ 476712 h 1256101"/>
                <a:gd name="connsiteX791" fmla="*/ 304058 w 3871598"/>
                <a:gd name="connsiteY791" fmla="*/ 473478 h 1256101"/>
                <a:gd name="connsiteX792" fmla="*/ 305722 w 3871598"/>
                <a:gd name="connsiteY792" fmla="*/ 472157 h 1256101"/>
                <a:gd name="connsiteX793" fmla="*/ 303815 w 3871598"/>
                <a:gd name="connsiteY793" fmla="*/ 472203 h 1256101"/>
                <a:gd name="connsiteX794" fmla="*/ 303450 w 3871598"/>
                <a:gd name="connsiteY794" fmla="*/ 470187 h 1256101"/>
                <a:gd name="connsiteX795" fmla="*/ 305178 w 3871598"/>
                <a:gd name="connsiteY795" fmla="*/ 468198 h 1256101"/>
                <a:gd name="connsiteX796" fmla="*/ 296324 w 3871598"/>
                <a:gd name="connsiteY796" fmla="*/ 467946 h 1256101"/>
                <a:gd name="connsiteX797" fmla="*/ 337609 w 3871598"/>
                <a:gd name="connsiteY797" fmla="*/ 457256 h 1256101"/>
                <a:gd name="connsiteX798" fmla="*/ 342562 w 3871598"/>
                <a:gd name="connsiteY798" fmla="*/ 449440 h 1256101"/>
                <a:gd name="connsiteX799" fmla="*/ 352020 w 3871598"/>
                <a:gd name="connsiteY799" fmla="*/ 449659 h 1256101"/>
                <a:gd name="connsiteX800" fmla="*/ 337648 w 3871598"/>
                <a:gd name="connsiteY800" fmla="*/ 445451 h 1256101"/>
                <a:gd name="connsiteX801" fmla="*/ 337530 w 3871598"/>
                <a:gd name="connsiteY801" fmla="*/ 445495 h 1256101"/>
                <a:gd name="connsiteX802" fmla="*/ 340872 w 3871598"/>
                <a:gd name="connsiteY802" fmla="*/ 437179 h 1256101"/>
                <a:gd name="connsiteX803" fmla="*/ 350431 w 3871598"/>
                <a:gd name="connsiteY803" fmla="*/ 438113 h 1256101"/>
                <a:gd name="connsiteX804" fmla="*/ 335657 w 3871598"/>
                <a:gd name="connsiteY804" fmla="*/ 430993 h 1256101"/>
                <a:gd name="connsiteX805" fmla="*/ 308858 w 3871598"/>
                <a:gd name="connsiteY805" fmla="*/ 441312 h 1256101"/>
                <a:gd name="connsiteX806" fmla="*/ 305948 w 3871598"/>
                <a:gd name="connsiteY806" fmla="*/ 439477 h 1256101"/>
                <a:gd name="connsiteX807" fmla="*/ 306632 w 3871598"/>
                <a:gd name="connsiteY807" fmla="*/ 435308 h 1256101"/>
                <a:gd name="connsiteX808" fmla="*/ 298757 w 3871598"/>
                <a:gd name="connsiteY808" fmla="*/ 438142 h 1256101"/>
                <a:gd name="connsiteX809" fmla="*/ 297641 w 3871598"/>
                <a:gd name="connsiteY809" fmla="*/ 436655 h 1256101"/>
                <a:gd name="connsiteX810" fmla="*/ 300994 w 3871598"/>
                <a:gd name="connsiteY810" fmla="*/ 427218 h 1256101"/>
                <a:gd name="connsiteX811" fmla="*/ 287759 w 3871598"/>
                <a:gd name="connsiteY811" fmla="*/ 426454 h 1256101"/>
                <a:gd name="connsiteX812" fmla="*/ 271517 w 3871598"/>
                <a:gd name="connsiteY812" fmla="*/ 433834 h 1256101"/>
                <a:gd name="connsiteX813" fmla="*/ 268619 w 3871598"/>
                <a:gd name="connsiteY813" fmla="*/ 432711 h 1256101"/>
                <a:gd name="connsiteX814" fmla="*/ 267992 w 3871598"/>
                <a:gd name="connsiteY814" fmla="*/ 429712 h 1256101"/>
                <a:gd name="connsiteX815" fmla="*/ 261039 w 3871598"/>
                <a:gd name="connsiteY815" fmla="*/ 431219 h 1256101"/>
                <a:gd name="connsiteX816" fmla="*/ 261089 w 3871598"/>
                <a:gd name="connsiteY816" fmla="*/ 425474 h 1256101"/>
                <a:gd name="connsiteX817" fmla="*/ 229818 w 3871598"/>
                <a:gd name="connsiteY817" fmla="*/ 424821 h 1256101"/>
                <a:gd name="connsiteX818" fmla="*/ 242387 w 3871598"/>
                <a:gd name="connsiteY818" fmla="*/ 421555 h 1256101"/>
                <a:gd name="connsiteX819" fmla="*/ 234201 w 3871598"/>
                <a:gd name="connsiteY819" fmla="*/ 419956 h 1256101"/>
                <a:gd name="connsiteX820" fmla="*/ 258250 w 3871598"/>
                <a:gd name="connsiteY820" fmla="*/ 414648 h 1256101"/>
                <a:gd name="connsiteX821" fmla="*/ 250342 w 3871598"/>
                <a:gd name="connsiteY821" fmla="*/ 403589 h 1256101"/>
                <a:gd name="connsiteX822" fmla="*/ 276539 w 3871598"/>
                <a:gd name="connsiteY822" fmla="*/ 401031 h 1256101"/>
                <a:gd name="connsiteX823" fmla="*/ 276582 w 3871598"/>
                <a:gd name="connsiteY823" fmla="*/ 401025 h 1256101"/>
                <a:gd name="connsiteX824" fmla="*/ 275696 w 3871598"/>
                <a:gd name="connsiteY824" fmla="*/ 400593 h 1256101"/>
                <a:gd name="connsiteX825" fmla="*/ 259630 w 3871598"/>
                <a:gd name="connsiteY825" fmla="*/ 397667 h 1256101"/>
                <a:gd name="connsiteX826" fmla="*/ 288045 w 3871598"/>
                <a:gd name="connsiteY826" fmla="*/ 387424 h 1256101"/>
                <a:gd name="connsiteX827" fmla="*/ 278197 w 3871598"/>
                <a:gd name="connsiteY827" fmla="*/ 385058 h 1256101"/>
                <a:gd name="connsiteX828" fmla="*/ 309560 w 3871598"/>
                <a:gd name="connsiteY828" fmla="*/ 378624 h 1256101"/>
                <a:gd name="connsiteX829" fmla="*/ 302362 w 3871598"/>
                <a:gd name="connsiteY829" fmla="*/ 363628 h 1256101"/>
                <a:gd name="connsiteX830" fmla="*/ 335742 w 3871598"/>
                <a:gd name="connsiteY830" fmla="*/ 360924 h 1256101"/>
                <a:gd name="connsiteX831" fmla="*/ 335796 w 3871598"/>
                <a:gd name="connsiteY831" fmla="*/ 360917 h 1256101"/>
                <a:gd name="connsiteX832" fmla="*/ 331885 w 3871598"/>
                <a:gd name="connsiteY832" fmla="*/ 354527 h 1256101"/>
                <a:gd name="connsiteX833" fmla="*/ 361070 w 3871598"/>
                <a:gd name="connsiteY833" fmla="*/ 353469 h 1256101"/>
                <a:gd name="connsiteX834" fmla="*/ 363019 w 3871598"/>
                <a:gd name="connsiteY834" fmla="*/ 347879 h 1256101"/>
                <a:gd name="connsiteX835" fmla="*/ 354998 w 3871598"/>
                <a:gd name="connsiteY835" fmla="*/ 346312 h 1256101"/>
                <a:gd name="connsiteX836" fmla="*/ 363190 w 3871598"/>
                <a:gd name="connsiteY836" fmla="*/ 344585 h 1256101"/>
                <a:gd name="connsiteX837" fmla="*/ 368871 w 3871598"/>
                <a:gd name="connsiteY837" fmla="*/ 336602 h 1256101"/>
                <a:gd name="connsiteX838" fmla="*/ 417580 w 3871598"/>
                <a:gd name="connsiteY838" fmla="*/ 335983 h 1256101"/>
                <a:gd name="connsiteX839" fmla="*/ 420602 w 3871598"/>
                <a:gd name="connsiteY839" fmla="*/ 334852 h 1256101"/>
                <a:gd name="connsiteX840" fmla="*/ 422386 w 3871598"/>
                <a:gd name="connsiteY840" fmla="*/ 332745 h 1256101"/>
                <a:gd name="connsiteX841" fmla="*/ 426975 w 3871598"/>
                <a:gd name="connsiteY841" fmla="*/ 331445 h 1256101"/>
                <a:gd name="connsiteX842" fmla="*/ 432333 w 3871598"/>
                <a:gd name="connsiteY842" fmla="*/ 326988 h 1256101"/>
                <a:gd name="connsiteX843" fmla="*/ 430371 w 3871598"/>
                <a:gd name="connsiteY843" fmla="*/ 312743 h 1256101"/>
                <a:gd name="connsiteX844" fmla="*/ 302766 w 3871598"/>
                <a:gd name="connsiteY844" fmla="*/ 330329 h 1256101"/>
                <a:gd name="connsiteX845" fmla="*/ 294966 w 3871598"/>
                <a:gd name="connsiteY845" fmla="*/ 310435 h 1256101"/>
                <a:gd name="connsiteX846" fmla="*/ 325734 w 3871598"/>
                <a:gd name="connsiteY846" fmla="*/ 306537 h 1256101"/>
                <a:gd name="connsiteX847" fmla="*/ 328248 w 3871598"/>
                <a:gd name="connsiteY847" fmla="*/ 306549 h 1256101"/>
                <a:gd name="connsiteX848" fmla="*/ 328302 w 3871598"/>
                <a:gd name="connsiteY848" fmla="*/ 306544 h 1256101"/>
                <a:gd name="connsiteX849" fmla="*/ 327996 w 3871598"/>
                <a:gd name="connsiteY849" fmla="*/ 306265 h 1256101"/>
                <a:gd name="connsiteX850" fmla="*/ 345807 w 3871598"/>
                <a:gd name="connsiteY850" fmla="*/ 304119 h 1256101"/>
                <a:gd name="connsiteX851" fmla="*/ 328159 w 3871598"/>
                <a:gd name="connsiteY851" fmla="*/ 298714 h 1256101"/>
                <a:gd name="connsiteX852" fmla="*/ 345817 w 3871598"/>
                <a:gd name="connsiteY852" fmla="*/ 296554 h 1256101"/>
                <a:gd name="connsiteX853" fmla="*/ 353320 w 3871598"/>
                <a:gd name="connsiteY853" fmla="*/ 297228 h 1256101"/>
                <a:gd name="connsiteX854" fmla="*/ 353643 w 3871598"/>
                <a:gd name="connsiteY854" fmla="*/ 295595 h 1256101"/>
                <a:gd name="connsiteX855" fmla="*/ 416000 w 3871598"/>
                <a:gd name="connsiteY855" fmla="*/ 288216 h 1256101"/>
                <a:gd name="connsiteX856" fmla="*/ 416137 w 3871598"/>
                <a:gd name="connsiteY856" fmla="*/ 288198 h 1256101"/>
                <a:gd name="connsiteX857" fmla="*/ 413568 w 3871598"/>
                <a:gd name="connsiteY857" fmla="*/ 288175 h 1256101"/>
                <a:gd name="connsiteX858" fmla="*/ 363056 w 3871598"/>
                <a:gd name="connsiteY858" fmla="*/ 291358 h 1256101"/>
                <a:gd name="connsiteX859" fmla="*/ 426197 w 3871598"/>
                <a:gd name="connsiteY859" fmla="*/ 280842 h 1256101"/>
                <a:gd name="connsiteX860" fmla="*/ 440059 w 3871598"/>
                <a:gd name="connsiteY860" fmla="*/ 279219 h 1256101"/>
                <a:gd name="connsiteX861" fmla="*/ 456781 w 3871598"/>
                <a:gd name="connsiteY861" fmla="*/ 275749 h 1256101"/>
                <a:gd name="connsiteX862" fmla="*/ 463948 w 3871598"/>
                <a:gd name="connsiteY862" fmla="*/ 274554 h 1256101"/>
                <a:gd name="connsiteX863" fmla="*/ 462574 w 3871598"/>
                <a:gd name="connsiteY863" fmla="*/ 274547 h 1256101"/>
                <a:gd name="connsiteX864" fmla="*/ 510546 w 3871598"/>
                <a:gd name="connsiteY864" fmla="*/ 264592 h 1256101"/>
                <a:gd name="connsiteX865" fmla="*/ 541113 w 3871598"/>
                <a:gd name="connsiteY865" fmla="*/ 261078 h 1256101"/>
                <a:gd name="connsiteX866" fmla="*/ 537203 w 3871598"/>
                <a:gd name="connsiteY866" fmla="*/ 258911 h 1256101"/>
                <a:gd name="connsiteX867" fmla="*/ 535767 w 3871598"/>
                <a:gd name="connsiteY867" fmla="*/ 258710 h 1256101"/>
                <a:gd name="connsiteX868" fmla="*/ 535535 w 3871598"/>
                <a:gd name="connsiteY868" fmla="*/ 258677 h 1256101"/>
                <a:gd name="connsiteX869" fmla="*/ 567554 w 3871598"/>
                <a:gd name="connsiteY869" fmla="*/ 247587 h 1256101"/>
                <a:gd name="connsiteX870" fmla="*/ 569763 w 3871598"/>
                <a:gd name="connsiteY870" fmla="*/ 247344 h 1256101"/>
                <a:gd name="connsiteX871" fmla="*/ 538146 w 3871598"/>
                <a:gd name="connsiteY871" fmla="*/ 229461 h 1256101"/>
                <a:gd name="connsiteX872" fmla="*/ 541046 w 3871598"/>
                <a:gd name="connsiteY872" fmla="*/ 228485 h 1256101"/>
                <a:gd name="connsiteX873" fmla="*/ 554357 w 3871598"/>
                <a:gd name="connsiteY873" fmla="*/ 226892 h 1256101"/>
                <a:gd name="connsiteX874" fmla="*/ 564453 w 3871598"/>
                <a:gd name="connsiteY874" fmla="*/ 230583 h 1256101"/>
                <a:gd name="connsiteX875" fmla="*/ 569704 w 3871598"/>
                <a:gd name="connsiteY875" fmla="*/ 221885 h 1256101"/>
                <a:gd name="connsiteX876" fmla="*/ 635548 w 3871598"/>
                <a:gd name="connsiteY876" fmla="*/ 213423 h 1256101"/>
                <a:gd name="connsiteX877" fmla="*/ 636181 w 3871598"/>
                <a:gd name="connsiteY877" fmla="*/ 211201 h 1256101"/>
                <a:gd name="connsiteX878" fmla="*/ 637080 w 3871598"/>
                <a:gd name="connsiteY878" fmla="*/ 208798 h 1256101"/>
                <a:gd name="connsiteX879" fmla="*/ 646504 w 3871598"/>
                <a:gd name="connsiteY879" fmla="*/ 211324 h 1256101"/>
                <a:gd name="connsiteX880" fmla="*/ 647941 w 3871598"/>
                <a:gd name="connsiteY880" fmla="*/ 211086 h 1256101"/>
                <a:gd name="connsiteX881" fmla="*/ 651242 w 3871598"/>
                <a:gd name="connsiteY881" fmla="*/ 209837 h 1256101"/>
                <a:gd name="connsiteX882" fmla="*/ 650978 w 3871598"/>
                <a:gd name="connsiteY882" fmla="*/ 208685 h 1256101"/>
                <a:gd name="connsiteX883" fmla="*/ 651388 w 3871598"/>
                <a:gd name="connsiteY883" fmla="*/ 208442 h 1256101"/>
                <a:gd name="connsiteX884" fmla="*/ 650868 w 3871598"/>
                <a:gd name="connsiteY884" fmla="*/ 204217 h 1256101"/>
                <a:gd name="connsiteX885" fmla="*/ 651851 w 3871598"/>
                <a:gd name="connsiteY885" fmla="*/ 203048 h 1256101"/>
                <a:gd name="connsiteX886" fmla="*/ 650994 w 3871598"/>
                <a:gd name="connsiteY886" fmla="*/ 202706 h 1256101"/>
                <a:gd name="connsiteX887" fmla="*/ 651203 w 3871598"/>
                <a:gd name="connsiteY887" fmla="*/ 200322 h 1256101"/>
                <a:gd name="connsiteX888" fmla="*/ 652338 w 3871598"/>
                <a:gd name="connsiteY888" fmla="*/ 198399 h 1256101"/>
                <a:gd name="connsiteX889" fmla="*/ 648447 w 3871598"/>
                <a:gd name="connsiteY889" fmla="*/ 196278 h 1256101"/>
                <a:gd name="connsiteX890" fmla="*/ 668777 w 3871598"/>
                <a:gd name="connsiteY890" fmla="*/ 192581 h 1256101"/>
                <a:gd name="connsiteX891" fmla="*/ 672419 w 3871598"/>
                <a:gd name="connsiteY891" fmla="*/ 184653 h 1256101"/>
                <a:gd name="connsiteX892" fmla="*/ 676588 w 3871598"/>
                <a:gd name="connsiteY892" fmla="*/ 186863 h 1256101"/>
                <a:gd name="connsiteX893" fmla="*/ 670969 w 3871598"/>
                <a:gd name="connsiteY893" fmla="*/ 179066 h 1256101"/>
                <a:gd name="connsiteX894" fmla="*/ 670908 w 3871598"/>
                <a:gd name="connsiteY894" fmla="*/ 179091 h 1256101"/>
                <a:gd name="connsiteX895" fmla="*/ 673926 w 3871598"/>
                <a:gd name="connsiteY895" fmla="*/ 170256 h 1256101"/>
                <a:gd name="connsiteX896" fmla="*/ 678006 w 3871598"/>
                <a:gd name="connsiteY896" fmla="*/ 173307 h 1256101"/>
                <a:gd name="connsiteX897" fmla="*/ 672745 w 3871598"/>
                <a:gd name="connsiteY897" fmla="*/ 162090 h 1256101"/>
                <a:gd name="connsiteX898" fmla="*/ 658926 w 3871598"/>
                <a:gd name="connsiteY898" fmla="*/ 168362 h 1256101"/>
                <a:gd name="connsiteX899" fmla="*/ 657970 w 3871598"/>
                <a:gd name="connsiteY899" fmla="*/ 165657 h 1256101"/>
                <a:gd name="connsiteX900" fmla="*/ 659042 w 3871598"/>
                <a:gd name="connsiteY900" fmla="*/ 161023 h 1256101"/>
                <a:gd name="connsiteX901" fmla="*/ 655017 w 3871598"/>
                <a:gd name="connsiteY901" fmla="*/ 162639 h 1256101"/>
                <a:gd name="connsiteX902" fmla="*/ 654794 w 3871598"/>
                <a:gd name="connsiteY902" fmla="*/ 160705 h 1256101"/>
                <a:gd name="connsiteX903" fmla="*/ 658024 w 3871598"/>
                <a:gd name="connsiteY903" fmla="*/ 150586 h 1256101"/>
                <a:gd name="connsiteX904" fmla="*/ 652276 w 3871598"/>
                <a:gd name="connsiteY904" fmla="*/ 146973 h 1256101"/>
                <a:gd name="connsiteX905" fmla="*/ 643694 w 3871598"/>
                <a:gd name="connsiteY905" fmla="*/ 152064 h 1256101"/>
                <a:gd name="connsiteX906" fmla="*/ 642612 w 3871598"/>
                <a:gd name="connsiteY906" fmla="*/ 150176 h 1256101"/>
                <a:gd name="connsiteX907" fmla="*/ 642884 w 3871598"/>
                <a:gd name="connsiteY907" fmla="*/ 146612 h 1256101"/>
                <a:gd name="connsiteX908" fmla="*/ 639513 w 3871598"/>
                <a:gd name="connsiteY908" fmla="*/ 146897 h 1256101"/>
                <a:gd name="connsiteX909" fmla="*/ 640594 w 3871598"/>
                <a:gd name="connsiteY909" fmla="*/ 140327 h 1256101"/>
                <a:gd name="connsiteX910" fmla="*/ 626806 w 3871598"/>
                <a:gd name="connsiteY910" fmla="*/ 133103 h 1256101"/>
                <a:gd name="connsiteX911" fmla="*/ 632998 w 3871598"/>
                <a:gd name="connsiteY911" fmla="*/ 131966 h 1256101"/>
                <a:gd name="connsiteX912" fmla="*/ 629651 w 3871598"/>
                <a:gd name="connsiteY912" fmla="*/ 128437 h 1256101"/>
                <a:gd name="connsiteX913" fmla="*/ 641326 w 3871598"/>
                <a:gd name="connsiteY913" fmla="*/ 127337 h 1256101"/>
                <a:gd name="connsiteX914" fmla="*/ 639844 w 3871598"/>
                <a:gd name="connsiteY914" fmla="*/ 113031 h 1256101"/>
                <a:gd name="connsiteX915" fmla="*/ 651967 w 3871598"/>
                <a:gd name="connsiteY915" fmla="*/ 115524 h 1256101"/>
                <a:gd name="connsiteX916" fmla="*/ 651987 w 3871598"/>
                <a:gd name="connsiteY916" fmla="*/ 115526 h 1256101"/>
                <a:gd name="connsiteX917" fmla="*/ 651673 w 3871598"/>
                <a:gd name="connsiteY917" fmla="*/ 114846 h 1256101"/>
                <a:gd name="connsiteX918" fmla="*/ 645067 w 3871598"/>
                <a:gd name="connsiteY918" fmla="*/ 108168 h 1256101"/>
                <a:gd name="connsiteX919" fmla="*/ 659592 w 3871598"/>
                <a:gd name="connsiteY919" fmla="*/ 102317 h 1256101"/>
                <a:gd name="connsiteX920" fmla="*/ 655647 w 3871598"/>
                <a:gd name="connsiteY920" fmla="*/ 97569 h 1256101"/>
                <a:gd name="connsiteX921" fmla="*/ 670781 w 3871598"/>
                <a:gd name="connsiteY921" fmla="*/ 96693 h 1256101"/>
                <a:gd name="connsiteX922" fmla="*/ 670341 w 3871598"/>
                <a:gd name="connsiteY922" fmla="*/ 78022 h 1256101"/>
                <a:gd name="connsiteX923" fmla="*/ 685686 w 3871598"/>
                <a:gd name="connsiteY923" fmla="*/ 81837 h 1256101"/>
                <a:gd name="connsiteX924" fmla="*/ 685711 w 3871598"/>
                <a:gd name="connsiteY924" fmla="*/ 81840 h 1256101"/>
                <a:gd name="connsiteX925" fmla="*/ 685148 w 3871598"/>
                <a:gd name="connsiteY925" fmla="*/ 73711 h 1256101"/>
                <a:gd name="connsiteX926" fmla="*/ 698325 w 3871598"/>
                <a:gd name="connsiteY926" fmla="*/ 78541 h 1256101"/>
                <a:gd name="connsiteX927" fmla="*/ 700222 w 3871598"/>
                <a:gd name="connsiteY927" fmla="*/ 72540 h 1256101"/>
                <a:gd name="connsiteX928" fmla="*/ 696942 w 3871598"/>
                <a:gd name="connsiteY928" fmla="*/ 69084 h 1256101"/>
                <a:gd name="connsiteX929" fmla="*/ 700903 w 3871598"/>
                <a:gd name="connsiteY929" fmla="*/ 68803 h 1256101"/>
                <a:gd name="connsiteX930" fmla="*/ 704901 w 3871598"/>
                <a:gd name="connsiteY930" fmla="*/ 60834 h 1256101"/>
                <a:gd name="connsiteX931" fmla="*/ 726681 w 3871598"/>
                <a:gd name="connsiteY931" fmla="*/ 70210 h 1256101"/>
                <a:gd name="connsiteX932" fmla="*/ 728233 w 3871598"/>
                <a:gd name="connsiteY932" fmla="*/ 69541 h 1256101"/>
                <a:gd name="connsiteX933" fmla="*/ 729414 w 3871598"/>
                <a:gd name="connsiteY933" fmla="*/ 67496 h 1256101"/>
                <a:gd name="connsiteX934" fmla="*/ 731695 w 3871598"/>
                <a:gd name="connsiteY934" fmla="*/ 66958 h 1256101"/>
                <a:gd name="connsiteX935" fmla="*/ 734900 w 3871598"/>
                <a:gd name="connsiteY935" fmla="*/ 62961 h 1256101"/>
                <a:gd name="connsiteX936" fmla="*/ 736650 w 3871598"/>
                <a:gd name="connsiteY936" fmla="*/ 46235 h 1256101"/>
                <a:gd name="connsiteX937" fmla="*/ 676653 w 3871598"/>
                <a:gd name="connsiteY937" fmla="*/ 39958 h 1256101"/>
                <a:gd name="connsiteX938" fmla="*/ 676847 w 3871598"/>
                <a:gd name="connsiteY938" fmla="*/ 15552 h 1256101"/>
                <a:gd name="connsiteX939" fmla="*/ 691249 w 3871598"/>
                <a:gd name="connsiteY939" fmla="*/ 17459 h 1256101"/>
                <a:gd name="connsiteX940" fmla="*/ 692366 w 3871598"/>
                <a:gd name="connsiteY940" fmla="*/ 17995 h 1256101"/>
                <a:gd name="connsiteX941" fmla="*/ 692391 w 3871598"/>
                <a:gd name="connsiteY941" fmla="*/ 17999 h 1256101"/>
                <a:gd name="connsiteX942" fmla="*/ 692306 w 3871598"/>
                <a:gd name="connsiteY942" fmla="*/ 17615 h 1256101"/>
                <a:gd name="connsiteX943" fmla="*/ 700623 w 3871598"/>
                <a:gd name="connsiteY943" fmla="*/ 18845 h 1256101"/>
                <a:gd name="connsiteX944" fmla="*/ 693769 w 3871598"/>
                <a:gd name="connsiteY944" fmla="*/ 8999 h 1256101"/>
                <a:gd name="connsiteX945" fmla="*/ 702022 w 3871598"/>
                <a:gd name="connsiteY945" fmla="*/ 10180 h 1256101"/>
                <a:gd name="connsiteX946" fmla="*/ 705235 w 3871598"/>
                <a:gd name="connsiteY946" fmla="*/ 12506 h 1256101"/>
                <a:gd name="connsiteX947" fmla="*/ 705678 w 3871598"/>
                <a:gd name="connsiteY947" fmla="*/ 10704 h 1256101"/>
                <a:gd name="connsiteX948" fmla="*/ 734775 w 3871598"/>
                <a:gd name="connsiteY948" fmla="*/ 15161 h 1256101"/>
                <a:gd name="connsiteX949" fmla="*/ 734838 w 3871598"/>
                <a:gd name="connsiteY949" fmla="*/ 15170 h 1256101"/>
                <a:gd name="connsiteX950" fmla="*/ 733699 w 3871598"/>
                <a:gd name="connsiteY950" fmla="*/ 14610 h 1256101"/>
                <a:gd name="connsiteX951" fmla="*/ 710646 w 3871598"/>
                <a:gd name="connsiteY951" fmla="*/ 7797 h 1256101"/>
                <a:gd name="connsiteX952" fmla="*/ 740667 w 3871598"/>
                <a:gd name="connsiteY952" fmla="*/ 8825 h 1256101"/>
                <a:gd name="connsiteX953" fmla="*/ 747132 w 3871598"/>
                <a:gd name="connsiteY953" fmla="*/ 9836 h 1256101"/>
                <a:gd name="connsiteX954" fmla="*/ 755210 w 3871598"/>
                <a:gd name="connsiteY954" fmla="*/ 9323 h 1256101"/>
                <a:gd name="connsiteX955" fmla="*/ 758617 w 3871598"/>
                <a:gd name="connsiteY955" fmla="*/ 9440 h 1256101"/>
                <a:gd name="connsiteX956" fmla="*/ 758008 w 3871598"/>
                <a:gd name="connsiteY956" fmla="*/ 9147 h 1256101"/>
                <a:gd name="connsiteX957" fmla="*/ 781178 w 3871598"/>
                <a:gd name="connsiteY957" fmla="*/ 7677 h 1256101"/>
                <a:gd name="connsiteX958" fmla="*/ 795422 w 3871598"/>
                <a:gd name="connsiteY958" fmla="*/ 9980 h 1256101"/>
                <a:gd name="connsiteX959" fmla="*/ 794081 w 3871598"/>
                <a:gd name="connsiteY959" fmla="*/ 6689 h 1256101"/>
                <a:gd name="connsiteX960" fmla="*/ 793479 w 3871598"/>
                <a:gd name="connsiteY960" fmla="*/ 6161 h 1256101"/>
                <a:gd name="connsiteX961" fmla="*/ 793383 w 3871598"/>
                <a:gd name="connsiteY961" fmla="*/ 6076 h 1256101"/>
                <a:gd name="connsiteX962" fmla="*/ 809667 w 3871598"/>
                <a:gd name="connsiteY962" fmla="*/ 0 h 1256101"/>
                <a:gd name="connsiteX963" fmla="*/ 830469 w 3871598"/>
                <a:gd name="connsiteY963" fmla="*/ 3609 h 1256101"/>
                <a:gd name="connsiteX964" fmla="*/ 792494 w 3871598"/>
                <a:gd name="connsiteY964" fmla="*/ 30443 h 1256101"/>
                <a:gd name="connsiteX965" fmla="*/ 935565 w 3871598"/>
                <a:gd name="connsiteY965" fmla="*/ 20067 h 1256101"/>
                <a:gd name="connsiteX966" fmla="*/ 990259 w 3871598"/>
                <a:gd name="connsiteY966" fmla="*/ 21616 h 1256101"/>
                <a:gd name="connsiteX967" fmla="*/ 968996 w 3871598"/>
                <a:gd name="connsiteY967" fmla="*/ 52050 h 1256101"/>
                <a:gd name="connsiteX968" fmla="*/ 1040423 w 3871598"/>
                <a:gd name="connsiteY968" fmla="*/ 45952 h 1256101"/>
                <a:gd name="connsiteX969" fmla="*/ 1044512 w 3871598"/>
                <a:gd name="connsiteY969" fmla="*/ 45390 h 1256101"/>
                <a:gd name="connsiteX970" fmla="*/ 1101307 w 3871598"/>
                <a:gd name="connsiteY970" fmla="*/ 37495 h 1256101"/>
                <a:gd name="connsiteX971" fmla="*/ 1108072 w 3871598"/>
                <a:gd name="connsiteY971" fmla="*/ 48671 h 1256101"/>
                <a:gd name="connsiteX972" fmla="*/ 1178934 w 3871598"/>
                <a:gd name="connsiteY972" fmla="*/ 56602 h 1256101"/>
                <a:gd name="connsiteX973" fmla="*/ 1144384 w 3871598"/>
                <a:gd name="connsiteY973" fmla="*/ 47467 h 1256101"/>
                <a:gd name="connsiteX974" fmla="*/ 1232365 w 3871598"/>
                <a:gd name="connsiteY974" fmla="*/ 61561 h 1256101"/>
                <a:gd name="connsiteX975" fmla="*/ 1239851 w 3871598"/>
                <a:gd name="connsiteY975" fmla="*/ 59791 h 1256101"/>
                <a:gd name="connsiteX976" fmla="*/ 1244450 w 3871598"/>
                <a:gd name="connsiteY976" fmla="*/ 58026 h 1256101"/>
                <a:gd name="connsiteX977" fmla="*/ 1165978 w 3871598"/>
                <a:gd name="connsiteY977" fmla="*/ 41963 h 1256101"/>
                <a:gd name="connsiteX978" fmla="*/ 1255423 w 3871598"/>
                <a:gd name="connsiteY978" fmla="*/ 54001 h 1256101"/>
                <a:gd name="connsiteX979" fmla="*/ 1247120 w 3871598"/>
                <a:gd name="connsiteY979" fmla="*/ 49840 h 1256101"/>
                <a:gd name="connsiteX980" fmla="*/ 1262813 w 3871598"/>
                <a:gd name="connsiteY980" fmla="*/ 52135 h 1256101"/>
                <a:gd name="connsiteX981" fmla="*/ 1266585 w 3871598"/>
                <a:gd name="connsiteY981" fmla="*/ 50982 h 1256101"/>
                <a:gd name="connsiteX982" fmla="*/ 1267718 w 3871598"/>
                <a:gd name="connsiteY982" fmla="*/ 51269 h 1256101"/>
                <a:gd name="connsiteX983" fmla="*/ 1262785 w 3871598"/>
                <a:gd name="connsiteY983" fmla="*/ 98412 h 1256101"/>
                <a:gd name="connsiteX984" fmla="*/ 1318743 w 3871598"/>
                <a:gd name="connsiteY984" fmla="*/ 104266 h 1256101"/>
                <a:gd name="connsiteX985" fmla="*/ 1299109 w 3871598"/>
                <a:gd name="connsiteY985" fmla="*/ 99564 h 1256101"/>
                <a:gd name="connsiteX986" fmla="*/ 1327171 w 3871598"/>
                <a:gd name="connsiteY986" fmla="*/ 101721 h 1256101"/>
                <a:gd name="connsiteX987" fmla="*/ 1369537 w 3871598"/>
                <a:gd name="connsiteY987" fmla="*/ 104688 h 1256101"/>
                <a:gd name="connsiteX988" fmla="*/ 1380579 w 3871598"/>
                <a:gd name="connsiteY988" fmla="*/ 104237 h 1256101"/>
                <a:gd name="connsiteX989" fmla="*/ 1378762 w 3871598"/>
                <a:gd name="connsiteY989" fmla="*/ 103282 h 1256101"/>
                <a:gd name="connsiteX990" fmla="*/ 1370501 w 3871598"/>
                <a:gd name="connsiteY990" fmla="*/ 97793 h 1256101"/>
                <a:gd name="connsiteX991" fmla="*/ 1357658 w 3871598"/>
                <a:gd name="connsiteY991" fmla="*/ 93184 h 1256101"/>
                <a:gd name="connsiteX992" fmla="*/ 1382031 w 3871598"/>
                <a:gd name="connsiteY992" fmla="*/ 92880 h 1256101"/>
                <a:gd name="connsiteX993" fmla="*/ 1373954 w 3871598"/>
                <a:gd name="connsiteY993" fmla="*/ 88172 h 1256101"/>
                <a:gd name="connsiteX994" fmla="*/ 1400596 w 3871598"/>
                <a:gd name="connsiteY994" fmla="*/ 92077 h 1256101"/>
                <a:gd name="connsiteX995" fmla="*/ 1396271 w 3871598"/>
                <a:gd name="connsiteY995" fmla="*/ 82495 h 1256101"/>
                <a:gd name="connsiteX996" fmla="*/ 1423919 w 3871598"/>
                <a:gd name="connsiteY996" fmla="*/ 87261 h 1256101"/>
                <a:gd name="connsiteX997" fmla="*/ 1423962 w 3871598"/>
                <a:gd name="connsiteY997" fmla="*/ 87267 h 1256101"/>
                <a:gd name="connsiteX998" fmla="*/ 1423209 w 3871598"/>
                <a:gd name="connsiteY998" fmla="*/ 86747 h 1256101"/>
                <a:gd name="connsiteX999" fmla="*/ 1407775 w 3871598"/>
                <a:gd name="connsiteY999" fmla="*/ 80731 h 1256101"/>
                <a:gd name="connsiteX1000" fmla="*/ 1428136 w 3871598"/>
                <a:gd name="connsiteY1000" fmla="*/ 80749 h 1256101"/>
                <a:gd name="connsiteX1001" fmla="*/ 1432494 w 3871598"/>
                <a:gd name="connsiteY1001" fmla="*/ 81539 h 1256101"/>
                <a:gd name="connsiteX1002" fmla="*/ 1437998 w 3871598"/>
                <a:gd name="connsiteY1002" fmla="*/ 80758 h 1256101"/>
                <a:gd name="connsiteX1003" fmla="*/ 1440308 w 3871598"/>
                <a:gd name="connsiteY1003" fmla="*/ 80760 h 1256101"/>
                <a:gd name="connsiteX1004" fmla="*/ 1439905 w 3871598"/>
                <a:gd name="connsiteY1004" fmla="*/ 80488 h 1256101"/>
                <a:gd name="connsiteX1005" fmla="*/ 1455694 w 3871598"/>
                <a:gd name="connsiteY1005" fmla="*/ 78246 h 1256101"/>
                <a:gd name="connsiteX1006" fmla="*/ 1465293 w 3871598"/>
                <a:gd name="connsiteY1006" fmla="*/ 80063 h 1256101"/>
                <a:gd name="connsiteX1007" fmla="*/ 1464493 w 3871598"/>
                <a:gd name="connsiteY1007" fmla="*/ 76829 h 1256101"/>
                <a:gd name="connsiteX1008" fmla="*/ 1464101 w 3871598"/>
                <a:gd name="connsiteY1008" fmla="*/ 76322 h 1256101"/>
                <a:gd name="connsiteX1009" fmla="*/ 1464038 w 3871598"/>
                <a:gd name="connsiteY1009" fmla="*/ 76241 h 1256101"/>
                <a:gd name="connsiteX1010" fmla="*/ 1475305 w 3871598"/>
                <a:gd name="connsiteY1010" fmla="*/ 69640 h 1256101"/>
                <a:gd name="connsiteX1011" fmla="*/ 1489315 w 3871598"/>
                <a:gd name="connsiteY1011" fmla="*/ 72538 h 1256101"/>
                <a:gd name="connsiteX1012" fmla="*/ 1462618 w 3871598"/>
                <a:gd name="connsiteY1012" fmla="*/ 100553 h 1256101"/>
                <a:gd name="connsiteX1013" fmla="*/ 1560158 w 3871598"/>
                <a:gd name="connsiteY1013" fmla="*/ 85412 h 1256101"/>
                <a:gd name="connsiteX1014" fmla="*/ 1597261 w 3871598"/>
                <a:gd name="connsiteY1014" fmla="*/ 85121 h 1256101"/>
                <a:gd name="connsiteX1015" fmla="*/ 1581795 w 3871598"/>
                <a:gd name="connsiteY1015" fmla="*/ 116162 h 1256101"/>
                <a:gd name="connsiteX1016" fmla="*/ 1630521 w 3871598"/>
                <a:gd name="connsiteY1016" fmla="*/ 107688 h 1256101"/>
                <a:gd name="connsiteX1017" fmla="*/ 1633317 w 3871598"/>
                <a:gd name="connsiteY1017" fmla="*/ 106991 h 1256101"/>
                <a:gd name="connsiteX1018" fmla="*/ 1672166 w 3871598"/>
                <a:gd name="connsiteY1018" fmla="*/ 97219 h 1256101"/>
                <a:gd name="connsiteX1019" fmla="*/ 1676387 w 3871598"/>
                <a:gd name="connsiteY1019" fmla="*/ 108129 h 1256101"/>
                <a:gd name="connsiteX1020" fmla="*/ 1724259 w 3871598"/>
                <a:gd name="connsiteY1020" fmla="*/ 113654 h 1256101"/>
                <a:gd name="connsiteX1021" fmla="*/ 1701094 w 3871598"/>
                <a:gd name="connsiteY1021" fmla="*/ 105711 h 1256101"/>
                <a:gd name="connsiteX1022" fmla="*/ 1760390 w 3871598"/>
                <a:gd name="connsiteY1022" fmla="*/ 116803 h 1256101"/>
                <a:gd name="connsiteX1023" fmla="*/ 1765534 w 3871598"/>
                <a:gd name="connsiteY1023" fmla="*/ 114789 h 1256101"/>
                <a:gd name="connsiteX1024" fmla="*/ 1768718 w 3871598"/>
                <a:gd name="connsiteY1024" fmla="*/ 112876 h 1256101"/>
                <a:gd name="connsiteX1025" fmla="*/ 1715946 w 3871598"/>
                <a:gd name="connsiteY1025" fmla="*/ 99501 h 1256101"/>
                <a:gd name="connsiteX1026" fmla="*/ 1776305 w 3871598"/>
                <a:gd name="connsiteY1026" fmla="*/ 108496 h 1256101"/>
                <a:gd name="connsiteX1027" fmla="*/ 1770806 w 3871598"/>
                <a:gd name="connsiteY1027" fmla="*/ 104629 h 1256101"/>
                <a:gd name="connsiteX1028" fmla="*/ 1781389 w 3871598"/>
                <a:gd name="connsiteY1028" fmla="*/ 106389 h 1256101"/>
                <a:gd name="connsiteX1029" fmla="*/ 1783991 w 3871598"/>
                <a:gd name="connsiteY1029" fmla="*/ 105114 h 1256101"/>
                <a:gd name="connsiteX1030" fmla="*/ 1789086 w 3871598"/>
                <a:gd name="connsiteY1030" fmla="*/ 106775 h 1256101"/>
                <a:gd name="connsiteX1031" fmla="*/ 1791996 w 3871598"/>
                <a:gd name="connsiteY1031" fmla="*/ 106961 h 1256101"/>
                <a:gd name="connsiteX1032" fmla="*/ 1798323 w 3871598"/>
                <a:gd name="connsiteY1032" fmla="*/ 110460 h 1256101"/>
                <a:gd name="connsiteX1033" fmla="*/ 1801323 w 3871598"/>
                <a:gd name="connsiteY1033" fmla="*/ 111196 h 1256101"/>
                <a:gd name="connsiteX1034" fmla="*/ 1805322 w 3871598"/>
                <a:gd name="connsiteY1034" fmla="*/ 106639 h 1256101"/>
                <a:gd name="connsiteX1035" fmla="*/ 1829098 w 3871598"/>
                <a:gd name="connsiteY1035" fmla="*/ 112607 h 1256101"/>
                <a:gd name="connsiteX1036" fmla="*/ 1843054 w 3871598"/>
                <a:gd name="connsiteY1036" fmla="*/ 113065 h 1256101"/>
                <a:gd name="connsiteX1037" fmla="*/ 1848638 w 3871598"/>
                <a:gd name="connsiteY1037" fmla="*/ 109253 h 1256101"/>
                <a:gd name="connsiteX1038" fmla="*/ 1807165 w 3871598"/>
                <a:gd name="connsiteY1038" fmla="*/ 95265 h 1256101"/>
                <a:gd name="connsiteX1039" fmla="*/ 1808846 w 3871598"/>
                <a:gd name="connsiteY1039" fmla="*/ 94620 h 1256101"/>
                <a:gd name="connsiteX1040" fmla="*/ 1845640 w 3871598"/>
                <a:gd name="connsiteY1040" fmla="*/ 98113 h 1256101"/>
                <a:gd name="connsiteX1041" fmla="*/ 1837856 w 3871598"/>
                <a:gd name="connsiteY1041" fmla="*/ 95481 h 1256101"/>
                <a:gd name="connsiteX1042" fmla="*/ 1847919 w 3871598"/>
                <a:gd name="connsiteY1042" fmla="*/ 95642 h 1256101"/>
                <a:gd name="connsiteX1043" fmla="*/ 1916322 w 3871598"/>
                <a:gd name="connsiteY1043" fmla="*/ 104829 h 1256101"/>
                <a:gd name="connsiteX1044" fmla="*/ 1921841 w 3871598"/>
                <a:gd name="connsiteY1044" fmla="*/ 103946 h 1256101"/>
                <a:gd name="connsiteX1045" fmla="*/ 1930251 w 3871598"/>
                <a:gd name="connsiteY1045" fmla="*/ 106727 h 1256101"/>
                <a:gd name="connsiteX1046" fmla="*/ 1933166 w 3871598"/>
                <a:gd name="connsiteY1046" fmla="*/ 107124 h 1256101"/>
                <a:gd name="connsiteX1047" fmla="*/ 1933170 w 3871598"/>
                <a:gd name="connsiteY1047" fmla="*/ 104470 h 1256101"/>
                <a:gd name="connsiteX1048" fmla="*/ 1893023 w 3871598"/>
                <a:gd name="connsiteY1048" fmla="*/ 92822 h 1256101"/>
                <a:gd name="connsiteX1049" fmla="*/ 1920495 w 3871598"/>
                <a:gd name="connsiteY1049" fmla="*/ 94864 h 1256101"/>
                <a:gd name="connsiteX1050" fmla="*/ 1912863 w 3871598"/>
                <a:gd name="connsiteY1050" fmla="*/ 92786 h 1256101"/>
                <a:gd name="connsiteX1051" fmla="*/ 1919610 w 3871598"/>
                <a:gd name="connsiteY1051" fmla="*/ 92652 h 1256101"/>
                <a:gd name="connsiteX1052" fmla="*/ 1970641 w 3871598"/>
                <a:gd name="connsiteY1052" fmla="*/ 98564 h 1256101"/>
                <a:gd name="connsiteX1053" fmla="*/ 1976569 w 3871598"/>
                <a:gd name="connsiteY1053" fmla="*/ 98459 h 1256101"/>
                <a:gd name="connsiteX1054" fmla="*/ 1977223 w 3871598"/>
                <a:gd name="connsiteY1054" fmla="*/ 98607 h 1256101"/>
                <a:gd name="connsiteX1055" fmla="*/ 1990959 w 3871598"/>
                <a:gd name="connsiteY1055" fmla="*/ 100647 h 1256101"/>
                <a:gd name="connsiteX1056" fmla="*/ 2004627 w 3871598"/>
                <a:gd name="connsiteY1056" fmla="*/ 101856 h 1256101"/>
                <a:gd name="connsiteX1057" fmla="*/ 2004408 w 3871598"/>
                <a:gd name="connsiteY1057" fmla="*/ 100765 h 1256101"/>
                <a:gd name="connsiteX1058" fmla="*/ 1990742 w 3871598"/>
                <a:gd name="connsiteY1058" fmla="*/ 91946 h 1256101"/>
                <a:gd name="connsiteX1059" fmla="*/ 1993492 w 3871598"/>
                <a:gd name="connsiteY1059" fmla="*/ 91422 h 1256101"/>
                <a:gd name="connsiteX1060" fmla="*/ 1998868 w 3871598"/>
                <a:gd name="connsiteY1060" fmla="*/ 91921 h 1256101"/>
                <a:gd name="connsiteX1061" fmla="*/ 1998161 w 3871598"/>
                <a:gd name="connsiteY1061" fmla="*/ 89728 h 1256101"/>
                <a:gd name="connsiteX1062" fmla="*/ 2013693 w 3871598"/>
                <a:gd name="connsiteY1062" fmla="*/ 91848 h 1256101"/>
                <a:gd name="connsiteX1063" fmla="*/ 2017500 w 3871598"/>
                <a:gd name="connsiteY1063" fmla="*/ 92310 h 1256101"/>
                <a:gd name="connsiteX1064" fmla="*/ 2027812 w 3871598"/>
                <a:gd name="connsiteY1064" fmla="*/ 92778 h 1256101"/>
                <a:gd name="connsiteX1065" fmla="*/ 2021174 w 3871598"/>
                <a:gd name="connsiteY1065" fmla="*/ 81722 h 1256101"/>
                <a:gd name="connsiteX1066" fmla="*/ 2037516 w 3871598"/>
                <a:gd name="connsiteY1066" fmla="*/ 89740 h 1256101"/>
                <a:gd name="connsiteX1067" fmla="*/ 2042679 w 3871598"/>
                <a:gd name="connsiteY1067" fmla="*/ 86199 h 1256101"/>
                <a:gd name="connsiteX1068" fmla="*/ 2046701 w 3871598"/>
                <a:gd name="connsiteY1068" fmla="*/ 90777 h 1256101"/>
                <a:gd name="connsiteX1069" fmla="*/ 2046408 w 3871598"/>
                <a:gd name="connsiteY1069" fmla="*/ 91205 h 1256101"/>
                <a:gd name="connsiteX1070" fmla="*/ 2064051 w 3871598"/>
                <a:gd name="connsiteY1070" fmla="*/ 84917 h 1256101"/>
                <a:gd name="connsiteX1071" fmla="*/ 2076639 w 3871598"/>
                <a:gd name="connsiteY1071" fmla="*/ 92821 h 1256101"/>
                <a:gd name="connsiteX1072" fmla="*/ 2083945 w 3871598"/>
                <a:gd name="connsiteY1072" fmla="*/ 91229 h 1256101"/>
                <a:gd name="connsiteX1073" fmla="*/ 2089905 w 3871598"/>
                <a:gd name="connsiteY1073" fmla="*/ 94696 h 1256101"/>
                <a:gd name="connsiteX1074" fmla="*/ 2088228 w 3871598"/>
                <a:gd name="connsiteY1074" fmla="*/ 99009 h 1256101"/>
                <a:gd name="connsiteX1075" fmla="*/ 2100867 w 3871598"/>
                <a:gd name="connsiteY1075" fmla="*/ 99291 h 1256101"/>
                <a:gd name="connsiteX1076" fmla="*/ 2100750 w 3871598"/>
                <a:gd name="connsiteY1076" fmla="*/ 97033 h 1256101"/>
                <a:gd name="connsiteX1077" fmla="*/ 2109004 w 3871598"/>
                <a:gd name="connsiteY1077" fmla="*/ 99292 h 1256101"/>
                <a:gd name="connsiteX1078" fmla="*/ 2113091 w 3871598"/>
                <a:gd name="connsiteY1078" fmla="*/ 99357 h 1256101"/>
                <a:gd name="connsiteX1079" fmla="*/ 2119110 w 3871598"/>
                <a:gd name="connsiteY1079" fmla="*/ 93141 h 1256101"/>
                <a:gd name="connsiteX1080" fmla="*/ 2130487 w 3871598"/>
                <a:gd name="connsiteY1080" fmla="*/ 99019 h 1256101"/>
                <a:gd name="connsiteX1081" fmla="*/ 2131577 w 3871598"/>
                <a:gd name="connsiteY1081" fmla="*/ 99383 h 1256101"/>
                <a:gd name="connsiteX1082" fmla="*/ 2131568 w 3871598"/>
                <a:gd name="connsiteY1082" fmla="*/ 99370 h 1256101"/>
                <a:gd name="connsiteX1083" fmla="*/ 2125313 w 3871598"/>
                <a:gd name="connsiteY1083" fmla="*/ 90839 h 1256101"/>
                <a:gd name="connsiteX1084" fmla="*/ 2147058 w 3871598"/>
                <a:gd name="connsiteY1084" fmla="*/ 95119 h 1256101"/>
                <a:gd name="connsiteX1085" fmla="*/ 2142643 w 3871598"/>
                <a:gd name="connsiteY1085" fmla="*/ 87129 h 1256101"/>
                <a:gd name="connsiteX1086" fmla="*/ 2146281 w 3871598"/>
                <a:gd name="connsiteY1086" fmla="*/ 87714 h 1256101"/>
                <a:gd name="connsiteX1087" fmla="*/ 2152266 w 3871598"/>
                <a:gd name="connsiteY1087" fmla="*/ 90726 h 1256101"/>
                <a:gd name="connsiteX1088" fmla="*/ 2157338 w 3871598"/>
                <a:gd name="connsiteY1088" fmla="*/ 84708 h 1256101"/>
                <a:gd name="connsiteX1089" fmla="*/ 2171718 w 3871598"/>
                <a:gd name="connsiteY1089" fmla="*/ 93901 h 1256101"/>
                <a:gd name="connsiteX1090" fmla="*/ 2172571 w 3871598"/>
                <a:gd name="connsiteY1090" fmla="*/ 94050 h 1256101"/>
                <a:gd name="connsiteX1091" fmla="*/ 2173184 w 3871598"/>
                <a:gd name="connsiteY1091" fmla="*/ 89966 h 1256101"/>
                <a:gd name="connsiteX1092" fmla="*/ 2178602 w 3871598"/>
                <a:gd name="connsiteY1092" fmla="*/ 94638 h 1256101"/>
                <a:gd name="connsiteX1093" fmla="*/ 2186291 w 3871598"/>
                <a:gd name="connsiteY1093" fmla="*/ 89187 h 1256101"/>
                <a:gd name="connsiteX1094" fmla="*/ 2187004 w 3871598"/>
                <a:gd name="connsiteY1094" fmla="*/ 99609 h 1256101"/>
                <a:gd name="connsiteX1095" fmla="*/ 2194113 w 3871598"/>
                <a:gd name="connsiteY1095" fmla="*/ 101003 h 1256101"/>
                <a:gd name="connsiteX1096" fmla="*/ 2195155 w 3871598"/>
                <a:gd name="connsiteY1096" fmla="*/ 100321 h 1256101"/>
                <a:gd name="connsiteX1097" fmla="*/ 2196595 w 3871598"/>
                <a:gd name="connsiteY1097" fmla="*/ 101213 h 1256101"/>
                <a:gd name="connsiteX1098" fmla="*/ 2206611 w 3871598"/>
                <a:gd name="connsiteY1098" fmla="*/ 101823 h 1256101"/>
                <a:gd name="connsiteX1099" fmla="*/ 2207187 w 3871598"/>
                <a:gd name="connsiteY1099" fmla="*/ 104002 h 1256101"/>
                <a:gd name="connsiteX1100" fmla="*/ 2210771 w 3871598"/>
                <a:gd name="connsiteY1100" fmla="*/ 104460 h 1256101"/>
                <a:gd name="connsiteX1101" fmla="*/ 2212983 w 3871598"/>
                <a:gd name="connsiteY1101" fmla="*/ 105514 h 1256101"/>
                <a:gd name="connsiteX1102" fmla="*/ 2207591 w 3871598"/>
                <a:gd name="connsiteY1102" fmla="*/ 112297 h 1256101"/>
                <a:gd name="connsiteX1103" fmla="*/ 2208536 w 3871598"/>
                <a:gd name="connsiteY1103" fmla="*/ 115053 h 1256101"/>
                <a:gd name="connsiteX1104" fmla="*/ 2222419 w 3871598"/>
                <a:gd name="connsiteY1104" fmla="*/ 114468 h 1256101"/>
                <a:gd name="connsiteX1105" fmla="*/ 2217073 w 3871598"/>
                <a:gd name="connsiteY1105" fmla="*/ 110293 h 1256101"/>
                <a:gd name="connsiteX1106" fmla="*/ 2220542 w 3871598"/>
                <a:gd name="connsiteY1106" fmla="*/ 109810 h 1256101"/>
                <a:gd name="connsiteX1107" fmla="*/ 2232382 w 3871598"/>
                <a:gd name="connsiteY1107" fmla="*/ 111414 h 1256101"/>
                <a:gd name="connsiteX1108" fmla="*/ 2240353 w 3871598"/>
                <a:gd name="connsiteY1108" fmla="*/ 117950 h 1256101"/>
                <a:gd name="connsiteX1109" fmla="*/ 2250429 w 3871598"/>
                <a:gd name="connsiteY1109" fmla="*/ 116869 h 1256101"/>
                <a:gd name="connsiteX1110" fmla="*/ 2252862 w 3871598"/>
                <a:gd name="connsiteY1110" fmla="*/ 117199 h 1256101"/>
                <a:gd name="connsiteX1111" fmla="*/ 2285698 w 3871598"/>
                <a:gd name="connsiteY1111" fmla="*/ 86170 h 1256101"/>
                <a:gd name="connsiteX1112" fmla="*/ 2288981 w 3871598"/>
                <a:gd name="connsiteY1112" fmla="*/ 92441 h 1256101"/>
                <a:gd name="connsiteX1113" fmla="*/ 2344438 w 3871598"/>
                <a:gd name="connsiteY1113" fmla="*/ 67070 h 1256101"/>
                <a:gd name="connsiteX0" fmla="*/ 1284795 w 3871598"/>
                <a:gd name="connsiteY0" fmla="*/ 1162700 h 1256101"/>
                <a:gd name="connsiteX1" fmla="*/ 1288680 w 3871598"/>
                <a:gd name="connsiteY1" fmla="*/ 1165449 h 1256101"/>
                <a:gd name="connsiteX2" fmla="*/ 1286004 w 3871598"/>
                <a:gd name="connsiteY2" fmla="*/ 1167239 h 1256101"/>
                <a:gd name="connsiteX3" fmla="*/ 1284795 w 3871598"/>
                <a:gd name="connsiteY3" fmla="*/ 1162700 h 1256101"/>
                <a:gd name="connsiteX4" fmla="*/ 1288865 w 3871598"/>
                <a:gd name="connsiteY4" fmla="*/ 1147136 h 1256101"/>
                <a:gd name="connsiteX5" fmla="*/ 1279963 w 3871598"/>
                <a:gd name="connsiteY5" fmla="*/ 1149834 h 1256101"/>
                <a:gd name="connsiteX6" fmla="*/ 1278339 w 3871598"/>
                <a:gd name="connsiteY6" fmla="*/ 1146941 h 1256101"/>
                <a:gd name="connsiteX7" fmla="*/ 1288865 w 3871598"/>
                <a:gd name="connsiteY7" fmla="*/ 1147136 h 1256101"/>
                <a:gd name="connsiteX8" fmla="*/ 1938100 w 3871598"/>
                <a:gd name="connsiteY8" fmla="*/ 1183090 h 1256101"/>
                <a:gd name="connsiteX9" fmla="*/ 1941708 w 3871598"/>
                <a:gd name="connsiteY9" fmla="*/ 1183517 h 1256101"/>
                <a:gd name="connsiteX10" fmla="*/ 1938124 w 3871598"/>
                <a:gd name="connsiteY10" fmla="*/ 1183608 h 1256101"/>
                <a:gd name="connsiteX11" fmla="*/ 1938100 w 3871598"/>
                <a:gd name="connsiteY11" fmla="*/ 1183090 h 1256101"/>
                <a:gd name="connsiteX12" fmla="*/ 1981175 w 3871598"/>
                <a:gd name="connsiteY12" fmla="*/ 1176329 h 1256101"/>
                <a:gd name="connsiteX13" fmla="*/ 1986343 w 3871598"/>
                <a:gd name="connsiteY13" fmla="*/ 1176914 h 1256101"/>
                <a:gd name="connsiteX14" fmla="*/ 1937785 w 3871598"/>
                <a:gd name="connsiteY14" fmla="*/ 1176232 h 1256101"/>
                <a:gd name="connsiteX15" fmla="*/ 1937669 w 3871598"/>
                <a:gd name="connsiteY15" fmla="*/ 1173730 h 1256101"/>
                <a:gd name="connsiteX16" fmla="*/ 1981175 w 3871598"/>
                <a:gd name="connsiteY16" fmla="*/ 1176329 h 1256101"/>
                <a:gd name="connsiteX17" fmla="*/ 2836271 w 3871598"/>
                <a:gd name="connsiteY17" fmla="*/ 1216552 h 1256101"/>
                <a:gd name="connsiteX18" fmla="*/ 2842183 w 3871598"/>
                <a:gd name="connsiteY18" fmla="*/ 1217171 h 1256101"/>
                <a:gd name="connsiteX19" fmla="*/ 2841120 w 3871598"/>
                <a:gd name="connsiteY19" fmla="*/ 1217905 h 1256101"/>
                <a:gd name="connsiteX20" fmla="*/ 2836271 w 3871598"/>
                <a:gd name="connsiteY20" fmla="*/ 1216552 h 1256101"/>
                <a:gd name="connsiteX21" fmla="*/ 2857019 w 3871598"/>
                <a:gd name="connsiteY21" fmla="*/ 1140574 h 1256101"/>
                <a:gd name="connsiteX22" fmla="*/ 2857333 w 3871598"/>
                <a:gd name="connsiteY22" fmla="*/ 1141254 h 1256101"/>
                <a:gd name="connsiteX23" fmla="*/ 2857759 w 3871598"/>
                <a:gd name="connsiteY23" fmla="*/ 1141685 h 1256101"/>
                <a:gd name="connsiteX24" fmla="*/ 2862427 w 3871598"/>
                <a:gd name="connsiteY24" fmla="*/ 1141685 h 1256101"/>
                <a:gd name="connsiteX25" fmla="*/ 2857039 w 3871598"/>
                <a:gd name="connsiteY25" fmla="*/ 1140576 h 1256101"/>
                <a:gd name="connsiteX26" fmla="*/ 2857019 w 3871598"/>
                <a:gd name="connsiteY26" fmla="*/ 1140574 h 1256101"/>
                <a:gd name="connsiteX27" fmla="*/ 3002442 w 3871598"/>
                <a:gd name="connsiteY27" fmla="*/ 1141684 h 1256101"/>
                <a:gd name="connsiteX28" fmla="*/ 3000348 w 3871598"/>
                <a:gd name="connsiteY28" fmla="*/ 1142404 h 1256101"/>
                <a:gd name="connsiteX29" fmla="*/ 2989751 w 3871598"/>
                <a:gd name="connsiteY29" fmla="*/ 1141685 h 1256101"/>
                <a:gd name="connsiteX30" fmla="*/ 3002442 w 3871598"/>
                <a:gd name="connsiteY30" fmla="*/ 1141684 h 1256101"/>
                <a:gd name="connsiteX31" fmla="*/ 135363 w 3871598"/>
                <a:gd name="connsiteY31" fmla="*/ 762083 h 1256101"/>
                <a:gd name="connsiteX32" fmla="*/ 127812 w 3871598"/>
                <a:gd name="connsiteY32" fmla="*/ 764774 h 1256101"/>
                <a:gd name="connsiteX33" fmla="*/ 120815 w 3871598"/>
                <a:gd name="connsiteY33" fmla="*/ 764755 h 1256101"/>
                <a:gd name="connsiteX34" fmla="*/ 135363 w 3871598"/>
                <a:gd name="connsiteY34" fmla="*/ 762083 h 1256101"/>
                <a:gd name="connsiteX35" fmla="*/ 184959 w 3871598"/>
                <a:gd name="connsiteY35" fmla="*/ 752036 h 1256101"/>
                <a:gd name="connsiteX36" fmla="*/ 188531 w 3871598"/>
                <a:gd name="connsiteY36" fmla="*/ 755721 h 1256101"/>
                <a:gd name="connsiteX37" fmla="*/ 176030 w 3871598"/>
                <a:gd name="connsiteY37" fmla="*/ 754030 h 1256101"/>
                <a:gd name="connsiteX38" fmla="*/ 184959 w 3871598"/>
                <a:gd name="connsiteY38" fmla="*/ 752036 h 1256101"/>
                <a:gd name="connsiteX39" fmla="*/ 3152582 w 3871598"/>
                <a:gd name="connsiteY39" fmla="*/ 735872 h 1256101"/>
                <a:gd name="connsiteX40" fmla="*/ 3164736 w 3871598"/>
                <a:gd name="connsiteY40" fmla="*/ 739254 h 1256101"/>
                <a:gd name="connsiteX41" fmla="*/ 3155619 w 3871598"/>
                <a:gd name="connsiteY41" fmla="*/ 740011 h 1256101"/>
                <a:gd name="connsiteX42" fmla="*/ 3152582 w 3871598"/>
                <a:gd name="connsiteY42" fmla="*/ 735872 h 1256101"/>
                <a:gd name="connsiteX43" fmla="*/ 3213970 w 3871598"/>
                <a:gd name="connsiteY43" fmla="*/ 735194 h 1256101"/>
                <a:gd name="connsiteX44" fmla="*/ 3220898 w 3871598"/>
                <a:gd name="connsiteY44" fmla="*/ 736168 h 1256101"/>
                <a:gd name="connsiteX45" fmla="*/ 3206121 w 3871598"/>
                <a:gd name="connsiteY45" fmla="*/ 736829 h 1256101"/>
                <a:gd name="connsiteX46" fmla="*/ 3213970 w 3871598"/>
                <a:gd name="connsiteY46" fmla="*/ 735194 h 1256101"/>
                <a:gd name="connsiteX47" fmla="*/ 294434 w 3871598"/>
                <a:gd name="connsiteY47" fmla="*/ 331478 h 1256101"/>
                <a:gd name="connsiteX48" fmla="*/ 281861 w 3871598"/>
                <a:gd name="connsiteY48" fmla="*/ 333211 h 1256101"/>
                <a:gd name="connsiteX49" fmla="*/ 283837 w 3871598"/>
                <a:gd name="connsiteY49" fmla="*/ 332212 h 1256101"/>
                <a:gd name="connsiteX50" fmla="*/ 294434 w 3871598"/>
                <a:gd name="connsiteY50" fmla="*/ 331478 h 1256101"/>
                <a:gd name="connsiteX51" fmla="*/ 562265 w 3871598"/>
                <a:gd name="connsiteY51" fmla="*/ 260260 h 1256101"/>
                <a:gd name="connsiteX52" fmla="*/ 541871 w 3871598"/>
                <a:gd name="connsiteY52" fmla="*/ 278802 h 1256101"/>
                <a:gd name="connsiteX53" fmla="*/ 573675 w 3871598"/>
                <a:gd name="connsiteY53" fmla="*/ 273260 h 1256101"/>
                <a:gd name="connsiteX54" fmla="*/ 569818 w 3871598"/>
                <a:gd name="connsiteY54" fmla="*/ 269743 h 1256101"/>
                <a:gd name="connsiteX55" fmla="*/ 562265 w 3871598"/>
                <a:gd name="connsiteY55" fmla="*/ 260260 h 1256101"/>
                <a:gd name="connsiteX56" fmla="*/ 580162 w 3871598"/>
                <a:gd name="connsiteY56" fmla="*/ 253876 h 1256101"/>
                <a:gd name="connsiteX57" fmla="*/ 566249 w 3871598"/>
                <a:gd name="connsiteY57" fmla="*/ 258738 h 1256101"/>
                <a:gd name="connsiteX58" fmla="*/ 586688 w 3871598"/>
                <a:gd name="connsiteY58" fmla="*/ 260248 h 1256101"/>
                <a:gd name="connsiteX59" fmla="*/ 580162 w 3871598"/>
                <a:gd name="connsiteY59" fmla="*/ 253876 h 1256101"/>
                <a:gd name="connsiteX60" fmla="*/ 2891998 w 3871598"/>
                <a:gd name="connsiteY60" fmla="*/ 392167 h 1256101"/>
                <a:gd name="connsiteX61" fmla="*/ 2887225 w 3871598"/>
                <a:gd name="connsiteY61" fmla="*/ 394756 h 1256101"/>
                <a:gd name="connsiteX62" fmla="*/ 2890084 w 3871598"/>
                <a:gd name="connsiteY62" fmla="*/ 402515 h 1256101"/>
                <a:gd name="connsiteX63" fmla="*/ 2892338 w 3871598"/>
                <a:gd name="connsiteY63" fmla="*/ 402010 h 1256101"/>
                <a:gd name="connsiteX64" fmla="*/ 2903271 w 3871598"/>
                <a:gd name="connsiteY64" fmla="*/ 396782 h 1256101"/>
                <a:gd name="connsiteX65" fmla="*/ 2912828 w 3871598"/>
                <a:gd name="connsiteY65" fmla="*/ 406334 h 1256101"/>
                <a:gd name="connsiteX66" fmla="*/ 2921050 w 3871598"/>
                <a:gd name="connsiteY66" fmla="*/ 404197 h 1256101"/>
                <a:gd name="connsiteX67" fmla="*/ 2891998 w 3871598"/>
                <a:gd name="connsiteY67" fmla="*/ 392167 h 1256101"/>
                <a:gd name="connsiteX68" fmla="*/ 667887 w 3871598"/>
                <a:gd name="connsiteY68" fmla="*/ 38196 h 1256101"/>
                <a:gd name="connsiteX69" fmla="*/ 672735 w 3871598"/>
                <a:gd name="connsiteY69" fmla="*/ 39548 h 1256101"/>
                <a:gd name="connsiteX70" fmla="*/ 666824 w 3871598"/>
                <a:gd name="connsiteY70" fmla="*/ 38930 h 1256101"/>
                <a:gd name="connsiteX71" fmla="*/ 667887 w 3871598"/>
                <a:gd name="connsiteY71" fmla="*/ 38196 h 1256101"/>
                <a:gd name="connsiteX72" fmla="*/ 2229044 w 3871598"/>
                <a:gd name="connsiteY72" fmla="*/ 106266 h 1256101"/>
                <a:gd name="connsiteX73" fmla="*/ 2230666 w 3871598"/>
                <a:gd name="connsiteY73" fmla="*/ 109159 h 1256101"/>
                <a:gd name="connsiteX74" fmla="*/ 2220141 w 3871598"/>
                <a:gd name="connsiteY74" fmla="*/ 108964 h 1256101"/>
                <a:gd name="connsiteX75" fmla="*/ 2229044 w 3871598"/>
                <a:gd name="connsiteY75" fmla="*/ 106266 h 1256101"/>
                <a:gd name="connsiteX76" fmla="*/ 2223001 w 3871598"/>
                <a:gd name="connsiteY76" fmla="*/ 88862 h 1256101"/>
                <a:gd name="connsiteX77" fmla="*/ 2224210 w 3871598"/>
                <a:gd name="connsiteY77" fmla="*/ 93400 h 1256101"/>
                <a:gd name="connsiteX78" fmla="*/ 2220327 w 3871598"/>
                <a:gd name="connsiteY78" fmla="*/ 90651 h 1256101"/>
                <a:gd name="connsiteX79" fmla="*/ 2223001 w 3871598"/>
                <a:gd name="connsiteY79" fmla="*/ 88862 h 1256101"/>
                <a:gd name="connsiteX80" fmla="*/ 2344438 w 3871598"/>
                <a:gd name="connsiteY80" fmla="*/ 67070 h 1256101"/>
                <a:gd name="connsiteX81" fmla="*/ 2365774 w 3871598"/>
                <a:gd name="connsiteY81" fmla="*/ 84870 h 1256101"/>
                <a:gd name="connsiteX82" fmla="*/ 2366306 w 3871598"/>
                <a:gd name="connsiteY82" fmla="*/ 105219 h 1256101"/>
                <a:gd name="connsiteX83" fmla="*/ 2382507 w 3871598"/>
                <a:gd name="connsiteY83" fmla="*/ 98887 h 1256101"/>
                <a:gd name="connsiteX84" fmla="*/ 2416484 w 3871598"/>
                <a:gd name="connsiteY84" fmla="*/ 123020 h 1256101"/>
                <a:gd name="connsiteX85" fmla="*/ 2436473 w 3871598"/>
                <a:gd name="connsiteY85" fmla="*/ 129751 h 1256101"/>
                <a:gd name="connsiteX86" fmla="*/ 2443247 w 3871598"/>
                <a:gd name="connsiteY86" fmla="*/ 139177 h 1256101"/>
                <a:gd name="connsiteX87" fmla="*/ 2450130 w 3871598"/>
                <a:gd name="connsiteY87" fmla="*/ 137762 h 1256101"/>
                <a:gd name="connsiteX88" fmla="*/ 2451772 w 3871598"/>
                <a:gd name="connsiteY88" fmla="*/ 138009 h 1256101"/>
                <a:gd name="connsiteX89" fmla="*/ 2468974 w 3871598"/>
                <a:gd name="connsiteY89" fmla="*/ 115443 h 1256101"/>
                <a:gd name="connsiteX90" fmla="*/ 2537917 w 3871598"/>
                <a:gd name="connsiteY90" fmla="*/ 143311 h 1256101"/>
                <a:gd name="connsiteX91" fmla="*/ 2563304 w 3871598"/>
                <a:gd name="connsiteY91" fmla="*/ 138640 h 1256101"/>
                <a:gd name="connsiteX92" fmla="*/ 2585235 w 3871598"/>
                <a:gd name="connsiteY92" fmla="*/ 141731 h 1256101"/>
                <a:gd name="connsiteX93" fmla="*/ 2609163 w 3871598"/>
                <a:gd name="connsiteY93" fmla="*/ 139500 h 1256101"/>
                <a:gd name="connsiteX94" fmla="*/ 2644540 w 3871598"/>
                <a:gd name="connsiteY94" fmla="*/ 154466 h 1256101"/>
                <a:gd name="connsiteX95" fmla="*/ 2659075 w 3871598"/>
                <a:gd name="connsiteY95" fmla="*/ 150504 h 1256101"/>
                <a:gd name="connsiteX96" fmla="*/ 2664473 w 3871598"/>
                <a:gd name="connsiteY96" fmla="*/ 156808 h 1256101"/>
                <a:gd name="connsiteX97" fmla="*/ 2695979 w 3871598"/>
                <a:gd name="connsiteY97" fmla="*/ 150321 h 1256101"/>
                <a:gd name="connsiteX98" fmla="*/ 2688283 w 3871598"/>
                <a:gd name="connsiteY98" fmla="*/ 161581 h 1256101"/>
                <a:gd name="connsiteX99" fmla="*/ 2694028 w 3871598"/>
                <a:gd name="connsiteY99" fmla="*/ 167243 h 1256101"/>
                <a:gd name="connsiteX100" fmla="*/ 2726692 w 3871598"/>
                <a:gd name="connsiteY100" fmla="*/ 160590 h 1256101"/>
                <a:gd name="connsiteX101" fmla="*/ 2730060 w 3871598"/>
                <a:gd name="connsiteY101" fmla="*/ 163670 h 1256101"/>
                <a:gd name="connsiteX102" fmla="*/ 2751680 w 3871598"/>
                <a:gd name="connsiteY102" fmla="*/ 156149 h 1256101"/>
                <a:gd name="connsiteX103" fmla="*/ 2749787 w 3871598"/>
                <a:gd name="connsiteY103" fmla="*/ 173076 h 1256101"/>
                <a:gd name="connsiteX104" fmla="*/ 2808297 w 3871598"/>
                <a:gd name="connsiteY104" fmla="*/ 146368 h 1256101"/>
                <a:gd name="connsiteX105" fmla="*/ 2810857 w 3871598"/>
                <a:gd name="connsiteY105" fmla="*/ 148410 h 1256101"/>
                <a:gd name="connsiteX106" fmla="*/ 2816395 w 3871598"/>
                <a:gd name="connsiteY106" fmla="*/ 157327 h 1256101"/>
                <a:gd name="connsiteX107" fmla="*/ 2810059 w 3871598"/>
                <a:gd name="connsiteY107" fmla="*/ 163311 h 1256101"/>
                <a:gd name="connsiteX108" fmla="*/ 2829597 w 3871598"/>
                <a:gd name="connsiteY108" fmla="*/ 168109 h 1256101"/>
                <a:gd name="connsiteX109" fmla="*/ 2858242 w 3871598"/>
                <a:gd name="connsiteY109" fmla="*/ 212304 h 1256101"/>
                <a:gd name="connsiteX110" fmla="*/ 2863123 w 3871598"/>
                <a:gd name="connsiteY110" fmla="*/ 213069 h 1256101"/>
                <a:gd name="connsiteX111" fmla="*/ 2868433 w 3871598"/>
                <a:gd name="connsiteY111" fmla="*/ 214035 h 1256101"/>
                <a:gd name="connsiteX112" fmla="*/ 2864496 w 3871598"/>
                <a:gd name="connsiteY112" fmla="*/ 219767 h 1256101"/>
                <a:gd name="connsiteX113" fmla="*/ 2865236 w 3871598"/>
                <a:gd name="connsiteY113" fmla="*/ 220741 h 1256101"/>
                <a:gd name="connsiteX114" fmla="*/ 2868444 w 3871598"/>
                <a:gd name="connsiteY114" fmla="*/ 223087 h 1256101"/>
                <a:gd name="connsiteX115" fmla="*/ 2870881 w 3871598"/>
                <a:gd name="connsiteY115" fmla="*/ 223097 h 1256101"/>
                <a:gd name="connsiteX116" fmla="*/ 2871469 w 3871598"/>
                <a:gd name="connsiteY116" fmla="*/ 223404 h 1256101"/>
                <a:gd name="connsiteX117" fmla="*/ 2880471 w 3871598"/>
                <a:gd name="connsiteY117" fmla="*/ 223735 h 1256101"/>
                <a:gd name="connsiteX118" fmla="*/ 2883142 w 3871598"/>
                <a:gd name="connsiteY118" fmla="*/ 224561 h 1256101"/>
                <a:gd name="connsiteX119" fmla="*/ 2883741 w 3871598"/>
                <a:gd name="connsiteY119" fmla="*/ 224057 h 1256101"/>
                <a:gd name="connsiteX120" fmla="*/ 2888902 w 3871598"/>
                <a:gd name="connsiteY120" fmla="*/ 224571 h 1256101"/>
                <a:gd name="connsiteX121" fmla="*/ 2893217 w 3871598"/>
                <a:gd name="connsiteY121" fmla="*/ 225615 h 1256101"/>
                <a:gd name="connsiteX122" fmla="*/ 2897162 w 3871598"/>
                <a:gd name="connsiteY122" fmla="*/ 223419 h 1256101"/>
                <a:gd name="connsiteX123" fmla="*/ 2908338 w 3871598"/>
                <a:gd name="connsiteY123" fmla="*/ 237237 h 1256101"/>
                <a:gd name="connsiteX124" fmla="*/ 2925966 w 3871598"/>
                <a:gd name="connsiteY124" fmla="*/ 240865 h 1256101"/>
                <a:gd name="connsiteX125" fmla="*/ 2921874 w 3871598"/>
                <a:gd name="connsiteY125" fmla="*/ 243227 h 1256101"/>
                <a:gd name="connsiteX126" fmla="*/ 2926184 w 3871598"/>
                <a:gd name="connsiteY126" fmla="*/ 243128 h 1256101"/>
                <a:gd name="connsiteX127" fmla="*/ 2923248 w 3871598"/>
                <a:gd name="connsiteY127" fmla="*/ 265506 h 1256101"/>
                <a:gd name="connsiteX128" fmla="*/ 2933553 w 3871598"/>
                <a:gd name="connsiteY128" fmla="*/ 250201 h 1256101"/>
                <a:gd name="connsiteX129" fmla="*/ 2921657 w 3871598"/>
                <a:gd name="connsiteY129" fmla="*/ 290233 h 1256101"/>
                <a:gd name="connsiteX130" fmla="*/ 2925289 w 3871598"/>
                <a:gd name="connsiteY130" fmla="*/ 293981 h 1256101"/>
                <a:gd name="connsiteX131" fmla="*/ 2928581 w 3871598"/>
                <a:gd name="connsiteY131" fmla="*/ 296362 h 1256101"/>
                <a:gd name="connsiteX132" fmla="*/ 2944657 w 3871598"/>
                <a:gd name="connsiteY132" fmla="*/ 261060 h 1256101"/>
                <a:gd name="connsiteX133" fmla="*/ 2936147 w 3871598"/>
                <a:gd name="connsiteY133" fmla="*/ 302022 h 1256101"/>
                <a:gd name="connsiteX134" fmla="*/ 2941698 w 3871598"/>
                <a:gd name="connsiteY134" fmla="*/ 298572 h 1256101"/>
                <a:gd name="connsiteX135" fmla="*/ 2940587 w 3871598"/>
                <a:gd name="connsiteY135" fmla="*/ 303044 h 1256101"/>
                <a:gd name="connsiteX136" fmla="*/ 2963451 w 3871598"/>
                <a:gd name="connsiteY136" fmla="*/ 303952 h 1256101"/>
                <a:gd name="connsiteX137" fmla="*/ 2955285 w 3871598"/>
                <a:gd name="connsiteY137" fmla="*/ 306324 h 1256101"/>
                <a:gd name="connsiteX138" fmla="*/ 2964416 w 3871598"/>
                <a:gd name="connsiteY138" fmla="*/ 305856 h 1256101"/>
                <a:gd name="connsiteX139" fmla="*/ 2963155 w 3871598"/>
                <a:gd name="connsiteY139" fmla="*/ 325148 h 1256101"/>
                <a:gd name="connsiteX140" fmla="*/ 2981638 w 3871598"/>
                <a:gd name="connsiteY140" fmla="*/ 311215 h 1256101"/>
                <a:gd name="connsiteX141" fmla="*/ 2965270 w 3871598"/>
                <a:gd name="connsiteY141" fmla="*/ 346318 h 1256101"/>
                <a:gd name="connsiteX142" fmla="*/ 2973816 w 3871598"/>
                <a:gd name="connsiteY142" fmla="*/ 349184 h 1256101"/>
                <a:gd name="connsiteX143" fmla="*/ 2981338 w 3871598"/>
                <a:gd name="connsiteY143" fmla="*/ 350915 h 1256101"/>
                <a:gd name="connsiteX144" fmla="*/ 3007634 w 3871598"/>
                <a:gd name="connsiteY144" fmla="*/ 319463 h 1256101"/>
                <a:gd name="connsiteX145" fmla="*/ 2998661 w 3871598"/>
                <a:gd name="connsiteY145" fmla="*/ 355055 h 1256101"/>
                <a:gd name="connsiteX146" fmla="*/ 3009684 w 3871598"/>
                <a:gd name="connsiteY146" fmla="*/ 351626 h 1256101"/>
                <a:gd name="connsiteX147" fmla="*/ 3007496 w 3871598"/>
                <a:gd name="connsiteY147" fmla="*/ 357878 h 1256101"/>
                <a:gd name="connsiteX148" fmla="*/ 3012680 w 3871598"/>
                <a:gd name="connsiteY148" fmla="*/ 359313 h 1256101"/>
                <a:gd name="connsiteX149" fmla="*/ 3012116 w 3871598"/>
                <a:gd name="connsiteY149" fmla="*/ 359769 h 1256101"/>
                <a:gd name="connsiteX150" fmla="*/ 2894974 w 3871598"/>
                <a:gd name="connsiteY150" fmla="*/ 359767 h 1256101"/>
                <a:gd name="connsiteX151" fmla="*/ 2893328 w 3871598"/>
                <a:gd name="connsiteY151" fmla="*/ 366366 h 1256101"/>
                <a:gd name="connsiteX152" fmla="*/ 2907820 w 3871598"/>
                <a:gd name="connsiteY152" fmla="*/ 365425 h 1256101"/>
                <a:gd name="connsiteX153" fmla="*/ 2903554 w 3871598"/>
                <a:gd name="connsiteY153" fmla="*/ 377966 h 1256101"/>
                <a:gd name="connsiteX154" fmla="*/ 2903550 w 3871598"/>
                <a:gd name="connsiteY154" fmla="*/ 377986 h 1256101"/>
                <a:gd name="connsiteX155" fmla="*/ 2904276 w 3871598"/>
                <a:gd name="connsiteY155" fmla="*/ 377689 h 1256101"/>
                <a:gd name="connsiteX156" fmla="*/ 2911908 w 3871598"/>
                <a:gd name="connsiteY156" fmla="*/ 371076 h 1256101"/>
                <a:gd name="connsiteX157" fmla="*/ 2914229 w 3871598"/>
                <a:gd name="connsiteY157" fmla="*/ 380714 h 1256101"/>
                <a:gd name="connsiteX158" fmla="*/ 2913497 w 3871598"/>
                <a:gd name="connsiteY158" fmla="*/ 382686 h 1256101"/>
                <a:gd name="connsiteX159" fmla="*/ 2915618 w 3871598"/>
                <a:gd name="connsiteY159" fmla="*/ 386476 h 1256101"/>
                <a:gd name="connsiteX160" fmla="*/ 2915997 w 3871598"/>
                <a:gd name="connsiteY160" fmla="*/ 386317 h 1256101"/>
                <a:gd name="connsiteX161" fmla="*/ 2921328 w 3871598"/>
                <a:gd name="connsiteY161" fmla="*/ 394051 h 1256101"/>
                <a:gd name="connsiteX162" fmla="*/ 2919593 w 3871598"/>
                <a:gd name="connsiteY162" fmla="*/ 398387 h 1256101"/>
                <a:gd name="connsiteX163" fmla="*/ 2924560 w 3871598"/>
                <a:gd name="connsiteY163" fmla="*/ 398381 h 1256101"/>
                <a:gd name="connsiteX164" fmla="*/ 2925306 w 3871598"/>
                <a:gd name="connsiteY164" fmla="*/ 398254 h 1256101"/>
                <a:gd name="connsiteX165" fmla="*/ 2925428 w 3871598"/>
                <a:gd name="connsiteY165" fmla="*/ 398234 h 1256101"/>
                <a:gd name="connsiteX166" fmla="*/ 2937056 w 3871598"/>
                <a:gd name="connsiteY166" fmla="*/ 404331 h 1256101"/>
                <a:gd name="connsiteX167" fmla="*/ 2934140 w 3871598"/>
                <a:gd name="connsiteY167" fmla="*/ 410630 h 1256101"/>
                <a:gd name="connsiteX168" fmla="*/ 2924700 w 3871598"/>
                <a:gd name="connsiteY168" fmla="*/ 405991 h 1256101"/>
                <a:gd name="connsiteX169" fmla="*/ 2922022 w 3871598"/>
                <a:gd name="connsiteY169" fmla="*/ 413586 h 1256101"/>
                <a:gd name="connsiteX170" fmla="*/ 2952591 w 3871598"/>
                <a:gd name="connsiteY170" fmla="*/ 411494 h 1256101"/>
                <a:gd name="connsiteX171" fmla="*/ 2946318 w 3871598"/>
                <a:gd name="connsiteY171" fmla="*/ 422540 h 1256101"/>
                <a:gd name="connsiteX172" fmla="*/ 2946313 w 3871598"/>
                <a:gd name="connsiteY172" fmla="*/ 422557 h 1256101"/>
                <a:gd name="connsiteX173" fmla="*/ 2947787 w 3871598"/>
                <a:gd name="connsiteY173" fmla="*/ 422239 h 1256101"/>
                <a:gd name="connsiteX174" fmla="*/ 2962529 w 3871598"/>
                <a:gd name="connsiteY174" fmla="*/ 415937 h 1256101"/>
                <a:gd name="connsiteX175" fmla="*/ 2969600 w 3871598"/>
                <a:gd name="connsiteY175" fmla="*/ 423928 h 1256101"/>
                <a:gd name="connsiteX176" fmla="*/ 2968483 w 3871598"/>
                <a:gd name="connsiteY176" fmla="*/ 425670 h 1256101"/>
                <a:gd name="connsiteX177" fmla="*/ 2973165 w 3871598"/>
                <a:gd name="connsiteY177" fmla="*/ 428151 h 1256101"/>
                <a:gd name="connsiteX178" fmla="*/ 2973829 w 3871598"/>
                <a:gd name="connsiteY178" fmla="*/ 428704 h 1256101"/>
                <a:gd name="connsiteX179" fmla="*/ 2974598 w 3871598"/>
                <a:gd name="connsiteY179" fmla="*/ 428536 h 1256101"/>
                <a:gd name="connsiteX180" fmla="*/ 2987637 w 3871598"/>
                <a:gd name="connsiteY180" fmla="*/ 434637 h 1256101"/>
                <a:gd name="connsiteX181" fmla="*/ 2984915 w 3871598"/>
                <a:gd name="connsiteY181" fmla="*/ 438480 h 1256101"/>
                <a:gd name="connsiteX182" fmla="*/ 2995464 w 3871598"/>
                <a:gd name="connsiteY182" fmla="*/ 438033 h 1256101"/>
                <a:gd name="connsiteX183" fmla="*/ 2997021 w 3871598"/>
                <a:gd name="connsiteY183" fmla="*/ 437858 h 1256101"/>
                <a:gd name="connsiteX184" fmla="*/ 2997275 w 3871598"/>
                <a:gd name="connsiteY184" fmla="*/ 437831 h 1256101"/>
                <a:gd name="connsiteX185" fmla="*/ 3023325 w 3871598"/>
                <a:gd name="connsiteY185" fmla="*/ 441981 h 1256101"/>
                <a:gd name="connsiteX186" fmla="*/ 3018529 w 3871598"/>
                <a:gd name="connsiteY186" fmla="*/ 447597 h 1256101"/>
                <a:gd name="connsiteX187" fmla="*/ 2917933 w 3871598"/>
                <a:gd name="connsiteY187" fmla="*/ 437567 h 1256101"/>
                <a:gd name="connsiteX188" fmla="*/ 2922172 w 3871598"/>
                <a:gd name="connsiteY188" fmla="*/ 442688 h 1256101"/>
                <a:gd name="connsiteX189" fmla="*/ 2922625 w 3871598"/>
                <a:gd name="connsiteY189" fmla="*/ 444371 h 1256101"/>
                <a:gd name="connsiteX190" fmla="*/ 3000236 w 3871598"/>
                <a:gd name="connsiteY190" fmla="*/ 475924 h 1256101"/>
                <a:gd name="connsiteX191" fmla="*/ 3014208 w 3871598"/>
                <a:gd name="connsiteY191" fmla="*/ 490472 h 1256101"/>
                <a:gd name="connsiteX192" fmla="*/ 2907075 w 3871598"/>
                <a:gd name="connsiteY192" fmla="*/ 484931 h 1256101"/>
                <a:gd name="connsiteX193" fmla="*/ 2912431 w 3871598"/>
                <a:gd name="connsiteY193" fmla="*/ 490219 h 1256101"/>
                <a:gd name="connsiteX194" fmla="*/ 2950296 w 3871598"/>
                <a:gd name="connsiteY194" fmla="*/ 504451 h 1256101"/>
                <a:gd name="connsiteX195" fmla="*/ 2953608 w 3871598"/>
                <a:gd name="connsiteY195" fmla="*/ 505520 h 1256101"/>
                <a:gd name="connsiteX196" fmla="*/ 2999940 w 3871598"/>
                <a:gd name="connsiteY196" fmla="*/ 520362 h 1256101"/>
                <a:gd name="connsiteX197" fmla="*/ 2964886 w 3871598"/>
                <a:gd name="connsiteY197" fmla="*/ 522466 h 1256101"/>
                <a:gd name="connsiteX198" fmla="*/ 2963156 w 3871598"/>
                <a:gd name="connsiteY198" fmla="*/ 541478 h 1256101"/>
                <a:gd name="connsiteX199" fmla="*/ 2981638 w 3871598"/>
                <a:gd name="connsiteY199" fmla="*/ 532063 h 1256101"/>
                <a:gd name="connsiteX200" fmla="*/ 2965268 w 3871598"/>
                <a:gd name="connsiteY200" fmla="*/ 555785 h 1256101"/>
                <a:gd name="connsiteX201" fmla="*/ 2973816 w 3871598"/>
                <a:gd name="connsiteY201" fmla="*/ 557720 h 1256101"/>
                <a:gd name="connsiteX202" fmla="*/ 2981338 w 3871598"/>
                <a:gd name="connsiteY202" fmla="*/ 558892 h 1256101"/>
                <a:gd name="connsiteX203" fmla="*/ 3007634 w 3871598"/>
                <a:gd name="connsiteY203" fmla="*/ 537636 h 1256101"/>
                <a:gd name="connsiteX204" fmla="*/ 2998663 w 3871598"/>
                <a:gd name="connsiteY204" fmla="*/ 561690 h 1256101"/>
                <a:gd name="connsiteX205" fmla="*/ 3009685 w 3871598"/>
                <a:gd name="connsiteY205" fmla="*/ 559372 h 1256101"/>
                <a:gd name="connsiteX206" fmla="*/ 3007496 w 3871598"/>
                <a:gd name="connsiteY206" fmla="*/ 563598 h 1256101"/>
                <a:gd name="connsiteX207" fmla="*/ 3012680 w 3871598"/>
                <a:gd name="connsiteY207" fmla="*/ 564567 h 1256101"/>
                <a:gd name="connsiteX208" fmla="*/ 3008902 w 3871598"/>
                <a:gd name="connsiteY208" fmla="*/ 566633 h 1256101"/>
                <a:gd name="connsiteX209" fmla="*/ 3009300 w 3871598"/>
                <a:gd name="connsiteY209" fmla="*/ 567783 h 1256101"/>
                <a:gd name="connsiteX210" fmla="*/ 2999799 w 3871598"/>
                <a:gd name="connsiteY210" fmla="*/ 570409 h 1256101"/>
                <a:gd name="connsiteX211" fmla="*/ 2998388 w 3871598"/>
                <a:gd name="connsiteY211" fmla="*/ 571618 h 1256101"/>
                <a:gd name="connsiteX212" fmla="*/ 3015047 w 3871598"/>
                <a:gd name="connsiteY212" fmla="*/ 573000 h 1256101"/>
                <a:gd name="connsiteX213" fmla="*/ 3003392 w 3871598"/>
                <a:gd name="connsiteY213" fmla="*/ 582575 h 1256101"/>
                <a:gd name="connsiteX214" fmla="*/ 3006747 w 3871598"/>
                <a:gd name="connsiteY214" fmla="*/ 588069 h 1256101"/>
                <a:gd name="connsiteX215" fmla="*/ 3021469 w 3871598"/>
                <a:gd name="connsiteY215" fmla="*/ 590104 h 1256101"/>
                <a:gd name="connsiteX216" fmla="*/ 3871588 w 3871598"/>
                <a:gd name="connsiteY216" fmla="*/ 690485 h 1256101"/>
                <a:gd name="connsiteX217" fmla="*/ 3057718 w 3871598"/>
                <a:gd name="connsiteY217" fmla="*/ 588470 h 1256101"/>
                <a:gd name="connsiteX218" fmla="*/ 3063804 w 3871598"/>
                <a:gd name="connsiteY218" fmla="*/ 585309 h 1256101"/>
                <a:gd name="connsiteX219" fmla="*/ 3066793 w 3871598"/>
                <a:gd name="connsiteY219" fmla="*/ 589264 h 1256101"/>
                <a:gd name="connsiteX220" fmla="*/ 3059993 w 3871598"/>
                <a:gd name="connsiteY220" fmla="*/ 616481 h 1256101"/>
                <a:gd name="connsiteX221" fmla="*/ 3064882 w 3871598"/>
                <a:gd name="connsiteY221" fmla="*/ 618612 h 1256101"/>
                <a:gd name="connsiteX222" fmla="*/ 3058517 w 3871598"/>
                <a:gd name="connsiteY222" fmla="*/ 622026 h 1256101"/>
                <a:gd name="connsiteX223" fmla="*/ 3058210 w 3871598"/>
                <a:gd name="connsiteY223" fmla="*/ 623185 h 1256101"/>
                <a:gd name="connsiteX224" fmla="*/ 3067097 w 3871598"/>
                <a:gd name="connsiteY224" fmla="*/ 623078 h 1256101"/>
                <a:gd name="connsiteX225" fmla="*/ 3092039 w 3871598"/>
                <a:gd name="connsiteY225" fmla="*/ 606847 h 1256101"/>
                <a:gd name="connsiteX226" fmla="*/ 3094824 w 3871598"/>
                <a:gd name="connsiteY226" fmla="*/ 617712 h 1256101"/>
                <a:gd name="connsiteX227" fmla="*/ 3099110 w 3871598"/>
                <a:gd name="connsiteY227" fmla="*/ 614631 h 1256101"/>
                <a:gd name="connsiteX228" fmla="*/ 3101919 w 3871598"/>
                <a:gd name="connsiteY228" fmla="*/ 617273 h 1256101"/>
                <a:gd name="connsiteX229" fmla="*/ 3100002 w 3871598"/>
                <a:gd name="connsiteY229" fmla="*/ 637541 h 1256101"/>
                <a:gd name="connsiteX230" fmla="*/ 3102428 w 3871598"/>
                <a:gd name="connsiteY230" fmla="*/ 639862 h 1256101"/>
                <a:gd name="connsiteX231" fmla="*/ 3102161 w 3871598"/>
                <a:gd name="connsiteY231" fmla="*/ 640124 h 1256101"/>
                <a:gd name="connsiteX232" fmla="*/ 3100144 w 3871598"/>
                <a:gd name="connsiteY232" fmla="*/ 645598 h 1256101"/>
                <a:gd name="connsiteX233" fmla="*/ 3100883 w 3871598"/>
                <a:gd name="connsiteY233" fmla="*/ 651011 h 1256101"/>
                <a:gd name="connsiteX234" fmla="*/ 3104457 w 3871598"/>
                <a:gd name="connsiteY234" fmla="*/ 650880 h 1256101"/>
                <a:gd name="connsiteX235" fmla="*/ 3129205 w 3871598"/>
                <a:gd name="connsiteY235" fmla="*/ 645155 h 1256101"/>
                <a:gd name="connsiteX236" fmla="*/ 3131920 w 3871598"/>
                <a:gd name="connsiteY236" fmla="*/ 646213 h 1256101"/>
                <a:gd name="connsiteX237" fmla="*/ 3132132 w 3871598"/>
                <a:gd name="connsiteY237" fmla="*/ 648344 h 1256101"/>
                <a:gd name="connsiteX238" fmla="*/ 3139226 w 3871598"/>
                <a:gd name="connsiteY238" fmla="*/ 647976 h 1256101"/>
                <a:gd name="connsiteX239" fmla="*/ 3137571 w 3871598"/>
                <a:gd name="connsiteY239" fmla="*/ 654157 h 1256101"/>
                <a:gd name="connsiteX240" fmla="*/ 3137360 w 3871598"/>
                <a:gd name="connsiteY240" fmla="*/ 655672 h 1256101"/>
                <a:gd name="connsiteX241" fmla="*/ 3139406 w 3871598"/>
                <a:gd name="connsiteY241" fmla="*/ 659737 h 1256101"/>
                <a:gd name="connsiteX242" fmla="*/ 3174098 w 3871598"/>
                <a:gd name="connsiteY242" fmla="*/ 656678 h 1256101"/>
                <a:gd name="connsiteX243" fmla="*/ 3152975 w 3871598"/>
                <a:gd name="connsiteY243" fmla="*/ 663419 h 1256101"/>
                <a:gd name="connsiteX244" fmla="*/ 3166642 w 3871598"/>
                <a:gd name="connsiteY244" fmla="*/ 665300 h 1256101"/>
                <a:gd name="connsiteX245" fmla="*/ 3152722 w 3871598"/>
                <a:gd name="connsiteY245" fmla="*/ 667066 h 1256101"/>
                <a:gd name="connsiteX246" fmla="*/ 3151182 w 3871598"/>
                <a:gd name="connsiteY246" fmla="*/ 666969 h 1256101"/>
                <a:gd name="connsiteX247" fmla="*/ 3178423 w 3871598"/>
                <a:gd name="connsiteY247" fmla="*/ 673634 h 1256101"/>
                <a:gd name="connsiteX248" fmla="*/ 3156363 w 3871598"/>
                <a:gd name="connsiteY248" fmla="*/ 678899 h 1256101"/>
                <a:gd name="connsiteX249" fmla="*/ 3164253 w 3871598"/>
                <a:gd name="connsiteY249" fmla="*/ 681700 h 1256101"/>
                <a:gd name="connsiteX250" fmla="*/ 3139706 w 3871598"/>
                <a:gd name="connsiteY250" fmla="*/ 683701 h 1256101"/>
                <a:gd name="connsiteX251" fmla="*/ 3143188 w 3871598"/>
                <a:gd name="connsiteY251" fmla="*/ 688671 h 1256101"/>
                <a:gd name="connsiteX252" fmla="*/ 3150706 w 3871598"/>
                <a:gd name="connsiteY252" fmla="*/ 688533 h 1256101"/>
                <a:gd name="connsiteX253" fmla="*/ 3146035 w 3871598"/>
                <a:gd name="connsiteY253" fmla="*/ 691864 h 1256101"/>
                <a:gd name="connsiteX254" fmla="*/ 3147249 w 3871598"/>
                <a:gd name="connsiteY254" fmla="*/ 693471 h 1256101"/>
                <a:gd name="connsiteX255" fmla="*/ 3170175 w 3871598"/>
                <a:gd name="connsiteY255" fmla="*/ 695578 h 1256101"/>
                <a:gd name="connsiteX256" fmla="*/ 3154476 w 3871598"/>
                <a:gd name="connsiteY256" fmla="*/ 700284 h 1256101"/>
                <a:gd name="connsiteX257" fmla="*/ 3153639 w 3871598"/>
                <a:gd name="connsiteY257" fmla="*/ 700726 h 1256101"/>
                <a:gd name="connsiteX258" fmla="*/ 3153679 w 3871598"/>
                <a:gd name="connsiteY258" fmla="*/ 700723 h 1256101"/>
                <a:gd name="connsiteX259" fmla="*/ 3180053 w 3871598"/>
                <a:gd name="connsiteY259" fmla="*/ 697918 h 1256101"/>
                <a:gd name="connsiteX260" fmla="*/ 3173341 w 3871598"/>
                <a:gd name="connsiteY260" fmla="*/ 706625 h 1256101"/>
                <a:gd name="connsiteX261" fmla="*/ 3198548 w 3871598"/>
                <a:gd name="connsiteY261" fmla="*/ 704565 h 1256101"/>
                <a:gd name="connsiteX262" fmla="*/ 3197865 w 3871598"/>
                <a:gd name="connsiteY262" fmla="*/ 706017 h 1256101"/>
                <a:gd name="connsiteX263" fmla="*/ 3189876 w 3871598"/>
                <a:gd name="connsiteY263" fmla="*/ 708489 h 1256101"/>
                <a:gd name="connsiteX264" fmla="*/ 3211803 w 3871598"/>
                <a:gd name="connsiteY264" fmla="*/ 710232 h 1256101"/>
                <a:gd name="connsiteX265" fmla="*/ 3186058 w 3871598"/>
                <a:gd name="connsiteY265" fmla="*/ 716252 h 1256101"/>
                <a:gd name="connsiteX266" fmla="*/ 3185858 w 3871598"/>
                <a:gd name="connsiteY266" fmla="*/ 716593 h 1256101"/>
                <a:gd name="connsiteX267" fmla="*/ 3199745 w 3871598"/>
                <a:gd name="connsiteY267" fmla="*/ 716665 h 1256101"/>
                <a:gd name="connsiteX268" fmla="*/ 3186000 w 3871598"/>
                <a:gd name="connsiteY268" fmla="*/ 718985 h 1256101"/>
                <a:gd name="connsiteX269" fmla="*/ 3206948 w 3871598"/>
                <a:gd name="connsiteY269" fmla="*/ 721776 h 1256101"/>
                <a:gd name="connsiteX270" fmla="*/ 3172297 w 3871598"/>
                <a:gd name="connsiteY270" fmla="*/ 722486 h 1256101"/>
                <a:gd name="connsiteX271" fmla="*/ 3170123 w 3871598"/>
                <a:gd name="connsiteY271" fmla="*/ 725332 h 1256101"/>
                <a:gd name="connsiteX272" fmla="*/ 3172773 w 3871598"/>
                <a:gd name="connsiteY272" fmla="*/ 725712 h 1256101"/>
                <a:gd name="connsiteX273" fmla="*/ 3170289 w 3871598"/>
                <a:gd name="connsiteY273" fmla="*/ 726314 h 1256101"/>
                <a:gd name="connsiteX274" fmla="*/ 3171754 w 3871598"/>
                <a:gd name="connsiteY274" fmla="*/ 730270 h 1256101"/>
                <a:gd name="connsiteX275" fmla="*/ 3164658 w 3871598"/>
                <a:gd name="connsiteY275" fmla="*/ 730585 h 1256101"/>
                <a:gd name="connsiteX276" fmla="*/ 3164382 w 3871598"/>
                <a:gd name="connsiteY276" fmla="*/ 732010 h 1256101"/>
                <a:gd name="connsiteX277" fmla="*/ 3161629 w 3871598"/>
                <a:gd name="connsiteY277" fmla="*/ 732921 h 1256101"/>
                <a:gd name="connsiteX278" fmla="*/ 3137022 w 3871598"/>
                <a:gd name="connsiteY278" fmla="*/ 731085 h 1256101"/>
                <a:gd name="connsiteX279" fmla="*/ 3128130 w 3871598"/>
                <a:gd name="connsiteY279" fmla="*/ 731568 h 1256101"/>
                <a:gd name="connsiteX280" fmla="*/ 3134951 w 3871598"/>
                <a:gd name="connsiteY280" fmla="*/ 736991 h 1256101"/>
                <a:gd name="connsiteX281" fmla="*/ 3147060 w 3871598"/>
                <a:gd name="connsiteY281" fmla="*/ 734722 h 1256101"/>
                <a:gd name="connsiteX282" fmla="*/ 3149889 w 3871598"/>
                <a:gd name="connsiteY282" fmla="*/ 736063 h 1256101"/>
                <a:gd name="connsiteX283" fmla="*/ 3148669 w 3871598"/>
                <a:gd name="connsiteY283" fmla="*/ 740777 h 1256101"/>
                <a:gd name="connsiteX284" fmla="*/ 3129574 w 3871598"/>
                <a:gd name="connsiteY284" fmla="*/ 744173 h 1256101"/>
                <a:gd name="connsiteX285" fmla="*/ 3136723 w 3871598"/>
                <a:gd name="connsiteY285" fmla="*/ 748081 h 1256101"/>
                <a:gd name="connsiteX286" fmla="*/ 3136471 w 3871598"/>
                <a:gd name="connsiteY286" fmla="*/ 749050 h 1256101"/>
                <a:gd name="connsiteX287" fmla="*/ 3251873 w 3871598"/>
                <a:gd name="connsiteY287" fmla="*/ 760661 h 1256101"/>
                <a:gd name="connsiteX288" fmla="*/ 3232027 w 3871598"/>
                <a:gd name="connsiteY288" fmla="*/ 762207 h 1256101"/>
                <a:gd name="connsiteX289" fmla="*/ 3336410 w 3871598"/>
                <a:gd name="connsiteY289" fmla="*/ 782927 h 1256101"/>
                <a:gd name="connsiteX290" fmla="*/ 3284281 w 3871598"/>
                <a:gd name="connsiteY290" fmla="*/ 792030 h 1256101"/>
                <a:gd name="connsiteX291" fmla="*/ 3216326 w 3871598"/>
                <a:gd name="connsiteY291" fmla="*/ 793073 h 1256101"/>
                <a:gd name="connsiteX292" fmla="*/ 3766832 w 3871598"/>
                <a:gd name="connsiteY292" fmla="*/ 895394 h 1256101"/>
                <a:gd name="connsiteX293" fmla="*/ 3174302 w 3871598"/>
                <a:gd name="connsiteY293" fmla="*/ 813495 h 1256101"/>
                <a:gd name="connsiteX294" fmla="*/ 3158769 w 3871598"/>
                <a:gd name="connsiteY294" fmla="*/ 821615 h 1256101"/>
                <a:gd name="connsiteX295" fmla="*/ 3129575 w 3871598"/>
                <a:gd name="connsiteY295" fmla="*/ 824660 h 1256101"/>
                <a:gd name="connsiteX296" fmla="*/ 3136723 w 3871598"/>
                <a:gd name="connsiteY296" fmla="*/ 827303 h 1256101"/>
                <a:gd name="connsiteX297" fmla="*/ 3136472 w 3871598"/>
                <a:gd name="connsiteY297" fmla="*/ 827958 h 1256101"/>
                <a:gd name="connsiteX298" fmla="*/ 3218059 w 3871598"/>
                <a:gd name="connsiteY298" fmla="*/ 833781 h 1256101"/>
                <a:gd name="connsiteX299" fmla="*/ 3148895 w 3871598"/>
                <a:gd name="connsiteY299" fmla="*/ 861979 h 1256101"/>
                <a:gd name="connsiteX300" fmla="*/ 3173433 w 3871598"/>
                <a:gd name="connsiteY300" fmla="*/ 871749 h 1256101"/>
                <a:gd name="connsiteX301" fmla="*/ 3158185 w 3871598"/>
                <a:gd name="connsiteY301" fmla="*/ 877549 h 1256101"/>
                <a:gd name="connsiteX302" fmla="*/ 3170763 w 3871598"/>
                <a:gd name="connsiteY302" fmla="*/ 880483 h 1256101"/>
                <a:gd name="connsiteX303" fmla="*/ 3186617 w 3871598"/>
                <a:gd name="connsiteY303" fmla="*/ 889779 h 1256101"/>
                <a:gd name="connsiteX304" fmla="*/ 3148898 w 3871598"/>
                <a:gd name="connsiteY304" fmla="*/ 904277 h 1256101"/>
                <a:gd name="connsiteX305" fmla="*/ 3167255 w 3871598"/>
                <a:gd name="connsiteY305" fmla="*/ 909817 h 1256101"/>
                <a:gd name="connsiteX306" fmla="*/ 3148036 w 3871598"/>
                <a:gd name="connsiteY306" fmla="*/ 912195 h 1256101"/>
                <a:gd name="connsiteX307" fmla="*/ 3180793 w 3871598"/>
                <a:gd name="connsiteY307" fmla="*/ 924291 h 1256101"/>
                <a:gd name="connsiteX308" fmla="*/ 3123452 w 3871598"/>
                <a:gd name="connsiteY308" fmla="*/ 924219 h 1256101"/>
                <a:gd name="connsiteX309" fmla="*/ 3157171 w 3871598"/>
                <a:gd name="connsiteY309" fmla="*/ 936764 h 1256101"/>
                <a:gd name="connsiteX310" fmla="*/ 3148039 w 3871598"/>
                <a:gd name="connsiteY310" fmla="*/ 938212 h 1256101"/>
                <a:gd name="connsiteX311" fmla="*/ 3180796 w 3871598"/>
                <a:gd name="connsiteY311" fmla="*/ 946388 h 1256101"/>
                <a:gd name="connsiteX312" fmla="*/ 3123453 w 3871598"/>
                <a:gd name="connsiteY312" fmla="*/ 946339 h 1256101"/>
                <a:gd name="connsiteX313" fmla="*/ 3233383 w 3871598"/>
                <a:gd name="connsiteY313" fmla="*/ 968203 h 1256101"/>
                <a:gd name="connsiteX314" fmla="*/ 3227441 w 3871598"/>
                <a:gd name="connsiteY314" fmla="*/ 969291 h 1256101"/>
                <a:gd name="connsiteX315" fmla="*/ 3199526 w 3871598"/>
                <a:gd name="connsiteY315" fmla="*/ 971829 h 1256101"/>
                <a:gd name="connsiteX316" fmla="*/ 3177266 w 3871598"/>
                <a:gd name="connsiteY316" fmla="*/ 969589 h 1256101"/>
                <a:gd name="connsiteX317" fmla="*/ 3168043 w 3871598"/>
                <a:gd name="connsiteY317" fmla="*/ 977454 h 1256101"/>
                <a:gd name="connsiteX318" fmla="*/ 3030092 w 3871598"/>
                <a:gd name="connsiteY318" fmla="*/ 990509 h 1256101"/>
                <a:gd name="connsiteX319" fmla="*/ 3029239 w 3871598"/>
                <a:gd name="connsiteY319" fmla="*/ 992454 h 1256101"/>
                <a:gd name="connsiteX320" fmla="*/ 3027867 w 3871598"/>
                <a:gd name="connsiteY320" fmla="*/ 994579 h 1256101"/>
                <a:gd name="connsiteX321" fmla="*/ 3007292 w 3871598"/>
                <a:gd name="connsiteY321" fmla="*/ 993269 h 1256101"/>
                <a:gd name="connsiteX322" fmla="*/ 3004290 w 3871598"/>
                <a:gd name="connsiteY322" fmla="*/ 993598 h 1256101"/>
                <a:gd name="connsiteX323" fmla="*/ 2997560 w 3871598"/>
                <a:gd name="connsiteY323" fmla="*/ 994955 h 1256101"/>
                <a:gd name="connsiteX324" fmla="*/ 2998375 w 3871598"/>
                <a:gd name="connsiteY324" fmla="*/ 995910 h 1256101"/>
                <a:gd name="connsiteX325" fmla="*/ 2997560 w 3871598"/>
                <a:gd name="connsiteY325" fmla="*/ 996154 h 1256101"/>
                <a:gd name="connsiteX326" fmla="*/ 2999603 w 3871598"/>
                <a:gd name="connsiteY326" fmla="*/ 999700 h 1256101"/>
                <a:gd name="connsiteX327" fmla="*/ 2997775 w 3871598"/>
                <a:gd name="connsiteY327" fmla="*/ 1000782 h 1256101"/>
                <a:gd name="connsiteX328" fmla="*/ 2999671 w 3871598"/>
                <a:gd name="connsiteY328" fmla="*/ 1000996 h 1256101"/>
                <a:gd name="connsiteX329" fmla="*/ 2999756 w 3871598"/>
                <a:gd name="connsiteY329" fmla="*/ 1003043 h 1256101"/>
                <a:gd name="connsiteX330" fmla="*/ 2997773 w 3871598"/>
                <a:gd name="connsiteY330" fmla="*/ 1004778 h 1256101"/>
                <a:gd name="connsiteX331" fmla="*/ 3006509 w 3871598"/>
                <a:gd name="connsiteY331" fmla="*/ 1006236 h 1256101"/>
                <a:gd name="connsiteX332" fmla="*/ 2964152 w 3871598"/>
                <a:gd name="connsiteY332" fmla="*/ 1011190 h 1256101"/>
                <a:gd name="connsiteX333" fmla="*/ 2958178 w 3871598"/>
                <a:gd name="connsiteY333" fmla="*/ 1018256 h 1256101"/>
                <a:gd name="connsiteX334" fmla="*/ 2955182 w 3871598"/>
                <a:gd name="connsiteY334" fmla="*/ 1017772 h 1256101"/>
                <a:gd name="connsiteX335" fmla="*/ 2970860 w 3871598"/>
                <a:gd name="connsiteY335" fmla="*/ 1026639 h 1256101"/>
                <a:gd name="connsiteX336" fmla="*/ 2967961 w 3871598"/>
                <a:gd name="connsiteY336" fmla="*/ 1027615 h 1256101"/>
                <a:gd name="connsiteX337" fmla="*/ 2959311 w 3871598"/>
                <a:gd name="connsiteY337" fmla="*/ 1028651 h 1256101"/>
                <a:gd name="connsiteX338" fmla="*/ 2958179 w 3871598"/>
                <a:gd name="connsiteY338" fmla="*/ 1030633 h 1256101"/>
                <a:gd name="connsiteX339" fmla="*/ 2948836 w 3871598"/>
                <a:gd name="connsiteY339" fmla="*/ 1028403 h 1256101"/>
                <a:gd name="connsiteX340" fmla="*/ 2962499 w 3871598"/>
                <a:gd name="connsiteY340" fmla="*/ 1037473 h 1256101"/>
                <a:gd name="connsiteX341" fmla="*/ 2990457 w 3871598"/>
                <a:gd name="connsiteY341" fmla="*/ 1030910 h 1256101"/>
                <a:gd name="connsiteX342" fmla="*/ 2993089 w 3871598"/>
                <a:gd name="connsiteY342" fmla="*/ 1033124 h 1256101"/>
                <a:gd name="connsiteX343" fmla="*/ 2991842 w 3871598"/>
                <a:gd name="connsiteY343" fmla="*/ 1037161 h 1256101"/>
                <a:gd name="connsiteX344" fmla="*/ 3000030 w 3871598"/>
                <a:gd name="connsiteY344" fmla="*/ 1035429 h 1256101"/>
                <a:gd name="connsiteX345" fmla="*/ 3000933 w 3871598"/>
                <a:gd name="connsiteY345" fmla="*/ 1037054 h 1256101"/>
                <a:gd name="connsiteX346" fmla="*/ 2996322 w 3871598"/>
                <a:gd name="connsiteY346" fmla="*/ 1045946 h 1256101"/>
                <a:gd name="connsiteX347" fmla="*/ 3009330 w 3871598"/>
                <a:gd name="connsiteY347" fmla="*/ 1048509 h 1256101"/>
                <a:gd name="connsiteX348" fmla="*/ 3026427 w 3871598"/>
                <a:gd name="connsiteY348" fmla="*/ 1043415 h 1256101"/>
                <a:gd name="connsiteX349" fmla="*/ 3029144 w 3871598"/>
                <a:gd name="connsiteY349" fmla="*/ 1044924 h 1256101"/>
                <a:gd name="connsiteX350" fmla="*/ 3029356 w 3871598"/>
                <a:gd name="connsiteY350" fmla="*/ 1047981 h 1256101"/>
                <a:gd name="connsiteX351" fmla="*/ 3036450 w 3871598"/>
                <a:gd name="connsiteY351" fmla="*/ 1047437 h 1256101"/>
                <a:gd name="connsiteX352" fmla="*/ 3035616 w 3871598"/>
                <a:gd name="connsiteY352" fmla="*/ 1053121 h 1256101"/>
                <a:gd name="connsiteX353" fmla="*/ 3066505 w 3871598"/>
                <a:gd name="connsiteY353" fmla="*/ 1058038 h 1256101"/>
                <a:gd name="connsiteX354" fmla="*/ 3053607 w 3871598"/>
                <a:gd name="connsiteY354" fmla="*/ 1059556 h 1256101"/>
                <a:gd name="connsiteX355" fmla="*/ 3061499 w 3871598"/>
                <a:gd name="connsiteY355" fmla="*/ 1062258 h 1256101"/>
                <a:gd name="connsiteX356" fmla="*/ 3036950 w 3871598"/>
                <a:gd name="connsiteY356" fmla="*/ 1064233 h 1256101"/>
                <a:gd name="connsiteX357" fmla="*/ 3043274 w 3871598"/>
                <a:gd name="connsiteY357" fmla="*/ 1076268 h 1256101"/>
                <a:gd name="connsiteX358" fmla="*/ 3016973 w 3871598"/>
                <a:gd name="connsiteY358" fmla="*/ 1075226 h 1256101"/>
                <a:gd name="connsiteX359" fmla="*/ 3016930 w 3871598"/>
                <a:gd name="connsiteY359" fmla="*/ 1075226 h 1256101"/>
                <a:gd name="connsiteX360" fmla="*/ 3607717 w 3871598"/>
                <a:gd name="connsiteY360" fmla="*/ 1177554 h 1256101"/>
                <a:gd name="connsiteX361" fmla="*/ 3033265 w 3871598"/>
                <a:gd name="connsiteY361" fmla="*/ 1080867 h 1256101"/>
                <a:gd name="connsiteX362" fmla="*/ 3003718 w 3871598"/>
                <a:gd name="connsiteY362" fmla="*/ 1087134 h 1256101"/>
                <a:gd name="connsiteX363" fmla="*/ 3013150 w 3871598"/>
                <a:gd name="connsiteY363" fmla="*/ 1090823 h 1256101"/>
                <a:gd name="connsiteX364" fmla="*/ 2981202 w 3871598"/>
                <a:gd name="connsiteY364" fmla="*/ 1092914 h 1256101"/>
                <a:gd name="connsiteX365" fmla="*/ 2986286 w 3871598"/>
                <a:gd name="connsiteY365" fmla="*/ 1108753 h 1256101"/>
                <a:gd name="connsiteX366" fmla="*/ 2952849 w 3871598"/>
                <a:gd name="connsiteY366" fmla="*/ 1106874 h 1256101"/>
                <a:gd name="connsiteX367" fmla="*/ 2952795 w 3871598"/>
                <a:gd name="connsiteY367" fmla="*/ 1106874 h 1256101"/>
                <a:gd name="connsiteX368" fmla="*/ 2955796 w 3871598"/>
                <a:gd name="connsiteY368" fmla="*/ 1113738 h 1256101"/>
                <a:gd name="connsiteX369" fmla="*/ 2926740 w 3871598"/>
                <a:gd name="connsiteY369" fmla="*/ 1110802 h 1256101"/>
                <a:gd name="connsiteX370" fmla="*/ 2924047 w 3871598"/>
                <a:gd name="connsiteY370" fmla="*/ 1116073 h 1256101"/>
                <a:gd name="connsiteX371" fmla="*/ 2931778 w 3871598"/>
                <a:gd name="connsiteY371" fmla="*/ 1118720 h 1256101"/>
                <a:gd name="connsiteX372" fmla="*/ 2923427 w 3871598"/>
                <a:gd name="connsiteY372" fmla="*/ 1119313 h 1256101"/>
                <a:gd name="connsiteX373" fmla="*/ 2916709 w 3871598"/>
                <a:gd name="connsiteY373" fmla="*/ 1126446 h 1256101"/>
                <a:gd name="connsiteX374" fmla="*/ 2879858 w 3871598"/>
                <a:gd name="connsiteY374" fmla="*/ 1121770 h 1256101"/>
                <a:gd name="connsiteX375" fmla="*/ 2882200 w 3871598"/>
                <a:gd name="connsiteY375" fmla="*/ 1122997 h 1256101"/>
                <a:gd name="connsiteX376" fmla="*/ 2876008 w 3871598"/>
                <a:gd name="connsiteY376" fmla="*/ 1124135 h 1256101"/>
                <a:gd name="connsiteX377" fmla="*/ 2879355 w 3871598"/>
                <a:gd name="connsiteY377" fmla="*/ 1127664 h 1256101"/>
                <a:gd name="connsiteX378" fmla="*/ 2867680 w 3871598"/>
                <a:gd name="connsiteY378" fmla="*/ 1128764 h 1256101"/>
                <a:gd name="connsiteX379" fmla="*/ 2869205 w 3871598"/>
                <a:gd name="connsiteY379" fmla="*/ 1141685 h 1256101"/>
                <a:gd name="connsiteX380" fmla="*/ 2981339 w 3871598"/>
                <a:gd name="connsiteY380" fmla="*/ 1141684 h 1256101"/>
                <a:gd name="connsiteX381" fmla="*/ 2986351 w 3871598"/>
                <a:gd name="connsiteY381" fmla="*/ 1162457 h 1256101"/>
                <a:gd name="connsiteX382" fmla="*/ 2955339 w 3871598"/>
                <a:gd name="connsiteY382" fmla="*/ 1162118 h 1256101"/>
                <a:gd name="connsiteX383" fmla="*/ 2952849 w 3871598"/>
                <a:gd name="connsiteY383" fmla="*/ 1161763 h 1256101"/>
                <a:gd name="connsiteX384" fmla="*/ 2952795 w 3871598"/>
                <a:gd name="connsiteY384" fmla="*/ 1161761 h 1256101"/>
                <a:gd name="connsiteX385" fmla="*/ 2953060 w 3871598"/>
                <a:gd name="connsiteY385" fmla="*/ 1162079 h 1256101"/>
                <a:gd name="connsiteX386" fmla="*/ 2935123 w 3871598"/>
                <a:gd name="connsiteY386" fmla="*/ 1161773 h 1256101"/>
                <a:gd name="connsiteX387" fmla="*/ 2951868 w 3871598"/>
                <a:gd name="connsiteY387" fmla="*/ 1169537 h 1256101"/>
                <a:gd name="connsiteX388" fmla="*/ 2934080 w 3871598"/>
                <a:gd name="connsiteY388" fmla="*/ 1169267 h 1256101"/>
                <a:gd name="connsiteX389" fmla="*/ 2926740 w 3871598"/>
                <a:gd name="connsiteY389" fmla="*/ 1167575 h 1256101"/>
                <a:gd name="connsiteX390" fmla="*/ 2926197 w 3871598"/>
                <a:gd name="connsiteY390" fmla="*/ 1169148 h 1256101"/>
                <a:gd name="connsiteX391" fmla="*/ 2863416 w 3871598"/>
                <a:gd name="connsiteY391" fmla="*/ 1167945 h 1256101"/>
                <a:gd name="connsiteX392" fmla="*/ 2863278 w 3871598"/>
                <a:gd name="connsiteY392" fmla="*/ 1167943 h 1256101"/>
                <a:gd name="connsiteX393" fmla="*/ 2865820 w 3871598"/>
                <a:gd name="connsiteY393" fmla="*/ 1168317 h 1256101"/>
                <a:gd name="connsiteX394" fmla="*/ 2916293 w 3871598"/>
                <a:gd name="connsiteY394" fmla="*/ 1172060 h 1256101"/>
                <a:gd name="connsiteX395" fmla="*/ 2852308 w 3871598"/>
                <a:gd name="connsiteY395" fmla="*/ 1173857 h 1256101"/>
                <a:gd name="connsiteX396" fmla="*/ 2839156 w 3871598"/>
                <a:gd name="connsiteY396" fmla="*/ 1173589 h 1256101"/>
                <a:gd name="connsiteX397" fmla="*/ 2838665 w 3871598"/>
                <a:gd name="connsiteY397" fmla="*/ 1178079 h 1256101"/>
                <a:gd name="connsiteX398" fmla="*/ 2823644 w 3871598"/>
                <a:gd name="connsiteY398" fmla="*/ 1174344 h 1256101"/>
                <a:gd name="connsiteX399" fmla="*/ 2823304 w 3871598"/>
                <a:gd name="connsiteY399" fmla="*/ 1174400 h 1256101"/>
                <a:gd name="connsiteX400" fmla="*/ 2823857 w 3871598"/>
                <a:gd name="connsiteY400" fmla="*/ 1182390 h 1256101"/>
                <a:gd name="connsiteX401" fmla="*/ 2810681 w 3871598"/>
                <a:gd name="connsiteY401" fmla="*/ 1177560 h 1256101"/>
                <a:gd name="connsiteX402" fmla="*/ 2808785 w 3871598"/>
                <a:gd name="connsiteY402" fmla="*/ 1183560 h 1256101"/>
                <a:gd name="connsiteX403" fmla="*/ 2812064 w 3871598"/>
                <a:gd name="connsiteY403" fmla="*/ 1187016 h 1256101"/>
                <a:gd name="connsiteX404" fmla="*/ 2808102 w 3871598"/>
                <a:gd name="connsiteY404" fmla="*/ 1187298 h 1256101"/>
                <a:gd name="connsiteX405" fmla="*/ 2804105 w 3871598"/>
                <a:gd name="connsiteY405" fmla="*/ 1195267 h 1256101"/>
                <a:gd name="connsiteX406" fmla="*/ 2782326 w 3871598"/>
                <a:gd name="connsiteY406" fmla="*/ 1185891 h 1256101"/>
                <a:gd name="connsiteX407" fmla="*/ 2780773 w 3871598"/>
                <a:gd name="connsiteY407" fmla="*/ 1186560 h 1256101"/>
                <a:gd name="connsiteX408" fmla="*/ 2779592 w 3871598"/>
                <a:gd name="connsiteY408" fmla="*/ 1188604 h 1256101"/>
                <a:gd name="connsiteX409" fmla="*/ 2777311 w 3871598"/>
                <a:gd name="connsiteY409" fmla="*/ 1189142 h 1256101"/>
                <a:gd name="connsiteX410" fmla="*/ 2774107 w 3871598"/>
                <a:gd name="connsiteY410" fmla="*/ 1193140 h 1256101"/>
                <a:gd name="connsiteX411" fmla="*/ 2772357 w 3871598"/>
                <a:gd name="connsiteY411" fmla="*/ 1209865 h 1256101"/>
                <a:gd name="connsiteX412" fmla="*/ 2832354 w 3871598"/>
                <a:gd name="connsiteY412" fmla="*/ 1216142 h 1256101"/>
                <a:gd name="connsiteX413" fmla="*/ 2832160 w 3871598"/>
                <a:gd name="connsiteY413" fmla="*/ 1240548 h 1256101"/>
                <a:gd name="connsiteX414" fmla="*/ 2817756 w 3871598"/>
                <a:gd name="connsiteY414" fmla="*/ 1238642 h 1256101"/>
                <a:gd name="connsiteX415" fmla="*/ 2816641 w 3871598"/>
                <a:gd name="connsiteY415" fmla="*/ 1238106 h 1256101"/>
                <a:gd name="connsiteX416" fmla="*/ 2816615 w 3871598"/>
                <a:gd name="connsiteY416" fmla="*/ 1238102 h 1256101"/>
                <a:gd name="connsiteX417" fmla="*/ 2816701 w 3871598"/>
                <a:gd name="connsiteY417" fmla="*/ 1238485 h 1256101"/>
                <a:gd name="connsiteX418" fmla="*/ 2808382 w 3871598"/>
                <a:gd name="connsiteY418" fmla="*/ 1237256 h 1256101"/>
                <a:gd name="connsiteX419" fmla="*/ 2815237 w 3871598"/>
                <a:gd name="connsiteY419" fmla="*/ 1247102 h 1256101"/>
                <a:gd name="connsiteX420" fmla="*/ 2806985 w 3871598"/>
                <a:gd name="connsiteY420" fmla="*/ 1245920 h 1256101"/>
                <a:gd name="connsiteX421" fmla="*/ 2803772 w 3871598"/>
                <a:gd name="connsiteY421" fmla="*/ 1243595 h 1256101"/>
                <a:gd name="connsiteX422" fmla="*/ 2803328 w 3871598"/>
                <a:gd name="connsiteY422" fmla="*/ 1245397 h 1256101"/>
                <a:gd name="connsiteX423" fmla="*/ 2774232 w 3871598"/>
                <a:gd name="connsiteY423" fmla="*/ 1240939 h 1256101"/>
                <a:gd name="connsiteX424" fmla="*/ 2774168 w 3871598"/>
                <a:gd name="connsiteY424" fmla="*/ 1240931 h 1256101"/>
                <a:gd name="connsiteX425" fmla="*/ 2775306 w 3871598"/>
                <a:gd name="connsiteY425" fmla="*/ 1241491 h 1256101"/>
                <a:gd name="connsiteX426" fmla="*/ 2798360 w 3871598"/>
                <a:gd name="connsiteY426" fmla="*/ 1248304 h 1256101"/>
                <a:gd name="connsiteX427" fmla="*/ 2768339 w 3871598"/>
                <a:gd name="connsiteY427" fmla="*/ 1247275 h 1256101"/>
                <a:gd name="connsiteX428" fmla="*/ 2761874 w 3871598"/>
                <a:gd name="connsiteY428" fmla="*/ 1246265 h 1256101"/>
                <a:gd name="connsiteX429" fmla="*/ 2753797 w 3871598"/>
                <a:gd name="connsiteY429" fmla="*/ 1246777 h 1256101"/>
                <a:gd name="connsiteX430" fmla="*/ 2750389 w 3871598"/>
                <a:gd name="connsiteY430" fmla="*/ 1246660 h 1256101"/>
                <a:gd name="connsiteX431" fmla="*/ 2750999 w 3871598"/>
                <a:gd name="connsiteY431" fmla="*/ 1246954 h 1256101"/>
                <a:gd name="connsiteX432" fmla="*/ 2727828 w 3871598"/>
                <a:gd name="connsiteY432" fmla="*/ 1248424 h 1256101"/>
                <a:gd name="connsiteX433" fmla="*/ 2713584 w 3871598"/>
                <a:gd name="connsiteY433" fmla="*/ 1246121 h 1256101"/>
                <a:gd name="connsiteX434" fmla="*/ 2714925 w 3871598"/>
                <a:gd name="connsiteY434" fmla="*/ 1249411 h 1256101"/>
                <a:gd name="connsiteX435" fmla="*/ 2715527 w 3871598"/>
                <a:gd name="connsiteY435" fmla="*/ 1249939 h 1256101"/>
                <a:gd name="connsiteX436" fmla="*/ 2715624 w 3871598"/>
                <a:gd name="connsiteY436" fmla="*/ 1250025 h 1256101"/>
                <a:gd name="connsiteX437" fmla="*/ 2699340 w 3871598"/>
                <a:gd name="connsiteY437" fmla="*/ 1256101 h 1256101"/>
                <a:gd name="connsiteX438" fmla="*/ 2678538 w 3871598"/>
                <a:gd name="connsiteY438" fmla="*/ 1252492 h 1256101"/>
                <a:gd name="connsiteX439" fmla="*/ 2716512 w 3871598"/>
                <a:gd name="connsiteY439" fmla="*/ 1225657 h 1256101"/>
                <a:gd name="connsiteX440" fmla="*/ 2573442 w 3871598"/>
                <a:gd name="connsiteY440" fmla="*/ 1236034 h 1256101"/>
                <a:gd name="connsiteX441" fmla="*/ 2518748 w 3871598"/>
                <a:gd name="connsiteY441" fmla="*/ 1234485 h 1256101"/>
                <a:gd name="connsiteX442" fmla="*/ 2540010 w 3871598"/>
                <a:gd name="connsiteY442" fmla="*/ 1204050 h 1256101"/>
                <a:gd name="connsiteX443" fmla="*/ 2468583 w 3871598"/>
                <a:gd name="connsiteY443" fmla="*/ 1210149 h 1256101"/>
                <a:gd name="connsiteX444" fmla="*/ 2464494 w 3871598"/>
                <a:gd name="connsiteY444" fmla="*/ 1210711 h 1256101"/>
                <a:gd name="connsiteX445" fmla="*/ 2407700 w 3871598"/>
                <a:gd name="connsiteY445" fmla="*/ 1218605 h 1256101"/>
                <a:gd name="connsiteX446" fmla="*/ 2400934 w 3871598"/>
                <a:gd name="connsiteY446" fmla="*/ 1207430 h 1256101"/>
                <a:gd name="connsiteX447" fmla="*/ 2330071 w 3871598"/>
                <a:gd name="connsiteY447" fmla="*/ 1199499 h 1256101"/>
                <a:gd name="connsiteX448" fmla="*/ 2364622 w 3871598"/>
                <a:gd name="connsiteY448" fmla="*/ 1208633 h 1256101"/>
                <a:gd name="connsiteX449" fmla="*/ 2276641 w 3871598"/>
                <a:gd name="connsiteY449" fmla="*/ 1194540 h 1256101"/>
                <a:gd name="connsiteX450" fmla="*/ 2269154 w 3871598"/>
                <a:gd name="connsiteY450" fmla="*/ 1196309 h 1256101"/>
                <a:gd name="connsiteX451" fmla="*/ 2264557 w 3871598"/>
                <a:gd name="connsiteY451" fmla="*/ 1198074 h 1256101"/>
                <a:gd name="connsiteX452" fmla="*/ 2343029 w 3871598"/>
                <a:gd name="connsiteY452" fmla="*/ 1214138 h 1256101"/>
                <a:gd name="connsiteX453" fmla="*/ 2253584 w 3871598"/>
                <a:gd name="connsiteY453" fmla="*/ 1202100 h 1256101"/>
                <a:gd name="connsiteX454" fmla="*/ 2261885 w 3871598"/>
                <a:gd name="connsiteY454" fmla="*/ 1206260 h 1256101"/>
                <a:gd name="connsiteX455" fmla="*/ 2246193 w 3871598"/>
                <a:gd name="connsiteY455" fmla="*/ 1203965 h 1256101"/>
                <a:gd name="connsiteX456" fmla="*/ 2242421 w 3871598"/>
                <a:gd name="connsiteY456" fmla="*/ 1205118 h 1256101"/>
                <a:gd name="connsiteX457" fmla="*/ 2241289 w 3871598"/>
                <a:gd name="connsiteY457" fmla="*/ 1204832 h 1256101"/>
                <a:gd name="connsiteX458" fmla="*/ 2245412 w 3871598"/>
                <a:gd name="connsiteY458" fmla="*/ 1165427 h 1256101"/>
                <a:gd name="connsiteX459" fmla="*/ 2207463 w 3871598"/>
                <a:gd name="connsiteY459" fmla="*/ 1168955 h 1256101"/>
                <a:gd name="connsiteX460" fmla="*/ 2198905 w 3871598"/>
                <a:gd name="connsiteY460" fmla="*/ 1169795 h 1256101"/>
                <a:gd name="connsiteX461" fmla="*/ 2080043 w 3871598"/>
                <a:gd name="connsiteY461" fmla="*/ 1181563 h 1256101"/>
                <a:gd name="connsiteX462" fmla="*/ 2068848 w 3871598"/>
                <a:gd name="connsiteY462" fmla="*/ 1175649 h 1256101"/>
                <a:gd name="connsiteX463" fmla="*/ 2053313 w 3871598"/>
                <a:gd name="connsiteY463" fmla="*/ 1177855 h 1256101"/>
                <a:gd name="connsiteX464" fmla="*/ 2043714 w 3871598"/>
                <a:gd name="connsiteY464" fmla="*/ 1176038 h 1256101"/>
                <a:gd name="connsiteX465" fmla="*/ 2044514 w 3871598"/>
                <a:gd name="connsiteY465" fmla="*/ 1179272 h 1256101"/>
                <a:gd name="connsiteX466" fmla="*/ 2044905 w 3871598"/>
                <a:gd name="connsiteY466" fmla="*/ 1179778 h 1256101"/>
                <a:gd name="connsiteX467" fmla="*/ 2044968 w 3871598"/>
                <a:gd name="connsiteY467" fmla="*/ 1179861 h 1256101"/>
                <a:gd name="connsiteX468" fmla="*/ 2033701 w 3871598"/>
                <a:gd name="connsiteY468" fmla="*/ 1186461 h 1256101"/>
                <a:gd name="connsiteX469" fmla="*/ 2019690 w 3871598"/>
                <a:gd name="connsiteY469" fmla="*/ 1183563 h 1256101"/>
                <a:gd name="connsiteX470" fmla="*/ 2036883 w 3871598"/>
                <a:gd name="connsiteY470" fmla="*/ 1172599 h 1256101"/>
                <a:gd name="connsiteX471" fmla="*/ 1937604 w 3871598"/>
                <a:gd name="connsiteY471" fmla="*/ 1172308 h 1256101"/>
                <a:gd name="connsiteX472" fmla="*/ 1937534 w 3871598"/>
                <a:gd name="connsiteY472" fmla="*/ 1170777 h 1256101"/>
                <a:gd name="connsiteX473" fmla="*/ 1911746 w 3871598"/>
                <a:gd name="connsiteY473" fmla="*/ 1170980 h 1256101"/>
                <a:gd name="connsiteX474" fmla="*/ 1927211 w 3871598"/>
                <a:gd name="connsiteY474" fmla="*/ 1139939 h 1256101"/>
                <a:gd name="connsiteX475" fmla="*/ 1878485 w 3871598"/>
                <a:gd name="connsiteY475" fmla="*/ 1148412 h 1256101"/>
                <a:gd name="connsiteX476" fmla="*/ 1875688 w 3871598"/>
                <a:gd name="connsiteY476" fmla="*/ 1149109 h 1256101"/>
                <a:gd name="connsiteX477" fmla="*/ 1836841 w 3871598"/>
                <a:gd name="connsiteY477" fmla="*/ 1158881 h 1256101"/>
                <a:gd name="connsiteX478" fmla="*/ 1832620 w 3871598"/>
                <a:gd name="connsiteY478" fmla="*/ 1147972 h 1256101"/>
                <a:gd name="connsiteX479" fmla="*/ 1784747 w 3871598"/>
                <a:gd name="connsiteY479" fmla="*/ 1142447 h 1256101"/>
                <a:gd name="connsiteX480" fmla="*/ 1807912 w 3871598"/>
                <a:gd name="connsiteY480" fmla="*/ 1150389 h 1256101"/>
                <a:gd name="connsiteX481" fmla="*/ 1748617 w 3871598"/>
                <a:gd name="connsiteY481" fmla="*/ 1139297 h 1256101"/>
                <a:gd name="connsiteX482" fmla="*/ 1743473 w 3871598"/>
                <a:gd name="connsiteY482" fmla="*/ 1141312 h 1256101"/>
                <a:gd name="connsiteX483" fmla="*/ 1740288 w 3871598"/>
                <a:gd name="connsiteY483" fmla="*/ 1143225 h 1256101"/>
                <a:gd name="connsiteX484" fmla="*/ 1793059 w 3871598"/>
                <a:gd name="connsiteY484" fmla="*/ 1156599 h 1256101"/>
                <a:gd name="connsiteX485" fmla="*/ 1732701 w 3871598"/>
                <a:gd name="connsiteY485" fmla="*/ 1147604 h 1256101"/>
                <a:gd name="connsiteX486" fmla="*/ 1738200 w 3871598"/>
                <a:gd name="connsiteY486" fmla="*/ 1151471 h 1256101"/>
                <a:gd name="connsiteX487" fmla="*/ 1727617 w 3871598"/>
                <a:gd name="connsiteY487" fmla="*/ 1149711 h 1256101"/>
                <a:gd name="connsiteX488" fmla="*/ 1725014 w 3871598"/>
                <a:gd name="connsiteY488" fmla="*/ 1150986 h 1256101"/>
                <a:gd name="connsiteX489" fmla="*/ 1719920 w 3871598"/>
                <a:gd name="connsiteY489" fmla="*/ 1149325 h 1256101"/>
                <a:gd name="connsiteX490" fmla="*/ 1717011 w 3871598"/>
                <a:gd name="connsiteY490" fmla="*/ 1149140 h 1256101"/>
                <a:gd name="connsiteX491" fmla="*/ 1710683 w 3871598"/>
                <a:gd name="connsiteY491" fmla="*/ 1145640 h 1256101"/>
                <a:gd name="connsiteX492" fmla="*/ 1707683 w 3871598"/>
                <a:gd name="connsiteY492" fmla="*/ 1144906 h 1256101"/>
                <a:gd name="connsiteX493" fmla="*/ 1703683 w 3871598"/>
                <a:gd name="connsiteY493" fmla="*/ 1149462 h 1256101"/>
                <a:gd name="connsiteX494" fmla="*/ 1679908 w 3871598"/>
                <a:gd name="connsiteY494" fmla="*/ 1143494 h 1256101"/>
                <a:gd name="connsiteX495" fmla="*/ 1665953 w 3871598"/>
                <a:gd name="connsiteY495" fmla="*/ 1143035 h 1256101"/>
                <a:gd name="connsiteX496" fmla="*/ 1660368 w 3871598"/>
                <a:gd name="connsiteY496" fmla="*/ 1146848 h 1256101"/>
                <a:gd name="connsiteX497" fmla="*/ 1701841 w 3871598"/>
                <a:gd name="connsiteY497" fmla="*/ 1160835 h 1256101"/>
                <a:gd name="connsiteX498" fmla="*/ 1700161 w 3871598"/>
                <a:gd name="connsiteY498" fmla="*/ 1161481 h 1256101"/>
                <a:gd name="connsiteX499" fmla="*/ 1663366 w 3871598"/>
                <a:gd name="connsiteY499" fmla="*/ 1157987 h 1256101"/>
                <a:gd name="connsiteX500" fmla="*/ 1671150 w 3871598"/>
                <a:gd name="connsiteY500" fmla="*/ 1160619 h 1256101"/>
                <a:gd name="connsiteX501" fmla="*/ 1661088 w 3871598"/>
                <a:gd name="connsiteY501" fmla="*/ 1160459 h 1256101"/>
                <a:gd name="connsiteX502" fmla="*/ 1592683 w 3871598"/>
                <a:gd name="connsiteY502" fmla="*/ 1151272 h 1256101"/>
                <a:gd name="connsiteX503" fmla="*/ 1587166 w 3871598"/>
                <a:gd name="connsiteY503" fmla="*/ 1152154 h 1256101"/>
                <a:gd name="connsiteX504" fmla="*/ 1578756 w 3871598"/>
                <a:gd name="connsiteY504" fmla="*/ 1149374 h 1256101"/>
                <a:gd name="connsiteX505" fmla="*/ 1575841 w 3871598"/>
                <a:gd name="connsiteY505" fmla="*/ 1148977 h 1256101"/>
                <a:gd name="connsiteX506" fmla="*/ 1575836 w 3871598"/>
                <a:gd name="connsiteY506" fmla="*/ 1151630 h 1256101"/>
                <a:gd name="connsiteX507" fmla="*/ 1615983 w 3871598"/>
                <a:gd name="connsiteY507" fmla="*/ 1163279 h 1256101"/>
                <a:gd name="connsiteX508" fmla="*/ 1588512 w 3871598"/>
                <a:gd name="connsiteY508" fmla="*/ 1161237 h 1256101"/>
                <a:gd name="connsiteX509" fmla="*/ 1596142 w 3871598"/>
                <a:gd name="connsiteY509" fmla="*/ 1163315 h 1256101"/>
                <a:gd name="connsiteX510" fmla="*/ 1589395 w 3871598"/>
                <a:gd name="connsiteY510" fmla="*/ 1163448 h 1256101"/>
                <a:gd name="connsiteX511" fmla="*/ 1538364 w 3871598"/>
                <a:gd name="connsiteY511" fmla="*/ 1157536 h 1256101"/>
                <a:gd name="connsiteX512" fmla="*/ 1532438 w 3871598"/>
                <a:gd name="connsiteY512" fmla="*/ 1157642 h 1256101"/>
                <a:gd name="connsiteX513" fmla="*/ 1531784 w 3871598"/>
                <a:gd name="connsiteY513" fmla="*/ 1157493 h 1256101"/>
                <a:gd name="connsiteX514" fmla="*/ 1518047 w 3871598"/>
                <a:gd name="connsiteY514" fmla="*/ 1155453 h 1256101"/>
                <a:gd name="connsiteX515" fmla="*/ 1504380 w 3871598"/>
                <a:gd name="connsiteY515" fmla="*/ 1154244 h 1256101"/>
                <a:gd name="connsiteX516" fmla="*/ 1504598 w 3871598"/>
                <a:gd name="connsiteY516" fmla="*/ 1155335 h 1256101"/>
                <a:gd name="connsiteX517" fmla="*/ 1518265 w 3871598"/>
                <a:gd name="connsiteY517" fmla="*/ 1164155 h 1256101"/>
                <a:gd name="connsiteX518" fmla="*/ 1515514 w 3871598"/>
                <a:gd name="connsiteY518" fmla="*/ 1164679 h 1256101"/>
                <a:gd name="connsiteX519" fmla="*/ 1510138 w 3871598"/>
                <a:gd name="connsiteY519" fmla="*/ 1164179 h 1256101"/>
                <a:gd name="connsiteX520" fmla="*/ 1510846 w 3871598"/>
                <a:gd name="connsiteY520" fmla="*/ 1166372 h 1256101"/>
                <a:gd name="connsiteX521" fmla="*/ 1495314 w 3871598"/>
                <a:gd name="connsiteY521" fmla="*/ 1164253 h 1256101"/>
                <a:gd name="connsiteX522" fmla="*/ 1491506 w 3871598"/>
                <a:gd name="connsiteY522" fmla="*/ 1163791 h 1256101"/>
                <a:gd name="connsiteX523" fmla="*/ 1481193 w 3871598"/>
                <a:gd name="connsiteY523" fmla="*/ 1163323 h 1256101"/>
                <a:gd name="connsiteX524" fmla="*/ 1487833 w 3871598"/>
                <a:gd name="connsiteY524" fmla="*/ 1174378 h 1256101"/>
                <a:gd name="connsiteX525" fmla="*/ 1471491 w 3871598"/>
                <a:gd name="connsiteY525" fmla="*/ 1166361 h 1256101"/>
                <a:gd name="connsiteX526" fmla="*/ 1466328 w 3871598"/>
                <a:gd name="connsiteY526" fmla="*/ 1169901 h 1256101"/>
                <a:gd name="connsiteX527" fmla="*/ 1462305 w 3871598"/>
                <a:gd name="connsiteY527" fmla="*/ 1165323 h 1256101"/>
                <a:gd name="connsiteX528" fmla="*/ 1462598 w 3871598"/>
                <a:gd name="connsiteY528" fmla="*/ 1164895 h 1256101"/>
                <a:gd name="connsiteX529" fmla="*/ 1444956 w 3871598"/>
                <a:gd name="connsiteY529" fmla="*/ 1171185 h 1256101"/>
                <a:gd name="connsiteX530" fmla="*/ 1432368 w 3871598"/>
                <a:gd name="connsiteY530" fmla="*/ 1163279 h 1256101"/>
                <a:gd name="connsiteX531" fmla="*/ 1425062 w 3871598"/>
                <a:gd name="connsiteY531" fmla="*/ 1164871 h 1256101"/>
                <a:gd name="connsiteX532" fmla="*/ 1419101 w 3871598"/>
                <a:gd name="connsiteY532" fmla="*/ 1161405 h 1256101"/>
                <a:gd name="connsiteX533" fmla="*/ 1420778 w 3871598"/>
                <a:gd name="connsiteY533" fmla="*/ 1157092 h 1256101"/>
                <a:gd name="connsiteX534" fmla="*/ 1408140 w 3871598"/>
                <a:gd name="connsiteY534" fmla="*/ 1156809 h 1256101"/>
                <a:gd name="connsiteX535" fmla="*/ 1408257 w 3871598"/>
                <a:gd name="connsiteY535" fmla="*/ 1159067 h 1256101"/>
                <a:gd name="connsiteX536" fmla="*/ 1400003 w 3871598"/>
                <a:gd name="connsiteY536" fmla="*/ 1156808 h 1256101"/>
                <a:gd name="connsiteX537" fmla="*/ 1395916 w 3871598"/>
                <a:gd name="connsiteY537" fmla="*/ 1156743 h 1256101"/>
                <a:gd name="connsiteX538" fmla="*/ 1389896 w 3871598"/>
                <a:gd name="connsiteY538" fmla="*/ 1162960 h 1256101"/>
                <a:gd name="connsiteX539" fmla="*/ 1378519 w 3871598"/>
                <a:gd name="connsiteY539" fmla="*/ 1157081 h 1256101"/>
                <a:gd name="connsiteX540" fmla="*/ 1377429 w 3871598"/>
                <a:gd name="connsiteY540" fmla="*/ 1156718 h 1256101"/>
                <a:gd name="connsiteX541" fmla="*/ 1377438 w 3871598"/>
                <a:gd name="connsiteY541" fmla="*/ 1156731 h 1256101"/>
                <a:gd name="connsiteX542" fmla="*/ 1383693 w 3871598"/>
                <a:gd name="connsiteY542" fmla="*/ 1165262 h 1256101"/>
                <a:gd name="connsiteX543" fmla="*/ 1361949 w 3871598"/>
                <a:gd name="connsiteY543" fmla="*/ 1160982 h 1256101"/>
                <a:gd name="connsiteX544" fmla="*/ 1366364 w 3871598"/>
                <a:gd name="connsiteY544" fmla="*/ 1168972 h 1256101"/>
                <a:gd name="connsiteX545" fmla="*/ 1362725 w 3871598"/>
                <a:gd name="connsiteY545" fmla="*/ 1168386 h 1256101"/>
                <a:gd name="connsiteX546" fmla="*/ 1356741 w 3871598"/>
                <a:gd name="connsiteY546" fmla="*/ 1165375 h 1256101"/>
                <a:gd name="connsiteX547" fmla="*/ 1351668 w 3871598"/>
                <a:gd name="connsiteY547" fmla="*/ 1171393 h 1256101"/>
                <a:gd name="connsiteX548" fmla="*/ 1337289 w 3871598"/>
                <a:gd name="connsiteY548" fmla="*/ 1162200 h 1256101"/>
                <a:gd name="connsiteX549" fmla="*/ 1336435 w 3871598"/>
                <a:gd name="connsiteY549" fmla="*/ 1162051 h 1256101"/>
                <a:gd name="connsiteX550" fmla="*/ 1335823 w 3871598"/>
                <a:gd name="connsiteY550" fmla="*/ 1166135 h 1256101"/>
                <a:gd name="connsiteX551" fmla="*/ 1330404 w 3871598"/>
                <a:gd name="connsiteY551" fmla="*/ 1161463 h 1256101"/>
                <a:gd name="connsiteX552" fmla="*/ 1322716 w 3871598"/>
                <a:gd name="connsiteY552" fmla="*/ 1166913 h 1256101"/>
                <a:gd name="connsiteX553" fmla="*/ 1322002 w 3871598"/>
                <a:gd name="connsiteY553" fmla="*/ 1156491 h 1256101"/>
                <a:gd name="connsiteX554" fmla="*/ 1314893 w 3871598"/>
                <a:gd name="connsiteY554" fmla="*/ 1155098 h 1256101"/>
                <a:gd name="connsiteX555" fmla="*/ 1313851 w 3871598"/>
                <a:gd name="connsiteY555" fmla="*/ 1155780 h 1256101"/>
                <a:gd name="connsiteX556" fmla="*/ 1312410 w 3871598"/>
                <a:gd name="connsiteY556" fmla="*/ 1154887 h 1256101"/>
                <a:gd name="connsiteX557" fmla="*/ 1302394 w 3871598"/>
                <a:gd name="connsiteY557" fmla="*/ 1154277 h 1256101"/>
                <a:gd name="connsiteX558" fmla="*/ 1301818 w 3871598"/>
                <a:gd name="connsiteY558" fmla="*/ 1152098 h 1256101"/>
                <a:gd name="connsiteX559" fmla="*/ 1298236 w 3871598"/>
                <a:gd name="connsiteY559" fmla="*/ 1151640 h 1256101"/>
                <a:gd name="connsiteX560" fmla="*/ 1296023 w 3871598"/>
                <a:gd name="connsiteY560" fmla="*/ 1150587 h 1256101"/>
                <a:gd name="connsiteX561" fmla="*/ 1301415 w 3871598"/>
                <a:gd name="connsiteY561" fmla="*/ 1143803 h 1256101"/>
                <a:gd name="connsiteX562" fmla="*/ 1300470 w 3871598"/>
                <a:gd name="connsiteY562" fmla="*/ 1141048 h 1256101"/>
                <a:gd name="connsiteX563" fmla="*/ 1286588 w 3871598"/>
                <a:gd name="connsiteY563" fmla="*/ 1141633 h 1256101"/>
                <a:gd name="connsiteX564" fmla="*/ 1291932 w 3871598"/>
                <a:gd name="connsiteY564" fmla="*/ 1145808 h 1256101"/>
                <a:gd name="connsiteX565" fmla="*/ 1288464 w 3871598"/>
                <a:gd name="connsiteY565" fmla="*/ 1146290 h 1256101"/>
                <a:gd name="connsiteX566" fmla="*/ 1276624 w 3871598"/>
                <a:gd name="connsiteY566" fmla="*/ 1144687 h 1256101"/>
                <a:gd name="connsiteX567" fmla="*/ 1268654 w 3871598"/>
                <a:gd name="connsiteY567" fmla="*/ 1138151 h 1256101"/>
                <a:gd name="connsiteX568" fmla="*/ 1258576 w 3871598"/>
                <a:gd name="connsiteY568" fmla="*/ 1139231 h 1256101"/>
                <a:gd name="connsiteX569" fmla="*/ 1256145 w 3871598"/>
                <a:gd name="connsiteY569" fmla="*/ 1138902 h 1256101"/>
                <a:gd name="connsiteX570" fmla="*/ 1223308 w 3871598"/>
                <a:gd name="connsiteY570" fmla="*/ 1169930 h 1256101"/>
                <a:gd name="connsiteX571" fmla="*/ 1220024 w 3871598"/>
                <a:gd name="connsiteY571" fmla="*/ 1163659 h 1256101"/>
                <a:gd name="connsiteX572" fmla="*/ 1164567 w 3871598"/>
                <a:gd name="connsiteY572" fmla="*/ 1189030 h 1256101"/>
                <a:gd name="connsiteX573" fmla="*/ 1143232 w 3871598"/>
                <a:gd name="connsiteY573" fmla="*/ 1171230 h 1256101"/>
                <a:gd name="connsiteX574" fmla="*/ 1142700 w 3871598"/>
                <a:gd name="connsiteY574" fmla="*/ 1150881 h 1256101"/>
                <a:gd name="connsiteX575" fmla="*/ 1126499 w 3871598"/>
                <a:gd name="connsiteY575" fmla="*/ 1157214 h 1256101"/>
                <a:gd name="connsiteX576" fmla="*/ 1092522 w 3871598"/>
                <a:gd name="connsiteY576" fmla="*/ 1133081 h 1256101"/>
                <a:gd name="connsiteX577" fmla="*/ 1072533 w 3871598"/>
                <a:gd name="connsiteY577" fmla="*/ 1126350 h 1256101"/>
                <a:gd name="connsiteX578" fmla="*/ 1067962 w 3871598"/>
                <a:gd name="connsiteY578" fmla="*/ 1119989 h 1256101"/>
                <a:gd name="connsiteX579" fmla="*/ 1054776 w 3871598"/>
                <a:gd name="connsiteY579" fmla="*/ 1121317 h 1256101"/>
                <a:gd name="connsiteX580" fmla="*/ 1040032 w 3871598"/>
                <a:gd name="connsiteY580" fmla="*/ 1140657 h 1256101"/>
                <a:gd name="connsiteX581" fmla="*/ 1017880 w 3871598"/>
                <a:gd name="connsiteY581" fmla="*/ 1127125 h 1256101"/>
                <a:gd name="connsiteX582" fmla="*/ 1010081 w 3871598"/>
                <a:gd name="connsiteY582" fmla="*/ 1127174 h 1256101"/>
                <a:gd name="connsiteX583" fmla="*/ 946362 w 3871598"/>
                <a:gd name="connsiteY583" fmla="*/ 1144354 h 1256101"/>
                <a:gd name="connsiteX584" fmla="*/ 958674 w 3871598"/>
                <a:gd name="connsiteY584" fmla="*/ 1132301 h 1256101"/>
                <a:gd name="connsiteX585" fmla="*/ 944753 w 3871598"/>
                <a:gd name="connsiteY585" fmla="*/ 1129874 h 1256101"/>
                <a:gd name="connsiteX586" fmla="*/ 878668 w 3871598"/>
                <a:gd name="connsiteY586" fmla="*/ 1147627 h 1256101"/>
                <a:gd name="connsiteX587" fmla="*/ 870588 w 3871598"/>
                <a:gd name="connsiteY587" fmla="*/ 1146401 h 1256101"/>
                <a:gd name="connsiteX588" fmla="*/ 827892 w 3871598"/>
                <a:gd name="connsiteY588" fmla="*/ 1160681 h 1256101"/>
                <a:gd name="connsiteX589" fmla="*/ 835759 w 3871598"/>
                <a:gd name="connsiteY589" fmla="*/ 1149240 h 1256101"/>
                <a:gd name="connsiteX590" fmla="*/ 826162 w 3871598"/>
                <a:gd name="connsiteY590" fmla="*/ 1146220 h 1256101"/>
                <a:gd name="connsiteX591" fmla="*/ 712757 w 3871598"/>
                <a:gd name="connsiteY591" fmla="*/ 1190031 h 1256101"/>
                <a:gd name="connsiteX592" fmla="*/ 706715 w 3871598"/>
                <a:gd name="connsiteY592" fmla="*/ 1189340 h 1256101"/>
                <a:gd name="connsiteX593" fmla="*/ 692136 w 3871598"/>
                <a:gd name="connsiteY593" fmla="*/ 1184193 h 1256101"/>
                <a:gd name="connsiteX594" fmla="*/ 703374 w 3871598"/>
                <a:gd name="connsiteY594" fmla="*/ 1176937 h 1256101"/>
                <a:gd name="connsiteX595" fmla="*/ 660895 w 3871598"/>
                <a:gd name="connsiteY595" fmla="*/ 1180428 h 1256101"/>
                <a:gd name="connsiteX596" fmla="*/ 586119 w 3871598"/>
                <a:gd name="connsiteY596" fmla="*/ 1155366 h 1256101"/>
                <a:gd name="connsiteX597" fmla="*/ 575652 w 3871598"/>
                <a:gd name="connsiteY597" fmla="*/ 1156590 h 1256101"/>
                <a:gd name="connsiteX598" fmla="*/ 564221 w 3871598"/>
                <a:gd name="connsiteY598" fmla="*/ 1157813 h 1256101"/>
                <a:gd name="connsiteX599" fmla="*/ 570530 w 3871598"/>
                <a:gd name="connsiteY599" fmla="*/ 1151670 h 1256101"/>
                <a:gd name="connsiteX600" fmla="*/ 568653 w 3871598"/>
                <a:gd name="connsiteY600" fmla="*/ 1151159 h 1256101"/>
                <a:gd name="connsiteX601" fmla="*/ 561154 w 3871598"/>
                <a:gd name="connsiteY601" fmla="*/ 1150467 h 1256101"/>
                <a:gd name="connsiteX602" fmla="*/ 556054 w 3871598"/>
                <a:gd name="connsiteY602" fmla="*/ 1151378 h 1256101"/>
                <a:gd name="connsiteX603" fmla="*/ 554720 w 3871598"/>
                <a:gd name="connsiteY603" fmla="*/ 1151352 h 1256101"/>
                <a:gd name="connsiteX604" fmla="*/ 535779 w 3871598"/>
                <a:gd name="connsiteY604" fmla="*/ 1154488 h 1256101"/>
                <a:gd name="connsiteX605" fmla="*/ 529915 w 3871598"/>
                <a:gd name="connsiteY605" fmla="*/ 1154827 h 1256101"/>
                <a:gd name="connsiteX606" fmla="*/ 528834 w 3871598"/>
                <a:gd name="connsiteY606" fmla="*/ 1155463 h 1256101"/>
                <a:gd name="connsiteX607" fmla="*/ 517865 w 3871598"/>
                <a:gd name="connsiteY607" fmla="*/ 1156996 h 1256101"/>
                <a:gd name="connsiteX608" fmla="*/ 508487 w 3871598"/>
                <a:gd name="connsiteY608" fmla="*/ 1157780 h 1256101"/>
                <a:gd name="connsiteX609" fmla="*/ 500975 w 3871598"/>
                <a:gd name="connsiteY609" fmla="*/ 1161055 h 1256101"/>
                <a:gd name="connsiteX610" fmla="*/ 472951 w 3871598"/>
                <a:gd name="connsiteY610" fmla="*/ 1154059 h 1256101"/>
                <a:gd name="connsiteX611" fmla="*/ 434861 w 3871598"/>
                <a:gd name="connsiteY611" fmla="*/ 1157776 h 1256101"/>
                <a:gd name="connsiteX612" fmla="*/ 442626 w 3871598"/>
                <a:gd name="connsiteY612" fmla="*/ 1154311 h 1256101"/>
                <a:gd name="connsiteX613" fmla="*/ 433645 w 3871598"/>
                <a:gd name="connsiteY613" fmla="*/ 1156021 h 1256101"/>
                <a:gd name="connsiteX614" fmla="*/ 432260 w 3871598"/>
                <a:gd name="connsiteY614" fmla="*/ 1136738 h 1256101"/>
                <a:gd name="connsiteX615" fmla="*/ 415853 w 3871598"/>
                <a:gd name="connsiteY615" fmla="*/ 1153063 h 1256101"/>
                <a:gd name="connsiteX616" fmla="*/ 427275 w 3871598"/>
                <a:gd name="connsiteY616" fmla="*/ 1116054 h 1256101"/>
                <a:gd name="connsiteX617" fmla="*/ 418417 w 3871598"/>
                <a:gd name="connsiteY617" fmla="*/ 1114382 h 1256101"/>
                <a:gd name="connsiteX618" fmla="*/ 410729 w 3871598"/>
                <a:gd name="connsiteY618" fmla="*/ 1113695 h 1256101"/>
                <a:gd name="connsiteX619" fmla="*/ 388973 w 3871598"/>
                <a:gd name="connsiteY619" fmla="*/ 1148442 h 1256101"/>
                <a:gd name="connsiteX620" fmla="*/ 393004 w 3871598"/>
                <a:gd name="connsiteY620" fmla="*/ 1111958 h 1256101"/>
                <a:gd name="connsiteX621" fmla="*/ 382552 w 3871598"/>
                <a:gd name="connsiteY621" fmla="*/ 1116860 h 1256101"/>
                <a:gd name="connsiteX622" fmla="*/ 383865 w 3871598"/>
                <a:gd name="connsiteY622" fmla="*/ 1110368 h 1256101"/>
                <a:gd name="connsiteX623" fmla="*/ 378534 w 3871598"/>
                <a:gd name="connsiteY623" fmla="*/ 1109654 h 1256101"/>
                <a:gd name="connsiteX624" fmla="*/ 379031 w 3871598"/>
                <a:gd name="connsiteY624" fmla="*/ 1109125 h 1256101"/>
                <a:gd name="connsiteX625" fmla="*/ 537125 w 3871598"/>
                <a:gd name="connsiteY625" fmla="*/ 1087339 h 1256101"/>
                <a:gd name="connsiteX626" fmla="*/ 534094 w 3871598"/>
                <a:gd name="connsiteY626" fmla="*/ 1065347 h 1256101"/>
                <a:gd name="connsiteX627" fmla="*/ 526386 w 3871598"/>
                <a:gd name="connsiteY627" fmla="*/ 1074381 h 1256101"/>
                <a:gd name="connsiteX628" fmla="*/ 522289 w 3871598"/>
                <a:gd name="connsiteY628" fmla="*/ 1063741 h 1256101"/>
                <a:gd name="connsiteX629" fmla="*/ 517229 w 3871598"/>
                <a:gd name="connsiteY629" fmla="*/ 1066099 h 1256101"/>
                <a:gd name="connsiteX630" fmla="*/ 515138 w 3871598"/>
                <a:gd name="connsiteY630" fmla="*/ 1047821 h 1256101"/>
                <a:gd name="connsiteX631" fmla="*/ 509223 w 3871598"/>
                <a:gd name="connsiteY631" fmla="*/ 1044281 h 1256101"/>
                <a:gd name="connsiteX632" fmla="*/ 506788 w 3871598"/>
                <a:gd name="connsiteY632" fmla="*/ 1045376 h 1256101"/>
                <a:gd name="connsiteX633" fmla="*/ 491920 w 3871598"/>
                <a:gd name="connsiteY633" fmla="*/ 1050926 h 1256101"/>
                <a:gd name="connsiteX634" fmla="*/ 481803 w 3871598"/>
                <a:gd name="connsiteY634" fmla="*/ 1057598 h 1256101"/>
                <a:gd name="connsiteX635" fmla="*/ 471031 w 3871598"/>
                <a:gd name="connsiteY635" fmla="*/ 1049440 h 1256101"/>
                <a:gd name="connsiteX636" fmla="*/ 458676 w 3871598"/>
                <a:gd name="connsiteY636" fmla="*/ 1054538 h 1256101"/>
                <a:gd name="connsiteX637" fmla="*/ 460933 w 3871598"/>
                <a:gd name="connsiteY637" fmla="*/ 1043512 h 1256101"/>
                <a:gd name="connsiteX638" fmla="*/ 430936 w 3871598"/>
                <a:gd name="connsiteY638" fmla="*/ 1049757 h 1256101"/>
                <a:gd name="connsiteX639" fmla="*/ 435643 w 3871598"/>
                <a:gd name="connsiteY639" fmla="*/ 1037959 h 1256101"/>
                <a:gd name="connsiteX640" fmla="*/ 435645 w 3871598"/>
                <a:gd name="connsiteY640" fmla="*/ 1037941 h 1256101"/>
                <a:gd name="connsiteX641" fmla="*/ 434228 w 3871598"/>
                <a:gd name="connsiteY641" fmla="*/ 1038457 h 1256101"/>
                <a:gd name="connsiteX642" fmla="*/ 420486 w 3871598"/>
                <a:gd name="connsiteY642" fmla="*/ 1046713 h 1256101"/>
                <a:gd name="connsiteX643" fmla="*/ 412389 w 3871598"/>
                <a:gd name="connsiteY643" fmla="*/ 1039763 h 1256101"/>
                <a:gd name="connsiteX644" fmla="*/ 413258 w 3871598"/>
                <a:gd name="connsiteY644" fmla="*/ 1037884 h 1256101"/>
                <a:gd name="connsiteX645" fmla="*/ 408281 w 3871598"/>
                <a:gd name="connsiteY645" fmla="*/ 1036065 h 1256101"/>
                <a:gd name="connsiteX646" fmla="*/ 407547 w 3871598"/>
                <a:gd name="connsiteY646" fmla="*/ 1035609 h 1256101"/>
                <a:gd name="connsiteX647" fmla="*/ 406809 w 3871598"/>
                <a:gd name="connsiteY647" fmla="*/ 1035880 h 1256101"/>
                <a:gd name="connsiteX648" fmla="*/ 393059 w 3871598"/>
                <a:gd name="connsiteY648" fmla="*/ 1031616 h 1256101"/>
                <a:gd name="connsiteX649" fmla="*/ 395231 w 3871598"/>
                <a:gd name="connsiteY649" fmla="*/ 1027438 h 1256101"/>
                <a:gd name="connsiteX650" fmla="*/ 384842 w 3871598"/>
                <a:gd name="connsiteY650" fmla="*/ 1029320 h 1256101"/>
                <a:gd name="connsiteX651" fmla="*/ 383323 w 3871598"/>
                <a:gd name="connsiteY651" fmla="*/ 1029707 h 1256101"/>
                <a:gd name="connsiteX652" fmla="*/ 383075 w 3871598"/>
                <a:gd name="connsiteY652" fmla="*/ 1029768 h 1256101"/>
                <a:gd name="connsiteX653" fmla="*/ 356703 w 3871598"/>
                <a:gd name="connsiteY653" fmla="*/ 1029213 h 1256101"/>
                <a:gd name="connsiteX654" fmla="*/ 360687 w 3871598"/>
                <a:gd name="connsiteY654" fmla="*/ 1022995 h 1256101"/>
                <a:gd name="connsiteX655" fmla="*/ 464155 w 3871598"/>
                <a:gd name="connsiteY655" fmla="*/ 1018149 h 1256101"/>
                <a:gd name="connsiteX656" fmla="*/ 374941 w 3871598"/>
                <a:gd name="connsiteY656" fmla="*/ 992436 h 1256101"/>
                <a:gd name="connsiteX657" fmla="*/ 359114 w 3871598"/>
                <a:gd name="connsiteY657" fmla="*/ 979931 h 1256101"/>
                <a:gd name="connsiteX658" fmla="*/ 468101 w 3871598"/>
                <a:gd name="connsiteY658" fmla="*/ 969750 h 1256101"/>
                <a:gd name="connsiteX659" fmla="*/ 420519 w 3871598"/>
                <a:gd name="connsiteY659" fmla="*/ 957358 h 1256101"/>
                <a:gd name="connsiteX660" fmla="*/ 417092 w 3871598"/>
                <a:gd name="connsiteY660" fmla="*/ 956751 h 1256101"/>
                <a:gd name="connsiteX661" fmla="*/ 369167 w 3871598"/>
                <a:gd name="connsiteY661" fmla="*/ 948373 h 1256101"/>
                <a:gd name="connsiteX662" fmla="*/ 403607 w 3871598"/>
                <a:gd name="connsiteY662" fmla="*/ 941503 h 1256101"/>
                <a:gd name="connsiteX663" fmla="*/ 402724 w 3871598"/>
                <a:gd name="connsiteY663" fmla="*/ 922433 h 1256101"/>
                <a:gd name="connsiteX664" fmla="*/ 385701 w 3871598"/>
                <a:gd name="connsiteY664" fmla="*/ 934284 h 1256101"/>
                <a:gd name="connsiteX665" fmla="*/ 398678 w 3871598"/>
                <a:gd name="connsiteY665" fmla="*/ 908549 h 1256101"/>
                <a:gd name="connsiteX666" fmla="*/ 389946 w 3871598"/>
                <a:gd name="connsiteY666" fmla="*/ 907798 h 1256101"/>
                <a:gd name="connsiteX667" fmla="*/ 382336 w 3871598"/>
                <a:gd name="connsiteY667" fmla="*/ 907664 h 1256101"/>
                <a:gd name="connsiteX668" fmla="*/ 359187 w 3871598"/>
                <a:gd name="connsiteY668" fmla="*/ 932312 h 1256101"/>
                <a:gd name="connsiteX669" fmla="*/ 364791 w 3871598"/>
                <a:gd name="connsiteY669" fmla="*/ 907259 h 1256101"/>
                <a:gd name="connsiteX670" fmla="*/ 354189 w 3871598"/>
                <a:gd name="connsiteY670" fmla="*/ 911060 h 1256101"/>
                <a:gd name="connsiteX671" fmla="*/ 355779 w 3871598"/>
                <a:gd name="connsiteY671" fmla="*/ 906574 h 1256101"/>
                <a:gd name="connsiteX672" fmla="*/ 350511 w 3871598"/>
                <a:gd name="connsiteY672" fmla="*/ 906322 h 1256101"/>
                <a:gd name="connsiteX673" fmla="*/ 353972 w 3871598"/>
                <a:gd name="connsiteY673" fmla="*/ 903759 h 1256101"/>
                <a:gd name="connsiteX674" fmla="*/ 353421 w 3871598"/>
                <a:gd name="connsiteY674" fmla="*/ 902674 h 1256101"/>
                <a:gd name="connsiteX675" fmla="*/ 362474 w 3871598"/>
                <a:gd name="connsiteY675" fmla="*/ 898776 h 1256101"/>
                <a:gd name="connsiteX676" fmla="*/ 363707 w 3871598"/>
                <a:gd name="connsiteY676" fmla="*/ 897386 h 1256101"/>
                <a:gd name="connsiteX677" fmla="*/ 347016 w 3871598"/>
                <a:gd name="connsiteY677" fmla="*/ 898291 h 1256101"/>
                <a:gd name="connsiteX678" fmla="*/ 357253 w 3871598"/>
                <a:gd name="connsiteY678" fmla="*/ 887214 h 1256101"/>
                <a:gd name="connsiteX679" fmla="*/ 353181 w 3871598"/>
                <a:gd name="connsiteY679" fmla="*/ 882230 h 1256101"/>
                <a:gd name="connsiteX680" fmla="*/ 338318 w 3871598"/>
                <a:gd name="connsiteY680" fmla="*/ 882224 h 1256101"/>
                <a:gd name="connsiteX681" fmla="*/ 305801 w 3871598"/>
                <a:gd name="connsiteY681" fmla="*/ 903074 h 1256101"/>
                <a:gd name="connsiteX682" fmla="*/ 302632 w 3871598"/>
                <a:gd name="connsiteY682" fmla="*/ 888791 h 1256101"/>
                <a:gd name="connsiteX683" fmla="*/ 297035 w 3871598"/>
                <a:gd name="connsiteY683" fmla="*/ 892754 h 1256101"/>
                <a:gd name="connsiteX684" fmla="*/ 293533 w 3871598"/>
                <a:gd name="connsiteY684" fmla="*/ 889244 h 1256101"/>
                <a:gd name="connsiteX685" fmla="*/ 296553 w 3871598"/>
                <a:gd name="connsiteY685" fmla="*/ 861353 h 1256101"/>
                <a:gd name="connsiteX686" fmla="*/ 291420 w 3871598"/>
                <a:gd name="connsiteY686" fmla="*/ 859910 h 1256101"/>
                <a:gd name="connsiteX687" fmla="*/ 297259 w 3871598"/>
                <a:gd name="connsiteY687" fmla="*/ 855660 h 1256101"/>
                <a:gd name="connsiteX688" fmla="*/ 297404 w 3871598"/>
                <a:gd name="connsiteY688" fmla="*/ 854469 h 1256101"/>
                <a:gd name="connsiteX689" fmla="*/ 288615 w 3871598"/>
                <a:gd name="connsiteY689" fmla="*/ 855788 h 1256101"/>
                <a:gd name="connsiteX690" fmla="*/ 266124 w 3871598"/>
                <a:gd name="connsiteY690" fmla="*/ 875272 h 1256101"/>
                <a:gd name="connsiteX691" fmla="*/ 261881 w 3871598"/>
                <a:gd name="connsiteY691" fmla="*/ 864890 h 1256101"/>
                <a:gd name="connsiteX692" fmla="*/ 258056 w 3871598"/>
                <a:gd name="connsiteY692" fmla="*/ 868526 h 1256101"/>
                <a:gd name="connsiteX693" fmla="*/ 254912 w 3871598"/>
                <a:gd name="connsiteY693" fmla="*/ 866293 h 1256101"/>
                <a:gd name="connsiteX694" fmla="*/ 254044 w 3871598"/>
                <a:gd name="connsiteY694" fmla="*/ 845954 h 1256101"/>
                <a:gd name="connsiteX695" fmla="*/ 251324 w 3871598"/>
                <a:gd name="connsiteY695" fmla="*/ 843985 h 1256101"/>
                <a:gd name="connsiteX696" fmla="*/ 251553 w 3871598"/>
                <a:gd name="connsiteY696" fmla="*/ 843689 h 1256101"/>
                <a:gd name="connsiteX697" fmla="*/ 252804 w 3871598"/>
                <a:gd name="connsiteY697" fmla="*/ 837991 h 1256101"/>
                <a:gd name="connsiteX698" fmla="*/ 251332 w 3871598"/>
                <a:gd name="connsiteY698" fmla="*/ 832730 h 1256101"/>
                <a:gd name="connsiteX699" fmla="*/ 247809 w 3871598"/>
                <a:gd name="connsiteY699" fmla="*/ 833347 h 1256101"/>
                <a:gd name="connsiteX700" fmla="*/ 224075 w 3871598"/>
                <a:gd name="connsiteY700" fmla="*/ 842397 h 1256101"/>
                <a:gd name="connsiteX701" fmla="*/ 221241 w 3871598"/>
                <a:gd name="connsiteY701" fmla="*/ 841720 h 1256101"/>
                <a:gd name="connsiteX702" fmla="*/ 220740 w 3871598"/>
                <a:gd name="connsiteY702" fmla="*/ 839638 h 1256101"/>
                <a:gd name="connsiteX703" fmla="*/ 213763 w 3871598"/>
                <a:gd name="connsiteY703" fmla="*/ 840971 h 1256101"/>
                <a:gd name="connsiteX704" fmla="*/ 214558 w 3871598"/>
                <a:gd name="connsiteY704" fmla="*/ 834622 h 1256101"/>
                <a:gd name="connsiteX705" fmla="*/ 214560 w 3871598"/>
                <a:gd name="connsiteY705" fmla="*/ 833092 h 1256101"/>
                <a:gd name="connsiteX706" fmla="*/ 211979 w 3871598"/>
                <a:gd name="connsiteY706" fmla="*/ 829345 h 1256101"/>
                <a:gd name="connsiteX707" fmla="*/ 178029 w 3871598"/>
                <a:gd name="connsiteY707" fmla="*/ 837112 h 1256101"/>
                <a:gd name="connsiteX708" fmla="*/ 198034 w 3871598"/>
                <a:gd name="connsiteY708" fmla="*/ 827550 h 1256101"/>
                <a:gd name="connsiteX709" fmla="*/ 184238 w 3871598"/>
                <a:gd name="connsiteY709" fmla="*/ 827552 h 1256101"/>
                <a:gd name="connsiteX710" fmla="*/ 197787 w 3871598"/>
                <a:gd name="connsiteY710" fmla="*/ 823902 h 1256101"/>
                <a:gd name="connsiteX711" fmla="*/ 199325 w 3871598"/>
                <a:gd name="connsiteY711" fmla="*/ 823788 h 1256101"/>
                <a:gd name="connsiteX712" fmla="*/ 171429 w 3871598"/>
                <a:gd name="connsiteY712" fmla="*/ 820905 h 1256101"/>
                <a:gd name="connsiteX713" fmla="*/ 192565 w 3871598"/>
                <a:gd name="connsiteY713" fmla="*/ 812677 h 1256101"/>
                <a:gd name="connsiteX714" fmla="*/ 184366 w 3871598"/>
                <a:gd name="connsiteY714" fmla="*/ 810979 h 1256101"/>
                <a:gd name="connsiteX715" fmla="*/ 208411 w 3871598"/>
                <a:gd name="connsiteY715" fmla="*/ 805646 h 1256101"/>
                <a:gd name="connsiteX716" fmla="*/ 204281 w 3871598"/>
                <a:gd name="connsiteY716" fmla="*/ 801198 h 1256101"/>
                <a:gd name="connsiteX717" fmla="*/ 196853 w 3871598"/>
                <a:gd name="connsiteY717" fmla="*/ 802361 h 1256101"/>
                <a:gd name="connsiteX718" fmla="*/ 201025 w 3871598"/>
                <a:gd name="connsiteY718" fmla="*/ 798423 h 1256101"/>
                <a:gd name="connsiteX719" fmla="*/ 199604 w 3871598"/>
                <a:gd name="connsiteY719" fmla="*/ 796998 h 1256101"/>
                <a:gd name="connsiteX720" fmla="*/ 176604 w 3871598"/>
                <a:gd name="connsiteY720" fmla="*/ 798040 h 1256101"/>
                <a:gd name="connsiteX721" fmla="*/ 191514 w 3871598"/>
                <a:gd name="connsiteY721" fmla="*/ 791235 h 1256101"/>
                <a:gd name="connsiteX722" fmla="*/ 192283 w 3871598"/>
                <a:gd name="connsiteY722" fmla="*/ 790682 h 1256101"/>
                <a:gd name="connsiteX723" fmla="*/ 192244 w 3871598"/>
                <a:gd name="connsiteY723" fmla="*/ 790691 h 1256101"/>
                <a:gd name="connsiteX724" fmla="*/ 166500 w 3871598"/>
                <a:gd name="connsiteY724" fmla="*/ 797071 h 1256101"/>
                <a:gd name="connsiteX725" fmla="*/ 171960 w 3871598"/>
                <a:gd name="connsiteY725" fmla="*/ 787528 h 1256101"/>
                <a:gd name="connsiteX726" fmla="*/ 147270 w 3871598"/>
                <a:gd name="connsiteY726" fmla="*/ 793011 h 1256101"/>
                <a:gd name="connsiteX727" fmla="*/ 147748 w 3871598"/>
                <a:gd name="connsiteY727" fmla="*/ 791479 h 1256101"/>
                <a:gd name="connsiteX728" fmla="*/ 155326 w 3871598"/>
                <a:gd name="connsiteY728" fmla="*/ 787940 h 1256101"/>
                <a:gd name="connsiteX729" fmla="*/ 133366 w 3871598"/>
                <a:gd name="connsiteY729" fmla="*/ 789207 h 1256101"/>
                <a:gd name="connsiteX730" fmla="*/ 158047 w 3871598"/>
                <a:gd name="connsiteY730" fmla="*/ 779729 h 1256101"/>
                <a:gd name="connsiteX731" fmla="*/ 158199 w 3871598"/>
                <a:gd name="connsiteY731" fmla="*/ 779363 h 1256101"/>
                <a:gd name="connsiteX732" fmla="*/ 144432 w 3871598"/>
                <a:gd name="connsiteY732" fmla="*/ 781188 h 1256101"/>
                <a:gd name="connsiteX733" fmla="*/ 157732 w 3871598"/>
                <a:gd name="connsiteY733" fmla="*/ 777013 h 1256101"/>
                <a:gd name="connsiteX734" fmla="*/ 136600 w 3871598"/>
                <a:gd name="connsiteY734" fmla="*/ 777108 h 1256101"/>
                <a:gd name="connsiteX735" fmla="*/ 170828 w 3871598"/>
                <a:gd name="connsiteY735" fmla="*/ 771674 h 1256101"/>
                <a:gd name="connsiteX736" fmla="*/ 172594 w 3871598"/>
                <a:gd name="connsiteY736" fmla="*/ 768558 h 1256101"/>
                <a:gd name="connsiteX737" fmla="*/ 169918 w 3871598"/>
                <a:gd name="connsiteY737" fmla="*/ 768543 h 1256101"/>
                <a:gd name="connsiteX738" fmla="*/ 172295 w 3871598"/>
                <a:gd name="connsiteY738" fmla="*/ 767607 h 1256101"/>
                <a:gd name="connsiteX739" fmla="*/ 170304 w 3871598"/>
                <a:gd name="connsiteY739" fmla="*/ 763889 h 1256101"/>
                <a:gd name="connsiteX740" fmla="*/ 177290 w 3871598"/>
                <a:gd name="connsiteY740" fmla="*/ 762607 h 1256101"/>
                <a:gd name="connsiteX741" fmla="*/ 177370 w 3871598"/>
                <a:gd name="connsiteY741" fmla="*/ 761158 h 1256101"/>
                <a:gd name="connsiteX742" fmla="*/ 179972 w 3871598"/>
                <a:gd name="connsiteY742" fmla="*/ 759880 h 1256101"/>
                <a:gd name="connsiteX743" fmla="*/ 204599 w 3871598"/>
                <a:gd name="connsiteY743" fmla="*/ 758340 h 1256101"/>
                <a:gd name="connsiteX744" fmla="*/ 213342 w 3871598"/>
                <a:gd name="connsiteY744" fmla="*/ 756647 h 1256101"/>
                <a:gd name="connsiteX745" fmla="*/ 205846 w 3871598"/>
                <a:gd name="connsiteY745" fmla="*/ 752206 h 1256101"/>
                <a:gd name="connsiteX746" fmla="*/ 194159 w 3871598"/>
                <a:gd name="connsiteY746" fmla="*/ 756107 h 1256101"/>
                <a:gd name="connsiteX747" fmla="*/ 191173 w 3871598"/>
                <a:gd name="connsiteY747" fmla="*/ 755164 h 1256101"/>
                <a:gd name="connsiteX748" fmla="*/ 191738 w 3871598"/>
                <a:gd name="connsiteY748" fmla="*/ 750328 h 1256101"/>
                <a:gd name="connsiteX749" fmla="*/ 210190 w 3871598"/>
                <a:gd name="connsiteY749" fmla="*/ 744357 h 1256101"/>
                <a:gd name="connsiteX750" fmla="*/ 202575 w 3871598"/>
                <a:gd name="connsiteY750" fmla="*/ 741461 h 1256101"/>
                <a:gd name="connsiteX751" fmla="*/ 202693 w 3871598"/>
                <a:gd name="connsiteY751" fmla="*/ 740467 h 1256101"/>
                <a:gd name="connsiteX752" fmla="*/ 86786 w 3871598"/>
                <a:gd name="connsiteY752" fmla="*/ 744721 h 1256101"/>
                <a:gd name="connsiteX753" fmla="*/ 106235 w 3871598"/>
                <a:gd name="connsiteY753" fmla="*/ 740480 h 1256101"/>
                <a:gd name="connsiteX754" fmla="*/ 0 w 3871598"/>
                <a:gd name="connsiteY754" fmla="*/ 734205 h 1256101"/>
                <a:gd name="connsiteX755" fmla="*/ 50398 w 3871598"/>
                <a:gd name="connsiteY755" fmla="*/ 718069 h 1256101"/>
                <a:gd name="connsiteX756" fmla="*/ 117575 w 3871598"/>
                <a:gd name="connsiteY756" fmla="*/ 707758 h 1256101"/>
                <a:gd name="connsiteX757" fmla="*/ 90114 w 3871598"/>
                <a:gd name="connsiteY757" fmla="*/ 705388 h 1256101"/>
                <a:gd name="connsiteX758" fmla="*/ 156417 w 3871598"/>
                <a:gd name="connsiteY758" fmla="*/ 681790 h 1256101"/>
                <a:gd name="connsiteX759" fmla="*/ 170697 w 3871598"/>
                <a:gd name="connsiteY759" fmla="*/ 671626 h 1256101"/>
                <a:gd name="connsiteX760" fmla="*/ 199201 w 3871598"/>
                <a:gd name="connsiteY760" fmla="*/ 664624 h 1256101"/>
                <a:gd name="connsiteX761" fmla="*/ 191759 w 3871598"/>
                <a:gd name="connsiteY761" fmla="*/ 662982 h 1256101"/>
                <a:gd name="connsiteX762" fmla="*/ 191918 w 3871598"/>
                <a:gd name="connsiteY762" fmla="*/ 662298 h 1256101"/>
                <a:gd name="connsiteX763" fmla="*/ 110300 w 3871598"/>
                <a:gd name="connsiteY763" fmla="*/ 667669 h 1256101"/>
                <a:gd name="connsiteX764" fmla="*/ 174967 w 3871598"/>
                <a:gd name="connsiteY764" fmla="*/ 630292 h 1256101"/>
                <a:gd name="connsiteX765" fmla="*/ 149325 w 3871598"/>
                <a:gd name="connsiteY765" fmla="*/ 623963 h 1256101"/>
                <a:gd name="connsiteX766" fmla="*/ 163638 w 3871598"/>
                <a:gd name="connsiteY766" fmla="*/ 616136 h 1256101"/>
                <a:gd name="connsiteX767" fmla="*/ 150777 w 3871598"/>
                <a:gd name="connsiteY767" fmla="*/ 614947 h 1256101"/>
                <a:gd name="connsiteX768" fmla="*/ 133802 w 3871598"/>
                <a:gd name="connsiteY768" fmla="*/ 607902 h 1256101"/>
                <a:gd name="connsiteX769" fmla="*/ 169190 w 3871598"/>
                <a:gd name="connsiteY769" fmla="*/ 588390 h 1256101"/>
                <a:gd name="connsiteX770" fmla="*/ 150247 w 3871598"/>
                <a:gd name="connsiteY770" fmla="*/ 585408 h 1256101"/>
                <a:gd name="connsiteX771" fmla="*/ 168962 w 3871598"/>
                <a:gd name="connsiteY771" fmla="*/ 580428 h 1256101"/>
                <a:gd name="connsiteX772" fmla="*/ 134860 w 3871598"/>
                <a:gd name="connsiteY772" fmla="*/ 572918 h 1256101"/>
                <a:gd name="connsiteX773" fmla="*/ 191674 w 3871598"/>
                <a:gd name="connsiteY773" fmla="*/ 565161 h 1256101"/>
                <a:gd name="connsiteX774" fmla="*/ 156558 w 3871598"/>
                <a:gd name="connsiteY774" fmla="*/ 557337 h 1256101"/>
                <a:gd name="connsiteX775" fmla="*/ 165407 w 3871598"/>
                <a:gd name="connsiteY775" fmla="*/ 554656 h 1256101"/>
                <a:gd name="connsiteX776" fmla="*/ 131840 w 3871598"/>
                <a:gd name="connsiteY776" fmla="*/ 551029 h 1256101"/>
                <a:gd name="connsiteX777" fmla="*/ 188653 w 3871598"/>
                <a:gd name="connsiteY777" fmla="*/ 543248 h 1256101"/>
                <a:gd name="connsiteX778" fmla="*/ 76767 w 3871598"/>
                <a:gd name="connsiteY778" fmla="*/ 536597 h 1256101"/>
                <a:gd name="connsiteX779" fmla="*/ 82505 w 3871598"/>
                <a:gd name="connsiteY779" fmla="*/ 534708 h 1256101"/>
                <a:gd name="connsiteX780" fmla="*/ 109812 w 3871598"/>
                <a:gd name="connsiteY780" fmla="*/ 528383 h 1256101"/>
                <a:gd name="connsiteX781" fmla="*/ 132171 w 3871598"/>
                <a:gd name="connsiteY781" fmla="*/ 527562 h 1256101"/>
                <a:gd name="connsiteX782" fmla="*/ 140233 w 3871598"/>
                <a:gd name="connsiteY782" fmla="*/ 518513 h 1256101"/>
                <a:gd name="connsiteX783" fmla="*/ 275109 w 3871598"/>
                <a:gd name="connsiteY783" fmla="*/ 486746 h 1256101"/>
                <a:gd name="connsiteX784" fmla="*/ 275689 w 3871598"/>
                <a:gd name="connsiteY784" fmla="*/ 484702 h 1256101"/>
                <a:gd name="connsiteX785" fmla="*/ 276758 w 3871598"/>
                <a:gd name="connsiteY785" fmla="*/ 482410 h 1256101"/>
                <a:gd name="connsiteX786" fmla="*/ 297319 w 3871598"/>
                <a:gd name="connsiteY786" fmla="*/ 480899 h 1256101"/>
                <a:gd name="connsiteX787" fmla="*/ 300248 w 3871598"/>
                <a:gd name="connsiteY787" fmla="*/ 480163 h 1256101"/>
                <a:gd name="connsiteX788" fmla="*/ 306730 w 3871598"/>
                <a:gd name="connsiteY788" fmla="*/ 477899 h 1256101"/>
                <a:gd name="connsiteX789" fmla="*/ 305792 w 3871598"/>
                <a:gd name="connsiteY789" fmla="*/ 477065 h 1256101"/>
                <a:gd name="connsiteX790" fmla="*/ 306566 w 3871598"/>
                <a:gd name="connsiteY790" fmla="*/ 476712 h 1256101"/>
                <a:gd name="connsiteX791" fmla="*/ 304058 w 3871598"/>
                <a:gd name="connsiteY791" fmla="*/ 473478 h 1256101"/>
                <a:gd name="connsiteX792" fmla="*/ 305722 w 3871598"/>
                <a:gd name="connsiteY792" fmla="*/ 472157 h 1256101"/>
                <a:gd name="connsiteX793" fmla="*/ 303815 w 3871598"/>
                <a:gd name="connsiteY793" fmla="*/ 472203 h 1256101"/>
                <a:gd name="connsiteX794" fmla="*/ 303450 w 3871598"/>
                <a:gd name="connsiteY794" fmla="*/ 470187 h 1256101"/>
                <a:gd name="connsiteX795" fmla="*/ 305178 w 3871598"/>
                <a:gd name="connsiteY795" fmla="*/ 468198 h 1256101"/>
                <a:gd name="connsiteX796" fmla="*/ 296324 w 3871598"/>
                <a:gd name="connsiteY796" fmla="*/ 467946 h 1256101"/>
                <a:gd name="connsiteX797" fmla="*/ 337609 w 3871598"/>
                <a:gd name="connsiteY797" fmla="*/ 457256 h 1256101"/>
                <a:gd name="connsiteX798" fmla="*/ 342562 w 3871598"/>
                <a:gd name="connsiteY798" fmla="*/ 449440 h 1256101"/>
                <a:gd name="connsiteX799" fmla="*/ 352020 w 3871598"/>
                <a:gd name="connsiteY799" fmla="*/ 449659 h 1256101"/>
                <a:gd name="connsiteX800" fmla="*/ 337648 w 3871598"/>
                <a:gd name="connsiteY800" fmla="*/ 445451 h 1256101"/>
                <a:gd name="connsiteX801" fmla="*/ 337530 w 3871598"/>
                <a:gd name="connsiteY801" fmla="*/ 445495 h 1256101"/>
                <a:gd name="connsiteX802" fmla="*/ 340872 w 3871598"/>
                <a:gd name="connsiteY802" fmla="*/ 437179 h 1256101"/>
                <a:gd name="connsiteX803" fmla="*/ 350431 w 3871598"/>
                <a:gd name="connsiteY803" fmla="*/ 438113 h 1256101"/>
                <a:gd name="connsiteX804" fmla="*/ 335657 w 3871598"/>
                <a:gd name="connsiteY804" fmla="*/ 430993 h 1256101"/>
                <a:gd name="connsiteX805" fmla="*/ 308858 w 3871598"/>
                <a:gd name="connsiteY805" fmla="*/ 441312 h 1256101"/>
                <a:gd name="connsiteX806" fmla="*/ 305948 w 3871598"/>
                <a:gd name="connsiteY806" fmla="*/ 439477 h 1256101"/>
                <a:gd name="connsiteX807" fmla="*/ 306632 w 3871598"/>
                <a:gd name="connsiteY807" fmla="*/ 435308 h 1256101"/>
                <a:gd name="connsiteX808" fmla="*/ 298757 w 3871598"/>
                <a:gd name="connsiteY808" fmla="*/ 438142 h 1256101"/>
                <a:gd name="connsiteX809" fmla="*/ 297641 w 3871598"/>
                <a:gd name="connsiteY809" fmla="*/ 436655 h 1256101"/>
                <a:gd name="connsiteX810" fmla="*/ 300994 w 3871598"/>
                <a:gd name="connsiteY810" fmla="*/ 427218 h 1256101"/>
                <a:gd name="connsiteX811" fmla="*/ 287759 w 3871598"/>
                <a:gd name="connsiteY811" fmla="*/ 426454 h 1256101"/>
                <a:gd name="connsiteX812" fmla="*/ 271517 w 3871598"/>
                <a:gd name="connsiteY812" fmla="*/ 433834 h 1256101"/>
                <a:gd name="connsiteX813" fmla="*/ 268619 w 3871598"/>
                <a:gd name="connsiteY813" fmla="*/ 432711 h 1256101"/>
                <a:gd name="connsiteX814" fmla="*/ 267992 w 3871598"/>
                <a:gd name="connsiteY814" fmla="*/ 429712 h 1256101"/>
                <a:gd name="connsiteX815" fmla="*/ 261039 w 3871598"/>
                <a:gd name="connsiteY815" fmla="*/ 431219 h 1256101"/>
                <a:gd name="connsiteX816" fmla="*/ 261089 w 3871598"/>
                <a:gd name="connsiteY816" fmla="*/ 425474 h 1256101"/>
                <a:gd name="connsiteX817" fmla="*/ 229818 w 3871598"/>
                <a:gd name="connsiteY817" fmla="*/ 424821 h 1256101"/>
                <a:gd name="connsiteX818" fmla="*/ 242387 w 3871598"/>
                <a:gd name="connsiteY818" fmla="*/ 421555 h 1256101"/>
                <a:gd name="connsiteX819" fmla="*/ 234201 w 3871598"/>
                <a:gd name="connsiteY819" fmla="*/ 419956 h 1256101"/>
                <a:gd name="connsiteX820" fmla="*/ 258250 w 3871598"/>
                <a:gd name="connsiteY820" fmla="*/ 414648 h 1256101"/>
                <a:gd name="connsiteX821" fmla="*/ 250342 w 3871598"/>
                <a:gd name="connsiteY821" fmla="*/ 403589 h 1256101"/>
                <a:gd name="connsiteX822" fmla="*/ 276539 w 3871598"/>
                <a:gd name="connsiteY822" fmla="*/ 401031 h 1256101"/>
                <a:gd name="connsiteX823" fmla="*/ 276582 w 3871598"/>
                <a:gd name="connsiteY823" fmla="*/ 401025 h 1256101"/>
                <a:gd name="connsiteX824" fmla="*/ 275696 w 3871598"/>
                <a:gd name="connsiteY824" fmla="*/ 400593 h 1256101"/>
                <a:gd name="connsiteX825" fmla="*/ 259630 w 3871598"/>
                <a:gd name="connsiteY825" fmla="*/ 397667 h 1256101"/>
                <a:gd name="connsiteX826" fmla="*/ 288045 w 3871598"/>
                <a:gd name="connsiteY826" fmla="*/ 387424 h 1256101"/>
                <a:gd name="connsiteX827" fmla="*/ 278197 w 3871598"/>
                <a:gd name="connsiteY827" fmla="*/ 385058 h 1256101"/>
                <a:gd name="connsiteX828" fmla="*/ 309560 w 3871598"/>
                <a:gd name="connsiteY828" fmla="*/ 378624 h 1256101"/>
                <a:gd name="connsiteX829" fmla="*/ 302362 w 3871598"/>
                <a:gd name="connsiteY829" fmla="*/ 363628 h 1256101"/>
                <a:gd name="connsiteX830" fmla="*/ 335742 w 3871598"/>
                <a:gd name="connsiteY830" fmla="*/ 360924 h 1256101"/>
                <a:gd name="connsiteX831" fmla="*/ 335796 w 3871598"/>
                <a:gd name="connsiteY831" fmla="*/ 360917 h 1256101"/>
                <a:gd name="connsiteX832" fmla="*/ 331885 w 3871598"/>
                <a:gd name="connsiteY832" fmla="*/ 354527 h 1256101"/>
                <a:gd name="connsiteX833" fmla="*/ 361070 w 3871598"/>
                <a:gd name="connsiteY833" fmla="*/ 353469 h 1256101"/>
                <a:gd name="connsiteX834" fmla="*/ 363019 w 3871598"/>
                <a:gd name="connsiteY834" fmla="*/ 347879 h 1256101"/>
                <a:gd name="connsiteX835" fmla="*/ 354998 w 3871598"/>
                <a:gd name="connsiteY835" fmla="*/ 346312 h 1256101"/>
                <a:gd name="connsiteX836" fmla="*/ 363190 w 3871598"/>
                <a:gd name="connsiteY836" fmla="*/ 344585 h 1256101"/>
                <a:gd name="connsiteX837" fmla="*/ 368871 w 3871598"/>
                <a:gd name="connsiteY837" fmla="*/ 336602 h 1256101"/>
                <a:gd name="connsiteX838" fmla="*/ 417580 w 3871598"/>
                <a:gd name="connsiteY838" fmla="*/ 335983 h 1256101"/>
                <a:gd name="connsiteX839" fmla="*/ 420602 w 3871598"/>
                <a:gd name="connsiteY839" fmla="*/ 334852 h 1256101"/>
                <a:gd name="connsiteX840" fmla="*/ 422386 w 3871598"/>
                <a:gd name="connsiteY840" fmla="*/ 332745 h 1256101"/>
                <a:gd name="connsiteX841" fmla="*/ 426975 w 3871598"/>
                <a:gd name="connsiteY841" fmla="*/ 331445 h 1256101"/>
                <a:gd name="connsiteX842" fmla="*/ 432333 w 3871598"/>
                <a:gd name="connsiteY842" fmla="*/ 326988 h 1256101"/>
                <a:gd name="connsiteX843" fmla="*/ 430371 w 3871598"/>
                <a:gd name="connsiteY843" fmla="*/ 312743 h 1256101"/>
                <a:gd name="connsiteX844" fmla="*/ 302766 w 3871598"/>
                <a:gd name="connsiteY844" fmla="*/ 330329 h 1256101"/>
                <a:gd name="connsiteX845" fmla="*/ 294966 w 3871598"/>
                <a:gd name="connsiteY845" fmla="*/ 310435 h 1256101"/>
                <a:gd name="connsiteX846" fmla="*/ 325734 w 3871598"/>
                <a:gd name="connsiteY846" fmla="*/ 306537 h 1256101"/>
                <a:gd name="connsiteX847" fmla="*/ 328248 w 3871598"/>
                <a:gd name="connsiteY847" fmla="*/ 306549 h 1256101"/>
                <a:gd name="connsiteX848" fmla="*/ 328302 w 3871598"/>
                <a:gd name="connsiteY848" fmla="*/ 306544 h 1256101"/>
                <a:gd name="connsiteX849" fmla="*/ 327996 w 3871598"/>
                <a:gd name="connsiteY849" fmla="*/ 306265 h 1256101"/>
                <a:gd name="connsiteX850" fmla="*/ 345807 w 3871598"/>
                <a:gd name="connsiteY850" fmla="*/ 304119 h 1256101"/>
                <a:gd name="connsiteX851" fmla="*/ 328159 w 3871598"/>
                <a:gd name="connsiteY851" fmla="*/ 298714 h 1256101"/>
                <a:gd name="connsiteX852" fmla="*/ 345817 w 3871598"/>
                <a:gd name="connsiteY852" fmla="*/ 296554 h 1256101"/>
                <a:gd name="connsiteX853" fmla="*/ 353320 w 3871598"/>
                <a:gd name="connsiteY853" fmla="*/ 297228 h 1256101"/>
                <a:gd name="connsiteX854" fmla="*/ 353643 w 3871598"/>
                <a:gd name="connsiteY854" fmla="*/ 295595 h 1256101"/>
                <a:gd name="connsiteX855" fmla="*/ 416000 w 3871598"/>
                <a:gd name="connsiteY855" fmla="*/ 288216 h 1256101"/>
                <a:gd name="connsiteX856" fmla="*/ 416137 w 3871598"/>
                <a:gd name="connsiteY856" fmla="*/ 288198 h 1256101"/>
                <a:gd name="connsiteX857" fmla="*/ 413568 w 3871598"/>
                <a:gd name="connsiteY857" fmla="*/ 288175 h 1256101"/>
                <a:gd name="connsiteX858" fmla="*/ 363056 w 3871598"/>
                <a:gd name="connsiteY858" fmla="*/ 291358 h 1256101"/>
                <a:gd name="connsiteX859" fmla="*/ 426197 w 3871598"/>
                <a:gd name="connsiteY859" fmla="*/ 280842 h 1256101"/>
                <a:gd name="connsiteX860" fmla="*/ 440059 w 3871598"/>
                <a:gd name="connsiteY860" fmla="*/ 279219 h 1256101"/>
                <a:gd name="connsiteX861" fmla="*/ 456781 w 3871598"/>
                <a:gd name="connsiteY861" fmla="*/ 275749 h 1256101"/>
                <a:gd name="connsiteX862" fmla="*/ 463948 w 3871598"/>
                <a:gd name="connsiteY862" fmla="*/ 274554 h 1256101"/>
                <a:gd name="connsiteX863" fmla="*/ 462574 w 3871598"/>
                <a:gd name="connsiteY863" fmla="*/ 274547 h 1256101"/>
                <a:gd name="connsiteX864" fmla="*/ 510546 w 3871598"/>
                <a:gd name="connsiteY864" fmla="*/ 264592 h 1256101"/>
                <a:gd name="connsiteX865" fmla="*/ 541113 w 3871598"/>
                <a:gd name="connsiteY865" fmla="*/ 261078 h 1256101"/>
                <a:gd name="connsiteX866" fmla="*/ 537203 w 3871598"/>
                <a:gd name="connsiteY866" fmla="*/ 258911 h 1256101"/>
                <a:gd name="connsiteX867" fmla="*/ 535767 w 3871598"/>
                <a:gd name="connsiteY867" fmla="*/ 258710 h 1256101"/>
                <a:gd name="connsiteX868" fmla="*/ 535535 w 3871598"/>
                <a:gd name="connsiteY868" fmla="*/ 258677 h 1256101"/>
                <a:gd name="connsiteX869" fmla="*/ 567554 w 3871598"/>
                <a:gd name="connsiteY869" fmla="*/ 247587 h 1256101"/>
                <a:gd name="connsiteX870" fmla="*/ 569763 w 3871598"/>
                <a:gd name="connsiteY870" fmla="*/ 247344 h 1256101"/>
                <a:gd name="connsiteX871" fmla="*/ 538146 w 3871598"/>
                <a:gd name="connsiteY871" fmla="*/ 229461 h 1256101"/>
                <a:gd name="connsiteX872" fmla="*/ 541046 w 3871598"/>
                <a:gd name="connsiteY872" fmla="*/ 228485 h 1256101"/>
                <a:gd name="connsiteX873" fmla="*/ 554357 w 3871598"/>
                <a:gd name="connsiteY873" fmla="*/ 226892 h 1256101"/>
                <a:gd name="connsiteX874" fmla="*/ 564453 w 3871598"/>
                <a:gd name="connsiteY874" fmla="*/ 230583 h 1256101"/>
                <a:gd name="connsiteX875" fmla="*/ 569704 w 3871598"/>
                <a:gd name="connsiteY875" fmla="*/ 221885 h 1256101"/>
                <a:gd name="connsiteX876" fmla="*/ 635548 w 3871598"/>
                <a:gd name="connsiteY876" fmla="*/ 213423 h 1256101"/>
                <a:gd name="connsiteX877" fmla="*/ 636181 w 3871598"/>
                <a:gd name="connsiteY877" fmla="*/ 211201 h 1256101"/>
                <a:gd name="connsiteX878" fmla="*/ 637080 w 3871598"/>
                <a:gd name="connsiteY878" fmla="*/ 208798 h 1256101"/>
                <a:gd name="connsiteX879" fmla="*/ 646504 w 3871598"/>
                <a:gd name="connsiteY879" fmla="*/ 211324 h 1256101"/>
                <a:gd name="connsiteX880" fmla="*/ 647941 w 3871598"/>
                <a:gd name="connsiteY880" fmla="*/ 211086 h 1256101"/>
                <a:gd name="connsiteX881" fmla="*/ 651242 w 3871598"/>
                <a:gd name="connsiteY881" fmla="*/ 209837 h 1256101"/>
                <a:gd name="connsiteX882" fmla="*/ 650978 w 3871598"/>
                <a:gd name="connsiteY882" fmla="*/ 208685 h 1256101"/>
                <a:gd name="connsiteX883" fmla="*/ 651388 w 3871598"/>
                <a:gd name="connsiteY883" fmla="*/ 208442 h 1256101"/>
                <a:gd name="connsiteX884" fmla="*/ 650868 w 3871598"/>
                <a:gd name="connsiteY884" fmla="*/ 204217 h 1256101"/>
                <a:gd name="connsiteX885" fmla="*/ 651851 w 3871598"/>
                <a:gd name="connsiteY885" fmla="*/ 203048 h 1256101"/>
                <a:gd name="connsiteX886" fmla="*/ 650994 w 3871598"/>
                <a:gd name="connsiteY886" fmla="*/ 202706 h 1256101"/>
                <a:gd name="connsiteX887" fmla="*/ 651203 w 3871598"/>
                <a:gd name="connsiteY887" fmla="*/ 200322 h 1256101"/>
                <a:gd name="connsiteX888" fmla="*/ 652338 w 3871598"/>
                <a:gd name="connsiteY888" fmla="*/ 198399 h 1256101"/>
                <a:gd name="connsiteX889" fmla="*/ 648447 w 3871598"/>
                <a:gd name="connsiteY889" fmla="*/ 196278 h 1256101"/>
                <a:gd name="connsiteX890" fmla="*/ 668777 w 3871598"/>
                <a:gd name="connsiteY890" fmla="*/ 192581 h 1256101"/>
                <a:gd name="connsiteX891" fmla="*/ 672419 w 3871598"/>
                <a:gd name="connsiteY891" fmla="*/ 184653 h 1256101"/>
                <a:gd name="connsiteX892" fmla="*/ 676588 w 3871598"/>
                <a:gd name="connsiteY892" fmla="*/ 186863 h 1256101"/>
                <a:gd name="connsiteX893" fmla="*/ 670969 w 3871598"/>
                <a:gd name="connsiteY893" fmla="*/ 179066 h 1256101"/>
                <a:gd name="connsiteX894" fmla="*/ 670908 w 3871598"/>
                <a:gd name="connsiteY894" fmla="*/ 179091 h 1256101"/>
                <a:gd name="connsiteX895" fmla="*/ 673926 w 3871598"/>
                <a:gd name="connsiteY895" fmla="*/ 170256 h 1256101"/>
                <a:gd name="connsiteX896" fmla="*/ 678006 w 3871598"/>
                <a:gd name="connsiteY896" fmla="*/ 173307 h 1256101"/>
                <a:gd name="connsiteX897" fmla="*/ 672745 w 3871598"/>
                <a:gd name="connsiteY897" fmla="*/ 162090 h 1256101"/>
                <a:gd name="connsiteX898" fmla="*/ 658926 w 3871598"/>
                <a:gd name="connsiteY898" fmla="*/ 168362 h 1256101"/>
                <a:gd name="connsiteX899" fmla="*/ 657970 w 3871598"/>
                <a:gd name="connsiteY899" fmla="*/ 165657 h 1256101"/>
                <a:gd name="connsiteX900" fmla="*/ 659042 w 3871598"/>
                <a:gd name="connsiteY900" fmla="*/ 161023 h 1256101"/>
                <a:gd name="connsiteX901" fmla="*/ 655017 w 3871598"/>
                <a:gd name="connsiteY901" fmla="*/ 162639 h 1256101"/>
                <a:gd name="connsiteX902" fmla="*/ 654794 w 3871598"/>
                <a:gd name="connsiteY902" fmla="*/ 160705 h 1256101"/>
                <a:gd name="connsiteX903" fmla="*/ 658024 w 3871598"/>
                <a:gd name="connsiteY903" fmla="*/ 150586 h 1256101"/>
                <a:gd name="connsiteX904" fmla="*/ 652276 w 3871598"/>
                <a:gd name="connsiteY904" fmla="*/ 146973 h 1256101"/>
                <a:gd name="connsiteX905" fmla="*/ 643694 w 3871598"/>
                <a:gd name="connsiteY905" fmla="*/ 152064 h 1256101"/>
                <a:gd name="connsiteX906" fmla="*/ 642612 w 3871598"/>
                <a:gd name="connsiteY906" fmla="*/ 150176 h 1256101"/>
                <a:gd name="connsiteX907" fmla="*/ 642884 w 3871598"/>
                <a:gd name="connsiteY907" fmla="*/ 146612 h 1256101"/>
                <a:gd name="connsiteX908" fmla="*/ 639513 w 3871598"/>
                <a:gd name="connsiteY908" fmla="*/ 146897 h 1256101"/>
                <a:gd name="connsiteX909" fmla="*/ 640594 w 3871598"/>
                <a:gd name="connsiteY909" fmla="*/ 140327 h 1256101"/>
                <a:gd name="connsiteX910" fmla="*/ 626806 w 3871598"/>
                <a:gd name="connsiteY910" fmla="*/ 133103 h 1256101"/>
                <a:gd name="connsiteX911" fmla="*/ 632998 w 3871598"/>
                <a:gd name="connsiteY911" fmla="*/ 131966 h 1256101"/>
                <a:gd name="connsiteX912" fmla="*/ 629651 w 3871598"/>
                <a:gd name="connsiteY912" fmla="*/ 128437 h 1256101"/>
                <a:gd name="connsiteX913" fmla="*/ 641326 w 3871598"/>
                <a:gd name="connsiteY913" fmla="*/ 127337 h 1256101"/>
                <a:gd name="connsiteX914" fmla="*/ 639844 w 3871598"/>
                <a:gd name="connsiteY914" fmla="*/ 113031 h 1256101"/>
                <a:gd name="connsiteX915" fmla="*/ 651967 w 3871598"/>
                <a:gd name="connsiteY915" fmla="*/ 115524 h 1256101"/>
                <a:gd name="connsiteX916" fmla="*/ 651987 w 3871598"/>
                <a:gd name="connsiteY916" fmla="*/ 115526 h 1256101"/>
                <a:gd name="connsiteX917" fmla="*/ 651673 w 3871598"/>
                <a:gd name="connsiteY917" fmla="*/ 114846 h 1256101"/>
                <a:gd name="connsiteX918" fmla="*/ 645067 w 3871598"/>
                <a:gd name="connsiteY918" fmla="*/ 108168 h 1256101"/>
                <a:gd name="connsiteX919" fmla="*/ 659592 w 3871598"/>
                <a:gd name="connsiteY919" fmla="*/ 102317 h 1256101"/>
                <a:gd name="connsiteX920" fmla="*/ 655647 w 3871598"/>
                <a:gd name="connsiteY920" fmla="*/ 97569 h 1256101"/>
                <a:gd name="connsiteX921" fmla="*/ 670781 w 3871598"/>
                <a:gd name="connsiteY921" fmla="*/ 96693 h 1256101"/>
                <a:gd name="connsiteX922" fmla="*/ 670341 w 3871598"/>
                <a:gd name="connsiteY922" fmla="*/ 78022 h 1256101"/>
                <a:gd name="connsiteX923" fmla="*/ 685686 w 3871598"/>
                <a:gd name="connsiteY923" fmla="*/ 81837 h 1256101"/>
                <a:gd name="connsiteX924" fmla="*/ 685711 w 3871598"/>
                <a:gd name="connsiteY924" fmla="*/ 81840 h 1256101"/>
                <a:gd name="connsiteX925" fmla="*/ 685148 w 3871598"/>
                <a:gd name="connsiteY925" fmla="*/ 73711 h 1256101"/>
                <a:gd name="connsiteX926" fmla="*/ 698325 w 3871598"/>
                <a:gd name="connsiteY926" fmla="*/ 78541 h 1256101"/>
                <a:gd name="connsiteX927" fmla="*/ 700222 w 3871598"/>
                <a:gd name="connsiteY927" fmla="*/ 72540 h 1256101"/>
                <a:gd name="connsiteX928" fmla="*/ 696942 w 3871598"/>
                <a:gd name="connsiteY928" fmla="*/ 69084 h 1256101"/>
                <a:gd name="connsiteX929" fmla="*/ 700903 w 3871598"/>
                <a:gd name="connsiteY929" fmla="*/ 68803 h 1256101"/>
                <a:gd name="connsiteX930" fmla="*/ 704901 w 3871598"/>
                <a:gd name="connsiteY930" fmla="*/ 60834 h 1256101"/>
                <a:gd name="connsiteX931" fmla="*/ 726681 w 3871598"/>
                <a:gd name="connsiteY931" fmla="*/ 70210 h 1256101"/>
                <a:gd name="connsiteX932" fmla="*/ 728233 w 3871598"/>
                <a:gd name="connsiteY932" fmla="*/ 69541 h 1256101"/>
                <a:gd name="connsiteX933" fmla="*/ 729414 w 3871598"/>
                <a:gd name="connsiteY933" fmla="*/ 67496 h 1256101"/>
                <a:gd name="connsiteX934" fmla="*/ 731695 w 3871598"/>
                <a:gd name="connsiteY934" fmla="*/ 66958 h 1256101"/>
                <a:gd name="connsiteX935" fmla="*/ 734900 w 3871598"/>
                <a:gd name="connsiteY935" fmla="*/ 62961 h 1256101"/>
                <a:gd name="connsiteX936" fmla="*/ 736650 w 3871598"/>
                <a:gd name="connsiteY936" fmla="*/ 46235 h 1256101"/>
                <a:gd name="connsiteX937" fmla="*/ 676653 w 3871598"/>
                <a:gd name="connsiteY937" fmla="*/ 39958 h 1256101"/>
                <a:gd name="connsiteX938" fmla="*/ 676847 w 3871598"/>
                <a:gd name="connsiteY938" fmla="*/ 15552 h 1256101"/>
                <a:gd name="connsiteX939" fmla="*/ 691249 w 3871598"/>
                <a:gd name="connsiteY939" fmla="*/ 17459 h 1256101"/>
                <a:gd name="connsiteX940" fmla="*/ 692366 w 3871598"/>
                <a:gd name="connsiteY940" fmla="*/ 17995 h 1256101"/>
                <a:gd name="connsiteX941" fmla="*/ 692391 w 3871598"/>
                <a:gd name="connsiteY941" fmla="*/ 17999 h 1256101"/>
                <a:gd name="connsiteX942" fmla="*/ 692306 w 3871598"/>
                <a:gd name="connsiteY942" fmla="*/ 17615 h 1256101"/>
                <a:gd name="connsiteX943" fmla="*/ 700623 w 3871598"/>
                <a:gd name="connsiteY943" fmla="*/ 18845 h 1256101"/>
                <a:gd name="connsiteX944" fmla="*/ 693769 w 3871598"/>
                <a:gd name="connsiteY944" fmla="*/ 8999 h 1256101"/>
                <a:gd name="connsiteX945" fmla="*/ 702022 w 3871598"/>
                <a:gd name="connsiteY945" fmla="*/ 10180 h 1256101"/>
                <a:gd name="connsiteX946" fmla="*/ 705235 w 3871598"/>
                <a:gd name="connsiteY946" fmla="*/ 12506 h 1256101"/>
                <a:gd name="connsiteX947" fmla="*/ 705678 w 3871598"/>
                <a:gd name="connsiteY947" fmla="*/ 10704 h 1256101"/>
                <a:gd name="connsiteX948" fmla="*/ 734775 w 3871598"/>
                <a:gd name="connsiteY948" fmla="*/ 15161 h 1256101"/>
                <a:gd name="connsiteX949" fmla="*/ 734838 w 3871598"/>
                <a:gd name="connsiteY949" fmla="*/ 15170 h 1256101"/>
                <a:gd name="connsiteX950" fmla="*/ 733699 w 3871598"/>
                <a:gd name="connsiteY950" fmla="*/ 14610 h 1256101"/>
                <a:gd name="connsiteX951" fmla="*/ 710646 w 3871598"/>
                <a:gd name="connsiteY951" fmla="*/ 7797 h 1256101"/>
                <a:gd name="connsiteX952" fmla="*/ 740667 w 3871598"/>
                <a:gd name="connsiteY952" fmla="*/ 8825 h 1256101"/>
                <a:gd name="connsiteX953" fmla="*/ 747132 w 3871598"/>
                <a:gd name="connsiteY953" fmla="*/ 9836 h 1256101"/>
                <a:gd name="connsiteX954" fmla="*/ 755210 w 3871598"/>
                <a:gd name="connsiteY954" fmla="*/ 9323 h 1256101"/>
                <a:gd name="connsiteX955" fmla="*/ 758617 w 3871598"/>
                <a:gd name="connsiteY955" fmla="*/ 9440 h 1256101"/>
                <a:gd name="connsiteX956" fmla="*/ 758008 w 3871598"/>
                <a:gd name="connsiteY956" fmla="*/ 9147 h 1256101"/>
                <a:gd name="connsiteX957" fmla="*/ 781178 w 3871598"/>
                <a:gd name="connsiteY957" fmla="*/ 7677 h 1256101"/>
                <a:gd name="connsiteX958" fmla="*/ 795422 w 3871598"/>
                <a:gd name="connsiteY958" fmla="*/ 9980 h 1256101"/>
                <a:gd name="connsiteX959" fmla="*/ 794081 w 3871598"/>
                <a:gd name="connsiteY959" fmla="*/ 6689 h 1256101"/>
                <a:gd name="connsiteX960" fmla="*/ 793479 w 3871598"/>
                <a:gd name="connsiteY960" fmla="*/ 6161 h 1256101"/>
                <a:gd name="connsiteX961" fmla="*/ 793383 w 3871598"/>
                <a:gd name="connsiteY961" fmla="*/ 6076 h 1256101"/>
                <a:gd name="connsiteX962" fmla="*/ 809667 w 3871598"/>
                <a:gd name="connsiteY962" fmla="*/ 0 h 1256101"/>
                <a:gd name="connsiteX963" fmla="*/ 830469 w 3871598"/>
                <a:gd name="connsiteY963" fmla="*/ 3609 h 1256101"/>
                <a:gd name="connsiteX964" fmla="*/ 792494 w 3871598"/>
                <a:gd name="connsiteY964" fmla="*/ 30443 h 1256101"/>
                <a:gd name="connsiteX965" fmla="*/ 935565 w 3871598"/>
                <a:gd name="connsiteY965" fmla="*/ 20067 h 1256101"/>
                <a:gd name="connsiteX966" fmla="*/ 990259 w 3871598"/>
                <a:gd name="connsiteY966" fmla="*/ 21616 h 1256101"/>
                <a:gd name="connsiteX967" fmla="*/ 968996 w 3871598"/>
                <a:gd name="connsiteY967" fmla="*/ 52050 h 1256101"/>
                <a:gd name="connsiteX968" fmla="*/ 1040423 w 3871598"/>
                <a:gd name="connsiteY968" fmla="*/ 45952 h 1256101"/>
                <a:gd name="connsiteX969" fmla="*/ 1044512 w 3871598"/>
                <a:gd name="connsiteY969" fmla="*/ 45390 h 1256101"/>
                <a:gd name="connsiteX970" fmla="*/ 1101307 w 3871598"/>
                <a:gd name="connsiteY970" fmla="*/ 37495 h 1256101"/>
                <a:gd name="connsiteX971" fmla="*/ 1108072 w 3871598"/>
                <a:gd name="connsiteY971" fmla="*/ 48671 h 1256101"/>
                <a:gd name="connsiteX972" fmla="*/ 1178934 w 3871598"/>
                <a:gd name="connsiteY972" fmla="*/ 56602 h 1256101"/>
                <a:gd name="connsiteX973" fmla="*/ 1144384 w 3871598"/>
                <a:gd name="connsiteY973" fmla="*/ 47467 h 1256101"/>
                <a:gd name="connsiteX974" fmla="*/ 1232365 w 3871598"/>
                <a:gd name="connsiteY974" fmla="*/ 61561 h 1256101"/>
                <a:gd name="connsiteX975" fmla="*/ 1239851 w 3871598"/>
                <a:gd name="connsiteY975" fmla="*/ 59791 h 1256101"/>
                <a:gd name="connsiteX976" fmla="*/ 1244450 w 3871598"/>
                <a:gd name="connsiteY976" fmla="*/ 58026 h 1256101"/>
                <a:gd name="connsiteX977" fmla="*/ 1165978 w 3871598"/>
                <a:gd name="connsiteY977" fmla="*/ 41963 h 1256101"/>
                <a:gd name="connsiteX978" fmla="*/ 1255423 w 3871598"/>
                <a:gd name="connsiteY978" fmla="*/ 54001 h 1256101"/>
                <a:gd name="connsiteX979" fmla="*/ 1247120 w 3871598"/>
                <a:gd name="connsiteY979" fmla="*/ 49840 h 1256101"/>
                <a:gd name="connsiteX980" fmla="*/ 1262813 w 3871598"/>
                <a:gd name="connsiteY980" fmla="*/ 52135 h 1256101"/>
                <a:gd name="connsiteX981" fmla="*/ 1266585 w 3871598"/>
                <a:gd name="connsiteY981" fmla="*/ 50982 h 1256101"/>
                <a:gd name="connsiteX982" fmla="*/ 1267718 w 3871598"/>
                <a:gd name="connsiteY982" fmla="*/ 51269 h 1256101"/>
                <a:gd name="connsiteX983" fmla="*/ 1262785 w 3871598"/>
                <a:gd name="connsiteY983" fmla="*/ 98412 h 1256101"/>
                <a:gd name="connsiteX984" fmla="*/ 1318743 w 3871598"/>
                <a:gd name="connsiteY984" fmla="*/ 104266 h 1256101"/>
                <a:gd name="connsiteX985" fmla="*/ 1299109 w 3871598"/>
                <a:gd name="connsiteY985" fmla="*/ 99564 h 1256101"/>
                <a:gd name="connsiteX986" fmla="*/ 1327171 w 3871598"/>
                <a:gd name="connsiteY986" fmla="*/ 101721 h 1256101"/>
                <a:gd name="connsiteX987" fmla="*/ 1369537 w 3871598"/>
                <a:gd name="connsiteY987" fmla="*/ 104688 h 1256101"/>
                <a:gd name="connsiteX988" fmla="*/ 1380579 w 3871598"/>
                <a:gd name="connsiteY988" fmla="*/ 104237 h 1256101"/>
                <a:gd name="connsiteX989" fmla="*/ 1378762 w 3871598"/>
                <a:gd name="connsiteY989" fmla="*/ 103282 h 1256101"/>
                <a:gd name="connsiteX990" fmla="*/ 1370501 w 3871598"/>
                <a:gd name="connsiteY990" fmla="*/ 97793 h 1256101"/>
                <a:gd name="connsiteX991" fmla="*/ 1357658 w 3871598"/>
                <a:gd name="connsiteY991" fmla="*/ 93184 h 1256101"/>
                <a:gd name="connsiteX992" fmla="*/ 1382031 w 3871598"/>
                <a:gd name="connsiteY992" fmla="*/ 92880 h 1256101"/>
                <a:gd name="connsiteX993" fmla="*/ 1373954 w 3871598"/>
                <a:gd name="connsiteY993" fmla="*/ 88172 h 1256101"/>
                <a:gd name="connsiteX994" fmla="*/ 1400596 w 3871598"/>
                <a:gd name="connsiteY994" fmla="*/ 92077 h 1256101"/>
                <a:gd name="connsiteX995" fmla="*/ 1396271 w 3871598"/>
                <a:gd name="connsiteY995" fmla="*/ 82495 h 1256101"/>
                <a:gd name="connsiteX996" fmla="*/ 1423919 w 3871598"/>
                <a:gd name="connsiteY996" fmla="*/ 87261 h 1256101"/>
                <a:gd name="connsiteX997" fmla="*/ 1423962 w 3871598"/>
                <a:gd name="connsiteY997" fmla="*/ 87267 h 1256101"/>
                <a:gd name="connsiteX998" fmla="*/ 1423209 w 3871598"/>
                <a:gd name="connsiteY998" fmla="*/ 86747 h 1256101"/>
                <a:gd name="connsiteX999" fmla="*/ 1407775 w 3871598"/>
                <a:gd name="connsiteY999" fmla="*/ 80731 h 1256101"/>
                <a:gd name="connsiteX1000" fmla="*/ 1428136 w 3871598"/>
                <a:gd name="connsiteY1000" fmla="*/ 80749 h 1256101"/>
                <a:gd name="connsiteX1001" fmla="*/ 1432494 w 3871598"/>
                <a:gd name="connsiteY1001" fmla="*/ 81539 h 1256101"/>
                <a:gd name="connsiteX1002" fmla="*/ 1437998 w 3871598"/>
                <a:gd name="connsiteY1002" fmla="*/ 80758 h 1256101"/>
                <a:gd name="connsiteX1003" fmla="*/ 1440308 w 3871598"/>
                <a:gd name="connsiteY1003" fmla="*/ 80760 h 1256101"/>
                <a:gd name="connsiteX1004" fmla="*/ 1439905 w 3871598"/>
                <a:gd name="connsiteY1004" fmla="*/ 80488 h 1256101"/>
                <a:gd name="connsiteX1005" fmla="*/ 1455694 w 3871598"/>
                <a:gd name="connsiteY1005" fmla="*/ 78246 h 1256101"/>
                <a:gd name="connsiteX1006" fmla="*/ 1465293 w 3871598"/>
                <a:gd name="connsiteY1006" fmla="*/ 80063 h 1256101"/>
                <a:gd name="connsiteX1007" fmla="*/ 1464493 w 3871598"/>
                <a:gd name="connsiteY1007" fmla="*/ 76829 h 1256101"/>
                <a:gd name="connsiteX1008" fmla="*/ 1464101 w 3871598"/>
                <a:gd name="connsiteY1008" fmla="*/ 76322 h 1256101"/>
                <a:gd name="connsiteX1009" fmla="*/ 1464038 w 3871598"/>
                <a:gd name="connsiteY1009" fmla="*/ 76241 h 1256101"/>
                <a:gd name="connsiteX1010" fmla="*/ 1475305 w 3871598"/>
                <a:gd name="connsiteY1010" fmla="*/ 69640 h 1256101"/>
                <a:gd name="connsiteX1011" fmla="*/ 1489315 w 3871598"/>
                <a:gd name="connsiteY1011" fmla="*/ 72538 h 1256101"/>
                <a:gd name="connsiteX1012" fmla="*/ 1462618 w 3871598"/>
                <a:gd name="connsiteY1012" fmla="*/ 100553 h 1256101"/>
                <a:gd name="connsiteX1013" fmla="*/ 1560158 w 3871598"/>
                <a:gd name="connsiteY1013" fmla="*/ 85412 h 1256101"/>
                <a:gd name="connsiteX1014" fmla="*/ 1597261 w 3871598"/>
                <a:gd name="connsiteY1014" fmla="*/ 85121 h 1256101"/>
                <a:gd name="connsiteX1015" fmla="*/ 1581795 w 3871598"/>
                <a:gd name="connsiteY1015" fmla="*/ 116162 h 1256101"/>
                <a:gd name="connsiteX1016" fmla="*/ 1630521 w 3871598"/>
                <a:gd name="connsiteY1016" fmla="*/ 107688 h 1256101"/>
                <a:gd name="connsiteX1017" fmla="*/ 1633317 w 3871598"/>
                <a:gd name="connsiteY1017" fmla="*/ 106991 h 1256101"/>
                <a:gd name="connsiteX1018" fmla="*/ 1672166 w 3871598"/>
                <a:gd name="connsiteY1018" fmla="*/ 97219 h 1256101"/>
                <a:gd name="connsiteX1019" fmla="*/ 1676387 w 3871598"/>
                <a:gd name="connsiteY1019" fmla="*/ 108129 h 1256101"/>
                <a:gd name="connsiteX1020" fmla="*/ 1724259 w 3871598"/>
                <a:gd name="connsiteY1020" fmla="*/ 113654 h 1256101"/>
                <a:gd name="connsiteX1021" fmla="*/ 1701094 w 3871598"/>
                <a:gd name="connsiteY1021" fmla="*/ 105711 h 1256101"/>
                <a:gd name="connsiteX1022" fmla="*/ 1760390 w 3871598"/>
                <a:gd name="connsiteY1022" fmla="*/ 116803 h 1256101"/>
                <a:gd name="connsiteX1023" fmla="*/ 1765534 w 3871598"/>
                <a:gd name="connsiteY1023" fmla="*/ 114789 h 1256101"/>
                <a:gd name="connsiteX1024" fmla="*/ 1768718 w 3871598"/>
                <a:gd name="connsiteY1024" fmla="*/ 112876 h 1256101"/>
                <a:gd name="connsiteX1025" fmla="*/ 1715946 w 3871598"/>
                <a:gd name="connsiteY1025" fmla="*/ 99501 h 1256101"/>
                <a:gd name="connsiteX1026" fmla="*/ 1776305 w 3871598"/>
                <a:gd name="connsiteY1026" fmla="*/ 108496 h 1256101"/>
                <a:gd name="connsiteX1027" fmla="*/ 1770806 w 3871598"/>
                <a:gd name="connsiteY1027" fmla="*/ 104629 h 1256101"/>
                <a:gd name="connsiteX1028" fmla="*/ 1781389 w 3871598"/>
                <a:gd name="connsiteY1028" fmla="*/ 106389 h 1256101"/>
                <a:gd name="connsiteX1029" fmla="*/ 1783991 w 3871598"/>
                <a:gd name="connsiteY1029" fmla="*/ 105114 h 1256101"/>
                <a:gd name="connsiteX1030" fmla="*/ 1789086 w 3871598"/>
                <a:gd name="connsiteY1030" fmla="*/ 106775 h 1256101"/>
                <a:gd name="connsiteX1031" fmla="*/ 1791996 w 3871598"/>
                <a:gd name="connsiteY1031" fmla="*/ 106961 h 1256101"/>
                <a:gd name="connsiteX1032" fmla="*/ 1798323 w 3871598"/>
                <a:gd name="connsiteY1032" fmla="*/ 110460 h 1256101"/>
                <a:gd name="connsiteX1033" fmla="*/ 1801323 w 3871598"/>
                <a:gd name="connsiteY1033" fmla="*/ 111196 h 1256101"/>
                <a:gd name="connsiteX1034" fmla="*/ 1805322 w 3871598"/>
                <a:gd name="connsiteY1034" fmla="*/ 106639 h 1256101"/>
                <a:gd name="connsiteX1035" fmla="*/ 1829098 w 3871598"/>
                <a:gd name="connsiteY1035" fmla="*/ 112607 h 1256101"/>
                <a:gd name="connsiteX1036" fmla="*/ 1843054 w 3871598"/>
                <a:gd name="connsiteY1036" fmla="*/ 113065 h 1256101"/>
                <a:gd name="connsiteX1037" fmla="*/ 1848638 w 3871598"/>
                <a:gd name="connsiteY1037" fmla="*/ 109253 h 1256101"/>
                <a:gd name="connsiteX1038" fmla="*/ 1807165 w 3871598"/>
                <a:gd name="connsiteY1038" fmla="*/ 95265 h 1256101"/>
                <a:gd name="connsiteX1039" fmla="*/ 1808846 w 3871598"/>
                <a:gd name="connsiteY1039" fmla="*/ 94620 h 1256101"/>
                <a:gd name="connsiteX1040" fmla="*/ 1845640 w 3871598"/>
                <a:gd name="connsiteY1040" fmla="*/ 98113 h 1256101"/>
                <a:gd name="connsiteX1041" fmla="*/ 1837856 w 3871598"/>
                <a:gd name="connsiteY1041" fmla="*/ 95481 h 1256101"/>
                <a:gd name="connsiteX1042" fmla="*/ 1847919 w 3871598"/>
                <a:gd name="connsiteY1042" fmla="*/ 95642 h 1256101"/>
                <a:gd name="connsiteX1043" fmla="*/ 1916322 w 3871598"/>
                <a:gd name="connsiteY1043" fmla="*/ 104829 h 1256101"/>
                <a:gd name="connsiteX1044" fmla="*/ 1921841 w 3871598"/>
                <a:gd name="connsiteY1044" fmla="*/ 103946 h 1256101"/>
                <a:gd name="connsiteX1045" fmla="*/ 1930251 w 3871598"/>
                <a:gd name="connsiteY1045" fmla="*/ 106727 h 1256101"/>
                <a:gd name="connsiteX1046" fmla="*/ 1933166 w 3871598"/>
                <a:gd name="connsiteY1046" fmla="*/ 107124 h 1256101"/>
                <a:gd name="connsiteX1047" fmla="*/ 1933170 w 3871598"/>
                <a:gd name="connsiteY1047" fmla="*/ 104470 h 1256101"/>
                <a:gd name="connsiteX1048" fmla="*/ 1893023 w 3871598"/>
                <a:gd name="connsiteY1048" fmla="*/ 92822 h 1256101"/>
                <a:gd name="connsiteX1049" fmla="*/ 1920495 w 3871598"/>
                <a:gd name="connsiteY1049" fmla="*/ 94864 h 1256101"/>
                <a:gd name="connsiteX1050" fmla="*/ 1912863 w 3871598"/>
                <a:gd name="connsiteY1050" fmla="*/ 92786 h 1256101"/>
                <a:gd name="connsiteX1051" fmla="*/ 1919610 w 3871598"/>
                <a:gd name="connsiteY1051" fmla="*/ 92652 h 1256101"/>
                <a:gd name="connsiteX1052" fmla="*/ 1970641 w 3871598"/>
                <a:gd name="connsiteY1052" fmla="*/ 98564 h 1256101"/>
                <a:gd name="connsiteX1053" fmla="*/ 1976569 w 3871598"/>
                <a:gd name="connsiteY1053" fmla="*/ 98459 h 1256101"/>
                <a:gd name="connsiteX1054" fmla="*/ 1977223 w 3871598"/>
                <a:gd name="connsiteY1054" fmla="*/ 98607 h 1256101"/>
                <a:gd name="connsiteX1055" fmla="*/ 1990959 w 3871598"/>
                <a:gd name="connsiteY1055" fmla="*/ 100647 h 1256101"/>
                <a:gd name="connsiteX1056" fmla="*/ 2004627 w 3871598"/>
                <a:gd name="connsiteY1056" fmla="*/ 101856 h 1256101"/>
                <a:gd name="connsiteX1057" fmla="*/ 2004408 w 3871598"/>
                <a:gd name="connsiteY1057" fmla="*/ 100765 h 1256101"/>
                <a:gd name="connsiteX1058" fmla="*/ 1990742 w 3871598"/>
                <a:gd name="connsiteY1058" fmla="*/ 91946 h 1256101"/>
                <a:gd name="connsiteX1059" fmla="*/ 1993492 w 3871598"/>
                <a:gd name="connsiteY1059" fmla="*/ 91422 h 1256101"/>
                <a:gd name="connsiteX1060" fmla="*/ 1998868 w 3871598"/>
                <a:gd name="connsiteY1060" fmla="*/ 91921 h 1256101"/>
                <a:gd name="connsiteX1061" fmla="*/ 1998161 w 3871598"/>
                <a:gd name="connsiteY1061" fmla="*/ 89728 h 1256101"/>
                <a:gd name="connsiteX1062" fmla="*/ 2013693 w 3871598"/>
                <a:gd name="connsiteY1062" fmla="*/ 91848 h 1256101"/>
                <a:gd name="connsiteX1063" fmla="*/ 2017500 w 3871598"/>
                <a:gd name="connsiteY1063" fmla="*/ 92310 h 1256101"/>
                <a:gd name="connsiteX1064" fmla="*/ 2027812 w 3871598"/>
                <a:gd name="connsiteY1064" fmla="*/ 92778 h 1256101"/>
                <a:gd name="connsiteX1065" fmla="*/ 2021174 w 3871598"/>
                <a:gd name="connsiteY1065" fmla="*/ 81722 h 1256101"/>
                <a:gd name="connsiteX1066" fmla="*/ 2037516 w 3871598"/>
                <a:gd name="connsiteY1066" fmla="*/ 89740 h 1256101"/>
                <a:gd name="connsiteX1067" fmla="*/ 2042679 w 3871598"/>
                <a:gd name="connsiteY1067" fmla="*/ 86199 h 1256101"/>
                <a:gd name="connsiteX1068" fmla="*/ 2046701 w 3871598"/>
                <a:gd name="connsiteY1068" fmla="*/ 90777 h 1256101"/>
                <a:gd name="connsiteX1069" fmla="*/ 2046408 w 3871598"/>
                <a:gd name="connsiteY1069" fmla="*/ 91205 h 1256101"/>
                <a:gd name="connsiteX1070" fmla="*/ 2064051 w 3871598"/>
                <a:gd name="connsiteY1070" fmla="*/ 84917 h 1256101"/>
                <a:gd name="connsiteX1071" fmla="*/ 2076639 w 3871598"/>
                <a:gd name="connsiteY1071" fmla="*/ 92821 h 1256101"/>
                <a:gd name="connsiteX1072" fmla="*/ 2083945 w 3871598"/>
                <a:gd name="connsiteY1072" fmla="*/ 91229 h 1256101"/>
                <a:gd name="connsiteX1073" fmla="*/ 2089905 w 3871598"/>
                <a:gd name="connsiteY1073" fmla="*/ 94696 h 1256101"/>
                <a:gd name="connsiteX1074" fmla="*/ 2088228 w 3871598"/>
                <a:gd name="connsiteY1074" fmla="*/ 99009 h 1256101"/>
                <a:gd name="connsiteX1075" fmla="*/ 2100867 w 3871598"/>
                <a:gd name="connsiteY1075" fmla="*/ 99291 h 1256101"/>
                <a:gd name="connsiteX1076" fmla="*/ 2100750 w 3871598"/>
                <a:gd name="connsiteY1076" fmla="*/ 97033 h 1256101"/>
                <a:gd name="connsiteX1077" fmla="*/ 2109004 w 3871598"/>
                <a:gd name="connsiteY1077" fmla="*/ 99292 h 1256101"/>
                <a:gd name="connsiteX1078" fmla="*/ 2113091 w 3871598"/>
                <a:gd name="connsiteY1078" fmla="*/ 99357 h 1256101"/>
                <a:gd name="connsiteX1079" fmla="*/ 2119110 w 3871598"/>
                <a:gd name="connsiteY1079" fmla="*/ 93141 h 1256101"/>
                <a:gd name="connsiteX1080" fmla="*/ 2130487 w 3871598"/>
                <a:gd name="connsiteY1080" fmla="*/ 99019 h 1256101"/>
                <a:gd name="connsiteX1081" fmla="*/ 2131577 w 3871598"/>
                <a:gd name="connsiteY1081" fmla="*/ 99383 h 1256101"/>
                <a:gd name="connsiteX1082" fmla="*/ 2131568 w 3871598"/>
                <a:gd name="connsiteY1082" fmla="*/ 99370 h 1256101"/>
                <a:gd name="connsiteX1083" fmla="*/ 2125313 w 3871598"/>
                <a:gd name="connsiteY1083" fmla="*/ 90839 h 1256101"/>
                <a:gd name="connsiteX1084" fmla="*/ 2147058 w 3871598"/>
                <a:gd name="connsiteY1084" fmla="*/ 95119 h 1256101"/>
                <a:gd name="connsiteX1085" fmla="*/ 2142643 w 3871598"/>
                <a:gd name="connsiteY1085" fmla="*/ 87129 h 1256101"/>
                <a:gd name="connsiteX1086" fmla="*/ 2146281 w 3871598"/>
                <a:gd name="connsiteY1086" fmla="*/ 87714 h 1256101"/>
                <a:gd name="connsiteX1087" fmla="*/ 2152266 w 3871598"/>
                <a:gd name="connsiteY1087" fmla="*/ 90726 h 1256101"/>
                <a:gd name="connsiteX1088" fmla="*/ 2157338 w 3871598"/>
                <a:gd name="connsiteY1088" fmla="*/ 84708 h 1256101"/>
                <a:gd name="connsiteX1089" fmla="*/ 2171718 w 3871598"/>
                <a:gd name="connsiteY1089" fmla="*/ 93901 h 1256101"/>
                <a:gd name="connsiteX1090" fmla="*/ 2172571 w 3871598"/>
                <a:gd name="connsiteY1090" fmla="*/ 94050 h 1256101"/>
                <a:gd name="connsiteX1091" fmla="*/ 2173184 w 3871598"/>
                <a:gd name="connsiteY1091" fmla="*/ 89966 h 1256101"/>
                <a:gd name="connsiteX1092" fmla="*/ 2178602 w 3871598"/>
                <a:gd name="connsiteY1092" fmla="*/ 94638 h 1256101"/>
                <a:gd name="connsiteX1093" fmla="*/ 2186291 w 3871598"/>
                <a:gd name="connsiteY1093" fmla="*/ 89187 h 1256101"/>
                <a:gd name="connsiteX1094" fmla="*/ 2187004 w 3871598"/>
                <a:gd name="connsiteY1094" fmla="*/ 99609 h 1256101"/>
                <a:gd name="connsiteX1095" fmla="*/ 2194113 w 3871598"/>
                <a:gd name="connsiteY1095" fmla="*/ 101003 h 1256101"/>
                <a:gd name="connsiteX1096" fmla="*/ 2195155 w 3871598"/>
                <a:gd name="connsiteY1096" fmla="*/ 100321 h 1256101"/>
                <a:gd name="connsiteX1097" fmla="*/ 2196595 w 3871598"/>
                <a:gd name="connsiteY1097" fmla="*/ 101213 h 1256101"/>
                <a:gd name="connsiteX1098" fmla="*/ 2206611 w 3871598"/>
                <a:gd name="connsiteY1098" fmla="*/ 101823 h 1256101"/>
                <a:gd name="connsiteX1099" fmla="*/ 2207187 w 3871598"/>
                <a:gd name="connsiteY1099" fmla="*/ 104002 h 1256101"/>
                <a:gd name="connsiteX1100" fmla="*/ 2210771 w 3871598"/>
                <a:gd name="connsiteY1100" fmla="*/ 104460 h 1256101"/>
                <a:gd name="connsiteX1101" fmla="*/ 2212983 w 3871598"/>
                <a:gd name="connsiteY1101" fmla="*/ 105514 h 1256101"/>
                <a:gd name="connsiteX1102" fmla="*/ 2207591 w 3871598"/>
                <a:gd name="connsiteY1102" fmla="*/ 112297 h 1256101"/>
                <a:gd name="connsiteX1103" fmla="*/ 2208536 w 3871598"/>
                <a:gd name="connsiteY1103" fmla="*/ 115053 h 1256101"/>
                <a:gd name="connsiteX1104" fmla="*/ 2222419 w 3871598"/>
                <a:gd name="connsiteY1104" fmla="*/ 114468 h 1256101"/>
                <a:gd name="connsiteX1105" fmla="*/ 2217073 w 3871598"/>
                <a:gd name="connsiteY1105" fmla="*/ 110293 h 1256101"/>
                <a:gd name="connsiteX1106" fmla="*/ 2220542 w 3871598"/>
                <a:gd name="connsiteY1106" fmla="*/ 109810 h 1256101"/>
                <a:gd name="connsiteX1107" fmla="*/ 2232382 w 3871598"/>
                <a:gd name="connsiteY1107" fmla="*/ 111414 h 1256101"/>
                <a:gd name="connsiteX1108" fmla="*/ 2240353 w 3871598"/>
                <a:gd name="connsiteY1108" fmla="*/ 117950 h 1256101"/>
                <a:gd name="connsiteX1109" fmla="*/ 2250429 w 3871598"/>
                <a:gd name="connsiteY1109" fmla="*/ 116869 h 1256101"/>
                <a:gd name="connsiteX1110" fmla="*/ 2252862 w 3871598"/>
                <a:gd name="connsiteY1110" fmla="*/ 117199 h 1256101"/>
                <a:gd name="connsiteX1111" fmla="*/ 2285698 w 3871598"/>
                <a:gd name="connsiteY1111" fmla="*/ 86170 h 1256101"/>
                <a:gd name="connsiteX1112" fmla="*/ 2288981 w 3871598"/>
                <a:gd name="connsiteY1112" fmla="*/ 92441 h 1256101"/>
                <a:gd name="connsiteX1113" fmla="*/ 2344438 w 3871598"/>
                <a:gd name="connsiteY1113" fmla="*/ 67070 h 1256101"/>
                <a:gd name="connsiteX0" fmla="*/ 1284795 w 3871598"/>
                <a:gd name="connsiteY0" fmla="*/ 1162700 h 1256101"/>
                <a:gd name="connsiteX1" fmla="*/ 1288680 w 3871598"/>
                <a:gd name="connsiteY1" fmla="*/ 1165449 h 1256101"/>
                <a:gd name="connsiteX2" fmla="*/ 1286004 w 3871598"/>
                <a:gd name="connsiteY2" fmla="*/ 1167239 h 1256101"/>
                <a:gd name="connsiteX3" fmla="*/ 1284795 w 3871598"/>
                <a:gd name="connsiteY3" fmla="*/ 1162700 h 1256101"/>
                <a:gd name="connsiteX4" fmla="*/ 1288865 w 3871598"/>
                <a:gd name="connsiteY4" fmla="*/ 1147136 h 1256101"/>
                <a:gd name="connsiteX5" fmla="*/ 1279963 w 3871598"/>
                <a:gd name="connsiteY5" fmla="*/ 1149834 h 1256101"/>
                <a:gd name="connsiteX6" fmla="*/ 1278339 w 3871598"/>
                <a:gd name="connsiteY6" fmla="*/ 1146941 h 1256101"/>
                <a:gd name="connsiteX7" fmla="*/ 1288865 w 3871598"/>
                <a:gd name="connsiteY7" fmla="*/ 1147136 h 1256101"/>
                <a:gd name="connsiteX8" fmla="*/ 1938100 w 3871598"/>
                <a:gd name="connsiteY8" fmla="*/ 1183090 h 1256101"/>
                <a:gd name="connsiteX9" fmla="*/ 1941708 w 3871598"/>
                <a:gd name="connsiteY9" fmla="*/ 1183517 h 1256101"/>
                <a:gd name="connsiteX10" fmla="*/ 1938124 w 3871598"/>
                <a:gd name="connsiteY10" fmla="*/ 1183608 h 1256101"/>
                <a:gd name="connsiteX11" fmla="*/ 1938100 w 3871598"/>
                <a:gd name="connsiteY11" fmla="*/ 1183090 h 1256101"/>
                <a:gd name="connsiteX12" fmla="*/ 1981175 w 3871598"/>
                <a:gd name="connsiteY12" fmla="*/ 1176329 h 1256101"/>
                <a:gd name="connsiteX13" fmla="*/ 1986343 w 3871598"/>
                <a:gd name="connsiteY13" fmla="*/ 1176914 h 1256101"/>
                <a:gd name="connsiteX14" fmla="*/ 1937785 w 3871598"/>
                <a:gd name="connsiteY14" fmla="*/ 1176232 h 1256101"/>
                <a:gd name="connsiteX15" fmla="*/ 1937669 w 3871598"/>
                <a:gd name="connsiteY15" fmla="*/ 1173730 h 1256101"/>
                <a:gd name="connsiteX16" fmla="*/ 1981175 w 3871598"/>
                <a:gd name="connsiteY16" fmla="*/ 1176329 h 1256101"/>
                <a:gd name="connsiteX17" fmla="*/ 2836271 w 3871598"/>
                <a:gd name="connsiteY17" fmla="*/ 1216552 h 1256101"/>
                <a:gd name="connsiteX18" fmla="*/ 2842183 w 3871598"/>
                <a:gd name="connsiteY18" fmla="*/ 1217171 h 1256101"/>
                <a:gd name="connsiteX19" fmla="*/ 2841120 w 3871598"/>
                <a:gd name="connsiteY19" fmla="*/ 1217905 h 1256101"/>
                <a:gd name="connsiteX20" fmla="*/ 2836271 w 3871598"/>
                <a:gd name="connsiteY20" fmla="*/ 1216552 h 1256101"/>
                <a:gd name="connsiteX21" fmla="*/ 2857019 w 3871598"/>
                <a:gd name="connsiteY21" fmla="*/ 1140574 h 1256101"/>
                <a:gd name="connsiteX22" fmla="*/ 2857333 w 3871598"/>
                <a:gd name="connsiteY22" fmla="*/ 1141254 h 1256101"/>
                <a:gd name="connsiteX23" fmla="*/ 2857759 w 3871598"/>
                <a:gd name="connsiteY23" fmla="*/ 1141685 h 1256101"/>
                <a:gd name="connsiteX24" fmla="*/ 2862427 w 3871598"/>
                <a:gd name="connsiteY24" fmla="*/ 1141685 h 1256101"/>
                <a:gd name="connsiteX25" fmla="*/ 2857039 w 3871598"/>
                <a:gd name="connsiteY25" fmla="*/ 1140576 h 1256101"/>
                <a:gd name="connsiteX26" fmla="*/ 2857019 w 3871598"/>
                <a:gd name="connsiteY26" fmla="*/ 1140574 h 1256101"/>
                <a:gd name="connsiteX27" fmla="*/ 3002442 w 3871598"/>
                <a:gd name="connsiteY27" fmla="*/ 1141684 h 1256101"/>
                <a:gd name="connsiteX28" fmla="*/ 3000348 w 3871598"/>
                <a:gd name="connsiteY28" fmla="*/ 1142404 h 1256101"/>
                <a:gd name="connsiteX29" fmla="*/ 2989751 w 3871598"/>
                <a:gd name="connsiteY29" fmla="*/ 1141685 h 1256101"/>
                <a:gd name="connsiteX30" fmla="*/ 3002442 w 3871598"/>
                <a:gd name="connsiteY30" fmla="*/ 1141684 h 1256101"/>
                <a:gd name="connsiteX31" fmla="*/ 135363 w 3871598"/>
                <a:gd name="connsiteY31" fmla="*/ 762083 h 1256101"/>
                <a:gd name="connsiteX32" fmla="*/ 127812 w 3871598"/>
                <a:gd name="connsiteY32" fmla="*/ 764774 h 1256101"/>
                <a:gd name="connsiteX33" fmla="*/ 120815 w 3871598"/>
                <a:gd name="connsiteY33" fmla="*/ 764755 h 1256101"/>
                <a:gd name="connsiteX34" fmla="*/ 135363 w 3871598"/>
                <a:gd name="connsiteY34" fmla="*/ 762083 h 1256101"/>
                <a:gd name="connsiteX35" fmla="*/ 184959 w 3871598"/>
                <a:gd name="connsiteY35" fmla="*/ 752036 h 1256101"/>
                <a:gd name="connsiteX36" fmla="*/ 188531 w 3871598"/>
                <a:gd name="connsiteY36" fmla="*/ 755721 h 1256101"/>
                <a:gd name="connsiteX37" fmla="*/ 176030 w 3871598"/>
                <a:gd name="connsiteY37" fmla="*/ 754030 h 1256101"/>
                <a:gd name="connsiteX38" fmla="*/ 184959 w 3871598"/>
                <a:gd name="connsiteY38" fmla="*/ 752036 h 1256101"/>
                <a:gd name="connsiteX39" fmla="*/ 3152582 w 3871598"/>
                <a:gd name="connsiteY39" fmla="*/ 735872 h 1256101"/>
                <a:gd name="connsiteX40" fmla="*/ 3164736 w 3871598"/>
                <a:gd name="connsiteY40" fmla="*/ 739254 h 1256101"/>
                <a:gd name="connsiteX41" fmla="*/ 3155619 w 3871598"/>
                <a:gd name="connsiteY41" fmla="*/ 740011 h 1256101"/>
                <a:gd name="connsiteX42" fmla="*/ 3152582 w 3871598"/>
                <a:gd name="connsiteY42" fmla="*/ 735872 h 1256101"/>
                <a:gd name="connsiteX43" fmla="*/ 3213970 w 3871598"/>
                <a:gd name="connsiteY43" fmla="*/ 735194 h 1256101"/>
                <a:gd name="connsiteX44" fmla="*/ 3220898 w 3871598"/>
                <a:gd name="connsiteY44" fmla="*/ 736168 h 1256101"/>
                <a:gd name="connsiteX45" fmla="*/ 3206121 w 3871598"/>
                <a:gd name="connsiteY45" fmla="*/ 736829 h 1256101"/>
                <a:gd name="connsiteX46" fmla="*/ 3213970 w 3871598"/>
                <a:gd name="connsiteY46" fmla="*/ 735194 h 1256101"/>
                <a:gd name="connsiteX47" fmla="*/ 294434 w 3871598"/>
                <a:gd name="connsiteY47" fmla="*/ 331478 h 1256101"/>
                <a:gd name="connsiteX48" fmla="*/ 281861 w 3871598"/>
                <a:gd name="connsiteY48" fmla="*/ 333211 h 1256101"/>
                <a:gd name="connsiteX49" fmla="*/ 283837 w 3871598"/>
                <a:gd name="connsiteY49" fmla="*/ 332212 h 1256101"/>
                <a:gd name="connsiteX50" fmla="*/ 294434 w 3871598"/>
                <a:gd name="connsiteY50" fmla="*/ 331478 h 1256101"/>
                <a:gd name="connsiteX51" fmla="*/ 562265 w 3871598"/>
                <a:gd name="connsiteY51" fmla="*/ 260260 h 1256101"/>
                <a:gd name="connsiteX52" fmla="*/ 541871 w 3871598"/>
                <a:gd name="connsiteY52" fmla="*/ 278802 h 1256101"/>
                <a:gd name="connsiteX53" fmla="*/ 573675 w 3871598"/>
                <a:gd name="connsiteY53" fmla="*/ 273260 h 1256101"/>
                <a:gd name="connsiteX54" fmla="*/ 569818 w 3871598"/>
                <a:gd name="connsiteY54" fmla="*/ 269743 h 1256101"/>
                <a:gd name="connsiteX55" fmla="*/ 562265 w 3871598"/>
                <a:gd name="connsiteY55" fmla="*/ 260260 h 1256101"/>
                <a:gd name="connsiteX56" fmla="*/ 580162 w 3871598"/>
                <a:gd name="connsiteY56" fmla="*/ 253876 h 1256101"/>
                <a:gd name="connsiteX57" fmla="*/ 566249 w 3871598"/>
                <a:gd name="connsiteY57" fmla="*/ 258738 h 1256101"/>
                <a:gd name="connsiteX58" fmla="*/ 586688 w 3871598"/>
                <a:gd name="connsiteY58" fmla="*/ 260248 h 1256101"/>
                <a:gd name="connsiteX59" fmla="*/ 580162 w 3871598"/>
                <a:gd name="connsiteY59" fmla="*/ 253876 h 1256101"/>
                <a:gd name="connsiteX60" fmla="*/ 2891998 w 3871598"/>
                <a:gd name="connsiteY60" fmla="*/ 392167 h 1256101"/>
                <a:gd name="connsiteX61" fmla="*/ 2887225 w 3871598"/>
                <a:gd name="connsiteY61" fmla="*/ 394756 h 1256101"/>
                <a:gd name="connsiteX62" fmla="*/ 2890084 w 3871598"/>
                <a:gd name="connsiteY62" fmla="*/ 402515 h 1256101"/>
                <a:gd name="connsiteX63" fmla="*/ 2892338 w 3871598"/>
                <a:gd name="connsiteY63" fmla="*/ 402010 h 1256101"/>
                <a:gd name="connsiteX64" fmla="*/ 2903271 w 3871598"/>
                <a:gd name="connsiteY64" fmla="*/ 396782 h 1256101"/>
                <a:gd name="connsiteX65" fmla="*/ 2912828 w 3871598"/>
                <a:gd name="connsiteY65" fmla="*/ 406334 h 1256101"/>
                <a:gd name="connsiteX66" fmla="*/ 2921050 w 3871598"/>
                <a:gd name="connsiteY66" fmla="*/ 404197 h 1256101"/>
                <a:gd name="connsiteX67" fmla="*/ 2891998 w 3871598"/>
                <a:gd name="connsiteY67" fmla="*/ 392167 h 1256101"/>
                <a:gd name="connsiteX68" fmla="*/ 667887 w 3871598"/>
                <a:gd name="connsiteY68" fmla="*/ 38196 h 1256101"/>
                <a:gd name="connsiteX69" fmla="*/ 672735 w 3871598"/>
                <a:gd name="connsiteY69" fmla="*/ 39548 h 1256101"/>
                <a:gd name="connsiteX70" fmla="*/ 666824 w 3871598"/>
                <a:gd name="connsiteY70" fmla="*/ 38930 h 1256101"/>
                <a:gd name="connsiteX71" fmla="*/ 667887 w 3871598"/>
                <a:gd name="connsiteY71" fmla="*/ 38196 h 1256101"/>
                <a:gd name="connsiteX72" fmla="*/ 2229044 w 3871598"/>
                <a:gd name="connsiteY72" fmla="*/ 106266 h 1256101"/>
                <a:gd name="connsiteX73" fmla="*/ 2230666 w 3871598"/>
                <a:gd name="connsiteY73" fmla="*/ 109159 h 1256101"/>
                <a:gd name="connsiteX74" fmla="*/ 2220141 w 3871598"/>
                <a:gd name="connsiteY74" fmla="*/ 108964 h 1256101"/>
                <a:gd name="connsiteX75" fmla="*/ 2229044 w 3871598"/>
                <a:gd name="connsiteY75" fmla="*/ 106266 h 1256101"/>
                <a:gd name="connsiteX76" fmla="*/ 2223001 w 3871598"/>
                <a:gd name="connsiteY76" fmla="*/ 88862 h 1256101"/>
                <a:gd name="connsiteX77" fmla="*/ 2224210 w 3871598"/>
                <a:gd name="connsiteY77" fmla="*/ 93400 h 1256101"/>
                <a:gd name="connsiteX78" fmla="*/ 2220327 w 3871598"/>
                <a:gd name="connsiteY78" fmla="*/ 90651 h 1256101"/>
                <a:gd name="connsiteX79" fmla="*/ 2223001 w 3871598"/>
                <a:gd name="connsiteY79" fmla="*/ 88862 h 1256101"/>
                <a:gd name="connsiteX80" fmla="*/ 2344438 w 3871598"/>
                <a:gd name="connsiteY80" fmla="*/ 67070 h 1256101"/>
                <a:gd name="connsiteX81" fmla="*/ 2365774 w 3871598"/>
                <a:gd name="connsiteY81" fmla="*/ 84870 h 1256101"/>
                <a:gd name="connsiteX82" fmla="*/ 2366306 w 3871598"/>
                <a:gd name="connsiteY82" fmla="*/ 105219 h 1256101"/>
                <a:gd name="connsiteX83" fmla="*/ 2382507 w 3871598"/>
                <a:gd name="connsiteY83" fmla="*/ 98887 h 1256101"/>
                <a:gd name="connsiteX84" fmla="*/ 2416484 w 3871598"/>
                <a:gd name="connsiteY84" fmla="*/ 123020 h 1256101"/>
                <a:gd name="connsiteX85" fmla="*/ 2436473 w 3871598"/>
                <a:gd name="connsiteY85" fmla="*/ 129751 h 1256101"/>
                <a:gd name="connsiteX86" fmla="*/ 2443247 w 3871598"/>
                <a:gd name="connsiteY86" fmla="*/ 139177 h 1256101"/>
                <a:gd name="connsiteX87" fmla="*/ 2450130 w 3871598"/>
                <a:gd name="connsiteY87" fmla="*/ 137762 h 1256101"/>
                <a:gd name="connsiteX88" fmla="*/ 2451772 w 3871598"/>
                <a:gd name="connsiteY88" fmla="*/ 138009 h 1256101"/>
                <a:gd name="connsiteX89" fmla="*/ 2468974 w 3871598"/>
                <a:gd name="connsiteY89" fmla="*/ 115443 h 1256101"/>
                <a:gd name="connsiteX90" fmla="*/ 2537917 w 3871598"/>
                <a:gd name="connsiteY90" fmla="*/ 143311 h 1256101"/>
                <a:gd name="connsiteX91" fmla="*/ 2563304 w 3871598"/>
                <a:gd name="connsiteY91" fmla="*/ 138640 h 1256101"/>
                <a:gd name="connsiteX92" fmla="*/ 2585235 w 3871598"/>
                <a:gd name="connsiteY92" fmla="*/ 141731 h 1256101"/>
                <a:gd name="connsiteX93" fmla="*/ 2609163 w 3871598"/>
                <a:gd name="connsiteY93" fmla="*/ 139500 h 1256101"/>
                <a:gd name="connsiteX94" fmla="*/ 2644540 w 3871598"/>
                <a:gd name="connsiteY94" fmla="*/ 154466 h 1256101"/>
                <a:gd name="connsiteX95" fmla="*/ 2659075 w 3871598"/>
                <a:gd name="connsiteY95" fmla="*/ 150504 h 1256101"/>
                <a:gd name="connsiteX96" fmla="*/ 2664473 w 3871598"/>
                <a:gd name="connsiteY96" fmla="*/ 156808 h 1256101"/>
                <a:gd name="connsiteX97" fmla="*/ 2695979 w 3871598"/>
                <a:gd name="connsiteY97" fmla="*/ 150321 h 1256101"/>
                <a:gd name="connsiteX98" fmla="*/ 2688283 w 3871598"/>
                <a:gd name="connsiteY98" fmla="*/ 161581 h 1256101"/>
                <a:gd name="connsiteX99" fmla="*/ 2694028 w 3871598"/>
                <a:gd name="connsiteY99" fmla="*/ 167243 h 1256101"/>
                <a:gd name="connsiteX100" fmla="*/ 2726692 w 3871598"/>
                <a:gd name="connsiteY100" fmla="*/ 160590 h 1256101"/>
                <a:gd name="connsiteX101" fmla="*/ 2730060 w 3871598"/>
                <a:gd name="connsiteY101" fmla="*/ 163670 h 1256101"/>
                <a:gd name="connsiteX102" fmla="*/ 2751680 w 3871598"/>
                <a:gd name="connsiteY102" fmla="*/ 156149 h 1256101"/>
                <a:gd name="connsiteX103" fmla="*/ 2749787 w 3871598"/>
                <a:gd name="connsiteY103" fmla="*/ 173076 h 1256101"/>
                <a:gd name="connsiteX104" fmla="*/ 2808297 w 3871598"/>
                <a:gd name="connsiteY104" fmla="*/ 146368 h 1256101"/>
                <a:gd name="connsiteX105" fmla="*/ 2810857 w 3871598"/>
                <a:gd name="connsiteY105" fmla="*/ 148410 h 1256101"/>
                <a:gd name="connsiteX106" fmla="*/ 2816395 w 3871598"/>
                <a:gd name="connsiteY106" fmla="*/ 157327 h 1256101"/>
                <a:gd name="connsiteX107" fmla="*/ 2810059 w 3871598"/>
                <a:gd name="connsiteY107" fmla="*/ 163311 h 1256101"/>
                <a:gd name="connsiteX108" fmla="*/ 2829597 w 3871598"/>
                <a:gd name="connsiteY108" fmla="*/ 168109 h 1256101"/>
                <a:gd name="connsiteX109" fmla="*/ 2858242 w 3871598"/>
                <a:gd name="connsiteY109" fmla="*/ 212304 h 1256101"/>
                <a:gd name="connsiteX110" fmla="*/ 2863123 w 3871598"/>
                <a:gd name="connsiteY110" fmla="*/ 213069 h 1256101"/>
                <a:gd name="connsiteX111" fmla="*/ 2868433 w 3871598"/>
                <a:gd name="connsiteY111" fmla="*/ 214035 h 1256101"/>
                <a:gd name="connsiteX112" fmla="*/ 2864496 w 3871598"/>
                <a:gd name="connsiteY112" fmla="*/ 219767 h 1256101"/>
                <a:gd name="connsiteX113" fmla="*/ 2865236 w 3871598"/>
                <a:gd name="connsiteY113" fmla="*/ 220741 h 1256101"/>
                <a:gd name="connsiteX114" fmla="*/ 2868444 w 3871598"/>
                <a:gd name="connsiteY114" fmla="*/ 223087 h 1256101"/>
                <a:gd name="connsiteX115" fmla="*/ 2870881 w 3871598"/>
                <a:gd name="connsiteY115" fmla="*/ 223097 h 1256101"/>
                <a:gd name="connsiteX116" fmla="*/ 2871469 w 3871598"/>
                <a:gd name="connsiteY116" fmla="*/ 223404 h 1256101"/>
                <a:gd name="connsiteX117" fmla="*/ 2880471 w 3871598"/>
                <a:gd name="connsiteY117" fmla="*/ 223735 h 1256101"/>
                <a:gd name="connsiteX118" fmla="*/ 2883142 w 3871598"/>
                <a:gd name="connsiteY118" fmla="*/ 224561 h 1256101"/>
                <a:gd name="connsiteX119" fmla="*/ 2883741 w 3871598"/>
                <a:gd name="connsiteY119" fmla="*/ 224057 h 1256101"/>
                <a:gd name="connsiteX120" fmla="*/ 2888902 w 3871598"/>
                <a:gd name="connsiteY120" fmla="*/ 224571 h 1256101"/>
                <a:gd name="connsiteX121" fmla="*/ 2893217 w 3871598"/>
                <a:gd name="connsiteY121" fmla="*/ 225615 h 1256101"/>
                <a:gd name="connsiteX122" fmla="*/ 2897162 w 3871598"/>
                <a:gd name="connsiteY122" fmla="*/ 223419 h 1256101"/>
                <a:gd name="connsiteX123" fmla="*/ 2908338 w 3871598"/>
                <a:gd name="connsiteY123" fmla="*/ 237237 h 1256101"/>
                <a:gd name="connsiteX124" fmla="*/ 2925966 w 3871598"/>
                <a:gd name="connsiteY124" fmla="*/ 240865 h 1256101"/>
                <a:gd name="connsiteX125" fmla="*/ 2921874 w 3871598"/>
                <a:gd name="connsiteY125" fmla="*/ 243227 h 1256101"/>
                <a:gd name="connsiteX126" fmla="*/ 2926184 w 3871598"/>
                <a:gd name="connsiteY126" fmla="*/ 243128 h 1256101"/>
                <a:gd name="connsiteX127" fmla="*/ 2923248 w 3871598"/>
                <a:gd name="connsiteY127" fmla="*/ 265506 h 1256101"/>
                <a:gd name="connsiteX128" fmla="*/ 2933553 w 3871598"/>
                <a:gd name="connsiteY128" fmla="*/ 250201 h 1256101"/>
                <a:gd name="connsiteX129" fmla="*/ 2921657 w 3871598"/>
                <a:gd name="connsiteY129" fmla="*/ 290233 h 1256101"/>
                <a:gd name="connsiteX130" fmla="*/ 2925289 w 3871598"/>
                <a:gd name="connsiteY130" fmla="*/ 293981 h 1256101"/>
                <a:gd name="connsiteX131" fmla="*/ 2928581 w 3871598"/>
                <a:gd name="connsiteY131" fmla="*/ 296362 h 1256101"/>
                <a:gd name="connsiteX132" fmla="*/ 2944657 w 3871598"/>
                <a:gd name="connsiteY132" fmla="*/ 261060 h 1256101"/>
                <a:gd name="connsiteX133" fmla="*/ 2936147 w 3871598"/>
                <a:gd name="connsiteY133" fmla="*/ 302022 h 1256101"/>
                <a:gd name="connsiteX134" fmla="*/ 2941698 w 3871598"/>
                <a:gd name="connsiteY134" fmla="*/ 298572 h 1256101"/>
                <a:gd name="connsiteX135" fmla="*/ 2940587 w 3871598"/>
                <a:gd name="connsiteY135" fmla="*/ 303044 h 1256101"/>
                <a:gd name="connsiteX136" fmla="*/ 2963451 w 3871598"/>
                <a:gd name="connsiteY136" fmla="*/ 303952 h 1256101"/>
                <a:gd name="connsiteX137" fmla="*/ 2955285 w 3871598"/>
                <a:gd name="connsiteY137" fmla="*/ 306324 h 1256101"/>
                <a:gd name="connsiteX138" fmla="*/ 2964416 w 3871598"/>
                <a:gd name="connsiteY138" fmla="*/ 305856 h 1256101"/>
                <a:gd name="connsiteX139" fmla="*/ 2963155 w 3871598"/>
                <a:gd name="connsiteY139" fmla="*/ 325148 h 1256101"/>
                <a:gd name="connsiteX140" fmla="*/ 2981638 w 3871598"/>
                <a:gd name="connsiteY140" fmla="*/ 311215 h 1256101"/>
                <a:gd name="connsiteX141" fmla="*/ 2965270 w 3871598"/>
                <a:gd name="connsiteY141" fmla="*/ 346318 h 1256101"/>
                <a:gd name="connsiteX142" fmla="*/ 2973816 w 3871598"/>
                <a:gd name="connsiteY142" fmla="*/ 349184 h 1256101"/>
                <a:gd name="connsiteX143" fmla="*/ 2981338 w 3871598"/>
                <a:gd name="connsiteY143" fmla="*/ 350915 h 1256101"/>
                <a:gd name="connsiteX144" fmla="*/ 3007634 w 3871598"/>
                <a:gd name="connsiteY144" fmla="*/ 319463 h 1256101"/>
                <a:gd name="connsiteX145" fmla="*/ 2998661 w 3871598"/>
                <a:gd name="connsiteY145" fmla="*/ 355055 h 1256101"/>
                <a:gd name="connsiteX146" fmla="*/ 3009684 w 3871598"/>
                <a:gd name="connsiteY146" fmla="*/ 351626 h 1256101"/>
                <a:gd name="connsiteX147" fmla="*/ 3007496 w 3871598"/>
                <a:gd name="connsiteY147" fmla="*/ 357878 h 1256101"/>
                <a:gd name="connsiteX148" fmla="*/ 3012680 w 3871598"/>
                <a:gd name="connsiteY148" fmla="*/ 359313 h 1256101"/>
                <a:gd name="connsiteX149" fmla="*/ 3012116 w 3871598"/>
                <a:gd name="connsiteY149" fmla="*/ 359769 h 1256101"/>
                <a:gd name="connsiteX150" fmla="*/ 2894974 w 3871598"/>
                <a:gd name="connsiteY150" fmla="*/ 359767 h 1256101"/>
                <a:gd name="connsiteX151" fmla="*/ 2893328 w 3871598"/>
                <a:gd name="connsiteY151" fmla="*/ 366366 h 1256101"/>
                <a:gd name="connsiteX152" fmla="*/ 2907820 w 3871598"/>
                <a:gd name="connsiteY152" fmla="*/ 365425 h 1256101"/>
                <a:gd name="connsiteX153" fmla="*/ 2903554 w 3871598"/>
                <a:gd name="connsiteY153" fmla="*/ 377966 h 1256101"/>
                <a:gd name="connsiteX154" fmla="*/ 2903550 w 3871598"/>
                <a:gd name="connsiteY154" fmla="*/ 377986 h 1256101"/>
                <a:gd name="connsiteX155" fmla="*/ 2904276 w 3871598"/>
                <a:gd name="connsiteY155" fmla="*/ 377689 h 1256101"/>
                <a:gd name="connsiteX156" fmla="*/ 2911908 w 3871598"/>
                <a:gd name="connsiteY156" fmla="*/ 371076 h 1256101"/>
                <a:gd name="connsiteX157" fmla="*/ 2914229 w 3871598"/>
                <a:gd name="connsiteY157" fmla="*/ 380714 h 1256101"/>
                <a:gd name="connsiteX158" fmla="*/ 2913497 w 3871598"/>
                <a:gd name="connsiteY158" fmla="*/ 382686 h 1256101"/>
                <a:gd name="connsiteX159" fmla="*/ 2915618 w 3871598"/>
                <a:gd name="connsiteY159" fmla="*/ 386476 h 1256101"/>
                <a:gd name="connsiteX160" fmla="*/ 2915997 w 3871598"/>
                <a:gd name="connsiteY160" fmla="*/ 386317 h 1256101"/>
                <a:gd name="connsiteX161" fmla="*/ 2921328 w 3871598"/>
                <a:gd name="connsiteY161" fmla="*/ 394051 h 1256101"/>
                <a:gd name="connsiteX162" fmla="*/ 2919593 w 3871598"/>
                <a:gd name="connsiteY162" fmla="*/ 398387 h 1256101"/>
                <a:gd name="connsiteX163" fmla="*/ 2924560 w 3871598"/>
                <a:gd name="connsiteY163" fmla="*/ 398381 h 1256101"/>
                <a:gd name="connsiteX164" fmla="*/ 2925306 w 3871598"/>
                <a:gd name="connsiteY164" fmla="*/ 398254 h 1256101"/>
                <a:gd name="connsiteX165" fmla="*/ 2925428 w 3871598"/>
                <a:gd name="connsiteY165" fmla="*/ 398234 h 1256101"/>
                <a:gd name="connsiteX166" fmla="*/ 2937056 w 3871598"/>
                <a:gd name="connsiteY166" fmla="*/ 404331 h 1256101"/>
                <a:gd name="connsiteX167" fmla="*/ 2934140 w 3871598"/>
                <a:gd name="connsiteY167" fmla="*/ 410630 h 1256101"/>
                <a:gd name="connsiteX168" fmla="*/ 2924700 w 3871598"/>
                <a:gd name="connsiteY168" fmla="*/ 405991 h 1256101"/>
                <a:gd name="connsiteX169" fmla="*/ 2922022 w 3871598"/>
                <a:gd name="connsiteY169" fmla="*/ 413586 h 1256101"/>
                <a:gd name="connsiteX170" fmla="*/ 2952591 w 3871598"/>
                <a:gd name="connsiteY170" fmla="*/ 411494 h 1256101"/>
                <a:gd name="connsiteX171" fmla="*/ 2946318 w 3871598"/>
                <a:gd name="connsiteY171" fmla="*/ 422540 h 1256101"/>
                <a:gd name="connsiteX172" fmla="*/ 2946313 w 3871598"/>
                <a:gd name="connsiteY172" fmla="*/ 422557 h 1256101"/>
                <a:gd name="connsiteX173" fmla="*/ 2947787 w 3871598"/>
                <a:gd name="connsiteY173" fmla="*/ 422239 h 1256101"/>
                <a:gd name="connsiteX174" fmla="*/ 2962529 w 3871598"/>
                <a:gd name="connsiteY174" fmla="*/ 415937 h 1256101"/>
                <a:gd name="connsiteX175" fmla="*/ 2969600 w 3871598"/>
                <a:gd name="connsiteY175" fmla="*/ 423928 h 1256101"/>
                <a:gd name="connsiteX176" fmla="*/ 2968483 w 3871598"/>
                <a:gd name="connsiteY176" fmla="*/ 425670 h 1256101"/>
                <a:gd name="connsiteX177" fmla="*/ 2973165 w 3871598"/>
                <a:gd name="connsiteY177" fmla="*/ 428151 h 1256101"/>
                <a:gd name="connsiteX178" fmla="*/ 2973829 w 3871598"/>
                <a:gd name="connsiteY178" fmla="*/ 428704 h 1256101"/>
                <a:gd name="connsiteX179" fmla="*/ 2974598 w 3871598"/>
                <a:gd name="connsiteY179" fmla="*/ 428536 h 1256101"/>
                <a:gd name="connsiteX180" fmla="*/ 2987637 w 3871598"/>
                <a:gd name="connsiteY180" fmla="*/ 434637 h 1256101"/>
                <a:gd name="connsiteX181" fmla="*/ 2984915 w 3871598"/>
                <a:gd name="connsiteY181" fmla="*/ 438480 h 1256101"/>
                <a:gd name="connsiteX182" fmla="*/ 2995464 w 3871598"/>
                <a:gd name="connsiteY182" fmla="*/ 438033 h 1256101"/>
                <a:gd name="connsiteX183" fmla="*/ 2997021 w 3871598"/>
                <a:gd name="connsiteY183" fmla="*/ 437858 h 1256101"/>
                <a:gd name="connsiteX184" fmla="*/ 2997275 w 3871598"/>
                <a:gd name="connsiteY184" fmla="*/ 437831 h 1256101"/>
                <a:gd name="connsiteX185" fmla="*/ 3023325 w 3871598"/>
                <a:gd name="connsiteY185" fmla="*/ 441981 h 1256101"/>
                <a:gd name="connsiteX186" fmla="*/ 3466345 w 3871598"/>
                <a:gd name="connsiteY186" fmla="*/ 456885 h 1256101"/>
                <a:gd name="connsiteX187" fmla="*/ 2917933 w 3871598"/>
                <a:gd name="connsiteY187" fmla="*/ 437567 h 1256101"/>
                <a:gd name="connsiteX188" fmla="*/ 2922172 w 3871598"/>
                <a:gd name="connsiteY188" fmla="*/ 442688 h 1256101"/>
                <a:gd name="connsiteX189" fmla="*/ 2922625 w 3871598"/>
                <a:gd name="connsiteY189" fmla="*/ 444371 h 1256101"/>
                <a:gd name="connsiteX190" fmla="*/ 3000236 w 3871598"/>
                <a:gd name="connsiteY190" fmla="*/ 475924 h 1256101"/>
                <a:gd name="connsiteX191" fmla="*/ 3014208 w 3871598"/>
                <a:gd name="connsiteY191" fmla="*/ 490472 h 1256101"/>
                <a:gd name="connsiteX192" fmla="*/ 2907075 w 3871598"/>
                <a:gd name="connsiteY192" fmla="*/ 484931 h 1256101"/>
                <a:gd name="connsiteX193" fmla="*/ 2912431 w 3871598"/>
                <a:gd name="connsiteY193" fmla="*/ 490219 h 1256101"/>
                <a:gd name="connsiteX194" fmla="*/ 2950296 w 3871598"/>
                <a:gd name="connsiteY194" fmla="*/ 504451 h 1256101"/>
                <a:gd name="connsiteX195" fmla="*/ 2953608 w 3871598"/>
                <a:gd name="connsiteY195" fmla="*/ 505520 h 1256101"/>
                <a:gd name="connsiteX196" fmla="*/ 2999940 w 3871598"/>
                <a:gd name="connsiteY196" fmla="*/ 520362 h 1256101"/>
                <a:gd name="connsiteX197" fmla="*/ 2964886 w 3871598"/>
                <a:gd name="connsiteY197" fmla="*/ 522466 h 1256101"/>
                <a:gd name="connsiteX198" fmla="*/ 2963156 w 3871598"/>
                <a:gd name="connsiteY198" fmla="*/ 541478 h 1256101"/>
                <a:gd name="connsiteX199" fmla="*/ 2981638 w 3871598"/>
                <a:gd name="connsiteY199" fmla="*/ 532063 h 1256101"/>
                <a:gd name="connsiteX200" fmla="*/ 2965268 w 3871598"/>
                <a:gd name="connsiteY200" fmla="*/ 555785 h 1256101"/>
                <a:gd name="connsiteX201" fmla="*/ 2973816 w 3871598"/>
                <a:gd name="connsiteY201" fmla="*/ 557720 h 1256101"/>
                <a:gd name="connsiteX202" fmla="*/ 2981338 w 3871598"/>
                <a:gd name="connsiteY202" fmla="*/ 558892 h 1256101"/>
                <a:gd name="connsiteX203" fmla="*/ 3007634 w 3871598"/>
                <a:gd name="connsiteY203" fmla="*/ 537636 h 1256101"/>
                <a:gd name="connsiteX204" fmla="*/ 2998663 w 3871598"/>
                <a:gd name="connsiteY204" fmla="*/ 561690 h 1256101"/>
                <a:gd name="connsiteX205" fmla="*/ 3009685 w 3871598"/>
                <a:gd name="connsiteY205" fmla="*/ 559372 h 1256101"/>
                <a:gd name="connsiteX206" fmla="*/ 3007496 w 3871598"/>
                <a:gd name="connsiteY206" fmla="*/ 563598 h 1256101"/>
                <a:gd name="connsiteX207" fmla="*/ 3012680 w 3871598"/>
                <a:gd name="connsiteY207" fmla="*/ 564567 h 1256101"/>
                <a:gd name="connsiteX208" fmla="*/ 3008902 w 3871598"/>
                <a:gd name="connsiteY208" fmla="*/ 566633 h 1256101"/>
                <a:gd name="connsiteX209" fmla="*/ 3009300 w 3871598"/>
                <a:gd name="connsiteY209" fmla="*/ 567783 h 1256101"/>
                <a:gd name="connsiteX210" fmla="*/ 2999799 w 3871598"/>
                <a:gd name="connsiteY210" fmla="*/ 570409 h 1256101"/>
                <a:gd name="connsiteX211" fmla="*/ 2998388 w 3871598"/>
                <a:gd name="connsiteY211" fmla="*/ 571618 h 1256101"/>
                <a:gd name="connsiteX212" fmla="*/ 3015047 w 3871598"/>
                <a:gd name="connsiteY212" fmla="*/ 573000 h 1256101"/>
                <a:gd name="connsiteX213" fmla="*/ 3003392 w 3871598"/>
                <a:gd name="connsiteY213" fmla="*/ 582575 h 1256101"/>
                <a:gd name="connsiteX214" fmla="*/ 3006747 w 3871598"/>
                <a:gd name="connsiteY214" fmla="*/ 588069 h 1256101"/>
                <a:gd name="connsiteX215" fmla="*/ 3021469 w 3871598"/>
                <a:gd name="connsiteY215" fmla="*/ 590104 h 1256101"/>
                <a:gd name="connsiteX216" fmla="*/ 3871588 w 3871598"/>
                <a:gd name="connsiteY216" fmla="*/ 690485 h 1256101"/>
                <a:gd name="connsiteX217" fmla="*/ 3057718 w 3871598"/>
                <a:gd name="connsiteY217" fmla="*/ 588470 h 1256101"/>
                <a:gd name="connsiteX218" fmla="*/ 3063804 w 3871598"/>
                <a:gd name="connsiteY218" fmla="*/ 585309 h 1256101"/>
                <a:gd name="connsiteX219" fmla="*/ 3066793 w 3871598"/>
                <a:gd name="connsiteY219" fmla="*/ 589264 h 1256101"/>
                <a:gd name="connsiteX220" fmla="*/ 3059993 w 3871598"/>
                <a:gd name="connsiteY220" fmla="*/ 616481 h 1256101"/>
                <a:gd name="connsiteX221" fmla="*/ 3064882 w 3871598"/>
                <a:gd name="connsiteY221" fmla="*/ 618612 h 1256101"/>
                <a:gd name="connsiteX222" fmla="*/ 3058517 w 3871598"/>
                <a:gd name="connsiteY222" fmla="*/ 622026 h 1256101"/>
                <a:gd name="connsiteX223" fmla="*/ 3058210 w 3871598"/>
                <a:gd name="connsiteY223" fmla="*/ 623185 h 1256101"/>
                <a:gd name="connsiteX224" fmla="*/ 3067097 w 3871598"/>
                <a:gd name="connsiteY224" fmla="*/ 623078 h 1256101"/>
                <a:gd name="connsiteX225" fmla="*/ 3092039 w 3871598"/>
                <a:gd name="connsiteY225" fmla="*/ 606847 h 1256101"/>
                <a:gd name="connsiteX226" fmla="*/ 3094824 w 3871598"/>
                <a:gd name="connsiteY226" fmla="*/ 617712 h 1256101"/>
                <a:gd name="connsiteX227" fmla="*/ 3099110 w 3871598"/>
                <a:gd name="connsiteY227" fmla="*/ 614631 h 1256101"/>
                <a:gd name="connsiteX228" fmla="*/ 3101919 w 3871598"/>
                <a:gd name="connsiteY228" fmla="*/ 617273 h 1256101"/>
                <a:gd name="connsiteX229" fmla="*/ 3100002 w 3871598"/>
                <a:gd name="connsiteY229" fmla="*/ 637541 h 1256101"/>
                <a:gd name="connsiteX230" fmla="*/ 3102428 w 3871598"/>
                <a:gd name="connsiteY230" fmla="*/ 639862 h 1256101"/>
                <a:gd name="connsiteX231" fmla="*/ 3102161 w 3871598"/>
                <a:gd name="connsiteY231" fmla="*/ 640124 h 1256101"/>
                <a:gd name="connsiteX232" fmla="*/ 3100144 w 3871598"/>
                <a:gd name="connsiteY232" fmla="*/ 645598 h 1256101"/>
                <a:gd name="connsiteX233" fmla="*/ 3100883 w 3871598"/>
                <a:gd name="connsiteY233" fmla="*/ 651011 h 1256101"/>
                <a:gd name="connsiteX234" fmla="*/ 3104457 w 3871598"/>
                <a:gd name="connsiteY234" fmla="*/ 650880 h 1256101"/>
                <a:gd name="connsiteX235" fmla="*/ 3129205 w 3871598"/>
                <a:gd name="connsiteY235" fmla="*/ 645155 h 1256101"/>
                <a:gd name="connsiteX236" fmla="*/ 3131920 w 3871598"/>
                <a:gd name="connsiteY236" fmla="*/ 646213 h 1256101"/>
                <a:gd name="connsiteX237" fmla="*/ 3132132 w 3871598"/>
                <a:gd name="connsiteY237" fmla="*/ 648344 h 1256101"/>
                <a:gd name="connsiteX238" fmla="*/ 3139226 w 3871598"/>
                <a:gd name="connsiteY238" fmla="*/ 647976 h 1256101"/>
                <a:gd name="connsiteX239" fmla="*/ 3137571 w 3871598"/>
                <a:gd name="connsiteY239" fmla="*/ 654157 h 1256101"/>
                <a:gd name="connsiteX240" fmla="*/ 3137360 w 3871598"/>
                <a:gd name="connsiteY240" fmla="*/ 655672 h 1256101"/>
                <a:gd name="connsiteX241" fmla="*/ 3139406 w 3871598"/>
                <a:gd name="connsiteY241" fmla="*/ 659737 h 1256101"/>
                <a:gd name="connsiteX242" fmla="*/ 3174098 w 3871598"/>
                <a:gd name="connsiteY242" fmla="*/ 656678 h 1256101"/>
                <a:gd name="connsiteX243" fmla="*/ 3152975 w 3871598"/>
                <a:gd name="connsiteY243" fmla="*/ 663419 h 1256101"/>
                <a:gd name="connsiteX244" fmla="*/ 3166642 w 3871598"/>
                <a:gd name="connsiteY244" fmla="*/ 665300 h 1256101"/>
                <a:gd name="connsiteX245" fmla="*/ 3152722 w 3871598"/>
                <a:gd name="connsiteY245" fmla="*/ 667066 h 1256101"/>
                <a:gd name="connsiteX246" fmla="*/ 3151182 w 3871598"/>
                <a:gd name="connsiteY246" fmla="*/ 666969 h 1256101"/>
                <a:gd name="connsiteX247" fmla="*/ 3178423 w 3871598"/>
                <a:gd name="connsiteY247" fmla="*/ 673634 h 1256101"/>
                <a:gd name="connsiteX248" fmla="*/ 3156363 w 3871598"/>
                <a:gd name="connsiteY248" fmla="*/ 678899 h 1256101"/>
                <a:gd name="connsiteX249" fmla="*/ 3164253 w 3871598"/>
                <a:gd name="connsiteY249" fmla="*/ 681700 h 1256101"/>
                <a:gd name="connsiteX250" fmla="*/ 3139706 w 3871598"/>
                <a:gd name="connsiteY250" fmla="*/ 683701 h 1256101"/>
                <a:gd name="connsiteX251" fmla="*/ 3143188 w 3871598"/>
                <a:gd name="connsiteY251" fmla="*/ 688671 h 1256101"/>
                <a:gd name="connsiteX252" fmla="*/ 3150706 w 3871598"/>
                <a:gd name="connsiteY252" fmla="*/ 688533 h 1256101"/>
                <a:gd name="connsiteX253" fmla="*/ 3146035 w 3871598"/>
                <a:gd name="connsiteY253" fmla="*/ 691864 h 1256101"/>
                <a:gd name="connsiteX254" fmla="*/ 3147249 w 3871598"/>
                <a:gd name="connsiteY254" fmla="*/ 693471 h 1256101"/>
                <a:gd name="connsiteX255" fmla="*/ 3170175 w 3871598"/>
                <a:gd name="connsiteY255" fmla="*/ 695578 h 1256101"/>
                <a:gd name="connsiteX256" fmla="*/ 3154476 w 3871598"/>
                <a:gd name="connsiteY256" fmla="*/ 700284 h 1256101"/>
                <a:gd name="connsiteX257" fmla="*/ 3153639 w 3871598"/>
                <a:gd name="connsiteY257" fmla="*/ 700726 h 1256101"/>
                <a:gd name="connsiteX258" fmla="*/ 3153679 w 3871598"/>
                <a:gd name="connsiteY258" fmla="*/ 700723 h 1256101"/>
                <a:gd name="connsiteX259" fmla="*/ 3180053 w 3871598"/>
                <a:gd name="connsiteY259" fmla="*/ 697918 h 1256101"/>
                <a:gd name="connsiteX260" fmla="*/ 3173341 w 3871598"/>
                <a:gd name="connsiteY260" fmla="*/ 706625 h 1256101"/>
                <a:gd name="connsiteX261" fmla="*/ 3198548 w 3871598"/>
                <a:gd name="connsiteY261" fmla="*/ 704565 h 1256101"/>
                <a:gd name="connsiteX262" fmla="*/ 3197865 w 3871598"/>
                <a:gd name="connsiteY262" fmla="*/ 706017 h 1256101"/>
                <a:gd name="connsiteX263" fmla="*/ 3189876 w 3871598"/>
                <a:gd name="connsiteY263" fmla="*/ 708489 h 1256101"/>
                <a:gd name="connsiteX264" fmla="*/ 3211803 w 3871598"/>
                <a:gd name="connsiteY264" fmla="*/ 710232 h 1256101"/>
                <a:gd name="connsiteX265" fmla="*/ 3186058 w 3871598"/>
                <a:gd name="connsiteY265" fmla="*/ 716252 h 1256101"/>
                <a:gd name="connsiteX266" fmla="*/ 3185858 w 3871598"/>
                <a:gd name="connsiteY266" fmla="*/ 716593 h 1256101"/>
                <a:gd name="connsiteX267" fmla="*/ 3199745 w 3871598"/>
                <a:gd name="connsiteY267" fmla="*/ 716665 h 1256101"/>
                <a:gd name="connsiteX268" fmla="*/ 3186000 w 3871598"/>
                <a:gd name="connsiteY268" fmla="*/ 718985 h 1256101"/>
                <a:gd name="connsiteX269" fmla="*/ 3206948 w 3871598"/>
                <a:gd name="connsiteY269" fmla="*/ 721776 h 1256101"/>
                <a:gd name="connsiteX270" fmla="*/ 3172297 w 3871598"/>
                <a:gd name="connsiteY270" fmla="*/ 722486 h 1256101"/>
                <a:gd name="connsiteX271" fmla="*/ 3170123 w 3871598"/>
                <a:gd name="connsiteY271" fmla="*/ 725332 h 1256101"/>
                <a:gd name="connsiteX272" fmla="*/ 3172773 w 3871598"/>
                <a:gd name="connsiteY272" fmla="*/ 725712 h 1256101"/>
                <a:gd name="connsiteX273" fmla="*/ 3170289 w 3871598"/>
                <a:gd name="connsiteY273" fmla="*/ 726314 h 1256101"/>
                <a:gd name="connsiteX274" fmla="*/ 3171754 w 3871598"/>
                <a:gd name="connsiteY274" fmla="*/ 730270 h 1256101"/>
                <a:gd name="connsiteX275" fmla="*/ 3164658 w 3871598"/>
                <a:gd name="connsiteY275" fmla="*/ 730585 h 1256101"/>
                <a:gd name="connsiteX276" fmla="*/ 3164382 w 3871598"/>
                <a:gd name="connsiteY276" fmla="*/ 732010 h 1256101"/>
                <a:gd name="connsiteX277" fmla="*/ 3161629 w 3871598"/>
                <a:gd name="connsiteY277" fmla="*/ 732921 h 1256101"/>
                <a:gd name="connsiteX278" fmla="*/ 3137022 w 3871598"/>
                <a:gd name="connsiteY278" fmla="*/ 731085 h 1256101"/>
                <a:gd name="connsiteX279" fmla="*/ 3128130 w 3871598"/>
                <a:gd name="connsiteY279" fmla="*/ 731568 h 1256101"/>
                <a:gd name="connsiteX280" fmla="*/ 3134951 w 3871598"/>
                <a:gd name="connsiteY280" fmla="*/ 736991 h 1256101"/>
                <a:gd name="connsiteX281" fmla="*/ 3147060 w 3871598"/>
                <a:gd name="connsiteY281" fmla="*/ 734722 h 1256101"/>
                <a:gd name="connsiteX282" fmla="*/ 3149889 w 3871598"/>
                <a:gd name="connsiteY282" fmla="*/ 736063 h 1256101"/>
                <a:gd name="connsiteX283" fmla="*/ 3148669 w 3871598"/>
                <a:gd name="connsiteY283" fmla="*/ 740777 h 1256101"/>
                <a:gd name="connsiteX284" fmla="*/ 3129574 w 3871598"/>
                <a:gd name="connsiteY284" fmla="*/ 744173 h 1256101"/>
                <a:gd name="connsiteX285" fmla="*/ 3136723 w 3871598"/>
                <a:gd name="connsiteY285" fmla="*/ 748081 h 1256101"/>
                <a:gd name="connsiteX286" fmla="*/ 3136471 w 3871598"/>
                <a:gd name="connsiteY286" fmla="*/ 749050 h 1256101"/>
                <a:gd name="connsiteX287" fmla="*/ 3251873 w 3871598"/>
                <a:gd name="connsiteY287" fmla="*/ 760661 h 1256101"/>
                <a:gd name="connsiteX288" fmla="*/ 3232027 w 3871598"/>
                <a:gd name="connsiteY288" fmla="*/ 762207 h 1256101"/>
                <a:gd name="connsiteX289" fmla="*/ 3336410 w 3871598"/>
                <a:gd name="connsiteY289" fmla="*/ 782927 h 1256101"/>
                <a:gd name="connsiteX290" fmla="*/ 3284281 w 3871598"/>
                <a:gd name="connsiteY290" fmla="*/ 792030 h 1256101"/>
                <a:gd name="connsiteX291" fmla="*/ 3216326 w 3871598"/>
                <a:gd name="connsiteY291" fmla="*/ 793073 h 1256101"/>
                <a:gd name="connsiteX292" fmla="*/ 3766832 w 3871598"/>
                <a:gd name="connsiteY292" fmla="*/ 895394 h 1256101"/>
                <a:gd name="connsiteX293" fmla="*/ 3174302 w 3871598"/>
                <a:gd name="connsiteY293" fmla="*/ 813495 h 1256101"/>
                <a:gd name="connsiteX294" fmla="*/ 3158769 w 3871598"/>
                <a:gd name="connsiteY294" fmla="*/ 821615 h 1256101"/>
                <a:gd name="connsiteX295" fmla="*/ 3129575 w 3871598"/>
                <a:gd name="connsiteY295" fmla="*/ 824660 h 1256101"/>
                <a:gd name="connsiteX296" fmla="*/ 3136723 w 3871598"/>
                <a:gd name="connsiteY296" fmla="*/ 827303 h 1256101"/>
                <a:gd name="connsiteX297" fmla="*/ 3136472 w 3871598"/>
                <a:gd name="connsiteY297" fmla="*/ 827958 h 1256101"/>
                <a:gd name="connsiteX298" fmla="*/ 3218059 w 3871598"/>
                <a:gd name="connsiteY298" fmla="*/ 833781 h 1256101"/>
                <a:gd name="connsiteX299" fmla="*/ 3148895 w 3871598"/>
                <a:gd name="connsiteY299" fmla="*/ 861979 h 1256101"/>
                <a:gd name="connsiteX300" fmla="*/ 3173433 w 3871598"/>
                <a:gd name="connsiteY300" fmla="*/ 871749 h 1256101"/>
                <a:gd name="connsiteX301" fmla="*/ 3158185 w 3871598"/>
                <a:gd name="connsiteY301" fmla="*/ 877549 h 1256101"/>
                <a:gd name="connsiteX302" fmla="*/ 3170763 w 3871598"/>
                <a:gd name="connsiteY302" fmla="*/ 880483 h 1256101"/>
                <a:gd name="connsiteX303" fmla="*/ 3186617 w 3871598"/>
                <a:gd name="connsiteY303" fmla="*/ 889779 h 1256101"/>
                <a:gd name="connsiteX304" fmla="*/ 3148898 w 3871598"/>
                <a:gd name="connsiteY304" fmla="*/ 904277 h 1256101"/>
                <a:gd name="connsiteX305" fmla="*/ 3167255 w 3871598"/>
                <a:gd name="connsiteY305" fmla="*/ 909817 h 1256101"/>
                <a:gd name="connsiteX306" fmla="*/ 3148036 w 3871598"/>
                <a:gd name="connsiteY306" fmla="*/ 912195 h 1256101"/>
                <a:gd name="connsiteX307" fmla="*/ 3180793 w 3871598"/>
                <a:gd name="connsiteY307" fmla="*/ 924291 h 1256101"/>
                <a:gd name="connsiteX308" fmla="*/ 3123452 w 3871598"/>
                <a:gd name="connsiteY308" fmla="*/ 924219 h 1256101"/>
                <a:gd name="connsiteX309" fmla="*/ 3157171 w 3871598"/>
                <a:gd name="connsiteY309" fmla="*/ 936764 h 1256101"/>
                <a:gd name="connsiteX310" fmla="*/ 3148039 w 3871598"/>
                <a:gd name="connsiteY310" fmla="*/ 938212 h 1256101"/>
                <a:gd name="connsiteX311" fmla="*/ 3180796 w 3871598"/>
                <a:gd name="connsiteY311" fmla="*/ 946388 h 1256101"/>
                <a:gd name="connsiteX312" fmla="*/ 3123453 w 3871598"/>
                <a:gd name="connsiteY312" fmla="*/ 946339 h 1256101"/>
                <a:gd name="connsiteX313" fmla="*/ 3233383 w 3871598"/>
                <a:gd name="connsiteY313" fmla="*/ 968203 h 1256101"/>
                <a:gd name="connsiteX314" fmla="*/ 3227441 w 3871598"/>
                <a:gd name="connsiteY314" fmla="*/ 969291 h 1256101"/>
                <a:gd name="connsiteX315" fmla="*/ 3199526 w 3871598"/>
                <a:gd name="connsiteY315" fmla="*/ 971829 h 1256101"/>
                <a:gd name="connsiteX316" fmla="*/ 3177266 w 3871598"/>
                <a:gd name="connsiteY316" fmla="*/ 969589 h 1256101"/>
                <a:gd name="connsiteX317" fmla="*/ 3168043 w 3871598"/>
                <a:gd name="connsiteY317" fmla="*/ 977454 h 1256101"/>
                <a:gd name="connsiteX318" fmla="*/ 3030092 w 3871598"/>
                <a:gd name="connsiteY318" fmla="*/ 990509 h 1256101"/>
                <a:gd name="connsiteX319" fmla="*/ 3029239 w 3871598"/>
                <a:gd name="connsiteY319" fmla="*/ 992454 h 1256101"/>
                <a:gd name="connsiteX320" fmla="*/ 3027867 w 3871598"/>
                <a:gd name="connsiteY320" fmla="*/ 994579 h 1256101"/>
                <a:gd name="connsiteX321" fmla="*/ 3007292 w 3871598"/>
                <a:gd name="connsiteY321" fmla="*/ 993269 h 1256101"/>
                <a:gd name="connsiteX322" fmla="*/ 3004290 w 3871598"/>
                <a:gd name="connsiteY322" fmla="*/ 993598 h 1256101"/>
                <a:gd name="connsiteX323" fmla="*/ 2997560 w 3871598"/>
                <a:gd name="connsiteY323" fmla="*/ 994955 h 1256101"/>
                <a:gd name="connsiteX324" fmla="*/ 2998375 w 3871598"/>
                <a:gd name="connsiteY324" fmla="*/ 995910 h 1256101"/>
                <a:gd name="connsiteX325" fmla="*/ 2997560 w 3871598"/>
                <a:gd name="connsiteY325" fmla="*/ 996154 h 1256101"/>
                <a:gd name="connsiteX326" fmla="*/ 2999603 w 3871598"/>
                <a:gd name="connsiteY326" fmla="*/ 999700 h 1256101"/>
                <a:gd name="connsiteX327" fmla="*/ 2997775 w 3871598"/>
                <a:gd name="connsiteY327" fmla="*/ 1000782 h 1256101"/>
                <a:gd name="connsiteX328" fmla="*/ 2999671 w 3871598"/>
                <a:gd name="connsiteY328" fmla="*/ 1000996 h 1256101"/>
                <a:gd name="connsiteX329" fmla="*/ 2999756 w 3871598"/>
                <a:gd name="connsiteY329" fmla="*/ 1003043 h 1256101"/>
                <a:gd name="connsiteX330" fmla="*/ 2997773 w 3871598"/>
                <a:gd name="connsiteY330" fmla="*/ 1004778 h 1256101"/>
                <a:gd name="connsiteX331" fmla="*/ 3006509 w 3871598"/>
                <a:gd name="connsiteY331" fmla="*/ 1006236 h 1256101"/>
                <a:gd name="connsiteX332" fmla="*/ 2964152 w 3871598"/>
                <a:gd name="connsiteY332" fmla="*/ 1011190 h 1256101"/>
                <a:gd name="connsiteX333" fmla="*/ 2958178 w 3871598"/>
                <a:gd name="connsiteY333" fmla="*/ 1018256 h 1256101"/>
                <a:gd name="connsiteX334" fmla="*/ 2955182 w 3871598"/>
                <a:gd name="connsiteY334" fmla="*/ 1017772 h 1256101"/>
                <a:gd name="connsiteX335" fmla="*/ 2970860 w 3871598"/>
                <a:gd name="connsiteY335" fmla="*/ 1026639 h 1256101"/>
                <a:gd name="connsiteX336" fmla="*/ 2967961 w 3871598"/>
                <a:gd name="connsiteY336" fmla="*/ 1027615 h 1256101"/>
                <a:gd name="connsiteX337" fmla="*/ 2959311 w 3871598"/>
                <a:gd name="connsiteY337" fmla="*/ 1028651 h 1256101"/>
                <a:gd name="connsiteX338" fmla="*/ 2958179 w 3871598"/>
                <a:gd name="connsiteY338" fmla="*/ 1030633 h 1256101"/>
                <a:gd name="connsiteX339" fmla="*/ 2948836 w 3871598"/>
                <a:gd name="connsiteY339" fmla="*/ 1028403 h 1256101"/>
                <a:gd name="connsiteX340" fmla="*/ 2962499 w 3871598"/>
                <a:gd name="connsiteY340" fmla="*/ 1037473 h 1256101"/>
                <a:gd name="connsiteX341" fmla="*/ 2990457 w 3871598"/>
                <a:gd name="connsiteY341" fmla="*/ 1030910 h 1256101"/>
                <a:gd name="connsiteX342" fmla="*/ 2993089 w 3871598"/>
                <a:gd name="connsiteY342" fmla="*/ 1033124 h 1256101"/>
                <a:gd name="connsiteX343" fmla="*/ 2991842 w 3871598"/>
                <a:gd name="connsiteY343" fmla="*/ 1037161 h 1256101"/>
                <a:gd name="connsiteX344" fmla="*/ 3000030 w 3871598"/>
                <a:gd name="connsiteY344" fmla="*/ 1035429 h 1256101"/>
                <a:gd name="connsiteX345" fmla="*/ 3000933 w 3871598"/>
                <a:gd name="connsiteY345" fmla="*/ 1037054 h 1256101"/>
                <a:gd name="connsiteX346" fmla="*/ 2996322 w 3871598"/>
                <a:gd name="connsiteY346" fmla="*/ 1045946 h 1256101"/>
                <a:gd name="connsiteX347" fmla="*/ 3009330 w 3871598"/>
                <a:gd name="connsiteY347" fmla="*/ 1048509 h 1256101"/>
                <a:gd name="connsiteX348" fmla="*/ 3026427 w 3871598"/>
                <a:gd name="connsiteY348" fmla="*/ 1043415 h 1256101"/>
                <a:gd name="connsiteX349" fmla="*/ 3029144 w 3871598"/>
                <a:gd name="connsiteY349" fmla="*/ 1044924 h 1256101"/>
                <a:gd name="connsiteX350" fmla="*/ 3029356 w 3871598"/>
                <a:gd name="connsiteY350" fmla="*/ 1047981 h 1256101"/>
                <a:gd name="connsiteX351" fmla="*/ 3036450 w 3871598"/>
                <a:gd name="connsiteY351" fmla="*/ 1047437 h 1256101"/>
                <a:gd name="connsiteX352" fmla="*/ 3035616 w 3871598"/>
                <a:gd name="connsiteY352" fmla="*/ 1053121 h 1256101"/>
                <a:gd name="connsiteX353" fmla="*/ 3066505 w 3871598"/>
                <a:gd name="connsiteY353" fmla="*/ 1058038 h 1256101"/>
                <a:gd name="connsiteX354" fmla="*/ 3053607 w 3871598"/>
                <a:gd name="connsiteY354" fmla="*/ 1059556 h 1256101"/>
                <a:gd name="connsiteX355" fmla="*/ 3061499 w 3871598"/>
                <a:gd name="connsiteY355" fmla="*/ 1062258 h 1256101"/>
                <a:gd name="connsiteX356" fmla="*/ 3036950 w 3871598"/>
                <a:gd name="connsiteY356" fmla="*/ 1064233 h 1256101"/>
                <a:gd name="connsiteX357" fmla="*/ 3043274 w 3871598"/>
                <a:gd name="connsiteY357" fmla="*/ 1076268 h 1256101"/>
                <a:gd name="connsiteX358" fmla="*/ 3016973 w 3871598"/>
                <a:gd name="connsiteY358" fmla="*/ 1075226 h 1256101"/>
                <a:gd name="connsiteX359" fmla="*/ 3016930 w 3871598"/>
                <a:gd name="connsiteY359" fmla="*/ 1075226 h 1256101"/>
                <a:gd name="connsiteX360" fmla="*/ 3607717 w 3871598"/>
                <a:gd name="connsiteY360" fmla="*/ 1177554 h 1256101"/>
                <a:gd name="connsiteX361" fmla="*/ 3033265 w 3871598"/>
                <a:gd name="connsiteY361" fmla="*/ 1080867 h 1256101"/>
                <a:gd name="connsiteX362" fmla="*/ 3003718 w 3871598"/>
                <a:gd name="connsiteY362" fmla="*/ 1087134 h 1256101"/>
                <a:gd name="connsiteX363" fmla="*/ 3013150 w 3871598"/>
                <a:gd name="connsiteY363" fmla="*/ 1090823 h 1256101"/>
                <a:gd name="connsiteX364" fmla="*/ 2981202 w 3871598"/>
                <a:gd name="connsiteY364" fmla="*/ 1092914 h 1256101"/>
                <a:gd name="connsiteX365" fmla="*/ 2986286 w 3871598"/>
                <a:gd name="connsiteY365" fmla="*/ 1108753 h 1256101"/>
                <a:gd name="connsiteX366" fmla="*/ 2952849 w 3871598"/>
                <a:gd name="connsiteY366" fmla="*/ 1106874 h 1256101"/>
                <a:gd name="connsiteX367" fmla="*/ 2952795 w 3871598"/>
                <a:gd name="connsiteY367" fmla="*/ 1106874 h 1256101"/>
                <a:gd name="connsiteX368" fmla="*/ 2955796 w 3871598"/>
                <a:gd name="connsiteY368" fmla="*/ 1113738 h 1256101"/>
                <a:gd name="connsiteX369" fmla="*/ 2926740 w 3871598"/>
                <a:gd name="connsiteY369" fmla="*/ 1110802 h 1256101"/>
                <a:gd name="connsiteX370" fmla="*/ 2924047 w 3871598"/>
                <a:gd name="connsiteY370" fmla="*/ 1116073 h 1256101"/>
                <a:gd name="connsiteX371" fmla="*/ 2931778 w 3871598"/>
                <a:gd name="connsiteY371" fmla="*/ 1118720 h 1256101"/>
                <a:gd name="connsiteX372" fmla="*/ 2923427 w 3871598"/>
                <a:gd name="connsiteY372" fmla="*/ 1119313 h 1256101"/>
                <a:gd name="connsiteX373" fmla="*/ 2916709 w 3871598"/>
                <a:gd name="connsiteY373" fmla="*/ 1126446 h 1256101"/>
                <a:gd name="connsiteX374" fmla="*/ 2879858 w 3871598"/>
                <a:gd name="connsiteY374" fmla="*/ 1121770 h 1256101"/>
                <a:gd name="connsiteX375" fmla="*/ 2882200 w 3871598"/>
                <a:gd name="connsiteY375" fmla="*/ 1122997 h 1256101"/>
                <a:gd name="connsiteX376" fmla="*/ 2876008 w 3871598"/>
                <a:gd name="connsiteY376" fmla="*/ 1124135 h 1256101"/>
                <a:gd name="connsiteX377" fmla="*/ 2879355 w 3871598"/>
                <a:gd name="connsiteY377" fmla="*/ 1127664 h 1256101"/>
                <a:gd name="connsiteX378" fmla="*/ 2867680 w 3871598"/>
                <a:gd name="connsiteY378" fmla="*/ 1128764 h 1256101"/>
                <a:gd name="connsiteX379" fmla="*/ 2869205 w 3871598"/>
                <a:gd name="connsiteY379" fmla="*/ 1141685 h 1256101"/>
                <a:gd name="connsiteX380" fmla="*/ 2981339 w 3871598"/>
                <a:gd name="connsiteY380" fmla="*/ 1141684 h 1256101"/>
                <a:gd name="connsiteX381" fmla="*/ 2986351 w 3871598"/>
                <a:gd name="connsiteY381" fmla="*/ 1162457 h 1256101"/>
                <a:gd name="connsiteX382" fmla="*/ 2955339 w 3871598"/>
                <a:gd name="connsiteY382" fmla="*/ 1162118 h 1256101"/>
                <a:gd name="connsiteX383" fmla="*/ 2952849 w 3871598"/>
                <a:gd name="connsiteY383" fmla="*/ 1161763 h 1256101"/>
                <a:gd name="connsiteX384" fmla="*/ 2952795 w 3871598"/>
                <a:gd name="connsiteY384" fmla="*/ 1161761 h 1256101"/>
                <a:gd name="connsiteX385" fmla="*/ 2953060 w 3871598"/>
                <a:gd name="connsiteY385" fmla="*/ 1162079 h 1256101"/>
                <a:gd name="connsiteX386" fmla="*/ 2935123 w 3871598"/>
                <a:gd name="connsiteY386" fmla="*/ 1161773 h 1256101"/>
                <a:gd name="connsiteX387" fmla="*/ 2951868 w 3871598"/>
                <a:gd name="connsiteY387" fmla="*/ 1169537 h 1256101"/>
                <a:gd name="connsiteX388" fmla="*/ 2934080 w 3871598"/>
                <a:gd name="connsiteY388" fmla="*/ 1169267 h 1256101"/>
                <a:gd name="connsiteX389" fmla="*/ 2926740 w 3871598"/>
                <a:gd name="connsiteY389" fmla="*/ 1167575 h 1256101"/>
                <a:gd name="connsiteX390" fmla="*/ 2926197 w 3871598"/>
                <a:gd name="connsiteY390" fmla="*/ 1169148 h 1256101"/>
                <a:gd name="connsiteX391" fmla="*/ 2863416 w 3871598"/>
                <a:gd name="connsiteY391" fmla="*/ 1167945 h 1256101"/>
                <a:gd name="connsiteX392" fmla="*/ 2863278 w 3871598"/>
                <a:gd name="connsiteY392" fmla="*/ 1167943 h 1256101"/>
                <a:gd name="connsiteX393" fmla="*/ 2865820 w 3871598"/>
                <a:gd name="connsiteY393" fmla="*/ 1168317 h 1256101"/>
                <a:gd name="connsiteX394" fmla="*/ 2916293 w 3871598"/>
                <a:gd name="connsiteY394" fmla="*/ 1172060 h 1256101"/>
                <a:gd name="connsiteX395" fmla="*/ 2852308 w 3871598"/>
                <a:gd name="connsiteY395" fmla="*/ 1173857 h 1256101"/>
                <a:gd name="connsiteX396" fmla="*/ 2839156 w 3871598"/>
                <a:gd name="connsiteY396" fmla="*/ 1173589 h 1256101"/>
                <a:gd name="connsiteX397" fmla="*/ 2838665 w 3871598"/>
                <a:gd name="connsiteY397" fmla="*/ 1178079 h 1256101"/>
                <a:gd name="connsiteX398" fmla="*/ 2823644 w 3871598"/>
                <a:gd name="connsiteY398" fmla="*/ 1174344 h 1256101"/>
                <a:gd name="connsiteX399" fmla="*/ 2823304 w 3871598"/>
                <a:gd name="connsiteY399" fmla="*/ 1174400 h 1256101"/>
                <a:gd name="connsiteX400" fmla="*/ 2823857 w 3871598"/>
                <a:gd name="connsiteY400" fmla="*/ 1182390 h 1256101"/>
                <a:gd name="connsiteX401" fmla="*/ 2810681 w 3871598"/>
                <a:gd name="connsiteY401" fmla="*/ 1177560 h 1256101"/>
                <a:gd name="connsiteX402" fmla="*/ 2808785 w 3871598"/>
                <a:gd name="connsiteY402" fmla="*/ 1183560 h 1256101"/>
                <a:gd name="connsiteX403" fmla="*/ 2812064 w 3871598"/>
                <a:gd name="connsiteY403" fmla="*/ 1187016 h 1256101"/>
                <a:gd name="connsiteX404" fmla="*/ 2808102 w 3871598"/>
                <a:gd name="connsiteY404" fmla="*/ 1187298 h 1256101"/>
                <a:gd name="connsiteX405" fmla="*/ 2804105 w 3871598"/>
                <a:gd name="connsiteY405" fmla="*/ 1195267 h 1256101"/>
                <a:gd name="connsiteX406" fmla="*/ 2782326 w 3871598"/>
                <a:gd name="connsiteY406" fmla="*/ 1185891 h 1256101"/>
                <a:gd name="connsiteX407" fmla="*/ 2780773 w 3871598"/>
                <a:gd name="connsiteY407" fmla="*/ 1186560 h 1256101"/>
                <a:gd name="connsiteX408" fmla="*/ 2779592 w 3871598"/>
                <a:gd name="connsiteY408" fmla="*/ 1188604 h 1256101"/>
                <a:gd name="connsiteX409" fmla="*/ 2777311 w 3871598"/>
                <a:gd name="connsiteY409" fmla="*/ 1189142 h 1256101"/>
                <a:gd name="connsiteX410" fmla="*/ 2774107 w 3871598"/>
                <a:gd name="connsiteY410" fmla="*/ 1193140 h 1256101"/>
                <a:gd name="connsiteX411" fmla="*/ 2772357 w 3871598"/>
                <a:gd name="connsiteY411" fmla="*/ 1209865 h 1256101"/>
                <a:gd name="connsiteX412" fmla="*/ 2832354 w 3871598"/>
                <a:gd name="connsiteY412" fmla="*/ 1216142 h 1256101"/>
                <a:gd name="connsiteX413" fmla="*/ 2832160 w 3871598"/>
                <a:gd name="connsiteY413" fmla="*/ 1240548 h 1256101"/>
                <a:gd name="connsiteX414" fmla="*/ 2817756 w 3871598"/>
                <a:gd name="connsiteY414" fmla="*/ 1238642 h 1256101"/>
                <a:gd name="connsiteX415" fmla="*/ 2816641 w 3871598"/>
                <a:gd name="connsiteY415" fmla="*/ 1238106 h 1256101"/>
                <a:gd name="connsiteX416" fmla="*/ 2816615 w 3871598"/>
                <a:gd name="connsiteY416" fmla="*/ 1238102 h 1256101"/>
                <a:gd name="connsiteX417" fmla="*/ 2816701 w 3871598"/>
                <a:gd name="connsiteY417" fmla="*/ 1238485 h 1256101"/>
                <a:gd name="connsiteX418" fmla="*/ 2808382 w 3871598"/>
                <a:gd name="connsiteY418" fmla="*/ 1237256 h 1256101"/>
                <a:gd name="connsiteX419" fmla="*/ 2815237 w 3871598"/>
                <a:gd name="connsiteY419" fmla="*/ 1247102 h 1256101"/>
                <a:gd name="connsiteX420" fmla="*/ 2806985 w 3871598"/>
                <a:gd name="connsiteY420" fmla="*/ 1245920 h 1256101"/>
                <a:gd name="connsiteX421" fmla="*/ 2803772 w 3871598"/>
                <a:gd name="connsiteY421" fmla="*/ 1243595 h 1256101"/>
                <a:gd name="connsiteX422" fmla="*/ 2803328 w 3871598"/>
                <a:gd name="connsiteY422" fmla="*/ 1245397 h 1256101"/>
                <a:gd name="connsiteX423" fmla="*/ 2774232 w 3871598"/>
                <a:gd name="connsiteY423" fmla="*/ 1240939 h 1256101"/>
                <a:gd name="connsiteX424" fmla="*/ 2774168 w 3871598"/>
                <a:gd name="connsiteY424" fmla="*/ 1240931 h 1256101"/>
                <a:gd name="connsiteX425" fmla="*/ 2775306 w 3871598"/>
                <a:gd name="connsiteY425" fmla="*/ 1241491 h 1256101"/>
                <a:gd name="connsiteX426" fmla="*/ 2798360 w 3871598"/>
                <a:gd name="connsiteY426" fmla="*/ 1248304 h 1256101"/>
                <a:gd name="connsiteX427" fmla="*/ 2768339 w 3871598"/>
                <a:gd name="connsiteY427" fmla="*/ 1247275 h 1256101"/>
                <a:gd name="connsiteX428" fmla="*/ 2761874 w 3871598"/>
                <a:gd name="connsiteY428" fmla="*/ 1246265 h 1256101"/>
                <a:gd name="connsiteX429" fmla="*/ 2753797 w 3871598"/>
                <a:gd name="connsiteY429" fmla="*/ 1246777 h 1256101"/>
                <a:gd name="connsiteX430" fmla="*/ 2750389 w 3871598"/>
                <a:gd name="connsiteY430" fmla="*/ 1246660 h 1256101"/>
                <a:gd name="connsiteX431" fmla="*/ 2750999 w 3871598"/>
                <a:gd name="connsiteY431" fmla="*/ 1246954 h 1256101"/>
                <a:gd name="connsiteX432" fmla="*/ 2727828 w 3871598"/>
                <a:gd name="connsiteY432" fmla="*/ 1248424 h 1256101"/>
                <a:gd name="connsiteX433" fmla="*/ 2713584 w 3871598"/>
                <a:gd name="connsiteY433" fmla="*/ 1246121 h 1256101"/>
                <a:gd name="connsiteX434" fmla="*/ 2714925 w 3871598"/>
                <a:gd name="connsiteY434" fmla="*/ 1249411 h 1256101"/>
                <a:gd name="connsiteX435" fmla="*/ 2715527 w 3871598"/>
                <a:gd name="connsiteY435" fmla="*/ 1249939 h 1256101"/>
                <a:gd name="connsiteX436" fmla="*/ 2715624 w 3871598"/>
                <a:gd name="connsiteY436" fmla="*/ 1250025 h 1256101"/>
                <a:gd name="connsiteX437" fmla="*/ 2699340 w 3871598"/>
                <a:gd name="connsiteY437" fmla="*/ 1256101 h 1256101"/>
                <a:gd name="connsiteX438" fmla="*/ 2678538 w 3871598"/>
                <a:gd name="connsiteY438" fmla="*/ 1252492 h 1256101"/>
                <a:gd name="connsiteX439" fmla="*/ 2716512 w 3871598"/>
                <a:gd name="connsiteY439" fmla="*/ 1225657 h 1256101"/>
                <a:gd name="connsiteX440" fmla="*/ 2573442 w 3871598"/>
                <a:gd name="connsiteY440" fmla="*/ 1236034 h 1256101"/>
                <a:gd name="connsiteX441" fmla="*/ 2518748 w 3871598"/>
                <a:gd name="connsiteY441" fmla="*/ 1234485 h 1256101"/>
                <a:gd name="connsiteX442" fmla="*/ 2540010 w 3871598"/>
                <a:gd name="connsiteY442" fmla="*/ 1204050 h 1256101"/>
                <a:gd name="connsiteX443" fmla="*/ 2468583 w 3871598"/>
                <a:gd name="connsiteY443" fmla="*/ 1210149 h 1256101"/>
                <a:gd name="connsiteX444" fmla="*/ 2464494 w 3871598"/>
                <a:gd name="connsiteY444" fmla="*/ 1210711 h 1256101"/>
                <a:gd name="connsiteX445" fmla="*/ 2407700 w 3871598"/>
                <a:gd name="connsiteY445" fmla="*/ 1218605 h 1256101"/>
                <a:gd name="connsiteX446" fmla="*/ 2400934 w 3871598"/>
                <a:gd name="connsiteY446" fmla="*/ 1207430 h 1256101"/>
                <a:gd name="connsiteX447" fmla="*/ 2330071 w 3871598"/>
                <a:gd name="connsiteY447" fmla="*/ 1199499 h 1256101"/>
                <a:gd name="connsiteX448" fmla="*/ 2364622 w 3871598"/>
                <a:gd name="connsiteY448" fmla="*/ 1208633 h 1256101"/>
                <a:gd name="connsiteX449" fmla="*/ 2276641 w 3871598"/>
                <a:gd name="connsiteY449" fmla="*/ 1194540 h 1256101"/>
                <a:gd name="connsiteX450" fmla="*/ 2269154 w 3871598"/>
                <a:gd name="connsiteY450" fmla="*/ 1196309 h 1256101"/>
                <a:gd name="connsiteX451" fmla="*/ 2264557 w 3871598"/>
                <a:gd name="connsiteY451" fmla="*/ 1198074 h 1256101"/>
                <a:gd name="connsiteX452" fmla="*/ 2343029 w 3871598"/>
                <a:gd name="connsiteY452" fmla="*/ 1214138 h 1256101"/>
                <a:gd name="connsiteX453" fmla="*/ 2253584 w 3871598"/>
                <a:gd name="connsiteY453" fmla="*/ 1202100 h 1256101"/>
                <a:gd name="connsiteX454" fmla="*/ 2261885 w 3871598"/>
                <a:gd name="connsiteY454" fmla="*/ 1206260 h 1256101"/>
                <a:gd name="connsiteX455" fmla="*/ 2246193 w 3871598"/>
                <a:gd name="connsiteY455" fmla="*/ 1203965 h 1256101"/>
                <a:gd name="connsiteX456" fmla="*/ 2242421 w 3871598"/>
                <a:gd name="connsiteY456" fmla="*/ 1205118 h 1256101"/>
                <a:gd name="connsiteX457" fmla="*/ 2241289 w 3871598"/>
                <a:gd name="connsiteY457" fmla="*/ 1204832 h 1256101"/>
                <a:gd name="connsiteX458" fmla="*/ 2245412 w 3871598"/>
                <a:gd name="connsiteY458" fmla="*/ 1165427 h 1256101"/>
                <a:gd name="connsiteX459" fmla="*/ 2207463 w 3871598"/>
                <a:gd name="connsiteY459" fmla="*/ 1168955 h 1256101"/>
                <a:gd name="connsiteX460" fmla="*/ 2198905 w 3871598"/>
                <a:gd name="connsiteY460" fmla="*/ 1169795 h 1256101"/>
                <a:gd name="connsiteX461" fmla="*/ 2080043 w 3871598"/>
                <a:gd name="connsiteY461" fmla="*/ 1181563 h 1256101"/>
                <a:gd name="connsiteX462" fmla="*/ 2068848 w 3871598"/>
                <a:gd name="connsiteY462" fmla="*/ 1175649 h 1256101"/>
                <a:gd name="connsiteX463" fmla="*/ 2053313 w 3871598"/>
                <a:gd name="connsiteY463" fmla="*/ 1177855 h 1256101"/>
                <a:gd name="connsiteX464" fmla="*/ 2043714 w 3871598"/>
                <a:gd name="connsiteY464" fmla="*/ 1176038 h 1256101"/>
                <a:gd name="connsiteX465" fmla="*/ 2044514 w 3871598"/>
                <a:gd name="connsiteY465" fmla="*/ 1179272 h 1256101"/>
                <a:gd name="connsiteX466" fmla="*/ 2044905 w 3871598"/>
                <a:gd name="connsiteY466" fmla="*/ 1179778 h 1256101"/>
                <a:gd name="connsiteX467" fmla="*/ 2044968 w 3871598"/>
                <a:gd name="connsiteY467" fmla="*/ 1179861 h 1256101"/>
                <a:gd name="connsiteX468" fmla="*/ 2033701 w 3871598"/>
                <a:gd name="connsiteY468" fmla="*/ 1186461 h 1256101"/>
                <a:gd name="connsiteX469" fmla="*/ 2019690 w 3871598"/>
                <a:gd name="connsiteY469" fmla="*/ 1183563 h 1256101"/>
                <a:gd name="connsiteX470" fmla="*/ 2036883 w 3871598"/>
                <a:gd name="connsiteY470" fmla="*/ 1172599 h 1256101"/>
                <a:gd name="connsiteX471" fmla="*/ 1937604 w 3871598"/>
                <a:gd name="connsiteY471" fmla="*/ 1172308 h 1256101"/>
                <a:gd name="connsiteX472" fmla="*/ 1937534 w 3871598"/>
                <a:gd name="connsiteY472" fmla="*/ 1170777 h 1256101"/>
                <a:gd name="connsiteX473" fmla="*/ 1911746 w 3871598"/>
                <a:gd name="connsiteY473" fmla="*/ 1170980 h 1256101"/>
                <a:gd name="connsiteX474" fmla="*/ 1927211 w 3871598"/>
                <a:gd name="connsiteY474" fmla="*/ 1139939 h 1256101"/>
                <a:gd name="connsiteX475" fmla="*/ 1878485 w 3871598"/>
                <a:gd name="connsiteY475" fmla="*/ 1148412 h 1256101"/>
                <a:gd name="connsiteX476" fmla="*/ 1875688 w 3871598"/>
                <a:gd name="connsiteY476" fmla="*/ 1149109 h 1256101"/>
                <a:gd name="connsiteX477" fmla="*/ 1836841 w 3871598"/>
                <a:gd name="connsiteY477" fmla="*/ 1158881 h 1256101"/>
                <a:gd name="connsiteX478" fmla="*/ 1832620 w 3871598"/>
                <a:gd name="connsiteY478" fmla="*/ 1147972 h 1256101"/>
                <a:gd name="connsiteX479" fmla="*/ 1784747 w 3871598"/>
                <a:gd name="connsiteY479" fmla="*/ 1142447 h 1256101"/>
                <a:gd name="connsiteX480" fmla="*/ 1807912 w 3871598"/>
                <a:gd name="connsiteY480" fmla="*/ 1150389 h 1256101"/>
                <a:gd name="connsiteX481" fmla="*/ 1748617 w 3871598"/>
                <a:gd name="connsiteY481" fmla="*/ 1139297 h 1256101"/>
                <a:gd name="connsiteX482" fmla="*/ 1743473 w 3871598"/>
                <a:gd name="connsiteY482" fmla="*/ 1141312 h 1256101"/>
                <a:gd name="connsiteX483" fmla="*/ 1740288 w 3871598"/>
                <a:gd name="connsiteY483" fmla="*/ 1143225 h 1256101"/>
                <a:gd name="connsiteX484" fmla="*/ 1793059 w 3871598"/>
                <a:gd name="connsiteY484" fmla="*/ 1156599 h 1256101"/>
                <a:gd name="connsiteX485" fmla="*/ 1732701 w 3871598"/>
                <a:gd name="connsiteY485" fmla="*/ 1147604 h 1256101"/>
                <a:gd name="connsiteX486" fmla="*/ 1738200 w 3871598"/>
                <a:gd name="connsiteY486" fmla="*/ 1151471 h 1256101"/>
                <a:gd name="connsiteX487" fmla="*/ 1727617 w 3871598"/>
                <a:gd name="connsiteY487" fmla="*/ 1149711 h 1256101"/>
                <a:gd name="connsiteX488" fmla="*/ 1725014 w 3871598"/>
                <a:gd name="connsiteY488" fmla="*/ 1150986 h 1256101"/>
                <a:gd name="connsiteX489" fmla="*/ 1719920 w 3871598"/>
                <a:gd name="connsiteY489" fmla="*/ 1149325 h 1256101"/>
                <a:gd name="connsiteX490" fmla="*/ 1717011 w 3871598"/>
                <a:gd name="connsiteY490" fmla="*/ 1149140 h 1256101"/>
                <a:gd name="connsiteX491" fmla="*/ 1710683 w 3871598"/>
                <a:gd name="connsiteY491" fmla="*/ 1145640 h 1256101"/>
                <a:gd name="connsiteX492" fmla="*/ 1707683 w 3871598"/>
                <a:gd name="connsiteY492" fmla="*/ 1144906 h 1256101"/>
                <a:gd name="connsiteX493" fmla="*/ 1703683 w 3871598"/>
                <a:gd name="connsiteY493" fmla="*/ 1149462 h 1256101"/>
                <a:gd name="connsiteX494" fmla="*/ 1679908 w 3871598"/>
                <a:gd name="connsiteY494" fmla="*/ 1143494 h 1256101"/>
                <a:gd name="connsiteX495" fmla="*/ 1665953 w 3871598"/>
                <a:gd name="connsiteY495" fmla="*/ 1143035 h 1256101"/>
                <a:gd name="connsiteX496" fmla="*/ 1660368 w 3871598"/>
                <a:gd name="connsiteY496" fmla="*/ 1146848 h 1256101"/>
                <a:gd name="connsiteX497" fmla="*/ 1701841 w 3871598"/>
                <a:gd name="connsiteY497" fmla="*/ 1160835 h 1256101"/>
                <a:gd name="connsiteX498" fmla="*/ 1700161 w 3871598"/>
                <a:gd name="connsiteY498" fmla="*/ 1161481 h 1256101"/>
                <a:gd name="connsiteX499" fmla="*/ 1663366 w 3871598"/>
                <a:gd name="connsiteY499" fmla="*/ 1157987 h 1256101"/>
                <a:gd name="connsiteX500" fmla="*/ 1671150 w 3871598"/>
                <a:gd name="connsiteY500" fmla="*/ 1160619 h 1256101"/>
                <a:gd name="connsiteX501" fmla="*/ 1661088 w 3871598"/>
                <a:gd name="connsiteY501" fmla="*/ 1160459 h 1256101"/>
                <a:gd name="connsiteX502" fmla="*/ 1592683 w 3871598"/>
                <a:gd name="connsiteY502" fmla="*/ 1151272 h 1256101"/>
                <a:gd name="connsiteX503" fmla="*/ 1587166 w 3871598"/>
                <a:gd name="connsiteY503" fmla="*/ 1152154 h 1256101"/>
                <a:gd name="connsiteX504" fmla="*/ 1578756 w 3871598"/>
                <a:gd name="connsiteY504" fmla="*/ 1149374 h 1256101"/>
                <a:gd name="connsiteX505" fmla="*/ 1575841 w 3871598"/>
                <a:gd name="connsiteY505" fmla="*/ 1148977 h 1256101"/>
                <a:gd name="connsiteX506" fmla="*/ 1575836 w 3871598"/>
                <a:gd name="connsiteY506" fmla="*/ 1151630 h 1256101"/>
                <a:gd name="connsiteX507" fmla="*/ 1615983 w 3871598"/>
                <a:gd name="connsiteY507" fmla="*/ 1163279 h 1256101"/>
                <a:gd name="connsiteX508" fmla="*/ 1588512 w 3871598"/>
                <a:gd name="connsiteY508" fmla="*/ 1161237 h 1256101"/>
                <a:gd name="connsiteX509" fmla="*/ 1596142 w 3871598"/>
                <a:gd name="connsiteY509" fmla="*/ 1163315 h 1256101"/>
                <a:gd name="connsiteX510" fmla="*/ 1589395 w 3871598"/>
                <a:gd name="connsiteY510" fmla="*/ 1163448 h 1256101"/>
                <a:gd name="connsiteX511" fmla="*/ 1538364 w 3871598"/>
                <a:gd name="connsiteY511" fmla="*/ 1157536 h 1256101"/>
                <a:gd name="connsiteX512" fmla="*/ 1532438 w 3871598"/>
                <a:gd name="connsiteY512" fmla="*/ 1157642 h 1256101"/>
                <a:gd name="connsiteX513" fmla="*/ 1531784 w 3871598"/>
                <a:gd name="connsiteY513" fmla="*/ 1157493 h 1256101"/>
                <a:gd name="connsiteX514" fmla="*/ 1518047 w 3871598"/>
                <a:gd name="connsiteY514" fmla="*/ 1155453 h 1256101"/>
                <a:gd name="connsiteX515" fmla="*/ 1504380 w 3871598"/>
                <a:gd name="connsiteY515" fmla="*/ 1154244 h 1256101"/>
                <a:gd name="connsiteX516" fmla="*/ 1504598 w 3871598"/>
                <a:gd name="connsiteY516" fmla="*/ 1155335 h 1256101"/>
                <a:gd name="connsiteX517" fmla="*/ 1518265 w 3871598"/>
                <a:gd name="connsiteY517" fmla="*/ 1164155 h 1256101"/>
                <a:gd name="connsiteX518" fmla="*/ 1515514 w 3871598"/>
                <a:gd name="connsiteY518" fmla="*/ 1164679 h 1256101"/>
                <a:gd name="connsiteX519" fmla="*/ 1510138 w 3871598"/>
                <a:gd name="connsiteY519" fmla="*/ 1164179 h 1256101"/>
                <a:gd name="connsiteX520" fmla="*/ 1510846 w 3871598"/>
                <a:gd name="connsiteY520" fmla="*/ 1166372 h 1256101"/>
                <a:gd name="connsiteX521" fmla="*/ 1495314 w 3871598"/>
                <a:gd name="connsiteY521" fmla="*/ 1164253 h 1256101"/>
                <a:gd name="connsiteX522" fmla="*/ 1491506 w 3871598"/>
                <a:gd name="connsiteY522" fmla="*/ 1163791 h 1256101"/>
                <a:gd name="connsiteX523" fmla="*/ 1481193 w 3871598"/>
                <a:gd name="connsiteY523" fmla="*/ 1163323 h 1256101"/>
                <a:gd name="connsiteX524" fmla="*/ 1487833 w 3871598"/>
                <a:gd name="connsiteY524" fmla="*/ 1174378 h 1256101"/>
                <a:gd name="connsiteX525" fmla="*/ 1471491 w 3871598"/>
                <a:gd name="connsiteY525" fmla="*/ 1166361 h 1256101"/>
                <a:gd name="connsiteX526" fmla="*/ 1466328 w 3871598"/>
                <a:gd name="connsiteY526" fmla="*/ 1169901 h 1256101"/>
                <a:gd name="connsiteX527" fmla="*/ 1462305 w 3871598"/>
                <a:gd name="connsiteY527" fmla="*/ 1165323 h 1256101"/>
                <a:gd name="connsiteX528" fmla="*/ 1462598 w 3871598"/>
                <a:gd name="connsiteY528" fmla="*/ 1164895 h 1256101"/>
                <a:gd name="connsiteX529" fmla="*/ 1444956 w 3871598"/>
                <a:gd name="connsiteY529" fmla="*/ 1171185 h 1256101"/>
                <a:gd name="connsiteX530" fmla="*/ 1432368 w 3871598"/>
                <a:gd name="connsiteY530" fmla="*/ 1163279 h 1256101"/>
                <a:gd name="connsiteX531" fmla="*/ 1425062 w 3871598"/>
                <a:gd name="connsiteY531" fmla="*/ 1164871 h 1256101"/>
                <a:gd name="connsiteX532" fmla="*/ 1419101 w 3871598"/>
                <a:gd name="connsiteY532" fmla="*/ 1161405 h 1256101"/>
                <a:gd name="connsiteX533" fmla="*/ 1420778 w 3871598"/>
                <a:gd name="connsiteY533" fmla="*/ 1157092 h 1256101"/>
                <a:gd name="connsiteX534" fmla="*/ 1408140 w 3871598"/>
                <a:gd name="connsiteY534" fmla="*/ 1156809 h 1256101"/>
                <a:gd name="connsiteX535" fmla="*/ 1408257 w 3871598"/>
                <a:gd name="connsiteY535" fmla="*/ 1159067 h 1256101"/>
                <a:gd name="connsiteX536" fmla="*/ 1400003 w 3871598"/>
                <a:gd name="connsiteY536" fmla="*/ 1156808 h 1256101"/>
                <a:gd name="connsiteX537" fmla="*/ 1395916 w 3871598"/>
                <a:gd name="connsiteY537" fmla="*/ 1156743 h 1256101"/>
                <a:gd name="connsiteX538" fmla="*/ 1389896 w 3871598"/>
                <a:gd name="connsiteY538" fmla="*/ 1162960 h 1256101"/>
                <a:gd name="connsiteX539" fmla="*/ 1378519 w 3871598"/>
                <a:gd name="connsiteY539" fmla="*/ 1157081 h 1256101"/>
                <a:gd name="connsiteX540" fmla="*/ 1377429 w 3871598"/>
                <a:gd name="connsiteY540" fmla="*/ 1156718 h 1256101"/>
                <a:gd name="connsiteX541" fmla="*/ 1377438 w 3871598"/>
                <a:gd name="connsiteY541" fmla="*/ 1156731 h 1256101"/>
                <a:gd name="connsiteX542" fmla="*/ 1383693 w 3871598"/>
                <a:gd name="connsiteY542" fmla="*/ 1165262 h 1256101"/>
                <a:gd name="connsiteX543" fmla="*/ 1361949 w 3871598"/>
                <a:gd name="connsiteY543" fmla="*/ 1160982 h 1256101"/>
                <a:gd name="connsiteX544" fmla="*/ 1366364 w 3871598"/>
                <a:gd name="connsiteY544" fmla="*/ 1168972 h 1256101"/>
                <a:gd name="connsiteX545" fmla="*/ 1362725 w 3871598"/>
                <a:gd name="connsiteY545" fmla="*/ 1168386 h 1256101"/>
                <a:gd name="connsiteX546" fmla="*/ 1356741 w 3871598"/>
                <a:gd name="connsiteY546" fmla="*/ 1165375 h 1256101"/>
                <a:gd name="connsiteX547" fmla="*/ 1351668 w 3871598"/>
                <a:gd name="connsiteY547" fmla="*/ 1171393 h 1256101"/>
                <a:gd name="connsiteX548" fmla="*/ 1337289 w 3871598"/>
                <a:gd name="connsiteY548" fmla="*/ 1162200 h 1256101"/>
                <a:gd name="connsiteX549" fmla="*/ 1336435 w 3871598"/>
                <a:gd name="connsiteY549" fmla="*/ 1162051 h 1256101"/>
                <a:gd name="connsiteX550" fmla="*/ 1335823 w 3871598"/>
                <a:gd name="connsiteY550" fmla="*/ 1166135 h 1256101"/>
                <a:gd name="connsiteX551" fmla="*/ 1330404 w 3871598"/>
                <a:gd name="connsiteY551" fmla="*/ 1161463 h 1256101"/>
                <a:gd name="connsiteX552" fmla="*/ 1322716 w 3871598"/>
                <a:gd name="connsiteY552" fmla="*/ 1166913 h 1256101"/>
                <a:gd name="connsiteX553" fmla="*/ 1322002 w 3871598"/>
                <a:gd name="connsiteY553" fmla="*/ 1156491 h 1256101"/>
                <a:gd name="connsiteX554" fmla="*/ 1314893 w 3871598"/>
                <a:gd name="connsiteY554" fmla="*/ 1155098 h 1256101"/>
                <a:gd name="connsiteX555" fmla="*/ 1313851 w 3871598"/>
                <a:gd name="connsiteY555" fmla="*/ 1155780 h 1256101"/>
                <a:gd name="connsiteX556" fmla="*/ 1312410 w 3871598"/>
                <a:gd name="connsiteY556" fmla="*/ 1154887 h 1256101"/>
                <a:gd name="connsiteX557" fmla="*/ 1302394 w 3871598"/>
                <a:gd name="connsiteY557" fmla="*/ 1154277 h 1256101"/>
                <a:gd name="connsiteX558" fmla="*/ 1301818 w 3871598"/>
                <a:gd name="connsiteY558" fmla="*/ 1152098 h 1256101"/>
                <a:gd name="connsiteX559" fmla="*/ 1298236 w 3871598"/>
                <a:gd name="connsiteY559" fmla="*/ 1151640 h 1256101"/>
                <a:gd name="connsiteX560" fmla="*/ 1296023 w 3871598"/>
                <a:gd name="connsiteY560" fmla="*/ 1150587 h 1256101"/>
                <a:gd name="connsiteX561" fmla="*/ 1301415 w 3871598"/>
                <a:gd name="connsiteY561" fmla="*/ 1143803 h 1256101"/>
                <a:gd name="connsiteX562" fmla="*/ 1300470 w 3871598"/>
                <a:gd name="connsiteY562" fmla="*/ 1141048 h 1256101"/>
                <a:gd name="connsiteX563" fmla="*/ 1286588 w 3871598"/>
                <a:gd name="connsiteY563" fmla="*/ 1141633 h 1256101"/>
                <a:gd name="connsiteX564" fmla="*/ 1291932 w 3871598"/>
                <a:gd name="connsiteY564" fmla="*/ 1145808 h 1256101"/>
                <a:gd name="connsiteX565" fmla="*/ 1288464 w 3871598"/>
                <a:gd name="connsiteY565" fmla="*/ 1146290 h 1256101"/>
                <a:gd name="connsiteX566" fmla="*/ 1276624 w 3871598"/>
                <a:gd name="connsiteY566" fmla="*/ 1144687 h 1256101"/>
                <a:gd name="connsiteX567" fmla="*/ 1268654 w 3871598"/>
                <a:gd name="connsiteY567" fmla="*/ 1138151 h 1256101"/>
                <a:gd name="connsiteX568" fmla="*/ 1258576 w 3871598"/>
                <a:gd name="connsiteY568" fmla="*/ 1139231 h 1256101"/>
                <a:gd name="connsiteX569" fmla="*/ 1256145 w 3871598"/>
                <a:gd name="connsiteY569" fmla="*/ 1138902 h 1256101"/>
                <a:gd name="connsiteX570" fmla="*/ 1223308 w 3871598"/>
                <a:gd name="connsiteY570" fmla="*/ 1169930 h 1256101"/>
                <a:gd name="connsiteX571" fmla="*/ 1220024 w 3871598"/>
                <a:gd name="connsiteY571" fmla="*/ 1163659 h 1256101"/>
                <a:gd name="connsiteX572" fmla="*/ 1164567 w 3871598"/>
                <a:gd name="connsiteY572" fmla="*/ 1189030 h 1256101"/>
                <a:gd name="connsiteX573" fmla="*/ 1143232 w 3871598"/>
                <a:gd name="connsiteY573" fmla="*/ 1171230 h 1256101"/>
                <a:gd name="connsiteX574" fmla="*/ 1142700 w 3871598"/>
                <a:gd name="connsiteY574" fmla="*/ 1150881 h 1256101"/>
                <a:gd name="connsiteX575" fmla="*/ 1126499 w 3871598"/>
                <a:gd name="connsiteY575" fmla="*/ 1157214 h 1256101"/>
                <a:gd name="connsiteX576" fmla="*/ 1092522 w 3871598"/>
                <a:gd name="connsiteY576" fmla="*/ 1133081 h 1256101"/>
                <a:gd name="connsiteX577" fmla="*/ 1072533 w 3871598"/>
                <a:gd name="connsiteY577" fmla="*/ 1126350 h 1256101"/>
                <a:gd name="connsiteX578" fmla="*/ 1067962 w 3871598"/>
                <a:gd name="connsiteY578" fmla="*/ 1119989 h 1256101"/>
                <a:gd name="connsiteX579" fmla="*/ 1054776 w 3871598"/>
                <a:gd name="connsiteY579" fmla="*/ 1121317 h 1256101"/>
                <a:gd name="connsiteX580" fmla="*/ 1040032 w 3871598"/>
                <a:gd name="connsiteY580" fmla="*/ 1140657 h 1256101"/>
                <a:gd name="connsiteX581" fmla="*/ 1017880 w 3871598"/>
                <a:gd name="connsiteY581" fmla="*/ 1127125 h 1256101"/>
                <a:gd name="connsiteX582" fmla="*/ 1010081 w 3871598"/>
                <a:gd name="connsiteY582" fmla="*/ 1127174 h 1256101"/>
                <a:gd name="connsiteX583" fmla="*/ 946362 w 3871598"/>
                <a:gd name="connsiteY583" fmla="*/ 1144354 h 1256101"/>
                <a:gd name="connsiteX584" fmla="*/ 958674 w 3871598"/>
                <a:gd name="connsiteY584" fmla="*/ 1132301 h 1256101"/>
                <a:gd name="connsiteX585" fmla="*/ 944753 w 3871598"/>
                <a:gd name="connsiteY585" fmla="*/ 1129874 h 1256101"/>
                <a:gd name="connsiteX586" fmla="*/ 878668 w 3871598"/>
                <a:gd name="connsiteY586" fmla="*/ 1147627 h 1256101"/>
                <a:gd name="connsiteX587" fmla="*/ 870588 w 3871598"/>
                <a:gd name="connsiteY587" fmla="*/ 1146401 h 1256101"/>
                <a:gd name="connsiteX588" fmla="*/ 827892 w 3871598"/>
                <a:gd name="connsiteY588" fmla="*/ 1160681 h 1256101"/>
                <a:gd name="connsiteX589" fmla="*/ 835759 w 3871598"/>
                <a:gd name="connsiteY589" fmla="*/ 1149240 h 1256101"/>
                <a:gd name="connsiteX590" fmla="*/ 826162 w 3871598"/>
                <a:gd name="connsiteY590" fmla="*/ 1146220 h 1256101"/>
                <a:gd name="connsiteX591" fmla="*/ 712757 w 3871598"/>
                <a:gd name="connsiteY591" fmla="*/ 1190031 h 1256101"/>
                <a:gd name="connsiteX592" fmla="*/ 706715 w 3871598"/>
                <a:gd name="connsiteY592" fmla="*/ 1189340 h 1256101"/>
                <a:gd name="connsiteX593" fmla="*/ 692136 w 3871598"/>
                <a:gd name="connsiteY593" fmla="*/ 1184193 h 1256101"/>
                <a:gd name="connsiteX594" fmla="*/ 703374 w 3871598"/>
                <a:gd name="connsiteY594" fmla="*/ 1176937 h 1256101"/>
                <a:gd name="connsiteX595" fmla="*/ 660895 w 3871598"/>
                <a:gd name="connsiteY595" fmla="*/ 1180428 h 1256101"/>
                <a:gd name="connsiteX596" fmla="*/ 586119 w 3871598"/>
                <a:gd name="connsiteY596" fmla="*/ 1155366 h 1256101"/>
                <a:gd name="connsiteX597" fmla="*/ 575652 w 3871598"/>
                <a:gd name="connsiteY597" fmla="*/ 1156590 h 1256101"/>
                <a:gd name="connsiteX598" fmla="*/ 564221 w 3871598"/>
                <a:gd name="connsiteY598" fmla="*/ 1157813 h 1256101"/>
                <a:gd name="connsiteX599" fmla="*/ 570530 w 3871598"/>
                <a:gd name="connsiteY599" fmla="*/ 1151670 h 1256101"/>
                <a:gd name="connsiteX600" fmla="*/ 568653 w 3871598"/>
                <a:gd name="connsiteY600" fmla="*/ 1151159 h 1256101"/>
                <a:gd name="connsiteX601" fmla="*/ 561154 w 3871598"/>
                <a:gd name="connsiteY601" fmla="*/ 1150467 h 1256101"/>
                <a:gd name="connsiteX602" fmla="*/ 556054 w 3871598"/>
                <a:gd name="connsiteY602" fmla="*/ 1151378 h 1256101"/>
                <a:gd name="connsiteX603" fmla="*/ 554720 w 3871598"/>
                <a:gd name="connsiteY603" fmla="*/ 1151352 h 1256101"/>
                <a:gd name="connsiteX604" fmla="*/ 535779 w 3871598"/>
                <a:gd name="connsiteY604" fmla="*/ 1154488 h 1256101"/>
                <a:gd name="connsiteX605" fmla="*/ 529915 w 3871598"/>
                <a:gd name="connsiteY605" fmla="*/ 1154827 h 1256101"/>
                <a:gd name="connsiteX606" fmla="*/ 528834 w 3871598"/>
                <a:gd name="connsiteY606" fmla="*/ 1155463 h 1256101"/>
                <a:gd name="connsiteX607" fmla="*/ 517865 w 3871598"/>
                <a:gd name="connsiteY607" fmla="*/ 1156996 h 1256101"/>
                <a:gd name="connsiteX608" fmla="*/ 508487 w 3871598"/>
                <a:gd name="connsiteY608" fmla="*/ 1157780 h 1256101"/>
                <a:gd name="connsiteX609" fmla="*/ 500975 w 3871598"/>
                <a:gd name="connsiteY609" fmla="*/ 1161055 h 1256101"/>
                <a:gd name="connsiteX610" fmla="*/ 472951 w 3871598"/>
                <a:gd name="connsiteY610" fmla="*/ 1154059 h 1256101"/>
                <a:gd name="connsiteX611" fmla="*/ 434861 w 3871598"/>
                <a:gd name="connsiteY611" fmla="*/ 1157776 h 1256101"/>
                <a:gd name="connsiteX612" fmla="*/ 442626 w 3871598"/>
                <a:gd name="connsiteY612" fmla="*/ 1154311 h 1256101"/>
                <a:gd name="connsiteX613" fmla="*/ 433645 w 3871598"/>
                <a:gd name="connsiteY613" fmla="*/ 1156021 h 1256101"/>
                <a:gd name="connsiteX614" fmla="*/ 432260 w 3871598"/>
                <a:gd name="connsiteY614" fmla="*/ 1136738 h 1256101"/>
                <a:gd name="connsiteX615" fmla="*/ 415853 w 3871598"/>
                <a:gd name="connsiteY615" fmla="*/ 1153063 h 1256101"/>
                <a:gd name="connsiteX616" fmla="*/ 427275 w 3871598"/>
                <a:gd name="connsiteY616" fmla="*/ 1116054 h 1256101"/>
                <a:gd name="connsiteX617" fmla="*/ 418417 w 3871598"/>
                <a:gd name="connsiteY617" fmla="*/ 1114382 h 1256101"/>
                <a:gd name="connsiteX618" fmla="*/ 410729 w 3871598"/>
                <a:gd name="connsiteY618" fmla="*/ 1113695 h 1256101"/>
                <a:gd name="connsiteX619" fmla="*/ 388973 w 3871598"/>
                <a:gd name="connsiteY619" fmla="*/ 1148442 h 1256101"/>
                <a:gd name="connsiteX620" fmla="*/ 393004 w 3871598"/>
                <a:gd name="connsiteY620" fmla="*/ 1111958 h 1256101"/>
                <a:gd name="connsiteX621" fmla="*/ 382552 w 3871598"/>
                <a:gd name="connsiteY621" fmla="*/ 1116860 h 1256101"/>
                <a:gd name="connsiteX622" fmla="*/ 383865 w 3871598"/>
                <a:gd name="connsiteY622" fmla="*/ 1110368 h 1256101"/>
                <a:gd name="connsiteX623" fmla="*/ 378534 w 3871598"/>
                <a:gd name="connsiteY623" fmla="*/ 1109654 h 1256101"/>
                <a:gd name="connsiteX624" fmla="*/ 379031 w 3871598"/>
                <a:gd name="connsiteY624" fmla="*/ 1109125 h 1256101"/>
                <a:gd name="connsiteX625" fmla="*/ 537125 w 3871598"/>
                <a:gd name="connsiteY625" fmla="*/ 1087339 h 1256101"/>
                <a:gd name="connsiteX626" fmla="*/ 534094 w 3871598"/>
                <a:gd name="connsiteY626" fmla="*/ 1065347 h 1256101"/>
                <a:gd name="connsiteX627" fmla="*/ 526386 w 3871598"/>
                <a:gd name="connsiteY627" fmla="*/ 1074381 h 1256101"/>
                <a:gd name="connsiteX628" fmla="*/ 522289 w 3871598"/>
                <a:gd name="connsiteY628" fmla="*/ 1063741 h 1256101"/>
                <a:gd name="connsiteX629" fmla="*/ 517229 w 3871598"/>
                <a:gd name="connsiteY629" fmla="*/ 1066099 h 1256101"/>
                <a:gd name="connsiteX630" fmla="*/ 515138 w 3871598"/>
                <a:gd name="connsiteY630" fmla="*/ 1047821 h 1256101"/>
                <a:gd name="connsiteX631" fmla="*/ 509223 w 3871598"/>
                <a:gd name="connsiteY631" fmla="*/ 1044281 h 1256101"/>
                <a:gd name="connsiteX632" fmla="*/ 506788 w 3871598"/>
                <a:gd name="connsiteY632" fmla="*/ 1045376 h 1256101"/>
                <a:gd name="connsiteX633" fmla="*/ 491920 w 3871598"/>
                <a:gd name="connsiteY633" fmla="*/ 1050926 h 1256101"/>
                <a:gd name="connsiteX634" fmla="*/ 481803 w 3871598"/>
                <a:gd name="connsiteY634" fmla="*/ 1057598 h 1256101"/>
                <a:gd name="connsiteX635" fmla="*/ 471031 w 3871598"/>
                <a:gd name="connsiteY635" fmla="*/ 1049440 h 1256101"/>
                <a:gd name="connsiteX636" fmla="*/ 458676 w 3871598"/>
                <a:gd name="connsiteY636" fmla="*/ 1054538 h 1256101"/>
                <a:gd name="connsiteX637" fmla="*/ 460933 w 3871598"/>
                <a:gd name="connsiteY637" fmla="*/ 1043512 h 1256101"/>
                <a:gd name="connsiteX638" fmla="*/ 430936 w 3871598"/>
                <a:gd name="connsiteY638" fmla="*/ 1049757 h 1256101"/>
                <a:gd name="connsiteX639" fmla="*/ 435643 w 3871598"/>
                <a:gd name="connsiteY639" fmla="*/ 1037959 h 1256101"/>
                <a:gd name="connsiteX640" fmla="*/ 435645 w 3871598"/>
                <a:gd name="connsiteY640" fmla="*/ 1037941 h 1256101"/>
                <a:gd name="connsiteX641" fmla="*/ 434228 w 3871598"/>
                <a:gd name="connsiteY641" fmla="*/ 1038457 h 1256101"/>
                <a:gd name="connsiteX642" fmla="*/ 420486 w 3871598"/>
                <a:gd name="connsiteY642" fmla="*/ 1046713 h 1256101"/>
                <a:gd name="connsiteX643" fmla="*/ 412389 w 3871598"/>
                <a:gd name="connsiteY643" fmla="*/ 1039763 h 1256101"/>
                <a:gd name="connsiteX644" fmla="*/ 413258 w 3871598"/>
                <a:gd name="connsiteY644" fmla="*/ 1037884 h 1256101"/>
                <a:gd name="connsiteX645" fmla="*/ 408281 w 3871598"/>
                <a:gd name="connsiteY645" fmla="*/ 1036065 h 1256101"/>
                <a:gd name="connsiteX646" fmla="*/ 407547 w 3871598"/>
                <a:gd name="connsiteY646" fmla="*/ 1035609 h 1256101"/>
                <a:gd name="connsiteX647" fmla="*/ 406809 w 3871598"/>
                <a:gd name="connsiteY647" fmla="*/ 1035880 h 1256101"/>
                <a:gd name="connsiteX648" fmla="*/ 393059 w 3871598"/>
                <a:gd name="connsiteY648" fmla="*/ 1031616 h 1256101"/>
                <a:gd name="connsiteX649" fmla="*/ 395231 w 3871598"/>
                <a:gd name="connsiteY649" fmla="*/ 1027438 h 1256101"/>
                <a:gd name="connsiteX650" fmla="*/ 384842 w 3871598"/>
                <a:gd name="connsiteY650" fmla="*/ 1029320 h 1256101"/>
                <a:gd name="connsiteX651" fmla="*/ 383323 w 3871598"/>
                <a:gd name="connsiteY651" fmla="*/ 1029707 h 1256101"/>
                <a:gd name="connsiteX652" fmla="*/ 383075 w 3871598"/>
                <a:gd name="connsiteY652" fmla="*/ 1029768 h 1256101"/>
                <a:gd name="connsiteX653" fmla="*/ 356703 w 3871598"/>
                <a:gd name="connsiteY653" fmla="*/ 1029213 h 1256101"/>
                <a:gd name="connsiteX654" fmla="*/ 360687 w 3871598"/>
                <a:gd name="connsiteY654" fmla="*/ 1022995 h 1256101"/>
                <a:gd name="connsiteX655" fmla="*/ 464155 w 3871598"/>
                <a:gd name="connsiteY655" fmla="*/ 1018149 h 1256101"/>
                <a:gd name="connsiteX656" fmla="*/ 374941 w 3871598"/>
                <a:gd name="connsiteY656" fmla="*/ 992436 h 1256101"/>
                <a:gd name="connsiteX657" fmla="*/ 359114 w 3871598"/>
                <a:gd name="connsiteY657" fmla="*/ 979931 h 1256101"/>
                <a:gd name="connsiteX658" fmla="*/ 468101 w 3871598"/>
                <a:gd name="connsiteY658" fmla="*/ 969750 h 1256101"/>
                <a:gd name="connsiteX659" fmla="*/ 420519 w 3871598"/>
                <a:gd name="connsiteY659" fmla="*/ 957358 h 1256101"/>
                <a:gd name="connsiteX660" fmla="*/ 417092 w 3871598"/>
                <a:gd name="connsiteY660" fmla="*/ 956751 h 1256101"/>
                <a:gd name="connsiteX661" fmla="*/ 369167 w 3871598"/>
                <a:gd name="connsiteY661" fmla="*/ 948373 h 1256101"/>
                <a:gd name="connsiteX662" fmla="*/ 403607 w 3871598"/>
                <a:gd name="connsiteY662" fmla="*/ 941503 h 1256101"/>
                <a:gd name="connsiteX663" fmla="*/ 402724 w 3871598"/>
                <a:gd name="connsiteY663" fmla="*/ 922433 h 1256101"/>
                <a:gd name="connsiteX664" fmla="*/ 385701 w 3871598"/>
                <a:gd name="connsiteY664" fmla="*/ 934284 h 1256101"/>
                <a:gd name="connsiteX665" fmla="*/ 398678 w 3871598"/>
                <a:gd name="connsiteY665" fmla="*/ 908549 h 1256101"/>
                <a:gd name="connsiteX666" fmla="*/ 389946 w 3871598"/>
                <a:gd name="connsiteY666" fmla="*/ 907798 h 1256101"/>
                <a:gd name="connsiteX667" fmla="*/ 382336 w 3871598"/>
                <a:gd name="connsiteY667" fmla="*/ 907664 h 1256101"/>
                <a:gd name="connsiteX668" fmla="*/ 359187 w 3871598"/>
                <a:gd name="connsiteY668" fmla="*/ 932312 h 1256101"/>
                <a:gd name="connsiteX669" fmla="*/ 364791 w 3871598"/>
                <a:gd name="connsiteY669" fmla="*/ 907259 h 1256101"/>
                <a:gd name="connsiteX670" fmla="*/ 354189 w 3871598"/>
                <a:gd name="connsiteY670" fmla="*/ 911060 h 1256101"/>
                <a:gd name="connsiteX671" fmla="*/ 355779 w 3871598"/>
                <a:gd name="connsiteY671" fmla="*/ 906574 h 1256101"/>
                <a:gd name="connsiteX672" fmla="*/ 350511 w 3871598"/>
                <a:gd name="connsiteY672" fmla="*/ 906322 h 1256101"/>
                <a:gd name="connsiteX673" fmla="*/ 353972 w 3871598"/>
                <a:gd name="connsiteY673" fmla="*/ 903759 h 1256101"/>
                <a:gd name="connsiteX674" fmla="*/ 353421 w 3871598"/>
                <a:gd name="connsiteY674" fmla="*/ 902674 h 1256101"/>
                <a:gd name="connsiteX675" fmla="*/ 362474 w 3871598"/>
                <a:gd name="connsiteY675" fmla="*/ 898776 h 1256101"/>
                <a:gd name="connsiteX676" fmla="*/ 363707 w 3871598"/>
                <a:gd name="connsiteY676" fmla="*/ 897386 h 1256101"/>
                <a:gd name="connsiteX677" fmla="*/ 347016 w 3871598"/>
                <a:gd name="connsiteY677" fmla="*/ 898291 h 1256101"/>
                <a:gd name="connsiteX678" fmla="*/ 357253 w 3871598"/>
                <a:gd name="connsiteY678" fmla="*/ 887214 h 1256101"/>
                <a:gd name="connsiteX679" fmla="*/ 353181 w 3871598"/>
                <a:gd name="connsiteY679" fmla="*/ 882230 h 1256101"/>
                <a:gd name="connsiteX680" fmla="*/ 338318 w 3871598"/>
                <a:gd name="connsiteY680" fmla="*/ 882224 h 1256101"/>
                <a:gd name="connsiteX681" fmla="*/ 305801 w 3871598"/>
                <a:gd name="connsiteY681" fmla="*/ 903074 h 1256101"/>
                <a:gd name="connsiteX682" fmla="*/ 302632 w 3871598"/>
                <a:gd name="connsiteY682" fmla="*/ 888791 h 1256101"/>
                <a:gd name="connsiteX683" fmla="*/ 297035 w 3871598"/>
                <a:gd name="connsiteY683" fmla="*/ 892754 h 1256101"/>
                <a:gd name="connsiteX684" fmla="*/ 293533 w 3871598"/>
                <a:gd name="connsiteY684" fmla="*/ 889244 h 1256101"/>
                <a:gd name="connsiteX685" fmla="*/ 296553 w 3871598"/>
                <a:gd name="connsiteY685" fmla="*/ 861353 h 1256101"/>
                <a:gd name="connsiteX686" fmla="*/ 291420 w 3871598"/>
                <a:gd name="connsiteY686" fmla="*/ 859910 h 1256101"/>
                <a:gd name="connsiteX687" fmla="*/ 297259 w 3871598"/>
                <a:gd name="connsiteY687" fmla="*/ 855660 h 1256101"/>
                <a:gd name="connsiteX688" fmla="*/ 297404 w 3871598"/>
                <a:gd name="connsiteY688" fmla="*/ 854469 h 1256101"/>
                <a:gd name="connsiteX689" fmla="*/ 288615 w 3871598"/>
                <a:gd name="connsiteY689" fmla="*/ 855788 h 1256101"/>
                <a:gd name="connsiteX690" fmla="*/ 266124 w 3871598"/>
                <a:gd name="connsiteY690" fmla="*/ 875272 h 1256101"/>
                <a:gd name="connsiteX691" fmla="*/ 261881 w 3871598"/>
                <a:gd name="connsiteY691" fmla="*/ 864890 h 1256101"/>
                <a:gd name="connsiteX692" fmla="*/ 258056 w 3871598"/>
                <a:gd name="connsiteY692" fmla="*/ 868526 h 1256101"/>
                <a:gd name="connsiteX693" fmla="*/ 254912 w 3871598"/>
                <a:gd name="connsiteY693" fmla="*/ 866293 h 1256101"/>
                <a:gd name="connsiteX694" fmla="*/ 254044 w 3871598"/>
                <a:gd name="connsiteY694" fmla="*/ 845954 h 1256101"/>
                <a:gd name="connsiteX695" fmla="*/ 251324 w 3871598"/>
                <a:gd name="connsiteY695" fmla="*/ 843985 h 1256101"/>
                <a:gd name="connsiteX696" fmla="*/ 251553 w 3871598"/>
                <a:gd name="connsiteY696" fmla="*/ 843689 h 1256101"/>
                <a:gd name="connsiteX697" fmla="*/ 252804 w 3871598"/>
                <a:gd name="connsiteY697" fmla="*/ 837991 h 1256101"/>
                <a:gd name="connsiteX698" fmla="*/ 251332 w 3871598"/>
                <a:gd name="connsiteY698" fmla="*/ 832730 h 1256101"/>
                <a:gd name="connsiteX699" fmla="*/ 247809 w 3871598"/>
                <a:gd name="connsiteY699" fmla="*/ 833347 h 1256101"/>
                <a:gd name="connsiteX700" fmla="*/ 224075 w 3871598"/>
                <a:gd name="connsiteY700" fmla="*/ 842397 h 1256101"/>
                <a:gd name="connsiteX701" fmla="*/ 221241 w 3871598"/>
                <a:gd name="connsiteY701" fmla="*/ 841720 h 1256101"/>
                <a:gd name="connsiteX702" fmla="*/ 220740 w 3871598"/>
                <a:gd name="connsiteY702" fmla="*/ 839638 h 1256101"/>
                <a:gd name="connsiteX703" fmla="*/ 213763 w 3871598"/>
                <a:gd name="connsiteY703" fmla="*/ 840971 h 1256101"/>
                <a:gd name="connsiteX704" fmla="*/ 214558 w 3871598"/>
                <a:gd name="connsiteY704" fmla="*/ 834622 h 1256101"/>
                <a:gd name="connsiteX705" fmla="*/ 214560 w 3871598"/>
                <a:gd name="connsiteY705" fmla="*/ 833092 h 1256101"/>
                <a:gd name="connsiteX706" fmla="*/ 211979 w 3871598"/>
                <a:gd name="connsiteY706" fmla="*/ 829345 h 1256101"/>
                <a:gd name="connsiteX707" fmla="*/ 178029 w 3871598"/>
                <a:gd name="connsiteY707" fmla="*/ 837112 h 1256101"/>
                <a:gd name="connsiteX708" fmla="*/ 198034 w 3871598"/>
                <a:gd name="connsiteY708" fmla="*/ 827550 h 1256101"/>
                <a:gd name="connsiteX709" fmla="*/ 184238 w 3871598"/>
                <a:gd name="connsiteY709" fmla="*/ 827552 h 1256101"/>
                <a:gd name="connsiteX710" fmla="*/ 197787 w 3871598"/>
                <a:gd name="connsiteY710" fmla="*/ 823902 h 1256101"/>
                <a:gd name="connsiteX711" fmla="*/ 199325 w 3871598"/>
                <a:gd name="connsiteY711" fmla="*/ 823788 h 1256101"/>
                <a:gd name="connsiteX712" fmla="*/ 171429 w 3871598"/>
                <a:gd name="connsiteY712" fmla="*/ 820905 h 1256101"/>
                <a:gd name="connsiteX713" fmla="*/ 192565 w 3871598"/>
                <a:gd name="connsiteY713" fmla="*/ 812677 h 1256101"/>
                <a:gd name="connsiteX714" fmla="*/ 184366 w 3871598"/>
                <a:gd name="connsiteY714" fmla="*/ 810979 h 1256101"/>
                <a:gd name="connsiteX715" fmla="*/ 208411 w 3871598"/>
                <a:gd name="connsiteY715" fmla="*/ 805646 h 1256101"/>
                <a:gd name="connsiteX716" fmla="*/ 204281 w 3871598"/>
                <a:gd name="connsiteY716" fmla="*/ 801198 h 1256101"/>
                <a:gd name="connsiteX717" fmla="*/ 196853 w 3871598"/>
                <a:gd name="connsiteY717" fmla="*/ 802361 h 1256101"/>
                <a:gd name="connsiteX718" fmla="*/ 201025 w 3871598"/>
                <a:gd name="connsiteY718" fmla="*/ 798423 h 1256101"/>
                <a:gd name="connsiteX719" fmla="*/ 199604 w 3871598"/>
                <a:gd name="connsiteY719" fmla="*/ 796998 h 1256101"/>
                <a:gd name="connsiteX720" fmla="*/ 176604 w 3871598"/>
                <a:gd name="connsiteY720" fmla="*/ 798040 h 1256101"/>
                <a:gd name="connsiteX721" fmla="*/ 191514 w 3871598"/>
                <a:gd name="connsiteY721" fmla="*/ 791235 h 1256101"/>
                <a:gd name="connsiteX722" fmla="*/ 192283 w 3871598"/>
                <a:gd name="connsiteY722" fmla="*/ 790682 h 1256101"/>
                <a:gd name="connsiteX723" fmla="*/ 192244 w 3871598"/>
                <a:gd name="connsiteY723" fmla="*/ 790691 h 1256101"/>
                <a:gd name="connsiteX724" fmla="*/ 166500 w 3871598"/>
                <a:gd name="connsiteY724" fmla="*/ 797071 h 1256101"/>
                <a:gd name="connsiteX725" fmla="*/ 171960 w 3871598"/>
                <a:gd name="connsiteY725" fmla="*/ 787528 h 1256101"/>
                <a:gd name="connsiteX726" fmla="*/ 147270 w 3871598"/>
                <a:gd name="connsiteY726" fmla="*/ 793011 h 1256101"/>
                <a:gd name="connsiteX727" fmla="*/ 147748 w 3871598"/>
                <a:gd name="connsiteY727" fmla="*/ 791479 h 1256101"/>
                <a:gd name="connsiteX728" fmla="*/ 155326 w 3871598"/>
                <a:gd name="connsiteY728" fmla="*/ 787940 h 1256101"/>
                <a:gd name="connsiteX729" fmla="*/ 133366 w 3871598"/>
                <a:gd name="connsiteY729" fmla="*/ 789207 h 1256101"/>
                <a:gd name="connsiteX730" fmla="*/ 158047 w 3871598"/>
                <a:gd name="connsiteY730" fmla="*/ 779729 h 1256101"/>
                <a:gd name="connsiteX731" fmla="*/ 158199 w 3871598"/>
                <a:gd name="connsiteY731" fmla="*/ 779363 h 1256101"/>
                <a:gd name="connsiteX732" fmla="*/ 144432 w 3871598"/>
                <a:gd name="connsiteY732" fmla="*/ 781188 h 1256101"/>
                <a:gd name="connsiteX733" fmla="*/ 157732 w 3871598"/>
                <a:gd name="connsiteY733" fmla="*/ 777013 h 1256101"/>
                <a:gd name="connsiteX734" fmla="*/ 136600 w 3871598"/>
                <a:gd name="connsiteY734" fmla="*/ 777108 h 1256101"/>
                <a:gd name="connsiteX735" fmla="*/ 170828 w 3871598"/>
                <a:gd name="connsiteY735" fmla="*/ 771674 h 1256101"/>
                <a:gd name="connsiteX736" fmla="*/ 172594 w 3871598"/>
                <a:gd name="connsiteY736" fmla="*/ 768558 h 1256101"/>
                <a:gd name="connsiteX737" fmla="*/ 169918 w 3871598"/>
                <a:gd name="connsiteY737" fmla="*/ 768543 h 1256101"/>
                <a:gd name="connsiteX738" fmla="*/ 172295 w 3871598"/>
                <a:gd name="connsiteY738" fmla="*/ 767607 h 1256101"/>
                <a:gd name="connsiteX739" fmla="*/ 170304 w 3871598"/>
                <a:gd name="connsiteY739" fmla="*/ 763889 h 1256101"/>
                <a:gd name="connsiteX740" fmla="*/ 177290 w 3871598"/>
                <a:gd name="connsiteY740" fmla="*/ 762607 h 1256101"/>
                <a:gd name="connsiteX741" fmla="*/ 177370 w 3871598"/>
                <a:gd name="connsiteY741" fmla="*/ 761158 h 1256101"/>
                <a:gd name="connsiteX742" fmla="*/ 179972 w 3871598"/>
                <a:gd name="connsiteY742" fmla="*/ 759880 h 1256101"/>
                <a:gd name="connsiteX743" fmla="*/ 204599 w 3871598"/>
                <a:gd name="connsiteY743" fmla="*/ 758340 h 1256101"/>
                <a:gd name="connsiteX744" fmla="*/ 213342 w 3871598"/>
                <a:gd name="connsiteY744" fmla="*/ 756647 h 1256101"/>
                <a:gd name="connsiteX745" fmla="*/ 205846 w 3871598"/>
                <a:gd name="connsiteY745" fmla="*/ 752206 h 1256101"/>
                <a:gd name="connsiteX746" fmla="*/ 194159 w 3871598"/>
                <a:gd name="connsiteY746" fmla="*/ 756107 h 1256101"/>
                <a:gd name="connsiteX747" fmla="*/ 191173 w 3871598"/>
                <a:gd name="connsiteY747" fmla="*/ 755164 h 1256101"/>
                <a:gd name="connsiteX748" fmla="*/ 191738 w 3871598"/>
                <a:gd name="connsiteY748" fmla="*/ 750328 h 1256101"/>
                <a:gd name="connsiteX749" fmla="*/ 210190 w 3871598"/>
                <a:gd name="connsiteY749" fmla="*/ 744357 h 1256101"/>
                <a:gd name="connsiteX750" fmla="*/ 202575 w 3871598"/>
                <a:gd name="connsiteY750" fmla="*/ 741461 h 1256101"/>
                <a:gd name="connsiteX751" fmla="*/ 202693 w 3871598"/>
                <a:gd name="connsiteY751" fmla="*/ 740467 h 1256101"/>
                <a:gd name="connsiteX752" fmla="*/ 86786 w 3871598"/>
                <a:gd name="connsiteY752" fmla="*/ 744721 h 1256101"/>
                <a:gd name="connsiteX753" fmla="*/ 106235 w 3871598"/>
                <a:gd name="connsiteY753" fmla="*/ 740480 h 1256101"/>
                <a:gd name="connsiteX754" fmla="*/ 0 w 3871598"/>
                <a:gd name="connsiteY754" fmla="*/ 734205 h 1256101"/>
                <a:gd name="connsiteX755" fmla="*/ 50398 w 3871598"/>
                <a:gd name="connsiteY755" fmla="*/ 718069 h 1256101"/>
                <a:gd name="connsiteX756" fmla="*/ 117575 w 3871598"/>
                <a:gd name="connsiteY756" fmla="*/ 707758 h 1256101"/>
                <a:gd name="connsiteX757" fmla="*/ 90114 w 3871598"/>
                <a:gd name="connsiteY757" fmla="*/ 705388 h 1256101"/>
                <a:gd name="connsiteX758" fmla="*/ 156417 w 3871598"/>
                <a:gd name="connsiteY758" fmla="*/ 681790 h 1256101"/>
                <a:gd name="connsiteX759" fmla="*/ 170697 w 3871598"/>
                <a:gd name="connsiteY759" fmla="*/ 671626 h 1256101"/>
                <a:gd name="connsiteX760" fmla="*/ 199201 w 3871598"/>
                <a:gd name="connsiteY760" fmla="*/ 664624 h 1256101"/>
                <a:gd name="connsiteX761" fmla="*/ 191759 w 3871598"/>
                <a:gd name="connsiteY761" fmla="*/ 662982 h 1256101"/>
                <a:gd name="connsiteX762" fmla="*/ 191918 w 3871598"/>
                <a:gd name="connsiteY762" fmla="*/ 662298 h 1256101"/>
                <a:gd name="connsiteX763" fmla="*/ 110300 w 3871598"/>
                <a:gd name="connsiteY763" fmla="*/ 667669 h 1256101"/>
                <a:gd name="connsiteX764" fmla="*/ 174967 w 3871598"/>
                <a:gd name="connsiteY764" fmla="*/ 630292 h 1256101"/>
                <a:gd name="connsiteX765" fmla="*/ 149325 w 3871598"/>
                <a:gd name="connsiteY765" fmla="*/ 623963 h 1256101"/>
                <a:gd name="connsiteX766" fmla="*/ 163638 w 3871598"/>
                <a:gd name="connsiteY766" fmla="*/ 616136 h 1256101"/>
                <a:gd name="connsiteX767" fmla="*/ 150777 w 3871598"/>
                <a:gd name="connsiteY767" fmla="*/ 614947 h 1256101"/>
                <a:gd name="connsiteX768" fmla="*/ 133802 w 3871598"/>
                <a:gd name="connsiteY768" fmla="*/ 607902 h 1256101"/>
                <a:gd name="connsiteX769" fmla="*/ 169190 w 3871598"/>
                <a:gd name="connsiteY769" fmla="*/ 588390 h 1256101"/>
                <a:gd name="connsiteX770" fmla="*/ 150247 w 3871598"/>
                <a:gd name="connsiteY770" fmla="*/ 585408 h 1256101"/>
                <a:gd name="connsiteX771" fmla="*/ 168962 w 3871598"/>
                <a:gd name="connsiteY771" fmla="*/ 580428 h 1256101"/>
                <a:gd name="connsiteX772" fmla="*/ 134860 w 3871598"/>
                <a:gd name="connsiteY772" fmla="*/ 572918 h 1256101"/>
                <a:gd name="connsiteX773" fmla="*/ 191674 w 3871598"/>
                <a:gd name="connsiteY773" fmla="*/ 565161 h 1256101"/>
                <a:gd name="connsiteX774" fmla="*/ 156558 w 3871598"/>
                <a:gd name="connsiteY774" fmla="*/ 557337 h 1256101"/>
                <a:gd name="connsiteX775" fmla="*/ 165407 w 3871598"/>
                <a:gd name="connsiteY775" fmla="*/ 554656 h 1256101"/>
                <a:gd name="connsiteX776" fmla="*/ 131840 w 3871598"/>
                <a:gd name="connsiteY776" fmla="*/ 551029 h 1256101"/>
                <a:gd name="connsiteX777" fmla="*/ 188653 w 3871598"/>
                <a:gd name="connsiteY777" fmla="*/ 543248 h 1256101"/>
                <a:gd name="connsiteX778" fmla="*/ 76767 w 3871598"/>
                <a:gd name="connsiteY778" fmla="*/ 536597 h 1256101"/>
                <a:gd name="connsiteX779" fmla="*/ 82505 w 3871598"/>
                <a:gd name="connsiteY779" fmla="*/ 534708 h 1256101"/>
                <a:gd name="connsiteX780" fmla="*/ 109812 w 3871598"/>
                <a:gd name="connsiteY780" fmla="*/ 528383 h 1256101"/>
                <a:gd name="connsiteX781" fmla="*/ 132171 w 3871598"/>
                <a:gd name="connsiteY781" fmla="*/ 527562 h 1256101"/>
                <a:gd name="connsiteX782" fmla="*/ 140233 w 3871598"/>
                <a:gd name="connsiteY782" fmla="*/ 518513 h 1256101"/>
                <a:gd name="connsiteX783" fmla="*/ 275109 w 3871598"/>
                <a:gd name="connsiteY783" fmla="*/ 486746 h 1256101"/>
                <a:gd name="connsiteX784" fmla="*/ 275689 w 3871598"/>
                <a:gd name="connsiteY784" fmla="*/ 484702 h 1256101"/>
                <a:gd name="connsiteX785" fmla="*/ 276758 w 3871598"/>
                <a:gd name="connsiteY785" fmla="*/ 482410 h 1256101"/>
                <a:gd name="connsiteX786" fmla="*/ 297319 w 3871598"/>
                <a:gd name="connsiteY786" fmla="*/ 480899 h 1256101"/>
                <a:gd name="connsiteX787" fmla="*/ 300248 w 3871598"/>
                <a:gd name="connsiteY787" fmla="*/ 480163 h 1256101"/>
                <a:gd name="connsiteX788" fmla="*/ 306730 w 3871598"/>
                <a:gd name="connsiteY788" fmla="*/ 477899 h 1256101"/>
                <a:gd name="connsiteX789" fmla="*/ 305792 w 3871598"/>
                <a:gd name="connsiteY789" fmla="*/ 477065 h 1256101"/>
                <a:gd name="connsiteX790" fmla="*/ 306566 w 3871598"/>
                <a:gd name="connsiteY790" fmla="*/ 476712 h 1256101"/>
                <a:gd name="connsiteX791" fmla="*/ 304058 w 3871598"/>
                <a:gd name="connsiteY791" fmla="*/ 473478 h 1256101"/>
                <a:gd name="connsiteX792" fmla="*/ 305722 w 3871598"/>
                <a:gd name="connsiteY792" fmla="*/ 472157 h 1256101"/>
                <a:gd name="connsiteX793" fmla="*/ 303815 w 3871598"/>
                <a:gd name="connsiteY793" fmla="*/ 472203 h 1256101"/>
                <a:gd name="connsiteX794" fmla="*/ 303450 w 3871598"/>
                <a:gd name="connsiteY794" fmla="*/ 470187 h 1256101"/>
                <a:gd name="connsiteX795" fmla="*/ 305178 w 3871598"/>
                <a:gd name="connsiteY795" fmla="*/ 468198 h 1256101"/>
                <a:gd name="connsiteX796" fmla="*/ 296324 w 3871598"/>
                <a:gd name="connsiteY796" fmla="*/ 467946 h 1256101"/>
                <a:gd name="connsiteX797" fmla="*/ 337609 w 3871598"/>
                <a:gd name="connsiteY797" fmla="*/ 457256 h 1256101"/>
                <a:gd name="connsiteX798" fmla="*/ 342562 w 3871598"/>
                <a:gd name="connsiteY798" fmla="*/ 449440 h 1256101"/>
                <a:gd name="connsiteX799" fmla="*/ 352020 w 3871598"/>
                <a:gd name="connsiteY799" fmla="*/ 449659 h 1256101"/>
                <a:gd name="connsiteX800" fmla="*/ 337648 w 3871598"/>
                <a:gd name="connsiteY800" fmla="*/ 445451 h 1256101"/>
                <a:gd name="connsiteX801" fmla="*/ 337530 w 3871598"/>
                <a:gd name="connsiteY801" fmla="*/ 445495 h 1256101"/>
                <a:gd name="connsiteX802" fmla="*/ 340872 w 3871598"/>
                <a:gd name="connsiteY802" fmla="*/ 437179 h 1256101"/>
                <a:gd name="connsiteX803" fmla="*/ 350431 w 3871598"/>
                <a:gd name="connsiteY803" fmla="*/ 438113 h 1256101"/>
                <a:gd name="connsiteX804" fmla="*/ 335657 w 3871598"/>
                <a:gd name="connsiteY804" fmla="*/ 430993 h 1256101"/>
                <a:gd name="connsiteX805" fmla="*/ 308858 w 3871598"/>
                <a:gd name="connsiteY805" fmla="*/ 441312 h 1256101"/>
                <a:gd name="connsiteX806" fmla="*/ 305948 w 3871598"/>
                <a:gd name="connsiteY806" fmla="*/ 439477 h 1256101"/>
                <a:gd name="connsiteX807" fmla="*/ 306632 w 3871598"/>
                <a:gd name="connsiteY807" fmla="*/ 435308 h 1256101"/>
                <a:gd name="connsiteX808" fmla="*/ 298757 w 3871598"/>
                <a:gd name="connsiteY808" fmla="*/ 438142 h 1256101"/>
                <a:gd name="connsiteX809" fmla="*/ 297641 w 3871598"/>
                <a:gd name="connsiteY809" fmla="*/ 436655 h 1256101"/>
                <a:gd name="connsiteX810" fmla="*/ 300994 w 3871598"/>
                <a:gd name="connsiteY810" fmla="*/ 427218 h 1256101"/>
                <a:gd name="connsiteX811" fmla="*/ 287759 w 3871598"/>
                <a:gd name="connsiteY811" fmla="*/ 426454 h 1256101"/>
                <a:gd name="connsiteX812" fmla="*/ 271517 w 3871598"/>
                <a:gd name="connsiteY812" fmla="*/ 433834 h 1256101"/>
                <a:gd name="connsiteX813" fmla="*/ 268619 w 3871598"/>
                <a:gd name="connsiteY813" fmla="*/ 432711 h 1256101"/>
                <a:gd name="connsiteX814" fmla="*/ 267992 w 3871598"/>
                <a:gd name="connsiteY814" fmla="*/ 429712 h 1256101"/>
                <a:gd name="connsiteX815" fmla="*/ 261039 w 3871598"/>
                <a:gd name="connsiteY815" fmla="*/ 431219 h 1256101"/>
                <a:gd name="connsiteX816" fmla="*/ 261089 w 3871598"/>
                <a:gd name="connsiteY816" fmla="*/ 425474 h 1256101"/>
                <a:gd name="connsiteX817" fmla="*/ 229818 w 3871598"/>
                <a:gd name="connsiteY817" fmla="*/ 424821 h 1256101"/>
                <a:gd name="connsiteX818" fmla="*/ 242387 w 3871598"/>
                <a:gd name="connsiteY818" fmla="*/ 421555 h 1256101"/>
                <a:gd name="connsiteX819" fmla="*/ 234201 w 3871598"/>
                <a:gd name="connsiteY819" fmla="*/ 419956 h 1256101"/>
                <a:gd name="connsiteX820" fmla="*/ 258250 w 3871598"/>
                <a:gd name="connsiteY820" fmla="*/ 414648 h 1256101"/>
                <a:gd name="connsiteX821" fmla="*/ 250342 w 3871598"/>
                <a:gd name="connsiteY821" fmla="*/ 403589 h 1256101"/>
                <a:gd name="connsiteX822" fmla="*/ 276539 w 3871598"/>
                <a:gd name="connsiteY822" fmla="*/ 401031 h 1256101"/>
                <a:gd name="connsiteX823" fmla="*/ 276582 w 3871598"/>
                <a:gd name="connsiteY823" fmla="*/ 401025 h 1256101"/>
                <a:gd name="connsiteX824" fmla="*/ 275696 w 3871598"/>
                <a:gd name="connsiteY824" fmla="*/ 400593 h 1256101"/>
                <a:gd name="connsiteX825" fmla="*/ 259630 w 3871598"/>
                <a:gd name="connsiteY825" fmla="*/ 397667 h 1256101"/>
                <a:gd name="connsiteX826" fmla="*/ 288045 w 3871598"/>
                <a:gd name="connsiteY826" fmla="*/ 387424 h 1256101"/>
                <a:gd name="connsiteX827" fmla="*/ 278197 w 3871598"/>
                <a:gd name="connsiteY827" fmla="*/ 385058 h 1256101"/>
                <a:gd name="connsiteX828" fmla="*/ 309560 w 3871598"/>
                <a:gd name="connsiteY828" fmla="*/ 378624 h 1256101"/>
                <a:gd name="connsiteX829" fmla="*/ 302362 w 3871598"/>
                <a:gd name="connsiteY829" fmla="*/ 363628 h 1256101"/>
                <a:gd name="connsiteX830" fmla="*/ 335742 w 3871598"/>
                <a:gd name="connsiteY830" fmla="*/ 360924 h 1256101"/>
                <a:gd name="connsiteX831" fmla="*/ 335796 w 3871598"/>
                <a:gd name="connsiteY831" fmla="*/ 360917 h 1256101"/>
                <a:gd name="connsiteX832" fmla="*/ 331885 w 3871598"/>
                <a:gd name="connsiteY832" fmla="*/ 354527 h 1256101"/>
                <a:gd name="connsiteX833" fmla="*/ 361070 w 3871598"/>
                <a:gd name="connsiteY833" fmla="*/ 353469 h 1256101"/>
                <a:gd name="connsiteX834" fmla="*/ 363019 w 3871598"/>
                <a:gd name="connsiteY834" fmla="*/ 347879 h 1256101"/>
                <a:gd name="connsiteX835" fmla="*/ 354998 w 3871598"/>
                <a:gd name="connsiteY835" fmla="*/ 346312 h 1256101"/>
                <a:gd name="connsiteX836" fmla="*/ 363190 w 3871598"/>
                <a:gd name="connsiteY836" fmla="*/ 344585 h 1256101"/>
                <a:gd name="connsiteX837" fmla="*/ 368871 w 3871598"/>
                <a:gd name="connsiteY837" fmla="*/ 336602 h 1256101"/>
                <a:gd name="connsiteX838" fmla="*/ 417580 w 3871598"/>
                <a:gd name="connsiteY838" fmla="*/ 335983 h 1256101"/>
                <a:gd name="connsiteX839" fmla="*/ 420602 w 3871598"/>
                <a:gd name="connsiteY839" fmla="*/ 334852 h 1256101"/>
                <a:gd name="connsiteX840" fmla="*/ 422386 w 3871598"/>
                <a:gd name="connsiteY840" fmla="*/ 332745 h 1256101"/>
                <a:gd name="connsiteX841" fmla="*/ 426975 w 3871598"/>
                <a:gd name="connsiteY841" fmla="*/ 331445 h 1256101"/>
                <a:gd name="connsiteX842" fmla="*/ 432333 w 3871598"/>
                <a:gd name="connsiteY842" fmla="*/ 326988 h 1256101"/>
                <a:gd name="connsiteX843" fmla="*/ 430371 w 3871598"/>
                <a:gd name="connsiteY843" fmla="*/ 312743 h 1256101"/>
                <a:gd name="connsiteX844" fmla="*/ 302766 w 3871598"/>
                <a:gd name="connsiteY844" fmla="*/ 330329 h 1256101"/>
                <a:gd name="connsiteX845" fmla="*/ 294966 w 3871598"/>
                <a:gd name="connsiteY845" fmla="*/ 310435 h 1256101"/>
                <a:gd name="connsiteX846" fmla="*/ 325734 w 3871598"/>
                <a:gd name="connsiteY846" fmla="*/ 306537 h 1256101"/>
                <a:gd name="connsiteX847" fmla="*/ 328248 w 3871598"/>
                <a:gd name="connsiteY847" fmla="*/ 306549 h 1256101"/>
                <a:gd name="connsiteX848" fmla="*/ 328302 w 3871598"/>
                <a:gd name="connsiteY848" fmla="*/ 306544 h 1256101"/>
                <a:gd name="connsiteX849" fmla="*/ 327996 w 3871598"/>
                <a:gd name="connsiteY849" fmla="*/ 306265 h 1256101"/>
                <a:gd name="connsiteX850" fmla="*/ 345807 w 3871598"/>
                <a:gd name="connsiteY850" fmla="*/ 304119 h 1256101"/>
                <a:gd name="connsiteX851" fmla="*/ 328159 w 3871598"/>
                <a:gd name="connsiteY851" fmla="*/ 298714 h 1256101"/>
                <a:gd name="connsiteX852" fmla="*/ 345817 w 3871598"/>
                <a:gd name="connsiteY852" fmla="*/ 296554 h 1256101"/>
                <a:gd name="connsiteX853" fmla="*/ 353320 w 3871598"/>
                <a:gd name="connsiteY853" fmla="*/ 297228 h 1256101"/>
                <a:gd name="connsiteX854" fmla="*/ 353643 w 3871598"/>
                <a:gd name="connsiteY854" fmla="*/ 295595 h 1256101"/>
                <a:gd name="connsiteX855" fmla="*/ 416000 w 3871598"/>
                <a:gd name="connsiteY855" fmla="*/ 288216 h 1256101"/>
                <a:gd name="connsiteX856" fmla="*/ 416137 w 3871598"/>
                <a:gd name="connsiteY856" fmla="*/ 288198 h 1256101"/>
                <a:gd name="connsiteX857" fmla="*/ 413568 w 3871598"/>
                <a:gd name="connsiteY857" fmla="*/ 288175 h 1256101"/>
                <a:gd name="connsiteX858" fmla="*/ 363056 w 3871598"/>
                <a:gd name="connsiteY858" fmla="*/ 291358 h 1256101"/>
                <a:gd name="connsiteX859" fmla="*/ 426197 w 3871598"/>
                <a:gd name="connsiteY859" fmla="*/ 280842 h 1256101"/>
                <a:gd name="connsiteX860" fmla="*/ 440059 w 3871598"/>
                <a:gd name="connsiteY860" fmla="*/ 279219 h 1256101"/>
                <a:gd name="connsiteX861" fmla="*/ 456781 w 3871598"/>
                <a:gd name="connsiteY861" fmla="*/ 275749 h 1256101"/>
                <a:gd name="connsiteX862" fmla="*/ 463948 w 3871598"/>
                <a:gd name="connsiteY862" fmla="*/ 274554 h 1256101"/>
                <a:gd name="connsiteX863" fmla="*/ 462574 w 3871598"/>
                <a:gd name="connsiteY863" fmla="*/ 274547 h 1256101"/>
                <a:gd name="connsiteX864" fmla="*/ 510546 w 3871598"/>
                <a:gd name="connsiteY864" fmla="*/ 264592 h 1256101"/>
                <a:gd name="connsiteX865" fmla="*/ 541113 w 3871598"/>
                <a:gd name="connsiteY865" fmla="*/ 261078 h 1256101"/>
                <a:gd name="connsiteX866" fmla="*/ 537203 w 3871598"/>
                <a:gd name="connsiteY866" fmla="*/ 258911 h 1256101"/>
                <a:gd name="connsiteX867" fmla="*/ 535767 w 3871598"/>
                <a:gd name="connsiteY867" fmla="*/ 258710 h 1256101"/>
                <a:gd name="connsiteX868" fmla="*/ 535535 w 3871598"/>
                <a:gd name="connsiteY868" fmla="*/ 258677 h 1256101"/>
                <a:gd name="connsiteX869" fmla="*/ 567554 w 3871598"/>
                <a:gd name="connsiteY869" fmla="*/ 247587 h 1256101"/>
                <a:gd name="connsiteX870" fmla="*/ 569763 w 3871598"/>
                <a:gd name="connsiteY870" fmla="*/ 247344 h 1256101"/>
                <a:gd name="connsiteX871" fmla="*/ 538146 w 3871598"/>
                <a:gd name="connsiteY871" fmla="*/ 229461 h 1256101"/>
                <a:gd name="connsiteX872" fmla="*/ 541046 w 3871598"/>
                <a:gd name="connsiteY872" fmla="*/ 228485 h 1256101"/>
                <a:gd name="connsiteX873" fmla="*/ 554357 w 3871598"/>
                <a:gd name="connsiteY873" fmla="*/ 226892 h 1256101"/>
                <a:gd name="connsiteX874" fmla="*/ 564453 w 3871598"/>
                <a:gd name="connsiteY874" fmla="*/ 230583 h 1256101"/>
                <a:gd name="connsiteX875" fmla="*/ 569704 w 3871598"/>
                <a:gd name="connsiteY875" fmla="*/ 221885 h 1256101"/>
                <a:gd name="connsiteX876" fmla="*/ 635548 w 3871598"/>
                <a:gd name="connsiteY876" fmla="*/ 213423 h 1256101"/>
                <a:gd name="connsiteX877" fmla="*/ 636181 w 3871598"/>
                <a:gd name="connsiteY877" fmla="*/ 211201 h 1256101"/>
                <a:gd name="connsiteX878" fmla="*/ 637080 w 3871598"/>
                <a:gd name="connsiteY878" fmla="*/ 208798 h 1256101"/>
                <a:gd name="connsiteX879" fmla="*/ 646504 w 3871598"/>
                <a:gd name="connsiteY879" fmla="*/ 211324 h 1256101"/>
                <a:gd name="connsiteX880" fmla="*/ 647941 w 3871598"/>
                <a:gd name="connsiteY880" fmla="*/ 211086 h 1256101"/>
                <a:gd name="connsiteX881" fmla="*/ 651242 w 3871598"/>
                <a:gd name="connsiteY881" fmla="*/ 209837 h 1256101"/>
                <a:gd name="connsiteX882" fmla="*/ 650978 w 3871598"/>
                <a:gd name="connsiteY882" fmla="*/ 208685 h 1256101"/>
                <a:gd name="connsiteX883" fmla="*/ 651388 w 3871598"/>
                <a:gd name="connsiteY883" fmla="*/ 208442 h 1256101"/>
                <a:gd name="connsiteX884" fmla="*/ 650868 w 3871598"/>
                <a:gd name="connsiteY884" fmla="*/ 204217 h 1256101"/>
                <a:gd name="connsiteX885" fmla="*/ 651851 w 3871598"/>
                <a:gd name="connsiteY885" fmla="*/ 203048 h 1256101"/>
                <a:gd name="connsiteX886" fmla="*/ 650994 w 3871598"/>
                <a:gd name="connsiteY886" fmla="*/ 202706 h 1256101"/>
                <a:gd name="connsiteX887" fmla="*/ 651203 w 3871598"/>
                <a:gd name="connsiteY887" fmla="*/ 200322 h 1256101"/>
                <a:gd name="connsiteX888" fmla="*/ 652338 w 3871598"/>
                <a:gd name="connsiteY888" fmla="*/ 198399 h 1256101"/>
                <a:gd name="connsiteX889" fmla="*/ 648447 w 3871598"/>
                <a:gd name="connsiteY889" fmla="*/ 196278 h 1256101"/>
                <a:gd name="connsiteX890" fmla="*/ 668777 w 3871598"/>
                <a:gd name="connsiteY890" fmla="*/ 192581 h 1256101"/>
                <a:gd name="connsiteX891" fmla="*/ 672419 w 3871598"/>
                <a:gd name="connsiteY891" fmla="*/ 184653 h 1256101"/>
                <a:gd name="connsiteX892" fmla="*/ 676588 w 3871598"/>
                <a:gd name="connsiteY892" fmla="*/ 186863 h 1256101"/>
                <a:gd name="connsiteX893" fmla="*/ 670969 w 3871598"/>
                <a:gd name="connsiteY893" fmla="*/ 179066 h 1256101"/>
                <a:gd name="connsiteX894" fmla="*/ 670908 w 3871598"/>
                <a:gd name="connsiteY894" fmla="*/ 179091 h 1256101"/>
                <a:gd name="connsiteX895" fmla="*/ 673926 w 3871598"/>
                <a:gd name="connsiteY895" fmla="*/ 170256 h 1256101"/>
                <a:gd name="connsiteX896" fmla="*/ 678006 w 3871598"/>
                <a:gd name="connsiteY896" fmla="*/ 173307 h 1256101"/>
                <a:gd name="connsiteX897" fmla="*/ 672745 w 3871598"/>
                <a:gd name="connsiteY897" fmla="*/ 162090 h 1256101"/>
                <a:gd name="connsiteX898" fmla="*/ 658926 w 3871598"/>
                <a:gd name="connsiteY898" fmla="*/ 168362 h 1256101"/>
                <a:gd name="connsiteX899" fmla="*/ 657970 w 3871598"/>
                <a:gd name="connsiteY899" fmla="*/ 165657 h 1256101"/>
                <a:gd name="connsiteX900" fmla="*/ 659042 w 3871598"/>
                <a:gd name="connsiteY900" fmla="*/ 161023 h 1256101"/>
                <a:gd name="connsiteX901" fmla="*/ 655017 w 3871598"/>
                <a:gd name="connsiteY901" fmla="*/ 162639 h 1256101"/>
                <a:gd name="connsiteX902" fmla="*/ 654794 w 3871598"/>
                <a:gd name="connsiteY902" fmla="*/ 160705 h 1256101"/>
                <a:gd name="connsiteX903" fmla="*/ 658024 w 3871598"/>
                <a:gd name="connsiteY903" fmla="*/ 150586 h 1256101"/>
                <a:gd name="connsiteX904" fmla="*/ 652276 w 3871598"/>
                <a:gd name="connsiteY904" fmla="*/ 146973 h 1256101"/>
                <a:gd name="connsiteX905" fmla="*/ 643694 w 3871598"/>
                <a:gd name="connsiteY905" fmla="*/ 152064 h 1256101"/>
                <a:gd name="connsiteX906" fmla="*/ 642612 w 3871598"/>
                <a:gd name="connsiteY906" fmla="*/ 150176 h 1256101"/>
                <a:gd name="connsiteX907" fmla="*/ 642884 w 3871598"/>
                <a:gd name="connsiteY907" fmla="*/ 146612 h 1256101"/>
                <a:gd name="connsiteX908" fmla="*/ 639513 w 3871598"/>
                <a:gd name="connsiteY908" fmla="*/ 146897 h 1256101"/>
                <a:gd name="connsiteX909" fmla="*/ 640594 w 3871598"/>
                <a:gd name="connsiteY909" fmla="*/ 140327 h 1256101"/>
                <a:gd name="connsiteX910" fmla="*/ 626806 w 3871598"/>
                <a:gd name="connsiteY910" fmla="*/ 133103 h 1256101"/>
                <a:gd name="connsiteX911" fmla="*/ 632998 w 3871598"/>
                <a:gd name="connsiteY911" fmla="*/ 131966 h 1256101"/>
                <a:gd name="connsiteX912" fmla="*/ 629651 w 3871598"/>
                <a:gd name="connsiteY912" fmla="*/ 128437 h 1256101"/>
                <a:gd name="connsiteX913" fmla="*/ 641326 w 3871598"/>
                <a:gd name="connsiteY913" fmla="*/ 127337 h 1256101"/>
                <a:gd name="connsiteX914" fmla="*/ 639844 w 3871598"/>
                <a:gd name="connsiteY914" fmla="*/ 113031 h 1256101"/>
                <a:gd name="connsiteX915" fmla="*/ 651967 w 3871598"/>
                <a:gd name="connsiteY915" fmla="*/ 115524 h 1256101"/>
                <a:gd name="connsiteX916" fmla="*/ 651987 w 3871598"/>
                <a:gd name="connsiteY916" fmla="*/ 115526 h 1256101"/>
                <a:gd name="connsiteX917" fmla="*/ 651673 w 3871598"/>
                <a:gd name="connsiteY917" fmla="*/ 114846 h 1256101"/>
                <a:gd name="connsiteX918" fmla="*/ 645067 w 3871598"/>
                <a:gd name="connsiteY918" fmla="*/ 108168 h 1256101"/>
                <a:gd name="connsiteX919" fmla="*/ 659592 w 3871598"/>
                <a:gd name="connsiteY919" fmla="*/ 102317 h 1256101"/>
                <a:gd name="connsiteX920" fmla="*/ 655647 w 3871598"/>
                <a:gd name="connsiteY920" fmla="*/ 97569 h 1256101"/>
                <a:gd name="connsiteX921" fmla="*/ 670781 w 3871598"/>
                <a:gd name="connsiteY921" fmla="*/ 96693 h 1256101"/>
                <a:gd name="connsiteX922" fmla="*/ 670341 w 3871598"/>
                <a:gd name="connsiteY922" fmla="*/ 78022 h 1256101"/>
                <a:gd name="connsiteX923" fmla="*/ 685686 w 3871598"/>
                <a:gd name="connsiteY923" fmla="*/ 81837 h 1256101"/>
                <a:gd name="connsiteX924" fmla="*/ 685711 w 3871598"/>
                <a:gd name="connsiteY924" fmla="*/ 81840 h 1256101"/>
                <a:gd name="connsiteX925" fmla="*/ 685148 w 3871598"/>
                <a:gd name="connsiteY925" fmla="*/ 73711 h 1256101"/>
                <a:gd name="connsiteX926" fmla="*/ 698325 w 3871598"/>
                <a:gd name="connsiteY926" fmla="*/ 78541 h 1256101"/>
                <a:gd name="connsiteX927" fmla="*/ 700222 w 3871598"/>
                <a:gd name="connsiteY927" fmla="*/ 72540 h 1256101"/>
                <a:gd name="connsiteX928" fmla="*/ 696942 w 3871598"/>
                <a:gd name="connsiteY928" fmla="*/ 69084 h 1256101"/>
                <a:gd name="connsiteX929" fmla="*/ 700903 w 3871598"/>
                <a:gd name="connsiteY929" fmla="*/ 68803 h 1256101"/>
                <a:gd name="connsiteX930" fmla="*/ 704901 w 3871598"/>
                <a:gd name="connsiteY930" fmla="*/ 60834 h 1256101"/>
                <a:gd name="connsiteX931" fmla="*/ 726681 w 3871598"/>
                <a:gd name="connsiteY931" fmla="*/ 70210 h 1256101"/>
                <a:gd name="connsiteX932" fmla="*/ 728233 w 3871598"/>
                <a:gd name="connsiteY932" fmla="*/ 69541 h 1256101"/>
                <a:gd name="connsiteX933" fmla="*/ 729414 w 3871598"/>
                <a:gd name="connsiteY933" fmla="*/ 67496 h 1256101"/>
                <a:gd name="connsiteX934" fmla="*/ 731695 w 3871598"/>
                <a:gd name="connsiteY934" fmla="*/ 66958 h 1256101"/>
                <a:gd name="connsiteX935" fmla="*/ 734900 w 3871598"/>
                <a:gd name="connsiteY935" fmla="*/ 62961 h 1256101"/>
                <a:gd name="connsiteX936" fmla="*/ 736650 w 3871598"/>
                <a:gd name="connsiteY936" fmla="*/ 46235 h 1256101"/>
                <a:gd name="connsiteX937" fmla="*/ 676653 w 3871598"/>
                <a:gd name="connsiteY937" fmla="*/ 39958 h 1256101"/>
                <a:gd name="connsiteX938" fmla="*/ 676847 w 3871598"/>
                <a:gd name="connsiteY938" fmla="*/ 15552 h 1256101"/>
                <a:gd name="connsiteX939" fmla="*/ 691249 w 3871598"/>
                <a:gd name="connsiteY939" fmla="*/ 17459 h 1256101"/>
                <a:gd name="connsiteX940" fmla="*/ 692366 w 3871598"/>
                <a:gd name="connsiteY940" fmla="*/ 17995 h 1256101"/>
                <a:gd name="connsiteX941" fmla="*/ 692391 w 3871598"/>
                <a:gd name="connsiteY941" fmla="*/ 17999 h 1256101"/>
                <a:gd name="connsiteX942" fmla="*/ 692306 w 3871598"/>
                <a:gd name="connsiteY942" fmla="*/ 17615 h 1256101"/>
                <a:gd name="connsiteX943" fmla="*/ 700623 w 3871598"/>
                <a:gd name="connsiteY943" fmla="*/ 18845 h 1256101"/>
                <a:gd name="connsiteX944" fmla="*/ 693769 w 3871598"/>
                <a:gd name="connsiteY944" fmla="*/ 8999 h 1256101"/>
                <a:gd name="connsiteX945" fmla="*/ 702022 w 3871598"/>
                <a:gd name="connsiteY945" fmla="*/ 10180 h 1256101"/>
                <a:gd name="connsiteX946" fmla="*/ 705235 w 3871598"/>
                <a:gd name="connsiteY946" fmla="*/ 12506 h 1256101"/>
                <a:gd name="connsiteX947" fmla="*/ 705678 w 3871598"/>
                <a:gd name="connsiteY947" fmla="*/ 10704 h 1256101"/>
                <a:gd name="connsiteX948" fmla="*/ 734775 w 3871598"/>
                <a:gd name="connsiteY948" fmla="*/ 15161 h 1256101"/>
                <a:gd name="connsiteX949" fmla="*/ 734838 w 3871598"/>
                <a:gd name="connsiteY949" fmla="*/ 15170 h 1256101"/>
                <a:gd name="connsiteX950" fmla="*/ 733699 w 3871598"/>
                <a:gd name="connsiteY950" fmla="*/ 14610 h 1256101"/>
                <a:gd name="connsiteX951" fmla="*/ 710646 w 3871598"/>
                <a:gd name="connsiteY951" fmla="*/ 7797 h 1256101"/>
                <a:gd name="connsiteX952" fmla="*/ 740667 w 3871598"/>
                <a:gd name="connsiteY952" fmla="*/ 8825 h 1256101"/>
                <a:gd name="connsiteX953" fmla="*/ 747132 w 3871598"/>
                <a:gd name="connsiteY953" fmla="*/ 9836 h 1256101"/>
                <a:gd name="connsiteX954" fmla="*/ 755210 w 3871598"/>
                <a:gd name="connsiteY954" fmla="*/ 9323 h 1256101"/>
                <a:gd name="connsiteX955" fmla="*/ 758617 w 3871598"/>
                <a:gd name="connsiteY955" fmla="*/ 9440 h 1256101"/>
                <a:gd name="connsiteX956" fmla="*/ 758008 w 3871598"/>
                <a:gd name="connsiteY956" fmla="*/ 9147 h 1256101"/>
                <a:gd name="connsiteX957" fmla="*/ 781178 w 3871598"/>
                <a:gd name="connsiteY957" fmla="*/ 7677 h 1256101"/>
                <a:gd name="connsiteX958" fmla="*/ 795422 w 3871598"/>
                <a:gd name="connsiteY958" fmla="*/ 9980 h 1256101"/>
                <a:gd name="connsiteX959" fmla="*/ 794081 w 3871598"/>
                <a:gd name="connsiteY959" fmla="*/ 6689 h 1256101"/>
                <a:gd name="connsiteX960" fmla="*/ 793479 w 3871598"/>
                <a:gd name="connsiteY960" fmla="*/ 6161 h 1256101"/>
                <a:gd name="connsiteX961" fmla="*/ 793383 w 3871598"/>
                <a:gd name="connsiteY961" fmla="*/ 6076 h 1256101"/>
                <a:gd name="connsiteX962" fmla="*/ 809667 w 3871598"/>
                <a:gd name="connsiteY962" fmla="*/ 0 h 1256101"/>
                <a:gd name="connsiteX963" fmla="*/ 830469 w 3871598"/>
                <a:gd name="connsiteY963" fmla="*/ 3609 h 1256101"/>
                <a:gd name="connsiteX964" fmla="*/ 792494 w 3871598"/>
                <a:gd name="connsiteY964" fmla="*/ 30443 h 1256101"/>
                <a:gd name="connsiteX965" fmla="*/ 935565 w 3871598"/>
                <a:gd name="connsiteY965" fmla="*/ 20067 h 1256101"/>
                <a:gd name="connsiteX966" fmla="*/ 990259 w 3871598"/>
                <a:gd name="connsiteY966" fmla="*/ 21616 h 1256101"/>
                <a:gd name="connsiteX967" fmla="*/ 968996 w 3871598"/>
                <a:gd name="connsiteY967" fmla="*/ 52050 h 1256101"/>
                <a:gd name="connsiteX968" fmla="*/ 1040423 w 3871598"/>
                <a:gd name="connsiteY968" fmla="*/ 45952 h 1256101"/>
                <a:gd name="connsiteX969" fmla="*/ 1044512 w 3871598"/>
                <a:gd name="connsiteY969" fmla="*/ 45390 h 1256101"/>
                <a:gd name="connsiteX970" fmla="*/ 1101307 w 3871598"/>
                <a:gd name="connsiteY970" fmla="*/ 37495 h 1256101"/>
                <a:gd name="connsiteX971" fmla="*/ 1108072 w 3871598"/>
                <a:gd name="connsiteY971" fmla="*/ 48671 h 1256101"/>
                <a:gd name="connsiteX972" fmla="*/ 1178934 w 3871598"/>
                <a:gd name="connsiteY972" fmla="*/ 56602 h 1256101"/>
                <a:gd name="connsiteX973" fmla="*/ 1144384 w 3871598"/>
                <a:gd name="connsiteY973" fmla="*/ 47467 h 1256101"/>
                <a:gd name="connsiteX974" fmla="*/ 1232365 w 3871598"/>
                <a:gd name="connsiteY974" fmla="*/ 61561 h 1256101"/>
                <a:gd name="connsiteX975" fmla="*/ 1239851 w 3871598"/>
                <a:gd name="connsiteY975" fmla="*/ 59791 h 1256101"/>
                <a:gd name="connsiteX976" fmla="*/ 1244450 w 3871598"/>
                <a:gd name="connsiteY976" fmla="*/ 58026 h 1256101"/>
                <a:gd name="connsiteX977" fmla="*/ 1165978 w 3871598"/>
                <a:gd name="connsiteY977" fmla="*/ 41963 h 1256101"/>
                <a:gd name="connsiteX978" fmla="*/ 1255423 w 3871598"/>
                <a:gd name="connsiteY978" fmla="*/ 54001 h 1256101"/>
                <a:gd name="connsiteX979" fmla="*/ 1247120 w 3871598"/>
                <a:gd name="connsiteY979" fmla="*/ 49840 h 1256101"/>
                <a:gd name="connsiteX980" fmla="*/ 1262813 w 3871598"/>
                <a:gd name="connsiteY980" fmla="*/ 52135 h 1256101"/>
                <a:gd name="connsiteX981" fmla="*/ 1266585 w 3871598"/>
                <a:gd name="connsiteY981" fmla="*/ 50982 h 1256101"/>
                <a:gd name="connsiteX982" fmla="*/ 1267718 w 3871598"/>
                <a:gd name="connsiteY982" fmla="*/ 51269 h 1256101"/>
                <a:gd name="connsiteX983" fmla="*/ 1262785 w 3871598"/>
                <a:gd name="connsiteY983" fmla="*/ 98412 h 1256101"/>
                <a:gd name="connsiteX984" fmla="*/ 1318743 w 3871598"/>
                <a:gd name="connsiteY984" fmla="*/ 104266 h 1256101"/>
                <a:gd name="connsiteX985" fmla="*/ 1299109 w 3871598"/>
                <a:gd name="connsiteY985" fmla="*/ 99564 h 1256101"/>
                <a:gd name="connsiteX986" fmla="*/ 1327171 w 3871598"/>
                <a:gd name="connsiteY986" fmla="*/ 101721 h 1256101"/>
                <a:gd name="connsiteX987" fmla="*/ 1369537 w 3871598"/>
                <a:gd name="connsiteY987" fmla="*/ 104688 h 1256101"/>
                <a:gd name="connsiteX988" fmla="*/ 1380579 w 3871598"/>
                <a:gd name="connsiteY988" fmla="*/ 104237 h 1256101"/>
                <a:gd name="connsiteX989" fmla="*/ 1378762 w 3871598"/>
                <a:gd name="connsiteY989" fmla="*/ 103282 h 1256101"/>
                <a:gd name="connsiteX990" fmla="*/ 1370501 w 3871598"/>
                <a:gd name="connsiteY990" fmla="*/ 97793 h 1256101"/>
                <a:gd name="connsiteX991" fmla="*/ 1357658 w 3871598"/>
                <a:gd name="connsiteY991" fmla="*/ 93184 h 1256101"/>
                <a:gd name="connsiteX992" fmla="*/ 1382031 w 3871598"/>
                <a:gd name="connsiteY992" fmla="*/ 92880 h 1256101"/>
                <a:gd name="connsiteX993" fmla="*/ 1373954 w 3871598"/>
                <a:gd name="connsiteY993" fmla="*/ 88172 h 1256101"/>
                <a:gd name="connsiteX994" fmla="*/ 1400596 w 3871598"/>
                <a:gd name="connsiteY994" fmla="*/ 92077 h 1256101"/>
                <a:gd name="connsiteX995" fmla="*/ 1396271 w 3871598"/>
                <a:gd name="connsiteY995" fmla="*/ 82495 h 1256101"/>
                <a:gd name="connsiteX996" fmla="*/ 1423919 w 3871598"/>
                <a:gd name="connsiteY996" fmla="*/ 87261 h 1256101"/>
                <a:gd name="connsiteX997" fmla="*/ 1423962 w 3871598"/>
                <a:gd name="connsiteY997" fmla="*/ 87267 h 1256101"/>
                <a:gd name="connsiteX998" fmla="*/ 1423209 w 3871598"/>
                <a:gd name="connsiteY998" fmla="*/ 86747 h 1256101"/>
                <a:gd name="connsiteX999" fmla="*/ 1407775 w 3871598"/>
                <a:gd name="connsiteY999" fmla="*/ 80731 h 1256101"/>
                <a:gd name="connsiteX1000" fmla="*/ 1428136 w 3871598"/>
                <a:gd name="connsiteY1000" fmla="*/ 80749 h 1256101"/>
                <a:gd name="connsiteX1001" fmla="*/ 1432494 w 3871598"/>
                <a:gd name="connsiteY1001" fmla="*/ 81539 h 1256101"/>
                <a:gd name="connsiteX1002" fmla="*/ 1437998 w 3871598"/>
                <a:gd name="connsiteY1002" fmla="*/ 80758 h 1256101"/>
                <a:gd name="connsiteX1003" fmla="*/ 1440308 w 3871598"/>
                <a:gd name="connsiteY1003" fmla="*/ 80760 h 1256101"/>
                <a:gd name="connsiteX1004" fmla="*/ 1439905 w 3871598"/>
                <a:gd name="connsiteY1004" fmla="*/ 80488 h 1256101"/>
                <a:gd name="connsiteX1005" fmla="*/ 1455694 w 3871598"/>
                <a:gd name="connsiteY1005" fmla="*/ 78246 h 1256101"/>
                <a:gd name="connsiteX1006" fmla="*/ 1465293 w 3871598"/>
                <a:gd name="connsiteY1006" fmla="*/ 80063 h 1256101"/>
                <a:gd name="connsiteX1007" fmla="*/ 1464493 w 3871598"/>
                <a:gd name="connsiteY1007" fmla="*/ 76829 h 1256101"/>
                <a:gd name="connsiteX1008" fmla="*/ 1464101 w 3871598"/>
                <a:gd name="connsiteY1008" fmla="*/ 76322 h 1256101"/>
                <a:gd name="connsiteX1009" fmla="*/ 1464038 w 3871598"/>
                <a:gd name="connsiteY1009" fmla="*/ 76241 h 1256101"/>
                <a:gd name="connsiteX1010" fmla="*/ 1475305 w 3871598"/>
                <a:gd name="connsiteY1010" fmla="*/ 69640 h 1256101"/>
                <a:gd name="connsiteX1011" fmla="*/ 1489315 w 3871598"/>
                <a:gd name="connsiteY1011" fmla="*/ 72538 h 1256101"/>
                <a:gd name="connsiteX1012" fmla="*/ 1462618 w 3871598"/>
                <a:gd name="connsiteY1012" fmla="*/ 100553 h 1256101"/>
                <a:gd name="connsiteX1013" fmla="*/ 1560158 w 3871598"/>
                <a:gd name="connsiteY1013" fmla="*/ 85412 h 1256101"/>
                <a:gd name="connsiteX1014" fmla="*/ 1597261 w 3871598"/>
                <a:gd name="connsiteY1014" fmla="*/ 85121 h 1256101"/>
                <a:gd name="connsiteX1015" fmla="*/ 1581795 w 3871598"/>
                <a:gd name="connsiteY1015" fmla="*/ 116162 h 1256101"/>
                <a:gd name="connsiteX1016" fmla="*/ 1630521 w 3871598"/>
                <a:gd name="connsiteY1016" fmla="*/ 107688 h 1256101"/>
                <a:gd name="connsiteX1017" fmla="*/ 1633317 w 3871598"/>
                <a:gd name="connsiteY1017" fmla="*/ 106991 h 1256101"/>
                <a:gd name="connsiteX1018" fmla="*/ 1672166 w 3871598"/>
                <a:gd name="connsiteY1018" fmla="*/ 97219 h 1256101"/>
                <a:gd name="connsiteX1019" fmla="*/ 1676387 w 3871598"/>
                <a:gd name="connsiteY1019" fmla="*/ 108129 h 1256101"/>
                <a:gd name="connsiteX1020" fmla="*/ 1724259 w 3871598"/>
                <a:gd name="connsiteY1020" fmla="*/ 113654 h 1256101"/>
                <a:gd name="connsiteX1021" fmla="*/ 1701094 w 3871598"/>
                <a:gd name="connsiteY1021" fmla="*/ 105711 h 1256101"/>
                <a:gd name="connsiteX1022" fmla="*/ 1760390 w 3871598"/>
                <a:gd name="connsiteY1022" fmla="*/ 116803 h 1256101"/>
                <a:gd name="connsiteX1023" fmla="*/ 1765534 w 3871598"/>
                <a:gd name="connsiteY1023" fmla="*/ 114789 h 1256101"/>
                <a:gd name="connsiteX1024" fmla="*/ 1768718 w 3871598"/>
                <a:gd name="connsiteY1024" fmla="*/ 112876 h 1256101"/>
                <a:gd name="connsiteX1025" fmla="*/ 1715946 w 3871598"/>
                <a:gd name="connsiteY1025" fmla="*/ 99501 h 1256101"/>
                <a:gd name="connsiteX1026" fmla="*/ 1776305 w 3871598"/>
                <a:gd name="connsiteY1026" fmla="*/ 108496 h 1256101"/>
                <a:gd name="connsiteX1027" fmla="*/ 1770806 w 3871598"/>
                <a:gd name="connsiteY1027" fmla="*/ 104629 h 1256101"/>
                <a:gd name="connsiteX1028" fmla="*/ 1781389 w 3871598"/>
                <a:gd name="connsiteY1028" fmla="*/ 106389 h 1256101"/>
                <a:gd name="connsiteX1029" fmla="*/ 1783991 w 3871598"/>
                <a:gd name="connsiteY1029" fmla="*/ 105114 h 1256101"/>
                <a:gd name="connsiteX1030" fmla="*/ 1789086 w 3871598"/>
                <a:gd name="connsiteY1030" fmla="*/ 106775 h 1256101"/>
                <a:gd name="connsiteX1031" fmla="*/ 1791996 w 3871598"/>
                <a:gd name="connsiteY1031" fmla="*/ 106961 h 1256101"/>
                <a:gd name="connsiteX1032" fmla="*/ 1798323 w 3871598"/>
                <a:gd name="connsiteY1032" fmla="*/ 110460 h 1256101"/>
                <a:gd name="connsiteX1033" fmla="*/ 1801323 w 3871598"/>
                <a:gd name="connsiteY1033" fmla="*/ 111196 h 1256101"/>
                <a:gd name="connsiteX1034" fmla="*/ 1805322 w 3871598"/>
                <a:gd name="connsiteY1034" fmla="*/ 106639 h 1256101"/>
                <a:gd name="connsiteX1035" fmla="*/ 1829098 w 3871598"/>
                <a:gd name="connsiteY1035" fmla="*/ 112607 h 1256101"/>
                <a:gd name="connsiteX1036" fmla="*/ 1843054 w 3871598"/>
                <a:gd name="connsiteY1036" fmla="*/ 113065 h 1256101"/>
                <a:gd name="connsiteX1037" fmla="*/ 1848638 w 3871598"/>
                <a:gd name="connsiteY1037" fmla="*/ 109253 h 1256101"/>
                <a:gd name="connsiteX1038" fmla="*/ 1807165 w 3871598"/>
                <a:gd name="connsiteY1038" fmla="*/ 95265 h 1256101"/>
                <a:gd name="connsiteX1039" fmla="*/ 1808846 w 3871598"/>
                <a:gd name="connsiteY1039" fmla="*/ 94620 h 1256101"/>
                <a:gd name="connsiteX1040" fmla="*/ 1845640 w 3871598"/>
                <a:gd name="connsiteY1040" fmla="*/ 98113 h 1256101"/>
                <a:gd name="connsiteX1041" fmla="*/ 1837856 w 3871598"/>
                <a:gd name="connsiteY1041" fmla="*/ 95481 h 1256101"/>
                <a:gd name="connsiteX1042" fmla="*/ 1847919 w 3871598"/>
                <a:gd name="connsiteY1042" fmla="*/ 95642 h 1256101"/>
                <a:gd name="connsiteX1043" fmla="*/ 1916322 w 3871598"/>
                <a:gd name="connsiteY1043" fmla="*/ 104829 h 1256101"/>
                <a:gd name="connsiteX1044" fmla="*/ 1921841 w 3871598"/>
                <a:gd name="connsiteY1044" fmla="*/ 103946 h 1256101"/>
                <a:gd name="connsiteX1045" fmla="*/ 1930251 w 3871598"/>
                <a:gd name="connsiteY1045" fmla="*/ 106727 h 1256101"/>
                <a:gd name="connsiteX1046" fmla="*/ 1933166 w 3871598"/>
                <a:gd name="connsiteY1046" fmla="*/ 107124 h 1256101"/>
                <a:gd name="connsiteX1047" fmla="*/ 1933170 w 3871598"/>
                <a:gd name="connsiteY1047" fmla="*/ 104470 h 1256101"/>
                <a:gd name="connsiteX1048" fmla="*/ 1893023 w 3871598"/>
                <a:gd name="connsiteY1048" fmla="*/ 92822 h 1256101"/>
                <a:gd name="connsiteX1049" fmla="*/ 1920495 w 3871598"/>
                <a:gd name="connsiteY1049" fmla="*/ 94864 h 1256101"/>
                <a:gd name="connsiteX1050" fmla="*/ 1912863 w 3871598"/>
                <a:gd name="connsiteY1050" fmla="*/ 92786 h 1256101"/>
                <a:gd name="connsiteX1051" fmla="*/ 1919610 w 3871598"/>
                <a:gd name="connsiteY1051" fmla="*/ 92652 h 1256101"/>
                <a:gd name="connsiteX1052" fmla="*/ 1970641 w 3871598"/>
                <a:gd name="connsiteY1052" fmla="*/ 98564 h 1256101"/>
                <a:gd name="connsiteX1053" fmla="*/ 1976569 w 3871598"/>
                <a:gd name="connsiteY1053" fmla="*/ 98459 h 1256101"/>
                <a:gd name="connsiteX1054" fmla="*/ 1977223 w 3871598"/>
                <a:gd name="connsiteY1054" fmla="*/ 98607 h 1256101"/>
                <a:gd name="connsiteX1055" fmla="*/ 1990959 w 3871598"/>
                <a:gd name="connsiteY1055" fmla="*/ 100647 h 1256101"/>
                <a:gd name="connsiteX1056" fmla="*/ 2004627 w 3871598"/>
                <a:gd name="connsiteY1056" fmla="*/ 101856 h 1256101"/>
                <a:gd name="connsiteX1057" fmla="*/ 2004408 w 3871598"/>
                <a:gd name="connsiteY1057" fmla="*/ 100765 h 1256101"/>
                <a:gd name="connsiteX1058" fmla="*/ 1990742 w 3871598"/>
                <a:gd name="connsiteY1058" fmla="*/ 91946 h 1256101"/>
                <a:gd name="connsiteX1059" fmla="*/ 1993492 w 3871598"/>
                <a:gd name="connsiteY1059" fmla="*/ 91422 h 1256101"/>
                <a:gd name="connsiteX1060" fmla="*/ 1998868 w 3871598"/>
                <a:gd name="connsiteY1060" fmla="*/ 91921 h 1256101"/>
                <a:gd name="connsiteX1061" fmla="*/ 1998161 w 3871598"/>
                <a:gd name="connsiteY1061" fmla="*/ 89728 h 1256101"/>
                <a:gd name="connsiteX1062" fmla="*/ 2013693 w 3871598"/>
                <a:gd name="connsiteY1062" fmla="*/ 91848 h 1256101"/>
                <a:gd name="connsiteX1063" fmla="*/ 2017500 w 3871598"/>
                <a:gd name="connsiteY1063" fmla="*/ 92310 h 1256101"/>
                <a:gd name="connsiteX1064" fmla="*/ 2027812 w 3871598"/>
                <a:gd name="connsiteY1064" fmla="*/ 92778 h 1256101"/>
                <a:gd name="connsiteX1065" fmla="*/ 2021174 w 3871598"/>
                <a:gd name="connsiteY1065" fmla="*/ 81722 h 1256101"/>
                <a:gd name="connsiteX1066" fmla="*/ 2037516 w 3871598"/>
                <a:gd name="connsiteY1066" fmla="*/ 89740 h 1256101"/>
                <a:gd name="connsiteX1067" fmla="*/ 2042679 w 3871598"/>
                <a:gd name="connsiteY1067" fmla="*/ 86199 h 1256101"/>
                <a:gd name="connsiteX1068" fmla="*/ 2046701 w 3871598"/>
                <a:gd name="connsiteY1068" fmla="*/ 90777 h 1256101"/>
                <a:gd name="connsiteX1069" fmla="*/ 2046408 w 3871598"/>
                <a:gd name="connsiteY1069" fmla="*/ 91205 h 1256101"/>
                <a:gd name="connsiteX1070" fmla="*/ 2064051 w 3871598"/>
                <a:gd name="connsiteY1070" fmla="*/ 84917 h 1256101"/>
                <a:gd name="connsiteX1071" fmla="*/ 2076639 w 3871598"/>
                <a:gd name="connsiteY1071" fmla="*/ 92821 h 1256101"/>
                <a:gd name="connsiteX1072" fmla="*/ 2083945 w 3871598"/>
                <a:gd name="connsiteY1072" fmla="*/ 91229 h 1256101"/>
                <a:gd name="connsiteX1073" fmla="*/ 2089905 w 3871598"/>
                <a:gd name="connsiteY1073" fmla="*/ 94696 h 1256101"/>
                <a:gd name="connsiteX1074" fmla="*/ 2088228 w 3871598"/>
                <a:gd name="connsiteY1074" fmla="*/ 99009 h 1256101"/>
                <a:gd name="connsiteX1075" fmla="*/ 2100867 w 3871598"/>
                <a:gd name="connsiteY1075" fmla="*/ 99291 h 1256101"/>
                <a:gd name="connsiteX1076" fmla="*/ 2100750 w 3871598"/>
                <a:gd name="connsiteY1076" fmla="*/ 97033 h 1256101"/>
                <a:gd name="connsiteX1077" fmla="*/ 2109004 w 3871598"/>
                <a:gd name="connsiteY1077" fmla="*/ 99292 h 1256101"/>
                <a:gd name="connsiteX1078" fmla="*/ 2113091 w 3871598"/>
                <a:gd name="connsiteY1078" fmla="*/ 99357 h 1256101"/>
                <a:gd name="connsiteX1079" fmla="*/ 2119110 w 3871598"/>
                <a:gd name="connsiteY1079" fmla="*/ 93141 h 1256101"/>
                <a:gd name="connsiteX1080" fmla="*/ 2130487 w 3871598"/>
                <a:gd name="connsiteY1080" fmla="*/ 99019 h 1256101"/>
                <a:gd name="connsiteX1081" fmla="*/ 2131577 w 3871598"/>
                <a:gd name="connsiteY1081" fmla="*/ 99383 h 1256101"/>
                <a:gd name="connsiteX1082" fmla="*/ 2131568 w 3871598"/>
                <a:gd name="connsiteY1082" fmla="*/ 99370 h 1256101"/>
                <a:gd name="connsiteX1083" fmla="*/ 2125313 w 3871598"/>
                <a:gd name="connsiteY1083" fmla="*/ 90839 h 1256101"/>
                <a:gd name="connsiteX1084" fmla="*/ 2147058 w 3871598"/>
                <a:gd name="connsiteY1084" fmla="*/ 95119 h 1256101"/>
                <a:gd name="connsiteX1085" fmla="*/ 2142643 w 3871598"/>
                <a:gd name="connsiteY1085" fmla="*/ 87129 h 1256101"/>
                <a:gd name="connsiteX1086" fmla="*/ 2146281 w 3871598"/>
                <a:gd name="connsiteY1086" fmla="*/ 87714 h 1256101"/>
                <a:gd name="connsiteX1087" fmla="*/ 2152266 w 3871598"/>
                <a:gd name="connsiteY1087" fmla="*/ 90726 h 1256101"/>
                <a:gd name="connsiteX1088" fmla="*/ 2157338 w 3871598"/>
                <a:gd name="connsiteY1088" fmla="*/ 84708 h 1256101"/>
                <a:gd name="connsiteX1089" fmla="*/ 2171718 w 3871598"/>
                <a:gd name="connsiteY1089" fmla="*/ 93901 h 1256101"/>
                <a:gd name="connsiteX1090" fmla="*/ 2172571 w 3871598"/>
                <a:gd name="connsiteY1090" fmla="*/ 94050 h 1256101"/>
                <a:gd name="connsiteX1091" fmla="*/ 2173184 w 3871598"/>
                <a:gd name="connsiteY1091" fmla="*/ 89966 h 1256101"/>
                <a:gd name="connsiteX1092" fmla="*/ 2178602 w 3871598"/>
                <a:gd name="connsiteY1092" fmla="*/ 94638 h 1256101"/>
                <a:gd name="connsiteX1093" fmla="*/ 2186291 w 3871598"/>
                <a:gd name="connsiteY1093" fmla="*/ 89187 h 1256101"/>
                <a:gd name="connsiteX1094" fmla="*/ 2187004 w 3871598"/>
                <a:gd name="connsiteY1094" fmla="*/ 99609 h 1256101"/>
                <a:gd name="connsiteX1095" fmla="*/ 2194113 w 3871598"/>
                <a:gd name="connsiteY1095" fmla="*/ 101003 h 1256101"/>
                <a:gd name="connsiteX1096" fmla="*/ 2195155 w 3871598"/>
                <a:gd name="connsiteY1096" fmla="*/ 100321 h 1256101"/>
                <a:gd name="connsiteX1097" fmla="*/ 2196595 w 3871598"/>
                <a:gd name="connsiteY1097" fmla="*/ 101213 h 1256101"/>
                <a:gd name="connsiteX1098" fmla="*/ 2206611 w 3871598"/>
                <a:gd name="connsiteY1098" fmla="*/ 101823 h 1256101"/>
                <a:gd name="connsiteX1099" fmla="*/ 2207187 w 3871598"/>
                <a:gd name="connsiteY1099" fmla="*/ 104002 h 1256101"/>
                <a:gd name="connsiteX1100" fmla="*/ 2210771 w 3871598"/>
                <a:gd name="connsiteY1100" fmla="*/ 104460 h 1256101"/>
                <a:gd name="connsiteX1101" fmla="*/ 2212983 w 3871598"/>
                <a:gd name="connsiteY1101" fmla="*/ 105514 h 1256101"/>
                <a:gd name="connsiteX1102" fmla="*/ 2207591 w 3871598"/>
                <a:gd name="connsiteY1102" fmla="*/ 112297 h 1256101"/>
                <a:gd name="connsiteX1103" fmla="*/ 2208536 w 3871598"/>
                <a:gd name="connsiteY1103" fmla="*/ 115053 h 1256101"/>
                <a:gd name="connsiteX1104" fmla="*/ 2222419 w 3871598"/>
                <a:gd name="connsiteY1104" fmla="*/ 114468 h 1256101"/>
                <a:gd name="connsiteX1105" fmla="*/ 2217073 w 3871598"/>
                <a:gd name="connsiteY1105" fmla="*/ 110293 h 1256101"/>
                <a:gd name="connsiteX1106" fmla="*/ 2220542 w 3871598"/>
                <a:gd name="connsiteY1106" fmla="*/ 109810 h 1256101"/>
                <a:gd name="connsiteX1107" fmla="*/ 2232382 w 3871598"/>
                <a:gd name="connsiteY1107" fmla="*/ 111414 h 1256101"/>
                <a:gd name="connsiteX1108" fmla="*/ 2240353 w 3871598"/>
                <a:gd name="connsiteY1108" fmla="*/ 117950 h 1256101"/>
                <a:gd name="connsiteX1109" fmla="*/ 2250429 w 3871598"/>
                <a:gd name="connsiteY1109" fmla="*/ 116869 h 1256101"/>
                <a:gd name="connsiteX1110" fmla="*/ 2252862 w 3871598"/>
                <a:gd name="connsiteY1110" fmla="*/ 117199 h 1256101"/>
                <a:gd name="connsiteX1111" fmla="*/ 2285698 w 3871598"/>
                <a:gd name="connsiteY1111" fmla="*/ 86170 h 1256101"/>
                <a:gd name="connsiteX1112" fmla="*/ 2288981 w 3871598"/>
                <a:gd name="connsiteY1112" fmla="*/ 92441 h 1256101"/>
                <a:gd name="connsiteX1113" fmla="*/ 2344438 w 3871598"/>
                <a:gd name="connsiteY1113" fmla="*/ 67070 h 1256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</a:cxnLst>
              <a:rect l="l" t="t" r="r" b="b"/>
              <a:pathLst>
                <a:path w="3871598" h="1256101">
                  <a:moveTo>
                    <a:pt x="1284795" y="1162700"/>
                  </a:moveTo>
                  <a:lnTo>
                    <a:pt x="1288680" y="1165449"/>
                  </a:lnTo>
                  <a:cubicBezTo>
                    <a:pt x="1288915" y="1166292"/>
                    <a:pt x="1288459" y="1166942"/>
                    <a:pt x="1286004" y="1167239"/>
                  </a:cubicBezTo>
                  <a:cubicBezTo>
                    <a:pt x="1285701" y="1165698"/>
                    <a:pt x="1285304" y="1164184"/>
                    <a:pt x="1284795" y="1162700"/>
                  </a:cubicBezTo>
                  <a:close/>
                  <a:moveTo>
                    <a:pt x="1288865" y="1147136"/>
                  </a:moveTo>
                  <a:cubicBezTo>
                    <a:pt x="1289827" y="1147766"/>
                    <a:pt x="1284854" y="1148761"/>
                    <a:pt x="1279963" y="1149834"/>
                  </a:cubicBezTo>
                  <a:cubicBezTo>
                    <a:pt x="1279617" y="1148837"/>
                    <a:pt x="1279080" y="1147871"/>
                    <a:pt x="1278339" y="1146941"/>
                  </a:cubicBezTo>
                  <a:lnTo>
                    <a:pt x="1288865" y="1147136"/>
                  </a:lnTo>
                  <a:close/>
                  <a:moveTo>
                    <a:pt x="1938100" y="1183090"/>
                  </a:moveTo>
                  <a:lnTo>
                    <a:pt x="1941708" y="1183517"/>
                  </a:lnTo>
                  <a:lnTo>
                    <a:pt x="1938124" y="1183608"/>
                  </a:lnTo>
                  <a:cubicBezTo>
                    <a:pt x="1938116" y="1183435"/>
                    <a:pt x="1938108" y="1183263"/>
                    <a:pt x="1938100" y="1183090"/>
                  </a:cubicBezTo>
                  <a:close/>
                  <a:moveTo>
                    <a:pt x="1981175" y="1176329"/>
                  </a:moveTo>
                  <a:lnTo>
                    <a:pt x="1986343" y="1176914"/>
                  </a:lnTo>
                  <a:cubicBezTo>
                    <a:pt x="1981210" y="1177177"/>
                    <a:pt x="1962581" y="1176852"/>
                    <a:pt x="1937785" y="1176232"/>
                  </a:cubicBezTo>
                  <a:cubicBezTo>
                    <a:pt x="1937746" y="1175398"/>
                    <a:pt x="1937708" y="1174564"/>
                    <a:pt x="1937669" y="1173730"/>
                  </a:cubicBezTo>
                  <a:lnTo>
                    <a:pt x="1981175" y="1176329"/>
                  </a:lnTo>
                  <a:close/>
                  <a:moveTo>
                    <a:pt x="2836271" y="1216552"/>
                  </a:moveTo>
                  <a:lnTo>
                    <a:pt x="2842183" y="1217171"/>
                  </a:lnTo>
                  <a:cubicBezTo>
                    <a:pt x="2841795" y="1217919"/>
                    <a:pt x="2841461" y="1217922"/>
                    <a:pt x="2841120" y="1217905"/>
                  </a:cubicBezTo>
                  <a:cubicBezTo>
                    <a:pt x="2839593" y="1217831"/>
                    <a:pt x="2837943" y="1217379"/>
                    <a:pt x="2836271" y="1216552"/>
                  </a:cubicBezTo>
                  <a:close/>
                  <a:moveTo>
                    <a:pt x="2857019" y="1140574"/>
                  </a:moveTo>
                  <a:lnTo>
                    <a:pt x="2857333" y="1141254"/>
                  </a:lnTo>
                  <a:lnTo>
                    <a:pt x="2857759" y="1141685"/>
                  </a:lnTo>
                  <a:lnTo>
                    <a:pt x="2862427" y="1141685"/>
                  </a:lnTo>
                  <a:lnTo>
                    <a:pt x="2857039" y="1140576"/>
                  </a:lnTo>
                  <a:cubicBezTo>
                    <a:pt x="2857033" y="1140575"/>
                    <a:pt x="2857025" y="1140576"/>
                    <a:pt x="2857019" y="1140574"/>
                  </a:cubicBezTo>
                  <a:close/>
                  <a:moveTo>
                    <a:pt x="3002442" y="1141684"/>
                  </a:moveTo>
                  <a:cubicBezTo>
                    <a:pt x="3001785" y="1142355"/>
                    <a:pt x="3001076" y="1142388"/>
                    <a:pt x="3000348" y="1142404"/>
                  </a:cubicBezTo>
                  <a:cubicBezTo>
                    <a:pt x="2997090" y="1142478"/>
                    <a:pt x="2993485" y="1142240"/>
                    <a:pt x="2989751" y="1141685"/>
                  </a:cubicBezTo>
                  <a:lnTo>
                    <a:pt x="3002442" y="1141684"/>
                  </a:lnTo>
                  <a:close/>
                  <a:moveTo>
                    <a:pt x="135363" y="762083"/>
                  </a:moveTo>
                  <a:lnTo>
                    <a:pt x="127812" y="764774"/>
                  </a:lnTo>
                  <a:cubicBezTo>
                    <a:pt x="125116" y="765276"/>
                    <a:pt x="122781" y="765442"/>
                    <a:pt x="120815" y="764755"/>
                  </a:cubicBezTo>
                  <a:lnTo>
                    <a:pt x="135363" y="762083"/>
                  </a:lnTo>
                  <a:close/>
                  <a:moveTo>
                    <a:pt x="184959" y="752036"/>
                  </a:moveTo>
                  <a:lnTo>
                    <a:pt x="188531" y="755721"/>
                  </a:lnTo>
                  <a:lnTo>
                    <a:pt x="176030" y="754030"/>
                  </a:lnTo>
                  <a:cubicBezTo>
                    <a:pt x="179194" y="753415"/>
                    <a:pt x="182178" y="752752"/>
                    <a:pt x="184959" y="752036"/>
                  </a:cubicBezTo>
                  <a:close/>
                  <a:moveTo>
                    <a:pt x="3152582" y="735872"/>
                  </a:moveTo>
                  <a:lnTo>
                    <a:pt x="3164736" y="739254"/>
                  </a:lnTo>
                  <a:cubicBezTo>
                    <a:pt x="3161517" y="739432"/>
                    <a:pt x="3158470" y="739681"/>
                    <a:pt x="3155619" y="740011"/>
                  </a:cubicBezTo>
                  <a:lnTo>
                    <a:pt x="3152582" y="735872"/>
                  </a:lnTo>
                  <a:close/>
                  <a:moveTo>
                    <a:pt x="3213970" y="735194"/>
                  </a:moveTo>
                  <a:lnTo>
                    <a:pt x="3220898" y="736168"/>
                  </a:lnTo>
                  <a:lnTo>
                    <a:pt x="3206121" y="736829"/>
                  </a:lnTo>
                  <a:lnTo>
                    <a:pt x="3213970" y="735194"/>
                  </a:lnTo>
                  <a:close/>
                  <a:moveTo>
                    <a:pt x="294434" y="331478"/>
                  </a:moveTo>
                  <a:lnTo>
                    <a:pt x="281861" y="333211"/>
                  </a:lnTo>
                  <a:cubicBezTo>
                    <a:pt x="282420" y="332457"/>
                    <a:pt x="283118" y="332327"/>
                    <a:pt x="283837" y="332212"/>
                  </a:cubicBezTo>
                  <a:cubicBezTo>
                    <a:pt x="287054" y="331694"/>
                    <a:pt x="290658" y="331438"/>
                    <a:pt x="294434" y="331478"/>
                  </a:cubicBezTo>
                  <a:close/>
                  <a:moveTo>
                    <a:pt x="562265" y="260260"/>
                  </a:moveTo>
                  <a:cubicBezTo>
                    <a:pt x="522939" y="274395"/>
                    <a:pt x="502280" y="283868"/>
                    <a:pt x="541871" y="278802"/>
                  </a:cubicBezTo>
                  <a:lnTo>
                    <a:pt x="573675" y="273260"/>
                  </a:lnTo>
                  <a:cubicBezTo>
                    <a:pt x="572570" y="272026"/>
                    <a:pt x="571236" y="270905"/>
                    <a:pt x="569818" y="269743"/>
                  </a:cubicBezTo>
                  <a:lnTo>
                    <a:pt x="562265" y="260260"/>
                  </a:lnTo>
                  <a:close/>
                  <a:moveTo>
                    <a:pt x="580162" y="253876"/>
                  </a:moveTo>
                  <a:lnTo>
                    <a:pt x="566249" y="258738"/>
                  </a:lnTo>
                  <a:cubicBezTo>
                    <a:pt x="577916" y="261799"/>
                    <a:pt x="585742" y="262627"/>
                    <a:pt x="586688" y="260248"/>
                  </a:cubicBezTo>
                  <a:cubicBezTo>
                    <a:pt x="587180" y="259008"/>
                    <a:pt x="584731" y="256754"/>
                    <a:pt x="580162" y="253876"/>
                  </a:cubicBezTo>
                  <a:close/>
                  <a:moveTo>
                    <a:pt x="2891998" y="392167"/>
                  </a:moveTo>
                  <a:cubicBezTo>
                    <a:pt x="2889360" y="392018"/>
                    <a:pt x="2887677" y="392787"/>
                    <a:pt x="2887225" y="394756"/>
                  </a:cubicBezTo>
                  <a:cubicBezTo>
                    <a:pt x="2886836" y="396447"/>
                    <a:pt x="2887899" y="399115"/>
                    <a:pt x="2890084" y="402515"/>
                  </a:cubicBezTo>
                  <a:lnTo>
                    <a:pt x="2892338" y="402010"/>
                  </a:lnTo>
                  <a:lnTo>
                    <a:pt x="2903271" y="396782"/>
                  </a:lnTo>
                  <a:cubicBezTo>
                    <a:pt x="2909366" y="396133"/>
                    <a:pt x="2912475" y="400215"/>
                    <a:pt x="2912828" y="406334"/>
                  </a:cubicBezTo>
                  <a:lnTo>
                    <a:pt x="2921050" y="404197"/>
                  </a:lnTo>
                  <a:cubicBezTo>
                    <a:pt x="2908716" y="397485"/>
                    <a:pt x="2897937" y="392502"/>
                    <a:pt x="2891998" y="392167"/>
                  </a:cubicBezTo>
                  <a:close/>
                  <a:moveTo>
                    <a:pt x="667887" y="38196"/>
                  </a:moveTo>
                  <a:cubicBezTo>
                    <a:pt x="669412" y="38269"/>
                    <a:pt x="671063" y="38721"/>
                    <a:pt x="672735" y="39548"/>
                  </a:cubicBezTo>
                  <a:lnTo>
                    <a:pt x="666824" y="38930"/>
                  </a:lnTo>
                  <a:cubicBezTo>
                    <a:pt x="667211" y="38182"/>
                    <a:pt x="667546" y="38179"/>
                    <a:pt x="667887" y="38196"/>
                  </a:cubicBezTo>
                  <a:close/>
                  <a:moveTo>
                    <a:pt x="2229044" y="106266"/>
                  </a:moveTo>
                  <a:cubicBezTo>
                    <a:pt x="2229390" y="107264"/>
                    <a:pt x="2229926" y="108229"/>
                    <a:pt x="2230666" y="109159"/>
                  </a:cubicBezTo>
                  <a:lnTo>
                    <a:pt x="2220141" y="108964"/>
                  </a:lnTo>
                  <a:cubicBezTo>
                    <a:pt x="2219179" y="108335"/>
                    <a:pt x="2224152" y="107339"/>
                    <a:pt x="2229044" y="106266"/>
                  </a:cubicBezTo>
                  <a:close/>
                  <a:moveTo>
                    <a:pt x="2223001" y="88862"/>
                  </a:moveTo>
                  <a:cubicBezTo>
                    <a:pt x="2223305" y="90402"/>
                    <a:pt x="2223702" y="91917"/>
                    <a:pt x="2224210" y="93400"/>
                  </a:cubicBezTo>
                  <a:lnTo>
                    <a:pt x="2220327" y="90651"/>
                  </a:lnTo>
                  <a:cubicBezTo>
                    <a:pt x="2220090" y="89808"/>
                    <a:pt x="2220548" y="89159"/>
                    <a:pt x="2223001" y="88862"/>
                  </a:cubicBezTo>
                  <a:close/>
                  <a:moveTo>
                    <a:pt x="2344438" y="67070"/>
                  </a:moveTo>
                  <a:cubicBezTo>
                    <a:pt x="2351982" y="73106"/>
                    <a:pt x="2359019" y="79114"/>
                    <a:pt x="2365774" y="84870"/>
                  </a:cubicBezTo>
                  <a:cubicBezTo>
                    <a:pt x="2360638" y="96204"/>
                    <a:pt x="2359260" y="104311"/>
                    <a:pt x="2366306" y="105219"/>
                  </a:cubicBezTo>
                  <a:cubicBezTo>
                    <a:pt x="2369876" y="105679"/>
                    <a:pt x="2375620" y="103204"/>
                    <a:pt x="2382507" y="98887"/>
                  </a:cubicBezTo>
                  <a:cubicBezTo>
                    <a:pt x="2395413" y="109753"/>
                    <a:pt x="2406987" y="118578"/>
                    <a:pt x="2416484" y="123020"/>
                  </a:cubicBezTo>
                  <a:cubicBezTo>
                    <a:pt x="2424705" y="126865"/>
                    <a:pt x="2430925" y="128950"/>
                    <a:pt x="2436473" y="129751"/>
                  </a:cubicBezTo>
                  <a:cubicBezTo>
                    <a:pt x="2438150" y="134345"/>
                    <a:pt x="2440321" y="137672"/>
                    <a:pt x="2443247" y="139177"/>
                  </a:cubicBezTo>
                  <a:lnTo>
                    <a:pt x="2450130" y="137762"/>
                  </a:lnTo>
                  <a:lnTo>
                    <a:pt x="2451772" y="138009"/>
                  </a:lnTo>
                  <a:cubicBezTo>
                    <a:pt x="2456911" y="134283"/>
                    <a:pt x="2462582" y="125762"/>
                    <a:pt x="2468974" y="115443"/>
                  </a:cubicBezTo>
                  <a:cubicBezTo>
                    <a:pt x="2489689" y="131334"/>
                    <a:pt x="2512067" y="143282"/>
                    <a:pt x="2537917" y="143311"/>
                  </a:cubicBezTo>
                  <a:cubicBezTo>
                    <a:pt x="2547468" y="143322"/>
                    <a:pt x="2556208" y="141677"/>
                    <a:pt x="2563304" y="138640"/>
                  </a:cubicBezTo>
                  <a:cubicBezTo>
                    <a:pt x="2575735" y="146681"/>
                    <a:pt x="2581290" y="145658"/>
                    <a:pt x="2585235" y="141731"/>
                  </a:cubicBezTo>
                  <a:cubicBezTo>
                    <a:pt x="2593741" y="141876"/>
                    <a:pt x="2601299" y="140950"/>
                    <a:pt x="2609163" y="139500"/>
                  </a:cubicBezTo>
                  <a:cubicBezTo>
                    <a:pt x="2619751" y="148976"/>
                    <a:pt x="2631368" y="155095"/>
                    <a:pt x="2644540" y="154466"/>
                  </a:cubicBezTo>
                  <a:cubicBezTo>
                    <a:pt x="2649909" y="154210"/>
                    <a:pt x="2654939" y="152842"/>
                    <a:pt x="2659075" y="150504"/>
                  </a:cubicBezTo>
                  <a:cubicBezTo>
                    <a:pt x="2657954" y="153775"/>
                    <a:pt x="2659567" y="156018"/>
                    <a:pt x="2664473" y="156808"/>
                  </a:cubicBezTo>
                  <a:lnTo>
                    <a:pt x="2695979" y="150321"/>
                  </a:lnTo>
                  <a:lnTo>
                    <a:pt x="2688283" y="161581"/>
                  </a:lnTo>
                  <a:cubicBezTo>
                    <a:pt x="2687754" y="164511"/>
                    <a:pt x="2689466" y="166507"/>
                    <a:pt x="2694028" y="167243"/>
                  </a:cubicBezTo>
                  <a:cubicBezTo>
                    <a:pt x="2700157" y="168229"/>
                    <a:pt x="2711810" y="165419"/>
                    <a:pt x="2726692" y="160590"/>
                  </a:cubicBezTo>
                  <a:cubicBezTo>
                    <a:pt x="2726708" y="162183"/>
                    <a:pt x="2727892" y="163261"/>
                    <a:pt x="2730060" y="163670"/>
                  </a:cubicBezTo>
                  <a:lnTo>
                    <a:pt x="2751680" y="156149"/>
                  </a:lnTo>
                  <a:cubicBezTo>
                    <a:pt x="2745404" y="165348"/>
                    <a:pt x="2743639" y="171917"/>
                    <a:pt x="2749787" y="173076"/>
                  </a:cubicBezTo>
                  <a:cubicBezTo>
                    <a:pt x="2757839" y="174591"/>
                    <a:pt x="2780631" y="161032"/>
                    <a:pt x="2808297" y="146368"/>
                  </a:cubicBezTo>
                  <a:lnTo>
                    <a:pt x="2810857" y="148410"/>
                  </a:lnTo>
                  <a:cubicBezTo>
                    <a:pt x="2810621" y="151772"/>
                    <a:pt x="2811685" y="154742"/>
                    <a:pt x="2816395" y="157327"/>
                  </a:cubicBezTo>
                  <a:lnTo>
                    <a:pt x="2810059" y="163311"/>
                  </a:lnTo>
                  <a:cubicBezTo>
                    <a:pt x="2811590" y="165126"/>
                    <a:pt x="2817433" y="166743"/>
                    <a:pt x="2829597" y="168109"/>
                  </a:cubicBezTo>
                  <a:cubicBezTo>
                    <a:pt x="2840605" y="184567"/>
                    <a:pt x="2849633" y="201413"/>
                    <a:pt x="2858242" y="212304"/>
                  </a:cubicBezTo>
                  <a:cubicBezTo>
                    <a:pt x="2860202" y="212468"/>
                    <a:pt x="2862051" y="212661"/>
                    <a:pt x="2863123" y="213069"/>
                  </a:cubicBezTo>
                  <a:lnTo>
                    <a:pt x="2868433" y="214035"/>
                  </a:lnTo>
                  <a:cubicBezTo>
                    <a:pt x="2871574" y="215401"/>
                    <a:pt x="2868561" y="217486"/>
                    <a:pt x="2864496" y="219767"/>
                  </a:cubicBezTo>
                  <a:cubicBezTo>
                    <a:pt x="2864666" y="220105"/>
                    <a:pt x="2864952" y="220434"/>
                    <a:pt x="2865236" y="220741"/>
                  </a:cubicBezTo>
                  <a:lnTo>
                    <a:pt x="2868444" y="223087"/>
                  </a:lnTo>
                  <a:lnTo>
                    <a:pt x="2870881" y="223097"/>
                  </a:lnTo>
                  <a:lnTo>
                    <a:pt x="2871469" y="223404"/>
                  </a:lnTo>
                  <a:lnTo>
                    <a:pt x="2880471" y="223735"/>
                  </a:lnTo>
                  <a:lnTo>
                    <a:pt x="2883142" y="224561"/>
                  </a:lnTo>
                  <a:cubicBezTo>
                    <a:pt x="2883349" y="224397"/>
                    <a:pt x="2883556" y="224229"/>
                    <a:pt x="2883741" y="224057"/>
                  </a:cubicBezTo>
                  <a:lnTo>
                    <a:pt x="2888902" y="224571"/>
                  </a:lnTo>
                  <a:lnTo>
                    <a:pt x="2893217" y="225615"/>
                  </a:lnTo>
                  <a:cubicBezTo>
                    <a:pt x="2894526" y="224935"/>
                    <a:pt x="2895823" y="224181"/>
                    <a:pt x="2897162" y="223419"/>
                  </a:cubicBezTo>
                  <a:cubicBezTo>
                    <a:pt x="2899922" y="228900"/>
                    <a:pt x="2903583" y="233685"/>
                    <a:pt x="2908338" y="237237"/>
                  </a:cubicBezTo>
                  <a:lnTo>
                    <a:pt x="2925966" y="240865"/>
                  </a:lnTo>
                  <a:lnTo>
                    <a:pt x="2921874" y="243227"/>
                  </a:lnTo>
                  <a:cubicBezTo>
                    <a:pt x="2923323" y="243401"/>
                    <a:pt x="2924783" y="243455"/>
                    <a:pt x="2926184" y="243128"/>
                  </a:cubicBezTo>
                  <a:cubicBezTo>
                    <a:pt x="2925315" y="250002"/>
                    <a:pt x="2924243" y="257727"/>
                    <a:pt x="2923248" y="265506"/>
                  </a:cubicBezTo>
                  <a:cubicBezTo>
                    <a:pt x="2927902" y="258502"/>
                    <a:pt x="2932985" y="248403"/>
                    <a:pt x="2933553" y="250201"/>
                  </a:cubicBezTo>
                  <a:cubicBezTo>
                    <a:pt x="2934526" y="253276"/>
                    <a:pt x="2925683" y="276175"/>
                    <a:pt x="2921657" y="290233"/>
                  </a:cubicBezTo>
                  <a:lnTo>
                    <a:pt x="2925289" y="293981"/>
                  </a:lnTo>
                  <a:lnTo>
                    <a:pt x="2928581" y="296362"/>
                  </a:lnTo>
                  <a:cubicBezTo>
                    <a:pt x="2934962" y="284051"/>
                    <a:pt x="2943496" y="259275"/>
                    <a:pt x="2944657" y="261060"/>
                  </a:cubicBezTo>
                  <a:cubicBezTo>
                    <a:pt x="2945898" y="262966"/>
                    <a:pt x="2940579" y="283370"/>
                    <a:pt x="2936147" y="302022"/>
                  </a:cubicBezTo>
                  <a:lnTo>
                    <a:pt x="2941698" y="298572"/>
                  </a:lnTo>
                  <a:lnTo>
                    <a:pt x="2940587" y="303044"/>
                  </a:lnTo>
                  <a:lnTo>
                    <a:pt x="2963451" y="303952"/>
                  </a:lnTo>
                  <a:lnTo>
                    <a:pt x="2955285" y="306324"/>
                  </a:lnTo>
                  <a:cubicBezTo>
                    <a:pt x="2958401" y="306344"/>
                    <a:pt x="2961516" y="306260"/>
                    <a:pt x="2964416" y="305856"/>
                  </a:cubicBezTo>
                  <a:cubicBezTo>
                    <a:pt x="2964098" y="311780"/>
                    <a:pt x="2963539" y="318444"/>
                    <a:pt x="2963155" y="325148"/>
                  </a:cubicBezTo>
                  <a:cubicBezTo>
                    <a:pt x="2971482" y="318779"/>
                    <a:pt x="2980032" y="309738"/>
                    <a:pt x="2981638" y="311215"/>
                  </a:cubicBezTo>
                  <a:cubicBezTo>
                    <a:pt x="2984389" y="313743"/>
                    <a:pt x="2970698" y="334006"/>
                    <a:pt x="2965270" y="346318"/>
                  </a:cubicBezTo>
                  <a:lnTo>
                    <a:pt x="2973816" y="349184"/>
                  </a:lnTo>
                  <a:lnTo>
                    <a:pt x="2981338" y="350915"/>
                  </a:lnTo>
                  <a:cubicBezTo>
                    <a:pt x="2992154" y="339877"/>
                    <a:pt x="3004771" y="318048"/>
                    <a:pt x="3007634" y="319463"/>
                  </a:cubicBezTo>
                  <a:cubicBezTo>
                    <a:pt x="3010692" y="320974"/>
                    <a:pt x="3003930" y="338799"/>
                    <a:pt x="2998661" y="355055"/>
                  </a:cubicBezTo>
                  <a:lnTo>
                    <a:pt x="3009684" y="351626"/>
                  </a:lnTo>
                  <a:lnTo>
                    <a:pt x="3007496" y="357878"/>
                  </a:lnTo>
                  <a:cubicBezTo>
                    <a:pt x="3009249" y="358260"/>
                    <a:pt x="3010978" y="358784"/>
                    <a:pt x="3012680" y="359313"/>
                  </a:cubicBezTo>
                  <a:lnTo>
                    <a:pt x="3012116" y="359769"/>
                  </a:lnTo>
                  <a:lnTo>
                    <a:pt x="2894974" y="359767"/>
                  </a:lnTo>
                  <a:cubicBezTo>
                    <a:pt x="2894583" y="362964"/>
                    <a:pt x="2893926" y="364665"/>
                    <a:pt x="2893328" y="366366"/>
                  </a:cubicBezTo>
                  <a:cubicBezTo>
                    <a:pt x="2897225" y="367129"/>
                    <a:pt x="2906425" y="362149"/>
                    <a:pt x="2907820" y="365425"/>
                  </a:cubicBezTo>
                  <a:cubicBezTo>
                    <a:pt x="2905901" y="372808"/>
                    <a:pt x="2904622" y="375442"/>
                    <a:pt x="2903554" y="377966"/>
                  </a:cubicBezTo>
                  <a:cubicBezTo>
                    <a:pt x="2903554" y="377973"/>
                    <a:pt x="2903553" y="377979"/>
                    <a:pt x="2903550" y="377986"/>
                  </a:cubicBezTo>
                  <a:lnTo>
                    <a:pt x="2904276" y="377689"/>
                  </a:lnTo>
                  <a:lnTo>
                    <a:pt x="2911908" y="371076"/>
                  </a:lnTo>
                  <a:lnTo>
                    <a:pt x="2914229" y="380714"/>
                  </a:lnTo>
                  <a:lnTo>
                    <a:pt x="2913497" y="382686"/>
                  </a:lnTo>
                  <a:cubicBezTo>
                    <a:pt x="2915699" y="385763"/>
                    <a:pt x="2915660" y="386116"/>
                    <a:pt x="2915618" y="386476"/>
                  </a:cubicBezTo>
                  <a:lnTo>
                    <a:pt x="2915997" y="386317"/>
                  </a:lnTo>
                  <a:lnTo>
                    <a:pt x="2921328" y="394051"/>
                  </a:lnTo>
                  <a:cubicBezTo>
                    <a:pt x="2920766" y="395501"/>
                    <a:pt x="2920162" y="396943"/>
                    <a:pt x="2919593" y="398387"/>
                  </a:cubicBezTo>
                  <a:cubicBezTo>
                    <a:pt x="2920877" y="398750"/>
                    <a:pt x="2922633" y="398653"/>
                    <a:pt x="2924560" y="398381"/>
                  </a:cubicBezTo>
                  <a:cubicBezTo>
                    <a:pt x="2924830" y="398192"/>
                    <a:pt x="2925084" y="398172"/>
                    <a:pt x="2925306" y="398254"/>
                  </a:cubicBezTo>
                  <a:lnTo>
                    <a:pt x="2925428" y="398234"/>
                  </a:lnTo>
                  <a:lnTo>
                    <a:pt x="2937056" y="404331"/>
                  </a:lnTo>
                  <a:cubicBezTo>
                    <a:pt x="2936304" y="406358"/>
                    <a:pt x="2935234" y="408479"/>
                    <a:pt x="2934140" y="410630"/>
                  </a:cubicBezTo>
                  <a:lnTo>
                    <a:pt x="2924700" y="405991"/>
                  </a:lnTo>
                  <a:cubicBezTo>
                    <a:pt x="2924338" y="409988"/>
                    <a:pt x="2923090" y="411791"/>
                    <a:pt x="2922022" y="413586"/>
                  </a:cubicBezTo>
                  <a:cubicBezTo>
                    <a:pt x="2930468" y="413886"/>
                    <a:pt x="2948900" y="408833"/>
                    <a:pt x="2952591" y="411494"/>
                  </a:cubicBezTo>
                  <a:cubicBezTo>
                    <a:pt x="2950157" y="417945"/>
                    <a:pt x="2948024" y="420298"/>
                    <a:pt x="2946318" y="422540"/>
                  </a:cubicBezTo>
                  <a:cubicBezTo>
                    <a:pt x="2946318" y="422547"/>
                    <a:pt x="2946318" y="422553"/>
                    <a:pt x="2946313" y="422557"/>
                  </a:cubicBezTo>
                  <a:lnTo>
                    <a:pt x="2947787" y="422239"/>
                  </a:lnTo>
                  <a:lnTo>
                    <a:pt x="2962529" y="415937"/>
                  </a:lnTo>
                  <a:lnTo>
                    <a:pt x="2969600" y="423928"/>
                  </a:lnTo>
                  <a:lnTo>
                    <a:pt x="2968483" y="425670"/>
                  </a:lnTo>
                  <a:lnTo>
                    <a:pt x="2973165" y="428151"/>
                  </a:lnTo>
                  <a:cubicBezTo>
                    <a:pt x="2973834" y="428550"/>
                    <a:pt x="2973831" y="428627"/>
                    <a:pt x="2973829" y="428704"/>
                  </a:cubicBezTo>
                  <a:lnTo>
                    <a:pt x="2974598" y="428536"/>
                  </a:lnTo>
                  <a:lnTo>
                    <a:pt x="2987637" y="434637"/>
                  </a:lnTo>
                  <a:cubicBezTo>
                    <a:pt x="2986766" y="435920"/>
                    <a:pt x="2985803" y="437201"/>
                    <a:pt x="2984915" y="438480"/>
                  </a:cubicBezTo>
                  <a:cubicBezTo>
                    <a:pt x="2987725" y="438675"/>
                    <a:pt x="2991432" y="438435"/>
                    <a:pt x="2995464" y="438033"/>
                  </a:cubicBezTo>
                  <a:cubicBezTo>
                    <a:pt x="2995996" y="437848"/>
                    <a:pt x="2996530" y="437809"/>
                    <a:pt x="2997021" y="437858"/>
                  </a:cubicBezTo>
                  <a:lnTo>
                    <a:pt x="2997275" y="437831"/>
                  </a:lnTo>
                  <a:lnTo>
                    <a:pt x="3023325" y="441981"/>
                  </a:lnTo>
                  <a:cubicBezTo>
                    <a:pt x="3022176" y="443770"/>
                    <a:pt x="3468195" y="454959"/>
                    <a:pt x="3466345" y="456885"/>
                  </a:cubicBezTo>
                  <a:cubicBezTo>
                    <a:pt x="3419126" y="449336"/>
                    <a:pt x="2927872" y="433083"/>
                    <a:pt x="2917933" y="437567"/>
                  </a:cubicBezTo>
                  <a:cubicBezTo>
                    <a:pt x="2919349" y="439246"/>
                    <a:pt x="2920760" y="440958"/>
                    <a:pt x="2922172" y="442688"/>
                  </a:cubicBezTo>
                  <a:lnTo>
                    <a:pt x="2922625" y="444371"/>
                  </a:lnTo>
                  <a:cubicBezTo>
                    <a:pt x="2936456" y="451727"/>
                    <a:pt x="2968136" y="463154"/>
                    <a:pt x="3000236" y="475924"/>
                  </a:cubicBezTo>
                  <a:cubicBezTo>
                    <a:pt x="3003167" y="480168"/>
                    <a:pt x="3008285" y="485328"/>
                    <a:pt x="3014208" y="490472"/>
                  </a:cubicBezTo>
                  <a:cubicBezTo>
                    <a:pt x="2963836" y="484983"/>
                    <a:pt x="2916205" y="479598"/>
                    <a:pt x="2907075" y="484931"/>
                  </a:cubicBezTo>
                  <a:lnTo>
                    <a:pt x="2912431" y="490219"/>
                  </a:lnTo>
                  <a:cubicBezTo>
                    <a:pt x="2919981" y="494583"/>
                    <a:pt x="2933735" y="499190"/>
                    <a:pt x="2950296" y="504451"/>
                  </a:cubicBezTo>
                  <a:lnTo>
                    <a:pt x="2953608" y="505520"/>
                  </a:lnTo>
                  <a:lnTo>
                    <a:pt x="2999940" y="520362"/>
                  </a:lnTo>
                  <a:lnTo>
                    <a:pt x="2964886" y="522466"/>
                  </a:lnTo>
                  <a:cubicBezTo>
                    <a:pt x="2964757" y="527585"/>
                    <a:pt x="2963746" y="534499"/>
                    <a:pt x="2963156" y="541478"/>
                  </a:cubicBezTo>
                  <a:cubicBezTo>
                    <a:pt x="2971481" y="537174"/>
                    <a:pt x="2980034" y="531063"/>
                    <a:pt x="2981638" y="532063"/>
                  </a:cubicBezTo>
                  <a:cubicBezTo>
                    <a:pt x="2984391" y="533770"/>
                    <a:pt x="2970698" y="547463"/>
                    <a:pt x="2965268" y="555785"/>
                  </a:cubicBezTo>
                  <a:lnTo>
                    <a:pt x="2973816" y="557720"/>
                  </a:lnTo>
                  <a:lnTo>
                    <a:pt x="2981338" y="558892"/>
                  </a:lnTo>
                  <a:cubicBezTo>
                    <a:pt x="2992154" y="551432"/>
                    <a:pt x="3004772" y="536679"/>
                    <a:pt x="3007634" y="537636"/>
                  </a:cubicBezTo>
                  <a:cubicBezTo>
                    <a:pt x="3010692" y="538657"/>
                    <a:pt x="3003930" y="550703"/>
                    <a:pt x="2998663" y="561690"/>
                  </a:cubicBezTo>
                  <a:lnTo>
                    <a:pt x="3009685" y="559372"/>
                  </a:lnTo>
                  <a:lnTo>
                    <a:pt x="3007496" y="563598"/>
                  </a:lnTo>
                  <a:cubicBezTo>
                    <a:pt x="3009249" y="563855"/>
                    <a:pt x="3010977" y="564210"/>
                    <a:pt x="3012680" y="564567"/>
                  </a:cubicBezTo>
                  <a:lnTo>
                    <a:pt x="3008902" y="566633"/>
                  </a:lnTo>
                  <a:cubicBezTo>
                    <a:pt x="3008881" y="567479"/>
                    <a:pt x="3009038" y="567621"/>
                    <a:pt x="3009300" y="567783"/>
                  </a:cubicBezTo>
                  <a:lnTo>
                    <a:pt x="2999799" y="570409"/>
                  </a:lnTo>
                  <a:cubicBezTo>
                    <a:pt x="2999339" y="570858"/>
                    <a:pt x="2998866" y="571236"/>
                    <a:pt x="2998388" y="571618"/>
                  </a:cubicBezTo>
                  <a:cubicBezTo>
                    <a:pt x="3004351" y="571477"/>
                    <a:pt x="3014210" y="571312"/>
                    <a:pt x="3015047" y="573000"/>
                  </a:cubicBezTo>
                  <a:cubicBezTo>
                    <a:pt x="3016049" y="575025"/>
                    <a:pt x="3009063" y="575608"/>
                    <a:pt x="3003392" y="582575"/>
                  </a:cubicBezTo>
                  <a:cubicBezTo>
                    <a:pt x="3004444" y="584150"/>
                    <a:pt x="3005559" y="586043"/>
                    <a:pt x="3006747" y="588069"/>
                  </a:cubicBezTo>
                  <a:cubicBezTo>
                    <a:pt x="3010672" y="588683"/>
                    <a:pt x="3015976" y="589221"/>
                    <a:pt x="3021469" y="590104"/>
                  </a:cubicBezTo>
                  <a:cubicBezTo>
                    <a:pt x="3035047" y="582090"/>
                    <a:pt x="3865310" y="686999"/>
                    <a:pt x="3871588" y="690485"/>
                  </a:cubicBezTo>
                  <a:cubicBezTo>
                    <a:pt x="3875043" y="692405"/>
                    <a:pt x="3059497" y="581550"/>
                    <a:pt x="3057718" y="588470"/>
                  </a:cubicBezTo>
                  <a:lnTo>
                    <a:pt x="3063804" y="585309"/>
                  </a:lnTo>
                  <a:lnTo>
                    <a:pt x="3066793" y="589264"/>
                  </a:lnTo>
                  <a:cubicBezTo>
                    <a:pt x="3066819" y="593749"/>
                    <a:pt x="3062682" y="605216"/>
                    <a:pt x="3059993" y="616481"/>
                  </a:cubicBezTo>
                  <a:lnTo>
                    <a:pt x="3064882" y="618612"/>
                  </a:lnTo>
                  <a:cubicBezTo>
                    <a:pt x="3062803" y="621074"/>
                    <a:pt x="3060959" y="621587"/>
                    <a:pt x="3058517" y="622026"/>
                  </a:cubicBezTo>
                  <a:cubicBezTo>
                    <a:pt x="3058372" y="622378"/>
                    <a:pt x="3058289" y="622784"/>
                    <a:pt x="3058210" y="623185"/>
                  </a:cubicBezTo>
                  <a:cubicBezTo>
                    <a:pt x="3060844" y="623148"/>
                    <a:pt x="3063919" y="623051"/>
                    <a:pt x="3067097" y="623078"/>
                  </a:cubicBezTo>
                  <a:cubicBezTo>
                    <a:pt x="3076534" y="615485"/>
                    <a:pt x="3086754" y="604937"/>
                    <a:pt x="3092039" y="606847"/>
                  </a:cubicBezTo>
                  <a:cubicBezTo>
                    <a:pt x="3094948" y="607900"/>
                    <a:pt x="3095306" y="612286"/>
                    <a:pt x="3094824" y="617712"/>
                  </a:cubicBezTo>
                  <a:lnTo>
                    <a:pt x="3099110" y="614631"/>
                  </a:lnTo>
                  <a:lnTo>
                    <a:pt x="3101919" y="617273"/>
                  </a:lnTo>
                  <a:cubicBezTo>
                    <a:pt x="3102493" y="620538"/>
                    <a:pt x="3100911" y="629150"/>
                    <a:pt x="3100002" y="637541"/>
                  </a:cubicBezTo>
                  <a:lnTo>
                    <a:pt x="3102428" y="639862"/>
                  </a:lnTo>
                  <a:lnTo>
                    <a:pt x="3102161" y="640124"/>
                  </a:lnTo>
                  <a:cubicBezTo>
                    <a:pt x="3102017" y="643504"/>
                    <a:pt x="3101110" y="644510"/>
                    <a:pt x="3100144" y="645598"/>
                  </a:cubicBezTo>
                  <a:lnTo>
                    <a:pt x="3100883" y="651011"/>
                  </a:lnTo>
                  <a:lnTo>
                    <a:pt x="3104457" y="650880"/>
                  </a:lnTo>
                  <a:lnTo>
                    <a:pt x="3129205" y="645155"/>
                  </a:lnTo>
                  <a:lnTo>
                    <a:pt x="3131920" y="646213"/>
                  </a:lnTo>
                  <a:cubicBezTo>
                    <a:pt x="3132339" y="646777"/>
                    <a:pt x="3132341" y="647516"/>
                    <a:pt x="3132132" y="648344"/>
                  </a:cubicBezTo>
                  <a:lnTo>
                    <a:pt x="3139226" y="647976"/>
                  </a:lnTo>
                  <a:lnTo>
                    <a:pt x="3137571" y="654157"/>
                  </a:lnTo>
                  <a:cubicBezTo>
                    <a:pt x="3137501" y="654662"/>
                    <a:pt x="3137430" y="655167"/>
                    <a:pt x="3137360" y="655672"/>
                  </a:cubicBezTo>
                  <a:lnTo>
                    <a:pt x="3139406" y="659737"/>
                  </a:lnTo>
                  <a:cubicBezTo>
                    <a:pt x="3145217" y="661187"/>
                    <a:pt x="3171837" y="656064"/>
                    <a:pt x="3174098" y="656678"/>
                  </a:cubicBezTo>
                  <a:cubicBezTo>
                    <a:pt x="3172478" y="658196"/>
                    <a:pt x="3159205" y="661339"/>
                    <a:pt x="3152975" y="663419"/>
                  </a:cubicBezTo>
                  <a:cubicBezTo>
                    <a:pt x="3154312" y="663620"/>
                    <a:pt x="3166683" y="664692"/>
                    <a:pt x="3166642" y="665300"/>
                  </a:cubicBezTo>
                  <a:lnTo>
                    <a:pt x="3152722" y="667066"/>
                  </a:lnTo>
                  <a:lnTo>
                    <a:pt x="3151182" y="666969"/>
                  </a:lnTo>
                  <a:cubicBezTo>
                    <a:pt x="3157187" y="668655"/>
                    <a:pt x="3176329" y="670794"/>
                    <a:pt x="3178423" y="673634"/>
                  </a:cubicBezTo>
                  <a:cubicBezTo>
                    <a:pt x="3180228" y="676080"/>
                    <a:pt x="3170759" y="677924"/>
                    <a:pt x="3156363" y="678899"/>
                  </a:cubicBezTo>
                  <a:lnTo>
                    <a:pt x="3164253" y="681700"/>
                  </a:lnTo>
                  <a:cubicBezTo>
                    <a:pt x="3161019" y="685151"/>
                    <a:pt x="3150288" y="684198"/>
                    <a:pt x="3139706" y="683701"/>
                  </a:cubicBezTo>
                  <a:lnTo>
                    <a:pt x="3143188" y="688671"/>
                  </a:lnTo>
                  <a:cubicBezTo>
                    <a:pt x="3146392" y="688375"/>
                    <a:pt x="3149000" y="688309"/>
                    <a:pt x="3150706" y="688533"/>
                  </a:cubicBezTo>
                  <a:cubicBezTo>
                    <a:pt x="3150563" y="690358"/>
                    <a:pt x="3148578" y="691083"/>
                    <a:pt x="3146035" y="691864"/>
                  </a:cubicBezTo>
                  <a:lnTo>
                    <a:pt x="3147249" y="693471"/>
                  </a:lnTo>
                  <a:cubicBezTo>
                    <a:pt x="3162274" y="692974"/>
                    <a:pt x="3171774" y="693580"/>
                    <a:pt x="3170175" y="695578"/>
                  </a:cubicBezTo>
                  <a:lnTo>
                    <a:pt x="3154476" y="700284"/>
                  </a:lnTo>
                  <a:lnTo>
                    <a:pt x="3153639" y="700726"/>
                  </a:lnTo>
                  <a:cubicBezTo>
                    <a:pt x="3153651" y="700723"/>
                    <a:pt x="3153665" y="700723"/>
                    <a:pt x="3153679" y="700723"/>
                  </a:cubicBezTo>
                  <a:lnTo>
                    <a:pt x="3180053" y="697918"/>
                  </a:lnTo>
                  <a:cubicBezTo>
                    <a:pt x="3178365" y="702362"/>
                    <a:pt x="3173207" y="705154"/>
                    <a:pt x="3173341" y="706625"/>
                  </a:cubicBezTo>
                  <a:lnTo>
                    <a:pt x="3198548" y="704565"/>
                  </a:lnTo>
                  <a:cubicBezTo>
                    <a:pt x="3198523" y="705740"/>
                    <a:pt x="3198220" y="705875"/>
                    <a:pt x="3197865" y="706017"/>
                  </a:cubicBezTo>
                  <a:lnTo>
                    <a:pt x="3189876" y="708489"/>
                  </a:lnTo>
                  <a:lnTo>
                    <a:pt x="3211803" y="710232"/>
                  </a:lnTo>
                  <a:cubicBezTo>
                    <a:pt x="3209618" y="712273"/>
                    <a:pt x="3190383" y="715191"/>
                    <a:pt x="3186058" y="716252"/>
                  </a:cubicBezTo>
                  <a:lnTo>
                    <a:pt x="3185858" y="716593"/>
                  </a:lnTo>
                  <a:lnTo>
                    <a:pt x="3199745" y="716665"/>
                  </a:lnTo>
                  <a:cubicBezTo>
                    <a:pt x="3199770" y="717063"/>
                    <a:pt x="3187347" y="718747"/>
                    <a:pt x="3186000" y="718985"/>
                  </a:cubicBezTo>
                  <a:cubicBezTo>
                    <a:pt x="3192142" y="719866"/>
                    <a:pt x="3205228" y="720889"/>
                    <a:pt x="3206948" y="721776"/>
                  </a:cubicBezTo>
                  <a:cubicBezTo>
                    <a:pt x="3204661" y="722361"/>
                    <a:pt x="3178163" y="721071"/>
                    <a:pt x="3172297" y="722486"/>
                  </a:cubicBezTo>
                  <a:lnTo>
                    <a:pt x="3170123" y="725332"/>
                  </a:lnTo>
                  <a:lnTo>
                    <a:pt x="3172773" y="725712"/>
                  </a:lnTo>
                  <a:lnTo>
                    <a:pt x="3170289" y="726314"/>
                  </a:lnTo>
                  <a:lnTo>
                    <a:pt x="3171754" y="730270"/>
                  </a:lnTo>
                  <a:lnTo>
                    <a:pt x="3164658" y="730585"/>
                  </a:lnTo>
                  <a:cubicBezTo>
                    <a:pt x="3164842" y="731114"/>
                    <a:pt x="3164816" y="731605"/>
                    <a:pt x="3164382" y="732010"/>
                  </a:cubicBezTo>
                  <a:lnTo>
                    <a:pt x="3161629" y="732921"/>
                  </a:lnTo>
                  <a:lnTo>
                    <a:pt x="3137022" y="731085"/>
                  </a:lnTo>
                  <a:lnTo>
                    <a:pt x="3128130" y="731568"/>
                  </a:lnTo>
                  <a:lnTo>
                    <a:pt x="3134951" y="736991"/>
                  </a:lnTo>
                  <a:lnTo>
                    <a:pt x="3147060" y="734722"/>
                  </a:lnTo>
                  <a:lnTo>
                    <a:pt x="3149889" y="736063"/>
                  </a:lnTo>
                  <a:cubicBezTo>
                    <a:pt x="3150720" y="737237"/>
                    <a:pt x="3149843" y="738933"/>
                    <a:pt x="3148669" y="740777"/>
                  </a:cubicBezTo>
                  <a:lnTo>
                    <a:pt x="3129574" y="744173"/>
                  </a:lnTo>
                  <a:lnTo>
                    <a:pt x="3136723" y="748081"/>
                  </a:lnTo>
                  <a:lnTo>
                    <a:pt x="3136471" y="749050"/>
                  </a:lnTo>
                  <a:cubicBezTo>
                    <a:pt x="3154946" y="752619"/>
                    <a:pt x="3200619" y="756216"/>
                    <a:pt x="3251873" y="760661"/>
                  </a:cubicBezTo>
                  <a:lnTo>
                    <a:pt x="3232027" y="762207"/>
                  </a:lnTo>
                  <a:cubicBezTo>
                    <a:pt x="3229847" y="765324"/>
                    <a:pt x="3279738" y="773273"/>
                    <a:pt x="3336410" y="782927"/>
                  </a:cubicBezTo>
                  <a:lnTo>
                    <a:pt x="3284281" y="792030"/>
                  </a:lnTo>
                  <a:cubicBezTo>
                    <a:pt x="3244530" y="790481"/>
                    <a:pt x="3216902" y="790272"/>
                    <a:pt x="3216326" y="793073"/>
                  </a:cubicBezTo>
                  <a:cubicBezTo>
                    <a:pt x="3216040" y="794495"/>
                    <a:pt x="3749966" y="892870"/>
                    <a:pt x="3766832" y="895394"/>
                  </a:cubicBezTo>
                  <a:cubicBezTo>
                    <a:pt x="3734970" y="900905"/>
                    <a:pt x="3275646" y="825792"/>
                    <a:pt x="3174302" y="813495"/>
                  </a:cubicBezTo>
                  <a:cubicBezTo>
                    <a:pt x="3072958" y="801199"/>
                    <a:pt x="3159502" y="819406"/>
                    <a:pt x="3158769" y="821615"/>
                  </a:cubicBezTo>
                  <a:lnTo>
                    <a:pt x="3129575" y="824660"/>
                  </a:lnTo>
                  <a:lnTo>
                    <a:pt x="3136723" y="827303"/>
                  </a:lnTo>
                  <a:cubicBezTo>
                    <a:pt x="3136639" y="827521"/>
                    <a:pt x="3136556" y="827740"/>
                    <a:pt x="3136472" y="827958"/>
                  </a:cubicBezTo>
                  <a:cubicBezTo>
                    <a:pt x="3150750" y="829822"/>
                    <a:pt x="3181270" y="831697"/>
                    <a:pt x="3218059" y="833781"/>
                  </a:cubicBezTo>
                  <a:cubicBezTo>
                    <a:pt x="3172106" y="842563"/>
                    <a:pt x="3139938" y="851834"/>
                    <a:pt x="3148895" y="861979"/>
                  </a:cubicBezTo>
                  <a:cubicBezTo>
                    <a:pt x="3152205" y="865727"/>
                    <a:pt x="3160777" y="869088"/>
                    <a:pt x="3173433" y="871749"/>
                  </a:cubicBezTo>
                  <a:lnTo>
                    <a:pt x="3158185" y="877549"/>
                  </a:lnTo>
                  <a:cubicBezTo>
                    <a:pt x="3158523" y="878907"/>
                    <a:pt x="3163498" y="879788"/>
                    <a:pt x="3170763" y="880483"/>
                  </a:cubicBezTo>
                  <a:cubicBezTo>
                    <a:pt x="3173258" y="883826"/>
                    <a:pt x="3179007" y="886754"/>
                    <a:pt x="3186617" y="889779"/>
                  </a:cubicBezTo>
                  <a:cubicBezTo>
                    <a:pt x="3158595" y="894323"/>
                    <a:pt x="3142177" y="899134"/>
                    <a:pt x="3148898" y="904277"/>
                  </a:cubicBezTo>
                  <a:cubicBezTo>
                    <a:pt x="3151636" y="906372"/>
                    <a:pt x="3157977" y="908291"/>
                    <a:pt x="3167255" y="909817"/>
                  </a:cubicBezTo>
                  <a:cubicBezTo>
                    <a:pt x="3155911" y="909511"/>
                    <a:pt x="3148963" y="910236"/>
                    <a:pt x="3148036" y="912195"/>
                  </a:cubicBezTo>
                  <a:lnTo>
                    <a:pt x="3180793" y="924291"/>
                  </a:lnTo>
                  <a:cubicBezTo>
                    <a:pt x="3147796" y="921205"/>
                    <a:pt x="3125180" y="920580"/>
                    <a:pt x="3123452" y="924219"/>
                  </a:cubicBezTo>
                  <a:cubicBezTo>
                    <a:pt x="3122296" y="926666"/>
                    <a:pt x="3135785" y="931122"/>
                    <a:pt x="3157171" y="936764"/>
                  </a:cubicBezTo>
                  <a:lnTo>
                    <a:pt x="3148039" y="938212"/>
                  </a:lnTo>
                  <a:lnTo>
                    <a:pt x="3180796" y="946388"/>
                  </a:lnTo>
                  <a:cubicBezTo>
                    <a:pt x="3147796" y="944302"/>
                    <a:pt x="3125180" y="943879"/>
                    <a:pt x="3123453" y="946339"/>
                  </a:cubicBezTo>
                  <a:cubicBezTo>
                    <a:pt x="3121200" y="949561"/>
                    <a:pt x="3174589" y="957948"/>
                    <a:pt x="3233383" y="968203"/>
                  </a:cubicBezTo>
                  <a:lnTo>
                    <a:pt x="3227441" y="969291"/>
                  </a:lnTo>
                  <a:cubicBezTo>
                    <a:pt x="3216099" y="969336"/>
                    <a:pt x="3206528" y="969876"/>
                    <a:pt x="3199526" y="971829"/>
                  </a:cubicBezTo>
                  <a:cubicBezTo>
                    <a:pt x="3190520" y="969923"/>
                    <a:pt x="3182806" y="968915"/>
                    <a:pt x="3177266" y="969589"/>
                  </a:cubicBezTo>
                  <a:lnTo>
                    <a:pt x="3168043" y="977454"/>
                  </a:lnTo>
                  <a:lnTo>
                    <a:pt x="3030092" y="990509"/>
                  </a:lnTo>
                  <a:cubicBezTo>
                    <a:pt x="3030229" y="991285"/>
                    <a:pt x="3030230" y="992017"/>
                    <a:pt x="3029239" y="992454"/>
                  </a:cubicBezTo>
                  <a:lnTo>
                    <a:pt x="3027867" y="994579"/>
                  </a:lnTo>
                  <a:lnTo>
                    <a:pt x="3007292" y="993269"/>
                  </a:lnTo>
                  <a:cubicBezTo>
                    <a:pt x="3006221" y="993349"/>
                    <a:pt x="3005220" y="993476"/>
                    <a:pt x="3004290" y="993598"/>
                  </a:cubicBezTo>
                  <a:lnTo>
                    <a:pt x="2997560" y="994955"/>
                  </a:lnTo>
                  <a:lnTo>
                    <a:pt x="2998375" y="995910"/>
                  </a:lnTo>
                  <a:lnTo>
                    <a:pt x="2997560" y="996154"/>
                  </a:lnTo>
                  <a:lnTo>
                    <a:pt x="2999603" y="999700"/>
                  </a:lnTo>
                  <a:lnTo>
                    <a:pt x="2997775" y="1000782"/>
                  </a:lnTo>
                  <a:cubicBezTo>
                    <a:pt x="2998393" y="1000858"/>
                    <a:pt x="2999028" y="1000932"/>
                    <a:pt x="2999671" y="1000996"/>
                  </a:cubicBezTo>
                  <a:cubicBezTo>
                    <a:pt x="2999699" y="1001678"/>
                    <a:pt x="2999728" y="1002361"/>
                    <a:pt x="2999756" y="1003043"/>
                  </a:cubicBezTo>
                  <a:lnTo>
                    <a:pt x="2997773" y="1004778"/>
                  </a:lnTo>
                  <a:cubicBezTo>
                    <a:pt x="3000508" y="1005266"/>
                    <a:pt x="3003487" y="1005743"/>
                    <a:pt x="3006509" y="1006236"/>
                  </a:cubicBezTo>
                  <a:cubicBezTo>
                    <a:pt x="2989120" y="1007544"/>
                    <a:pt x="2974382" y="1009178"/>
                    <a:pt x="2964152" y="1011190"/>
                  </a:cubicBezTo>
                  <a:lnTo>
                    <a:pt x="2958178" y="1018256"/>
                  </a:lnTo>
                  <a:lnTo>
                    <a:pt x="2955182" y="1017772"/>
                  </a:lnTo>
                  <a:lnTo>
                    <a:pt x="2970860" y="1026639"/>
                  </a:lnTo>
                  <a:lnTo>
                    <a:pt x="2967961" y="1027615"/>
                  </a:lnTo>
                  <a:lnTo>
                    <a:pt x="2959311" y="1028651"/>
                  </a:lnTo>
                  <a:lnTo>
                    <a:pt x="2958179" y="1030633"/>
                  </a:lnTo>
                  <a:lnTo>
                    <a:pt x="2948836" y="1028403"/>
                  </a:lnTo>
                  <a:cubicBezTo>
                    <a:pt x="2948561" y="1031483"/>
                    <a:pt x="2953605" y="1034565"/>
                    <a:pt x="2962499" y="1037473"/>
                  </a:cubicBezTo>
                  <a:cubicBezTo>
                    <a:pt x="2973904" y="1033762"/>
                    <a:pt x="2985198" y="1029916"/>
                    <a:pt x="2990457" y="1030910"/>
                  </a:cubicBezTo>
                  <a:lnTo>
                    <a:pt x="2993089" y="1033124"/>
                  </a:lnTo>
                  <a:cubicBezTo>
                    <a:pt x="2993210" y="1034222"/>
                    <a:pt x="2992686" y="1035620"/>
                    <a:pt x="2991842" y="1037161"/>
                  </a:cubicBezTo>
                  <a:lnTo>
                    <a:pt x="3000030" y="1035429"/>
                  </a:lnTo>
                  <a:lnTo>
                    <a:pt x="3000933" y="1037054"/>
                  </a:lnTo>
                  <a:lnTo>
                    <a:pt x="2996322" y="1045946"/>
                  </a:lnTo>
                  <a:cubicBezTo>
                    <a:pt x="3000470" y="1046885"/>
                    <a:pt x="3004817" y="1047722"/>
                    <a:pt x="3009330" y="1048509"/>
                  </a:cubicBezTo>
                  <a:lnTo>
                    <a:pt x="3026427" y="1043415"/>
                  </a:lnTo>
                  <a:lnTo>
                    <a:pt x="3029144" y="1044924"/>
                  </a:lnTo>
                  <a:cubicBezTo>
                    <a:pt x="3029562" y="1045729"/>
                    <a:pt x="3029562" y="1046793"/>
                    <a:pt x="3029356" y="1047981"/>
                  </a:cubicBezTo>
                  <a:lnTo>
                    <a:pt x="3036450" y="1047437"/>
                  </a:lnTo>
                  <a:lnTo>
                    <a:pt x="3035616" y="1053121"/>
                  </a:lnTo>
                  <a:lnTo>
                    <a:pt x="3066505" y="1058038"/>
                  </a:lnTo>
                  <a:lnTo>
                    <a:pt x="3053607" y="1059556"/>
                  </a:lnTo>
                  <a:lnTo>
                    <a:pt x="3061499" y="1062258"/>
                  </a:lnTo>
                  <a:cubicBezTo>
                    <a:pt x="3058264" y="1065609"/>
                    <a:pt x="3047533" y="1064699"/>
                    <a:pt x="3036950" y="1064233"/>
                  </a:cubicBezTo>
                  <a:cubicBezTo>
                    <a:pt x="3036629" y="1067677"/>
                    <a:pt x="3049371" y="1074422"/>
                    <a:pt x="3043274" y="1076268"/>
                  </a:cubicBezTo>
                  <a:lnTo>
                    <a:pt x="3016973" y="1075226"/>
                  </a:lnTo>
                  <a:cubicBezTo>
                    <a:pt x="3016960" y="1075226"/>
                    <a:pt x="3016945" y="1075227"/>
                    <a:pt x="3016930" y="1075226"/>
                  </a:cubicBezTo>
                  <a:lnTo>
                    <a:pt x="3607717" y="1177554"/>
                  </a:lnTo>
                  <a:cubicBezTo>
                    <a:pt x="3615038" y="1178987"/>
                    <a:pt x="3133931" y="1095937"/>
                    <a:pt x="3033265" y="1080867"/>
                  </a:cubicBezTo>
                  <a:cubicBezTo>
                    <a:pt x="2932599" y="1065797"/>
                    <a:pt x="3022403" y="1086160"/>
                    <a:pt x="3003718" y="1087134"/>
                  </a:cubicBezTo>
                  <a:lnTo>
                    <a:pt x="3013150" y="1090823"/>
                  </a:lnTo>
                  <a:cubicBezTo>
                    <a:pt x="3008166" y="1095133"/>
                    <a:pt x="2994644" y="1093733"/>
                    <a:pt x="2981202" y="1092914"/>
                  </a:cubicBezTo>
                  <a:cubicBezTo>
                    <a:pt x="2979930" y="1097406"/>
                    <a:pt x="2994561" y="1106465"/>
                    <a:pt x="2986286" y="1108753"/>
                  </a:cubicBezTo>
                  <a:cubicBezTo>
                    <a:pt x="2981217" y="1110155"/>
                    <a:pt x="2966387" y="1108092"/>
                    <a:pt x="2952849" y="1106874"/>
                  </a:cubicBezTo>
                  <a:lnTo>
                    <a:pt x="2952795" y="1106874"/>
                  </a:lnTo>
                  <a:lnTo>
                    <a:pt x="2955796" y="1113738"/>
                  </a:lnTo>
                  <a:cubicBezTo>
                    <a:pt x="2949462" y="1114909"/>
                    <a:pt x="2938336" y="1112572"/>
                    <a:pt x="2926740" y="1110802"/>
                  </a:cubicBezTo>
                  <a:cubicBezTo>
                    <a:pt x="2925047" y="1112145"/>
                    <a:pt x="2924396" y="1114052"/>
                    <a:pt x="2924047" y="1116073"/>
                  </a:cubicBezTo>
                  <a:lnTo>
                    <a:pt x="2931778" y="1118720"/>
                  </a:lnTo>
                  <a:lnTo>
                    <a:pt x="2923427" y="1119313"/>
                  </a:lnTo>
                  <a:lnTo>
                    <a:pt x="2916709" y="1126446"/>
                  </a:lnTo>
                  <a:cubicBezTo>
                    <a:pt x="2909360" y="1127655"/>
                    <a:pt x="2893254" y="1122702"/>
                    <a:pt x="2879858" y="1121770"/>
                  </a:cubicBezTo>
                  <a:cubicBezTo>
                    <a:pt x="2880623" y="1122205"/>
                    <a:pt x="2881410" y="1122602"/>
                    <a:pt x="2882200" y="1122997"/>
                  </a:cubicBezTo>
                  <a:lnTo>
                    <a:pt x="2876008" y="1124135"/>
                  </a:lnTo>
                  <a:lnTo>
                    <a:pt x="2879355" y="1127664"/>
                  </a:lnTo>
                  <a:cubicBezTo>
                    <a:pt x="2877441" y="1131403"/>
                    <a:pt x="2872554" y="1129822"/>
                    <a:pt x="2867680" y="1128764"/>
                  </a:cubicBezTo>
                  <a:cubicBezTo>
                    <a:pt x="2867192" y="1132191"/>
                    <a:pt x="2870894" y="1138918"/>
                    <a:pt x="2869205" y="1141685"/>
                  </a:cubicBezTo>
                  <a:lnTo>
                    <a:pt x="2981339" y="1141684"/>
                  </a:lnTo>
                  <a:cubicBezTo>
                    <a:pt x="2980807" y="1147480"/>
                    <a:pt x="2990629" y="1157617"/>
                    <a:pt x="2986351" y="1162457"/>
                  </a:cubicBezTo>
                  <a:lnTo>
                    <a:pt x="2955339" y="1162118"/>
                  </a:lnTo>
                  <a:lnTo>
                    <a:pt x="2952849" y="1161763"/>
                  </a:lnTo>
                  <a:cubicBezTo>
                    <a:pt x="2952830" y="1161763"/>
                    <a:pt x="2952811" y="1161761"/>
                    <a:pt x="2952795" y="1161761"/>
                  </a:cubicBezTo>
                  <a:lnTo>
                    <a:pt x="2953060" y="1162079"/>
                  </a:lnTo>
                  <a:lnTo>
                    <a:pt x="2935123" y="1161773"/>
                  </a:lnTo>
                  <a:cubicBezTo>
                    <a:pt x="2932717" y="1163919"/>
                    <a:pt x="2973185" y="1168600"/>
                    <a:pt x="2951868" y="1169537"/>
                  </a:cubicBezTo>
                  <a:lnTo>
                    <a:pt x="2934080" y="1169267"/>
                  </a:lnTo>
                  <a:lnTo>
                    <a:pt x="2926740" y="1167575"/>
                  </a:lnTo>
                  <a:cubicBezTo>
                    <a:pt x="2926337" y="1168048"/>
                    <a:pt x="2925991" y="1168571"/>
                    <a:pt x="2926197" y="1169148"/>
                  </a:cubicBezTo>
                  <a:lnTo>
                    <a:pt x="2863416" y="1167945"/>
                  </a:lnTo>
                  <a:cubicBezTo>
                    <a:pt x="2863365" y="1167945"/>
                    <a:pt x="2863326" y="1167945"/>
                    <a:pt x="2863278" y="1167943"/>
                  </a:cubicBezTo>
                  <a:lnTo>
                    <a:pt x="2865820" y="1168317"/>
                  </a:lnTo>
                  <a:cubicBezTo>
                    <a:pt x="2890007" y="1169477"/>
                    <a:pt x="2913472" y="1170828"/>
                    <a:pt x="2916293" y="1172060"/>
                  </a:cubicBezTo>
                  <a:lnTo>
                    <a:pt x="2852308" y="1173857"/>
                  </a:lnTo>
                  <a:lnTo>
                    <a:pt x="2839156" y="1173589"/>
                  </a:lnTo>
                  <a:cubicBezTo>
                    <a:pt x="2840315" y="1175643"/>
                    <a:pt x="2840016" y="1177341"/>
                    <a:pt x="2838665" y="1178079"/>
                  </a:cubicBezTo>
                  <a:lnTo>
                    <a:pt x="2823644" y="1174344"/>
                  </a:lnTo>
                  <a:lnTo>
                    <a:pt x="2823304" y="1174400"/>
                  </a:lnTo>
                  <a:cubicBezTo>
                    <a:pt x="2823488" y="1177063"/>
                    <a:pt x="2823673" y="1179727"/>
                    <a:pt x="2823857" y="1182390"/>
                  </a:cubicBezTo>
                  <a:cubicBezTo>
                    <a:pt x="2820764" y="1183446"/>
                    <a:pt x="2815867" y="1180184"/>
                    <a:pt x="2810681" y="1177560"/>
                  </a:cubicBezTo>
                  <a:cubicBezTo>
                    <a:pt x="2809729" y="1179040"/>
                    <a:pt x="2809194" y="1181225"/>
                    <a:pt x="2808785" y="1183560"/>
                  </a:cubicBezTo>
                  <a:lnTo>
                    <a:pt x="2812064" y="1187016"/>
                  </a:lnTo>
                  <a:lnTo>
                    <a:pt x="2808102" y="1187298"/>
                  </a:lnTo>
                  <a:lnTo>
                    <a:pt x="2804105" y="1195267"/>
                  </a:lnTo>
                  <a:cubicBezTo>
                    <a:pt x="2799379" y="1196655"/>
                    <a:pt x="2788819" y="1184736"/>
                    <a:pt x="2782326" y="1185891"/>
                  </a:cubicBezTo>
                  <a:lnTo>
                    <a:pt x="2780773" y="1186560"/>
                  </a:lnTo>
                  <a:cubicBezTo>
                    <a:pt x="2780648" y="1187994"/>
                    <a:pt x="2780273" y="1188310"/>
                    <a:pt x="2779592" y="1188604"/>
                  </a:cubicBezTo>
                  <a:lnTo>
                    <a:pt x="2777311" y="1189142"/>
                  </a:lnTo>
                  <a:lnTo>
                    <a:pt x="2774107" y="1193140"/>
                  </a:lnTo>
                  <a:lnTo>
                    <a:pt x="2772357" y="1209865"/>
                  </a:lnTo>
                  <a:lnTo>
                    <a:pt x="2832354" y="1216142"/>
                  </a:lnTo>
                  <a:cubicBezTo>
                    <a:pt x="2831401" y="1222856"/>
                    <a:pt x="2834741" y="1235125"/>
                    <a:pt x="2832160" y="1240548"/>
                  </a:cubicBezTo>
                  <a:cubicBezTo>
                    <a:pt x="2826089" y="1239850"/>
                    <a:pt x="2821551" y="1239224"/>
                    <a:pt x="2817756" y="1238642"/>
                  </a:cubicBezTo>
                  <a:lnTo>
                    <a:pt x="2816641" y="1238106"/>
                  </a:lnTo>
                  <a:cubicBezTo>
                    <a:pt x="2816632" y="1238105"/>
                    <a:pt x="2816623" y="1238104"/>
                    <a:pt x="2816615" y="1238102"/>
                  </a:cubicBezTo>
                  <a:cubicBezTo>
                    <a:pt x="2816644" y="1238230"/>
                    <a:pt x="2816672" y="1238357"/>
                    <a:pt x="2816701" y="1238485"/>
                  </a:cubicBezTo>
                  <a:lnTo>
                    <a:pt x="2808382" y="1237256"/>
                  </a:lnTo>
                  <a:cubicBezTo>
                    <a:pt x="2807001" y="1239634"/>
                    <a:pt x="2825280" y="1247051"/>
                    <a:pt x="2815237" y="1247102"/>
                  </a:cubicBezTo>
                  <a:lnTo>
                    <a:pt x="2806985" y="1245920"/>
                  </a:lnTo>
                  <a:lnTo>
                    <a:pt x="2803772" y="1243595"/>
                  </a:lnTo>
                  <a:cubicBezTo>
                    <a:pt x="2803526" y="1244126"/>
                    <a:pt x="2803302" y="1244716"/>
                    <a:pt x="2803328" y="1245397"/>
                  </a:cubicBezTo>
                  <a:cubicBezTo>
                    <a:pt x="2788018" y="1243295"/>
                    <a:pt x="2780991" y="1242060"/>
                    <a:pt x="2774232" y="1240939"/>
                  </a:cubicBezTo>
                  <a:cubicBezTo>
                    <a:pt x="2774209" y="1240937"/>
                    <a:pt x="2774191" y="1240934"/>
                    <a:pt x="2774168" y="1240931"/>
                  </a:cubicBezTo>
                  <a:lnTo>
                    <a:pt x="2775306" y="1241491"/>
                  </a:lnTo>
                  <a:cubicBezTo>
                    <a:pt x="2786432" y="1244017"/>
                    <a:pt x="2797196" y="1246731"/>
                    <a:pt x="2798360" y="1248304"/>
                  </a:cubicBezTo>
                  <a:lnTo>
                    <a:pt x="2768339" y="1247275"/>
                  </a:lnTo>
                  <a:lnTo>
                    <a:pt x="2761874" y="1246265"/>
                  </a:lnTo>
                  <a:cubicBezTo>
                    <a:pt x="2757392" y="1246077"/>
                    <a:pt x="2753109" y="1246008"/>
                    <a:pt x="2753797" y="1246777"/>
                  </a:cubicBezTo>
                  <a:cubicBezTo>
                    <a:pt x="2752676" y="1246903"/>
                    <a:pt x="2751547" y="1246784"/>
                    <a:pt x="2750389" y="1246660"/>
                  </a:cubicBezTo>
                  <a:lnTo>
                    <a:pt x="2750999" y="1246954"/>
                  </a:lnTo>
                  <a:lnTo>
                    <a:pt x="2727828" y="1248424"/>
                  </a:lnTo>
                  <a:lnTo>
                    <a:pt x="2713584" y="1246121"/>
                  </a:lnTo>
                  <a:cubicBezTo>
                    <a:pt x="2712771" y="1246874"/>
                    <a:pt x="2713549" y="1248063"/>
                    <a:pt x="2714925" y="1249411"/>
                  </a:cubicBezTo>
                  <a:cubicBezTo>
                    <a:pt x="2715600" y="1249641"/>
                    <a:pt x="2715730" y="1249814"/>
                    <a:pt x="2715527" y="1249939"/>
                  </a:cubicBezTo>
                  <a:cubicBezTo>
                    <a:pt x="2715559" y="1249968"/>
                    <a:pt x="2715592" y="1249996"/>
                    <a:pt x="2715624" y="1250025"/>
                  </a:cubicBezTo>
                  <a:lnTo>
                    <a:pt x="2699340" y="1256101"/>
                  </a:lnTo>
                  <a:cubicBezTo>
                    <a:pt x="2692697" y="1255063"/>
                    <a:pt x="2685667" y="1253790"/>
                    <a:pt x="2678538" y="1252492"/>
                  </a:cubicBezTo>
                  <a:cubicBezTo>
                    <a:pt x="2711724" y="1240165"/>
                    <a:pt x="2742030" y="1228953"/>
                    <a:pt x="2716512" y="1225657"/>
                  </a:cubicBezTo>
                  <a:cubicBezTo>
                    <a:pt x="2696392" y="1223059"/>
                    <a:pt x="2639559" y="1229916"/>
                    <a:pt x="2573442" y="1236034"/>
                  </a:cubicBezTo>
                  <a:cubicBezTo>
                    <a:pt x="2557523" y="1235244"/>
                    <a:pt x="2538119" y="1234742"/>
                    <a:pt x="2518748" y="1234485"/>
                  </a:cubicBezTo>
                  <a:cubicBezTo>
                    <a:pt x="2543260" y="1220310"/>
                    <a:pt x="2567185" y="1207088"/>
                    <a:pt x="2540010" y="1204050"/>
                  </a:cubicBezTo>
                  <a:cubicBezTo>
                    <a:pt x="2526486" y="1202540"/>
                    <a:pt x="2500761" y="1205612"/>
                    <a:pt x="2468583" y="1210149"/>
                  </a:cubicBezTo>
                  <a:lnTo>
                    <a:pt x="2464494" y="1210711"/>
                  </a:lnTo>
                  <a:lnTo>
                    <a:pt x="2407700" y="1218605"/>
                  </a:lnTo>
                  <a:lnTo>
                    <a:pt x="2400934" y="1207430"/>
                  </a:lnTo>
                  <a:lnTo>
                    <a:pt x="2330071" y="1199499"/>
                  </a:lnTo>
                  <a:cubicBezTo>
                    <a:pt x="2344063" y="1203165"/>
                    <a:pt x="2363327" y="1207434"/>
                    <a:pt x="2364622" y="1208633"/>
                  </a:cubicBezTo>
                  <a:cubicBezTo>
                    <a:pt x="2358163" y="1208779"/>
                    <a:pt x="2307512" y="1199391"/>
                    <a:pt x="2276641" y="1194540"/>
                  </a:cubicBezTo>
                  <a:lnTo>
                    <a:pt x="2269154" y="1196309"/>
                  </a:lnTo>
                  <a:lnTo>
                    <a:pt x="2264557" y="1198074"/>
                  </a:lnTo>
                  <a:cubicBezTo>
                    <a:pt x="2292047" y="1204181"/>
                    <a:pt x="2346683" y="1213664"/>
                    <a:pt x="2343029" y="1214138"/>
                  </a:cubicBezTo>
                  <a:lnTo>
                    <a:pt x="2253584" y="1202100"/>
                  </a:lnTo>
                  <a:lnTo>
                    <a:pt x="2261885" y="1206260"/>
                  </a:lnTo>
                  <a:lnTo>
                    <a:pt x="2246193" y="1203965"/>
                  </a:lnTo>
                  <a:cubicBezTo>
                    <a:pt x="2245177" y="1204382"/>
                    <a:pt x="2243807" y="1204755"/>
                    <a:pt x="2242421" y="1205118"/>
                  </a:cubicBezTo>
                  <a:lnTo>
                    <a:pt x="2241289" y="1204832"/>
                  </a:lnTo>
                  <a:lnTo>
                    <a:pt x="2245412" y="1165427"/>
                  </a:lnTo>
                  <a:cubicBezTo>
                    <a:pt x="2233321" y="1166392"/>
                    <a:pt x="2220649" y="1167638"/>
                    <a:pt x="2207463" y="1168955"/>
                  </a:cubicBezTo>
                  <a:lnTo>
                    <a:pt x="2198905" y="1169795"/>
                  </a:lnTo>
                  <a:lnTo>
                    <a:pt x="2080043" y="1181563"/>
                  </a:lnTo>
                  <a:lnTo>
                    <a:pt x="2068848" y="1175649"/>
                  </a:lnTo>
                  <a:lnTo>
                    <a:pt x="2053313" y="1177855"/>
                  </a:lnTo>
                  <a:lnTo>
                    <a:pt x="2043714" y="1176038"/>
                  </a:lnTo>
                  <a:cubicBezTo>
                    <a:pt x="2043135" y="1176816"/>
                    <a:pt x="2043624" y="1177975"/>
                    <a:pt x="2044514" y="1179272"/>
                  </a:cubicBezTo>
                  <a:cubicBezTo>
                    <a:pt x="2044963" y="1179478"/>
                    <a:pt x="2045047" y="1179647"/>
                    <a:pt x="2044905" y="1179778"/>
                  </a:cubicBezTo>
                  <a:cubicBezTo>
                    <a:pt x="2044926" y="1179806"/>
                    <a:pt x="2044947" y="1179833"/>
                    <a:pt x="2044968" y="1179861"/>
                  </a:cubicBezTo>
                  <a:lnTo>
                    <a:pt x="2033701" y="1186461"/>
                  </a:lnTo>
                  <a:cubicBezTo>
                    <a:pt x="2029223" y="1185649"/>
                    <a:pt x="2024491" y="1184617"/>
                    <a:pt x="2019690" y="1183563"/>
                  </a:cubicBezTo>
                  <a:lnTo>
                    <a:pt x="2036883" y="1172599"/>
                  </a:lnTo>
                  <a:lnTo>
                    <a:pt x="1937604" y="1172308"/>
                  </a:lnTo>
                  <a:cubicBezTo>
                    <a:pt x="1937581" y="1171798"/>
                    <a:pt x="1937557" y="1171287"/>
                    <a:pt x="1937534" y="1170777"/>
                  </a:cubicBezTo>
                  <a:cubicBezTo>
                    <a:pt x="1929414" y="1170560"/>
                    <a:pt x="1920577" y="1170715"/>
                    <a:pt x="1911746" y="1170980"/>
                  </a:cubicBezTo>
                  <a:cubicBezTo>
                    <a:pt x="1928874" y="1156033"/>
                    <a:pt x="1945570" y="1142054"/>
                    <a:pt x="1927211" y="1139939"/>
                  </a:cubicBezTo>
                  <a:cubicBezTo>
                    <a:pt x="1918075" y="1138887"/>
                    <a:pt x="1900497" y="1142812"/>
                    <a:pt x="1878485" y="1148412"/>
                  </a:cubicBezTo>
                  <a:lnTo>
                    <a:pt x="1875688" y="1149109"/>
                  </a:lnTo>
                  <a:lnTo>
                    <a:pt x="1836841" y="1158881"/>
                  </a:lnTo>
                  <a:lnTo>
                    <a:pt x="1832620" y="1147972"/>
                  </a:lnTo>
                  <a:lnTo>
                    <a:pt x="1784747" y="1142447"/>
                  </a:lnTo>
                  <a:cubicBezTo>
                    <a:pt x="1795343" y="1146041"/>
                    <a:pt x="1810481" y="1150179"/>
                    <a:pt x="1807912" y="1150389"/>
                  </a:cubicBezTo>
                  <a:cubicBezTo>
                    <a:pt x="1803519" y="1150752"/>
                    <a:pt x="1769426" y="1143095"/>
                    <a:pt x="1748617" y="1139297"/>
                  </a:cubicBezTo>
                  <a:lnTo>
                    <a:pt x="1743473" y="1141312"/>
                  </a:lnTo>
                  <a:lnTo>
                    <a:pt x="1740288" y="1143225"/>
                  </a:lnTo>
                  <a:cubicBezTo>
                    <a:pt x="1758760" y="1148388"/>
                    <a:pt x="1795556" y="1156005"/>
                    <a:pt x="1793059" y="1156599"/>
                  </a:cubicBezTo>
                  <a:cubicBezTo>
                    <a:pt x="1790390" y="1157232"/>
                    <a:pt x="1760232" y="1152058"/>
                    <a:pt x="1732701" y="1147604"/>
                  </a:cubicBezTo>
                  <a:lnTo>
                    <a:pt x="1738200" y="1151471"/>
                  </a:lnTo>
                  <a:lnTo>
                    <a:pt x="1727617" y="1149711"/>
                  </a:lnTo>
                  <a:cubicBezTo>
                    <a:pt x="1726913" y="1150161"/>
                    <a:pt x="1725968" y="1150578"/>
                    <a:pt x="1725014" y="1150986"/>
                  </a:cubicBezTo>
                  <a:lnTo>
                    <a:pt x="1719920" y="1149325"/>
                  </a:lnTo>
                  <a:cubicBezTo>
                    <a:pt x="1717794" y="1149096"/>
                    <a:pt x="1717427" y="1149105"/>
                    <a:pt x="1717011" y="1149140"/>
                  </a:cubicBezTo>
                  <a:lnTo>
                    <a:pt x="1710683" y="1145640"/>
                  </a:lnTo>
                  <a:cubicBezTo>
                    <a:pt x="1709569" y="1145386"/>
                    <a:pt x="1708630" y="1145147"/>
                    <a:pt x="1707683" y="1144906"/>
                  </a:cubicBezTo>
                  <a:cubicBezTo>
                    <a:pt x="1707853" y="1146704"/>
                    <a:pt x="1707965" y="1149660"/>
                    <a:pt x="1703683" y="1149462"/>
                  </a:cubicBezTo>
                  <a:cubicBezTo>
                    <a:pt x="1698545" y="1149223"/>
                    <a:pt x="1697296" y="1147007"/>
                    <a:pt x="1679908" y="1143494"/>
                  </a:cubicBezTo>
                  <a:lnTo>
                    <a:pt x="1665953" y="1143035"/>
                  </a:lnTo>
                  <a:cubicBezTo>
                    <a:pt x="1664287" y="1144033"/>
                    <a:pt x="1662764" y="1145458"/>
                    <a:pt x="1660368" y="1146848"/>
                  </a:cubicBezTo>
                  <a:cubicBezTo>
                    <a:pt x="1677677" y="1152207"/>
                    <a:pt x="1702037" y="1158676"/>
                    <a:pt x="1701841" y="1160835"/>
                  </a:cubicBezTo>
                  <a:lnTo>
                    <a:pt x="1700161" y="1161481"/>
                  </a:lnTo>
                  <a:cubicBezTo>
                    <a:pt x="1695216" y="1161996"/>
                    <a:pt x="1680758" y="1160338"/>
                    <a:pt x="1663366" y="1157987"/>
                  </a:cubicBezTo>
                  <a:lnTo>
                    <a:pt x="1671150" y="1160619"/>
                  </a:lnTo>
                  <a:lnTo>
                    <a:pt x="1661088" y="1160459"/>
                  </a:lnTo>
                  <a:cubicBezTo>
                    <a:pt x="1649778" y="1159283"/>
                    <a:pt x="1621004" y="1155037"/>
                    <a:pt x="1592683" y="1151272"/>
                  </a:cubicBezTo>
                  <a:lnTo>
                    <a:pt x="1587166" y="1152154"/>
                  </a:lnTo>
                  <a:cubicBezTo>
                    <a:pt x="1581021" y="1150890"/>
                    <a:pt x="1579785" y="1150211"/>
                    <a:pt x="1578756" y="1149374"/>
                  </a:cubicBezTo>
                  <a:cubicBezTo>
                    <a:pt x="1577873" y="1149238"/>
                    <a:pt x="1576851" y="1149106"/>
                    <a:pt x="1575841" y="1148977"/>
                  </a:cubicBezTo>
                  <a:cubicBezTo>
                    <a:pt x="1575855" y="1149766"/>
                    <a:pt x="1576003" y="1150699"/>
                    <a:pt x="1575836" y="1151630"/>
                  </a:cubicBezTo>
                  <a:cubicBezTo>
                    <a:pt x="1594685" y="1156421"/>
                    <a:pt x="1620962" y="1162222"/>
                    <a:pt x="1615983" y="1163279"/>
                  </a:cubicBezTo>
                  <a:cubicBezTo>
                    <a:pt x="1613239" y="1163861"/>
                    <a:pt x="1602169" y="1162810"/>
                    <a:pt x="1588512" y="1161237"/>
                  </a:cubicBezTo>
                  <a:lnTo>
                    <a:pt x="1596142" y="1163315"/>
                  </a:lnTo>
                  <a:lnTo>
                    <a:pt x="1589395" y="1163448"/>
                  </a:lnTo>
                  <a:cubicBezTo>
                    <a:pt x="1581148" y="1162757"/>
                    <a:pt x="1559487" y="1160018"/>
                    <a:pt x="1538364" y="1157536"/>
                  </a:cubicBezTo>
                  <a:lnTo>
                    <a:pt x="1532438" y="1157642"/>
                  </a:lnTo>
                  <a:lnTo>
                    <a:pt x="1531784" y="1157493"/>
                  </a:lnTo>
                  <a:cubicBezTo>
                    <a:pt x="1523272" y="1156559"/>
                    <a:pt x="1520763" y="1156026"/>
                    <a:pt x="1518047" y="1155453"/>
                  </a:cubicBezTo>
                  <a:lnTo>
                    <a:pt x="1504380" y="1154244"/>
                  </a:lnTo>
                  <a:cubicBezTo>
                    <a:pt x="1504473" y="1154602"/>
                    <a:pt x="1504544" y="1154967"/>
                    <a:pt x="1504598" y="1155335"/>
                  </a:cubicBezTo>
                  <a:cubicBezTo>
                    <a:pt x="1510876" y="1158782"/>
                    <a:pt x="1519445" y="1162692"/>
                    <a:pt x="1518265" y="1164155"/>
                  </a:cubicBezTo>
                  <a:lnTo>
                    <a:pt x="1515514" y="1164679"/>
                  </a:lnTo>
                  <a:cubicBezTo>
                    <a:pt x="1514083" y="1164654"/>
                    <a:pt x="1512218" y="1164459"/>
                    <a:pt x="1510138" y="1164179"/>
                  </a:cubicBezTo>
                  <a:lnTo>
                    <a:pt x="1510846" y="1166372"/>
                  </a:lnTo>
                  <a:lnTo>
                    <a:pt x="1495314" y="1164253"/>
                  </a:lnTo>
                  <a:lnTo>
                    <a:pt x="1491506" y="1163791"/>
                  </a:lnTo>
                  <a:lnTo>
                    <a:pt x="1481193" y="1163323"/>
                  </a:lnTo>
                  <a:cubicBezTo>
                    <a:pt x="1477357" y="1164658"/>
                    <a:pt x="1489450" y="1173872"/>
                    <a:pt x="1487833" y="1174378"/>
                  </a:cubicBezTo>
                  <a:cubicBezTo>
                    <a:pt x="1484052" y="1173499"/>
                    <a:pt x="1476545" y="1168750"/>
                    <a:pt x="1471491" y="1166361"/>
                  </a:cubicBezTo>
                  <a:lnTo>
                    <a:pt x="1466328" y="1169901"/>
                  </a:lnTo>
                  <a:cubicBezTo>
                    <a:pt x="1464798" y="1169728"/>
                    <a:pt x="1466455" y="1168024"/>
                    <a:pt x="1462305" y="1165323"/>
                  </a:cubicBezTo>
                  <a:lnTo>
                    <a:pt x="1462598" y="1164895"/>
                  </a:lnTo>
                  <a:cubicBezTo>
                    <a:pt x="1458162" y="1166224"/>
                    <a:pt x="1452179" y="1171315"/>
                    <a:pt x="1444956" y="1171185"/>
                  </a:cubicBezTo>
                  <a:cubicBezTo>
                    <a:pt x="1438731" y="1171072"/>
                    <a:pt x="1434377" y="1167788"/>
                    <a:pt x="1432368" y="1163279"/>
                  </a:cubicBezTo>
                  <a:lnTo>
                    <a:pt x="1425062" y="1164871"/>
                  </a:lnTo>
                  <a:lnTo>
                    <a:pt x="1419101" y="1161405"/>
                  </a:lnTo>
                  <a:cubicBezTo>
                    <a:pt x="1418908" y="1160068"/>
                    <a:pt x="1419987" y="1158589"/>
                    <a:pt x="1420778" y="1157092"/>
                  </a:cubicBezTo>
                  <a:lnTo>
                    <a:pt x="1408140" y="1156809"/>
                  </a:lnTo>
                  <a:cubicBezTo>
                    <a:pt x="1408785" y="1157834"/>
                    <a:pt x="1408873" y="1158622"/>
                    <a:pt x="1408257" y="1159067"/>
                  </a:cubicBezTo>
                  <a:cubicBezTo>
                    <a:pt x="1403660" y="1158544"/>
                    <a:pt x="1401896" y="1157766"/>
                    <a:pt x="1400003" y="1156808"/>
                  </a:cubicBezTo>
                  <a:lnTo>
                    <a:pt x="1395916" y="1156743"/>
                  </a:lnTo>
                  <a:cubicBezTo>
                    <a:pt x="1396703" y="1161313"/>
                    <a:pt x="1394881" y="1163959"/>
                    <a:pt x="1389896" y="1162960"/>
                  </a:cubicBezTo>
                  <a:cubicBezTo>
                    <a:pt x="1386438" y="1162267"/>
                    <a:pt x="1382222" y="1159672"/>
                    <a:pt x="1378519" y="1157081"/>
                  </a:cubicBezTo>
                  <a:lnTo>
                    <a:pt x="1377429" y="1156718"/>
                  </a:lnTo>
                  <a:cubicBezTo>
                    <a:pt x="1377436" y="1156722"/>
                    <a:pt x="1377436" y="1156727"/>
                    <a:pt x="1377438" y="1156731"/>
                  </a:cubicBezTo>
                  <a:cubicBezTo>
                    <a:pt x="1380583" y="1160273"/>
                    <a:pt x="1384996" y="1164292"/>
                    <a:pt x="1383693" y="1165262"/>
                  </a:cubicBezTo>
                  <a:cubicBezTo>
                    <a:pt x="1381561" y="1166845"/>
                    <a:pt x="1367807" y="1161531"/>
                    <a:pt x="1361949" y="1160982"/>
                  </a:cubicBezTo>
                  <a:cubicBezTo>
                    <a:pt x="1364548" y="1164424"/>
                    <a:pt x="1367930" y="1167996"/>
                    <a:pt x="1366364" y="1168972"/>
                  </a:cubicBezTo>
                  <a:cubicBezTo>
                    <a:pt x="1363400" y="1168654"/>
                    <a:pt x="1363073" y="1168529"/>
                    <a:pt x="1362725" y="1168386"/>
                  </a:cubicBezTo>
                  <a:lnTo>
                    <a:pt x="1356741" y="1165375"/>
                  </a:lnTo>
                  <a:cubicBezTo>
                    <a:pt x="1357334" y="1168659"/>
                    <a:pt x="1356644" y="1170976"/>
                    <a:pt x="1351668" y="1171393"/>
                  </a:cubicBezTo>
                  <a:cubicBezTo>
                    <a:pt x="1346589" y="1170209"/>
                    <a:pt x="1339828" y="1163757"/>
                    <a:pt x="1337289" y="1162200"/>
                  </a:cubicBezTo>
                  <a:lnTo>
                    <a:pt x="1336435" y="1162051"/>
                  </a:lnTo>
                  <a:lnTo>
                    <a:pt x="1335823" y="1166135"/>
                  </a:lnTo>
                  <a:lnTo>
                    <a:pt x="1330404" y="1161463"/>
                  </a:lnTo>
                  <a:lnTo>
                    <a:pt x="1322716" y="1166913"/>
                  </a:lnTo>
                  <a:cubicBezTo>
                    <a:pt x="1321314" y="1166084"/>
                    <a:pt x="1325388" y="1158597"/>
                    <a:pt x="1322002" y="1156491"/>
                  </a:cubicBezTo>
                  <a:lnTo>
                    <a:pt x="1314893" y="1155098"/>
                  </a:lnTo>
                  <a:lnTo>
                    <a:pt x="1313851" y="1155780"/>
                  </a:lnTo>
                  <a:lnTo>
                    <a:pt x="1312410" y="1154887"/>
                  </a:lnTo>
                  <a:lnTo>
                    <a:pt x="1302394" y="1154277"/>
                  </a:lnTo>
                  <a:lnTo>
                    <a:pt x="1301818" y="1152098"/>
                  </a:lnTo>
                  <a:cubicBezTo>
                    <a:pt x="1300480" y="1152012"/>
                    <a:pt x="1299245" y="1151876"/>
                    <a:pt x="1298236" y="1151640"/>
                  </a:cubicBezTo>
                  <a:lnTo>
                    <a:pt x="1296023" y="1150587"/>
                  </a:lnTo>
                  <a:cubicBezTo>
                    <a:pt x="1294466" y="1148832"/>
                    <a:pt x="1298641" y="1146284"/>
                    <a:pt x="1301415" y="1143803"/>
                  </a:cubicBezTo>
                  <a:cubicBezTo>
                    <a:pt x="1301043" y="1142814"/>
                    <a:pt x="1300745" y="1141865"/>
                    <a:pt x="1300470" y="1141048"/>
                  </a:cubicBezTo>
                  <a:cubicBezTo>
                    <a:pt x="1295968" y="1141066"/>
                    <a:pt x="1290897" y="1141580"/>
                    <a:pt x="1286588" y="1141633"/>
                  </a:cubicBezTo>
                  <a:lnTo>
                    <a:pt x="1291932" y="1145808"/>
                  </a:lnTo>
                  <a:lnTo>
                    <a:pt x="1288464" y="1146290"/>
                  </a:lnTo>
                  <a:cubicBezTo>
                    <a:pt x="1285484" y="1146227"/>
                    <a:pt x="1281237" y="1145520"/>
                    <a:pt x="1276624" y="1144687"/>
                  </a:cubicBezTo>
                  <a:cubicBezTo>
                    <a:pt x="1274690" y="1141668"/>
                    <a:pt x="1271961" y="1139400"/>
                    <a:pt x="1268654" y="1138151"/>
                  </a:cubicBezTo>
                  <a:lnTo>
                    <a:pt x="1258576" y="1139231"/>
                  </a:lnTo>
                  <a:lnTo>
                    <a:pt x="1256145" y="1138902"/>
                  </a:lnTo>
                  <a:cubicBezTo>
                    <a:pt x="1246576" y="1143418"/>
                    <a:pt x="1236098" y="1155961"/>
                    <a:pt x="1223308" y="1169930"/>
                  </a:cubicBezTo>
                  <a:cubicBezTo>
                    <a:pt x="1224383" y="1166540"/>
                    <a:pt x="1223385" y="1164292"/>
                    <a:pt x="1220024" y="1163659"/>
                  </a:cubicBezTo>
                  <a:cubicBezTo>
                    <a:pt x="1212238" y="1162193"/>
                    <a:pt x="1190655" y="1174835"/>
                    <a:pt x="1164567" y="1189030"/>
                  </a:cubicBezTo>
                  <a:cubicBezTo>
                    <a:pt x="1157024" y="1182994"/>
                    <a:pt x="1149987" y="1176987"/>
                    <a:pt x="1143232" y="1171230"/>
                  </a:cubicBezTo>
                  <a:cubicBezTo>
                    <a:pt x="1148368" y="1159896"/>
                    <a:pt x="1149747" y="1151790"/>
                    <a:pt x="1142700" y="1150881"/>
                  </a:cubicBezTo>
                  <a:cubicBezTo>
                    <a:pt x="1139131" y="1150422"/>
                    <a:pt x="1133387" y="1152897"/>
                    <a:pt x="1126499" y="1157214"/>
                  </a:cubicBezTo>
                  <a:cubicBezTo>
                    <a:pt x="1113594" y="1146348"/>
                    <a:pt x="1102018" y="1137522"/>
                    <a:pt x="1092522" y="1133081"/>
                  </a:cubicBezTo>
                  <a:cubicBezTo>
                    <a:pt x="1084301" y="1129235"/>
                    <a:pt x="1078081" y="1127151"/>
                    <a:pt x="1072533" y="1126350"/>
                  </a:cubicBezTo>
                  <a:lnTo>
                    <a:pt x="1067962" y="1119989"/>
                  </a:lnTo>
                  <a:lnTo>
                    <a:pt x="1054776" y="1121317"/>
                  </a:lnTo>
                  <a:cubicBezTo>
                    <a:pt x="1049884" y="1125166"/>
                    <a:pt x="1045192" y="1132326"/>
                    <a:pt x="1040032" y="1140657"/>
                  </a:cubicBezTo>
                  <a:lnTo>
                    <a:pt x="1017880" y="1127125"/>
                  </a:lnTo>
                  <a:cubicBezTo>
                    <a:pt x="1015852" y="1126663"/>
                    <a:pt x="1013258" y="1126808"/>
                    <a:pt x="1010081" y="1127174"/>
                  </a:cubicBezTo>
                  <a:lnTo>
                    <a:pt x="946362" y="1144354"/>
                  </a:lnTo>
                  <a:lnTo>
                    <a:pt x="958674" y="1132301"/>
                  </a:lnTo>
                  <a:cubicBezTo>
                    <a:pt x="958795" y="1129722"/>
                    <a:pt x="954543" y="1128747"/>
                    <a:pt x="944753" y="1129874"/>
                  </a:cubicBezTo>
                  <a:cubicBezTo>
                    <a:pt x="931602" y="1131392"/>
                    <a:pt x="908172" y="1138078"/>
                    <a:pt x="878668" y="1147627"/>
                  </a:cubicBezTo>
                  <a:cubicBezTo>
                    <a:pt x="878098" y="1146339"/>
                    <a:pt x="875260" y="1145912"/>
                    <a:pt x="870588" y="1146401"/>
                  </a:cubicBezTo>
                  <a:lnTo>
                    <a:pt x="827892" y="1160681"/>
                  </a:lnTo>
                  <a:lnTo>
                    <a:pt x="835759" y="1149240"/>
                  </a:lnTo>
                  <a:cubicBezTo>
                    <a:pt x="835728" y="1146683"/>
                    <a:pt x="832785" y="1145528"/>
                    <a:pt x="826162" y="1146220"/>
                  </a:cubicBezTo>
                  <a:cubicBezTo>
                    <a:pt x="808810" y="1148033"/>
                    <a:pt x="765696" y="1167663"/>
                    <a:pt x="712757" y="1190031"/>
                  </a:cubicBezTo>
                  <a:lnTo>
                    <a:pt x="706715" y="1189340"/>
                  </a:lnTo>
                  <a:cubicBezTo>
                    <a:pt x="706079" y="1186522"/>
                    <a:pt x="702855" y="1184512"/>
                    <a:pt x="692136" y="1184193"/>
                  </a:cubicBezTo>
                  <a:lnTo>
                    <a:pt x="703374" y="1176937"/>
                  </a:lnTo>
                  <a:cubicBezTo>
                    <a:pt x="699561" y="1176042"/>
                    <a:pt x="686797" y="1176937"/>
                    <a:pt x="660895" y="1180428"/>
                  </a:cubicBezTo>
                  <a:cubicBezTo>
                    <a:pt x="632336" y="1171223"/>
                    <a:pt x="607789" y="1160957"/>
                    <a:pt x="586119" y="1155366"/>
                  </a:cubicBezTo>
                  <a:cubicBezTo>
                    <a:pt x="581965" y="1155974"/>
                    <a:pt x="578033" y="1156516"/>
                    <a:pt x="575652" y="1156590"/>
                  </a:cubicBezTo>
                  <a:lnTo>
                    <a:pt x="564221" y="1157813"/>
                  </a:lnTo>
                  <a:cubicBezTo>
                    <a:pt x="563327" y="1154920"/>
                    <a:pt x="566661" y="1153364"/>
                    <a:pt x="570530" y="1151670"/>
                  </a:cubicBezTo>
                  <a:cubicBezTo>
                    <a:pt x="570059" y="1151459"/>
                    <a:pt x="569351" y="1151301"/>
                    <a:pt x="568653" y="1151159"/>
                  </a:cubicBezTo>
                  <a:lnTo>
                    <a:pt x="561154" y="1150467"/>
                  </a:lnTo>
                  <a:lnTo>
                    <a:pt x="556054" y="1151378"/>
                  </a:lnTo>
                  <a:lnTo>
                    <a:pt x="554720" y="1151352"/>
                  </a:lnTo>
                  <a:lnTo>
                    <a:pt x="535779" y="1154488"/>
                  </a:lnTo>
                  <a:lnTo>
                    <a:pt x="529915" y="1154827"/>
                  </a:lnTo>
                  <a:cubicBezTo>
                    <a:pt x="529537" y="1155037"/>
                    <a:pt x="529162" y="1155252"/>
                    <a:pt x="528834" y="1155463"/>
                  </a:cubicBezTo>
                  <a:lnTo>
                    <a:pt x="517865" y="1156996"/>
                  </a:lnTo>
                  <a:lnTo>
                    <a:pt x="508487" y="1157780"/>
                  </a:lnTo>
                  <a:cubicBezTo>
                    <a:pt x="505978" y="1158827"/>
                    <a:pt x="503519" y="1159929"/>
                    <a:pt x="500975" y="1161055"/>
                  </a:cubicBezTo>
                  <a:cubicBezTo>
                    <a:pt x="493359" y="1157646"/>
                    <a:pt x="484094" y="1155144"/>
                    <a:pt x="472951" y="1154059"/>
                  </a:cubicBezTo>
                  <a:lnTo>
                    <a:pt x="434861" y="1157776"/>
                  </a:lnTo>
                  <a:lnTo>
                    <a:pt x="442626" y="1154311"/>
                  </a:lnTo>
                  <a:cubicBezTo>
                    <a:pt x="439537" y="1154717"/>
                    <a:pt x="436462" y="1155225"/>
                    <a:pt x="433645" y="1156021"/>
                  </a:cubicBezTo>
                  <a:cubicBezTo>
                    <a:pt x="433151" y="1150109"/>
                    <a:pt x="432796" y="1143431"/>
                    <a:pt x="432260" y="1136738"/>
                  </a:cubicBezTo>
                  <a:cubicBezTo>
                    <a:pt x="424880" y="1144184"/>
                    <a:pt x="417645" y="1154308"/>
                    <a:pt x="415853" y="1153063"/>
                  </a:cubicBezTo>
                  <a:cubicBezTo>
                    <a:pt x="412782" y="1150934"/>
                    <a:pt x="423578" y="1128993"/>
                    <a:pt x="427275" y="1116054"/>
                  </a:cubicBezTo>
                  <a:lnTo>
                    <a:pt x="418417" y="1114382"/>
                  </a:lnTo>
                  <a:lnTo>
                    <a:pt x="410729" y="1113695"/>
                  </a:lnTo>
                  <a:cubicBezTo>
                    <a:pt x="401522" y="1126105"/>
                    <a:pt x="392004" y="1149453"/>
                    <a:pt x="388973" y="1148442"/>
                  </a:cubicBezTo>
                  <a:cubicBezTo>
                    <a:pt x="385738" y="1147363"/>
                    <a:pt x="390003" y="1128781"/>
                    <a:pt x="393004" y="1111958"/>
                  </a:cubicBezTo>
                  <a:lnTo>
                    <a:pt x="382552" y="1116860"/>
                  </a:lnTo>
                  <a:lnTo>
                    <a:pt x="383865" y="1110368"/>
                  </a:lnTo>
                  <a:cubicBezTo>
                    <a:pt x="382077" y="1110229"/>
                    <a:pt x="380293" y="1109945"/>
                    <a:pt x="378534" y="1109654"/>
                  </a:cubicBezTo>
                  <a:lnTo>
                    <a:pt x="379031" y="1109125"/>
                  </a:lnTo>
                  <a:lnTo>
                    <a:pt x="537125" y="1087339"/>
                  </a:lnTo>
                  <a:lnTo>
                    <a:pt x="534094" y="1065347"/>
                  </a:lnTo>
                  <a:lnTo>
                    <a:pt x="526386" y="1074381"/>
                  </a:lnTo>
                  <a:lnTo>
                    <a:pt x="522289" y="1063741"/>
                  </a:lnTo>
                  <a:cubicBezTo>
                    <a:pt x="521534" y="1064530"/>
                    <a:pt x="520924" y="1065962"/>
                    <a:pt x="517229" y="1066099"/>
                  </a:cubicBezTo>
                  <a:lnTo>
                    <a:pt x="515138" y="1047821"/>
                  </a:lnTo>
                  <a:cubicBezTo>
                    <a:pt x="513179" y="1046588"/>
                    <a:pt x="511092" y="1045269"/>
                    <a:pt x="509223" y="1044281"/>
                  </a:cubicBezTo>
                  <a:lnTo>
                    <a:pt x="506788" y="1045376"/>
                  </a:lnTo>
                  <a:lnTo>
                    <a:pt x="491920" y="1050926"/>
                  </a:lnTo>
                  <a:lnTo>
                    <a:pt x="481803" y="1057598"/>
                  </a:lnTo>
                  <a:cubicBezTo>
                    <a:pt x="475855" y="1059073"/>
                    <a:pt x="472217" y="1055454"/>
                    <a:pt x="471031" y="1049440"/>
                  </a:cubicBezTo>
                  <a:lnTo>
                    <a:pt x="458676" y="1054538"/>
                  </a:lnTo>
                  <a:cubicBezTo>
                    <a:pt x="458652" y="1048321"/>
                    <a:pt x="459929" y="1045892"/>
                    <a:pt x="460933" y="1043512"/>
                  </a:cubicBezTo>
                  <a:cubicBezTo>
                    <a:pt x="452526" y="1044368"/>
                    <a:pt x="434956" y="1051889"/>
                    <a:pt x="430936" y="1049757"/>
                  </a:cubicBezTo>
                  <a:cubicBezTo>
                    <a:pt x="432467" y="1043035"/>
                    <a:pt x="434259" y="1040413"/>
                    <a:pt x="435643" y="1037959"/>
                  </a:cubicBezTo>
                  <a:cubicBezTo>
                    <a:pt x="435642" y="1037951"/>
                    <a:pt x="435641" y="1037946"/>
                    <a:pt x="435645" y="1037941"/>
                  </a:cubicBezTo>
                  <a:lnTo>
                    <a:pt x="434228" y="1038457"/>
                  </a:lnTo>
                  <a:lnTo>
                    <a:pt x="420486" y="1046713"/>
                  </a:lnTo>
                  <a:lnTo>
                    <a:pt x="412389" y="1039763"/>
                  </a:lnTo>
                  <a:lnTo>
                    <a:pt x="413258" y="1037884"/>
                  </a:lnTo>
                  <a:lnTo>
                    <a:pt x="408281" y="1036065"/>
                  </a:lnTo>
                  <a:cubicBezTo>
                    <a:pt x="407565" y="1035762"/>
                    <a:pt x="407556" y="1035685"/>
                    <a:pt x="407547" y="1035609"/>
                  </a:cubicBezTo>
                  <a:lnTo>
                    <a:pt x="406809" y="1035880"/>
                  </a:lnTo>
                  <a:lnTo>
                    <a:pt x="393059" y="1031616"/>
                  </a:lnTo>
                  <a:cubicBezTo>
                    <a:pt x="393747" y="1030226"/>
                    <a:pt x="394526" y="1028826"/>
                    <a:pt x="395231" y="1027438"/>
                  </a:cubicBezTo>
                  <a:cubicBezTo>
                    <a:pt x="392420" y="1027628"/>
                    <a:pt x="388781" y="1028372"/>
                    <a:pt x="384842" y="1029320"/>
                  </a:cubicBezTo>
                  <a:cubicBezTo>
                    <a:pt x="384340" y="1029576"/>
                    <a:pt x="383816" y="1029688"/>
                    <a:pt x="383323" y="1029707"/>
                  </a:cubicBezTo>
                  <a:lnTo>
                    <a:pt x="383075" y="1029768"/>
                  </a:lnTo>
                  <a:lnTo>
                    <a:pt x="356703" y="1029213"/>
                  </a:lnTo>
                  <a:cubicBezTo>
                    <a:pt x="357597" y="1027284"/>
                    <a:pt x="359118" y="1025155"/>
                    <a:pt x="360687" y="1022995"/>
                  </a:cubicBezTo>
                  <a:cubicBezTo>
                    <a:pt x="414251" y="1024151"/>
                    <a:pt x="463015" y="1025229"/>
                    <a:pt x="464155" y="1018149"/>
                  </a:cubicBezTo>
                  <a:cubicBezTo>
                    <a:pt x="465052" y="1012567"/>
                    <a:pt x="420552" y="1003677"/>
                    <a:pt x="374941" y="992436"/>
                  </a:cubicBezTo>
                  <a:cubicBezTo>
                    <a:pt x="371458" y="988632"/>
                    <a:pt x="365685" y="984219"/>
                    <a:pt x="359114" y="979931"/>
                  </a:cubicBezTo>
                  <a:cubicBezTo>
                    <a:pt x="415471" y="978330"/>
                    <a:pt x="468450" y="977063"/>
                    <a:pt x="468101" y="969750"/>
                  </a:cubicBezTo>
                  <a:cubicBezTo>
                    <a:pt x="467923" y="966112"/>
                    <a:pt x="447884" y="962073"/>
                    <a:pt x="420519" y="957358"/>
                  </a:cubicBezTo>
                  <a:lnTo>
                    <a:pt x="417092" y="956751"/>
                  </a:lnTo>
                  <a:lnTo>
                    <a:pt x="369167" y="948373"/>
                  </a:lnTo>
                  <a:lnTo>
                    <a:pt x="403607" y="941503"/>
                  </a:lnTo>
                  <a:cubicBezTo>
                    <a:pt x="403034" y="936415"/>
                    <a:pt x="403092" y="929427"/>
                    <a:pt x="402724" y="922433"/>
                  </a:cubicBezTo>
                  <a:cubicBezTo>
                    <a:pt x="395065" y="927834"/>
                    <a:pt x="387426" y="935056"/>
                    <a:pt x="385701" y="934284"/>
                  </a:cubicBezTo>
                  <a:cubicBezTo>
                    <a:pt x="382740" y="932968"/>
                    <a:pt x="394435" y="917534"/>
                    <a:pt x="398678" y="908549"/>
                  </a:cubicBezTo>
                  <a:lnTo>
                    <a:pt x="389946" y="907798"/>
                  </a:lnTo>
                  <a:lnTo>
                    <a:pt x="382336" y="907664"/>
                  </a:lnTo>
                  <a:cubicBezTo>
                    <a:pt x="372639" y="916532"/>
                    <a:pt x="362153" y="932869"/>
                    <a:pt x="359187" y="932312"/>
                  </a:cubicBezTo>
                  <a:cubicBezTo>
                    <a:pt x="356018" y="931717"/>
                    <a:pt x="361072" y="918862"/>
                    <a:pt x="364791" y="907259"/>
                  </a:cubicBezTo>
                  <a:lnTo>
                    <a:pt x="354189" y="911060"/>
                  </a:lnTo>
                  <a:lnTo>
                    <a:pt x="355779" y="906574"/>
                  </a:lnTo>
                  <a:cubicBezTo>
                    <a:pt x="354008" y="906559"/>
                    <a:pt x="352247" y="906443"/>
                    <a:pt x="350511" y="906322"/>
                  </a:cubicBezTo>
                  <a:lnTo>
                    <a:pt x="353972" y="903759"/>
                  </a:lnTo>
                  <a:cubicBezTo>
                    <a:pt x="353878" y="902918"/>
                    <a:pt x="353702" y="902799"/>
                    <a:pt x="353421" y="902674"/>
                  </a:cubicBezTo>
                  <a:lnTo>
                    <a:pt x="362474" y="898776"/>
                  </a:lnTo>
                  <a:cubicBezTo>
                    <a:pt x="362869" y="898269"/>
                    <a:pt x="363286" y="897830"/>
                    <a:pt x="363707" y="897386"/>
                  </a:cubicBezTo>
                  <a:cubicBezTo>
                    <a:pt x="357819" y="898339"/>
                    <a:pt x="348075" y="899849"/>
                    <a:pt x="347016" y="898291"/>
                  </a:cubicBezTo>
                  <a:cubicBezTo>
                    <a:pt x="345746" y="896421"/>
                    <a:pt x="352587" y="894890"/>
                    <a:pt x="357253" y="887214"/>
                  </a:cubicBezTo>
                  <a:cubicBezTo>
                    <a:pt x="355997" y="885797"/>
                    <a:pt x="354633" y="884074"/>
                    <a:pt x="353181" y="882230"/>
                  </a:cubicBezTo>
                  <a:cubicBezTo>
                    <a:pt x="349208" y="882158"/>
                    <a:pt x="343880" y="882349"/>
                    <a:pt x="338318" y="882224"/>
                  </a:cubicBezTo>
                  <a:cubicBezTo>
                    <a:pt x="325961" y="892017"/>
                    <a:pt x="312496" y="905670"/>
                    <a:pt x="305801" y="903074"/>
                  </a:cubicBezTo>
                  <a:cubicBezTo>
                    <a:pt x="302116" y="901643"/>
                    <a:pt x="301814" y="895890"/>
                    <a:pt x="302632" y="888791"/>
                  </a:cubicBezTo>
                  <a:lnTo>
                    <a:pt x="297035" y="892754"/>
                  </a:lnTo>
                  <a:lnTo>
                    <a:pt x="293533" y="889244"/>
                  </a:lnTo>
                  <a:cubicBezTo>
                    <a:pt x="292896" y="884804"/>
                    <a:pt x="295428" y="872881"/>
                    <a:pt x="296553" y="861353"/>
                  </a:cubicBezTo>
                  <a:lnTo>
                    <a:pt x="291420" y="859910"/>
                  </a:lnTo>
                  <a:cubicBezTo>
                    <a:pt x="293144" y="857187"/>
                    <a:pt x="294899" y="856428"/>
                    <a:pt x="297259" y="855660"/>
                  </a:cubicBezTo>
                  <a:cubicBezTo>
                    <a:pt x="297354" y="855290"/>
                    <a:pt x="297381" y="854877"/>
                    <a:pt x="297404" y="854469"/>
                  </a:cubicBezTo>
                  <a:cubicBezTo>
                    <a:pt x="294801" y="854865"/>
                    <a:pt x="291767" y="855381"/>
                    <a:pt x="288615" y="855788"/>
                  </a:cubicBezTo>
                  <a:cubicBezTo>
                    <a:pt x="280304" y="864598"/>
                    <a:pt x="271619" y="876443"/>
                    <a:pt x="266124" y="875272"/>
                  </a:cubicBezTo>
                  <a:cubicBezTo>
                    <a:pt x="263098" y="874626"/>
                    <a:pt x="262144" y="870330"/>
                    <a:pt x="261881" y="864890"/>
                  </a:cubicBezTo>
                  <a:lnTo>
                    <a:pt x="258056" y="868526"/>
                  </a:lnTo>
                  <a:lnTo>
                    <a:pt x="254912" y="866293"/>
                  </a:lnTo>
                  <a:cubicBezTo>
                    <a:pt x="253898" y="863137"/>
                    <a:pt x="254289" y="854389"/>
                    <a:pt x="254044" y="845954"/>
                  </a:cubicBezTo>
                  <a:lnTo>
                    <a:pt x="251324" y="843985"/>
                  </a:lnTo>
                  <a:cubicBezTo>
                    <a:pt x="251400" y="843886"/>
                    <a:pt x="251477" y="843788"/>
                    <a:pt x="251553" y="843689"/>
                  </a:cubicBezTo>
                  <a:cubicBezTo>
                    <a:pt x="251235" y="840321"/>
                    <a:pt x="251995" y="839201"/>
                    <a:pt x="252804" y="837991"/>
                  </a:cubicBezTo>
                  <a:lnTo>
                    <a:pt x="251332" y="832730"/>
                  </a:lnTo>
                  <a:lnTo>
                    <a:pt x="247809" y="833347"/>
                  </a:lnTo>
                  <a:lnTo>
                    <a:pt x="224075" y="842397"/>
                  </a:lnTo>
                  <a:lnTo>
                    <a:pt x="221241" y="841720"/>
                  </a:lnTo>
                  <a:cubicBezTo>
                    <a:pt x="220750" y="841218"/>
                    <a:pt x="220646" y="840487"/>
                    <a:pt x="220740" y="839638"/>
                  </a:cubicBezTo>
                  <a:lnTo>
                    <a:pt x="213763" y="840971"/>
                  </a:lnTo>
                  <a:lnTo>
                    <a:pt x="214558" y="834622"/>
                  </a:lnTo>
                  <a:cubicBezTo>
                    <a:pt x="214559" y="834112"/>
                    <a:pt x="214559" y="833602"/>
                    <a:pt x="214560" y="833092"/>
                  </a:cubicBezTo>
                  <a:lnTo>
                    <a:pt x="211979" y="829345"/>
                  </a:lnTo>
                  <a:cubicBezTo>
                    <a:pt x="206024" y="828702"/>
                    <a:pt x="180354" y="837411"/>
                    <a:pt x="178029" y="837112"/>
                  </a:cubicBezTo>
                  <a:cubicBezTo>
                    <a:pt x="179427" y="835386"/>
                    <a:pt x="192146" y="830461"/>
                    <a:pt x="198034" y="827550"/>
                  </a:cubicBezTo>
                  <a:cubicBezTo>
                    <a:pt x="196682" y="827534"/>
                    <a:pt x="184280" y="828160"/>
                    <a:pt x="184238" y="827552"/>
                  </a:cubicBezTo>
                  <a:lnTo>
                    <a:pt x="197787" y="823902"/>
                  </a:lnTo>
                  <a:lnTo>
                    <a:pt x="199325" y="823788"/>
                  </a:lnTo>
                  <a:cubicBezTo>
                    <a:pt x="193146" y="822938"/>
                    <a:pt x="173892" y="823433"/>
                    <a:pt x="171429" y="820905"/>
                  </a:cubicBezTo>
                  <a:cubicBezTo>
                    <a:pt x="169308" y="818728"/>
                    <a:pt x="178436" y="815608"/>
                    <a:pt x="192565" y="812677"/>
                  </a:cubicBezTo>
                  <a:lnTo>
                    <a:pt x="184366" y="810979"/>
                  </a:lnTo>
                  <a:cubicBezTo>
                    <a:pt x="187098" y="807120"/>
                    <a:pt x="197859" y="806599"/>
                    <a:pt x="208411" y="805646"/>
                  </a:cubicBezTo>
                  <a:lnTo>
                    <a:pt x="204281" y="801198"/>
                  </a:lnTo>
                  <a:cubicBezTo>
                    <a:pt x="201148" y="801928"/>
                    <a:pt x="198574" y="802350"/>
                    <a:pt x="196853" y="802361"/>
                  </a:cubicBezTo>
                  <a:cubicBezTo>
                    <a:pt x="196746" y="800534"/>
                    <a:pt x="198614" y="799544"/>
                    <a:pt x="201025" y="798423"/>
                  </a:cubicBezTo>
                  <a:lnTo>
                    <a:pt x="199604" y="796998"/>
                  </a:lnTo>
                  <a:cubicBezTo>
                    <a:pt x="184787" y="799541"/>
                    <a:pt x="175294" y="800238"/>
                    <a:pt x="176604" y="798040"/>
                  </a:cubicBezTo>
                  <a:lnTo>
                    <a:pt x="191514" y="791235"/>
                  </a:lnTo>
                  <a:lnTo>
                    <a:pt x="192283" y="790682"/>
                  </a:lnTo>
                  <a:cubicBezTo>
                    <a:pt x="192271" y="790688"/>
                    <a:pt x="192258" y="790690"/>
                    <a:pt x="192244" y="790691"/>
                  </a:cubicBezTo>
                  <a:lnTo>
                    <a:pt x="166500" y="797071"/>
                  </a:lnTo>
                  <a:lnTo>
                    <a:pt x="171960" y="787528"/>
                  </a:lnTo>
                  <a:lnTo>
                    <a:pt x="147270" y="793011"/>
                  </a:lnTo>
                  <a:cubicBezTo>
                    <a:pt x="147135" y="791843"/>
                    <a:pt x="147416" y="791669"/>
                    <a:pt x="147748" y="791479"/>
                  </a:cubicBezTo>
                  <a:lnTo>
                    <a:pt x="155326" y="787940"/>
                  </a:lnTo>
                  <a:lnTo>
                    <a:pt x="133366" y="789207"/>
                  </a:lnTo>
                  <a:cubicBezTo>
                    <a:pt x="135251" y="786887"/>
                    <a:pt x="153908" y="781370"/>
                    <a:pt x="158047" y="779729"/>
                  </a:cubicBezTo>
                  <a:cubicBezTo>
                    <a:pt x="158098" y="779607"/>
                    <a:pt x="158148" y="779485"/>
                    <a:pt x="158199" y="779363"/>
                  </a:cubicBezTo>
                  <a:lnTo>
                    <a:pt x="144432" y="781188"/>
                  </a:lnTo>
                  <a:cubicBezTo>
                    <a:pt x="144353" y="780797"/>
                    <a:pt x="156430" y="777433"/>
                    <a:pt x="157732" y="777013"/>
                  </a:cubicBezTo>
                  <a:cubicBezTo>
                    <a:pt x="151527" y="776979"/>
                    <a:pt x="138425" y="777752"/>
                    <a:pt x="136600" y="777108"/>
                  </a:cubicBezTo>
                  <a:cubicBezTo>
                    <a:pt x="138785" y="776216"/>
                    <a:pt x="165211" y="773877"/>
                    <a:pt x="170828" y="771674"/>
                  </a:cubicBezTo>
                  <a:lnTo>
                    <a:pt x="172594" y="768558"/>
                  </a:lnTo>
                  <a:lnTo>
                    <a:pt x="169918" y="768543"/>
                  </a:lnTo>
                  <a:lnTo>
                    <a:pt x="172295" y="767607"/>
                  </a:lnTo>
                  <a:lnTo>
                    <a:pt x="170304" y="763889"/>
                  </a:lnTo>
                  <a:lnTo>
                    <a:pt x="177290" y="762607"/>
                  </a:lnTo>
                  <a:cubicBezTo>
                    <a:pt x="177036" y="762109"/>
                    <a:pt x="176995" y="761619"/>
                    <a:pt x="177370" y="761158"/>
                  </a:cubicBezTo>
                  <a:lnTo>
                    <a:pt x="179972" y="759880"/>
                  </a:lnTo>
                  <a:lnTo>
                    <a:pt x="204599" y="758340"/>
                  </a:lnTo>
                  <a:lnTo>
                    <a:pt x="213342" y="756647"/>
                  </a:lnTo>
                  <a:lnTo>
                    <a:pt x="205846" y="752206"/>
                  </a:lnTo>
                  <a:lnTo>
                    <a:pt x="194159" y="756107"/>
                  </a:lnTo>
                  <a:lnTo>
                    <a:pt x="191173" y="755164"/>
                  </a:lnTo>
                  <a:cubicBezTo>
                    <a:pt x="190190" y="754115"/>
                    <a:pt x="190827" y="752315"/>
                    <a:pt x="191738" y="750328"/>
                  </a:cubicBezTo>
                  <a:lnTo>
                    <a:pt x="210190" y="744357"/>
                  </a:lnTo>
                  <a:lnTo>
                    <a:pt x="202575" y="741461"/>
                  </a:lnTo>
                  <a:cubicBezTo>
                    <a:pt x="202614" y="741130"/>
                    <a:pt x="202654" y="740798"/>
                    <a:pt x="202693" y="740467"/>
                  </a:cubicBezTo>
                  <a:cubicBezTo>
                    <a:pt x="183903" y="739453"/>
                    <a:pt x="138167" y="742126"/>
                    <a:pt x="86786" y="744721"/>
                  </a:cubicBezTo>
                  <a:lnTo>
                    <a:pt x="106235" y="740480"/>
                  </a:lnTo>
                  <a:cubicBezTo>
                    <a:pt x="107970" y="737094"/>
                    <a:pt x="57460" y="736031"/>
                    <a:pt x="0" y="734205"/>
                  </a:cubicBezTo>
                  <a:lnTo>
                    <a:pt x="50398" y="718069"/>
                  </a:lnTo>
                  <a:cubicBezTo>
                    <a:pt x="89989" y="714178"/>
                    <a:pt x="117386" y="710612"/>
                    <a:pt x="117575" y="707758"/>
                  </a:cubicBezTo>
                  <a:cubicBezTo>
                    <a:pt x="117664" y="706312"/>
                    <a:pt x="107167" y="705586"/>
                    <a:pt x="90114" y="705388"/>
                  </a:cubicBezTo>
                  <a:cubicBezTo>
                    <a:pt x="120925" y="695578"/>
                    <a:pt x="145513" y="687239"/>
                    <a:pt x="156417" y="681790"/>
                  </a:cubicBezTo>
                  <a:lnTo>
                    <a:pt x="170697" y="671626"/>
                  </a:lnTo>
                  <a:lnTo>
                    <a:pt x="199201" y="664624"/>
                  </a:lnTo>
                  <a:lnTo>
                    <a:pt x="191759" y="662982"/>
                  </a:lnTo>
                  <a:lnTo>
                    <a:pt x="191918" y="662298"/>
                  </a:lnTo>
                  <a:cubicBezTo>
                    <a:pt x="177519" y="662401"/>
                    <a:pt x="147030" y="664710"/>
                    <a:pt x="110300" y="667669"/>
                  </a:cubicBezTo>
                  <a:cubicBezTo>
                    <a:pt x="154624" y="652695"/>
                    <a:pt x="185225" y="639119"/>
                    <a:pt x="174967" y="630292"/>
                  </a:cubicBezTo>
                  <a:cubicBezTo>
                    <a:pt x="171176" y="627030"/>
                    <a:pt x="162227" y="624871"/>
                    <a:pt x="149325" y="623963"/>
                  </a:cubicBezTo>
                  <a:lnTo>
                    <a:pt x="163638" y="616136"/>
                  </a:lnTo>
                  <a:cubicBezTo>
                    <a:pt x="163118" y="614837"/>
                    <a:pt x="158069" y="614643"/>
                    <a:pt x="150777" y="614947"/>
                  </a:cubicBezTo>
                  <a:cubicBezTo>
                    <a:pt x="147849" y="611976"/>
                    <a:pt x="141754" y="609860"/>
                    <a:pt x="133802" y="607902"/>
                  </a:cubicBezTo>
                  <a:cubicBezTo>
                    <a:pt x="160942" y="599575"/>
                    <a:pt x="176549" y="592567"/>
                    <a:pt x="169190" y="588390"/>
                  </a:cubicBezTo>
                  <a:cubicBezTo>
                    <a:pt x="166191" y="586688"/>
                    <a:pt x="159647" y="585654"/>
                    <a:pt x="150247" y="585408"/>
                  </a:cubicBezTo>
                  <a:cubicBezTo>
                    <a:pt x="161527" y="584163"/>
                    <a:pt x="168311" y="582496"/>
                    <a:pt x="168962" y="580428"/>
                  </a:cubicBezTo>
                  <a:lnTo>
                    <a:pt x="134860" y="572918"/>
                  </a:lnTo>
                  <a:cubicBezTo>
                    <a:pt x="167969" y="571470"/>
                    <a:pt x="190460" y="569002"/>
                    <a:pt x="191674" y="565161"/>
                  </a:cubicBezTo>
                  <a:cubicBezTo>
                    <a:pt x="192486" y="562579"/>
                    <a:pt x="178514" y="560006"/>
                    <a:pt x="156558" y="557337"/>
                  </a:cubicBezTo>
                  <a:lnTo>
                    <a:pt x="165407" y="554656"/>
                  </a:lnTo>
                  <a:lnTo>
                    <a:pt x="131840" y="551029"/>
                  </a:lnTo>
                  <a:cubicBezTo>
                    <a:pt x="164816" y="548590"/>
                    <a:pt x="187278" y="545921"/>
                    <a:pt x="188653" y="543248"/>
                  </a:cubicBezTo>
                  <a:cubicBezTo>
                    <a:pt x="190445" y="539749"/>
                    <a:pt x="136411" y="538730"/>
                    <a:pt x="76767" y="536597"/>
                  </a:cubicBezTo>
                  <a:lnTo>
                    <a:pt x="82505" y="534708"/>
                  </a:lnTo>
                  <a:cubicBezTo>
                    <a:pt x="93735" y="533115"/>
                    <a:pt x="103144" y="531274"/>
                    <a:pt x="109812" y="528383"/>
                  </a:cubicBezTo>
                  <a:cubicBezTo>
                    <a:pt x="118994" y="529042"/>
                    <a:pt x="126774" y="528987"/>
                    <a:pt x="132171" y="527562"/>
                  </a:cubicBezTo>
                  <a:lnTo>
                    <a:pt x="140233" y="518513"/>
                  </a:lnTo>
                  <a:lnTo>
                    <a:pt x="275109" y="486746"/>
                  </a:lnTo>
                  <a:cubicBezTo>
                    <a:pt x="274868" y="485996"/>
                    <a:pt x="274767" y="485270"/>
                    <a:pt x="275689" y="484702"/>
                  </a:cubicBezTo>
                  <a:lnTo>
                    <a:pt x="276758" y="482410"/>
                  </a:lnTo>
                  <a:lnTo>
                    <a:pt x="297319" y="480899"/>
                  </a:lnTo>
                  <a:cubicBezTo>
                    <a:pt x="298369" y="480673"/>
                    <a:pt x="299344" y="480411"/>
                    <a:pt x="300248" y="480163"/>
                  </a:cubicBezTo>
                  <a:lnTo>
                    <a:pt x="306730" y="477899"/>
                  </a:lnTo>
                  <a:lnTo>
                    <a:pt x="305792" y="477065"/>
                  </a:lnTo>
                  <a:lnTo>
                    <a:pt x="306566" y="476712"/>
                  </a:lnTo>
                  <a:lnTo>
                    <a:pt x="304058" y="473478"/>
                  </a:lnTo>
                  <a:lnTo>
                    <a:pt x="305722" y="472157"/>
                  </a:lnTo>
                  <a:lnTo>
                    <a:pt x="303815" y="472203"/>
                  </a:lnTo>
                  <a:cubicBezTo>
                    <a:pt x="303693" y="471531"/>
                    <a:pt x="303572" y="470859"/>
                    <a:pt x="303450" y="470187"/>
                  </a:cubicBezTo>
                  <a:lnTo>
                    <a:pt x="305178" y="468198"/>
                  </a:lnTo>
                  <a:cubicBezTo>
                    <a:pt x="302402" y="468088"/>
                    <a:pt x="299385" y="468022"/>
                    <a:pt x="296324" y="467946"/>
                  </a:cubicBezTo>
                  <a:cubicBezTo>
                    <a:pt x="313372" y="464276"/>
                    <a:pt x="327749" y="460645"/>
                    <a:pt x="337609" y="457256"/>
                  </a:cubicBezTo>
                  <a:lnTo>
                    <a:pt x="342562" y="449440"/>
                  </a:lnTo>
                  <a:lnTo>
                    <a:pt x="352020" y="449659"/>
                  </a:lnTo>
                  <a:cubicBezTo>
                    <a:pt x="352007" y="447560"/>
                    <a:pt x="346732" y="446185"/>
                    <a:pt x="337648" y="445451"/>
                  </a:cubicBezTo>
                  <a:cubicBezTo>
                    <a:pt x="337611" y="445466"/>
                    <a:pt x="337570" y="445480"/>
                    <a:pt x="337530" y="445495"/>
                  </a:cubicBezTo>
                  <a:lnTo>
                    <a:pt x="340872" y="437179"/>
                  </a:lnTo>
                  <a:lnTo>
                    <a:pt x="350431" y="438113"/>
                  </a:lnTo>
                  <a:cubicBezTo>
                    <a:pt x="350283" y="435024"/>
                    <a:pt x="344866" y="432659"/>
                    <a:pt x="335657" y="430993"/>
                  </a:cubicBezTo>
                  <a:cubicBezTo>
                    <a:pt x="324866" y="436227"/>
                    <a:pt x="314203" y="441579"/>
                    <a:pt x="308858" y="441312"/>
                  </a:cubicBezTo>
                  <a:lnTo>
                    <a:pt x="305948" y="439477"/>
                  </a:lnTo>
                  <a:cubicBezTo>
                    <a:pt x="305678" y="438407"/>
                    <a:pt x="306006" y="436950"/>
                    <a:pt x="306632" y="435308"/>
                  </a:cubicBezTo>
                  <a:lnTo>
                    <a:pt x="298757" y="438142"/>
                  </a:lnTo>
                  <a:lnTo>
                    <a:pt x="297641" y="436655"/>
                  </a:lnTo>
                  <a:lnTo>
                    <a:pt x="300994" y="427218"/>
                  </a:lnTo>
                  <a:cubicBezTo>
                    <a:pt x="296757" y="426853"/>
                    <a:pt x="292338" y="426618"/>
                    <a:pt x="287759" y="426454"/>
                  </a:cubicBezTo>
                  <a:lnTo>
                    <a:pt x="271517" y="433834"/>
                  </a:lnTo>
                  <a:lnTo>
                    <a:pt x="268619" y="432711"/>
                  </a:lnTo>
                  <a:cubicBezTo>
                    <a:pt x="268095" y="431970"/>
                    <a:pt x="267950" y="430916"/>
                    <a:pt x="267992" y="429712"/>
                  </a:cubicBezTo>
                  <a:lnTo>
                    <a:pt x="261039" y="431219"/>
                  </a:lnTo>
                  <a:cubicBezTo>
                    <a:pt x="261056" y="429304"/>
                    <a:pt x="261072" y="427389"/>
                    <a:pt x="261089" y="425474"/>
                  </a:cubicBezTo>
                  <a:lnTo>
                    <a:pt x="229818" y="424821"/>
                  </a:lnTo>
                  <a:lnTo>
                    <a:pt x="242387" y="421555"/>
                  </a:lnTo>
                  <a:lnTo>
                    <a:pt x="234201" y="419956"/>
                  </a:lnTo>
                  <a:cubicBezTo>
                    <a:pt x="236948" y="416195"/>
                    <a:pt x="247703" y="415632"/>
                    <a:pt x="258250" y="414648"/>
                  </a:cubicBezTo>
                  <a:cubicBezTo>
                    <a:pt x="258098" y="411192"/>
                    <a:pt x="244554" y="406250"/>
                    <a:pt x="250342" y="403589"/>
                  </a:cubicBezTo>
                  <a:lnTo>
                    <a:pt x="276539" y="401031"/>
                  </a:lnTo>
                  <a:cubicBezTo>
                    <a:pt x="276553" y="401029"/>
                    <a:pt x="276567" y="401025"/>
                    <a:pt x="276582" y="401025"/>
                  </a:cubicBezTo>
                  <a:lnTo>
                    <a:pt x="275696" y="400593"/>
                  </a:lnTo>
                  <a:cubicBezTo>
                    <a:pt x="268247" y="400173"/>
                    <a:pt x="260929" y="399416"/>
                    <a:pt x="259630" y="397667"/>
                  </a:cubicBezTo>
                  <a:cubicBezTo>
                    <a:pt x="257500" y="394802"/>
                    <a:pt x="269668" y="390941"/>
                    <a:pt x="288045" y="387424"/>
                  </a:cubicBezTo>
                  <a:lnTo>
                    <a:pt x="278197" y="385058"/>
                  </a:lnTo>
                  <a:cubicBezTo>
                    <a:pt x="282546" y="380108"/>
                    <a:pt x="296132" y="379648"/>
                    <a:pt x="309560" y="378624"/>
                  </a:cubicBezTo>
                  <a:cubicBezTo>
                    <a:pt x="310208" y="374001"/>
                    <a:pt x="294476" y="367025"/>
                    <a:pt x="302362" y="363628"/>
                  </a:cubicBezTo>
                  <a:cubicBezTo>
                    <a:pt x="307192" y="361547"/>
                    <a:pt x="322165" y="361566"/>
                    <a:pt x="335742" y="360924"/>
                  </a:cubicBezTo>
                  <a:cubicBezTo>
                    <a:pt x="335761" y="360922"/>
                    <a:pt x="335777" y="360920"/>
                    <a:pt x="335796" y="360917"/>
                  </a:cubicBezTo>
                  <a:lnTo>
                    <a:pt x="331885" y="354527"/>
                  </a:lnTo>
                  <a:cubicBezTo>
                    <a:pt x="338000" y="352502"/>
                    <a:pt x="349341" y="353298"/>
                    <a:pt x="361070" y="353469"/>
                  </a:cubicBezTo>
                  <a:cubicBezTo>
                    <a:pt x="362564" y="351907"/>
                    <a:pt x="362949" y="349929"/>
                    <a:pt x="363019" y="347879"/>
                  </a:cubicBezTo>
                  <a:lnTo>
                    <a:pt x="354998" y="346312"/>
                  </a:lnTo>
                  <a:lnTo>
                    <a:pt x="363190" y="344585"/>
                  </a:lnTo>
                  <a:lnTo>
                    <a:pt x="368871" y="336602"/>
                  </a:lnTo>
                  <a:cubicBezTo>
                    <a:pt x="378291" y="333688"/>
                    <a:pt x="404385" y="339376"/>
                    <a:pt x="417580" y="335983"/>
                  </a:cubicBezTo>
                  <a:lnTo>
                    <a:pt x="420602" y="334852"/>
                  </a:lnTo>
                  <a:cubicBezTo>
                    <a:pt x="420381" y="333639"/>
                    <a:pt x="421059" y="333240"/>
                    <a:pt x="422386" y="332745"/>
                  </a:cubicBezTo>
                  <a:lnTo>
                    <a:pt x="426975" y="331445"/>
                  </a:lnTo>
                  <a:lnTo>
                    <a:pt x="432333" y="326988"/>
                  </a:lnTo>
                  <a:lnTo>
                    <a:pt x="430371" y="312743"/>
                  </a:lnTo>
                  <a:lnTo>
                    <a:pt x="302766" y="330329"/>
                  </a:lnTo>
                  <a:cubicBezTo>
                    <a:pt x="302502" y="324516"/>
                    <a:pt x="291389" y="315815"/>
                    <a:pt x="294966" y="310435"/>
                  </a:cubicBezTo>
                  <a:lnTo>
                    <a:pt x="325734" y="306537"/>
                  </a:lnTo>
                  <a:lnTo>
                    <a:pt x="328248" y="306549"/>
                  </a:lnTo>
                  <a:cubicBezTo>
                    <a:pt x="328267" y="306547"/>
                    <a:pt x="328286" y="306546"/>
                    <a:pt x="328302" y="306544"/>
                  </a:cubicBezTo>
                  <a:lnTo>
                    <a:pt x="327996" y="306265"/>
                  </a:lnTo>
                  <a:lnTo>
                    <a:pt x="345807" y="304119"/>
                  </a:lnTo>
                  <a:cubicBezTo>
                    <a:pt x="347897" y="301665"/>
                    <a:pt x="307169" y="302553"/>
                    <a:pt x="328159" y="298714"/>
                  </a:cubicBezTo>
                  <a:lnTo>
                    <a:pt x="345817" y="296554"/>
                  </a:lnTo>
                  <a:lnTo>
                    <a:pt x="353320" y="297228"/>
                  </a:lnTo>
                  <a:cubicBezTo>
                    <a:pt x="353654" y="296703"/>
                    <a:pt x="353925" y="296139"/>
                    <a:pt x="353643" y="295595"/>
                  </a:cubicBezTo>
                  <a:lnTo>
                    <a:pt x="416000" y="288216"/>
                  </a:lnTo>
                  <a:cubicBezTo>
                    <a:pt x="416050" y="288208"/>
                    <a:pt x="416089" y="288203"/>
                    <a:pt x="416137" y="288198"/>
                  </a:cubicBezTo>
                  <a:lnTo>
                    <a:pt x="413568" y="288175"/>
                  </a:lnTo>
                  <a:cubicBezTo>
                    <a:pt x="389448" y="290328"/>
                    <a:pt x="366019" y="292193"/>
                    <a:pt x="363056" y="291358"/>
                  </a:cubicBezTo>
                  <a:lnTo>
                    <a:pt x="426197" y="280842"/>
                  </a:lnTo>
                  <a:lnTo>
                    <a:pt x="440059" y="279219"/>
                  </a:lnTo>
                  <a:cubicBezTo>
                    <a:pt x="449496" y="277676"/>
                    <a:pt x="458479" y="276113"/>
                    <a:pt x="456781" y="275749"/>
                  </a:cubicBezTo>
                  <a:cubicBezTo>
                    <a:pt x="459083" y="275221"/>
                    <a:pt x="461487" y="274892"/>
                    <a:pt x="463948" y="274554"/>
                  </a:cubicBezTo>
                  <a:lnTo>
                    <a:pt x="462574" y="274547"/>
                  </a:lnTo>
                  <a:lnTo>
                    <a:pt x="510546" y="264592"/>
                  </a:lnTo>
                  <a:lnTo>
                    <a:pt x="541113" y="261078"/>
                  </a:lnTo>
                  <a:cubicBezTo>
                    <a:pt x="540532" y="259588"/>
                    <a:pt x="539074" y="259234"/>
                    <a:pt x="537203" y="258911"/>
                  </a:cubicBezTo>
                  <a:cubicBezTo>
                    <a:pt x="535713" y="258981"/>
                    <a:pt x="535384" y="258889"/>
                    <a:pt x="535767" y="258710"/>
                  </a:cubicBezTo>
                  <a:lnTo>
                    <a:pt x="535535" y="258677"/>
                  </a:lnTo>
                  <a:lnTo>
                    <a:pt x="567554" y="247587"/>
                  </a:lnTo>
                  <a:lnTo>
                    <a:pt x="569763" y="247344"/>
                  </a:lnTo>
                  <a:cubicBezTo>
                    <a:pt x="561075" y="242211"/>
                    <a:pt x="549840" y="236080"/>
                    <a:pt x="538146" y="229461"/>
                  </a:cubicBezTo>
                  <a:lnTo>
                    <a:pt x="541046" y="228485"/>
                  </a:lnTo>
                  <a:cubicBezTo>
                    <a:pt x="546334" y="228985"/>
                    <a:pt x="550858" y="228824"/>
                    <a:pt x="554357" y="226892"/>
                  </a:cubicBezTo>
                  <a:cubicBezTo>
                    <a:pt x="558320" y="229549"/>
                    <a:pt x="561790" y="231098"/>
                    <a:pt x="564453" y="230583"/>
                  </a:cubicBezTo>
                  <a:lnTo>
                    <a:pt x="569704" y="221885"/>
                  </a:lnTo>
                  <a:cubicBezTo>
                    <a:pt x="594185" y="218573"/>
                    <a:pt x="619501" y="216243"/>
                    <a:pt x="635548" y="213423"/>
                  </a:cubicBezTo>
                  <a:cubicBezTo>
                    <a:pt x="635579" y="212514"/>
                    <a:pt x="635667" y="211661"/>
                    <a:pt x="636181" y="211201"/>
                  </a:cubicBezTo>
                  <a:lnTo>
                    <a:pt x="637080" y="208798"/>
                  </a:lnTo>
                  <a:lnTo>
                    <a:pt x="646504" y="211324"/>
                  </a:lnTo>
                  <a:cubicBezTo>
                    <a:pt x="647011" y="211282"/>
                    <a:pt x="647493" y="211184"/>
                    <a:pt x="647941" y="211086"/>
                  </a:cubicBezTo>
                  <a:lnTo>
                    <a:pt x="651242" y="209837"/>
                  </a:lnTo>
                  <a:lnTo>
                    <a:pt x="650978" y="208685"/>
                  </a:lnTo>
                  <a:lnTo>
                    <a:pt x="651388" y="208442"/>
                  </a:lnTo>
                  <a:cubicBezTo>
                    <a:pt x="651215" y="207034"/>
                    <a:pt x="651041" y="205625"/>
                    <a:pt x="650868" y="204217"/>
                  </a:cubicBezTo>
                  <a:lnTo>
                    <a:pt x="651851" y="203048"/>
                  </a:lnTo>
                  <a:cubicBezTo>
                    <a:pt x="651571" y="202931"/>
                    <a:pt x="651285" y="202814"/>
                    <a:pt x="650994" y="202706"/>
                  </a:cubicBezTo>
                  <a:cubicBezTo>
                    <a:pt x="651064" y="201911"/>
                    <a:pt x="651133" y="201117"/>
                    <a:pt x="651203" y="200322"/>
                  </a:cubicBezTo>
                  <a:lnTo>
                    <a:pt x="652338" y="198399"/>
                  </a:lnTo>
                  <a:cubicBezTo>
                    <a:pt x="651123" y="197701"/>
                    <a:pt x="649794" y="197000"/>
                    <a:pt x="648447" y="196278"/>
                  </a:cubicBezTo>
                  <a:cubicBezTo>
                    <a:pt x="656705" y="195604"/>
                    <a:pt x="663768" y="194423"/>
                    <a:pt x="668777" y="192581"/>
                  </a:cubicBezTo>
                  <a:lnTo>
                    <a:pt x="672419" y="184653"/>
                  </a:lnTo>
                  <a:lnTo>
                    <a:pt x="676588" y="186863"/>
                  </a:lnTo>
                  <a:cubicBezTo>
                    <a:pt x="676969" y="184454"/>
                    <a:pt x="674873" y="181787"/>
                    <a:pt x="670969" y="179066"/>
                  </a:cubicBezTo>
                  <a:cubicBezTo>
                    <a:pt x="670949" y="179074"/>
                    <a:pt x="670929" y="179083"/>
                    <a:pt x="670908" y="179091"/>
                  </a:cubicBezTo>
                  <a:lnTo>
                    <a:pt x="673926" y="170256"/>
                  </a:lnTo>
                  <a:lnTo>
                    <a:pt x="678006" y="173307"/>
                  </a:lnTo>
                  <a:cubicBezTo>
                    <a:pt x="678509" y="169736"/>
                    <a:pt x="676536" y="165907"/>
                    <a:pt x="672745" y="162090"/>
                  </a:cubicBezTo>
                  <a:cubicBezTo>
                    <a:pt x="666982" y="165851"/>
                    <a:pt x="661254" y="169775"/>
                    <a:pt x="658926" y="168362"/>
                  </a:cubicBezTo>
                  <a:lnTo>
                    <a:pt x="657970" y="165657"/>
                  </a:lnTo>
                  <a:cubicBezTo>
                    <a:pt x="658046" y="164375"/>
                    <a:pt x="658461" y="162774"/>
                    <a:pt x="659042" y="161023"/>
                  </a:cubicBezTo>
                  <a:lnTo>
                    <a:pt x="655017" y="162639"/>
                  </a:lnTo>
                  <a:cubicBezTo>
                    <a:pt x="654943" y="161994"/>
                    <a:pt x="654868" y="161350"/>
                    <a:pt x="654794" y="160705"/>
                  </a:cubicBezTo>
                  <a:lnTo>
                    <a:pt x="658024" y="150586"/>
                  </a:lnTo>
                  <a:cubicBezTo>
                    <a:pt x="656206" y="149292"/>
                    <a:pt x="654283" y="148109"/>
                    <a:pt x="652276" y="146973"/>
                  </a:cubicBezTo>
                  <a:lnTo>
                    <a:pt x="643694" y="152064"/>
                  </a:lnTo>
                  <a:lnTo>
                    <a:pt x="642612" y="150176"/>
                  </a:lnTo>
                  <a:cubicBezTo>
                    <a:pt x="642514" y="149218"/>
                    <a:pt x="642644" y="147980"/>
                    <a:pt x="642884" y="146612"/>
                  </a:cubicBezTo>
                  <a:lnTo>
                    <a:pt x="639513" y="146897"/>
                  </a:lnTo>
                  <a:lnTo>
                    <a:pt x="640594" y="140327"/>
                  </a:lnTo>
                  <a:cubicBezTo>
                    <a:pt x="636167" y="137910"/>
                    <a:pt x="631539" y="135472"/>
                    <a:pt x="626806" y="133103"/>
                  </a:cubicBezTo>
                  <a:lnTo>
                    <a:pt x="632998" y="131966"/>
                  </a:lnTo>
                  <a:lnTo>
                    <a:pt x="629651" y="128437"/>
                  </a:lnTo>
                  <a:cubicBezTo>
                    <a:pt x="631565" y="124697"/>
                    <a:pt x="636453" y="126279"/>
                    <a:pt x="641326" y="127337"/>
                  </a:cubicBezTo>
                  <a:cubicBezTo>
                    <a:pt x="641893" y="123346"/>
                    <a:pt x="636779" y="114879"/>
                    <a:pt x="639844" y="113031"/>
                  </a:cubicBezTo>
                  <a:lnTo>
                    <a:pt x="651967" y="115524"/>
                  </a:lnTo>
                  <a:cubicBezTo>
                    <a:pt x="651974" y="115525"/>
                    <a:pt x="651982" y="115524"/>
                    <a:pt x="651987" y="115526"/>
                  </a:cubicBezTo>
                  <a:lnTo>
                    <a:pt x="651673" y="114846"/>
                  </a:lnTo>
                  <a:lnTo>
                    <a:pt x="645067" y="108168"/>
                  </a:lnTo>
                  <a:cubicBezTo>
                    <a:pt x="644646" y="104446"/>
                    <a:pt x="650768" y="102541"/>
                    <a:pt x="659592" y="102317"/>
                  </a:cubicBezTo>
                  <a:lnTo>
                    <a:pt x="655647" y="97569"/>
                  </a:lnTo>
                  <a:cubicBezTo>
                    <a:pt x="658492" y="92798"/>
                    <a:pt x="664620" y="95085"/>
                    <a:pt x="670781" y="96693"/>
                  </a:cubicBezTo>
                  <a:cubicBezTo>
                    <a:pt x="671921" y="91531"/>
                    <a:pt x="666209" y="80280"/>
                    <a:pt x="670341" y="78022"/>
                  </a:cubicBezTo>
                  <a:cubicBezTo>
                    <a:pt x="672872" y="76639"/>
                    <a:pt x="679530" y="79759"/>
                    <a:pt x="685686" y="81837"/>
                  </a:cubicBezTo>
                  <a:lnTo>
                    <a:pt x="685711" y="81840"/>
                  </a:lnTo>
                  <a:cubicBezTo>
                    <a:pt x="685523" y="79130"/>
                    <a:pt x="685336" y="76421"/>
                    <a:pt x="685148" y="73711"/>
                  </a:cubicBezTo>
                  <a:cubicBezTo>
                    <a:pt x="688241" y="72655"/>
                    <a:pt x="693140" y="75917"/>
                    <a:pt x="698325" y="78541"/>
                  </a:cubicBezTo>
                  <a:cubicBezTo>
                    <a:pt x="699278" y="77060"/>
                    <a:pt x="699812" y="74876"/>
                    <a:pt x="700222" y="72540"/>
                  </a:cubicBezTo>
                  <a:lnTo>
                    <a:pt x="696942" y="69084"/>
                  </a:lnTo>
                  <a:lnTo>
                    <a:pt x="700903" y="68803"/>
                  </a:lnTo>
                  <a:lnTo>
                    <a:pt x="704901" y="60834"/>
                  </a:lnTo>
                  <a:cubicBezTo>
                    <a:pt x="709628" y="59447"/>
                    <a:pt x="720187" y="71365"/>
                    <a:pt x="726681" y="70210"/>
                  </a:cubicBezTo>
                  <a:lnTo>
                    <a:pt x="728233" y="69541"/>
                  </a:lnTo>
                  <a:cubicBezTo>
                    <a:pt x="728359" y="68106"/>
                    <a:pt x="728734" y="67791"/>
                    <a:pt x="729414" y="67496"/>
                  </a:cubicBezTo>
                  <a:lnTo>
                    <a:pt x="731695" y="66958"/>
                  </a:lnTo>
                  <a:lnTo>
                    <a:pt x="734900" y="62961"/>
                  </a:lnTo>
                  <a:lnTo>
                    <a:pt x="736650" y="46235"/>
                  </a:lnTo>
                  <a:lnTo>
                    <a:pt x="676653" y="39958"/>
                  </a:lnTo>
                  <a:cubicBezTo>
                    <a:pt x="677606" y="33244"/>
                    <a:pt x="674264" y="20975"/>
                    <a:pt x="676847" y="15552"/>
                  </a:cubicBezTo>
                  <a:cubicBezTo>
                    <a:pt x="682916" y="16250"/>
                    <a:pt x="687454" y="16877"/>
                    <a:pt x="691249" y="17459"/>
                  </a:cubicBezTo>
                  <a:lnTo>
                    <a:pt x="692366" y="17995"/>
                  </a:lnTo>
                  <a:cubicBezTo>
                    <a:pt x="692375" y="17996"/>
                    <a:pt x="692382" y="17997"/>
                    <a:pt x="692391" y="17999"/>
                  </a:cubicBezTo>
                  <a:cubicBezTo>
                    <a:pt x="692363" y="17871"/>
                    <a:pt x="692334" y="17743"/>
                    <a:pt x="692306" y="17615"/>
                  </a:cubicBezTo>
                  <a:lnTo>
                    <a:pt x="700623" y="18845"/>
                  </a:lnTo>
                  <a:cubicBezTo>
                    <a:pt x="702006" y="16467"/>
                    <a:pt x="683726" y="9050"/>
                    <a:pt x="693769" y="8999"/>
                  </a:cubicBezTo>
                  <a:lnTo>
                    <a:pt x="702022" y="10180"/>
                  </a:lnTo>
                  <a:lnTo>
                    <a:pt x="705235" y="12506"/>
                  </a:lnTo>
                  <a:cubicBezTo>
                    <a:pt x="705480" y="11974"/>
                    <a:pt x="705704" y="11385"/>
                    <a:pt x="705678" y="10704"/>
                  </a:cubicBezTo>
                  <a:cubicBezTo>
                    <a:pt x="720988" y="12806"/>
                    <a:pt x="728015" y="14040"/>
                    <a:pt x="734775" y="15161"/>
                  </a:cubicBezTo>
                  <a:cubicBezTo>
                    <a:pt x="734796" y="15164"/>
                    <a:pt x="734816" y="15166"/>
                    <a:pt x="734838" y="15170"/>
                  </a:cubicBezTo>
                  <a:lnTo>
                    <a:pt x="733699" y="14610"/>
                  </a:lnTo>
                  <a:cubicBezTo>
                    <a:pt x="722575" y="12084"/>
                    <a:pt x="711809" y="9369"/>
                    <a:pt x="710646" y="7797"/>
                  </a:cubicBezTo>
                  <a:lnTo>
                    <a:pt x="740667" y="8825"/>
                  </a:lnTo>
                  <a:lnTo>
                    <a:pt x="747132" y="9836"/>
                  </a:lnTo>
                  <a:cubicBezTo>
                    <a:pt x="751615" y="10024"/>
                    <a:pt x="755897" y="10093"/>
                    <a:pt x="755210" y="9323"/>
                  </a:cubicBezTo>
                  <a:cubicBezTo>
                    <a:pt x="756329" y="9197"/>
                    <a:pt x="757460" y="9316"/>
                    <a:pt x="758617" y="9440"/>
                  </a:cubicBezTo>
                  <a:lnTo>
                    <a:pt x="758008" y="9147"/>
                  </a:lnTo>
                  <a:lnTo>
                    <a:pt x="781178" y="7677"/>
                  </a:lnTo>
                  <a:lnTo>
                    <a:pt x="795422" y="9980"/>
                  </a:lnTo>
                  <a:cubicBezTo>
                    <a:pt x="796235" y="9226"/>
                    <a:pt x="795457" y="8037"/>
                    <a:pt x="794081" y="6689"/>
                  </a:cubicBezTo>
                  <a:cubicBezTo>
                    <a:pt x="793406" y="6460"/>
                    <a:pt x="793276" y="6287"/>
                    <a:pt x="793479" y="6161"/>
                  </a:cubicBezTo>
                  <a:cubicBezTo>
                    <a:pt x="793447" y="6133"/>
                    <a:pt x="793415" y="6104"/>
                    <a:pt x="793383" y="6076"/>
                  </a:cubicBezTo>
                  <a:lnTo>
                    <a:pt x="809667" y="0"/>
                  </a:lnTo>
                  <a:cubicBezTo>
                    <a:pt x="816310" y="1038"/>
                    <a:pt x="823340" y="2310"/>
                    <a:pt x="830469" y="3609"/>
                  </a:cubicBezTo>
                  <a:cubicBezTo>
                    <a:pt x="797283" y="15936"/>
                    <a:pt x="766976" y="27147"/>
                    <a:pt x="792494" y="30443"/>
                  </a:cubicBezTo>
                  <a:cubicBezTo>
                    <a:pt x="812614" y="33041"/>
                    <a:pt x="869447" y="26185"/>
                    <a:pt x="935565" y="20067"/>
                  </a:cubicBezTo>
                  <a:cubicBezTo>
                    <a:pt x="951484" y="20857"/>
                    <a:pt x="970887" y="21358"/>
                    <a:pt x="990259" y="21616"/>
                  </a:cubicBezTo>
                  <a:cubicBezTo>
                    <a:pt x="965746" y="35790"/>
                    <a:pt x="941822" y="49012"/>
                    <a:pt x="968996" y="52050"/>
                  </a:cubicBezTo>
                  <a:cubicBezTo>
                    <a:pt x="982520" y="53560"/>
                    <a:pt x="1008246" y="50489"/>
                    <a:pt x="1040423" y="45952"/>
                  </a:cubicBezTo>
                  <a:lnTo>
                    <a:pt x="1044512" y="45390"/>
                  </a:lnTo>
                  <a:lnTo>
                    <a:pt x="1101307" y="37495"/>
                  </a:lnTo>
                  <a:lnTo>
                    <a:pt x="1108072" y="48671"/>
                  </a:lnTo>
                  <a:lnTo>
                    <a:pt x="1178934" y="56602"/>
                  </a:lnTo>
                  <a:cubicBezTo>
                    <a:pt x="1164944" y="52937"/>
                    <a:pt x="1145680" y="48667"/>
                    <a:pt x="1144384" y="47467"/>
                  </a:cubicBezTo>
                  <a:cubicBezTo>
                    <a:pt x="1150844" y="47322"/>
                    <a:pt x="1201494" y="56710"/>
                    <a:pt x="1232365" y="61561"/>
                  </a:cubicBezTo>
                  <a:lnTo>
                    <a:pt x="1239851" y="59791"/>
                  </a:lnTo>
                  <a:lnTo>
                    <a:pt x="1244450" y="58026"/>
                  </a:lnTo>
                  <a:cubicBezTo>
                    <a:pt x="1216960" y="51920"/>
                    <a:pt x="1162323" y="42436"/>
                    <a:pt x="1165978" y="41963"/>
                  </a:cubicBezTo>
                  <a:lnTo>
                    <a:pt x="1255423" y="54001"/>
                  </a:lnTo>
                  <a:lnTo>
                    <a:pt x="1247120" y="49840"/>
                  </a:lnTo>
                  <a:lnTo>
                    <a:pt x="1262813" y="52135"/>
                  </a:lnTo>
                  <a:cubicBezTo>
                    <a:pt x="1263830" y="51718"/>
                    <a:pt x="1265200" y="51346"/>
                    <a:pt x="1266585" y="50982"/>
                  </a:cubicBezTo>
                  <a:lnTo>
                    <a:pt x="1267718" y="51269"/>
                  </a:lnTo>
                  <a:lnTo>
                    <a:pt x="1262785" y="98412"/>
                  </a:lnTo>
                  <a:lnTo>
                    <a:pt x="1318743" y="104266"/>
                  </a:lnTo>
                  <a:cubicBezTo>
                    <a:pt x="1306348" y="101932"/>
                    <a:pt x="1297448" y="100055"/>
                    <a:pt x="1299109" y="99564"/>
                  </a:cubicBezTo>
                  <a:lnTo>
                    <a:pt x="1327171" y="101721"/>
                  </a:lnTo>
                  <a:lnTo>
                    <a:pt x="1369537" y="104688"/>
                  </a:lnTo>
                  <a:lnTo>
                    <a:pt x="1380579" y="104237"/>
                  </a:lnTo>
                  <a:lnTo>
                    <a:pt x="1378762" y="103282"/>
                  </a:lnTo>
                  <a:lnTo>
                    <a:pt x="1370501" y="97793"/>
                  </a:lnTo>
                  <a:cubicBezTo>
                    <a:pt x="1364447" y="96170"/>
                    <a:pt x="1358541" y="94387"/>
                    <a:pt x="1357658" y="93184"/>
                  </a:cubicBezTo>
                  <a:cubicBezTo>
                    <a:pt x="1356212" y="91213"/>
                    <a:pt x="1366595" y="91370"/>
                    <a:pt x="1382031" y="92880"/>
                  </a:cubicBezTo>
                  <a:lnTo>
                    <a:pt x="1373954" y="88172"/>
                  </a:lnTo>
                  <a:cubicBezTo>
                    <a:pt x="1389462" y="90041"/>
                    <a:pt x="1395039" y="91101"/>
                    <a:pt x="1400596" y="92077"/>
                  </a:cubicBezTo>
                  <a:cubicBezTo>
                    <a:pt x="1401617" y="89661"/>
                    <a:pt x="1389447" y="82883"/>
                    <a:pt x="1396271" y="82495"/>
                  </a:cubicBezTo>
                  <a:cubicBezTo>
                    <a:pt x="1412454" y="84914"/>
                    <a:pt x="1418321" y="86165"/>
                    <a:pt x="1423919" y="87261"/>
                  </a:cubicBezTo>
                  <a:cubicBezTo>
                    <a:pt x="1423935" y="87263"/>
                    <a:pt x="1423948" y="87264"/>
                    <a:pt x="1423962" y="87267"/>
                  </a:cubicBezTo>
                  <a:lnTo>
                    <a:pt x="1423209" y="86747"/>
                  </a:lnTo>
                  <a:cubicBezTo>
                    <a:pt x="1415736" y="84603"/>
                    <a:pt x="1408514" y="82259"/>
                    <a:pt x="1407775" y="80731"/>
                  </a:cubicBezTo>
                  <a:lnTo>
                    <a:pt x="1428136" y="80749"/>
                  </a:lnTo>
                  <a:lnTo>
                    <a:pt x="1432494" y="81539"/>
                  </a:lnTo>
                  <a:lnTo>
                    <a:pt x="1437998" y="80758"/>
                  </a:lnTo>
                  <a:cubicBezTo>
                    <a:pt x="1438762" y="80594"/>
                    <a:pt x="1439526" y="80675"/>
                    <a:pt x="1440308" y="80760"/>
                  </a:cubicBezTo>
                  <a:lnTo>
                    <a:pt x="1439905" y="80488"/>
                  </a:lnTo>
                  <a:lnTo>
                    <a:pt x="1455694" y="78246"/>
                  </a:lnTo>
                  <a:lnTo>
                    <a:pt x="1465293" y="80063"/>
                  </a:lnTo>
                  <a:cubicBezTo>
                    <a:pt x="1465871" y="79284"/>
                    <a:pt x="1465382" y="78126"/>
                    <a:pt x="1464493" y="76829"/>
                  </a:cubicBezTo>
                  <a:cubicBezTo>
                    <a:pt x="1464042" y="76622"/>
                    <a:pt x="1463959" y="76454"/>
                    <a:pt x="1464101" y="76322"/>
                  </a:cubicBezTo>
                  <a:lnTo>
                    <a:pt x="1464038" y="76241"/>
                  </a:lnTo>
                  <a:lnTo>
                    <a:pt x="1475305" y="69640"/>
                  </a:lnTo>
                  <a:cubicBezTo>
                    <a:pt x="1479783" y="70451"/>
                    <a:pt x="1484515" y="71484"/>
                    <a:pt x="1489315" y="72538"/>
                  </a:cubicBezTo>
                  <a:cubicBezTo>
                    <a:pt x="1466358" y="85935"/>
                    <a:pt x="1445393" y="98125"/>
                    <a:pt x="1462618" y="100553"/>
                  </a:cubicBezTo>
                  <a:cubicBezTo>
                    <a:pt x="1476199" y="102466"/>
                    <a:pt x="1515037" y="93727"/>
                    <a:pt x="1560158" y="85412"/>
                  </a:cubicBezTo>
                  <a:cubicBezTo>
                    <a:pt x="1570945" y="85666"/>
                    <a:pt x="1584109" y="85514"/>
                    <a:pt x="1597261" y="85121"/>
                  </a:cubicBezTo>
                  <a:cubicBezTo>
                    <a:pt x="1580133" y="100069"/>
                    <a:pt x="1563436" y="114046"/>
                    <a:pt x="1581795" y="116162"/>
                  </a:cubicBezTo>
                  <a:cubicBezTo>
                    <a:pt x="1590931" y="117213"/>
                    <a:pt x="1608509" y="113289"/>
                    <a:pt x="1630521" y="107688"/>
                  </a:cubicBezTo>
                  <a:lnTo>
                    <a:pt x="1633317" y="106991"/>
                  </a:lnTo>
                  <a:lnTo>
                    <a:pt x="1672166" y="97219"/>
                  </a:lnTo>
                  <a:lnTo>
                    <a:pt x="1676387" y="108129"/>
                  </a:lnTo>
                  <a:lnTo>
                    <a:pt x="1724259" y="113654"/>
                  </a:lnTo>
                  <a:cubicBezTo>
                    <a:pt x="1713663" y="110060"/>
                    <a:pt x="1698526" y="105922"/>
                    <a:pt x="1701094" y="105711"/>
                  </a:cubicBezTo>
                  <a:cubicBezTo>
                    <a:pt x="1705487" y="105349"/>
                    <a:pt x="1739580" y="113005"/>
                    <a:pt x="1760390" y="116803"/>
                  </a:cubicBezTo>
                  <a:lnTo>
                    <a:pt x="1765534" y="114789"/>
                  </a:lnTo>
                  <a:lnTo>
                    <a:pt x="1768718" y="112876"/>
                  </a:lnTo>
                  <a:cubicBezTo>
                    <a:pt x="1750247" y="107713"/>
                    <a:pt x="1713450" y="100096"/>
                    <a:pt x="1715946" y="99501"/>
                  </a:cubicBezTo>
                  <a:cubicBezTo>
                    <a:pt x="1718616" y="98868"/>
                    <a:pt x="1748775" y="104042"/>
                    <a:pt x="1776305" y="108496"/>
                  </a:cubicBezTo>
                  <a:lnTo>
                    <a:pt x="1770806" y="104629"/>
                  </a:lnTo>
                  <a:lnTo>
                    <a:pt x="1781389" y="106389"/>
                  </a:lnTo>
                  <a:cubicBezTo>
                    <a:pt x="1782093" y="105940"/>
                    <a:pt x="1783037" y="105523"/>
                    <a:pt x="1783991" y="105114"/>
                  </a:cubicBezTo>
                  <a:lnTo>
                    <a:pt x="1789086" y="106775"/>
                  </a:lnTo>
                  <a:cubicBezTo>
                    <a:pt x="1791213" y="107005"/>
                    <a:pt x="1791580" y="106995"/>
                    <a:pt x="1791996" y="106961"/>
                  </a:cubicBezTo>
                  <a:lnTo>
                    <a:pt x="1798323" y="110460"/>
                  </a:lnTo>
                  <a:cubicBezTo>
                    <a:pt x="1799437" y="110714"/>
                    <a:pt x="1800376" y="110953"/>
                    <a:pt x="1801323" y="111196"/>
                  </a:cubicBezTo>
                  <a:cubicBezTo>
                    <a:pt x="1801153" y="109397"/>
                    <a:pt x="1801041" y="106441"/>
                    <a:pt x="1805322" y="106639"/>
                  </a:cubicBezTo>
                  <a:cubicBezTo>
                    <a:pt x="1810461" y="106877"/>
                    <a:pt x="1811711" y="109094"/>
                    <a:pt x="1829098" y="112607"/>
                  </a:cubicBezTo>
                  <a:lnTo>
                    <a:pt x="1843054" y="113065"/>
                  </a:lnTo>
                  <a:cubicBezTo>
                    <a:pt x="1844719" y="112067"/>
                    <a:pt x="1846242" y="110642"/>
                    <a:pt x="1848638" y="109253"/>
                  </a:cubicBezTo>
                  <a:cubicBezTo>
                    <a:pt x="1831329" y="103893"/>
                    <a:pt x="1806970" y="97425"/>
                    <a:pt x="1807165" y="95265"/>
                  </a:cubicBezTo>
                  <a:lnTo>
                    <a:pt x="1808846" y="94620"/>
                  </a:lnTo>
                  <a:cubicBezTo>
                    <a:pt x="1813791" y="94105"/>
                    <a:pt x="1828249" y="95763"/>
                    <a:pt x="1845640" y="98113"/>
                  </a:cubicBezTo>
                  <a:lnTo>
                    <a:pt x="1837856" y="95481"/>
                  </a:lnTo>
                  <a:lnTo>
                    <a:pt x="1847919" y="95642"/>
                  </a:lnTo>
                  <a:cubicBezTo>
                    <a:pt x="1859229" y="96818"/>
                    <a:pt x="1888002" y="101063"/>
                    <a:pt x="1916322" y="104829"/>
                  </a:cubicBezTo>
                  <a:lnTo>
                    <a:pt x="1921841" y="103946"/>
                  </a:lnTo>
                  <a:cubicBezTo>
                    <a:pt x="1927984" y="105211"/>
                    <a:pt x="1929220" y="105889"/>
                    <a:pt x="1930251" y="106727"/>
                  </a:cubicBezTo>
                  <a:cubicBezTo>
                    <a:pt x="1931133" y="106862"/>
                    <a:pt x="1932155" y="106994"/>
                    <a:pt x="1933166" y="107124"/>
                  </a:cubicBezTo>
                  <a:cubicBezTo>
                    <a:pt x="1933152" y="106335"/>
                    <a:pt x="1933003" y="105402"/>
                    <a:pt x="1933170" y="104470"/>
                  </a:cubicBezTo>
                  <a:cubicBezTo>
                    <a:pt x="1914321" y="99680"/>
                    <a:pt x="1888045" y="93878"/>
                    <a:pt x="1893023" y="92822"/>
                  </a:cubicBezTo>
                  <a:cubicBezTo>
                    <a:pt x="1895767" y="92239"/>
                    <a:pt x="1906838" y="93291"/>
                    <a:pt x="1920495" y="94864"/>
                  </a:cubicBezTo>
                  <a:lnTo>
                    <a:pt x="1912863" y="92786"/>
                  </a:lnTo>
                  <a:lnTo>
                    <a:pt x="1919610" y="92652"/>
                  </a:lnTo>
                  <a:cubicBezTo>
                    <a:pt x="1927858" y="93343"/>
                    <a:pt x="1949520" y="96082"/>
                    <a:pt x="1970641" y="98564"/>
                  </a:cubicBezTo>
                  <a:lnTo>
                    <a:pt x="1976569" y="98459"/>
                  </a:lnTo>
                  <a:lnTo>
                    <a:pt x="1977223" y="98607"/>
                  </a:lnTo>
                  <a:cubicBezTo>
                    <a:pt x="1985735" y="99541"/>
                    <a:pt x="1988242" y="100074"/>
                    <a:pt x="1990959" y="100647"/>
                  </a:cubicBezTo>
                  <a:lnTo>
                    <a:pt x="2004627" y="101856"/>
                  </a:lnTo>
                  <a:cubicBezTo>
                    <a:pt x="2004534" y="101499"/>
                    <a:pt x="2004462" y="101134"/>
                    <a:pt x="2004408" y="100765"/>
                  </a:cubicBezTo>
                  <a:cubicBezTo>
                    <a:pt x="1998130" y="97318"/>
                    <a:pt x="1989561" y="93408"/>
                    <a:pt x="1990742" y="91946"/>
                  </a:cubicBezTo>
                  <a:lnTo>
                    <a:pt x="1993492" y="91422"/>
                  </a:lnTo>
                  <a:cubicBezTo>
                    <a:pt x="1994922" y="91447"/>
                    <a:pt x="1996788" y="91642"/>
                    <a:pt x="1998868" y="91921"/>
                  </a:cubicBezTo>
                  <a:lnTo>
                    <a:pt x="1998161" y="89728"/>
                  </a:lnTo>
                  <a:lnTo>
                    <a:pt x="2013693" y="91848"/>
                  </a:lnTo>
                  <a:lnTo>
                    <a:pt x="2017500" y="92310"/>
                  </a:lnTo>
                  <a:lnTo>
                    <a:pt x="2027812" y="92778"/>
                  </a:lnTo>
                  <a:cubicBezTo>
                    <a:pt x="2031648" y="91443"/>
                    <a:pt x="2019556" y="82229"/>
                    <a:pt x="2021174" y="81722"/>
                  </a:cubicBezTo>
                  <a:cubicBezTo>
                    <a:pt x="2024954" y="82601"/>
                    <a:pt x="2032462" y="87351"/>
                    <a:pt x="2037516" y="89740"/>
                  </a:cubicBezTo>
                  <a:lnTo>
                    <a:pt x="2042679" y="86199"/>
                  </a:lnTo>
                  <a:cubicBezTo>
                    <a:pt x="2044209" y="86372"/>
                    <a:pt x="2042551" y="88076"/>
                    <a:pt x="2046701" y="90777"/>
                  </a:cubicBezTo>
                  <a:lnTo>
                    <a:pt x="2046408" y="91205"/>
                  </a:lnTo>
                  <a:cubicBezTo>
                    <a:pt x="2050845" y="89877"/>
                    <a:pt x="2056826" y="84786"/>
                    <a:pt x="2064051" y="84917"/>
                  </a:cubicBezTo>
                  <a:cubicBezTo>
                    <a:pt x="2070275" y="85029"/>
                    <a:pt x="2074630" y="88312"/>
                    <a:pt x="2076639" y="92821"/>
                  </a:cubicBezTo>
                  <a:lnTo>
                    <a:pt x="2083945" y="91229"/>
                  </a:lnTo>
                  <a:lnTo>
                    <a:pt x="2089905" y="94696"/>
                  </a:lnTo>
                  <a:cubicBezTo>
                    <a:pt x="2090098" y="96033"/>
                    <a:pt x="2089019" y="97511"/>
                    <a:pt x="2088228" y="99009"/>
                  </a:cubicBezTo>
                  <a:lnTo>
                    <a:pt x="2100867" y="99291"/>
                  </a:lnTo>
                  <a:cubicBezTo>
                    <a:pt x="2100220" y="98267"/>
                    <a:pt x="2100132" y="97479"/>
                    <a:pt x="2100750" y="97033"/>
                  </a:cubicBezTo>
                  <a:cubicBezTo>
                    <a:pt x="2105347" y="97557"/>
                    <a:pt x="2107111" y="98335"/>
                    <a:pt x="2109004" y="99292"/>
                  </a:cubicBezTo>
                  <a:lnTo>
                    <a:pt x="2113091" y="99357"/>
                  </a:lnTo>
                  <a:cubicBezTo>
                    <a:pt x="2112304" y="94788"/>
                    <a:pt x="2114126" y="92141"/>
                    <a:pt x="2119110" y="93141"/>
                  </a:cubicBezTo>
                  <a:cubicBezTo>
                    <a:pt x="2122569" y="93834"/>
                    <a:pt x="2126785" y="96428"/>
                    <a:pt x="2130487" y="99019"/>
                  </a:cubicBezTo>
                  <a:lnTo>
                    <a:pt x="2131577" y="99383"/>
                  </a:lnTo>
                  <a:cubicBezTo>
                    <a:pt x="2131569" y="99378"/>
                    <a:pt x="2131570" y="99374"/>
                    <a:pt x="2131568" y="99370"/>
                  </a:cubicBezTo>
                  <a:cubicBezTo>
                    <a:pt x="2128424" y="95828"/>
                    <a:pt x="2124011" y="91809"/>
                    <a:pt x="2125313" y="90839"/>
                  </a:cubicBezTo>
                  <a:cubicBezTo>
                    <a:pt x="2127445" y="89255"/>
                    <a:pt x="2141199" y="94569"/>
                    <a:pt x="2147058" y="95119"/>
                  </a:cubicBezTo>
                  <a:cubicBezTo>
                    <a:pt x="2144459" y="91677"/>
                    <a:pt x="2141075" y="88104"/>
                    <a:pt x="2142643" y="87129"/>
                  </a:cubicBezTo>
                  <a:cubicBezTo>
                    <a:pt x="2145607" y="87446"/>
                    <a:pt x="2145934" y="87571"/>
                    <a:pt x="2146281" y="87714"/>
                  </a:cubicBezTo>
                  <a:lnTo>
                    <a:pt x="2152266" y="90726"/>
                  </a:lnTo>
                  <a:cubicBezTo>
                    <a:pt x="2151672" y="87442"/>
                    <a:pt x="2152363" y="85125"/>
                    <a:pt x="2157338" y="84708"/>
                  </a:cubicBezTo>
                  <a:cubicBezTo>
                    <a:pt x="2162417" y="85891"/>
                    <a:pt x="2169178" y="92343"/>
                    <a:pt x="2171718" y="93901"/>
                  </a:cubicBezTo>
                  <a:lnTo>
                    <a:pt x="2172571" y="94050"/>
                  </a:lnTo>
                  <a:lnTo>
                    <a:pt x="2173184" y="89966"/>
                  </a:lnTo>
                  <a:lnTo>
                    <a:pt x="2178602" y="94638"/>
                  </a:lnTo>
                  <a:lnTo>
                    <a:pt x="2186291" y="89187"/>
                  </a:lnTo>
                  <a:cubicBezTo>
                    <a:pt x="2187692" y="90017"/>
                    <a:pt x="2183619" y="97504"/>
                    <a:pt x="2187004" y="99609"/>
                  </a:cubicBezTo>
                  <a:lnTo>
                    <a:pt x="2194113" y="101003"/>
                  </a:lnTo>
                  <a:lnTo>
                    <a:pt x="2195155" y="100321"/>
                  </a:lnTo>
                  <a:lnTo>
                    <a:pt x="2196595" y="101213"/>
                  </a:lnTo>
                  <a:lnTo>
                    <a:pt x="2206611" y="101823"/>
                  </a:lnTo>
                  <a:lnTo>
                    <a:pt x="2207187" y="104002"/>
                  </a:lnTo>
                  <a:cubicBezTo>
                    <a:pt x="2208526" y="104088"/>
                    <a:pt x="2209761" y="104224"/>
                    <a:pt x="2210771" y="104460"/>
                  </a:cubicBezTo>
                  <a:lnTo>
                    <a:pt x="2212983" y="105514"/>
                  </a:lnTo>
                  <a:cubicBezTo>
                    <a:pt x="2214540" y="107269"/>
                    <a:pt x="2210366" y="109817"/>
                    <a:pt x="2207591" y="112297"/>
                  </a:cubicBezTo>
                  <a:cubicBezTo>
                    <a:pt x="2207963" y="113286"/>
                    <a:pt x="2208262" y="114236"/>
                    <a:pt x="2208536" y="115053"/>
                  </a:cubicBezTo>
                  <a:cubicBezTo>
                    <a:pt x="2213038" y="115035"/>
                    <a:pt x="2218109" y="114520"/>
                    <a:pt x="2222419" y="114468"/>
                  </a:cubicBezTo>
                  <a:lnTo>
                    <a:pt x="2217073" y="110293"/>
                  </a:lnTo>
                  <a:lnTo>
                    <a:pt x="2220542" y="109810"/>
                  </a:lnTo>
                  <a:cubicBezTo>
                    <a:pt x="2223522" y="109874"/>
                    <a:pt x="2227769" y="110580"/>
                    <a:pt x="2232382" y="111414"/>
                  </a:cubicBezTo>
                  <a:cubicBezTo>
                    <a:pt x="2234316" y="114433"/>
                    <a:pt x="2237044" y="116701"/>
                    <a:pt x="2240353" y="117950"/>
                  </a:cubicBezTo>
                  <a:lnTo>
                    <a:pt x="2250429" y="116869"/>
                  </a:lnTo>
                  <a:lnTo>
                    <a:pt x="2252862" y="117199"/>
                  </a:lnTo>
                  <a:cubicBezTo>
                    <a:pt x="2262431" y="112683"/>
                    <a:pt x="2272908" y="100139"/>
                    <a:pt x="2285698" y="86170"/>
                  </a:cubicBezTo>
                  <a:cubicBezTo>
                    <a:pt x="2284623" y="89560"/>
                    <a:pt x="2285622" y="91808"/>
                    <a:pt x="2288981" y="92441"/>
                  </a:cubicBezTo>
                  <a:cubicBezTo>
                    <a:pt x="2296769" y="93907"/>
                    <a:pt x="2318352" y="81265"/>
                    <a:pt x="2344438" y="6707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矩形 16"/>
            <p:cNvSpPr/>
            <p:nvPr/>
          </p:nvSpPr>
          <p:spPr>
            <a:xfrm rot="21255359">
              <a:off x="5606259" y="2234364"/>
              <a:ext cx="3504792" cy="1902986"/>
            </a:xfrm>
            <a:custGeom>
              <a:avLst/>
              <a:gdLst>
                <a:gd name="connsiteX0" fmla="*/ 1284795 w 3336410"/>
                <a:gd name="connsiteY0" fmla="*/ 1162700 h 1256101"/>
                <a:gd name="connsiteX1" fmla="*/ 1288680 w 3336410"/>
                <a:gd name="connsiteY1" fmla="*/ 1165449 h 1256101"/>
                <a:gd name="connsiteX2" fmla="*/ 1286004 w 3336410"/>
                <a:gd name="connsiteY2" fmla="*/ 1167239 h 1256101"/>
                <a:gd name="connsiteX3" fmla="*/ 1284795 w 3336410"/>
                <a:gd name="connsiteY3" fmla="*/ 1162700 h 1256101"/>
                <a:gd name="connsiteX4" fmla="*/ 1288865 w 3336410"/>
                <a:gd name="connsiteY4" fmla="*/ 1147136 h 1256101"/>
                <a:gd name="connsiteX5" fmla="*/ 1279963 w 3336410"/>
                <a:gd name="connsiteY5" fmla="*/ 1149834 h 1256101"/>
                <a:gd name="connsiteX6" fmla="*/ 1278339 w 3336410"/>
                <a:gd name="connsiteY6" fmla="*/ 1146941 h 1256101"/>
                <a:gd name="connsiteX7" fmla="*/ 1288865 w 3336410"/>
                <a:gd name="connsiteY7" fmla="*/ 1147136 h 1256101"/>
                <a:gd name="connsiteX8" fmla="*/ 1938100 w 3336410"/>
                <a:gd name="connsiteY8" fmla="*/ 1183090 h 1256101"/>
                <a:gd name="connsiteX9" fmla="*/ 1941708 w 3336410"/>
                <a:gd name="connsiteY9" fmla="*/ 1183517 h 1256101"/>
                <a:gd name="connsiteX10" fmla="*/ 1938124 w 3336410"/>
                <a:gd name="connsiteY10" fmla="*/ 1183608 h 1256101"/>
                <a:gd name="connsiteX11" fmla="*/ 1938100 w 3336410"/>
                <a:gd name="connsiteY11" fmla="*/ 1183090 h 1256101"/>
                <a:gd name="connsiteX12" fmla="*/ 1981175 w 3336410"/>
                <a:gd name="connsiteY12" fmla="*/ 1176329 h 1256101"/>
                <a:gd name="connsiteX13" fmla="*/ 1986343 w 3336410"/>
                <a:gd name="connsiteY13" fmla="*/ 1176914 h 1256101"/>
                <a:gd name="connsiteX14" fmla="*/ 1937785 w 3336410"/>
                <a:gd name="connsiteY14" fmla="*/ 1176232 h 1256101"/>
                <a:gd name="connsiteX15" fmla="*/ 1937669 w 3336410"/>
                <a:gd name="connsiteY15" fmla="*/ 1173730 h 1256101"/>
                <a:gd name="connsiteX16" fmla="*/ 1981175 w 3336410"/>
                <a:gd name="connsiteY16" fmla="*/ 1176329 h 1256101"/>
                <a:gd name="connsiteX17" fmla="*/ 2836271 w 3336410"/>
                <a:gd name="connsiteY17" fmla="*/ 1216552 h 1256101"/>
                <a:gd name="connsiteX18" fmla="*/ 2842183 w 3336410"/>
                <a:gd name="connsiteY18" fmla="*/ 1217171 h 1256101"/>
                <a:gd name="connsiteX19" fmla="*/ 2841120 w 3336410"/>
                <a:gd name="connsiteY19" fmla="*/ 1217905 h 1256101"/>
                <a:gd name="connsiteX20" fmla="*/ 2836271 w 3336410"/>
                <a:gd name="connsiteY20" fmla="*/ 1216552 h 1256101"/>
                <a:gd name="connsiteX21" fmla="*/ 2857019 w 3336410"/>
                <a:gd name="connsiteY21" fmla="*/ 1140574 h 1256101"/>
                <a:gd name="connsiteX22" fmla="*/ 2857333 w 3336410"/>
                <a:gd name="connsiteY22" fmla="*/ 1141254 h 1256101"/>
                <a:gd name="connsiteX23" fmla="*/ 2857759 w 3336410"/>
                <a:gd name="connsiteY23" fmla="*/ 1141685 h 1256101"/>
                <a:gd name="connsiteX24" fmla="*/ 2862427 w 3336410"/>
                <a:gd name="connsiteY24" fmla="*/ 1141685 h 1256101"/>
                <a:gd name="connsiteX25" fmla="*/ 2857039 w 3336410"/>
                <a:gd name="connsiteY25" fmla="*/ 1140576 h 1256101"/>
                <a:gd name="connsiteX26" fmla="*/ 2857019 w 3336410"/>
                <a:gd name="connsiteY26" fmla="*/ 1140574 h 1256101"/>
                <a:gd name="connsiteX27" fmla="*/ 3002442 w 3336410"/>
                <a:gd name="connsiteY27" fmla="*/ 1141684 h 1256101"/>
                <a:gd name="connsiteX28" fmla="*/ 3000348 w 3336410"/>
                <a:gd name="connsiteY28" fmla="*/ 1142404 h 1256101"/>
                <a:gd name="connsiteX29" fmla="*/ 2989751 w 3336410"/>
                <a:gd name="connsiteY29" fmla="*/ 1141685 h 1256101"/>
                <a:gd name="connsiteX30" fmla="*/ 3002442 w 3336410"/>
                <a:gd name="connsiteY30" fmla="*/ 1141684 h 1256101"/>
                <a:gd name="connsiteX31" fmla="*/ 135363 w 3336410"/>
                <a:gd name="connsiteY31" fmla="*/ 762083 h 1256101"/>
                <a:gd name="connsiteX32" fmla="*/ 127812 w 3336410"/>
                <a:gd name="connsiteY32" fmla="*/ 764774 h 1256101"/>
                <a:gd name="connsiteX33" fmla="*/ 120815 w 3336410"/>
                <a:gd name="connsiteY33" fmla="*/ 764755 h 1256101"/>
                <a:gd name="connsiteX34" fmla="*/ 135363 w 3336410"/>
                <a:gd name="connsiteY34" fmla="*/ 762083 h 1256101"/>
                <a:gd name="connsiteX35" fmla="*/ 184959 w 3336410"/>
                <a:gd name="connsiteY35" fmla="*/ 752036 h 1256101"/>
                <a:gd name="connsiteX36" fmla="*/ 188531 w 3336410"/>
                <a:gd name="connsiteY36" fmla="*/ 755721 h 1256101"/>
                <a:gd name="connsiteX37" fmla="*/ 176030 w 3336410"/>
                <a:gd name="connsiteY37" fmla="*/ 754030 h 1256101"/>
                <a:gd name="connsiteX38" fmla="*/ 184959 w 3336410"/>
                <a:gd name="connsiteY38" fmla="*/ 752036 h 1256101"/>
                <a:gd name="connsiteX39" fmla="*/ 3152582 w 3336410"/>
                <a:gd name="connsiteY39" fmla="*/ 735872 h 1256101"/>
                <a:gd name="connsiteX40" fmla="*/ 3164736 w 3336410"/>
                <a:gd name="connsiteY40" fmla="*/ 739254 h 1256101"/>
                <a:gd name="connsiteX41" fmla="*/ 3155619 w 3336410"/>
                <a:gd name="connsiteY41" fmla="*/ 740011 h 1256101"/>
                <a:gd name="connsiteX42" fmla="*/ 3152582 w 3336410"/>
                <a:gd name="connsiteY42" fmla="*/ 735872 h 1256101"/>
                <a:gd name="connsiteX43" fmla="*/ 3213970 w 3336410"/>
                <a:gd name="connsiteY43" fmla="*/ 735194 h 1256101"/>
                <a:gd name="connsiteX44" fmla="*/ 3220898 w 3336410"/>
                <a:gd name="connsiteY44" fmla="*/ 736168 h 1256101"/>
                <a:gd name="connsiteX45" fmla="*/ 3206121 w 3336410"/>
                <a:gd name="connsiteY45" fmla="*/ 736829 h 1256101"/>
                <a:gd name="connsiteX46" fmla="*/ 3213970 w 3336410"/>
                <a:gd name="connsiteY46" fmla="*/ 735194 h 1256101"/>
                <a:gd name="connsiteX47" fmla="*/ 294434 w 3336410"/>
                <a:gd name="connsiteY47" fmla="*/ 331478 h 1256101"/>
                <a:gd name="connsiteX48" fmla="*/ 281861 w 3336410"/>
                <a:gd name="connsiteY48" fmla="*/ 333211 h 1256101"/>
                <a:gd name="connsiteX49" fmla="*/ 283837 w 3336410"/>
                <a:gd name="connsiteY49" fmla="*/ 332212 h 1256101"/>
                <a:gd name="connsiteX50" fmla="*/ 294434 w 3336410"/>
                <a:gd name="connsiteY50" fmla="*/ 331478 h 1256101"/>
                <a:gd name="connsiteX51" fmla="*/ 562265 w 3336410"/>
                <a:gd name="connsiteY51" fmla="*/ 260260 h 1256101"/>
                <a:gd name="connsiteX52" fmla="*/ 541871 w 3336410"/>
                <a:gd name="connsiteY52" fmla="*/ 278802 h 1256101"/>
                <a:gd name="connsiteX53" fmla="*/ 573675 w 3336410"/>
                <a:gd name="connsiteY53" fmla="*/ 273260 h 1256101"/>
                <a:gd name="connsiteX54" fmla="*/ 569818 w 3336410"/>
                <a:gd name="connsiteY54" fmla="*/ 269743 h 1256101"/>
                <a:gd name="connsiteX55" fmla="*/ 562265 w 3336410"/>
                <a:gd name="connsiteY55" fmla="*/ 260260 h 1256101"/>
                <a:gd name="connsiteX56" fmla="*/ 580162 w 3336410"/>
                <a:gd name="connsiteY56" fmla="*/ 253876 h 1256101"/>
                <a:gd name="connsiteX57" fmla="*/ 566249 w 3336410"/>
                <a:gd name="connsiteY57" fmla="*/ 258738 h 1256101"/>
                <a:gd name="connsiteX58" fmla="*/ 586688 w 3336410"/>
                <a:gd name="connsiteY58" fmla="*/ 260248 h 1256101"/>
                <a:gd name="connsiteX59" fmla="*/ 580162 w 3336410"/>
                <a:gd name="connsiteY59" fmla="*/ 253876 h 1256101"/>
                <a:gd name="connsiteX60" fmla="*/ 2891998 w 3336410"/>
                <a:gd name="connsiteY60" fmla="*/ 392167 h 1256101"/>
                <a:gd name="connsiteX61" fmla="*/ 2887225 w 3336410"/>
                <a:gd name="connsiteY61" fmla="*/ 394756 h 1256101"/>
                <a:gd name="connsiteX62" fmla="*/ 2890084 w 3336410"/>
                <a:gd name="connsiteY62" fmla="*/ 402515 h 1256101"/>
                <a:gd name="connsiteX63" fmla="*/ 2892338 w 3336410"/>
                <a:gd name="connsiteY63" fmla="*/ 402010 h 1256101"/>
                <a:gd name="connsiteX64" fmla="*/ 2903271 w 3336410"/>
                <a:gd name="connsiteY64" fmla="*/ 396782 h 1256101"/>
                <a:gd name="connsiteX65" fmla="*/ 2912828 w 3336410"/>
                <a:gd name="connsiteY65" fmla="*/ 406334 h 1256101"/>
                <a:gd name="connsiteX66" fmla="*/ 2921050 w 3336410"/>
                <a:gd name="connsiteY66" fmla="*/ 404197 h 1256101"/>
                <a:gd name="connsiteX67" fmla="*/ 2891998 w 3336410"/>
                <a:gd name="connsiteY67" fmla="*/ 392167 h 1256101"/>
                <a:gd name="connsiteX68" fmla="*/ 667887 w 3336410"/>
                <a:gd name="connsiteY68" fmla="*/ 38196 h 1256101"/>
                <a:gd name="connsiteX69" fmla="*/ 672735 w 3336410"/>
                <a:gd name="connsiteY69" fmla="*/ 39548 h 1256101"/>
                <a:gd name="connsiteX70" fmla="*/ 666824 w 3336410"/>
                <a:gd name="connsiteY70" fmla="*/ 38930 h 1256101"/>
                <a:gd name="connsiteX71" fmla="*/ 667887 w 3336410"/>
                <a:gd name="connsiteY71" fmla="*/ 38196 h 1256101"/>
                <a:gd name="connsiteX72" fmla="*/ 2229044 w 3336410"/>
                <a:gd name="connsiteY72" fmla="*/ 106266 h 1256101"/>
                <a:gd name="connsiteX73" fmla="*/ 2230666 w 3336410"/>
                <a:gd name="connsiteY73" fmla="*/ 109159 h 1256101"/>
                <a:gd name="connsiteX74" fmla="*/ 2220141 w 3336410"/>
                <a:gd name="connsiteY74" fmla="*/ 108964 h 1256101"/>
                <a:gd name="connsiteX75" fmla="*/ 2229044 w 3336410"/>
                <a:gd name="connsiteY75" fmla="*/ 106266 h 1256101"/>
                <a:gd name="connsiteX76" fmla="*/ 2223001 w 3336410"/>
                <a:gd name="connsiteY76" fmla="*/ 88862 h 1256101"/>
                <a:gd name="connsiteX77" fmla="*/ 2224210 w 3336410"/>
                <a:gd name="connsiteY77" fmla="*/ 93400 h 1256101"/>
                <a:gd name="connsiteX78" fmla="*/ 2220327 w 3336410"/>
                <a:gd name="connsiteY78" fmla="*/ 90651 h 1256101"/>
                <a:gd name="connsiteX79" fmla="*/ 2223001 w 3336410"/>
                <a:gd name="connsiteY79" fmla="*/ 88862 h 1256101"/>
                <a:gd name="connsiteX80" fmla="*/ 2344438 w 3336410"/>
                <a:gd name="connsiteY80" fmla="*/ 67070 h 1256101"/>
                <a:gd name="connsiteX81" fmla="*/ 2365774 w 3336410"/>
                <a:gd name="connsiteY81" fmla="*/ 84870 h 1256101"/>
                <a:gd name="connsiteX82" fmla="*/ 2366306 w 3336410"/>
                <a:gd name="connsiteY82" fmla="*/ 105219 h 1256101"/>
                <a:gd name="connsiteX83" fmla="*/ 2382507 w 3336410"/>
                <a:gd name="connsiteY83" fmla="*/ 98887 h 1256101"/>
                <a:gd name="connsiteX84" fmla="*/ 2416484 w 3336410"/>
                <a:gd name="connsiteY84" fmla="*/ 123020 h 1256101"/>
                <a:gd name="connsiteX85" fmla="*/ 2436473 w 3336410"/>
                <a:gd name="connsiteY85" fmla="*/ 129751 h 1256101"/>
                <a:gd name="connsiteX86" fmla="*/ 2443247 w 3336410"/>
                <a:gd name="connsiteY86" fmla="*/ 139177 h 1256101"/>
                <a:gd name="connsiteX87" fmla="*/ 2450130 w 3336410"/>
                <a:gd name="connsiteY87" fmla="*/ 137762 h 1256101"/>
                <a:gd name="connsiteX88" fmla="*/ 2451772 w 3336410"/>
                <a:gd name="connsiteY88" fmla="*/ 138009 h 1256101"/>
                <a:gd name="connsiteX89" fmla="*/ 2468974 w 3336410"/>
                <a:gd name="connsiteY89" fmla="*/ 115443 h 1256101"/>
                <a:gd name="connsiteX90" fmla="*/ 2537917 w 3336410"/>
                <a:gd name="connsiteY90" fmla="*/ 143311 h 1256101"/>
                <a:gd name="connsiteX91" fmla="*/ 2563304 w 3336410"/>
                <a:gd name="connsiteY91" fmla="*/ 138640 h 1256101"/>
                <a:gd name="connsiteX92" fmla="*/ 2585235 w 3336410"/>
                <a:gd name="connsiteY92" fmla="*/ 141731 h 1256101"/>
                <a:gd name="connsiteX93" fmla="*/ 2609163 w 3336410"/>
                <a:gd name="connsiteY93" fmla="*/ 139500 h 1256101"/>
                <a:gd name="connsiteX94" fmla="*/ 2644540 w 3336410"/>
                <a:gd name="connsiteY94" fmla="*/ 154466 h 1256101"/>
                <a:gd name="connsiteX95" fmla="*/ 2659075 w 3336410"/>
                <a:gd name="connsiteY95" fmla="*/ 150504 h 1256101"/>
                <a:gd name="connsiteX96" fmla="*/ 2664473 w 3336410"/>
                <a:gd name="connsiteY96" fmla="*/ 156808 h 1256101"/>
                <a:gd name="connsiteX97" fmla="*/ 2695979 w 3336410"/>
                <a:gd name="connsiteY97" fmla="*/ 150321 h 1256101"/>
                <a:gd name="connsiteX98" fmla="*/ 2688283 w 3336410"/>
                <a:gd name="connsiteY98" fmla="*/ 161581 h 1256101"/>
                <a:gd name="connsiteX99" fmla="*/ 2694028 w 3336410"/>
                <a:gd name="connsiteY99" fmla="*/ 167243 h 1256101"/>
                <a:gd name="connsiteX100" fmla="*/ 2726692 w 3336410"/>
                <a:gd name="connsiteY100" fmla="*/ 160590 h 1256101"/>
                <a:gd name="connsiteX101" fmla="*/ 2730060 w 3336410"/>
                <a:gd name="connsiteY101" fmla="*/ 163670 h 1256101"/>
                <a:gd name="connsiteX102" fmla="*/ 2751680 w 3336410"/>
                <a:gd name="connsiteY102" fmla="*/ 156149 h 1256101"/>
                <a:gd name="connsiteX103" fmla="*/ 2749787 w 3336410"/>
                <a:gd name="connsiteY103" fmla="*/ 173076 h 1256101"/>
                <a:gd name="connsiteX104" fmla="*/ 2808297 w 3336410"/>
                <a:gd name="connsiteY104" fmla="*/ 146368 h 1256101"/>
                <a:gd name="connsiteX105" fmla="*/ 2810857 w 3336410"/>
                <a:gd name="connsiteY105" fmla="*/ 148410 h 1256101"/>
                <a:gd name="connsiteX106" fmla="*/ 2816395 w 3336410"/>
                <a:gd name="connsiteY106" fmla="*/ 157327 h 1256101"/>
                <a:gd name="connsiteX107" fmla="*/ 2810059 w 3336410"/>
                <a:gd name="connsiteY107" fmla="*/ 163311 h 1256101"/>
                <a:gd name="connsiteX108" fmla="*/ 2829597 w 3336410"/>
                <a:gd name="connsiteY108" fmla="*/ 168109 h 1256101"/>
                <a:gd name="connsiteX109" fmla="*/ 2858242 w 3336410"/>
                <a:gd name="connsiteY109" fmla="*/ 212304 h 1256101"/>
                <a:gd name="connsiteX110" fmla="*/ 2863123 w 3336410"/>
                <a:gd name="connsiteY110" fmla="*/ 213069 h 1256101"/>
                <a:gd name="connsiteX111" fmla="*/ 2868433 w 3336410"/>
                <a:gd name="connsiteY111" fmla="*/ 214035 h 1256101"/>
                <a:gd name="connsiteX112" fmla="*/ 2864496 w 3336410"/>
                <a:gd name="connsiteY112" fmla="*/ 219767 h 1256101"/>
                <a:gd name="connsiteX113" fmla="*/ 2865236 w 3336410"/>
                <a:gd name="connsiteY113" fmla="*/ 220741 h 1256101"/>
                <a:gd name="connsiteX114" fmla="*/ 2868444 w 3336410"/>
                <a:gd name="connsiteY114" fmla="*/ 223087 h 1256101"/>
                <a:gd name="connsiteX115" fmla="*/ 2870881 w 3336410"/>
                <a:gd name="connsiteY115" fmla="*/ 223097 h 1256101"/>
                <a:gd name="connsiteX116" fmla="*/ 2871469 w 3336410"/>
                <a:gd name="connsiteY116" fmla="*/ 223404 h 1256101"/>
                <a:gd name="connsiteX117" fmla="*/ 2880471 w 3336410"/>
                <a:gd name="connsiteY117" fmla="*/ 223735 h 1256101"/>
                <a:gd name="connsiteX118" fmla="*/ 2883142 w 3336410"/>
                <a:gd name="connsiteY118" fmla="*/ 224561 h 1256101"/>
                <a:gd name="connsiteX119" fmla="*/ 2883741 w 3336410"/>
                <a:gd name="connsiteY119" fmla="*/ 224057 h 1256101"/>
                <a:gd name="connsiteX120" fmla="*/ 2888902 w 3336410"/>
                <a:gd name="connsiteY120" fmla="*/ 224571 h 1256101"/>
                <a:gd name="connsiteX121" fmla="*/ 2893217 w 3336410"/>
                <a:gd name="connsiteY121" fmla="*/ 225615 h 1256101"/>
                <a:gd name="connsiteX122" fmla="*/ 2897162 w 3336410"/>
                <a:gd name="connsiteY122" fmla="*/ 223419 h 1256101"/>
                <a:gd name="connsiteX123" fmla="*/ 2908338 w 3336410"/>
                <a:gd name="connsiteY123" fmla="*/ 237237 h 1256101"/>
                <a:gd name="connsiteX124" fmla="*/ 2925966 w 3336410"/>
                <a:gd name="connsiteY124" fmla="*/ 240865 h 1256101"/>
                <a:gd name="connsiteX125" fmla="*/ 2921874 w 3336410"/>
                <a:gd name="connsiteY125" fmla="*/ 243227 h 1256101"/>
                <a:gd name="connsiteX126" fmla="*/ 2926184 w 3336410"/>
                <a:gd name="connsiteY126" fmla="*/ 243128 h 1256101"/>
                <a:gd name="connsiteX127" fmla="*/ 2923248 w 3336410"/>
                <a:gd name="connsiteY127" fmla="*/ 265506 h 1256101"/>
                <a:gd name="connsiteX128" fmla="*/ 2933553 w 3336410"/>
                <a:gd name="connsiteY128" fmla="*/ 250201 h 1256101"/>
                <a:gd name="connsiteX129" fmla="*/ 2921657 w 3336410"/>
                <a:gd name="connsiteY129" fmla="*/ 290233 h 1256101"/>
                <a:gd name="connsiteX130" fmla="*/ 2925289 w 3336410"/>
                <a:gd name="connsiteY130" fmla="*/ 293981 h 1256101"/>
                <a:gd name="connsiteX131" fmla="*/ 2928581 w 3336410"/>
                <a:gd name="connsiteY131" fmla="*/ 296362 h 1256101"/>
                <a:gd name="connsiteX132" fmla="*/ 2944657 w 3336410"/>
                <a:gd name="connsiteY132" fmla="*/ 261060 h 1256101"/>
                <a:gd name="connsiteX133" fmla="*/ 2936147 w 3336410"/>
                <a:gd name="connsiteY133" fmla="*/ 302022 h 1256101"/>
                <a:gd name="connsiteX134" fmla="*/ 2941698 w 3336410"/>
                <a:gd name="connsiteY134" fmla="*/ 298572 h 1256101"/>
                <a:gd name="connsiteX135" fmla="*/ 2940587 w 3336410"/>
                <a:gd name="connsiteY135" fmla="*/ 303044 h 1256101"/>
                <a:gd name="connsiteX136" fmla="*/ 2963451 w 3336410"/>
                <a:gd name="connsiteY136" fmla="*/ 303952 h 1256101"/>
                <a:gd name="connsiteX137" fmla="*/ 2955285 w 3336410"/>
                <a:gd name="connsiteY137" fmla="*/ 306324 h 1256101"/>
                <a:gd name="connsiteX138" fmla="*/ 2964416 w 3336410"/>
                <a:gd name="connsiteY138" fmla="*/ 305856 h 1256101"/>
                <a:gd name="connsiteX139" fmla="*/ 2963155 w 3336410"/>
                <a:gd name="connsiteY139" fmla="*/ 325148 h 1256101"/>
                <a:gd name="connsiteX140" fmla="*/ 2981638 w 3336410"/>
                <a:gd name="connsiteY140" fmla="*/ 311215 h 1256101"/>
                <a:gd name="connsiteX141" fmla="*/ 2965270 w 3336410"/>
                <a:gd name="connsiteY141" fmla="*/ 346318 h 1256101"/>
                <a:gd name="connsiteX142" fmla="*/ 2973816 w 3336410"/>
                <a:gd name="connsiteY142" fmla="*/ 349184 h 1256101"/>
                <a:gd name="connsiteX143" fmla="*/ 2981338 w 3336410"/>
                <a:gd name="connsiteY143" fmla="*/ 350915 h 1256101"/>
                <a:gd name="connsiteX144" fmla="*/ 3007634 w 3336410"/>
                <a:gd name="connsiteY144" fmla="*/ 319463 h 1256101"/>
                <a:gd name="connsiteX145" fmla="*/ 2998661 w 3336410"/>
                <a:gd name="connsiteY145" fmla="*/ 355055 h 1256101"/>
                <a:gd name="connsiteX146" fmla="*/ 3009684 w 3336410"/>
                <a:gd name="connsiteY146" fmla="*/ 351626 h 1256101"/>
                <a:gd name="connsiteX147" fmla="*/ 3007496 w 3336410"/>
                <a:gd name="connsiteY147" fmla="*/ 357878 h 1256101"/>
                <a:gd name="connsiteX148" fmla="*/ 3012680 w 3336410"/>
                <a:gd name="connsiteY148" fmla="*/ 359313 h 1256101"/>
                <a:gd name="connsiteX149" fmla="*/ 3290731 w 3336410"/>
                <a:gd name="connsiteY149" fmla="*/ 288353 h 1256101"/>
                <a:gd name="connsiteX150" fmla="*/ 2894974 w 3336410"/>
                <a:gd name="connsiteY150" fmla="*/ 359767 h 1256101"/>
                <a:gd name="connsiteX151" fmla="*/ 2893328 w 3336410"/>
                <a:gd name="connsiteY151" fmla="*/ 366366 h 1256101"/>
                <a:gd name="connsiteX152" fmla="*/ 2907820 w 3336410"/>
                <a:gd name="connsiteY152" fmla="*/ 365425 h 1256101"/>
                <a:gd name="connsiteX153" fmla="*/ 2903554 w 3336410"/>
                <a:gd name="connsiteY153" fmla="*/ 377966 h 1256101"/>
                <a:gd name="connsiteX154" fmla="*/ 2903550 w 3336410"/>
                <a:gd name="connsiteY154" fmla="*/ 377986 h 1256101"/>
                <a:gd name="connsiteX155" fmla="*/ 2904276 w 3336410"/>
                <a:gd name="connsiteY155" fmla="*/ 377689 h 1256101"/>
                <a:gd name="connsiteX156" fmla="*/ 2911908 w 3336410"/>
                <a:gd name="connsiteY156" fmla="*/ 371076 h 1256101"/>
                <a:gd name="connsiteX157" fmla="*/ 2914229 w 3336410"/>
                <a:gd name="connsiteY157" fmla="*/ 380714 h 1256101"/>
                <a:gd name="connsiteX158" fmla="*/ 2913497 w 3336410"/>
                <a:gd name="connsiteY158" fmla="*/ 382686 h 1256101"/>
                <a:gd name="connsiteX159" fmla="*/ 2915618 w 3336410"/>
                <a:gd name="connsiteY159" fmla="*/ 386476 h 1256101"/>
                <a:gd name="connsiteX160" fmla="*/ 2915997 w 3336410"/>
                <a:gd name="connsiteY160" fmla="*/ 386317 h 1256101"/>
                <a:gd name="connsiteX161" fmla="*/ 2921328 w 3336410"/>
                <a:gd name="connsiteY161" fmla="*/ 394051 h 1256101"/>
                <a:gd name="connsiteX162" fmla="*/ 2919593 w 3336410"/>
                <a:gd name="connsiteY162" fmla="*/ 398387 h 1256101"/>
                <a:gd name="connsiteX163" fmla="*/ 2924560 w 3336410"/>
                <a:gd name="connsiteY163" fmla="*/ 398381 h 1256101"/>
                <a:gd name="connsiteX164" fmla="*/ 2925306 w 3336410"/>
                <a:gd name="connsiteY164" fmla="*/ 398254 h 1256101"/>
                <a:gd name="connsiteX165" fmla="*/ 2925428 w 3336410"/>
                <a:gd name="connsiteY165" fmla="*/ 398234 h 1256101"/>
                <a:gd name="connsiteX166" fmla="*/ 2937056 w 3336410"/>
                <a:gd name="connsiteY166" fmla="*/ 404331 h 1256101"/>
                <a:gd name="connsiteX167" fmla="*/ 2934140 w 3336410"/>
                <a:gd name="connsiteY167" fmla="*/ 410630 h 1256101"/>
                <a:gd name="connsiteX168" fmla="*/ 2924700 w 3336410"/>
                <a:gd name="connsiteY168" fmla="*/ 405991 h 1256101"/>
                <a:gd name="connsiteX169" fmla="*/ 2922022 w 3336410"/>
                <a:gd name="connsiteY169" fmla="*/ 413586 h 1256101"/>
                <a:gd name="connsiteX170" fmla="*/ 2952591 w 3336410"/>
                <a:gd name="connsiteY170" fmla="*/ 411494 h 1256101"/>
                <a:gd name="connsiteX171" fmla="*/ 2946318 w 3336410"/>
                <a:gd name="connsiteY171" fmla="*/ 422540 h 1256101"/>
                <a:gd name="connsiteX172" fmla="*/ 2946313 w 3336410"/>
                <a:gd name="connsiteY172" fmla="*/ 422557 h 1256101"/>
                <a:gd name="connsiteX173" fmla="*/ 2947787 w 3336410"/>
                <a:gd name="connsiteY173" fmla="*/ 422239 h 1256101"/>
                <a:gd name="connsiteX174" fmla="*/ 2962529 w 3336410"/>
                <a:gd name="connsiteY174" fmla="*/ 415937 h 1256101"/>
                <a:gd name="connsiteX175" fmla="*/ 2969600 w 3336410"/>
                <a:gd name="connsiteY175" fmla="*/ 423928 h 1256101"/>
                <a:gd name="connsiteX176" fmla="*/ 2968483 w 3336410"/>
                <a:gd name="connsiteY176" fmla="*/ 425670 h 1256101"/>
                <a:gd name="connsiteX177" fmla="*/ 2973165 w 3336410"/>
                <a:gd name="connsiteY177" fmla="*/ 428151 h 1256101"/>
                <a:gd name="connsiteX178" fmla="*/ 2973829 w 3336410"/>
                <a:gd name="connsiteY178" fmla="*/ 428704 h 1256101"/>
                <a:gd name="connsiteX179" fmla="*/ 2974598 w 3336410"/>
                <a:gd name="connsiteY179" fmla="*/ 428536 h 1256101"/>
                <a:gd name="connsiteX180" fmla="*/ 2987637 w 3336410"/>
                <a:gd name="connsiteY180" fmla="*/ 434637 h 1256101"/>
                <a:gd name="connsiteX181" fmla="*/ 2984915 w 3336410"/>
                <a:gd name="connsiteY181" fmla="*/ 438480 h 1256101"/>
                <a:gd name="connsiteX182" fmla="*/ 2995464 w 3336410"/>
                <a:gd name="connsiteY182" fmla="*/ 438033 h 1256101"/>
                <a:gd name="connsiteX183" fmla="*/ 2997021 w 3336410"/>
                <a:gd name="connsiteY183" fmla="*/ 437858 h 1256101"/>
                <a:gd name="connsiteX184" fmla="*/ 2997275 w 3336410"/>
                <a:gd name="connsiteY184" fmla="*/ 437831 h 1256101"/>
                <a:gd name="connsiteX185" fmla="*/ 3023325 w 3336410"/>
                <a:gd name="connsiteY185" fmla="*/ 441981 h 1256101"/>
                <a:gd name="connsiteX186" fmla="*/ 3018529 w 3336410"/>
                <a:gd name="connsiteY186" fmla="*/ 447597 h 1256101"/>
                <a:gd name="connsiteX187" fmla="*/ 2917933 w 3336410"/>
                <a:gd name="connsiteY187" fmla="*/ 437567 h 1256101"/>
                <a:gd name="connsiteX188" fmla="*/ 2922172 w 3336410"/>
                <a:gd name="connsiteY188" fmla="*/ 442688 h 1256101"/>
                <a:gd name="connsiteX189" fmla="*/ 2922625 w 3336410"/>
                <a:gd name="connsiteY189" fmla="*/ 444371 h 1256101"/>
                <a:gd name="connsiteX190" fmla="*/ 3000236 w 3336410"/>
                <a:gd name="connsiteY190" fmla="*/ 475924 h 1256101"/>
                <a:gd name="connsiteX191" fmla="*/ 3014208 w 3336410"/>
                <a:gd name="connsiteY191" fmla="*/ 490472 h 1256101"/>
                <a:gd name="connsiteX192" fmla="*/ 2907075 w 3336410"/>
                <a:gd name="connsiteY192" fmla="*/ 484931 h 1256101"/>
                <a:gd name="connsiteX193" fmla="*/ 2912431 w 3336410"/>
                <a:gd name="connsiteY193" fmla="*/ 490219 h 1256101"/>
                <a:gd name="connsiteX194" fmla="*/ 2950296 w 3336410"/>
                <a:gd name="connsiteY194" fmla="*/ 504451 h 1256101"/>
                <a:gd name="connsiteX195" fmla="*/ 2953608 w 3336410"/>
                <a:gd name="connsiteY195" fmla="*/ 505520 h 1256101"/>
                <a:gd name="connsiteX196" fmla="*/ 2999940 w 3336410"/>
                <a:gd name="connsiteY196" fmla="*/ 520362 h 1256101"/>
                <a:gd name="connsiteX197" fmla="*/ 2964886 w 3336410"/>
                <a:gd name="connsiteY197" fmla="*/ 522466 h 1256101"/>
                <a:gd name="connsiteX198" fmla="*/ 2963156 w 3336410"/>
                <a:gd name="connsiteY198" fmla="*/ 541478 h 1256101"/>
                <a:gd name="connsiteX199" fmla="*/ 2981638 w 3336410"/>
                <a:gd name="connsiteY199" fmla="*/ 532063 h 1256101"/>
                <a:gd name="connsiteX200" fmla="*/ 2965268 w 3336410"/>
                <a:gd name="connsiteY200" fmla="*/ 555785 h 1256101"/>
                <a:gd name="connsiteX201" fmla="*/ 2973816 w 3336410"/>
                <a:gd name="connsiteY201" fmla="*/ 557720 h 1256101"/>
                <a:gd name="connsiteX202" fmla="*/ 2981338 w 3336410"/>
                <a:gd name="connsiteY202" fmla="*/ 558892 h 1256101"/>
                <a:gd name="connsiteX203" fmla="*/ 3007634 w 3336410"/>
                <a:gd name="connsiteY203" fmla="*/ 537636 h 1256101"/>
                <a:gd name="connsiteX204" fmla="*/ 2998663 w 3336410"/>
                <a:gd name="connsiteY204" fmla="*/ 561690 h 1256101"/>
                <a:gd name="connsiteX205" fmla="*/ 3009685 w 3336410"/>
                <a:gd name="connsiteY205" fmla="*/ 559372 h 1256101"/>
                <a:gd name="connsiteX206" fmla="*/ 3007496 w 3336410"/>
                <a:gd name="connsiteY206" fmla="*/ 563598 h 1256101"/>
                <a:gd name="connsiteX207" fmla="*/ 3012680 w 3336410"/>
                <a:gd name="connsiteY207" fmla="*/ 564567 h 1256101"/>
                <a:gd name="connsiteX208" fmla="*/ 3008902 w 3336410"/>
                <a:gd name="connsiteY208" fmla="*/ 566633 h 1256101"/>
                <a:gd name="connsiteX209" fmla="*/ 3009300 w 3336410"/>
                <a:gd name="connsiteY209" fmla="*/ 567783 h 1256101"/>
                <a:gd name="connsiteX210" fmla="*/ 2999799 w 3336410"/>
                <a:gd name="connsiteY210" fmla="*/ 570409 h 1256101"/>
                <a:gd name="connsiteX211" fmla="*/ 2998388 w 3336410"/>
                <a:gd name="connsiteY211" fmla="*/ 571618 h 1256101"/>
                <a:gd name="connsiteX212" fmla="*/ 3015047 w 3336410"/>
                <a:gd name="connsiteY212" fmla="*/ 573000 h 1256101"/>
                <a:gd name="connsiteX213" fmla="*/ 3003392 w 3336410"/>
                <a:gd name="connsiteY213" fmla="*/ 582575 h 1256101"/>
                <a:gd name="connsiteX214" fmla="*/ 3006747 w 3336410"/>
                <a:gd name="connsiteY214" fmla="*/ 588069 h 1256101"/>
                <a:gd name="connsiteX215" fmla="*/ 3021469 w 3336410"/>
                <a:gd name="connsiteY215" fmla="*/ 590104 h 1256101"/>
                <a:gd name="connsiteX216" fmla="*/ 3056528 w 3336410"/>
                <a:gd name="connsiteY216" fmla="*/ 573889 h 1256101"/>
                <a:gd name="connsiteX217" fmla="*/ 3057718 w 3336410"/>
                <a:gd name="connsiteY217" fmla="*/ 588470 h 1256101"/>
                <a:gd name="connsiteX218" fmla="*/ 3063804 w 3336410"/>
                <a:gd name="connsiteY218" fmla="*/ 585309 h 1256101"/>
                <a:gd name="connsiteX219" fmla="*/ 3066793 w 3336410"/>
                <a:gd name="connsiteY219" fmla="*/ 589264 h 1256101"/>
                <a:gd name="connsiteX220" fmla="*/ 3059993 w 3336410"/>
                <a:gd name="connsiteY220" fmla="*/ 616481 h 1256101"/>
                <a:gd name="connsiteX221" fmla="*/ 3064882 w 3336410"/>
                <a:gd name="connsiteY221" fmla="*/ 618612 h 1256101"/>
                <a:gd name="connsiteX222" fmla="*/ 3058517 w 3336410"/>
                <a:gd name="connsiteY222" fmla="*/ 622026 h 1256101"/>
                <a:gd name="connsiteX223" fmla="*/ 3058210 w 3336410"/>
                <a:gd name="connsiteY223" fmla="*/ 623185 h 1256101"/>
                <a:gd name="connsiteX224" fmla="*/ 3067097 w 3336410"/>
                <a:gd name="connsiteY224" fmla="*/ 623078 h 1256101"/>
                <a:gd name="connsiteX225" fmla="*/ 3092039 w 3336410"/>
                <a:gd name="connsiteY225" fmla="*/ 606847 h 1256101"/>
                <a:gd name="connsiteX226" fmla="*/ 3094824 w 3336410"/>
                <a:gd name="connsiteY226" fmla="*/ 617712 h 1256101"/>
                <a:gd name="connsiteX227" fmla="*/ 3099110 w 3336410"/>
                <a:gd name="connsiteY227" fmla="*/ 614631 h 1256101"/>
                <a:gd name="connsiteX228" fmla="*/ 3101919 w 3336410"/>
                <a:gd name="connsiteY228" fmla="*/ 617273 h 1256101"/>
                <a:gd name="connsiteX229" fmla="*/ 3100002 w 3336410"/>
                <a:gd name="connsiteY229" fmla="*/ 637541 h 1256101"/>
                <a:gd name="connsiteX230" fmla="*/ 3102428 w 3336410"/>
                <a:gd name="connsiteY230" fmla="*/ 639862 h 1256101"/>
                <a:gd name="connsiteX231" fmla="*/ 3102161 w 3336410"/>
                <a:gd name="connsiteY231" fmla="*/ 640124 h 1256101"/>
                <a:gd name="connsiteX232" fmla="*/ 3100144 w 3336410"/>
                <a:gd name="connsiteY232" fmla="*/ 645598 h 1256101"/>
                <a:gd name="connsiteX233" fmla="*/ 3100883 w 3336410"/>
                <a:gd name="connsiteY233" fmla="*/ 651011 h 1256101"/>
                <a:gd name="connsiteX234" fmla="*/ 3104457 w 3336410"/>
                <a:gd name="connsiteY234" fmla="*/ 650880 h 1256101"/>
                <a:gd name="connsiteX235" fmla="*/ 3129205 w 3336410"/>
                <a:gd name="connsiteY235" fmla="*/ 645155 h 1256101"/>
                <a:gd name="connsiteX236" fmla="*/ 3131920 w 3336410"/>
                <a:gd name="connsiteY236" fmla="*/ 646213 h 1256101"/>
                <a:gd name="connsiteX237" fmla="*/ 3132132 w 3336410"/>
                <a:gd name="connsiteY237" fmla="*/ 648344 h 1256101"/>
                <a:gd name="connsiteX238" fmla="*/ 3139226 w 3336410"/>
                <a:gd name="connsiteY238" fmla="*/ 647976 h 1256101"/>
                <a:gd name="connsiteX239" fmla="*/ 3137571 w 3336410"/>
                <a:gd name="connsiteY239" fmla="*/ 654157 h 1256101"/>
                <a:gd name="connsiteX240" fmla="*/ 3137360 w 3336410"/>
                <a:gd name="connsiteY240" fmla="*/ 655672 h 1256101"/>
                <a:gd name="connsiteX241" fmla="*/ 3139406 w 3336410"/>
                <a:gd name="connsiteY241" fmla="*/ 659737 h 1256101"/>
                <a:gd name="connsiteX242" fmla="*/ 3174098 w 3336410"/>
                <a:gd name="connsiteY242" fmla="*/ 656678 h 1256101"/>
                <a:gd name="connsiteX243" fmla="*/ 3152975 w 3336410"/>
                <a:gd name="connsiteY243" fmla="*/ 663419 h 1256101"/>
                <a:gd name="connsiteX244" fmla="*/ 3166642 w 3336410"/>
                <a:gd name="connsiteY244" fmla="*/ 665300 h 1256101"/>
                <a:gd name="connsiteX245" fmla="*/ 3152722 w 3336410"/>
                <a:gd name="connsiteY245" fmla="*/ 667066 h 1256101"/>
                <a:gd name="connsiteX246" fmla="*/ 3151182 w 3336410"/>
                <a:gd name="connsiteY246" fmla="*/ 666969 h 1256101"/>
                <a:gd name="connsiteX247" fmla="*/ 3178423 w 3336410"/>
                <a:gd name="connsiteY247" fmla="*/ 673634 h 1256101"/>
                <a:gd name="connsiteX248" fmla="*/ 3156363 w 3336410"/>
                <a:gd name="connsiteY248" fmla="*/ 678899 h 1256101"/>
                <a:gd name="connsiteX249" fmla="*/ 3164253 w 3336410"/>
                <a:gd name="connsiteY249" fmla="*/ 681700 h 1256101"/>
                <a:gd name="connsiteX250" fmla="*/ 3139706 w 3336410"/>
                <a:gd name="connsiteY250" fmla="*/ 683701 h 1256101"/>
                <a:gd name="connsiteX251" fmla="*/ 3143188 w 3336410"/>
                <a:gd name="connsiteY251" fmla="*/ 688671 h 1256101"/>
                <a:gd name="connsiteX252" fmla="*/ 3150706 w 3336410"/>
                <a:gd name="connsiteY252" fmla="*/ 688533 h 1256101"/>
                <a:gd name="connsiteX253" fmla="*/ 3146035 w 3336410"/>
                <a:gd name="connsiteY253" fmla="*/ 691864 h 1256101"/>
                <a:gd name="connsiteX254" fmla="*/ 3147249 w 3336410"/>
                <a:gd name="connsiteY254" fmla="*/ 693471 h 1256101"/>
                <a:gd name="connsiteX255" fmla="*/ 3170175 w 3336410"/>
                <a:gd name="connsiteY255" fmla="*/ 695578 h 1256101"/>
                <a:gd name="connsiteX256" fmla="*/ 3154476 w 3336410"/>
                <a:gd name="connsiteY256" fmla="*/ 700284 h 1256101"/>
                <a:gd name="connsiteX257" fmla="*/ 3153639 w 3336410"/>
                <a:gd name="connsiteY257" fmla="*/ 700726 h 1256101"/>
                <a:gd name="connsiteX258" fmla="*/ 3153679 w 3336410"/>
                <a:gd name="connsiteY258" fmla="*/ 700723 h 1256101"/>
                <a:gd name="connsiteX259" fmla="*/ 3180053 w 3336410"/>
                <a:gd name="connsiteY259" fmla="*/ 697918 h 1256101"/>
                <a:gd name="connsiteX260" fmla="*/ 3173341 w 3336410"/>
                <a:gd name="connsiteY260" fmla="*/ 706625 h 1256101"/>
                <a:gd name="connsiteX261" fmla="*/ 3198548 w 3336410"/>
                <a:gd name="connsiteY261" fmla="*/ 704565 h 1256101"/>
                <a:gd name="connsiteX262" fmla="*/ 3197865 w 3336410"/>
                <a:gd name="connsiteY262" fmla="*/ 706017 h 1256101"/>
                <a:gd name="connsiteX263" fmla="*/ 3189876 w 3336410"/>
                <a:gd name="connsiteY263" fmla="*/ 708489 h 1256101"/>
                <a:gd name="connsiteX264" fmla="*/ 3211803 w 3336410"/>
                <a:gd name="connsiteY264" fmla="*/ 710232 h 1256101"/>
                <a:gd name="connsiteX265" fmla="*/ 3186058 w 3336410"/>
                <a:gd name="connsiteY265" fmla="*/ 716252 h 1256101"/>
                <a:gd name="connsiteX266" fmla="*/ 3185858 w 3336410"/>
                <a:gd name="connsiteY266" fmla="*/ 716593 h 1256101"/>
                <a:gd name="connsiteX267" fmla="*/ 3199745 w 3336410"/>
                <a:gd name="connsiteY267" fmla="*/ 716665 h 1256101"/>
                <a:gd name="connsiteX268" fmla="*/ 3186000 w 3336410"/>
                <a:gd name="connsiteY268" fmla="*/ 718985 h 1256101"/>
                <a:gd name="connsiteX269" fmla="*/ 3206948 w 3336410"/>
                <a:gd name="connsiteY269" fmla="*/ 721776 h 1256101"/>
                <a:gd name="connsiteX270" fmla="*/ 3172297 w 3336410"/>
                <a:gd name="connsiteY270" fmla="*/ 722486 h 1256101"/>
                <a:gd name="connsiteX271" fmla="*/ 3170123 w 3336410"/>
                <a:gd name="connsiteY271" fmla="*/ 725332 h 1256101"/>
                <a:gd name="connsiteX272" fmla="*/ 3172773 w 3336410"/>
                <a:gd name="connsiteY272" fmla="*/ 725712 h 1256101"/>
                <a:gd name="connsiteX273" fmla="*/ 3170289 w 3336410"/>
                <a:gd name="connsiteY273" fmla="*/ 726314 h 1256101"/>
                <a:gd name="connsiteX274" fmla="*/ 3171754 w 3336410"/>
                <a:gd name="connsiteY274" fmla="*/ 730270 h 1256101"/>
                <a:gd name="connsiteX275" fmla="*/ 3164658 w 3336410"/>
                <a:gd name="connsiteY275" fmla="*/ 730585 h 1256101"/>
                <a:gd name="connsiteX276" fmla="*/ 3164382 w 3336410"/>
                <a:gd name="connsiteY276" fmla="*/ 732010 h 1256101"/>
                <a:gd name="connsiteX277" fmla="*/ 3161629 w 3336410"/>
                <a:gd name="connsiteY277" fmla="*/ 732921 h 1256101"/>
                <a:gd name="connsiteX278" fmla="*/ 3137022 w 3336410"/>
                <a:gd name="connsiteY278" fmla="*/ 731085 h 1256101"/>
                <a:gd name="connsiteX279" fmla="*/ 3128130 w 3336410"/>
                <a:gd name="connsiteY279" fmla="*/ 731568 h 1256101"/>
                <a:gd name="connsiteX280" fmla="*/ 3134951 w 3336410"/>
                <a:gd name="connsiteY280" fmla="*/ 736991 h 1256101"/>
                <a:gd name="connsiteX281" fmla="*/ 3147060 w 3336410"/>
                <a:gd name="connsiteY281" fmla="*/ 734722 h 1256101"/>
                <a:gd name="connsiteX282" fmla="*/ 3149889 w 3336410"/>
                <a:gd name="connsiteY282" fmla="*/ 736063 h 1256101"/>
                <a:gd name="connsiteX283" fmla="*/ 3148669 w 3336410"/>
                <a:gd name="connsiteY283" fmla="*/ 740777 h 1256101"/>
                <a:gd name="connsiteX284" fmla="*/ 3129574 w 3336410"/>
                <a:gd name="connsiteY284" fmla="*/ 744173 h 1256101"/>
                <a:gd name="connsiteX285" fmla="*/ 3136723 w 3336410"/>
                <a:gd name="connsiteY285" fmla="*/ 748081 h 1256101"/>
                <a:gd name="connsiteX286" fmla="*/ 3136471 w 3336410"/>
                <a:gd name="connsiteY286" fmla="*/ 749050 h 1256101"/>
                <a:gd name="connsiteX287" fmla="*/ 3251873 w 3336410"/>
                <a:gd name="connsiteY287" fmla="*/ 760661 h 1256101"/>
                <a:gd name="connsiteX288" fmla="*/ 3232027 w 3336410"/>
                <a:gd name="connsiteY288" fmla="*/ 762207 h 1256101"/>
                <a:gd name="connsiteX289" fmla="*/ 3336410 w 3336410"/>
                <a:gd name="connsiteY289" fmla="*/ 782927 h 1256101"/>
                <a:gd name="connsiteX290" fmla="*/ 3284281 w 3336410"/>
                <a:gd name="connsiteY290" fmla="*/ 792030 h 1256101"/>
                <a:gd name="connsiteX291" fmla="*/ 3216326 w 3336410"/>
                <a:gd name="connsiteY291" fmla="*/ 793073 h 1256101"/>
                <a:gd name="connsiteX292" fmla="*/ 3243206 w 3336410"/>
                <a:gd name="connsiteY292" fmla="*/ 799171 h 1256101"/>
                <a:gd name="connsiteX293" fmla="*/ 3174302 w 3336410"/>
                <a:gd name="connsiteY293" fmla="*/ 813495 h 1256101"/>
                <a:gd name="connsiteX294" fmla="*/ 3158769 w 3336410"/>
                <a:gd name="connsiteY294" fmla="*/ 821615 h 1256101"/>
                <a:gd name="connsiteX295" fmla="*/ 3129575 w 3336410"/>
                <a:gd name="connsiteY295" fmla="*/ 824660 h 1256101"/>
                <a:gd name="connsiteX296" fmla="*/ 3136723 w 3336410"/>
                <a:gd name="connsiteY296" fmla="*/ 827303 h 1256101"/>
                <a:gd name="connsiteX297" fmla="*/ 3136472 w 3336410"/>
                <a:gd name="connsiteY297" fmla="*/ 827958 h 1256101"/>
                <a:gd name="connsiteX298" fmla="*/ 3218059 w 3336410"/>
                <a:gd name="connsiteY298" fmla="*/ 833781 h 1256101"/>
                <a:gd name="connsiteX299" fmla="*/ 3148895 w 3336410"/>
                <a:gd name="connsiteY299" fmla="*/ 861979 h 1256101"/>
                <a:gd name="connsiteX300" fmla="*/ 3173433 w 3336410"/>
                <a:gd name="connsiteY300" fmla="*/ 871749 h 1256101"/>
                <a:gd name="connsiteX301" fmla="*/ 3158185 w 3336410"/>
                <a:gd name="connsiteY301" fmla="*/ 877549 h 1256101"/>
                <a:gd name="connsiteX302" fmla="*/ 3170763 w 3336410"/>
                <a:gd name="connsiteY302" fmla="*/ 880483 h 1256101"/>
                <a:gd name="connsiteX303" fmla="*/ 3186617 w 3336410"/>
                <a:gd name="connsiteY303" fmla="*/ 889779 h 1256101"/>
                <a:gd name="connsiteX304" fmla="*/ 3148898 w 3336410"/>
                <a:gd name="connsiteY304" fmla="*/ 904277 h 1256101"/>
                <a:gd name="connsiteX305" fmla="*/ 3167255 w 3336410"/>
                <a:gd name="connsiteY305" fmla="*/ 909817 h 1256101"/>
                <a:gd name="connsiteX306" fmla="*/ 3148036 w 3336410"/>
                <a:gd name="connsiteY306" fmla="*/ 912195 h 1256101"/>
                <a:gd name="connsiteX307" fmla="*/ 3180793 w 3336410"/>
                <a:gd name="connsiteY307" fmla="*/ 924291 h 1256101"/>
                <a:gd name="connsiteX308" fmla="*/ 3123452 w 3336410"/>
                <a:gd name="connsiteY308" fmla="*/ 924219 h 1256101"/>
                <a:gd name="connsiteX309" fmla="*/ 3157171 w 3336410"/>
                <a:gd name="connsiteY309" fmla="*/ 936764 h 1256101"/>
                <a:gd name="connsiteX310" fmla="*/ 3148039 w 3336410"/>
                <a:gd name="connsiteY310" fmla="*/ 938212 h 1256101"/>
                <a:gd name="connsiteX311" fmla="*/ 3180796 w 3336410"/>
                <a:gd name="connsiteY311" fmla="*/ 946388 h 1256101"/>
                <a:gd name="connsiteX312" fmla="*/ 3123453 w 3336410"/>
                <a:gd name="connsiteY312" fmla="*/ 946339 h 1256101"/>
                <a:gd name="connsiteX313" fmla="*/ 3233383 w 3336410"/>
                <a:gd name="connsiteY313" fmla="*/ 968203 h 1256101"/>
                <a:gd name="connsiteX314" fmla="*/ 3227441 w 3336410"/>
                <a:gd name="connsiteY314" fmla="*/ 969291 h 1256101"/>
                <a:gd name="connsiteX315" fmla="*/ 3199526 w 3336410"/>
                <a:gd name="connsiteY315" fmla="*/ 971829 h 1256101"/>
                <a:gd name="connsiteX316" fmla="*/ 3177266 w 3336410"/>
                <a:gd name="connsiteY316" fmla="*/ 969589 h 1256101"/>
                <a:gd name="connsiteX317" fmla="*/ 3168043 w 3336410"/>
                <a:gd name="connsiteY317" fmla="*/ 977454 h 1256101"/>
                <a:gd name="connsiteX318" fmla="*/ 3030092 w 3336410"/>
                <a:gd name="connsiteY318" fmla="*/ 990509 h 1256101"/>
                <a:gd name="connsiteX319" fmla="*/ 3029239 w 3336410"/>
                <a:gd name="connsiteY319" fmla="*/ 992454 h 1256101"/>
                <a:gd name="connsiteX320" fmla="*/ 3027867 w 3336410"/>
                <a:gd name="connsiteY320" fmla="*/ 994579 h 1256101"/>
                <a:gd name="connsiteX321" fmla="*/ 3007292 w 3336410"/>
                <a:gd name="connsiteY321" fmla="*/ 993269 h 1256101"/>
                <a:gd name="connsiteX322" fmla="*/ 3004290 w 3336410"/>
                <a:gd name="connsiteY322" fmla="*/ 993598 h 1256101"/>
                <a:gd name="connsiteX323" fmla="*/ 2997560 w 3336410"/>
                <a:gd name="connsiteY323" fmla="*/ 994955 h 1256101"/>
                <a:gd name="connsiteX324" fmla="*/ 2998375 w 3336410"/>
                <a:gd name="connsiteY324" fmla="*/ 995910 h 1256101"/>
                <a:gd name="connsiteX325" fmla="*/ 2997560 w 3336410"/>
                <a:gd name="connsiteY325" fmla="*/ 996154 h 1256101"/>
                <a:gd name="connsiteX326" fmla="*/ 2999603 w 3336410"/>
                <a:gd name="connsiteY326" fmla="*/ 999700 h 1256101"/>
                <a:gd name="connsiteX327" fmla="*/ 2997775 w 3336410"/>
                <a:gd name="connsiteY327" fmla="*/ 1000782 h 1256101"/>
                <a:gd name="connsiteX328" fmla="*/ 2999671 w 3336410"/>
                <a:gd name="connsiteY328" fmla="*/ 1000996 h 1256101"/>
                <a:gd name="connsiteX329" fmla="*/ 2999756 w 3336410"/>
                <a:gd name="connsiteY329" fmla="*/ 1003043 h 1256101"/>
                <a:gd name="connsiteX330" fmla="*/ 2997773 w 3336410"/>
                <a:gd name="connsiteY330" fmla="*/ 1004778 h 1256101"/>
                <a:gd name="connsiteX331" fmla="*/ 3006509 w 3336410"/>
                <a:gd name="connsiteY331" fmla="*/ 1006236 h 1256101"/>
                <a:gd name="connsiteX332" fmla="*/ 2964152 w 3336410"/>
                <a:gd name="connsiteY332" fmla="*/ 1011190 h 1256101"/>
                <a:gd name="connsiteX333" fmla="*/ 2958178 w 3336410"/>
                <a:gd name="connsiteY333" fmla="*/ 1018256 h 1256101"/>
                <a:gd name="connsiteX334" fmla="*/ 2955182 w 3336410"/>
                <a:gd name="connsiteY334" fmla="*/ 1017772 h 1256101"/>
                <a:gd name="connsiteX335" fmla="*/ 2970860 w 3336410"/>
                <a:gd name="connsiteY335" fmla="*/ 1026639 h 1256101"/>
                <a:gd name="connsiteX336" fmla="*/ 2967961 w 3336410"/>
                <a:gd name="connsiteY336" fmla="*/ 1027615 h 1256101"/>
                <a:gd name="connsiteX337" fmla="*/ 2959311 w 3336410"/>
                <a:gd name="connsiteY337" fmla="*/ 1028651 h 1256101"/>
                <a:gd name="connsiteX338" fmla="*/ 2958179 w 3336410"/>
                <a:gd name="connsiteY338" fmla="*/ 1030633 h 1256101"/>
                <a:gd name="connsiteX339" fmla="*/ 2948836 w 3336410"/>
                <a:gd name="connsiteY339" fmla="*/ 1028403 h 1256101"/>
                <a:gd name="connsiteX340" fmla="*/ 2962499 w 3336410"/>
                <a:gd name="connsiteY340" fmla="*/ 1037473 h 1256101"/>
                <a:gd name="connsiteX341" fmla="*/ 2990457 w 3336410"/>
                <a:gd name="connsiteY341" fmla="*/ 1030910 h 1256101"/>
                <a:gd name="connsiteX342" fmla="*/ 2993089 w 3336410"/>
                <a:gd name="connsiteY342" fmla="*/ 1033124 h 1256101"/>
                <a:gd name="connsiteX343" fmla="*/ 2991842 w 3336410"/>
                <a:gd name="connsiteY343" fmla="*/ 1037161 h 1256101"/>
                <a:gd name="connsiteX344" fmla="*/ 3000030 w 3336410"/>
                <a:gd name="connsiteY344" fmla="*/ 1035429 h 1256101"/>
                <a:gd name="connsiteX345" fmla="*/ 3000933 w 3336410"/>
                <a:gd name="connsiteY345" fmla="*/ 1037054 h 1256101"/>
                <a:gd name="connsiteX346" fmla="*/ 2996322 w 3336410"/>
                <a:gd name="connsiteY346" fmla="*/ 1045946 h 1256101"/>
                <a:gd name="connsiteX347" fmla="*/ 3009330 w 3336410"/>
                <a:gd name="connsiteY347" fmla="*/ 1048509 h 1256101"/>
                <a:gd name="connsiteX348" fmla="*/ 3026427 w 3336410"/>
                <a:gd name="connsiteY348" fmla="*/ 1043415 h 1256101"/>
                <a:gd name="connsiteX349" fmla="*/ 3029144 w 3336410"/>
                <a:gd name="connsiteY349" fmla="*/ 1044924 h 1256101"/>
                <a:gd name="connsiteX350" fmla="*/ 3029356 w 3336410"/>
                <a:gd name="connsiteY350" fmla="*/ 1047981 h 1256101"/>
                <a:gd name="connsiteX351" fmla="*/ 3036450 w 3336410"/>
                <a:gd name="connsiteY351" fmla="*/ 1047437 h 1256101"/>
                <a:gd name="connsiteX352" fmla="*/ 3035616 w 3336410"/>
                <a:gd name="connsiteY352" fmla="*/ 1053121 h 1256101"/>
                <a:gd name="connsiteX353" fmla="*/ 3066505 w 3336410"/>
                <a:gd name="connsiteY353" fmla="*/ 1058038 h 1256101"/>
                <a:gd name="connsiteX354" fmla="*/ 3053607 w 3336410"/>
                <a:gd name="connsiteY354" fmla="*/ 1059556 h 1256101"/>
                <a:gd name="connsiteX355" fmla="*/ 3061499 w 3336410"/>
                <a:gd name="connsiteY355" fmla="*/ 1062258 h 1256101"/>
                <a:gd name="connsiteX356" fmla="*/ 3036950 w 3336410"/>
                <a:gd name="connsiteY356" fmla="*/ 1064233 h 1256101"/>
                <a:gd name="connsiteX357" fmla="*/ 3043274 w 3336410"/>
                <a:gd name="connsiteY357" fmla="*/ 1076268 h 1256101"/>
                <a:gd name="connsiteX358" fmla="*/ 3016973 w 3336410"/>
                <a:gd name="connsiteY358" fmla="*/ 1075226 h 1256101"/>
                <a:gd name="connsiteX359" fmla="*/ 3016930 w 3336410"/>
                <a:gd name="connsiteY359" fmla="*/ 1075226 h 1256101"/>
                <a:gd name="connsiteX360" fmla="*/ 3017749 w 3336410"/>
                <a:gd name="connsiteY360" fmla="*/ 1075775 h 1256101"/>
                <a:gd name="connsiteX361" fmla="*/ 3033265 w 3336410"/>
                <a:gd name="connsiteY361" fmla="*/ 1080867 h 1256101"/>
                <a:gd name="connsiteX362" fmla="*/ 3003718 w 3336410"/>
                <a:gd name="connsiteY362" fmla="*/ 1087134 h 1256101"/>
                <a:gd name="connsiteX363" fmla="*/ 3013150 w 3336410"/>
                <a:gd name="connsiteY363" fmla="*/ 1090823 h 1256101"/>
                <a:gd name="connsiteX364" fmla="*/ 2981202 w 3336410"/>
                <a:gd name="connsiteY364" fmla="*/ 1092914 h 1256101"/>
                <a:gd name="connsiteX365" fmla="*/ 2986286 w 3336410"/>
                <a:gd name="connsiteY365" fmla="*/ 1108753 h 1256101"/>
                <a:gd name="connsiteX366" fmla="*/ 2952849 w 3336410"/>
                <a:gd name="connsiteY366" fmla="*/ 1106874 h 1256101"/>
                <a:gd name="connsiteX367" fmla="*/ 2952795 w 3336410"/>
                <a:gd name="connsiteY367" fmla="*/ 1106874 h 1256101"/>
                <a:gd name="connsiteX368" fmla="*/ 2955796 w 3336410"/>
                <a:gd name="connsiteY368" fmla="*/ 1113738 h 1256101"/>
                <a:gd name="connsiteX369" fmla="*/ 2926740 w 3336410"/>
                <a:gd name="connsiteY369" fmla="*/ 1110802 h 1256101"/>
                <a:gd name="connsiteX370" fmla="*/ 2924047 w 3336410"/>
                <a:gd name="connsiteY370" fmla="*/ 1116073 h 1256101"/>
                <a:gd name="connsiteX371" fmla="*/ 2931778 w 3336410"/>
                <a:gd name="connsiteY371" fmla="*/ 1118720 h 1256101"/>
                <a:gd name="connsiteX372" fmla="*/ 2923427 w 3336410"/>
                <a:gd name="connsiteY372" fmla="*/ 1119313 h 1256101"/>
                <a:gd name="connsiteX373" fmla="*/ 2916709 w 3336410"/>
                <a:gd name="connsiteY373" fmla="*/ 1126446 h 1256101"/>
                <a:gd name="connsiteX374" fmla="*/ 2879858 w 3336410"/>
                <a:gd name="connsiteY374" fmla="*/ 1121770 h 1256101"/>
                <a:gd name="connsiteX375" fmla="*/ 2882200 w 3336410"/>
                <a:gd name="connsiteY375" fmla="*/ 1122997 h 1256101"/>
                <a:gd name="connsiteX376" fmla="*/ 2876008 w 3336410"/>
                <a:gd name="connsiteY376" fmla="*/ 1124135 h 1256101"/>
                <a:gd name="connsiteX377" fmla="*/ 2879355 w 3336410"/>
                <a:gd name="connsiteY377" fmla="*/ 1127664 h 1256101"/>
                <a:gd name="connsiteX378" fmla="*/ 2867680 w 3336410"/>
                <a:gd name="connsiteY378" fmla="*/ 1128764 h 1256101"/>
                <a:gd name="connsiteX379" fmla="*/ 2869205 w 3336410"/>
                <a:gd name="connsiteY379" fmla="*/ 1141685 h 1256101"/>
                <a:gd name="connsiteX380" fmla="*/ 2981339 w 3336410"/>
                <a:gd name="connsiteY380" fmla="*/ 1141684 h 1256101"/>
                <a:gd name="connsiteX381" fmla="*/ 2986351 w 3336410"/>
                <a:gd name="connsiteY381" fmla="*/ 1162457 h 1256101"/>
                <a:gd name="connsiteX382" fmla="*/ 2955339 w 3336410"/>
                <a:gd name="connsiteY382" fmla="*/ 1162118 h 1256101"/>
                <a:gd name="connsiteX383" fmla="*/ 2952849 w 3336410"/>
                <a:gd name="connsiteY383" fmla="*/ 1161763 h 1256101"/>
                <a:gd name="connsiteX384" fmla="*/ 2952795 w 3336410"/>
                <a:gd name="connsiteY384" fmla="*/ 1161761 h 1256101"/>
                <a:gd name="connsiteX385" fmla="*/ 2953060 w 3336410"/>
                <a:gd name="connsiteY385" fmla="*/ 1162079 h 1256101"/>
                <a:gd name="connsiteX386" fmla="*/ 2935123 w 3336410"/>
                <a:gd name="connsiteY386" fmla="*/ 1161773 h 1256101"/>
                <a:gd name="connsiteX387" fmla="*/ 2951868 w 3336410"/>
                <a:gd name="connsiteY387" fmla="*/ 1169537 h 1256101"/>
                <a:gd name="connsiteX388" fmla="*/ 2934080 w 3336410"/>
                <a:gd name="connsiteY388" fmla="*/ 1169267 h 1256101"/>
                <a:gd name="connsiteX389" fmla="*/ 2926740 w 3336410"/>
                <a:gd name="connsiteY389" fmla="*/ 1167575 h 1256101"/>
                <a:gd name="connsiteX390" fmla="*/ 2926197 w 3336410"/>
                <a:gd name="connsiteY390" fmla="*/ 1169148 h 1256101"/>
                <a:gd name="connsiteX391" fmla="*/ 2863416 w 3336410"/>
                <a:gd name="connsiteY391" fmla="*/ 1167945 h 1256101"/>
                <a:gd name="connsiteX392" fmla="*/ 2863278 w 3336410"/>
                <a:gd name="connsiteY392" fmla="*/ 1167943 h 1256101"/>
                <a:gd name="connsiteX393" fmla="*/ 2865820 w 3336410"/>
                <a:gd name="connsiteY393" fmla="*/ 1168317 h 1256101"/>
                <a:gd name="connsiteX394" fmla="*/ 2916293 w 3336410"/>
                <a:gd name="connsiteY394" fmla="*/ 1172060 h 1256101"/>
                <a:gd name="connsiteX395" fmla="*/ 2852308 w 3336410"/>
                <a:gd name="connsiteY395" fmla="*/ 1173857 h 1256101"/>
                <a:gd name="connsiteX396" fmla="*/ 2839156 w 3336410"/>
                <a:gd name="connsiteY396" fmla="*/ 1173589 h 1256101"/>
                <a:gd name="connsiteX397" fmla="*/ 2838665 w 3336410"/>
                <a:gd name="connsiteY397" fmla="*/ 1178079 h 1256101"/>
                <a:gd name="connsiteX398" fmla="*/ 2823644 w 3336410"/>
                <a:gd name="connsiteY398" fmla="*/ 1174344 h 1256101"/>
                <a:gd name="connsiteX399" fmla="*/ 2823304 w 3336410"/>
                <a:gd name="connsiteY399" fmla="*/ 1174400 h 1256101"/>
                <a:gd name="connsiteX400" fmla="*/ 2823857 w 3336410"/>
                <a:gd name="connsiteY400" fmla="*/ 1182390 h 1256101"/>
                <a:gd name="connsiteX401" fmla="*/ 2810681 w 3336410"/>
                <a:gd name="connsiteY401" fmla="*/ 1177560 h 1256101"/>
                <a:gd name="connsiteX402" fmla="*/ 2808785 w 3336410"/>
                <a:gd name="connsiteY402" fmla="*/ 1183560 h 1256101"/>
                <a:gd name="connsiteX403" fmla="*/ 2812064 w 3336410"/>
                <a:gd name="connsiteY403" fmla="*/ 1187016 h 1256101"/>
                <a:gd name="connsiteX404" fmla="*/ 2808102 w 3336410"/>
                <a:gd name="connsiteY404" fmla="*/ 1187298 h 1256101"/>
                <a:gd name="connsiteX405" fmla="*/ 2804105 w 3336410"/>
                <a:gd name="connsiteY405" fmla="*/ 1195267 h 1256101"/>
                <a:gd name="connsiteX406" fmla="*/ 2782326 w 3336410"/>
                <a:gd name="connsiteY406" fmla="*/ 1185891 h 1256101"/>
                <a:gd name="connsiteX407" fmla="*/ 2780773 w 3336410"/>
                <a:gd name="connsiteY407" fmla="*/ 1186560 h 1256101"/>
                <a:gd name="connsiteX408" fmla="*/ 2779592 w 3336410"/>
                <a:gd name="connsiteY408" fmla="*/ 1188604 h 1256101"/>
                <a:gd name="connsiteX409" fmla="*/ 2777311 w 3336410"/>
                <a:gd name="connsiteY409" fmla="*/ 1189142 h 1256101"/>
                <a:gd name="connsiteX410" fmla="*/ 2774107 w 3336410"/>
                <a:gd name="connsiteY410" fmla="*/ 1193140 h 1256101"/>
                <a:gd name="connsiteX411" fmla="*/ 2772357 w 3336410"/>
                <a:gd name="connsiteY411" fmla="*/ 1209865 h 1256101"/>
                <a:gd name="connsiteX412" fmla="*/ 2832354 w 3336410"/>
                <a:gd name="connsiteY412" fmla="*/ 1216142 h 1256101"/>
                <a:gd name="connsiteX413" fmla="*/ 2832160 w 3336410"/>
                <a:gd name="connsiteY413" fmla="*/ 1240548 h 1256101"/>
                <a:gd name="connsiteX414" fmla="*/ 2817756 w 3336410"/>
                <a:gd name="connsiteY414" fmla="*/ 1238642 h 1256101"/>
                <a:gd name="connsiteX415" fmla="*/ 2816641 w 3336410"/>
                <a:gd name="connsiteY415" fmla="*/ 1238106 h 1256101"/>
                <a:gd name="connsiteX416" fmla="*/ 2816615 w 3336410"/>
                <a:gd name="connsiteY416" fmla="*/ 1238102 h 1256101"/>
                <a:gd name="connsiteX417" fmla="*/ 2816701 w 3336410"/>
                <a:gd name="connsiteY417" fmla="*/ 1238485 h 1256101"/>
                <a:gd name="connsiteX418" fmla="*/ 2808382 w 3336410"/>
                <a:gd name="connsiteY418" fmla="*/ 1237256 h 1256101"/>
                <a:gd name="connsiteX419" fmla="*/ 2815237 w 3336410"/>
                <a:gd name="connsiteY419" fmla="*/ 1247102 h 1256101"/>
                <a:gd name="connsiteX420" fmla="*/ 2806985 w 3336410"/>
                <a:gd name="connsiteY420" fmla="*/ 1245920 h 1256101"/>
                <a:gd name="connsiteX421" fmla="*/ 2803772 w 3336410"/>
                <a:gd name="connsiteY421" fmla="*/ 1243595 h 1256101"/>
                <a:gd name="connsiteX422" fmla="*/ 2803328 w 3336410"/>
                <a:gd name="connsiteY422" fmla="*/ 1245397 h 1256101"/>
                <a:gd name="connsiteX423" fmla="*/ 2774232 w 3336410"/>
                <a:gd name="connsiteY423" fmla="*/ 1240939 h 1256101"/>
                <a:gd name="connsiteX424" fmla="*/ 2774168 w 3336410"/>
                <a:gd name="connsiteY424" fmla="*/ 1240931 h 1256101"/>
                <a:gd name="connsiteX425" fmla="*/ 2775306 w 3336410"/>
                <a:gd name="connsiteY425" fmla="*/ 1241491 h 1256101"/>
                <a:gd name="connsiteX426" fmla="*/ 2798360 w 3336410"/>
                <a:gd name="connsiteY426" fmla="*/ 1248304 h 1256101"/>
                <a:gd name="connsiteX427" fmla="*/ 2768339 w 3336410"/>
                <a:gd name="connsiteY427" fmla="*/ 1247275 h 1256101"/>
                <a:gd name="connsiteX428" fmla="*/ 2761874 w 3336410"/>
                <a:gd name="connsiteY428" fmla="*/ 1246265 h 1256101"/>
                <a:gd name="connsiteX429" fmla="*/ 2753797 w 3336410"/>
                <a:gd name="connsiteY429" fmla="*/ 1246777 h 1256101"/>
                <a:gd name="connsiteX430" fmla="*/ 2750389 w 3336410"/>
                <a:gd name="connsiteY430" fmla="*/ 1246660 h 1256101"/>
                <a:gd name="connsiteX431" fmla="*/ 2750999 w 3336410"/>
                <a:gd name="connsiteY431" fmla="*/ 1246954 h 1256101"/>
                <a:gd name="connsiteX432" fmla="*/ 2727828 w 3336410"/>
                <a:gd name="connsiteY432" fmla="*/ 1248424 h 1256101"/>
                <a:gd name="connsiteX433" fmla="*/ 2713584 w 3336410"/>
                <a:gd name="connsiteY433" fmla="*/ 1246121 h 1256101"/>
                <a:gd name="connsiteX434" fmla="*/ 2714925 w 3336410"/>
                <a:gd name="connsiteY434" fmla="*/ 1249411 h 1256101"/>
                <a:gd name="connsiteX435" fmla="*/ 2715527 w 3336410"/>
                <a:gd name="connsiteY435" fmla="*/ 1249939 h 1256101"/>
                <a:gd name="connsiteX436" fmla="*/ 2715624 w 3336410"/>
                <a:gd name="connsiteY436" fmla="*/ 1250025 h 1256101"/>
                <a:gd name="connsiteX437" fmla="*/ 2699340 w 3336410"/>
                <a:gd name="connsiteY437" fmla="*/ 1256101 h 1256101"/>
                <a:gd name="connsiteX438" fmla="*/ 2678538 w 3336410"/>
                <a:gd name="connsiteY438" fmla="*/ 1252492 h 1256101"/>
                <a:gd name="connsiteX439" fmla="*/ 2716512 w 3336410"/>
                <a:gd name="connsiteY439" fmla="*/ 1225657 h 1256101"/>
                <a:gd name="connsiteX440" fmla="*/ 2573442 w 3336410"/>
                <a:gd name="connsiteY440" fmla="*/ 1236034 h 1256101"/>
                <a:gd name="connsiteX441" fmla="*/ 2518748 w 3336410"/>
                <a:gd name="connsiteY441" fmla="*/ 1234485 h 1256101"/>
                <a:gd name="connsiteX442" fmla="*/ 2540010 w 3336410"/>
                <a:gd name="connsiteY442" fmla="*/ 1204050 h 1256101"/>
                <a:gd name="connsiteX443" fmla="*/ 2468583 w 3336410"/>
                <a:gd name="connsiteY443" fmla="*/ 1210149 h 1256101"/>
                <a:gd name="connsiteX444" fmla="*/ 2464494 w 3336410"/>
                <a:gd name="connsiteY444" fmla="*/ 1210711 h 1256101"/>
                <a:gd name="connsiteX445" fmla="*/ 2407700 w 3336410"/>
                <a:gd name="connsiteY445" fmla="*/ 1218605 h 1256101"/>
                <a:gd name="connsiteX446" fmla="*/ 2400934 w 3336410"/>
                <a:gd name="connsiteY446" fmla="*/ 1207430 h 1256101"/>
                <a:gd name="connsiteX447" fmla="*/ 2330071 w 3336410"/>
                <a:gd name="connsiteY447" fmla="*/ 1199499 h 1256101"/>
                <a:gd name="connsiteX448" fmla="*/ 2364622 w 3336410"/>
                <a:gd name="connsiteY448" fmla="*/ 1208633 h 1256101"/>
                <a:gd name="connsiteX449" fmla="*/ 2276641 w 3336410"/>
                <a:gd name="connsiteY449" fmla="*/ 1194540 h 1256101"/>
                <a:gd name="connsiteX450" fmla="*/ 2269154 w 3336410"/>
                <a:gd name="connsiteY450" fmla="*/ 1196309 h 1256101"/>
                <a:gd name="connsiteX451" fmla="*/ 2264557 w 3336410"/>
                <a:gd name="connsiteY451" fmla="*/ 1198074 h 1256101"/>
                <a:gd name="connsiteX452" fmla="*/ 2343029 w 3336410"/>
                <a:gd name="connsiteY452" fmla="*/ 1214138 h 1256101"/>
                <a:gd name="connsiteX453" fmla="*/ 2253584 w 3336410"/>
                <a:gd name="connsiteY453" fmla="*/ 1202100 h 1256101"/>
                <a:gd name="connsiteX454" fmla="*/ 2261885 w 3336410"/>
                <a:gd name="connsiteY454" fmla="*/ 1206260 h 1256101"/>
                <a:gd name="connsiteX455" fmla="*/ 2246193 w 3336410"/>
                <a:gd name="connsiteY455" fmla="*/ 1203965 h 1256101"/>
                <a:gd name="connsiteX456" fmla="*/ 2242421 w 3336410"/>
                <a:gd name="connsiteY456" fmla="*/ 1205118 h 1256101"/>
                <a:gd name="connsiteX457" fmla="*/ 2241289 w 3336410"/>
                <a:gd name="connsiteY457" fmla="*/ 1204832 h 1256101"/>
                <a:gd name="connsiteX458" fmla="*/ 2245412 w 3336410"/>
                <a:gd name="connsiteY458" fmla="*/ 1165427 h 1256101"/>
                <a:gd name="connsiteX459" fmla="*/ 2207463 w 3336410"/>
                <a:gd name="connsiteY459" fmla="*/ 1168955 h 1256101"/>
                <a:gd name="connsiteX460" fmla="*/ 2198905 w 3336410"/>
                <a:gd name="connsiteY460" fmla="*/ 1169795 h 1256101"/>
                <a:gd name="connsiteX461" fmla="*/ 2080043 w 3336410"/>
                <a:gd name="connsiteY461" fmla="*/ 1181563 h 1256101"/>
                <a:gd name="connsiteX462" fmla="*/ 2068848 w 3336410"/>
                <a:gd name="connsiteY462" fmla="*/ 1175649 h 1256101"/>
                <a:gd name="connsiteX463" fmla="*/ 2053313 w 3336410"/>
                <a:gd name="connsiteY463" fmla="*/ 1177855 h 1256101"/>
                <a:gd name="connsiteX464" fmla="*/ 2043714 w 3336410"/>
                <a:gd name="connsiteY464" fmla="*/ 1176038 h 1256101"/>
                <a:gd name="connsiteX465" fmla="*/ 2044514 w 3336410"/>
                <a:gd name="connsiteY465" fmla="*/ 1179272 h 1256101"/>
                <a:gd name="connsiteX466" fmla="*/ 2044905 w 3336410"/>
                <a:gd name="connsiteY466" fmla="*/ 1179778 h 1256101"/>
                <a:gd name="connsiteX467" fmla="*/ 2044968 w 3336410"/>
                <a:gd name="connsiteY467" fmla="*/ 1179861 h 1256101"/>
                <a:gd name="connsiteX468" fmla="*/ 2033701 w 3336410"/>
                <a:gd name="connsiteY468" fmla="*/ 1186461 h 1256101"/>
                <a:gd name="connsiteX469" fmla="*/ 2019690 w 3336410"/>
                <a:gd name="connsiteY469" fmla="*/ 1183563 h 1256101"/>
                <a:gd name="connsiteX470" fmla="*/ 2036883 w 3336410"/>
                <a:gd name="connsiteY470" fmla="*/ 1172599 h 1256101"/>
                <a:gd name="connsiteX471" fmla="*/ 1937604 w 3336410"/>
                <a:gd name="connsiteY471" fmla="*/ 1172308 h 1256101"/>
                <a:gd name="connsiteX472" fmla="*/ 1937534 w 3336410"/>
                <a:gd name="connsiteY472" fmla="*/ 1170777 h 1256101"/>
                <a:gd name="connsiteX473" fmla="*/ 1911746 w 3336410"/>
                <a:gd name="connsiteY473" fmla="*/ 1170980 h 1256101"/>
                <a:gd name="connsiteX474" fmla="*/ 1927211 w 3336410"/>
                <a:gd name="connsiteY474" fmla="*/ 1139939 h 1256101"/>
                <a:gd name="connsiteX475" fmla="*/ 1878485 w 3336410"/>
                <a:gd name="connsiteY475" fmla="*/ 1148412 h 1256101"/>
                <a:gd name="connsiteX476" fmla="*/ 1875688 w 3336410"/>
                <a:gd name="connsiteY476" fmla="*/ 1149109 h 1256101"/>
                <a:gd name="connsiteX477" fmla="*/ 1836841 w 3336410"/>
                <a:gd name="connsiteY477" fmla="*/ 1158881 h 1256101"/>
                <a:gd name="connsiteX478" fmla="*/ 1832620 w 3336410"/>
                <a:gd name="connsiteY478" fmla="*/ 1147972 h 1256101"/>
                <a:gd name="connsiteX479" fmla="*/ 1784747 w 3336410"/>
                <a:gd name="connsiteY479" fmla="*/ 1142447 h 1256101"/>
                <a:gd name="connsiteX480" fmla="*/ 1807912 w 3336410"/>
                <a:gd name="connsiteY480" fmla="*/ 1150389 h 1256101"/>
                <a:gd name="connsiteX481" fmla="*/ 1748617 w 3336410"/>
                <a:gd name="connsiteY481" fmla="*/ 1139297 h 1256101"/>
                <a:gd name="connsiteX482" fmla="*/ 1743473 w 3336410"/>
                <a:gd name="connsiteY482" fmla="*/ 1141312 h 1256101"/>
                <a:gd name="connsiteX483" fmla="*/ 1740288 w 3336410"/>
                <a:gd name="connsiteY483" fmla="*/ 1143225 h 1256101"/>
                <a:gd name="connsiteX484" fmla="*/ 1793059 w 3336410"/>
                <a:gd name="connsiteY484" fmla="*/ 1156599 h 1256101"/>
                <a:gd name="connsiteX485" fmla="*/ 1732701 w 3336410"/>
                <a:gd name="connsiteY485" fmla="*/ 1147604 h 1256101"/>
                <a:gd name="connsiteX486" fmla="*/ 1738200 w 3336410"/>
                <a:gd name="connsiteY486" fmla="*/ 1151471 h 1256101"/>
                <a:gd name="connsiteX487" fmla="*/ 1727617 w 3336410"/>
                <a:gd name="connsiteY487" fmla="*/ 1149711 h 1256101"/>
                <a:gd name="connsiteX488" fmla="*/ 1725014 w 3336410"/>
                <a:gd name="connsiteY488" fmla="*/ 1150986 h 1256101"/>
                <a:gd name="connsiteX489" fmla="*/ 1719920 w 3336410"/>
                <a:gd name="connsiteY489" fmla="*/ 1149325 h 1256101"/>
                <a:gd name="connsiteX490" fmla="*/ 1717011 w 3336410"/>
                <a:gd name="connsiteY490" fmla="*/ 1149140 h 1256101"/>
                <a:gd name="connsiteX491" fmla="*/ 1710683 w 3336410"/>
                <a:gd name="connsiteY491" fmla="*/ 1145640 h 1256101"/>
                <a:gd name="connsiteX492" fmla="*/ 1707683 w 3336410"/>
                <a:gd name="connsiteY492" fmla="*/ 1144906 h 1256101"/>
                <a:gd name="connsiteX493" fmla="*/ 1703683 w 3336410"/>
                <a:gd name="connsiteY493" fmla="*/ 1149462 h 1256101"/>
                <a:gd name="connsiteX494" fmla="*/ 1679908 w 3336410"/>
                <a:gd name="connsiteY494" fmla="*/ 1143494 h 1256101"/>
                <a:gd name="connsiteX495" fmla="*/ 1665953 w 3336410"/>
                <a:gd name="connsiteY495" fmla="*/ 1143035 h 1256101"/>
                <a:gd name="connsiteX496" fmla="*/ 1660368 w 3336410"/>
                <a:gd name="connsiteY496" fmla="*/ 1146848 h 1256101"/>
                <a:gd name="connsiteX497" fmla="*/ 1701841 w 3336410"/>
                <a:gd name="connsiteY497" fmla="*/ 1160835 h 1256101"/>
                <a:gd name="connsiteX498" fmla="*/ 1700161 w 3336410"/>
                <a:gd name="connsiteY498" fmla="*/ 1161481 h 1256101"/>
                <a:gd name="connsiteX499" fmla="*/ 1663366 w 3336410"/>
                <a:gd name="connsiteY499" fmla="*/ 1157987 h 1256101"/>
                <a:gd name="connsiteX500" fmla="*/ 1671150 w 3336410"/>
                <a:gd name="connsiteY500" fmla="*/ 1160619 h 1256101"/>
                <a:gd name="connsiteX501" fmla="*/ 1661088 w 3336410"/>
                <a:gd name="connsiteY501" fmla="*/ 1160459 h 1256101"/>
                <a:gd name="connsiteX502" fmla="*/ 1592683 w 3336410"/>
                <a:gd name="connsiteY502" fmla="*/ 1151272 h 1256101"/>
                <a:gd name="connsiteX503" fmla="*/ 1587166 w 3336410"/>
                <a:gd name="connsiteY503" fmla="*/ 1152154 h 1256101"/>
                <a:gd name="connsiteX504" fmla="*/ 1578756 w 3336410"/>
                <a:gd name="connsiteY504" fmla="*/ 1149374 h 1256101"/>
                <a:gd name="connsiteX505" fmla="*/ 1575841 w 3336410"/>
                <a:gd name="connsiteY505" fmla="*/ 1148977 h 1256101"/>
                <a:gd name="connsiteX506" fmla="*/ 1575836 w 3336410"/>
                <a:gd name="connsiteY506" fmla="*/ 1151630 h 1256101"/>
                <a:gd name="connsiteX507" fmla="*/ 1615983 w 3336410"/>
                <a:gd name="connsiteY507" fmla="*/ 1163279 h 1256101"/>
                <a:gd name="connsiteX508" fmla="*/ 1588512 w 3336410"/>
                <a:gd name="connsiteY508" fmla="*/ 1161237 h 1256101"/>
                <a:gd name="connsiteX509" fmla="*/ 1596142 w 3336410"/>
                <a:gd name="connsiteY509" fmla="*/ 1163315 h 1256101"/>
                <a:gd name="connsiteX510" fmla="*/ 1589395 w 3336410"/>
                <a:gd name="connsiteY510" fmla="*/ 1163448 h 1256101"/>
                <a:gd name="connsiteX511" fmla="*/ 1538364 w 3336410"/>
                <a:gd name="connsiteY511" fmla="*/ 1157536 h 1256101"/>
                <a:gd name="connsiteX512" fmla="*/ 1532438 w 3336410"/>
                <a:gd name="connsiteY512" fmla="*/ 1157642 h 1256101"/>
                <a:gd name="connsiteX513" fmla="*/ 1531784 w 3336410"/>
                <a:gd name="connsiteY513" fmla="*/ 1157493 h 1256101"/>
                <a:gd name="connsiteX514" fmla="*/ 1518047 w 3336410"/>
                <a:gd name="connsiteY514" fmla="*/ 1155453 h 1256101"/>
                <a:gd name="connsiteX515" fmla="*/ 1504380 w 3336410"/>
                <a:gd name="connsiteY515" fmla="*/ 1154244 h 1256101"/>
                <a:gd name="connsiteX516" fmla="*/ 1504598 w 3336410"/>
                <a:gd name="connsiteY516" fmla="*/ 1155335 h 1256101"/>
                <a:gd name="connsiteX517" fmla="*/ 1518265 w 3336410"/>
                <a:gd name="connsiteY517" fmla="*/ 1164155 h 1256101"/>
                <a:gd name="connsiteX518" fmla="*/ 1515514 w 3336410"/>
                <a:gd name="connsiteY518" fmla="*/ 1164679 h 1256101"/>
                <a:gd name="connsiteX519" fmla="*/ 1510138 w 3336410"/>
                <a:gd name="connsiteY519" fmla="*/ 1164179 h 1256101"/>
                <a:gd name="connsiteX520" fmla="*/ 1510846 w 3336410"/>
                <a:gd name="connsiteY520" fmla="*/ 1166372 h 1256101"/>
                <a:gd name="connsiteX521" fmla="*/ 1495314 w 3336410"/>
                <a:gd name="connsiteY521" fmla="*/ 1164253 h 1256101"/>
                <a:gd name="connsiteX522" fmla="*/ 1491506 w 3336410"/>
                <a:gd name="connsiteY522" fmla="*/ 1163791 h 1256101"/>
                <a:gd name="connsiteX523" fmla="*/ 1481193 w 3336410"/>
                <a:gd name="connsiteY523" fmla="*/ 1163323 h 1256101"/>
                <a:gd name="connsiteX524" fmla="*/ 1487833 w 3336410"/>
                <a:gd name="connsiteY524" fmla="*/ 1174378 h 1256101"/>
                <a:gd name="connsiteX525" fmla="*/ 1471491 w 3336410"/>
                <a:gd name="connsiteY525" fmla="*/ 1166361 h 1256101"/>
                <a:gd name="connsiteX526" fmla="*/ 1466328 w 3336410"/>
                <a:gd name="connsiteY526" fmla="*/ 1169901 h 1256101"/>
                <a:gd name="connsiteX527" fmla="*/ 1462305 w 3336410"/>
                <a:gd name="connsiteY527" fmla="*/ 1165323 h 1256101"/>
                <a:gd name="connsiteX528" fmla="*/ 1462598 w 3336410"/>
                <a:gd name="connsiteY528" fmla="*/ 1164895 h 1256101"/>
                <a:gd name="connsiteX529" fmla="*/ 1444956 w 3336410"/>
                <a:gd name="connsiteY529" fmla="*/ 1171185 h 1256101"/>
                <a:gd name="connsiteX530" fmla="*/ 1432368 w 3336410"/>
                <a:gd name="connsiteY530" fmla="*/ 1163279 h 1256101"/>
                <a:gd name="connsiteX531" fmla="*/ 1425062 w 3336410"/>
                <a:gd name="connsiteY531" fmla="*/ 1164871 h 1256101"/>
                <a:gd name="connsiteX532" fmla="*/ 1419101 w 3336410"/>
                <a:gd name="connsiteY532" fmla="*/ 1161405 h 1256101"/>
                <a:gd name="connsiteX533" fmla="*/ 1420778 w 3336410"/>
                <a:gd name="connsiteY533" fmla="*/ 1157092 h 1256101"/>
                <a:gd name="connsiteX534" fmla="*/ 1408140 w 3336410"/>
                <a:gd name="connsiteY534" fmla="*/ 1156809 h 1256101"/>
                <a:gd name="connsiteX535" fmla="*/ 1408257 w 3336410"/>
                <a:gd name="connsiteY535" fmla="*/ 1159067 h 1256101"/>
                <a:gd name="connsiteX536" fmla="*/ 1400003 w 3336410"/>
                <a:gd name="connsiteY536" fmla="*/ 1156808 h 1256101"/>
                <a:gd name="connsiteX537" fmla="*/ 1395916 w 3336410"/>
                <a:gd name="connsiteY537" fmla="*/ 1156743 h 1256101"/>
                <a:gd name="connsiteX538" fmla="*/ 1389896 w 3336410"/>
                <a:gd name="connsiteY538" fmla="*/ 1162960 h 1256101"/>
                <a:gd name="connsiteX539" fmla="*/ 1378519 w 3336410"/>
                <a:gd name="connsiteY539" fmla="*/ 1157081 h 1256101"/>
                <a:gd name="connsiteX540" fmla="*/ 1377429 w 3336410"/>
                <a:gd name="connsiteY540" fmla="*/ 1156718 h 1256101"/>
                <a:gd name="connsiteX541" fmla="*/ 1377438 w 3336410"/>
                <a:gd name="connsiteY541" fmla="*/ 1156731 h 1256101"/>
                <a:gd name="connsiteX542" fmla="*/ 1383693 w 3336410"/>
                <a:gd name="connsiteY542" fmla="*/ 1165262 h 1256101"/>
                <a:gd name="connsiteX543" fmla="*/ 1361949 w 3336410"/>
                <a:gd name="connsiteY543" fmla="*/ 1160982 h 1256101"/>
                <a:gd name="connsiteX544" fmla="*/ 1366364 w 3336410"/>
                <a:gd name="connsiteY544" fmla="*/ 1168972 h 1256101"/>
                <a:gd name="connsiteX545" fmla="*/ 1362725 w 3336410"/>
                <a:gd name="connsiteY545" fmla="*/ 1168386 h 1256101"/>
                <a:gd name="connsiteX546" fmla="*/ 1356741 w 3336410"/>
                <a:gd name="connsiteY546" fmla="*/ 1165375 h 1256101"/>
                <a:gd name="connsiteX547" fmla="*/ 1351668 w 3336410"/>
                <a:gd name="connsiteY547" fmla="*/ 1171393 h 1256101"/>
                <a:gd name="connsiteX548" fmla="*/ 1337289 w 3336410"/>
                <a:gd name="connsiteY548" fmla="*/ 1162200 h 1256101"/>
                <a:gd name="connsiteX549" fmla="*/ 1336435 w 3336410"/>
                <a:gd name="connsiteY549" fmla="*/ 1162051 h 1256101"/>
                <a:gd name="connsiteX550" fmla="*/ 1335823 w 3336410"/>
                <a:gd name="connsiteY550" fmla="*/ 1166135 h 1256101"/>
                <a:gd name="connsiteX551" fmla="*/ 1330404 w 3336410"/>
                <a:gd name="connsiteY551" fmla="*/ 1161463 h 1256101"/>
                <a:gd name="connsiteX552" fmla="*/ 1322716 w 3336410"/>
                <a:gd name="connsiteY552" fmla="*/ 1166913 h 1256101"/>
                <a:gd name="connsiteX553" fmla="*/ 1322002 w 3336410"/>
                <a:gd name="connsiteY553" fmla="*/ 1156491 h 1256101"/>
                <a:gd name="connsiteX554" fmla="*/ 1314893 w 3336410"/>
                <a:gd name="connsiteY554" fmla="*/ 1155098 h 1256101"/>
                <a:gd name="connsiteX555" fmla="*/ 1313851 w 3336410"/>
                <a:gd name="connsiteY555" fmla="*/ 1155780 h 1256101"/>
                <a:gd name="connsiteX556" fmla="*/ 1312410 w 3336410"/>
                <a:gd name="connsiteY556" fmla="*/ 1154887 h 1256101"/>
                <a:gd name="connsiteX557" fmla="*/ 1302394 w 3336410"/>
                <a:gd name="connsiteY557" fmla="*/ 1154277 h 1256101"/>
                <a:gd name="connsiteX558" fmla="*/ 1301818 w 3336410"/>
                <a:gd name="connsiteY558" fmla="*/ 1152098 h 1256101"/>
                <a:gd name="connsiteX559" fmla="*/ 1298236 w 3336410"/>
                <a:gd name="connsiteY559" fmla="*/ 1151640 h 1256101"/>
                <a:gd name="connsiteX560" fmla="*/ 1296023 w 3336410"/>
                <a:gd name="connsiteY560" fmla="*/ 1150587 h 1256101"/>
                <a:gd name="connsiteX561" fmla="*/ 1301415 w 3336410"/>
                <a:gd name="connsiteY561" fmla="*/ 1143803 h 1256101"/>
                <a:gd name="connsiteX562" fmla="*/ 1300470 w 3336410"/>
                <a:gd name="connsiteY562" fmla="*/ 1141048 h 1256101"/>
                <a:gd name="connsiteX563" fmla="*/ 1286588 w 3336410"/>
                <a:gd name="connsiteY563" fmla="*/ 1141633 h 1256101"/>
                <a:gd name="connsiteX564" fmla="*/ 1291932 w 3336410"/>
                <a:gd name="connsiteY564" fmla="*/ 1145808 h 1256101"/>
                <a:gd name="connsiteX565" fmla="*/ 1288464 w 3336410"/>
                <a:gd name="connsiteY565" fmla="*/ 1146290 h 1256101"/>
                <a:gd name="connsiteX566" fmla="*/ 1276624 w 3336410"/>
                <a:gd name="connsiteY566" fmla="*/ 1144687 h 1256101"/>
                <a:gd name="connsiteX567" fmla="*/ 1268654 w 3336410"/>
                <a:gd name="connsiteY567" fmla="*/ 1138151 h 1256101"/>
                <a:gd name="connsiteX568" fmla="*/ 1258576 w 3336410"/>
                <a:gd name="connsiteY568" fmla="*/ 1139231 h 1256101"/>
                <a:gd name="connsiteX569" fmla="*/ 1256145 w 3336410"/>
                <a:gd name="connsiteY569" fmla="*/ 1138902 h 1256101"/>
                <a:gd name="connsiteX570" fmla="*/ 1223308 w 3336410"/>
                <a:gd name="connsiteY570" fmla="*/ 1169930 h 1256101"/>
                <a:gd name="connsiteX571" fmla="*/ 1220024 w 3336410"/>
                <a:gd name="connsiteY571" fmla="*/ 1163659 h 1256101"/>
                <a:gd name="connsiteX572" fmla="*/ 1164567 w 3336410"/>
                <a:gd name="connsiteY572" fmla="*/ 1189030 h 1256101"/>
                <a:gd name="connsiteX573" fmla="*/ 1143232 w 3336410"/>
                <a:gd name="connsiteY573" fmla="*/ 1171230 h 1256101"/>
                <a:gd name="connsiteX574" fmla="*/ 1142700 w 3336410"/>
                <a:gd name="connsiteY574" fmla="*/ 1150881 h 1256101"/>
                <a:gd name="connsiteX575" fmla="*/ 1126499 w 3336410"/>
                <a:gd name="connsiteY575" fmla="*/ 1157214 h 1256101"/>
                <a:gd name="connsiteX576" fmla="*/ 1092522 w 3336410"/>
                <a:gd name="connsiteY576" fmla="*/ 1133081 h 1256101"/>
                <a:gd name="connsiteX577" fmla="*/ 1072533 w 3336410"/>
                <a:gd name="connsiteY577" fmla="*/ 1126350 h 1256101"/>
                <a:gd name="connsiteX578" fmla="*/ 1067962 w 3336410"/>
                <a:gd name="connsiteY578" fmla="*/ 1119989 h 1256101"/>
                <a:gd name="connsiteX579" fmla="*/ 1054776 w 3336410"/>
                <a:gd name="connsiteY579" fmla="*/ 1121317 h 1256101"/>
                <a:gd name="connsiteX580" fmla="*/ 1040032 w 3336410"/>
                <a:gd name="connsiteY580" fmla="*/ 1140657 h 1256101"/>
                <a:gd name="connsiteX581" fmla="*/ 1017880 w 3336410"/>
                <a:gd name="connsiteY581" fmla="*/ 1127125 h 1256101"/>
                <a:gd name="connsiteX582" fmla="*/ 1010081 w 3336410"/>
                <a:gd name="connsiteY582" fmla="*/ 1127174 h 1256101"/>
                <a:gd name="connsiteX583" fmla="*/ 946362 w 3336410"/>
                <a:gd name="connsiteY583" fmla="*/ 1144354 h 1256101"/>
                <a:gd name="connsiteX584" fmla="*/ 958674 w 3336410"/>
                <a:gd name="connsiteY584" fmla="*/ 1132301 h 1256101"/>
                <a:gd name="connsiteX585" fmla="*/ 944753 w 3336410"/>
                <a:gd name="connsiteY585" fmla="*/ 1129874 h 1256101"/>
                <a:gd name="connsiteX586" fmla="*/ 878668 w 3336410"/>
                <a:gd name="connsiteY586" fmla="*/ 1147627 h 1256101"/>
                <a:gd name="connsiteX587" fmla="*/ 870588 w 3336410"/>
                <a:gd name="connsiteY587" fmla="*/ 1146401 h 1256101"/>
                <a:gd name="connsiteX588" fmla="*/ 827892 w 3336410"/>
                <a:gd name="connsiteY588" fmla="*/ 1160681 h 1256101"/>
                <a:gd name="connsiteX589" fmla="*/ 835759 w 3336410"/>
                <a:gd name="connsiteY589" fmla="*/ 1149240 h 1256101"/>
                <a:gd name="connsiteX590" fmla="*/ 826162 w 3336410"/>
                <a:gd name="connsiteY590" fmla="*/ 1146220 h 1256101"/>
                <a:gd name="connsiteX591" fmla="*/ 712757 w 3336410"/>
                <a:gd name="connsiteY591" fmla="*/ 1190031 h 1256101"/>
                <a:gd name="connsiteX592" fmla="*/ 706715 w 3336410"/>
                <a:gd name="connsiteY592" fmla="*/ 1189340 h 1256101"/>
                <a:gd name="connsiteX593" fmla="*/ 692136 w 3336410"/>
                <a:gd name="connsiteY593" fmla="*/ 1184193 h 1256101"/>
                <a:gd name="connsiteX594" fmla="*/ 703374 w 3336410"/>
                <a:gd name="connsiteY594" fmla="*/ 1176937 h 1256101"/>
                <a:gd name="connsiteX595" fmla="*/ 660895 w 3336410"/>
                <a:gd name="connsiteY595" fmla="*/ 1180428 h 1256101"/>
                <a:gd name="connsiteX596" fmla="*/ 586119 w 3336410"/>
                <a:gd name="connsiteY596" fmla="*/ 1155366 h 1256101"/>
                <a:gd name="connsiteX597" fmla="*/ 575652 w 3336410"/>
                <a:gd name="connsiteY597" fmla="*/ 1156590 h 1256101"/>
                <a:gd name="connsiteX598" fmla="*/ 564221 w 3336410"/>
                <a:gd name="connsiteY598" fmla="*/ 1157813 h 1256101"/>
                <a:gd name="connsiteX599" fmla="*/ 570530 w 3336410"/>
                <a:gd name="connsiteY599" fmla="*/ 1151670 h 1256101"/>
                <a:gd name="connsiteX600" fmla="*/ 568653 w 3336410"/>
                <a:gd name="connsiteY600" fmla="*/ 1151159 h 1256101"/>
                <a:gd name="connsiteX601" fmla="*/ 561154 w 3336410"/>
                <a:gd name="connsiteY601" fmla="*/ 1150467 h 1256101"/>
                <a:gd name="connsiteX602" fmla="*/ 556054 w 3336410"/>
                <a:gd name="connsiteY602" fmla="*/ 1151378 h 1256101"/>
                <a:gd name="connsiteX603" fmla="*/ 554720 w 3336410"/>
                <a:gd name="connsiteY603" fmla="*/ 1151352 h 1256101"/>
                <a:gd name="connsiteX604" fmla="*/ 535779 w 3336410"/>
                <a:gd name="connsiteY604" fmla="*/ 1154488 h 1256101"/>
                <a:gd name="connsiteX605" fmla="*/ 529915 w 3336410"/>
                <a:gd name="connsiteY605" fmla="*/ 1154827 h 1256101"/>
                <a:gd name="connsiteX606" fmla="*/ 528834 w 3336410"/>
                <a:gd name="connsiteY606" fmla="*/ 1155463 h 1256101"/>
                <a:gd name="connsiteX607" fmla="*/ 517865 w 3336410"/>
                <a:gd name="connsiteY607" fmla="*/ 1156996 h 1256101"/>
                <a:gd name="connsiteX608" fmla="*/ 508487 w 3336410"/>
                <a:gd name="connsiteY608" fmla="*/ 1157780 h 1256101"/>
                <a:gd name="connsiteX609" fmla="*/ 500975 w 3336410"/>
                <a:gd name="connsiteY609" fmla="*/ 1161055 h 1256101"/>
                <a:gd name="connsiteX610" fmla="*/ 472951 w 3336410"/>
                <a:gd name="connsiteY610" fmla="*/ 1154059 h 1256101"/>
                <a:gd name="connsiteX611" fmla="*/ 434861 w 3336410"/>
                <a:gd name="connsiteY611" fmla="*/ 1157776 h 1256101"/>
                <a:gd name="connsiteX612" fmla="*/ 442626 w 3336410"/>
                <a:gd name="connsiteY612" fmla="*/ 1154311 h 1256101"/>
                <a:gd name="connsiteX613" fmla="*/ 433645 w 3336410"/>
                <a:gd name="connsiteY613" fmla="*/ 1156021 h 1256101"/>
                <a:gd name="connsiteX614" fmla="*/ 432260 w 3336410"/>
                <a:gd name="connsiteY614" fmla="*/ 1136738 h 1256101"/>
                <a:gd name="connsiteX615" fmla="*/ 415853 w 3336410"/>
                <a:gd name="connsiteY615" fmla="*/ 1153063 h 1256101"/>
                <a:gd name="connsiteX616" fmla="*/ 427275 w 3336410"/>
                <a:gd name="connsiteY616" fmla="*/ 1116054 h 1256101"/>
                <a:gd name="connsiteX617" fmla="*/ 418417 w 3336410"/>
                <a:gd name="connsiteY617" fmla="*/ 1114382 h 1256101"/>
                <a:gd name="connsiteX618" fmla="*/ 410729 w 3336410"/>
                <a:gd name="connsiteY618" fmla="*/ 1113695 h 1256101"/>
                <a:gd name="connsiteX619" fmla="*/ 388973 w 3336410"/>
                <a:gd name="connsiteY619" fmla="*/ 1148442 h 1256101"/>
                <a:gd name="connsiteX620" fmla="*/ 393004 w 3336410"/>
                <a:gd name="connsiteY620" fmla="*/ 1111958 h 1256101"/>
                <a:gd name="connsiteX621" fmla="*/ 382552 w 3336410"/>
                <a:gd name="connsiteY621" fmla="*/ 1116860 h 1256101"/>
                <a:gd name="connsiteX622" fmla="*/ 383865 w 3336410"/>
                <a:gd name="connsiteY622" fmla="*/ 1110368 h 1256101"/>
                <a:gd name="connsiteX623" fmla="*/ 378534 w 3336410"/>
                <a:gd name="connsiteY623" fmla="*/ 1109654 h 1256101"/>
                <a:gd name="connsiteX624" fmla="*/ 379031 w 3336410"/>
                <a:gd name="connsiteY624" fmla="*/ 1109125 h 1256101"/>
                <a:gd name="connsiteX625" fmla="*/ 537125 w 3336410"/>
                <a:gd name="connsiteY625" fmla="*/ 1087339 h 1256101"/>
                <a:gd name="connsiteX626" fmla="*/ 534094 w 3336410"/>
                <a:gd name="connsiteY626" fmla="*/ 1065347 h 1256101"/>
                <a:gd name="connsiteX627" fmla="*/ 526386 w 3336410"/>
                <a:gd name="connsiteY627" fmla="*/ 1074381 h 1256101"/>
                <a:gd name="connsiteX628" fmla="*/ 522289 w 3336410"/>
                <a:gd name="connsiteY628" fmla="*/ 1063741 h 1256101"/>
                <a:gd name="connsiteX629" fmla="*/ 517229 w 3336410"/>
                <a:gd name="connsiteY629" fmla="*/ 1066099 h 1256101"/>
                <a:gd name="connsiteX630" fmla="*/ 515138 w 3336410"/>
                <a:gd name="connsiteY630" fmla="*/ 1047821 h 1256101"/>
                <a:gd name="connsiteX631" fmla="*/ 509223 w 3336410"/>
                <a:gd name="connsiteY631" fmla="*/ 1044281 h 1256101"/>
                <a:gd name="connsiteX632" fmla="*/ 506788 w 3336410"/>
                <a:gd name="connsiteY632" fmla="*/ 1045376 h 1256101"/>
                <a:gd name="connsiteX633" fmla="*/ 491920 w 3336410"/>
                <a:gd name="connsiteY633" fmla="*/ 1050926 h 1256101"/>
                <a:gd name="connsiteX634" fmla="*/ 481803 w 3336410"/>
                <a:gd name="connsiteY634" fmla="*/ 1057598 h 1256101"/>
                <a:gd name="connsiteX635" fmla="*/ 471031 w 3336410"/>
                <a:gd name="connsiteY635" fmla="*/ 1049440 h 1256101"/>
                <a:gd name="connsiteX636" fmla="*/ 458676 w 3336410"/>
                <a:gd name="connsiteY636" fmla="*/ 1054538 h 1256101"/>
                <a:gd name="connsiteX637" fmla="*/ 460933 w 3336410"/>
                <a:gd name="connsiteY637" fmla="*/ 1043512 h 1256101"/>
                <a:gd name="connsiteX638" fmla="*/ 430936 w 3336410"/>
                <a:gd name="connsiteY638" fmla="*/ 1049757 h 1256101"/>
                <a:gd name="connsiteX639" fmla="*/ 435643 w 3336410"/>
                <a:gd name="connsiteY639" fmla="*/ 1037959 h 1256101"/>
                <a:gd name="connsiteX640" fmla="*/ 435645 w 3336410"/>
                <a:gd name="connsiteY640" fmla="*/ 1037941 h 1256101"/>
                <a:gd name="connsiteX641" fmla="*/ 434228 w 3336410"/>
                <a:gd name="connsiteY641" fmla="*/ 1038457 h 1256101"/>
                <a:gd name="connsiteX642" fmla="*/ 420486 w 3336410"/>
                <a:gd name="connsiteY642" fmla="*/ 1046713 h 1256101"/>
                <a:gd name="connsiteX643" fmla="*/ 412389 w 3336410"/>
                <a:gd name="connsiteY643" fmla="*/ 1039763 h 1256101"/>
                <a:gd name="connsiteX644" fmla="*/ 413258 w 3336410"/>
                <a:gd name="connsiteY644" fmla="*/ 1037884 h 1256101"/>
                <a:gd name="connsiteX645" fmla="*/ 408281 w 3336410"/>
                <a:gd name="connsiteY645" fmla="*/ 1036065 h 1256101"/>
                <a:gd name="connsiteX646" fmla="*/ 407547 w 3336410"/>
                <a:gd name="connsiteY646" fmla="*/ 1035609 h 1256101"/>
                <a:gd name="connsiteX647" fmla="*/ 406809 w 3336410"/>
                <a:gd name="connsiteY647" fmla="*/ 1035880 h 1256101"/>
                <a:gd name="connsiteX648" fmla="*/ 393059 w 3336410"/>
                <a:gd name="connsiteY648" fmla="*/ 1031616 h 1256101"/>
                <a:gd name="connsiteX649" fmla="*/ 395231 w 3336410"/>
                <a:gd name="connsiteY649" fmla="*/ 1027438 h 1256101"/>
                <a:gd name="connsiteX650" fmla="*/ 384842 w 3336410"/>
                <a:gd name="connsiteY650" fmla="*/ 1029320 h 1256101"/>
                <a:gd name="connsiteX651" fmla="*/ 383323 w 3336410"/>
                <a:gd name="connsiteY651" fmla="*/ 1029707 h 1256101"/>
                <a:gd name="connsiteX652" fmla="*/ 383075 w 3336410"/>
                <a:gd name="connsiteY652" fmla="*/ 1029768 h 1256101"/>
                <a:gd name="connsiteX653" fmla="*/ 356703 w 3336410"/>
                <a:gd name="connsiteY653" fmla="*/ 1029213 h 1256101"/>
                <a:gd name="connsiteX654" fmla="*/ 360687 w 3336410"/>
                <a:gd name="connsiteY654" fmla="*/ 1022995 h 1256101"/>
                <a:gd name="connsiteX655" fmla="*/ 464155 w 3336410"/>
                <a:gd name="connsiteY655" fmla="*/ 1018149 h 1256101"/>
                <a:gd name="connsiteX656" fmla="*/ 374941 w 3336410"/>
                <a:gd name="connsiteY656" fmla="*/ 992436 h 1256101"/>
                <a:gd name="connsiteX657" fmla="*/ 359114 w 3336410"/>
                <a:gd name="connsiteY657" fmla="*/ 979931 h 1256101"/>
                <a:gd name="connsiteX658" fmla="*/ 468101 w 3336410"/>
                <a:gd name="connsiteY658" fmla="*/ 969750 h 1256101"/>
                <a:gd name="connsiteX659" fmla="*/ 420519 w 3336410"/>
                <a:gd name="connsiteY659" fmla="*/ 957358 h 1256101"/>
                <a:gd name="connsiteX660" fmla="*/ 417092 w 3336410"/>
                <a:gd name="connsiteY660" fmla="*/ 956751 h 1256101"/>
                <a:gd name="connsiteX661" fmla="*/ 369167 w 3336410"/>
                <a:gd name="connsiteY661" fmla="*/ 948373 h 1256101"/>
                <a:gd name="connsiteX662" fmla="*/ 403607 w 3336410"/>
                <a:gd name="connsiteY662" fmla="*/ 941503 h 1256101"/>
                <a:gd name="connsiteX663" fmla="*/ 402724 w 3336410"/>
                <a:gd name="connsiteY663" fmla="*/ 922433 h 1256101"/>
                <a:gd name="connsiteX664" fmla="*/ 385701 w 3336410"/>
                <a:gd name="connsiteY664" fmla="*/ 934284 h 1256101"/>
                <a:gd name="connsiteX665" fmla="*/ 398678 w 3336410"/>
                <a:gd name="connsiteY665" fmla="*/ 908549 h 1256101"/>
                <a:gd name="connsiteX666" fmla="*/ 389946 w 3336410"/>
                <a:gd name="connsiteY666" fmla="*/ 907798 h 1256101"/>
                <a:gd name="connsiteX667" fmla="*/ 382336 w 3336410"/>
                <a:gd name="connsiteY667" fmla="*/ 907664 h 1256101"/>
                <a:gd name="connsiteX668" fmla="*/ 359187 w 3336410"/>
                <a:gd name="connsiteY668" fmla="*/ 932312 h 1256101"/>
                <a:gd name="connsiteX669" fmla="*/ 364791 w 3336410"/>
                <a:gd name="connsiteY669" fmla="*/ 907259 h 1256101"/>
                <a:gd name="connsiteX670" fmla="*/ 354189 w 3336410"/>
                <a:gd name="connsiteY670" fmla="*/ 911060 h 1256101"/>
                <a:gd name="connsiteX671" fmla="*/ 355779 w 3336410"/>
                <a:gd name="connsiteY671" fmla="*/ 906574 h 1256101"/>
                <a:gd name="connsiteX672" fmla="*/ 350511 w 3336410"/>
                <a:gd name="connsiteY672" fmla="*/ 906322 h 1256101"/>
                <a:gd name="connsiteX673" fmla="*/ 353972 w 3336410"/>
                <a:gd name="connsiteY673" fmla="*/ 903759 h 1256101"/>
                <a:gd name="connsiteX674" fmla="*/ 353421 w 3336410"/>
                <a:gd name="connsiteY674" fmla="*/ 902674 h 1256101"/>
                <a:gd name="connsiteX675" fmla="*/ 362474 w 3336410"/>
                <a:gd name="connsiteY675" fmla="*/ 898776 h 1256101"/>
                <a:gd name="connsiteX676" fmla="*/ 363707 w 3336410"/>
                <a:gd name="connsiteY676" fmla="*/ 897386 h 1256101"/>
                <a:gd name="connsiteX677" fmla="*/ 347016 w 3336410"/>
                <a:gd name="connsiteY677" fmla="*/ 898291 h 1256101"/>
                <a:gd name="connsiteX678" fmla="*/ 357253 w 3336410"/>
                <a:gd name="connsiteY678" fmla="*/ 887214 h 1256101"/>
                <a:gd name="connsiteX679" fmla="*/ 353181 w 3336410"/>
                <a:gd name="connsiteY679" fmla="*/ 882230 h 1256101"/>
                <a:gd name="connsiteX680" fmla="*/ 338318 w 3336410"/>
                <a:gd name="connsiteY680" fmla="*/ 882224 h 1256101"/>
                <a:gd name="connsiteX681" fmla="*/ 305801 w 3336410"/>
                <a:gd name="connsiteY681" fmla="*/ 903074 h 1256101"/>
                <a:gd name="connsiteX682" fmla="*/ 302632 w 3336410"/>
                <a:gd name="connsiteY682" fmla="*/ 888791 h 1256101"/>
                <a:gd name="connsiteX683" fmla="*/ 297035 w 3336410"/>
                <a:gd name="connsiteY683" fmla="*/ 892754 h 1256101"/>
                <a:gd name="connsiteX684" fmla="*/ 293533 w 3336410"/>
                <a:gd name="connsiteY684" fmla="*/ 889244 h 1256101"/>
                <a:gd name="connsiteX685" fmla="*/ 296553 w 3336410"/>
                <a:gd name="connsiteY685" fmla="*/ 861353 h 1256101"/>
                <a:gd name="connsiteX686" fmla="*/ 291420 w 3336410"/>
                <a:gd name="connsiteY686" fmla="*/ 859910 h 1256101"/>
                <a:gd name="connsiteX687" fmla="*/ 297259 w 3336410"/>
                <a:gd name="connsiteY687" fmla="*/ 855660 h 1256101"/>
                <a:gd name="connsiteX688" fmla="*/ 297404 w 3336410"/>
                <a:gd name="connsiteY688" fmla="*/ 854469 h 1256101"/>
                <a:gd name="connsiteX689" fmla="*/ 288615 w 3336410"/>
                <a:gd name="connsiteY689" fmla="*/ 855788 h 1256101"/>
                <a:gd name="connsiteX690" fmla="*/ 266124 w 3336410"/>
                <a:gd name="connsiteY690" fmla="*/ 875272 h 1256101"/>
                <a:gd name="connsiteX691" fmla="*/ 261881 w 3336410"/>
                <a:gd name="connsiteY691" fmla="*/ 864890 h 1256101"/>
                <a:gd name="connsiteX692" fmla="*/ 258056 w 3336410"/>
                <a:gd name="connsiteY692" fmla="*/ 868526 h 1256101"/>
                <a:gd name="connsiteX693" fmla="*/ 254912 w 3336410"/>
                <a:gd name="connsiteY693" fmla="*/ 866293 h 1256101"/>
                <a:gd name="connsiteX694" fmla="*/ 254044 w 3336410"/>
                <a:gd name="connsiteY694" fmla="*/ 845954 h 1256101"/>
                <a:gd name="connsiteX695" fmla="*/ 251324 w 3336410"/>
                <a:gd name="connsiteY695" fmla="*/ 843985 h 1256101"/>
                <a:gd name="connsiteX696" fmla="*/ 251553 w 3336410"/>
                <a:gd name="connsiteY696" fmla="*/ 843689 h 1256101"/>
                <a:gd name="connsiteX697" fmla="*/ 252804 w 3336410"/>
                <a:gd name="connsiteY697" fmla="*/ 837991 h 1256101"/>
                <a:gd name="connsiteX698" fmla="*/ 251332 w 3336410"/>
                <a:gd name="connsiteY698" fmla="*/ 832730 h 1256101"/>
                <a:gd name="connsiteX699" fmla="*/ 247809 w 3336410"/>
                <a:gd name="connsiteY699" fmla="*/ 833347 h 1256101"/>
                <a:gd name="connsiteX700" fmla="*/ 224075 w 3336410"/>
                <a:gd name="connsiteY700" fmla="*/ 842397 h 1256101"/>
                <a:gd name="connsiteX701" fmla="*/ 221241 w 3336410"/>
                <a:gd name="connsiteY701" fmla="*/ 841720 h 1256101"/>
                <a:gd name="connsiteX702" fmla="*/ 220740 w 3336410"/>
                <a:gd name="connsiteY702" fmla="*/ 839638 h 1256101"/>
                <a:gd name="connsiteX703" fmla="*/ 213763 w 3336410"/>
                <a:gd name="connsiteY703" fmla="*/ 840971 h 1256101"/>
                <a:gd name="connsiteX704" fmla="*/ 214558 w 3336410"/>
                <a:gd name="connsiteY704" fmla="*/ 834622 h 1256101"/>
                <a:gd name="connsiteX705" fmla="*/ 214560 w 3336410"/>
                <a:gd name="connsiteY705" fmla="*/ 833092 h 1256101"/>
                <a:gd name="connsiteX706" fmla="*/ 211979 w 3336410"/>
                <a:gd name="connsiteY706" fmla="*/ 829345 h 1256101"/>
                <a:gd name="connsiteX707" fmla="*/ 178029 w 3336410"/>
                <a:gd name="connsiteY707" fmla="*/ 837112 h 1256101"/>
                <a:gd name="connsiteX708" fmla="*/ 198034 w 3336410"/>
                <a:gd name="connsiteY708" fmla="*/ 827550 h 1256101"/>
                <a:gd name="connsiteX709" fmla="*/ 184238 w 3336410"/>
                <a:gd name="connsiteY709" fmla="*/ 827552 h 1256101"/>
                <a:gd name="connsiteX710" fmla="*/ 197787 w 3336410"/>
                <a:gd name="connsiteY710" fmla="*/ 823902 h 1256101"/>
                <a:gd name="connsiteX711" fmla="*/ 199325 w 3336410"/>
                <a:gd name="connsiteY711" fmla="*/ 823788 h 1256101"/>
                <a:gd name="connsiteX712" fmla="*/ 171429 w 3336410"/>
                <a:gd name="connsiteY712" fmla="*/ 820905 h 1256101"/>
                <a:gd name="connsiteX713" fmla="*/ 192565 w 3336410"/>
                <a:gd name="connsiteY713" fmla="*/ 812677 h 1256101"/>
                <a:gd name="connsiteX714" fmla="*/ 184366 w 3336410"/>
                <a:gd name="connsiteY714" fmla="*/ 810979 h 1256101"/>
                <a:gd name="connsiteX715" fmla="*/ 208411 w 3336410"/>
                <a:gd name="connsiteY715" fmla="*/ 805646 h 1256101"/>
                <a:gd name="connsiteX716" fmla="*/ 204281 w 3336410"/>
                <a:gd name="connsiteY716" fmla="*/ 801198 h 1256101"/>
                <a:gd name="connsiteX717" fmla="*/ 196853 w 3336410"/>
                <a:gd name="connsiteY717" fmla="*/ 802361 h 1256101"/>
                <a:gd name="connsiteX718" fmla="*/ 201025 w 3336410"/>
                <a:gd name="connsiteY718" fmla="*/ 798423 h 1256101"/>
                <a:gd name="connsiteX719" fmla="*/ 199604 w 3336410"/>
                <a:gd name="connsiteY719" fmla="*/ 796998 h 1256101"/>
                <a:gd name="connsiteX720" fmla="*/ 176604 w 3336410"/>
                <a:gd name="connsiteY720" fmla="*/ 798040 h 1256101"/>
                <a:gd name="connsiteX721" fmla="*/ 191514 w 3336410"/>
                <a:gd name="connsiteY721" fmla="*/ 791235 h 1256101"/>
                <a:gd name="connsiteX722" fmla="*/ 192283 w 3336410"/>
                <a:gd name="connsiteY722" fmla="*/ 790682 h 1256101"/>
                <a:gd name="connsiteX723" fmla="*/ 192244 w 3336410"/>
                <a:gd name="connsiteY723" fmla="*/ 790691 h 1256101"/>
                <a:gd name="connsiteX724" fmla="*/ 166500 w 3336410"/>
                <a:gd name="connsiteY724" fmla="*/ 797071 h 1256101"/>
                <a:gd name="connsiteX725" fmla="*/ 171960 w 3336410"/>
                <a:gd name="connsiteY725" fmla="*/ 787528 h 1256101"/>
                <a:gd name="connsiteX726" fmla="*/ 147270 w 3336410"/>
                <a:gd name="connsiteY726" fmla="*/ 793011 h 1256101"/>
                <a:gd name="connsiteX727" fmla="*/ 147748 w 3336410"/>
                <a:gd name="connsiteY727" fmla="*/ 791479 h 1256101"/>
                <a:gd name="connsiteX728" fmla="*/ 155326 w 3336410"/>
                <a:gd name="connsiteY728" fmla="*/ 787940 h 1256101"/>
                <a:gd name="connsiteX729" fmla="*/ 133366 w 3336410"/>
                <a:gd name="connsiteY729" fmla="*/ 789207 h 1256101"/>
                <a:gd name="connsiteX730" fmla="*/ 158047 w 3336410"/>
                <a:gd name="connsiteY730" fmla="*/ 779729 h 1256101"/>
                <a:gd name="connsiteX731" fmla="*/ 158199 w 3336410"/>
                <a:gd name="connsiteY731" fmla="*/ 779363 h 1256101"/>
                <a:gd name="connsiteX732" fmla="*/ 144432 w 3336410"/>
                <a:gd name="connsiteY732" fmla="*/ 781188 h 1256101"/>
                <a:gd name="connsiteX733" fmla="*/ 157732 w 3336410"/>
                <a:gd name="connsiteY733" fmla="*/ 777013 h 1256101"/>
                <a:gd name="connsiteX734" fmla="*/ 136600 w 3336410"/>
                <a:gd name="connsiteY734" fmla="*/ 777108 h 1256101"/>
                <a:gd name="connsiteX735" fmla="*/ 170828 w 3336410"/>
                <a:gd name="connsiteY735" fmla="*/ 771674 h 1256101"/>
                <a:gd name="connsiteX736" fmla="*/ 172594 w 3336410"/>
                <a:gd name="connsiteY736" fmla="*/ 768558 h 1256101"/>
                <a:gd name="connsiteX737" fmla="*/ 169918 w 3336410"/>
                <a:gd name="connsiteY737" fmla="*/ 768543 h 1256101"/>
                <a:gd name="connsiteX738" fmla="*/ 172295 w 3336410"/>
                <a:gd name="connsiteY738" fmla="*/ 767607 h 1256101"/>
                <a:gd name="connsiteX739" fmla="*/ 170304 w 3336410"/>
                <a:gd name="connsiteY739" fmla="*/ 763889 h 1256101"/>
                <a:gd name="connsiteX740" fmla="*/ 177290 w 3336410"/>
                <a:gd name="connsiteY740" fmla="*/ 762607 h 1256101"/>
                <a:gd name="connsiteX741" fmla="*/ 177370 w 3336410"/>
                <a:gd name="connsiteY741" fmla="*/ 761158 h 1256101"/>
                <a:gd name="connsiteX742" fmla="*/ 179972 w 3336410"/>
                <a:gd name="connsiteY742" fmla="*/ 759880 h 1256101"/>
                <a:gd name="connsiteX743" fmla="*/ 204599 w 3336410"/>
                <a:gd name="connsiteY743" fmla="*/ 758340 h 1256101"/>
                <a:gd name="connsiteX744" fmla="*/ 213342 w 3336410"/>
                <a:gd name="connsiteY744" fmla="*/ 756647 h 1256101"/>
                <a:gd name="connsiteX745" fmla="*/ 205846 w 3336410"/>
                <a:gd name="connsiteY745" fmla="*/ 752206 h 1256101"/>
                <a:gd name="connsiteX746" fmla="*/ 194159 w 3336410"/>
                <a:gd name="connsiteY746" fmla="*/ 756107 h 1256101"/>
                <a:gd name="connsiteX747" fmla="*/ 191173 w 3336410"/>
                <a:gd name="connsiteY747" fmla="*/ 755164 h 1256101"/>
                <a:gd name="connsiteX748" fmla="*/ 191738 w 3336410"/>
                <a:gd name="connsiteY748" fmla="*/ 750328 h 1256101"/>
                <a:gd name="connsiteX749" fmla="*/ 210190 w 3336410"/>
                <a:gd name="connsiteY749" fmla="*/ 744357 h 1256101"/>
                <a:gd name="connsiteX750" fmla="*/ 202575 w 3336410"/>
                <a:gd name="connsiteY750" fmla="*/ 741461 h 1256101"/>
                <a:gd name="connsiteX751" fmla="*/ 202693 w 3336410"/>
                <a:gd name="connsiteY751" fmla="*/ 740467 h 1256101"/>
                <a:gd name="connsiteX752" fmla="*/ 86786 w 3336410"/>
                <a:gd name="connsiteY752" fmla="*/ 744721 h 1256101"/>
                <a:gd name="connsiteX753" fmla="*/ 106235 w 3336410"/>
                <a:gd name="connsiteY753" fmla="*/ 740480 h 1256101"/>
                <a:gd name="connsiteX754" fmla="*/ 0 w 3336410"/>
                <a:gd name="connsiteY754" fmla="*/ 734205 h 1256101"/>
                <a:gd name="connsiteX755" fmla="*/ 50398 w 3336410"/>
                <a:gd name="connsiteY755" fmla="*/ 718069 h 1256101"/>
                <a:gd name="connsiteX756" fmla="*/ 117575 w 3336410"/>
                <a:gd name="connsiteY756" fmla="*/ 707758 h 1256101"/>
                <a:gd name="connsiteX757" fmla="*/ 90114 w 3336410"/>
                <a:gd name="connsiteY757" fmla="*/ 705388 h 1256101"/>
                <a:gd name="connsiteX758" fmla="*/ 156417 w 3336410"/>
                <a:gd name="connsiteY758" fmla="*/ 681790 h 1256101"/>
                <a:gd name="connsiteX759" fmla="*/ 170697 w 3336410"/>
                <a:gd name="connsiteY759" fmla="*/ 671626 h 1256101"/>
                <a:gd name="connsiteX760" fmla="*/ 199201 w 3336410"/>
                <a:gd name="connsiteY760" fmla="*/ 664624 h 1256101"/>
                <a:gd name="connsiteX761" fmla="*/ 191759 w 3336410"/>
                <a:gd name="connsiteY761" fmla="*/ 662982 h 1256101"/>
                <a:gd name="connsiteX762" fmla="*/ 191918 w 3336410"/>
                <a:gd name="connsiteY762" fmla="*/ 662298 h 1256101"/>
                <a:gd name="connsiteX763" fmla="*/ 110300 w 3336410"/>
                <a:gd name="connsiteY763" fmla="*/ 667669 h 1256101"/>
                <a:gd name="connsiteX764" fmla="*/ 174967 w 3336410"/>
                <a:gd name="connsiteY764" fmla="*/ 630292 h 1256101"/>
                <a:gd name="connsiteX765" fmla="*/ 149325 w 3336410"/>
                <a:gd name="connsiteY765" fmla="*/ 623963 h 1256101"/>
                <a:gd name="connsiteX766" fmla="*/ 163638 w 3336410"/>
                <a:gd name="connsiteY766" fmla="*/ 616136 h 1256101"/>
                <a:gd name="connsiteX767" fmla="*/ 150777 w 3336410"/>
                <a:gd name="connsiteY767" fmla="*/ 614947 h 1256101"/>
                <a:gd name="connsiteX768" fmla="*/ 133802 w 3336410"/>
                <a:gd name="connsiteY768" fmla="*/ 607902 h 1256101"/>
                <a:gd name="connsiteX769" fmla="*/ 169190 w 3336410"/>
                <a:gd name="connsiteY769" fmla="*/ 588390 h 1256101"/>
                <a:gd name="connsiteX770" fmla="*/ 150247 w 3336410"/>
                <a:gd name="connsiteY770" fmla="*/ 585408 h 1256101"/>
                <a:gd name="connsiteX771" fmla="*/ 168962 w 3336410"/>
                <a:gd name="connsiteY771" fmla="*/ 580428 h 1256101"/>
                <a:gd name="connsiteX772" fmla="*/ 134860 w 3336410"/>
                <a:gd name="connsiteY772" fmla="*/ 572918 h 1256101"/>
                <a:gd name="connsiteX773" fmla="*/ 191674 w 3336410"/>
                <a:gd name="connsiteY773" fmla="*/ 565161 h 1256101"/>
                <a:gd name="connsiteX774" fmla="*/ 156558 w 3336410"/>
                <a:gd name="connsiteY774" fmla="*/ 557337 h 1256101"/>
                <a:gd name="connsiteX775" fmla="*/ 165407 w 3336410"/>
                <a:gd name="connsiteY775" fmla="*/ 554656 h 1256101"/>
                <a:gd name="connsiteX776" fmla="*/ 131840 w 3336410"/>
                <a:gd name="connsiteY776" fmla="*/ 551029 h 1256101"/>
                <a:gd name="connsiteX777" fmla="*/ 188653 w 3336410"/>
                <a:gd name="connsiteY777" fmla="*/ 543248 h 1256101"/>
                <a:gd name="connsiteX778" fmla="*/ 76767 w 3336410"/>
                <a:gd name="connsiteY778" fmla="*/ 536597 h 1256101"/>
                <a:gd name="connsiteX779" fmla="*/ 82505 w 3336410"/>
                <a:gd name="connsiteY779" fmla="*/ 534708 h 1256101"/>
                <a:gd name="connsiteX780" fmla="*/ 109812 w 3336410"/>
                <a:gd name="connsiteY780" fmla="*/ 528383 h 1256101"/>
                <a:gd name="connsiteX781" fmla="*/ 132171 w 3336410"/>
                <a:gd name="connsiteY781" fmla="*/ 527562 h 1256101"/>
                <a:gd name="connsiteX782" fmla="*/ 140233 w 3336410"/>
                <a:gd name="connsiteY782" fmla="*/ 518513 h 1256101"/>
                <a:gd name="connsiteX783" fmla="*/ 275109 w 3336410"/>
                <a:gd name="connsiteY783" fmla="*/ 486746 h 1256101"/>
                <a:gd name="connsiteX784" fmla="*/ 275689 w 3336410"/>
                <a:gd name="connsiteY784" fmla="*/ 484702 h 1256101"/>
                <a:gd name="connsiteX785" fmla="*/ 276758 w 3336410"/>
                <a:gd name="connsiteY785" fmla="*/ 482410 h 1256101"/>
                <a:gd name="connsiteX786" fmla="*/ 297319 w 3336410"/>
                <a:gd name="connsiteY786" fmla="*/ 480899 h 1256101"/>
                <a:gd name="connsiteX787" fmla="*/ 300248 w 3336410"/>
                <a:gd name="connsiteY787" fmla="*/ 480163 h 1256101"/>
                <a:gd name="connsiteX788" fmla="*/ 306730 w 3336410"/>
                <a:gd name="connsiteY788" fmla="*/ 477899 h 1256101"/>
                <a:gd name="connsiteX789" fmla="*/ 305792 w 3336410"/>
                <a:gd name="connsiteY789" fmla="*/ 477065 h 1256101"/>
                <a:gd name="connsiteX790" fmla="*/ 306566 w 3336410"/>
                <a:gd name="connsiteY790" fmla="*/ 476712 h 1256101"/>
                <a:gd name="connsiteX791" fmla="*/ 304058 w 3336410"/>
                <a:gd name="connsiteY791" fmla="*/ 473478 h 1256101"/>
                <a:gd name="connsiteX792" fmla="*/ 305722 w 3336410"/>
                <a:gd name="connsiteY792" fmla="*/ 472157 h 1256101"/>
                <a:gd name="connsiteX793" fmla="*/ 303815 w 3336410"/>
                <a:gd name="connsiteY793" fmla="*/ 472203 h 1256101"/>
                <a:gd name="connsiteX794" fmla="*/ 303450 w 3336410"/>
                <a:gd name="connsiteY794" fmla="*/ 470187 h 1256101"/>
                <a:gd name="connsiteX795" fmla="*/ 305178 w 3336410"/>
                <a:gd name="connsiteY795" fmla="*/ 468198 h 1256101"/>
                <a:gd name="connsiteX796" fmla="*/ 296324 w 3336410"/>
                <a:gd name="connsiteY796" fmla="*/ 467946 h 1256101"/>
                <a:gd name="connsiteX797" fmla="*/ 337609 w 3336410"/>
                <a:gd name="connsiteY797" fmla="*/ 457256 h 1256101"/>
                <a:gd name="connsiteX798" fmla="*/ 342562 w 3336410"/>
                <a:gd name="connsiteY798" fmla="*/ 449440 h 1256101"/>
                <a:gd name="connsiteX799" fmla="*/ 352020 w 3336410"/>
                <a:gd name="connsiteY799" fmla="*/ 449659 h 1256101"/>
                <a:gd name="connsiteX800" fmla="*/ 337648 w 3336410"/>
                <a:gd name="connsiteY800" fmla="*/ 445451 h 1256101"/>
                <a:gd name="connsiteX801" fmla="*/ 337530 w 3336410"/>
                <a:gd name="connsiteY801" fmla="*/ 445495 h 1256101"/>
                <a:gd name="connsiteX802" fmla="*/ 340872 w 3336410"/>
                <a:gd name="connsiteY802" fmla="*/ 437179 h 1256101"/>
                <a:gd name="connsiteX803" fmla="*/ 350431 w 3336410"/>
                <a:gd name="connsiteY803" fmla="*/ 438113 h 1256101"/>
                <a:gd name="connsiteX804" fmla="*/ 335657 w 3336410"/>
                <a:gd name="connsiteY804" fmla="*/ 430993 h 1256101"/>
                <a:gd name="connsiteX805" fmla="*/ 308858 w 3336410"/>
                <a:gd name="connsiteY805" fmla="*/ 441312 h 1256101"/>
                <a:gd name="connsiteX806" fmla="*/ 305948 w 3336410"/>
                <a:gd name="connsiteY806" fmla="*/ 439477 h 1256101"/>
                <a:gd name="connsiteX807" fmla="*/ 306632 w 3336410"/>
                <a:gd name="connsiteY807" fmla="*/ 435308 h 1256101"/>
                <a:gd name="connsiteX808" fmla="*/ 298757 w 3336410"/>
                <a:gd name="connsiteY808" fmla="*/ 438142 h 1256101"/>
                <a:gd name="connsiteX809" fmla="*/ 297641 w 3336410"/>
                <a:gd name="connsiteY809" fmla="*/ 436655 h 1256101"/>
                <a:gd name="connsiteX810" fmla="*/ 300994 w 3336410"/>
                <a:gd name="connsiteY810" fmla="*/ 427218 h 1256101"/>
                <a:gd name="connsiteX811" fmla="*/ 287759 w 3336410"/>
                <a:gd name="connsiteY811" fmla="*/ 426454 h 1256101"/>
                <a:gd name="connsiteX812" fmla="*/ 271517 w 3336410"/>
                <a:gd name="connsiteY812" fmla="*/ 433834 h 1256101"/>
                <a:gd name="connsiteX813" fmla="*/ 268619 w 3336410"/>
                <a:gd name="connsiteY813" fmla="*/ 432711 h 1256101"/>
                <a:gd name="connsiteX814" fmla="*/ 267992 w 3336410"/>
                <a:gd name="connsiteY814" fmla="*/ 429712 h 1256101"/>
                <a:gd name="connsiteX815" fmla="*/ 261039 w 3336410"/>
                <a:gd name="connsiteY815" fmla="*/ 431219 h 1256101"/>
                <a:gd name="connsiteX816" fmla="*/ 261089 w 3336410"/>
                <a:gd name="connsiteY816" fmla="*/ 425474 h 1256101"/>
                <a:gd name="connsiteX817" fmla="*/ 229818 w 3336410"/>
                <a:gd name="connsiteY817" fmla="*/ 424821 h 1256101"/>
                <a:gd name="connsiteX818" fmla="*/ 242387 w 3336410"/>
                <a:gd name="connsiteY818" fmla="*/ 421555 h 1256101"/>
                <a:gd name="connsiteX819" fmla="*/ 234201 w 3336410"/>
                <a:gd name="connsiteY819" fmla="*/ 419956 h 1256101"/>
                <a:gd name="connsiteX820" fmla="*/ 258250 w 3336410"/>
                <a:gd name="connsiteY820" fmla="*/ 414648 h 1256101"/>
                <a:gd name="connsiteX821" fmla="*/ 250342 w 3336410"/>
                <a:gd name="connsiteY821" fmla="*/ 403589 h 1256101"/>
                <a:gd name="connsiteX822" fmla="*/ 276539 w 3336410"/>
                <a:gd name="connsiteY822" fmla="*/ 401031 h 1256101"/>
                <a:gd name="connsiteX823" fmla="*/ 276582 w 3336410"/>
                <a:gd name="connsiteY823" fmla="*/ 401025 h 1256101"/>
                <a:gd name="connsiteX824" fmla="*/ 275696 w 3336410"/>
                <a:gd name="connsiteY824" fmla="*/ 400593 h 1256101"/>
                <a:gd name="connsiteX825" fmla="*/ 259630 w 3336410"/>
                <a:gd name="connsiteY825" fmla="*/ 397667 h 1256101"/>
                <a:gd name="connsiteX826" fmla="*/ 288045 w 3336410"/>
                <a:gd name="connsiteY826" fmla="*/ 387424 h 1256101"/>
                <a:gd name="connsiteX827" fmla="*/ 278197 w 3336410"/>
                <a:gd name="connsiteY827" fmla="*/ 385058 h 1256101"/>
                <a:gd name="connsiteX828" fmla="*/ 309560 w 3336410"/>
                <a:gd name="connsiteY828" fmla="*/ 378624 h 1256101"/>
                <a:gd name="connsiteX829" fmla="*/ 302362 w 3336410"/>
                <a:gd name="connsiteY829" fmla="*/ 363628 h 1256101"/>
                <a:gd name="connsiteX830" fmla="*/ 335742 w 3336410"/>
                <a:gd name="connsiteY830" fmla="*/ 360924 h 1256101"/>
                <a:gd name="connsiteX831" fmla="*/ 335796 w 3336410"/>
                <a:gd name="connsiteY831" fmla="*/ 360917 h 1256101"/>
                <a:gd name="connsiteX832" fmla="*/ 331885 w 3336410"/>
                <a:gd name="connsiteY832" fmla="*/ 354527 h 1256101"/>
                <a:gd name="connsiteX833" fmla="*/ 361070 w 3336410"/>
                <a:gd name="connsiteY833" fmla="*/ 353469 h 1256101"/>
                <a:gd name="connsiteX834" fmla="*/ 363019 w 3336410"/>
                <a:gd name="connsiteY834" fmla="*/ 347879 h 1256101"/>
                <a:gd name="connsiteX835" fmla="*/ 354998 w 3336410"/>
                <a:gd name="connsiteY835" fmla="*/ 346312 h 1256101"/>
                <a:gd name="connsiteX836" fmla="*/ 363190 w 3336410"/>
                <a:gd name="connsiteY836" fmla="*/ 344585 h 1256101"/>
                <a:gd name="connsiteX837" fmla="*/ 368871 w 3336410"/>
                <a:gd name="connsiteY837" fmla="*/ 336602 h 1256101"/>
                <a:gd name="connsiteX838" fmla="*/ 417580 w 3336410"/>
                <a:gd name="connsiteY838" fmla="*/ 335983 h 1256101"/>
                <a:gd name="connsiteX839" fmla="*/ 420602 w 3336410"/>
                <a:gd name="connsiteY839" fmla="*/ 334852 h 1256101"/>
                <a:gd name="connsiteX840" fmla="*/ 422386 w 3336410"/>
                <a:gd name="connsiteY840" fmla="*/ 332745 h 1256101"/>
                <a:gd name="connsiteX841" fmla="*/ 426975 w 3336410"/>
                <a:gd name="connsiteY841" fmla="*/ 331445 h 1256101"/>
                <a:gd name="connsiteX842" fmla="*/ 432333 w 3336410"/>
                <a:gd name="connsiteY842" fmla="*/ 326988 h 1256101"/>
                <a:gd name="connsiteX843" fmla="*/ 430371 w 3336410"/>
                <a:gd name="connsiteY843" fmla="*/ 312743 h 1256101"/>
                <a:gd name="connsiteX844" fmla="*/ 302766 w 3336410"/>
                <a:gd name="connsiteY844" fmla="*/ 330329 h 1256101"/>
                <a:gd name="connsiteX845" fmla="*/ 294966 w 3336410"/>
                <a:gd name="connsiteY845" fmla="*/ 310435 h 1256101"/>
                <a:gd name="connsiteX846" fmla="*/ 325734 w 3336410"/>
                <a:gd name="connsiteY846" fmla="*/ 306537 h 1256101"/>
                <a:gd name="connsiteX847" fmla="*/ 328248 w 3336410"/>
                <a:gd name="connsiteY847" fmla="*/ 306549 h 1256101"/>
                <a:gd name="connsiteX848" fmla="*/ 328302 w 3336410"/>
                <a:gd name="connsiteY848" fmla="*/ 306544 h 1256101"/>
                <a:gd name="connsiteX849" fmla="*/ 327996 w 3336410"/>
                <a:gd name="connsiteY849" fmla="*/ 306265 h 1256101"/>
                <a:gd name="connsiteX850" fmla="*/ 345807 w 3336410"/>
                <a:gd name="connsiteY850" fmla="*/ 304119 h 1256101"/>
                <a:gd name="connsiteX851" fmla="*/ 328159 w 3336410"/>
                <a:gd name="connsiteY851" fmla="*/ 298714 h 1256101"/>
                <a:gd name="connsiteX852" fmla="*/ 345817 w 3336410"/>
                <a:gd name="connsiteY852" fmla="*/ 296554 h 1256101"/>
                <a:gd name="connsiteX853" fmla="*/ 353320 w 3336410"/>
                <a:gd name="connsiteY853" fmla="*/ 297228 h 1256101"/>
                <a:gd name="connsiteX854" fmla="*/ 353643 w 3336410"/>
                <a:gd name="connsiteY854" fmla="*/ 295595 h 1256101"/>
                <a:gd name="connsiteX855" fmla="*/ 416000 w 3336410"/>
                <a:gd name="connsiteY855" fmla="*/ 288216 h 1256101"/>
                <a:gd name="connsiteX856" fmla="*/ 416137 w 3336410"/>
                <a:gd name="connsiteY856" fmla="*/ 288198 h 1256101"/>
                <a:gd name="connsiteX857" fmla="*/ 413568 w 3336410"/>
                <a:gd name="connsiteY857" fmla="*/ 288175 h 1256101"/>
                <a:gd name="connsiteX858" fmla="*/ 363056 w 3336410"/>
                <a:gd name="connsiteY858" fmla="*/ 291358 h 1256101"/>
                <a:gd name="connsiteX859" fmla="*/ 426197 w 3336410"/>
                <a:gd name="connsiteY859" fmla="*/ 280842 h 1256101"/>
                <a:gd name="connsiteX860" fmla="*/ 440059 w 3336410"/>
                <a:gd name="connsiteY860" fmla="*/ 279219 h 1256101"/>
                <a:gd name="connsiteX861" fmla="*/ 456781 w 3336410"/>
                <a:gd name="connsiteY861" fmla="*/ 275749 h 1256101"/>
                <a:gd name="connsiteX862" fmla="*/ 463948 w 3336410"/>
                <a:gd name="connsiteY862" fmla="*/ 274554 h 1256101"/>
                <a:gd name="connsiteX863" fmla="*/ 462574 w 3336410"/>
                <a:gd name="connsiteY863" fmla="*/ 274547 h 1256101"/>
                <a:gd name="connsiteX864" fmla="*/ 510546 w 3336410"/>
                <a:gd name="connsiteY864" fmla="*/ 264592 h 1256101"/>
                <a:gd name="connsiteX865" fmla="*/ 541113 w 3336410"/>
                <a:gd name="connsiteY865" fmla="*/ 261078 h 1256101"/>
                <a:gd name="connsiteX866" fmla="*/ 537203 w 3336410"/>
                <a:gd name="connsiteY866" fmla="*/ 258911 h 1256101"/>
                <a:gd name="connsiteX867" fmla="*/ 535767 w 3336410"/>
                <a:gd name="connsiteY867" fmla="*/ 258710 h 1256101"/>
                <a:gd name="connsiteX868" fmla="*/ 535535 w 3336410"/>
                <a:gd name="connsiteY868" fmla="*/ 258677 h 1256101"/>
                <a:gd name="connsiteX869" fmla="*/ 567554 w 3336410"/>
                <a:gd name="connsiteY869" fmla="*/ 247587 h 1256101"/>
                <a:gd name="connsiteX870" fmla="*/ 569763 w 3336410"/>
                <a:gd name="connsiteY870" fmla="*/ 247344 h 1256101"/>
                <a:gd name="connsiteX871" fmla="*/ 538146 w 3336410"/>
                <a:gd name="connsiteY871" fmla="*/ 229461 h 1256101"/>
                <a:gd name="connsiteX872" fmla="*/ 541046 w 3336410"/>
                <a:gd name="connsiteY872" fmla="*/ 228485 h 1256101"/>
                <a:gd name="connsiteX873" fmla="*/ 554357 w 3336410"/>
                <a:gd name="connsiteY873" fmla="*/ 226892 h 1256101"/>
                <a:gd name="connsiteX874" fmla="*/ 564453 w 3336410"/>
                <a:gd name="connsiteY874" fmla="*/ 230583 h 1256101"/>
                <a:gd name="connsiteX875" fmla="*/ 569704 w 3336410"/>
                <a:gd name="connsiteY875" fmla="*/ 221885 h 1256101"/>
                <a:gd name="connsiteX876" fmla="*/ 635548 w 3336410"/>
                <a:gd name="connsiteY876" fmla="*/ 213423 h 1256101"/>
                <a:gd name="connsiteX877" fmla="*/ 636181 w 3336410"/>
                <a:gd name="connsiteY877" fmla="*/ 211201 h 1256101"/>
                <a:gd name="connsiteX878" fmla="*/ 637080 w 3336410"/>
                <a:gd name="connsiteY878" fmla="*/ 208798 h 1256101"/>
                <a:gd name="connsiteX879" fmla="*/ 646504 w 3336410"/>
                <a:gd name="connsiteY879" fmla="*/ 211324 h 1256101"/>
                <a:gd name="connsiteX880" fmla="*/ 647941 w 3336410"/>
                <a:gd name="connsiteY880" fmla="*/ 211086 h 1256101"/>
                <a:gd name="connsiteX881" fmla="*/ 651242 w 3336410"/>
                <a:gd name="connsiteY881" fmla="*/ 209837 h 1256101"/>
                <a:gd name="connsiteX882" fmla="*/ 650978 w 3336410"/>
                <a:gd name="connsiteY882" fmla="*/ 208685 h 1256101"/>
                <a:gd name="connsiteX883" fmla="*/ 651388 w 3336410"/>
                <a:gd name="connsiteY883" fmla="*/ 208442 h 1256101"/>
                <a:gd name="connsiteX884" fmla="*/ 650868 w 3336410"/>
                <a:gd name="connsiteY884" fmla="*/ 204217 h 1256101"/>
                <a:gd name="connsiteX885" fmla="*/ 651851 w 3336410"/>
                <a:gd name="connsiteY885" fmla="*/ 203048 h 1256101"/>
                <a:gd name="connsiteX886" fmla="*/ 650994 w 3336410"/>
                <a:gd name="connsiteY886" fmla="*/ 202706 h 1256101"/>
                <a:gd name="connsiteX887" fmla="*/ 651203 w 3336410"/>
                <a:gd name="connsiteY887" fmla="*/ 200322 h 1256101"/>
                <a:gd name="connsiteX888" fmla="*/ 652338 w 3336410"/>
                <a:gd name="connsiteY888" fmla="*/ 198399 h 1256101"/>
                <a:gd name="connsiteX889" fmla="*/ 648447 w 3336410"/>
                <a:gd name="connsiteY889" fmla="*/ 196278 h 1256101"/>
                <a:gd name="connsiteX890" fmla="*/ 668777 w 3336410"/>
                <a:gd name="connsiteY890" fmla="*/ 192581 h 1256101"/>
                <a:gd name="connsiteX891" fmla="*/ 672419 w 3336410"/>
                <a:gd name="connsiteY891" fmla="*/ 184653 h 1256101"/>
                <a:gd name="connsiteX892" fmla="*/ 676588 w 3336410"/>
                <a:gd name="connsiteY892" fmla="*/ 186863 h 1256101"/>
                <a:gd name="connsiteX893" fmla="*/ 670969 w 3336410"/>
                <a:gd name="connsiteY893" fmla="*/ 179066 h 1256101"/>
                <a:gd name="connsiteX894" fmla="*/ 670908 w 3336410"/>
                <a:gd name="connsiteY894" fmla="*/ 179091 h 1256101"/>
                <a:gd name="connsiteX895" fmla="*/ 673926 w 3336410"/>
                <a:gd name="connsiteY895" fmla="*/ 170256 h 1256101"/>
                <a:gd name="connsiteX896" fmla="*/ 678006 w 3336410"/>
                <a:gd name="connsiteY896" fmla="*/ 173307 h 1256101"/>
                <a:gd name="connsiteX897" fmla="*/ 672745 w 3336410"/>
                <a:gd name="connsiteY897" fmla="*/ 162090 h 1256101"/>
                <a:gd name="connsiteX898" fmla="*/ 658926 w 3336410"/>
                <a:gd name="connsiteY898" fmla="*/ 168362 h 1256101"/>
                <a:gd name="connsiteX899" fmla="*/ 657970 w 3336410"/>
                <a:gd name="connsiteY899" fmla="*/ 165657 h 1256101"/>
                <a:gd name="connsiteX900" fmla="*/ 659042 w 3336410"/>
                <a:gd name="connsiteY900" fmla="*/ 161023 h 1256101"/>
                <a:gd name="connsiteX901" fmla="*/ 655017 w 3336410"/>
                <a:gd name="connsiteY901" fmla="*/ 162639 h 1256101"/>
                <a:gd name="connsiteX902" fmla="*/ 654794 w 3336410"/>
                <a:gd name="connsiteY902" fmla="*/ 160705 h 1256101"/>
                <a:gd name="connsiteX903" fmla="*/ 658024 w 3336410"/>
                <a:gd name="connsiteY903" fmla="*/ 150586 h 1256101"/>
                <a:gd name="connsiteX904" fmla="*/ 652276 w 3336410"/>
                <a:gd name="connsiteY904" fmla="*/ 146973 h 1256101"/>
                <a:gd name="connsiteX905" fmla="*/ 643694 w 3336410"/>
                <a:gd name="connsiteY905" fmla="*/ 152064 h 1256101"/>
                <a:gd name="connsiteX906" fmla="*/ 642612 w 3336410"/>
                <a:gd name="connsiteY906" fmla="*/ 150176 h 1256101"/>
                <a:gd name="connsiteX907" fmla="*/ 642884 w 3336410"/>
                <a:gd name="connsiteY907" fmla="*/ 146612 h 1256101"/>
                <a:gd name="connsiteX908" fmla="*/ 639513 w 3336410"/>
                <a:gd name="connsiteY908" fmla="*/ 146897 h 1256101"/>
                <a:gd name="connsiteX909" fmla="*/ 640594 w 3336410"/>
                <a:gd name="connsiteY909" fmla="*/ 140327 h 1256101"/>
                <a:gd name="connsiteX910" fmla="*/ 626806 w 3336410"/>
                <a:gd name="connsiteY910" fmla="*/ 133103 h 1256101"/>
                <a:gd name="connsiteX911" fmla="*/ 632998 w 3336410"/>
                <a:gd name="connsiteY911" fmla="*/ 131966 h 1256101"/>
                <a:gd name="connsiteX912" fmla="*/ 629651 w 3336410"/>
                <a:gd name="connsiteY912" fmla="*/ 128437 h 1256101"/>
                <a:gd name="connsiteX913" fmla="*/ 641326 w 3336410"/>
                <a:gd name="connsiteY913" fmla="*/ 127337 h 1256101"/>
                <a:gd name="connsiteX914" fmla="*/ 639844 w 3336410"/>
                <a:gd name="connsiteY914" fmla="*/ 113031 h 1256101"/>
                <a:gd name="connsiteX915" fmla="*/ 651967 w 3336410"/>
                <a:gd name="connsiteY915" fmla="*/ 115524 h 1256101"/>
                <a:gd name="connsiteX916" fmla="*/ 651987 w 3336410"/>
                <a:gd name="connsiteY916" fmla="*/ 115526 h 1256101"/>
                <a:gd name="connsiteX917" fmla="*/ 651673 w 3336410"/>
                <a:gd name="connsiteY917" fmla="*/ 114846 h 1256101"/>
                <a:gd name="connsiteX918" fmla="*/ 645067 w 3336410"/>
                <a:gd name="connsiteY918" fmla="*/ 108168 h 1256101"/>
                <a:gd name="connsiteX919" fmla="*/ 659592 w 3336410"/>
                <a:gd name="connsiteY919" fmla="*/ 102317 h 1256101"/>
                <a:gd name="connsiteX920" fmla="*/ 655647 w 3336410"/>
                <a:gd name="connsiteY920" fmla="*/ 97569 h 1256101"/>
                <a:gd name="connsiteX921" fmla="*/ 670781 w 3336410"/>
                <a:gd name="connsiteY921" fmla="*/ 96693 h 1256101"/>
                <a:gd name="connsiteX922" fmla="*/ 670341 w 3336410"/>
                <a:gd name="connsiteY922" fmla="*/ 78022 h 1256101"/>
                <a:gd name="connsiteX923" fmla="*/ 685686 w 3336410"/>
                <a:gd name="connsiteY923" fmla="*/ 81837 h 1256101"/>
                <a:gd name="connsiteX924" fmla="*/ 685711 w 3336410"/>
                <a:gd name="connsiteY924" fmla="*/ 81840 h 1256101"/>
                <a:gd name="connsiteX925" fmla="*/ 685148 w 3336410"/>
                <a:gd name="connsiteY925" fmla="*/ 73711 h 1256101"/>
                <a:gd name="connsiteX926" fmla="*/ 698325 w 3336410"/>
                <a:gd name="connsiteY926" fmla="*/ 78541 h 1256101"/>
                <a:gd name="connsiteX927" fmla="*/ 700222 w 3336410"/>
                <a:gd name="connsiteY927" fmla="*/ 72540 h 1256101"/>
                <a:gd name="connsiteX928" fmla="*/ 696942 w 3336410"/>
                <a:gd name="connsiteY928" fmla="*/ 69084 h 1256101"/>
                <a:gd name="connsiteX929" fmla="*/ 700903 w 3336410"/>
                <a:gd name="connsiteY929" fmla="*/ 68803 h 1256101"/>
                <a:gd name="connsiteX930" fmla="*/ 704901 w 3336410"/>
                <a:gd name="connsiteY930" fmla="*/ 60834 h 1256101"/>
                <a:gd name="connsiteX931" fmla="*/ 726681 w 3336410"/>
                <a:gd name="connsiteY931" fmla="*/ 70210 h 1256101"/>
                <a:gd name="connsiteX932" fmla="*/ 728233 w 3336410"/>
                <a:gd name="connsiteY932" fmla="*/ 69541 h 1256101"/>
                <a:gd name="connsiteX933" fmla="*/ 729414 w 3336410"/>
                <a:gd name="connsiteY933" fmla="*/ 67496 h 1256101"/>
                <a:gd name="connsiteX934" fmla="*/ 731695 w 3336410"/>
                <a:gd name="connsiteY934" fmla="*/ 66958 h 1256101"/>
                <a:gd name="connsiteX935" fmla="*/ 734900 w 3336410"/>
                <a:gd name="connsiteY935" fmla="*/ 62961 h 1256101"/>
                <a:gd name="connsiteX936" fmla="*/ 736650 w 3336410"/>
                <a:gd name="connsiteY936" fmla="*/ 46235 h 1256101"/>
                <a:gd name="connsiteX937" fmla="*/ 676653 w 3336410"/>
                <a:gd name="connsiteY937" fmla="*/ 39958 h 1256101"/>
                <a:gd name="connsiteX938" fmla="*/ 676847 w 3336410"/>
                <a:gd name="connsiteY938" fmla="*/ 15552 h 1256101"/>
                <a:gd name="connsiteX939" fmla="*/ 691249 w 3336410"/>
                <a:gd name="connsiteY939" fmla="*/ 17459 h 1256101"/>
                <a:gd name="connsiteX940" fmla="*/ 692366 w 3336410"/>
                <a:gd name="connsiteY940" fmla="*/ 17995 h 1256101"/>
                <a:gd name="connsiteX941" fmla="*/ 692391 w 3336410"/>
                <a:gd name="connsiteY941" fmla="*/ 17999 h 1256101"/>
                <a:gd name="connsiteX942" fmla="*/ 692306 w 3336410"/>
                <a:gd name="connsiteY942" fmla="*/ 17615 h 1256101"/>
                <a:gd name="connsiteX943" fmla="*/ 700623 w 3336410"/>
                <a:gd name="connsiteY943" fmla="*/ 18845 h 1256101"/>
                <a:gd name="connsiteX944" fmla="*/ 693769 w 3336410"/>
                <a:gd name="connsiteY944" fmla="*/ 8999 h 1256101"/>
                <a:gd name="connsiteX945" fmla="*/ 702022 w 3336410"/>
                <a:gd name="connsiteY945" fmla="*/ 10180 h 1256101"/>
                <a:gd name="connsiteX946" fmla="*/ 705235 w 3336410"/>
                <a:gd name="connsiteY946" fmla="*/ 12506 h 1256101"/>
                <a:gd name="connsiteX947" fmla="*/ 705678 w 3336410"/>
                <a:gd name="connsiteY947" fmla="*/ 10704 h 1256101"/>
                <a:gd name="connsiteX948" fmla="*/ 734775 w 3336410"/>
                <a:gd name="connsiteY948" fmla="*/ 15161 h 1256101"/>
                <a:gd name="connsiteX949" fmla="*/ 734838 w 3336410"/>
                <a:gd name="connsiteY949" fmla="*/ 15170 h 1256101"/>
                <a:gd name="connsiteX950" fmla="*/ 733699 w 3336410"/>
                <a:gd name="connsiteY950" fmla="*/ 14610 h 1256101"/>
                <a:gd name="connsiteX951" fmla="*/ 710646 w 3336410"/>
                <a:gd name="connsiteY951" fmla="*/ 7797 h 1256101"/>
                <a:gd name="connsiteX952" fmla="*/ 740667 w 3336410"/>
                <a:gd name="connsiteY952" fmla="*/ 8825 h 1256101"/>
                <a:gd name="connsiteX953" fmla="*/ 747132 w 3336410"/>
                <a:gd name="connsiteY953" fmla="*/ 9836 h 1256101"/>
                <a:gd name="connsiteX954" fmla="*/ 755210 w 3336410"/>
                <a:gd name="connsiteY954" fmla="*/ 9323 h 1256101"/>
                <a:gd name="connsiteX955" fmla="*/ 758617 w 3336410"/>
                <a:gd name="connsiteY955" fmla="*/ 9440 h 1256101"/>
                <a:gd name="connsiteX956" fmla="*/ 758008 w 3336410"/>
                <a:gd name="connsiteY956" fmla="*/ 9147 h 1256101"/>
                <a:gd name="connsiteX957" fmla="*/ 781178 w 3336410"/>
                <a:gd name="connsiteY957" fmla="*/ 7677 h 1256101"/>
                <a:gd name="connsiteX958" fmla="*/ 795422 w 3336410"/>
                <a:gd name="connsiteY958" fmla="*/ 9980 h 1256101"/>
                <a:gd name="connsiteX959" fmla="*/ 794081 w 3336410"/>
                <a:gd name="connsiteY959" fmla="*/ 6689 h 1256101"/>
                <a:gd name="connsiteX960" fmla="*/ 793479 w 3336410"/>
                <a:gd name="connsiteY960" fmla="*/ 6161 h 1256101"/>
                <a:gd name="connsiteX961" fmla="*/ 793383 w 3336410"/>
                <a:gd name="connsiteY961" fmla="*/ 6076 h 1256101"/>
                <a:gd name="connsiteX962" fmla="*/ 809667 w 3336410"/>
                <a:gd name="connsiteY962" fmla="*/ 0 h 1256101"/>
                <a:gd name="connsiteX963" fmla="*/ 830469 w 3336410"/>
                <a:gd name="connsiteY963" fmla="*/ 3609 h 1256101"/>
                <a:gd name="connsiteX964" fmla="*/ 792494 w 3336410"/>
                <a:gd name="connsiteY964" fmla="*/ 30443 h 1256101"/>
                <a:gd name="connsiteX965" fmla="*/ 935565 w 3336410"/>
                <a:gd name="connsiteY965" fmla="*/ 20067 h 1256101"/>
                <a:gd name="connsiteX966" fmla="*/ 990259 w 3336410"/>
                <a:gd name="connsiteY966" fmla="*/ 21616 h 1256101"/>
                <a:gd name="connsiteX967" fmla="*/ 968996 w 3336410"/>
                <a:gd name="connsiteY967" fmla="*/ 52050 h 1256101"/>
                <a:gd name="connsiteX968" fmla="*/ 1040423 w 3336410"/>
                <a:gd name="connsiteY968" fmla="*/ 45952 h 1256101"/>
                <a:gd name="connsiteX969" fmla="*/ 1044512 w 3336410"/>
                <a:gd name="connsiteY969" fmla="*/ 45390 h 1256101"/>
                <a:gd name="connsiteX970" fmla="*/ 1101307 w 3336410"/>
                <a:gd name="connsiteY970" fmla="*/ 37495 h 1256101"/>
                <a:gd name="connsiteX971" fmla="*/ 1108072 w 3336410"/>
                <a:gd name="connsiteY971" fmla="*/ 48671 h 1256101"/>
                <a:gd name="connsiteX972" fmla="*/ 1178934 w 3336410"/>
                <a:gd name="connsiteY972" fmla="*/ 56602 h 1256101"/>
                <a:gd name="connsiteX973" fmla="*/ 1144384 w 3336410"/>
                <a:gd name="connsiteY973" fmla="*/ 47467 h 1256101"/>
                <a:gd name="connsiteX974" fmla="*/ 1232365 w 3336410"/>
                <a:gd name="connsiteY974" fmla="*/ 61561 h 1256101"/>
                <a:gd name="connsiteX975" fmla="*/ 1239851 w 3336410"/>
                <a:gd name="connsiteY975" fmla="*/ 59791 h 1256101"/>
                <a:gd name="connsiteX976" fmla="*/ 1244450 w 3336410"/>
                <a:gd name="connsiteY976" fmla="*/ 58026 h 1256101"/>
                <a:gd name="connsiteX977" fmla="*/ 1165978 w 3336410"/>
                <a:gd name="connsiteY977" fmla="*/ 41963 h 1256101"/>
                <a:gd name="connsiteX978" fmla="*/ 1255423 w 3336410"/>
                <a:gd name="connsiteY978" fmla="*/ 54001 h 1256101"/>
                <a:gd name="connsiteX979" fmla="*/ 1247120 w 3336410"/>
                <a:gd name="connsiteY979" fmla="*/ 49840 h 1256101"/>
                <a:gd name="connsiteX980" fmla="*/ 1262813 w 3336410"/>
                <a:gd name="connsiteY980" fmla="*/ 52135 h 1256101"/>
                <a:gd name="connsiteX981" fmla="*/ 1266585 w 3336410"/>
                <a:gd name="connsiteY981" fmla="*/ 50982 h 1256101"/>
                <a:gd name="connsiteX982" fmla="*/ 1267718 w 3336410"/>
                <a:gd name="connsiteY982" fmla="*/ 51269 h 1256101"/>
                <a:gd name="connsiteX983" fmla="*/ 1262785 w 3336410"/>
                <a:gd name="connsiteY983" fmla="*/ 98412 h 1256101"/>
                <a:gd name="connsiteX984" fmla="*/ 1318743 w 3336410"/>
                <a:gd name="connsiteY984" fmla="*/ 104266 h 1256101"/>
                <a:gd name="connsiteX985" fmla="*/ 1299109 w 3336410"/>
                <a:gd name="connsiteY985" fmla="*/ 99564 h 1256101"/>
                <a:gd name="connsiteX986" fmla="*/ 1327171 w 3336410"/>
                <a:gd name="connsiteY986" fmla="*/ 101721 h 1256101"/>
                <a:gd name="connsiteX987" fmla="*/ 1369537 w 3336410"/>
                <a:gd name="connsiteY987" fmla="*/ 104688 h 1256101"/>
                <a:gd name="connsiteX988" fmla="*/ 1380579 w 3336410"/>
                <a:gd name="connsiteY988" fmla="*/ 104237 h 1256101"/>
                <a:gd name="connsiteX989" fmla="*/ 1378762 w 3336410"/>
                <a:gd name="connsiteY989" fmla="*/ 103282 h 1256101"/>
                <a:gd name="connsiteX990" fmla="*/ 1370501 w 3336410"/>
                <a:gd name="connsiteY990" fmla="*/ 97793 h 1256101"/>
                <a:gd name="connsiteX991" fmla="*/ 1357658 w 3336410"/>
                <a:gd name="connsiteY991" fmla="*/ 93184 h 1256101"/>
                <a:gd name="connsiteX992" fmla="*/ 1382031 w 3336410"/>
                <a:gd name="connsiteY992" fmla="*/ 92880 h 1256101"/>
                <a:gd name="connsiteX993" fmla="*/ 1373954 w 3336410"/>
                <a:gd name="connsiteY993" fmla="*/ 88172 h 1256101"/>
                <a:gd name="connsiteX994" fmla="*/ 1400596 w 3336410"/>
                <a:gd name="connsiteY994" fmla="*/ 92077 h 1256101"/>
                <a:gd name="connsiteX995" fmla="*/ 1396271 w 3336410"/>
                <a:gd name="connsiteY995" fmla="*/ 82495 h 1256101"/>
                <a:gd name="connsiteX996" fmla="*/ 1423919 w 3336410"/>
                <a:gd name="connsiteY996" fmla="*/ 87261 h 1256101"/>
                <a:gd name="connsiteX997" fmla="*/ 1423962 w 3336410"/>
                <a:gd name="connsiteY997" fmla="*/ 87267 h 1256101"/>
                <a:gd name="connsiteX998" fmla="*/ 1423209 w 3336410"/>
                <a:gd name="connsiteY998" fmla="*/ 86747 h 1256101"/>
                <a:gd name="connsiteX999" fmla="*/ 1407775 w 3336410"/>
                <a:gd name="connsiteY999" fmla="*/ 80731 h 1256101"/>
                <a:gd name="connsiteX1000" fmla="*/ 1428136 w 3336410"/>
                <a:gd name="connsiteY1000" fmla="*/ 80749 h 1256101"/>
                <a:gd name="connsiteX1001" fmla="*/ 1432494 w 3336410"/>
                <a:gd name="connsiteY1001" fmla="*/ 81539 h 1256101"/>
                <a:gd name="connsiteX1002" fmla="*/ 1437998 w 3336410"/>
                <a:gd name="connsiteY1002" fmla="*/ 80758 h 1256101"/>
                <a:gd name="connsiteX1003" fmla="*/ 1440308 w 3336410"/>
                <a:gd name="connsiteY1003" fmla="*/ 80760 h 1256101"/>
                <a:gd name="connsiteX1004" fmla="*/ 1439905 w 3336410"/>
                <a:gd name="connsiteY1004" fmla="*/ 80488 h 1256101"/>
                <a:gd name="connsiteX1005" fmla="*/ 1455694 w 3336410"/>
                <a:gd name="connsiteY1005" fmla="*/ 78246 h 1256101"/>
                <a:gd name="connsiteX1006" fmla="*/ 1465293 w 3336410"/>
                <a:gd name="connsiteY1006" fmla="*/ 80063 h 1256101"/>
                <a:gd name="connsiteX1007" fmla="*/ 1464493 w 3336410"/>
                <a:gd name="connsiteY1007" fmla="*/ 76829 h 1256101"/>
                <a:gd name="connsiteX1008" fmla="*/ 1464101 w 3336410"/>
                <a:gd name="connsiteY1008" fmla="*/ 76322 h 1256101"/>
                <a:gd name="connsiteX1009" fmla="*/ 1464038 w 3336410"/>
                <a:gd name="connsiteY1009" fmla="*/ 76241 h 1256101"/>
                <a:gd name="connsiteX1010" fmla="*/ 1475305 w 3336410"/>
                <a:gd name="connsiteY1010" fmla="*/ 69640 h 1256101"/>
                <a:gd name="connsiteX1011" fmla="*/ 1489315 w 3336410"/>
                <a:gd name="connsiteY1011" fmla="*/ 72538 h 1256101"/>
                <a:gd name="connsiteX1012" fmla="*/ 1462618 w 3336410"/>
                <a:gd name="connsiteY1012" fmla="*/ 100553 h 1256101"/>
                <a:gd name="connsiteX1013" fmla="*/ 1560158 w 3336410"/>
                <a:gd name="connsiteY1013" fmla="*/ 85412 h 1256101"/>
                <a:gd name="connsiteX1014" fmla="*/ 1597261 w 3336410"/>
                <a:gd name="connsiteY1014" fmla="*/ 85121 h 1256101"/>
                <a:gd name="connsiteX1015" fmla="*/ 1581795 w 3336410"/>
                <a:gd name="connsiteY1015" fmla="*/ 116162 h 1256101"/>
                <a:gd name="connsiteX1016" fmla="*/ 1630521 w 3336410"/>
                <a:gd name="connsiteY1016" fmla="*/ 107688 h 1256101"/>
                <a:gd name="connsiteX1017" fmla="*/ 1633317 w 3336410"/>
                <a:gd name="connsiteY1017" fmla="*/ 106991 h 1256101"/>
                <a:gd name="connsiteX1018" fmla="*/ 1672166 w 3336410"/>
                <a:gd name="connsiteY1018" fmla="*/ 97219 h 1256101"/>
                <a:gd name="connsiteX1019" fmla="*/ 1676387 w 3336410"/>
                <a:gd name="connsiteY1019" fmla="*/ 108129 h 1256101"/>
                <a:gd name="connsiteX1020" fmla="*/ 1724259 w 3336410"/>
                <a:gd name="connsiteY1020" fmla="*/ 113654 h 1256101"/>
                <a:gd name="connsiteX1021" fmla="*/ 1701094 w 3336410"/>
                <a:gd name="connsiteY1021" fmla="*/ 105711 h 1256101"/>
                <a:gd name="connsiteX1022" fmla="*/ 1760390 w 3336410"/>
                <a:gd name="connsiteY1022" fmla="*/ 116803 h 1256101"/>
                <a:gd name="connsiteX1023" fmla="*/ 1765534 w 3336410"/>
                <a:gd name="connsiteY1023" fmla="*/ 114789 h 1256101"/>
                <a:gd name="connsiteX1024" fmla="*/ 1768718 w 3336410"/>
                <a:gd name="connsiteY1024" fmla="*/ 112876 h 1256101"/>
                <a:gd name="connsiteX1025" fmla="*/ 1715946 w 3336410"/>
                <a:gd name="connsiteY1025" fmla="*/ 99501 h 1256101"/>
                <a:gd name="connsiteX1026" fmla="*/ 1776305 w 3336410"/>
                <a:gd name="connsiteY1026" fmla="*/ 108496 h 1256101"/>
                <a:gd name="connsiteX1027" fmla="*/ 1770806 w 3336410"/>
                <a:gd name="connsiteY1027" fmla="*/ 104629 h 1256101"/>
                <a:gd name="connsiteX1028" fmla="*/ 1781389 w 3336410"/>
                <a:gd name="connsiteY1028" fmla="*/ 106389 h 1256101"/>
                <a:gd name="connsiteX1029" fmla="*/ 1783991 w 3336410"/>
                <a:gd name="connsiteY1029" fmla="*/ 105114 h 1256101"/>
                <a:gd name="connsiteX1030" fmla="*/ 1789086 w 3336410"/>
                <a:gd name="connsiteY1030" fmla="*/ 106775 h 1256101"/>
                <a:gd name="connsiteX1031" fmla="*/ 1791996 w 3336410"/>
                <a:gd name="connsiteY1031" fmla="*/ 106961 h 1256101"/>
                <a:gd name="connsiteX1032" fmla="*/ 1798323 w 3336410"/>
                <a:gd name="connsiteY1032" fmla="*/ 110460 h 1256101"/>
                <a:gd name="connsiteX1033" fmla="*/ 1801323 w 3336410"/>
                <a:gd name="connsiteY1033" fmla="*/ 111196 h 1256101"/>
                <a:gd name="connsiteX1034" fmla="*/ 1805322 w 3336410"/>
                <a:gd name="connsiteY1034" fmla="*/ 106639 h 1256101"/>
                <a:gd name="connsiteX1035" fmla="*/ 1829098 w 3336410"/>
                <a:gd name="connsiteY1035" fmla="*/ 112607 h 1256101"/>
                <a:gd name="connsiteX1036" fmla="*/ 1843054 w 3336410"/>
                <a:gd name="connsiteY1036" fmla="*/ 113065 h 1256101"/>
                <a:gd name="connsiteX1037" fmla="*/ 1848638 w 3336410"/>
                <a:gd name="connsiteY1037" fmla="*/ 109253 h 1256101"/>
                <a:gd name="connsiteX1038" fmla="*/ 1807165 w 3336410"/>
                <a:gd name="connsiteY1038" fmla="*/ 95265 h 1256101"/>
                <a:gd name="connsiteX1039" fmla="*/ 1808846 w 3336410"/>
                <a:gd name="connsiteY1039" fmla="*/ 94620 h 1256101"/>
                <a:gd name="connsiteX1040" fmla="*/ 1845640 w 3336410"/>
                <a:gd name="connsiteY1040" fmla="*/ 98113 h 1256101"/>
                <a:gd name="connsiteX1041" fmla="*/ 1837856 w 3336410"/>
                <a:gd name="connsiteY1041" fmla="*/ 95481 h 1256101"/>
                <a:gd name="connsiteX1042" fmla="*/ 1847919 w 3336410"/>
                <a:gd name="connsiteY1042" fmla="*/ 95642 h 1256101"/>
                <a:gd name="connsiteX1043" fmla="*/ 1916322 w 3336410"/>
                <a:gd name="connsiteY1043" fmla="*/ 104829 h 1256101"/>
                <a:gd name="connsiteX1044" fmla="*/ 1921841 w 3336410"/>
                <a:gd name="connsiteY1044" fmla="*/ 103946 h 1256101"/>
                <a:gd name="connsiteX1045" fmla="*/ 1930251 w 3336410"/>
                <a:gd name="connsiteY1045" fmla="*/ 106727 h 1256101"/>
                <a:gd name="connsiteX1046" fmla="*/ 1933166 w 3336410"/>
                <a:gd name="connsiteY1046" fmla="*/ 107124 h 1256101"/>
                <a:gd name="connsiteX1047" fmla="*/ 1933170 w 3336410"/>
                <a:gd name="connsiteY1047" fmla="*/ 104470 h 1256101"/>
                <a:gd name="connsiteX1048" fmla="*/ 1893023 w 3336410"/>
                <a:gd name="connsiteY1048" fmla="*/ 92822 h 1256101"/>
                <a:gd name="connsiteX1049" fmla="*/ 1920495 w 3336410"/>
                <a:gd name="connsiteY1049" fmla="*/ 94864 h 1256101"/>
                <a:gd name="connsiteX1050" fmla="*/ 1912863 w 3336410"/>
                <a:gd name="connsiteY1050" fmla="*/ 92786 h 1256101"/>
                <a:gd name="connsiteX1051" fmla="*/ 1919610 w 3336410"/>
                <a:gd name="connsiteY1051" fmla="*/ 92652 h 1256101"/>
                <a:gd name="connsiteX1052" fmla="*/ 1970641 w 3336410"/>
                <a:gd name="connsiteY1052" fmla="*/ 98564 h 1256101"/>
                <a:gd name="connsiteX1053" fmla="*/ 1976569 w 3336410"/>
                <a:gd name="connsiteY1053" fmla="*/ 98459 h 1256101"/>
                <a:gd name="connsiteX1054" fmla="*/ 1977223 w 3336410"/>
                <a:gd name="connsiteY1054" fmla="*/ 98607 h 1256101"/>
                <a:gd name="connsiteX1055" fmla="*/ 1990959 w 3336410"/>
                <a:gd name="connsiteY1055" fmla="*/ 100647 h 1256101"/>
                <a:gd name="connsiteX1056" fmla="*/ 2004627 w 3336410"/>
                <a:gd name="connsiteY1056" fmla="*/ 101856 h 1256101"/>
                <a:gd name="connsiteX1057" fmla="*/ 2004408 w 3336410"/>
                <a:gd name="connsiteY1057" fmla="*/ 100765 h 1256101"/>
                <a:gd name="connsiteX1058" fmla="*/ 1990742 w 3336410"/>
                <a:gd name="connsiteY1058" fmla="*/ 91946 h 1256101"/>
                <a:gd name="connsiteX1059" fmla="*/ 1993492 w 3336410"/>
                <a:gd name="connsiteY1059" fmla="*/ 91422 h 1256101"/>
                <a:gd name="connsiteX1060" fmla="*/ 1998868 w 3336410"/>
                <a:gd name="connsiteY1060" fmla="*/ 91921 h 1256101"/>
                <a:gd name="connsiteX1061" fmla="*/ 1998161 w 3336410"/>
                <a:gd name="connsiteY1061" fmla="*/ 89728 h 1256101"/>
                <a:gd name="connsiteX1062" fmla="*/ 2013693 w 3336410"/>
                <a:gd name="connsiteY1062" fmla="*/ 91848 h 1256101"/>
                <a:gd name="connsiteX1063" fmla="*/ 2017500 w 3336410"/>
                <a:gd name="connsiteY1063" fmla="*/ 92310 h 1256101"/>
                <a:gd name="connsiteX1064" fmla="*/ 2027812 w 3336410"/>
                <a:gd name="connsiteY1064" fmla="*/ 92778 h 1256101"/>
                <a:gd name="connsiteX1065" fmla="*/ 2021174 w 3336410"/>
                <a:gd name="connsiteY1065" fmla="*/ 81722 h 1256101"/>
                <a:gd name="connsiteX1066" fmla="*/ 2037516 w 3336410"/>
                <a:gd name="connsiteY1066" fmla="*/ 89740 h 1256101"/>
                <a:gd name="connsiteX1067" fmla="*/ 2042679 w 3336410"/>
                <a:gd name="connsiteY1067" fmla="*/ 86199 h 1256101"/>
                <a:gd name="connsiteX1068" fmla="*/ 2046701 w 3336410"/>
                <a:gd name="connsiteY1068" fmla="*/ 90777 h 1256101"/>
                <a:gd name="connsiteX1069" fmla="*/ 2046408 w 3336410"/>
                <a:gd name="connsiteY1069" fmla="*/ 91205 h 1256101"/>
                <a:gd name="connsiteX1070" fmla="*/ 2064051 w 3336410"/>
                <a:gd name="connsiteY1070" fmla="*/ 84917 h 1256101"/>
                <a:gd name="connsiteX1071" fmla="*/ 2076639 w 3336410"/>
                <a:gd name="connsiteY1071" fmla="*/ 92821 h 1256101"/>
                <a:gd name="connsiteX1072" fmla="*/ 2083945 w 3336410"/>
                <a:gd name="connsiteY1072" fmla="*/ 91229 h 1256101"/>
                <a:gd name="connsiteX1073" fmla="*/ 2089905 w 3336410"/>
                <a:gd name="connsiteY1073" fmla="*/ 94696 h 1256101"/>
                <a:gd name="connsiteX1074" fmla="*/ 2088228 w 3336410"/>
                <a:gd name="connsiteY1074" fmla="*/ 99009 h 1256101"/>
                <a:gd name="connsiteX1075" fmla="*/ 2100867 w 3336410"/>
                <a:gd name="connsiteY1075" fmla="*/ 99291 h 1256101"/>
                <a:gd name="connsiteX1076" fmla="*/ 2100750 w 3336410"/>
                <a:gd name="connsiteY1076" fmla="*/ 97033 h 1256101"/>
                <a:gd name="connsiteX1077" fmla="*/ 2109004 w 3336410"/>
                <a:gd name="connsiteY1077" fmla="*/ 99292 h 1256101"/>
                <a:gd name="connsiteX1078" fmla="*/ 2113091 w 3336410"/>
                <a:gd name="connsiteY1078" fmla="*/ 99357 h 1256101"/>
                <a:gd name="connsiteX1079" fmla="*/ 2119110 w 3336410"/>
                <a:gd name="connsiteY1079" fmla="*/ 93141 h 1256101"/>
                <a:gd name="connsiteX1080" fmla="*/ 2130487 w 3336410"/>
                <a:gd name="connsiteY1080" fmla="*/ 99019 h 1256101"/>
                <a:gd name="connsiteX1081" fmla="*/ 2131577 w 3336410"/>
                <a:gd name="connsiteY1081" fmla="*/ 99383 h 1256101"/>
                <a:gd name="connsiteX1082" fmla="*/ 2131568 w 3336410"/>
                <a:gd name="connsiteY1082" fmla="*/ 99370 h 1256101"/>
                <a:gd name="connsiteX1083" fmla="*/ 2125313 w 3336410"/>
                <a:gd name="connsiteY1083" fmla="*/ 90839 h 1256101"/>
                <a:gd name="connsiteX1084" fmla="*/ 2147058 w 3336410"/>
                <a:gd name="connsiteY1084" fmla="*/ 95119 h 1256101"/>
                <a:gd name="connsiteX1085" fmla="*/ 2142643 w 3336410"/>
                <a:gd name="connsiteY1085" fmla="*/ 87129 h 1256101"/>
                <a:gd name="connsiteX1086" fmla="*/ 2146281 w 3336410"/>
                <a:gd name="connsiteY1086" fmla="*/ 87714 h 1256101"/>
                <a:gd name="connsiteX1087" fmla="*/ 2152266 w 3336410"/>
                <a:gd name="connsiteY1087" fmla="*/ 90726 h 1256101"/>
                <a:gd name="connsiteX1088" fmla="*/ 2157338 w 3336410"/>
                <a:gd name="connsiteY1088" fmla="*/ 84708 h 1256101"/>
                <a:gd name="connsiteX1089" fmla="*/ 2171718 w 3336410"/>
                <a:gd name="connsiteY1089" fmla="*/ 93901 h 1256101"/>
                <a:gd name="connsiteX1090" fmla="*/ 2172571 w 3336410"/>
                <a:gd name="connsiteY1090" fmla="*/ 94050 h 1256101"/>
                <a:gd name="connsiteX1091" fmla="*/ 2173184 w 3336410"/>
                <a:gd name="connsiteY1091" fmla="*/ 89966 h 1256101"/>
                <a:gd name="connsiteX1092" fmla="*/ 2178602 w 3336410"/>
                <a:gd name="connsiteY1092" fmla="*/ 94638 h 1256101"/>
                <a:gd name="connsiteX1093" fmla="*/ 2186291 w 3336410"/>
                <a:gd name="connsiteY1093" fmla="*/ 89187 h 1256101"/>
                <a:gd name="connsiteX1094" fmla="*/ 2187004 w 3336410"/>
                <a:gd name="connsiteY1094" fmla="*/ 99609 h 1256101"/>
                <a:gd name="connsiteX1095" fmla="*/ 2194113 w 3336410"/>
                <a:gd name="connsiteY1095" fmla="*/ 101003 h 1256101"/>
                <a:gd name="connsiteX1096" fmla="*/ 2195155 w 3336410"/>
                <a:gd name="connsiteY1096" fmla="*/ 100321 h 1256101"/>
                <a:gd name="connsiteX1097" fmla="*/ 2196595 w 3336410"/>
                <a:gd name="connsiteY1097" fmla="*/ 101213 h 1256101"/>
                <a:gd name="connsiteX1098" fmla="*/ 2206611 w 3336410"/>
                <a:gd name="connsiteY1098" fmla="*/ 101823 h 1256101"/>
                <a:gd name="connsiteX1099" fmla="*/ 2207187 w 3336410"/>
                <a:gd name="connsiteY1099" fmla="*/ 104002 h 1256101"/>
                <a:gd name="connsiteX1100" fmla="*/ 2210771 w 3336410"/>
                <a:gd name="connsiteY1100" fmla="*/ 104460 h 1256101"/>
                <a:gd name="connsiteX1101" fmla="*/ 2212983 w 3336410"/>
                <a:gd name="connsiteY1101" fmla="*/ 105514 h 1256101"/>
                <a:gd name="connsiteX1102" fmla="*/ 2207591 w 3336410"/>
                <a:gd name="connsiteY1102" fmla="*/ 112297 h 1256101"/>
                <a:gd name="connsiteX1103" fmla="*/ 2208536 w 3336410"/>
                <a:gd name="connsiteY1103" fmla="*/ 115053 h 1256101"/>
                <a:gd name="connsiteX1104" fmla="*/ 2222419 w 3336410"/>
                <a:gd name="connsiteY1104" fmla="*/ 114468 h 1256101"/>
                <a:gd name="connsiteX1105" fmla="*/ 2217073 w 3336410"/>
                <a:gd name="connsiteY1105" fmla="*/ 110293 h 1256101"/>
                <a:gd name="connsiteX1106" fmla="*/ 2220542 w 3336410"/>
                <a:gd name="connsiteY1106" fmla="*/ 109810 h 1256101"/>
                <a:gd name="connsiteX1107" fmla="*/ 2232382 w 3336410"/>
                <a:gd name="connsiteY1107" fmla="*/ 111414 h 1256101"/>
                <a:gd name="connsiteX1108" fmla="*/ 2240353 w 3336410"/>
                <a:gd name="connsiteY1108" fmla="*/ 117950 h 1256101"/>
                <a:gd name="connsiteX1109" fmla="*/ 2250429 w 3336410"/>
                <a:gd name="connsiteY1109" fmla="*/ 116869 h 1256101"/>
                <a:gd name="connsiteX1110" fmla="*/ 2252862 w 3336410"/>
                <a:gd name="connsiteY1110" fmla="*/ 117199 h 1256101"/>
                <a:gd name="connsiteX1111" fmla="*/ 2285698 w 3336410"/>
                <a:gd name="connsiteY1111" fmla="*/ 86170 h 1256101"/>
                <a:gd name="connsiteX1112" fmla="*/ 2288981 w 3336410"/>
                <a:gd name="connsiteY1112" fmla="*/ 92441 h 1256101"/>
                <a:gd name="connsiteX1113" fmla="*/ 2344438 w 3336410"/>
                <a:gd name="connsiteY1113" fmla="*/ 67070 h 1256101"/>
                <a:gd name="connsiteX0" fmla="*/ 1393128 w 3444743"/>
                <a:gd name="connsiteY0" fmla="*/ 1162700 h 1256101"/>
                <a:gd name="connsiteX1" fmla="*/ 1397013 w 3444743"/>
                <a:gd name="connsiteY1" fmla="*/ 1165449 h 1256101"/>
                <a:gd name="connsiteX2" fmla="*/ 1394337 w 3444743"/>
                <a:gd name="connsiteY2" fmla="*/ 1167239 h 1256101"/>
                <a:gd name="connsiteX3" fmla="*/ 1393128 w 3444743"/>
                <a:gd name="connsiteY3" fmla="*/ 1162700 h 1256101"/>
                <a:gd name="connsiteX4" fmla="*/ 1397198 w 3444743"/>
                <a:gd name="connsiteY4" fmla="*/ 1147136 h 1256101"/>
                <a:gd name="connsiteX5" fmla="*/ 1388296 w 3444743"/>
                <a:gd name="connsiteY5" fmla="*/ 1149834 h 1256101"/>
                <a:gd name="connsiteX6" fmla="*/ 1386672 w 3444743"/>
                <a:gd name="connsiteY6" fmla="*/ 1146941 h 1256101"/>
                <a:gd name="connsiteX7" fmla="*/ 1397198 w 3444743"/>
                <a:gd name="connsiteY7" fmla="*/ 1147136 h 1256101"/>
                <a:gd name="connsiteX8" fmla="*/ 2046433 w 3444743"/>
                <a:gd name="connsiteY8" fmla="*/ 1183090 h 1256101"/>
                <a:gd name="connsiteX9" fmla="*/ 2050041 w 3444743"/>
                <a:gd name="connsiteY9" fmla="*/ 1183517 h 1256101"/>
                <a:gd name="connsiteX10" fmla="*/ 2046457 w 3444743"/>
                <a:gd name="connsiteY10" fmla="*/ 1183608 h 1256101"/>
                <a:gd name="connsiteX11" fmla="*/ 2046433 w 3444743"/>
                <a:gd name="connsiteY11" fmla="*/ 1183090 h 1256101"/>
                <a:gd name="connsiteX12" fmla="*/ 2089508 w 3444743"/>
                <a:gd name="connsiteY12" fmla="*/ 1176329 h 1256101"/>
                <a:gd name="connsiteX13" fmla="*/ 2094676 w 3444743"/>
                <a:gd name="connsiteY13" fmla="*/ 1176914 h 1256101"/>
                <a:gd name="connsiteX14" fmla="*/ 2046118 w 3444743"/>
                <a:gd name="connsiteY14" fmla="*/ 1176232 h 1256101"/>
                <a:gd name="connsiteX15" fmla="*/ 2046002 w 3444743"/>
                <a:gd name="connsiteY15" fmla="*/ 1173730 h 1256101"/>
                <a:gd name="connsiteX16" fmla="*/ 2089508 w 3444743"/>
                <a:gd name="connsiteY16" fmla="*/ 1176329 h 1256101"/>
                <a:gd name="connsiteX17" fmla="*/ 2944604 w 3444743"/>
                <a:gd name="connsiteY17" fmla="*/ 1216552 h 1256101"/>
                <a:gd name="connsiteX18" fmla="*/ 2950516 w 3444743"/>
                <a:gd name="connsiteY18" fmla="*/ 1217171 h 1256101"/>
                <a:gd name="connsiteX19" fmla="*/ 2949453 w 3444743"/>
                <a:gd name="connsiteY19" fmla="*/ 1217905 h 1256101"/>
                <a:gd name="connsiteX20" fmla="*/ 2944604 w 3444743"/>
                <a:gd name="connsiteY20" fmla="*/ 1216552 h 1256101"/>
                <a:gd name="connsiteX21" fmla="*/ 2965352 w 3444743"/>
                <a:gd name="connsiteY21" fmla="*/ 1140574 h 1256101"/>
                <a:gd name="connsiteX22" fmla="*/ 2965666 w 3444743"/>
                <a:gd name="connsiteY22" fmla="*/ 1141254 h 1256101"/>
                <a:gd name="connsiteX23" fmla="*/ 2966092 w 3444743"/>
                <a:gd name="connsiteY23" fmla="*/ 1141685 h 1256101"/>
                <a:gd name="connsiteX24" fmla="*/ 2970760 w 3444743"/>
                <a:gd name="connsiteY24" fmla="*/ 1141685 h 1256101"/>
                <a:gd name="connsiteX25" fmla="*/ 2965372 w 3444743"/>
                <a:gd name="connsiteY25" fmla="*/ 1140576 h 1256101"/>
                <a:gd name="connsiteX26" fmla="*/ 2965352 w 3444743"/>
                <a:gd name="connsiteY26" fmla="*/ 1140574 h 1256101"/>
                <a:gd name="connsiteX27" fmla="*/ 3110775 w 3444743"/>
                <a:gd name="connsiteY27" fmla="*/ 1141684 h 1256101"/>
                <a:gd name="connsiteX28" fmla="*/ 3108681 w 3444743"/>
                <a:gd name="connsiteY28" fmla="*/ 1142404 h 1256101"/>
                <a:gd name="connsiteX29" fmla="*/ 3098084 w 3444743"/>
                <a:gd name="connsiteY29" fmla="*/ 1141685 h 1256101"/>
                <a:gd name="connsiteX30" fmla="*/ 3110775 w 3444743"/>
                <a:gd name="connsiteY30" fmla="*/ 1141684 h 1256101"/>
                <a:gd name="connsiteX31" fmla="*/ 243696 w 3444743"/>
                <a:gd name="connsiteY31" fmla="*/ 762083 h 1256101"/>
                <a:gd name="connsiteX32" fmla="*/ 236145 w 3444743"/>
                <a:gd name="connsiteY32" fmla="*/ 764774 h 1256101"/>
                <a:gd name="connsiteX33" fmla="*/ 229148 w 3444743"/>
                <a:gd name="connsiteY33" fmla="*/ 764755 h 1256101"/>
                <a:gd name="connsiteX34" fmla="*/ 243696 w 3444743"/>
                <a:gd name="connsiteY34" fmla="*/ 762083 h 1256101"/>
                <a:gd name="connsiteX35" fmla="*/ 293292 w 3444743"/>
                <a:gd name="connsiteY35" fmla="*/ 752036 h 1256101"/>
                <a:gd name="connsiteX36" fmla="*/ 296864 w 3444743"/>
                <a:gd name="connsiteY36" fmla="*/ 755721 h 1256101"/>
                <a:gd name="connsiteX37" fmla="*/ 284363 w 3444743"/>
                <a:gd name="connsiteY37" fmla="*/ 754030 h 1256101"/>
                <a:gd name="connsiteX38" fmla="*/ 293292 w 3444743"/>
                <a:gd name="connsiteY38" fmla="*/ 752036 h 1256101"/>
                <a:gd name="connsiteX39" fmla="*/ 3260915 w 3444743"/>
                <a:gd name="connsiteY39" fmla="*/ 735872 h 1256101"/>
                <a:gd name="connsiteX40" fmla="*/ 3273069 w 3444743"/>
                <a:gd name="connsiteY40" fmla="*/ 739254 h 1256101"/>
                <a:gd name="connsiteX41" fmla="*/ 3263952 w 3444743"/>
                <a:gd name="connsiteY41" fmla="*/ 740011 h 1256101"/>
                <a:gd name="connsiteX42" fmla="*/ 3260915 w 3444743"/>
                <a:gd name="connsiteY42" fmla="*/ 735872 h 1256101"/>
                <a:gd name="connsiteX43" fmla="*/ 3322303 w 3444743"/>
                <a:gd name="connsiteY43" fmla="*/ 735194 h 1256101"/>
                <a:gd name="connsiteX44" fmla="*/ 3329231 w 3444743"/>
                <a:gd name="connsiteY44" fmla="*/ 736168 h 1256101"/>
                <a:gd name="connsiteX45" fmla="*/ 3314454 w 3444743"/>
                <a:gd name="connsiteY45" fmla="*/ 736829 h 1256101"/>
                <a:gd name="connsiteX46" fmla="*/ 3322303 w 3444743"/>
                <a:gd name="connsiteY46" fmla="*/ 735194 h 1256101"/>
                <a:gd name="connsiteX47" fmla="*/ 402767 w 3444743"/>
                <a:gd name="connsiteY47" fmla="*/ 331478 h 1256101"/>
                <a:gd name="connsiteX48" fmla="*/ 390194 w 3444743"/>
                <a:gd name="connsiteY48" fmla="*/ 333211 h 1256101"/>
                <a:gd name="connsiteX49" fmla="*/ 392170 w 3444743"/>
                <a:gd name="connsiteY49" fmla="*/ 332212 h 1256101"/>
                <a:gd name="connsiteX50" fmla="*/ 402767 w 3444743"/>
                <a:gd name="connsiteY50" fmla="*/ 331478 h 1256101"/>
                <a:gd name="connsiteX51" fmla="*/ 670598 w 3444743"/>
                <a:gd name="connsiteY51" fmla="*/ 260260 h 1256101"/>
                <a:gd name="connsiteX52" fmla="*/ 650204 w 3444743"/>
                <a:gd name="connsiteY52" fmla="*/ 278802 h 1256101"/>
                <a:gd name="connsiteX53" fmla="*/ 682008 w 3444743"/>
                <a:gd name="connsiteY53" fmla="*/ 273260 h 1256101"/>
                <a:gd name="connsiteX54" fmla="*/ 678151 w 3444743"/>
                <a:gd name="connsiteY54" fmla="*/ 269743 h 1256101"/>
                <a:gd name="connsiteX55" fmla="*/ 670598 w 3444743"/>
                <a:gd name="connsiteY55" fmla="*/ 260260 h 1256101"/>
                <a:gd name="connsiteX56" fmla="*/ 688495 w 3444743"/>
                <a:gd name="connsiteY56" fmla="*/ 253876 h 1256101"/>
                <a:gd name="connsiteX57" fmla="*/ 674582 w 3444743"/>
                <a:gd name="connsiteY57" fmla="*/ 258738 h 1256101"/>
                <a:gd name="connsiteX58" fmla="*/ 695021 w 3444743"/>
                <a:gd name="connsiteY58" fmla="*/ 260248 h 1256101"/>
                <a:gd name="connsiteX59" fmla="*/ 688495 w 3444743"/>
                <a:gd name="connsiteY59" fmla="*/ 253876 h 1256101"/>
                <a:gd name="connsiteX60" fmla="*/ 3000331 w 3444743"/>
                <a:gd name="connsiteY60" fmla="*/ 392167 h 1256101"/>
                <a:gd name="connsiteX61" fmla="*/ 2995558 w 3444743"/>
                <a:gd name="connsiteY61" fmla="*/ 394756 h 1256101"/>
                <a:gd name="connsiteX62" fmla="*/ 2998417 w 3444743"/>
                <a:gd name="connsiteY62" fmla="*/ 402515 h 1256101"/>
                <a:gd name="connsiteX63" fmla="*/ 3000671 w 3444743"/>
                <a:gd name="connsiteY63" fmla="*/ 402010 h 1256101"/>
                <a:gd name="connsiteX64" fmla="*/ 3011604 w 3444743"/>
                <a:gd name="connsiteY64" fmla="*/ 396782 h 1256101"/>
                <a:gd name="connsiteX65" fmla="*/ 3021161 w 3444743"/>
                <a:gd name="connsiteY65" fmla="*/ 406334 h 1256101"/>
                <a:gd name="connsiteX66" fmla="*/ 3029383 w 3444743"/>
                <a:gd name="connsiteY66" fmla="*/ 404197 h 1256101"/>
                <a:gd name="connsiteX67" fmla="*/ 3000331 w 3444743"/>
                <a:gd name="connsiteY67" fmla="*/ 392167 h 1256101"/>
                <a:gd name="connsiteX68" fmla="*/ 776220 w 3444743"/>
                <a:gd name="connsiteY68" fmla="*/ 38196 h 1256101"/>
                <a:gd name="connsiteX69" fmla="*/ 781068 w 3444743"/>
                <a:gd name="connsiteY69" fmla="*/ 39548 h 1256101"/>
                <a:gd name="connsiteX70" fmla="*/ 775157 w 3444743"/>
                <a:gd name="connsiteY70" fmla="*/ 38930 h 1256101"/>
                <a:gd name="connsiteX71" fmla="*/ 776220 w 3444743"/>
                <a:gd name="connsiteY71" fmla="*/ 38196 h 1256101"/>
                <a:gd name="connsiteX72" fmla="*/ 2337377 w 3444743"/>
                <a:gd name="connsiteY72" fmla="*/ 106266 h 1256101"/>
                <a:gd name="connsiteX73" fmla="*/ 2338999 w 3444743"/>
                <a:gd name="connsiteY73" fmla="*/ 109159 h 1256101"/>
                <a:gd name="connsiteX74" fmla="*/ 2328474 w 3444743"/>
                <a:gd name="connsiteY74" fmla="*/ 108964 h 1256101"/>
                <a:gd name="connsiteX75" fmla="*/ 2337377 w 3444743"/>
                <a:gd name="connsiteY75" fmla="*/ 106266 h 1256101"/>
                <a:gd name="connsiteX76" fmla="*/ 2331334 w 3444743"/>
                <a:gd name="connsiteY76" fmla="*/ 88862 h 1256101"/>
                <a:gd name="connsiteX77" fmla="*/ 2332543 w 3444743"/>
                <a:gd name="connsiteY77" fmla="*/ 93400 h 1256101"/>
                <a:gd name="connsiteX78" fmla="*/ 2328660 w 3444743"/>
                <a:gd name="connsiteY78" fmla="*/ 90651 h 1256101"/>
                <a:gd name="connsiteX79" fmla="*/ 2331334 w 3444743"/>
                <a:gd name="connsiteY79" fmla="*/ 88862 h 1256101"/>
                <a:gd name="connsiteX80" fmla="*/ 2452771 w 3444743"/>
                <a:gd name="connsiteY80" fmla="*/ 67070 h 1256101"/>
                <a:gd name="connsiteX81" fmla="*/ 2474107 w 3444743"/>
                <a:gd name="connsiteY81" fmla="*/ 84870 h 1256101"/>
                <a:gd name="connsiteX82" fmla="*/ 2474639 w 3444743"/>
                <a:gd name="connsiteY82" fmla="*/ 105219 h 1256101"/>
                <a:gd name="connsiteX83" fmla="*/ 2490840 w 3444743"/>
                <a:gd name="connsiteY83" fmla="*/ 98887 h 1256101"/>
                <a:gd name="connsiteX84" fmla="*/ 2524817 w 3444743"/>
                <a:gd name="connsiteY84" fmla="*/ 123020 h 1256101"/>
                <a:gd name="connsiteX85" fmla="*/ 2544806 w 3444743"/>
                <a:gd name="connsiteY85" fmla="*/ 129751 h 1256101"/>
                <a:gd name="connsiteX86" fmla="*/ 2551580 w 3444743"/>
                <a:gd name="connsiteY86" fmla="*/ 139177 h 1256101"/>
                <a:gd name="connsiteX87" fmla="*/ 2558463 w 3444743"/>
                <a:gd name="connsiteY87" fmla="*/ 137762 h 1256101"/>
                <a:gd name="connsiteX88" fmla="*/ 2560105 w 3444743"/>
                <a:gd name="connsiteY88" fmla="*/ 138009 h 1256101"/>
                <a:gd name="connsiteX89" fmla="*/ 2577307 w 3444743"/>
                <a:gd name="connsiteY89" fmla="*/ 115443 h 1256101"/>
                <a:gd name="connsiteX90" fmla="*/ 2646250 w 3444743"/>
                <a:gd name="connsiteY90" fmla="*/ 143311 h 1256101"/>
                <a:gd name="connsiteX91" fmla="*/ 2671637 w 3444743"/>
                <a:gd name="connsiteY91" fmla="*/ 138640 h 1256101"/>
                <a:gd name="connsiteX92" fmla="*/ 2693568 w 3444743"/>
                <a:gd name="connsiteY92" fmla="*/ 141731 h 1256101"/>
                <a:gd name="connsiteX93" fmla="*/ 2717496 w 3444743"/>
                <a:gd name="connsiteY93" fmla="*/ 139500 h 1256101"/>
                <a:gd name="connsiteX94" fmla="*/ 2752873 w 3444743"/>
                <a:gd name="connsiteY94" fmla="*/ 154466 h 1256101"/>
                <a:gd name="connsiteX95" fmla="*/ 2767408 w 3444743"/>
                <a:gd name="connsiteY95" fmla="*/ 150504 h 1256101"/>
                <a:gd name="connsiteX96" fmla="*/ 2772806 w 3444743"/>
                <a:gd name="connsiteY96" fmla="*/ 156808 h 1256101"/>
                <a:gd name="connsiteX97" fmla="*/ 2804312 w 3444743"/>
                <a:gd name="connsiteY97" fmla="*/ 150321 h 1256101"/>
                <a:gd name="connsiteX98" fmla="*/ 2796616 w 3444743"/>
                <a:gd name="connsiteY98" fmla="*/ 161581 h 1256101"/>
                <a:gd name="connsiteX99" fmla="*/ 2802361 w 3444743"/>
                <a:gd name="connsiteY99" fmla="*/ 167243 h 1256101"/>
                <a:gd name="connsiteX100" fmla="*/ 2835025 w 3444743"/>
                <a:gd name="connsiteY100" fmla="*/ 160590 h 1256101"/>
                <a:gd name="connsiteX101" fmla="*/ 2838393 w 3444743"/>
                <a:gd name="connsiteY101" fmla="*/ 163670 h 1256101"/>
                <a:gd name="connsiteX102" fmla="*/ 2860013 w 3444743"/>
                <a:gd name="connsiteY102" fmla="*/ 156149 h 1256101"/>
                <a:gd name="connsiteX103" fmla="*/ 2858120 w 3444743"/>
                <a:gd name="connsiteY103" fmla="*/ 173076 h 1256101"/>
                <a:gd name="connsiteX104" fmla="*/ 2916630 w 3444743"/>
                <a:gd name="connsiteY104" fmla="*/ 146368 h 1256101"/>
                <a:gd name="connsiteX105" fmla="*/ 2919190 w 3444743"/>
                <a:gd name="connsiteY105" fmla="*/ 148410 h 1256101"/>
                <a:gd name="connsiteX106" fmla="*/ 2924728 w 3444743"/>
                <a:gd name="connsiteY106" fmla="*/ 157327 h 1256101"/>
                <a:gd name="connsiteX107" fmla="*/ 2918392 w 3444743"/>
                <a:gd name="connsiteY107" fmla="*/ 163311 h 1256101"/>
                <a:gd name="connsiteX108" fmla="*/ 2937930 w 3444743"/>
                <a:gd name="connsiteY108" fmla="*/ 168109 h 1256101"/>
                <a:gd name="connsiteX109" fmla="*/ 2966575 w 3444743"/>
                <a:gd name="connsiteY109" fmla="*/ 212304 h 1256101"/>
                <a:gd name="connsiteX110" fmla="*/ 2971456 w 3444743"/>
                <a:gd name="connsiteY110" fmla="*/ 213069 h 1256101"/>
                <a:gd name="connsiteX111" fmla="*/ 2976766 w 3444743"/>
                <a:gd name="connsiteY111" fmla="*/ 214035 h 1256101"/>
                <a:gd name="connsiteX112" fmla="*/ 2972829 w 3444743"/>
                <a:gd name="connsiteY112" fmla="*/ 219767 h 1256101"/>
                <a:gd name="connsiteX113" fmla="*/ 2973569 w 3444743"/>
                <a:gd name="connsiteY113" fmla="*/ 220741 h 1256101"/>
                <a:gd name="connsiteX114" fmla="*/ 2976777 w 3444743"/>
                <a:gd name="connsiteY114" fmla="*/ 223087 h 1256101"/>
                <a:gd name="connsiteX115" fmla="*/ 2979214 w 3444743"/>
                <a:gd name="connsiteY115" fmla="*/ 223097 h 1256101"/>
                <a:gd name="connsiteX116" fmla="*/ 2979802 w 3444743"/>
                <a:gd name="connsiteY116" fmla="*/ 223404 h 1256101"/>
                <a:gd name="connsiteX117" fmla="*/ 2988804 w 3444743"/>
                <a:gd name="connsiteY117" fmla="*/ 223735 h 1256101"/>
                <a:gd name="connsiteX118" fmla="*/ 2991475 w 3444743"/>
                <a:gd name="connsiteY118" fmla="*/ 224561 h 1256101"/>
                <a:gd name="connsiteX119" fmla="*/ 2992074 w 3444743"/>
                <a:gd name="connsiteY119" fmla="*/ 224057 h 1256101"/>
                <a:gd name="connsiteX120" fmla="*/ 2997235 w 3444743"/>
                <a:gd name="connsiteY120" fmla="*/ 224571 h 1256101"/>
                <a:gd name="connsiteX121" fmla="*/ 3001550 w 3444743"/>
                <a:gd name="connsiteY121" fmla="*/ 225615 h 1256101"/>
                <a:gd name="connsiteX122" fmla="*/ 3005495 w 3444743"/>
                <a:gd name="connsiteY122" fmla="*/ 223419 h 1256101"/>
                <a:gd name="connsiteX123" fmla="*/ 3016671 w 3444743"/>
                <a:gd name="connsiteY123" fmla="*/ 237237 h 1256101"/>
                <a:gd name="connsiteX124" fmla="*/ 3034299 w 3444743"/>
                <a:gd name="connsiteY124" fmla="*/ 240865 h 1256101"/>
                <a:gd name="connsiteX125" fmla="*/ 3030207 w 3444743"/>
                <a:gd name="connsiteY125" fmla="*/ 243227 h 1256101"/>
                <a:gd name="connsiteX126" fmla="*/ 3034517 w 3444743"/>
                <a:gd name="connsiteY126" fmla="*/ 243128 h 1256101"/>
                <a:gd name="connsiteX127" fmla="*/ 3031581 w 3444743"/>
                <a:gd name="connsiteY127" fmla="*/ 265506 h 1256101"/>
                <a:gd name="connsiteX128" fmla="*/ 3041886 w 3444743"/>
                <a:gd name="connsiteY128" fmla="*/ 250201 h 1256101"/>
                <a:gd name="connsiteX129" fmla="*/ 3029990 w 3444743"/>
                <a:gd name="connsiteY129" fmla="*/ 290233 h 1256101"/>
                <a:gd name="connsiteX130" fmla="*/ 3033622 w 3444743"/>
                <a:gd name="connsiteY130" fmla="*/ 293981 h 1256101"/>
                <a:gd name="connsiteX131" fmla="*/ 3036914 w 3444743"/>
                <a:gd name="connsiteY131" fmla="*/ 296362 h 1256101"/>
                <a:gd name="connsiteX132" fmla="*/ 3052990 w 3444743"/>
                <a:gd name="connsiteY132" fmla="*/ 261060 h 1256101"/>
                <a:gd name="connsiteX133" fmla="*/ 3044480 w 3444743"/>
                <a:gd name="connsiteY133" fmla="*/ 302022 h 1256101"/>
                <a:gd name="connsiteX134" fmla="*/ 3050031 w 3444743"/>
                <a:gd name="connsiteY134" fmla="*/ 298572 h 1256101"/>
                <a:gd name="connsiteX135" fmla="*/ 3048920 w 3444743"/>
                <a:gd name="connsiteY135" fmla="*/ 303044 h 1256101"/>
                <a:gd name="connsiteX136" fmla="*/ 3071784 w 3444743"/>
                <a:gd name="connsiteY136" fmla="*/ 303952 h 1256101"/>
                <a:gd name="connsiteX137" fmla="*/ 3063618 w 3444743"/>
                <a:gd name="connsiteY137" fmla="*/ 306324 h 1256101"/>
                <a:gd name="connsiteX138" fmla="*/ 3072749 w 3444743"/>
                <a:gd name="connsiteY138" fmla="*/ 305856 h 1256101"/>
                <a:gd name="connsiteX139" fmla="*/ 3071488 w 3444743"/>
                <a:gd name="connsiteY139" fmla="*/ 325148 h 1256101"/>
                <a:gd name="connsiteX140" fmla="*/ 3089971 w 3444743"/>
                <a:gd name="connsiteY140" fmla="*/ 311215 h 1256101"/>
                <a:gd name="connsiteX141" fmla="*/ 3073603 w 3444743"/>
                <a:gd name="connsiteY141" fmla="*/ 346318 h 1256101"/>
                <a:gd name="connsiteX142" fmla="*/ 3082149 w 3444743"/>
                <a:gd name="connsiteY142" fmla="*/ 349184 h 1256101"/>
                <a:gd name="connsiteX143" fmla="*/ 3089671 w 3444743"/>
                <a:gd name="connsiteY143" fmla="*/ 350915 h 1256101"/>
                <a:gd name="connsiteX144" fmla="*/ 3115967 w 3444743"/>
                <a:gd name="connsiteY144" fmla="*/ 319463 h 1256101"/>
                <a:gd name="connsiteX145" fmla="*/ 3106994 w 3444743"/>
                <a:gd name="connsiteY145" fmla="*/ 355055 h 1256101"/>
                <a:gd name="connsiteX146" fmla="*/ 3118017 w 3444743"/>
                <a:gd name="connsiteY146" fmla="*/ 351626 h 1256101"/>
                <a:gd name="connsiteX147" fmla="*/ 3115829 w 3444743"/>
                <a:gd name="connsiteY147" fmla="*/ 357878 h 1256101"/>
                <a:gd name="connsiteX148" fmla="*/ 3121013 w 3444743"/>
                <a:gd name="connsiteY148" fmla="*/ 359313 h 1256101"/>
                <a:gd name="connsiteX149" fmla="*/ 3399064 w 3444743"/>
                <a:gd name="connsiteY149" fmla="*/ 288353 h 1256101"/>
                <a:gd name="connsiteX150" fmla="*/ 3003307 w 3444743"/>
                <a:gd name="connsiteY150" fmla="*/ 359767 h 1256101"/>
                <a:gd name="connsiteX151" fmla="*/ 3001661 w 3444743"/>
                <a:gd name="connsiteY151" fmla="*/ 366366 h 1256101"/>
                <a:gd name="connsiteX152" fmla="*/ 3016153 w 3444743"/>
                <a:gd name="connsiteY152" fmla="*/ 365425 h 1256101"/>
                <a:gd name="connsiteX153" fmla="*/ 3011887 w 3444743"/>
                <a:gd name="connsiteY153" fmla="*/ 377966 h 1256101"/>
                <a:gd name="connsiteX154" fmla="*/ 3011883 w 3444743"/>
                <a:gd name="connsiteY154" fmla="*/ 377986 h 1256101"/>
                <a:gd name="connsiteX155" fmla="*/ 3012609 w 3444743"/>
                <a:gd name="connsiteY155" fmla="*/ 377689 h 1256101"/>
                <a:gd name="connsiteX156" fmla="*/ 3020241 w 3444743"/>
                <a:gd name="connsiteY156" fmla="*/ 371076 h 1256101"/>
                <a:gd name="connsiteX157" fmla="*/ 3022562 w 3444743"/>
                <a:gd name="connsiteY157" fmla="*/ 380714 h 1256101"/>
                <a:gd name="connsiteX158" fmla="*/ 3021830 w 3444743"/>
                <a:gd name="connsiteY158" fmla="*/ 382686 h 1256101"/>
                <a:gd name="connsiteX159" fmla="*/ 3023951 w 3444743"/>
                <a:gd name="connsiteY159" fmla="*/ 386476 h 1256101"/>
                <a:gd name="connsiteX160" fmla="*/ 3024330 w 3444743"/>
                <a:gd name="connsiteY160" fmla="*/ 386317 h 1256101"/>
                <a:gd name="connsiteX161" fmla="*/ 3029661 w 3444743"/>
                <a:gd name="connsiteY161" fmla="*/ 394051 h 1256101"/>
                <a:gd name="connsiteX162" fmla="*/ 3027926 w 3444743"/>
                <a:gd name="connsiteY162" fmla="*/ 398387 h 1256101"/>
                <a:gd name="connsiteX163" fmla="*/ 3032893 w 3444743"/>
                <a:gd name="connsiteY163" fmla="*/ 398381 h 1256101"/>
                <a:gd name="connsiteX164" fmla="*/ 3033639 w 3444743"/>
                <a:gd name="connsiteY164" fmla="*/ 398254 h 1256101"/>
                <a:gd name="connsiteX165" fmla="*/ 3033761 w 3444743"/>
                <a:gd name="connsiteY165" fmla="*/ 398234 h 1256101"/>
                <a:gd name="connsiteX166" fmla="*/ 3045389 w 3444743"/>
                <a:gd name="connsiteY166" fmla="*/ 404331 h 1256101"/>
                <a:gd name="connsiteX167" fmla="*/ 3042473 w 3444743"/>
                <a:gd name="connsiteY167" fmla="*/ 410630 h 1256101"/>
                <a:gd name="connsiteX168" fmla="*/ 3033033 w 3444743"/>
                <a:gd name="connsiteY168" fmla="*/ 405991 h 1256101"/>
                <a:gd name="connsiteX169" fmla="*/ 3030355 w 3444743"/>
                <a:gd name="connsiteY169" fmla="*/ 413586 h 1256101"/>
                <a:gd name="connsiteX170" fmla="*/ 3060924 w 3444743"/>
                <a:gd name="connsiteY170" fmla="*/ 411494 h 1256101"/>
                <a:gd name="connsiteX171" fmla="*/ 3054651 w 3444743"/>
                <a:gd name="connsiteY171" fmla="*/ 422540 h 1256101"/>
                <a:gd name="connsiteX172" fmla="*/ 3054646 w 3444743"/>
                <a:gd name="connsiteY172" fmla="*/ 422557 h 1256101"/>
                <a:gd name="connsiteX173" fmla="*/ 3056120 w 3444743"/>
                <a:gd name="connsiteY173" fmla="*/ 422239 h 1256101"/>
                <a:gd name="connsiteX174" fmla="*/ 3070862 w 3444743"/>
                <a:gd name="connsiteY174" fmla="*/ 415937 h 1256101"/>
                <a:gd name="connsiteX175" fmla="*/ 3077933 w 3444743"/>
                <a:gd name="connsiteY175" fmla="*/ 423928 h 1256101"/>
                <a:gd name="connsiteX176" fmla="*/ 3076816 w 3444743"/>
                <a:gd name="connsiteY176" fmla="*/ 425670 h 1256101"/>
                <a:gd name="connsiteX177" fmla="*/ 3081498 w 3444743"/>
                <a:gd name="connsiteY177" fmla="*/ 428151 h 1256101"/>
                <a:gd name="connsiteX178" fmla="*/ 3082162 w 3444743"/>
                <a:gd name="connsiteY178" fmla="*/ 428704 h 1256101"/>
                <a:gd name="connsiteX179" fmla="*/ 3082931 w 3444743"/>
                <a:gd name="connsiteY179" fmla="*/ 428536 h 1256101"/>
                <a:gd name="connsiteX180" fmla="*/ 3095970 w 3444743"/>
                <a:gd name="connsiteY180" fmla="*/ 434637 h 1256101"/>
                <a:gd name="connsiteX181" fmla="*/ 3093248 w 3444743"/>
                <a:gd name="connsiteY181" fmla="*/ 438480 h 1256101"/>
                <a:gd name="connsiteX182" fmla="*/ 3103797 w 3444743"/>
                <a:gd name="connsiteY182" fmla="*/ 438033 h 1256101"/>
                <a:gd name="connsiteX183" fmla="*/ 3105354 w 3444743"/>
                <a:gd name="connsiteY183" fmla="*/ 437858 h 1256101"/>
                <a:gd name="connsiteX184" fmla="*/ 3105608 w 3444743"/>
                <a:gd name="connsiteY184" fmla="*/ 437831 h 1256101"/>
                <a:gd name="connsiteX185" fmla="*/ 3131658 w 3444743"/>
                <a:gd name="connsiteY185" fmla="*/ 441981 h 1256101"/>
                <a:gd name="connsiteX186" fmla="*/ 3126862 w 3444743"/>
                <a:gd name="connsiteY186" fmla="*/ 447597 h 1256101"/>
                <a:gd name="connsiteX187" fmla="*/ 3026266 w 3444743"/>
                <a:gd name="connsiteY187" fmla="*/ 437567 h 1256101"/>
                <a:gd name="connsiteX188" fmla="*/ 3030505 w 3444743"/>
                <a:gd name="connsiteY188" fmla="*/ 442688 h 1256101"/>
                <a:gd name="connsiteX189" fmla="*/ 3030958 w 3444743"/>
                <a:gd name="connsiteY189" fmla="*/ 444371 h 1256101"/>
                <a:gd name="connsiteX190" fmla="*/ 3108569 w 3444743"/>
                <a:gd name="connsiteY190" fmla="*/ 475924 h 1256101"/>
                <a:gd name="connsiteX191" fmla="*/ 3122541 w 3444743"/>
                <a:gd name="connsiteY191" fmla="*/ 490472 h 1256101"/>
                <a:gd name="connsiteX192" fmla="*/ 3015408 w 3444743"/>
                <a:gd name="connsiteY192" fmla="*/ 484931 h 1256101"/>
                <a:gd name="connsiteX193" fmla="*/ 3020764 w 3444743"/>
                <a:gd name="connsiteY193" fmla="*/ 490219 h 1256101"/>
                <a:gd name="connsiteX194" fmla="*/ 3058629 w 3444743"/>
                <a:gd name="connsiteY194" fmla="*/ 504451 h 1256101"/>
                <a:gd name="connsiteX195" fmla="*/ 3061941 w 3444743"/>
                <a:gd name="connsiteY195" fmla="*/ 505520 h 1256101"/>
                <a:gd name="connsiteX196" fmla="*/ 3108273 w 3444743"/>
                <a:gd name="connsiteY196" fmla="*/ 520362 h 1256101"/>
                <a:gd name="connsiteX197" fmla="*/ 3073219 w 3444743"/>
                <a:gd name="connsiteY197" fmla="*/ 522466 h 1256101"/>
                <a:gd name="connsiteX198" fmla="*/ 3071489 w 3444743"/>
                <a:gd name="connsiteY198" fmla="*/ 541478 h 1256101"/>
                <a:gd name="connsiteX199" fmla="*/ 3089971 w 3444743"/>
                <a:gd name="connsiteY199" fmla="*/ 532063 h 1256101"/>
                <a:gd name="connsiteX200" fmla="*/ 3073601 w 3444743"/>
                <a:gd name="connsiteY200" fmla="*/ 555785 h 1256101"/>
                <a:gd name="connsiteX201" fmla="*/ 3082149 w 3444743"/>
                <a:gd name="connsiteY201" fmla="*/ 557720 h 1256101"/>
                <a:gd name="connsiteX202" fmla="*/ 3089671 w 3444743"/>
                <a:gd name="connsiteY202" fmla="*/ 558892 h 1256101"/>
                <a:gd name="connsiteX203" fmla="*/ 3115967 w 3444743"/>
                <a:gd name="connsiteY203" fmla="*/ 537636 h 1256101"/>
                <a:gd name="connsiteX204" fmla="*/ 3106996 w 3444743"/>
                <a:gd name="connsiteY204" fmla="*/ 561690 h 1256101"/>
                <a:gd name="connsiteX205" fmla="*/ 3118018 w 3444743"/>
                <a:gd name="connsiteY205" fmla="*/ 559372 h 1256101"/>
                <a:gd name="connsiteX206" fmla="*/ 3115829 w 3444743"/>
                <a:gd name="connsiteY206" fmla="*/ 563598 h 1256101"/>
                <a:gd name="connsiteX207" fmla="*/ 3121013 w 3444743"/>
                <a:gd name="connsiteY207" fmla="*/ 564567 h 1256101"/>
                <a:gd name="connsiteX208" fmla="*/ 3117235 w 3444743"/>
                <a:gd name="connsiteY208" fmla="*/ 566633 h 1256101"/>
                <a:gd name="connsiteX209" fmla="*/ 3117633 w 3444743"/>
                <a:gd name="connsiteY209" fmla="*/ 567783 h 1256101"/>
                <a:gd name="connsiteX210" fmla="*/ 3108132 w 3444743"/>
                <a:gd name="connsiteY210" fmla="*/ 570409 h 1256101"/>
                <a:gd name="connsiteX211" fmla="*/ 3106721 w 3444743"/>
                <a:gd name="connsiteY211" fmla="*/ 571618 h 1256101"/>
                <a:gd name="connsiteX212" fmla="*/ 3123380 w 3444743"/>
                <a:gd name="connsiteY212" fmla="*/ 573000 h 1256101"/>
                <a:gd name="connsiteX213" fmla="*/ 3111725 w 3444743"/>
                <a:gd name="connsiteY213" fmla="*/ 582575 h 1256101"/>
                <a:gd name="connsiteX214" fmla="*/ 3115080 w 3444743"/>
                <a:gd name="connsiteY214" fmla="*/ 588069 h 1256101"/>
                <a:gd name="connsiteX215" fmla="*/ 3129802 w 3444743"/>
                <a:gd name="connsiteY215" fmla="*/ 590104 h 1256101"/>
                <a:gd name="connsiteX216" fmla="*/ 3164861 w 3444743"/>
                <a:gd name="connsiteY216" fmla="*/ 573889 h 1256101"/>
                <a:gd name="connsiteX217" fmla="*/ 3166051 w 3444743"/>
                <a:gd name="connsiteY217" fmla="*/ 588470 h 1256101"/>
                <a:gd name="connsiteX218" fmla="*/ 3172137 w 3444743"/>
                <a:gd name="connsiteY218" fmla="*/ 585309 h 1256101"/>
                <a:gd name="connsiteX219" fmla="*/ 3175126 w 3444743"/>
                <a:gd name="connsiteY219" fmla="*/ 589264 h 1256101"/>
                <a:gd name="connsiteX220" fmla="*/ 3168326 w 3444743"/>
                <a:gd name="connsiteY220" fmla="*/ 616481 h 1256101"/>
                <a:gd name="connsiteX221" fmla="*/ 3173215 w 3444743"/>
                <a:gd name="connsiteY221" fmla="*/ 618612 h 1256101"/>
                <a:gd name="connsiteX222" fmla="*/ 3166850 w 3444743"/>
                <a:gd name="connsiteY222" fmla="*/ 622026 h 1256101"/>
                <a:gd name="connsiteX223" fmla="*/ 3166543 w 3444743"/>
                <a:gd name="connsiteY223" fmla="*/ 623185 h 1256101"/>
                <a:gd name="connsiteX224" fmla="*/ 3175430 w 3444743"/>
                <a:gd name="connsiteY224" fmla="*/ 623078 h 1256101"/>
                <a:gd name="connsiteX225" fmla="*/ 3200372 w 3444743"/>
                <a:gd name="connsiteY225" fmla="*/ 606847 h 1256101"/>
                <a:gd name="connsiteX226" fmla="*/ 3203157 w 3444743"/>
                <a:gd name="connsiteY226" fmla="*/ 617712 h 1256101"/>
                <a:gd name="connsiteX227" fmla="*/ 3207443 w 3444743"/>
                <a:gd name="connsiteY227" fmla="*/ 614631 h 1256101"/>
                <a:gd name="connsiteX228" fmla="*/ 3210252 w 3444743"/>
                <a:gd name="connsiteY228" fmla="*/ 617273 h 1256101"/>
                <a:gd name="connsiteX229" fmla="*/ 3208335 w 3444743"/>
                <a:gd name="connsiteY229" fmla="*/ 637541 h 1256101"/>
                <a:gd name="connsiteX230" fmla="*/ 3210761 w 3444743"/>
                <a:gd name="connsiteY230" fmla="*/ 639862 h 1256101"/>
                <a:gd name="connsiteX231" fmla="*/ 3210494 w 3444743"/>
                <a:gd name="connsiteY231" fmla="*/ 640124 h 1256101"/>
                <a:gd name="connsiteX232" fmla="*/ 3208477 w 3444743"/>
                <a:gd name="connsiteY232" fmla="*/ 645598 h 1256101"/>
                <a:gd name="connsiteX233" fmla="*/ 3209216 w 3444743"/>
                <a:gd name="connsiteY233" fmla="*/ 651011 h 1256101"/>
                <a:gd name="connsiteX234" fmla="*/ 3212790 w 3444743"/>
                <a:gd name="connsiteY234" fmla="*/ 650880 h 1256101"/>
                <a:gd name="connsiteX235" fmla="*/ 3237538 w 3444743"/>
                <a:gd name="connsiteY235" fmla="*/ 645155 h 1256101"/>
                <a:gd name="connsiteX236" fmla="*/ 3240253 w 3444743"/>
                <a:gd name="connsiteY236" fmla="*/ 646213 h 1256101"/>
                <a:gd name="connsiteX237" fmla="*/ 3240465 w 3444743"/>
                <a:gd name="connsiteY237" fmla="*/ 648344 h 1256101"/>
                <a:gd name="connsiteX238" fmla="*/ 3247559 w 3444743"/>
                <a:gd name="connsiteY238" fmla="*/ 647976 h 1256101"/>
                <a:gd name="connsiteX239" fmla="*/ 3245904 w 3444743"/>
                <a:gd name="connsiteY239" fmla="*/ 654157 h 1256101"/>
                <a:gd name="connsiteX240" fmla="*/ 3245693 w 3444743"/>
                <a:gd name="connsiteY240" fmla="*/ 655672 h 1256101"/>
                <a:gd name="connsiteX241" fmla="*/ 3247739 w 3444743"/>
                <a:gd name="connsiteY241" fmla="*/ 659737 h 1256101"/>
                <a:gd name="connsiteX242" fmla="*/ 3282431 w 3444743"/>
                <a:gd name="connsiteY242" fmla="*/ 656678 h 1256101"/>
                <a:gd name="connsiteX243" fmla="*/ 3261308 w 3444743"/>
                <a:gd name="connsiteY243" fmla="*/ 663419 h 1256101"/>
                <a:gd name="connsiteX244" fmla="*/ 3274975 w 3444743"/>
                <a:gd name="connsiteY244" fmla="*/ 665300 h 1256101"/>
                <a:gd name="connsiteX245" fmla="*/ 3261055 w 3444743"/>
                <a:gd name="connsiteY245" fmla="*/ 667066 h 1256101"/>
                <a:gd name="connsiteX246" fmla="*/ 3259515 w 3444743"/>
                <a:gd name="connsiteY246" fmla="*/ 666969 h 1256101"/>
                <a:gd name="connsiteX247" fmla="*/ 3286756 w 3444743"/>
                <a:gd name="connsiteY247" fmla="*/ 673634 h 1256101"/>
                <a:gd name="connsiteX248" fmla="*/ 3264696 w 3444743"/>
                <a:gd name="connsiteY248" fmla="*/ 678899 h 1256101"/>
                <a:gd name="connsiteX249" fmla="*/ 3272586 w 3444743"/>
                <a:gd name="connsiteY249" fmla="*/ 681700 h 1256101"/>
                <a:gd name="connsiteX250" fmla="*/ 3248039 w 3444743"/>
                <a:gd name="connsiteY250" fmla="*/ 683701 h 1256101"/>
                <a:gd name="connsiteX251" fmla="*/ 3251521 w 3444743"/>
                <a:gd name="connsiteY251" fmla="*/ 688671 h 1256101"/>
                <a:gd name="connsiteX252" fmla="*/ 3259039 w 3444743"/>
                <a:gd name="connsiteY252" fmla="*/ 688533 h 1256101"/>
                <a:gd name="connsiteX253" fmla="*/ 3254368 w 3444743"/>
                <a:gd name="connsiteY253" fmla="*/ 691864 h 1256101"/>
                <a:gd name="connsiteX254" fmla="*/ 3255582 w 3444743"/>
                <a:gd name="connsiteY254" fmla="*/ 693471 h 1256101"/>
                <a:gd name="connsiteX255" fmla="*/ 3278508 w 3444743"/>
                <a:gd name="connsiteY255" fmla="*/ 695578 h 1256101"/>
                <a:gd name="connsiteX256" fmla="*/ 3262809 w 3444743"/>
                <a:gd name="connsiteY256" fmla="*/ 700284 h 1256101"/>
                <a:gd name="connsiteX257" fmla="*/ 3261972 w 3444743"/>
                <a:gd name="connsiteY257" fmla="*/ 700726 h 1256101"/>
                <a:gd name="connsiteX258" fmla="*/ 3262012 w 3444743"/>
                <a:gd name="connsiteY258" fmla="*/ 700723 h 1256101"/>
                <a:gd name="connsiteX259" fmla="*/ 3288386 w 3444743"/>
                <a:gd name="connsiteY259" fmla="*/ 697918 h 1256101"/>
                <a:gd name="connsiteX260" fmla="*/ 3281674 w 3444743"/>
                <a:gd name="connsiteY260" fmla="*/ 706625 h 1256101"/>
                <a:gd name="connsiteX261" fmla="*/ 3306881 w 3444743"/>
                <a:gd name="connsiteY261" fmla="*/ 704565 h 1256101"/>
                <a:gd name="connsiteX262" fmla="*/ 3306198 w 3444743"/>
                <a:gd name="connsiteY262" fmla="*/ 706017 h 1256101"/>
                <a:gd name="connsiteX263" fmla="*/ 3298209 w 3444743"/>
                <a:gd name="connsiteY263" fmla="*/ 708489 h 1256101"/>
                <a:gd name="connsiteX264" fmla="*/ 3320136 w 3444743"/>
                <a:gd name="connsiteY264" fmla="*/ 710232 h 1256101"/>
                <a:gd name="connsiteX265" fmla="*/ 3294391 w 3444743"/>
                <a:gd name="connsiteY265" fmla="*/ 716252 h 1256101"/>
                <a:gd name="connsiteX266" fmla="*/ 3294191 w 3444743"/>
                <a:gd name="connsiteY266" fmla="*/ 716593 h 1256101"/>
                <a:gd name="connsiteX267" fmla="*/ 3308078 w 3444743"/>
                <a:gd name="connsiteY267" fmla="*/ 716665 h 1256101"/>
                <a:gd name="connsiteX268" fmla="*/ 3294333 w 3444743"/>
                <a:gd name="connsiteY268" fmla="*/ 718985 h 1256101"/>
                <a:gd name="connsiteX269" fmla="*/ 3315281 w 3444743"/>
                <a:gd name="connsiteY269" fmla="*/ 721776 h 1256101"/>
                <a:gd name="connsiteX270" fmla="*/ 3280630 w 3444743"/>
                <a:gd name="connsiteY270" fmla="*/ 722486 h 1256101"/>
                <a:gd name="connsiteX271" fmla="*/ 3278456 w 3444743"/>
                <a:gd name="connsiteY271" fmla="*/ 725332 h 1256101"/>
                <a:gd name="connsiteX272" fmla="*/ 3281106 w 3444743"/>
                <a:gd name="connsiteY272" fmla="*/ 725712 h 1256101"/>
                <a:gd name="connsiteX273" fmla="*/ 3278622 w 3444743"/>
                <a:gd name="connsiteY273" fmla="*/ 726314 h 1256101"/>
                <a:gd name="connsiteX274" fmla="*/ 3280087 w 3444743"/>
                <a:gd name="connsiteY274" fmla="*/ 730270 h 1256101"/>
                <a:gd name="connsiteX275" fmla="*/ 3272991 w 3444743"/>
                <a:gd name="connsiteY275" fmla="*/ 730585 h 1256101"/>
                <a:gd name="connsiteX276" fmla="*/ 3272715 w 3444743"/>
                <a:gd name="connsiteY276" fmla="*/ 732010 h 1256101"/>
                <a:gd name="connsiteX277" fmla="*/ 3269962 w 3444743"/>
                <a:gd name="connsiteY277" fmla="*/ 732921 h 1256101"/>
                <a:gd name="connsiteX278" fmla="*/ 3245355 w 3444743"/>
                <a:gd name="connsiteY278" fmla="*/ 731085 h 1256101"/>
                <a:gd name="connsiteX279" fmla="*/ 3236463 w 3444743"/>
                <a:gd name="connsiteY279" fmla="*/ 731568 h 1256101"/>
                <a:gd name="connsiteX280" fmla="*/ 3243284 w 3444743"/>
                <a:gd name="connsiteY280" fmla="*/ 736991 h 1256101"/>
                <a:gd name="connsiteX281" fmla="*/ 3255393 w 3444743"/>
                <a:gd name="connsiteY281" fmla="*/ 734722 h 1256101"/>
                <a:gd name="connsiteX282" fmla="*/ 3258222 w 3444743"/>
                <a:gd name="connsiteY282" fmla="*/ 736063 h 1256101"/>
                <a:gd name="connsiteX283" fmla="*/ 3257002 w 3444743"/>
                <a:gd name="connsiteY283" fmla="*/ 740777 h 1256101"/>
                <a:gd name="connsiteX284" fmla="*/ 3237907 w 3444743"/>
                <a:gd name="connsiteY284" fmla="*/ 744173 h 1256101"/>
                <a:gd name="connsiteX285" fmla="*/ 3245056 w 3444743"/>
                <a:gd name="connsiteY285" fmla="*/ 748081 h 1256101"/>
                <a:gd name="connsiteX286" fmla="*/ 3244804 w 3444743"/>
                <a:gd name="connsiteY286" fmla="*/ 749050 h 1256101"/>
                <a:gd name="connsiteX287" fmla="*/ 3360206 w 3444743"/>
                <a:gd name="connsiteY287" fmla="*/ 760661 h 1256101"/>
                <a:gd name="connsiteX288" fmla="*/ 3340360 w 3444743"/>
                <a:gd name="connsiteY288" fmla="*/ 762207 h 1256101"/>
                <a:gd name="connsiteX289" fmla="*/ 3444743 w 3444743"/>
                <a:gd name="connsiteY289" fmla="*/ 782927 h 1256101"/>
                <a:gd name="connsiteX290" fmla="*/ 3392614 w 3444743"/>
                <a:gd name="connsiteY290" fmla="*/ 792030 h 1256101"/>
                <a:gd name="connsiteX291" fmla="*/ 3324659 w 3444743"/>
                <a:gd name="connsiteY291" fmla="*/ 793073 h 1256101"/>
                <a:gd name="connsiteX292" fmla="*/ 3351539 w 3444743"/>
                <a:gd name="connsiteY292" fmla="*/ 799171 h 1256101"/>
                <a:gd name="connsiteX293" fmla="*/ 3282635 w 3444743"/>
                <a:gd name="connsiteY293" fmla="*/ 813495 h 1256101"/>
                <a:gd name="connsiteX294" fmla="*/ 3267102 w 3444743"/>
                <a:gd name="connsiteY294" fmla="*/ 821615 h 1256101"/>
                <a:gd name="connsiteX295" fmla="*/ 3237908 w 3444743"/>
                <a:gd name="connsiteY295" fmla="*/ 824660 h 1256101"/>
                <a:gd name="connsiteX296" fmla="*/ 3245056 w 3444743"/>
                <a:gd name="connsiteY296" fmla="*/ 827303 h 1256101"/>
                <a:gd name="connsiteX297" fmla="*/ 3244805 w 3444743"/>
                <a:gd name="connsiteY297" fmla="*/ 827958 h 1256101"/>
                <a:gd name="connsiteX298" fmla="*/ 3326392 w 3444743"/>
                <a:gd name="connsiteY298" fmla="*/ 833781 h 1256101"/>
                <a:gd name="connsiteX299" fmla="*/ 3257228 w 3444743"/>
                <a:gd name="connsiteY299" fmla="*/ 861979 h 1256101"/>
                <a:gd name="connsiteX300" fmla="*/ 3281766 w 3444743"/>
                <a:gd name="connsiteY300" fmla="*/ 871749 h 1256101"/>
                <a:gd name="connsiteX301" fmla="*/ 3266518 w 3444743"/>
                <a:gd name="connsiteY301" fmla="*/ 877549 h 1256101"/>
                <a:gd name="connsiteX302" fmla="*/ 3279096 w 3444743"/>
                <a:gd name="connsiteY302" fmla="*/ 880483 h 1256101"/>
                <a:gd name="connsiteX303" fmla="*/ 3294950 w 3444743"/>
                <a:gd name="connsiteY303" fmla="*/ 889779 h 1256101"/>
                <a:gd name="connsiteX304" fmla="*/ 3257231 w 3444743"/>
                <a:gd name="connsiteY304" fmla="*/ 904277 h 1256101"/>
                <a:gd name="connsiteX305" fmla="*/ 3275588 w 3444743"/>
                <a:gd name="connsiteY305" fmla="*/ 909817 h 1256101"/>
                <a:gd name="connsiteX306" fmla="*/ 3256369 w 3444743"/>
                <a:gd name="connsiteY306" fmla="*/ 912195 h 1256101"/>
                <a:gd name="connsiteX307" fmla="*/ 3289126 w 3444743"/>
                <a:gd name="connsiteY307" fmla="*/ 924291 h 1256101"/>
                <a:gd name="connsiteX308" fmla="*/ 3231785 w 3444743"/>
                <a:gd name="connsiteY308" fmla="*/ 924219 h 1256101"/>
                <a:gd name="connsiteX309" fmla="*/ 3265504 w 3444743"/>
                <a:gd name="connsiteY309" fmla="*/ 936764 h 1256101"/>
                <a:gd name="connsiteX310" fmla="*/ 3256372 w 3444743"/>
                <a:gd name="connsiteY310" fmla="*/ 938212 h 1256101"/>
                <a:gd name="connsiteX311" fmla="*/ 3289129 w 3444743"/>
                <a:gd name="connsiteY311" fmla="*/ 946388 h 1256101"/>
                <a:gd name="connsiteX312" fmla="*/ 3231786 w 3444743"/>
                <a:gd name="connsiteY312" fmla="*/ 946339 h 1256101"/>
                <a:gd name="connsiteX313" fmla="*/ 3341716 w 3444743"/>
                <a:gd name="connsiteY313" fmla="*/ 968203 h 1256101"/>
                <a:gd name="connsiteX314" fmla="*/ 3335774 w 3444743"/>
                <a:gd name="connsiteY314" fmla="*/ 969291 h 1256101"/>
                <a:gd name="connsiteX315" fmla="*/ 3307859 w 3444743"/>
                <a:gd name="connsiteY315" fmla="*/ 971829 h 1256101"/>
                <a:gd name="connsiteX316" fmla="*/ 3285599 w 3444743"/>
                <a:gd name="connsiteY316" fmla="*/ 969589 h 1256101"/>
                <a:gd name="connsiteX317" fmla="*/ 3276376 w 3444743"/>
                <a:gd name="connsiteY317" fmla="*/ 977454 h 1256101"/>
                <a:gd name="connsiteX318" fmla="*/ 3138425 w 3444743"/>
                <a:gd name="connsiteY318" fmla="*/ 990509 h 1256101"/>
                <a:gd name="connsiteX319" fmla="*/ 3137572 w 3444743"/>
                <a:gd name="connsiteY319" fmla="*/ 992454 h 1256101"/>
                <a:gd name="connsiteX320" fmla="*/ 3136200 w 3444743"/>
                <a:gd name="connsiteY320" fmla="*/ 994579 h 1256101"/>
                <a:gd name="connsiteX321" fmla="*/ 3115625 w 3444743"/>
                <a:gd name="connsiteY321" fmla="*/ 993269 h 1256101"/>
                <a:gd name="connsiteX322" fmla="*/ 3112623 w 3444743"/>
                <a:gd name="connsiteY322" fmla="*/ 993598 h 1256101"/>
                <a:gd name="connsiteX323" fmla="*/ 3105893 w 3444743"/>
                <a:gd name="connsiteY323" fmla="*/ 994955 h 1256101"/>
                <a:gd name="connsiteX324" fmla="*/ 3106708 w 3444743"/>
                <a:gd name="connsiteY324" fmla="*/ 995910 h 1256101"/>
                <a:gd name="connsiteX325" fmla="*/ 3105893 w 3444743"/>
                <a:gd name="connsiteY325" fmla="*/ 996154 h 1256101"/>
                <a:gd name="connsiteX326" fmla="*/ 3107936 w 3444743"/>
                <a:gd name="connsiteY326" fmla="*/ 999700 h 1256101"/>
                <a:gd name="connsiteX327" fmla="*/ 3106108 w 3444743"/>
                <a:gd name="connsiteY327" fmla="*/ 1000782 h 1256101"/>
                <a:gd name="connsiteX328" fmla="*/ 3108004 w 3444743"/>
                <a:gd name="connsiteY328" fmla="*/ 1000996 h 1256101"/>
                <a:gd name="connsiteX329" fmla="*/ 3108089 w 3444743"/>
                <a:gd name="connsiteY329" fmla="*/ 1003043 h 1256101"/>
                <a:gd name="connsiteX330" fmla="*/ 3106106 w 3444743"/>
                <a:gd name="connsiteY330" fmla="*/ 1004778 h 1256101"/>
                <a:gd name="connsiteX331" fmla="*/ 3114842 w 3444743"/>
                <a:gd name="connsiteY331" fmla="*/ 1006236 h 1256101"/>
                <a:gd name="connsiteX332" fmla="*/ 3072485 w 3444743"/>
                <a:gd name="connsiteY332" fmla="*/ 1011190 h 1256101"/>
                <a:gd name="connsiteX333" fmla="*/ 3066511 w 3444743"/>
                <a:gd name="connsiteY333" fmla="*/ 1018256 h 1256101"/>
                <a:gd name="connsiteX334" fmla="*/ 3063515 w 3444743"/>
                <a:gd name="connsiteY334" fmla="*/ 1017772 h 1256101"/>
                <a:gd name="connsiteX335" fmla="*/ 3079193 w 3444743"/>
                <a:gd name="connsiteY335" fmla="*/ 1026639 h 1256101"/>
                <a:gd name="connsiteX336" fmla="*/ 3076294 w 3444743"/>
                <a:gd name="connsiteY336" fmla="*/ 1027615 h 1256101"/>
                <a:gd name="connsiteX337" fmla="*/ 3067644 w 3444743"/>
                <a:gd name="connsiteY337" fmla="*/ 1028651 h 1256101"/>
                <a:gd name="connsiteX338" fmla="*/ 3066512 w 3444743"/>
                <a:gd name="connsiteY338" fmla="*/ 1030633 h 1256101"/>
                <a:gd name="connsiteX339" fmla="*/ 3057169 w 3444743"/>
                <a:gd name="connsiteY339" fmla="*/ 1028403 h 1256101"/>
                <a:gd name="connsiteX340" fmla="*/ 3070832 w 3444743"/>
                <a:gd name="connsiteY340" fmla="*/ 1037473 h 1256101"/>
                <a:gd name="connsiteX341" fmla="*/ 3098790 w 3444743"/>
                <a:gd name="connsiteY341" fmla="*/ 1030910 h 1256101"/>
                <a:gd name="connsiteX342" fmla="*/ 3101422 w 3444743"/>
                <a:gd name="connsiteY342" fmla="*/ 1033124 h 1256101"/>
                <a:gd name="connsiteX343" fmla="*/ 3100175 w 3444743"/>
                <a:gd name="connsiteY343" fmla="*/ 1037161 h 1256101"/>
                <a:gd name="connsiteX344" fmla="*/ 3108363 w 3444743"/>
                <a:gd name="connsiteY344" fmla="*/ 1035429 h 1256101"/>
                <a:gd name="connsiteX345" fmla="*/ 3109266 w 3444743"/>
                <a:gd name="connsiteY345" fmla="*/ 1037054 h 1256101"/>
                <a:gd name="connsiteX346" fmla="*/ 3104655 w 3444743"/>
                <a:gd name="connsiteY346" fmla="*/ 1045946 h 1256101"/>
                <a:gd name="connsiteX347" fmla="*/ 3117663 w 3444743"/>
                <a:gd name="connsiteY347" fmla="*/ 1048509 h 1256101"/>
                <a:gd name="connsiteX348" fmla="*/ 3134760 w 3444743"/>
                <a:gd name="connsiteY348" fmla="*/ 1043415 h 1256101"/>
                <a:gd name="connsiteX349" fmla="*/ 3137477 w 3444743"/>
                <a:gd name="connsiteY349" fmla="*/ 1044924 h 1256101"/>
                <a:gd name="connsiteX350" fmla="*/ 3137689 w 3444743"/>
                <a:gd name="connsiteY350" fmla="*/ 1047981 h 1256101"/>
                <a:gd name="connsiteX351" fmla="*/ 3144783 w 3444743"/>
                <a:gd name="connsiteY351" fmla="*/ 1047437 h 1256101"/>
                <a:gd name="connsiteX352" fmla="*/ 3143949 w 3444743"/>
                <a:gd name="connsiteY352" fmla="*/ 1053121 h 1256101"/>
                <a:gd name="connsiteX353" fmla="*/ 3174838 w 3444743"/>
                <a:gd name="connsiteY353" fmla="*/ 1058038 h 1256101"/>
                <a:gd name="connsiteX354" fmla="*/ 3161940 w 3444743"/>
                <a:gd name="connsiteY354" fmla="*/ 1059556 h 1256101"/>
                <a:gd name="connsiteX355" fmla="*/ 3169832 w 3444743"/>
                <a:gd name="connsiteY355" fmla="*/ 1062258 h 1256101"/>
                <a:gd name="connsiteX356" fmla="*/ 3145283 w 3444743"/>
                <a:gd name="connsiteY356" fmla="*/ 1064233 h 1256101"/>
                <a:gd name="connsiteX357" fmla="*/ 3151607 w 3444743"/>
                <a:gd name="connsiteY357" fmla="*/ 1076268 h 1256101"/>
                <a:gd name="connsiteX358" fmla="*/ 3125306 w 3444743"/>
                <a:gd name="connsiteY358" fmla="*/ 1075226 h 1256101"/>
                <a:gd name="connsiteX359" fmla="*/ 3125263 w 3444743"/>
                <a:gd name="connsiteY359" fmla="*/ 1075226 h 1256101"/>
                <a:gd name="connsiteX360" fmla="*/ 3126082 w 3444743"/>
                <a:gd name="connsiteY360" fmla="*/ 1075775 h 1256101"/>
                <a:gd name="connsiteX361" fmla="*/ 3141598 w 3444743"/>
                <a:gd name="connsiteY361" fmla="*/ 1080867 h 1256101"/>
                <a:gd name="connsiteX362" fmla="*/ 3112051 w 3444743"/>
                <a:gd name="connsiteY362" fmla="*/ 1087134 h 1256101"/>
                <a:gd name="connsiteX363" fmla="*/ 3121483 w 3444743"/>
                <a:gd name="connsiteY363" fmla="*/ 1090823 h 1256101"/>
                <a:gd name="connsiteX364" fmla="*/ 3089535 w 3444743"/>
                <a:gd name="connsiteY364" fmla="*/ 1092914 h 1256101"/>
                <a:gd name="connsiteX365" fmla="*/ 3094619 w 3444743"/>
                <a:gd name="connsiteY365" fmla="*/ 1108753 h 1256101"/>
                <a:gd name="connsiteX366" fmla="*/ 3061182 w 3444743"/>
                <a:gd name="connsiteY366" fmla="*/ 1106874 h 1256101"/>
                <a:gd name="connsiteX367" fmla="*/ 3061128 w 3444743"/>
                <a:gd name="connsiteY367" fmla="*/ 1106874 h 1256101"/>
                <a:gd name="connsiteX368" fmla="*/ 3064129 w 3444743"/>
                <a:gd name="connsiteY368" fmla="*/ 1113738 h 1256101"/>
                <a:gd name="connsiteX369" fmla="*/ 3035073 w 3444743"/>
                <a:gd name="connsiteY369" fmla="*/ 1110802 h 1256101"/>
                <a:gd name="connsiteX370" fmla="*/ 3032380 w 3444743"/>
                <a:gd name="connsiteY370" fmla="*/ 1116073 h 1256101"/>
                <a:gd name="connsiteX371" fmla="*/ 3040111 w 3444743"/>
                <a:gd name="connsiteY371" fmla="*/ 1118720 h 1256101"/>
                <a:gd name="connsiteX372" fmla="*/ 3031760 w 3444743"/>
                <a:gd name="connsiteY372" fmla="*/ 1119313 h 1256101"/>
                <a:gd name="connsiteX373" fmla="*/ 3025042 w 3444743"/>
                <a:gd name="connsiteY373" fmla="*/ 1126446 h 1256101"/>
                <a:gd name="connsiteX374" fmla="*/ 2988191 w 3444743"/>
                <a:gd name="connsiteY374" fmla="*/ 1121770 h 1256101"/>
                <a:gd name="connsiteX375" fmla="*/ 2990533 w 3444743"/>
                <a:gd name="connsiteY375" fmla="*/ 1122997 h 1256101"/>
                <a:gd name="connsiteX376" fmla="*/ 2984341 w 3444743"/>
                <a:gd name="connsiteY376" fmla="*/ 1124135 h 1256101"/>
                <a:gd name="connsiteX377" fmla="*/ 2987688 w 3444743"/>
                <a:gd name="connsiteY377" fmla="*/ 1127664 h 1256101"/>
                <a:gd name="connsiteX378" fmla="*/ 2976013 w 3444743"/>
                <a:gd name="connsiteY378" fmla="*/ 1128764 h 1256101"/>
                <a:gd name="connsiteX379" fmla="*/ 2977538 w 3444743"/>
                <a:gd name="connsiteY379" fmla="*/ 1141685 h 1256101"/>
                <a:gd name="connsiteX380" fmla="*/ 3089672 w 3444743"/>
                <a:gd name="connsiteY380" fmla="*/ 1141684 h 1256101"/>
                <a:gd name="connsiteX381" fmla="*/ 3094684 w 3444743"/>
                <a:gd name="connsiteY381" fmla="*/ 1162457 h 1256101"/>
                <a:gd name="connsiteX382" fmla="*/ 3063672 w 3444743"/>
                <a:gd name="connsiteY382" fmla="*/ 1162118 h 1256101"/>
                <a:gd name="connsiteX383" fmla="*/ 3061182 w 3444743"/>
                <a:gd name="connsiteY383" fmla="*/ 1161763 h 1256101"/>
                <a:gd name="connsiteX384" fmla="*/ 3061128 w 3444743"/>
                <a:gd name="connsiteY384" fmla="*/ 1161761 h 1256101"/>
                <a:gd name="connsiteX385" fmla="*/ 3061393 w 3444743"/>
                <a:gd name="connsiteY385" fmla="*/ 1162079 h 1256101"/>
                <a:gd name="connsiteX386" fmla="*/ 3043456 w 3444743"/>
                <a:gd name="connsiteY386" fmla="*/ 1161773 h 1256101"/>
                <a:gd name="connsiteX387" fmla="*/ 3060201 w 3444743"/>
                <a:gd name="connsiteY387" fmla="*/ 1169537 h 1256101"/>
                <a:gd name="connsiteX388" fmla="*/ 3042413 w 3444743"/>
                <a:gd name="connsiteY388" fmla="*/ 1169267 h 1256101"/>
                <a:gd name="connsiteX389" fmla="*/ 3035073 w 3444743"/>
                <a:gd name="connsiteY389" fmla="*/ 1167575 h 1256101"/>
                <a:gd name="connsiteX390" fmla="*/ 3034530 w 3444743"/>
                <a:gd name="connsiteY390" fmla="*/ 1169148 h 1256101"/>
                <a:gd name="connsiteX391" fmla="*/ 2971749 w 3444743"/>
                <a:gd name="connsiteY391" fmla="*/ 1167945 h 1256101"/>
                <a:gd name="connsiteX392" fmla="*/ 2971611 w 3444743"/>
                <a:gd name="connsiteY392" fmla="*/ 1167943 h 1256101"/>
                <a:gd name="connsiteX393" fmla="*/ 2974153 w 3444743"/>
                <a:gd name="connsiteY393" fmla="*/ 1168317 h 1256101"/>
                <a:gd name="connsiteX394" fmla="*/ 3024626 w 3444743"/>
                <a:gd name="connsiteY394" fmla="*/ 1172060 h 1256101"/>
                <a:gd name="connsiteX395" fmla="*/ 2960641 w 3444743"/>
                <a:gd name="connsiteY395" fmla="*/ 1173857 h 1256101"/>
                <a:gd name="connsiteX396" fmla="*/ 2947489 w 3444743"/>
                <a:gd name="connsiteY396" fmla="*/ 1173589 h 1256101"/>
                <a:gd name="connsiteX397" fmla="*/ 2946998 w 3444743"/>
                <a:gd name="connsiteY397" fmla="*/ 1178079 h 1256101"/>
                <a:gd name="connsiteX398" fmla="*/ 2931977 w 3444743"/>
                <a:gd name="connsiteY398" fmla="*/ 1174344 h 1256101"/>
                <a:gd name="connsiteX399" fmla="*/ 2931637 w 3444743"/>
                <a:gd name="connsiteY399" fmla="*/ 1174400 h 1256101"/>
                <a:gd name="connsiteX400" fmla="*/ 2932190 w 3444743"/>
                <a:gd name="connsiteY400" fmla="*/ 1182390 h 1256101"/>
                <a:gd name="connsiteX401" fmla="*/ 2919014 w 3444743"/>
                <a:gd name="connsiteY401" fmla="*/ 1177560 h 1256101"/>
                <a:gd name="connsiteX402" fmla="*/ 2917118 w 3444743"/>
                <a:gd name="connsiteY402" fmla="*/ 1183560 h 1256101"/>
                <a:gd name="connsiteX403" fmla="*/ 2920397 w 3444743"/>
                <a:gd name="connsiteY403" fmla="*/ 1187016 h 1256101"/>
                <a:gd name="connsiteX404" fmla="*/ 2916435 w 3444743"/>
                <a:gd name="connsiteY404" fmla="*/ 1187298 h 1256101"/>
                <a:gd name="connsiteX405" fmla="*/ 2912438 w 3444743"/>
                <a:gd name="connsiteY405" fmla="*/ 1195267 h 1256101"/>
                <a:gd name="connsiteX406" fmla="*/ 2890659 w 3444743"/>
                <a:gd name="connsiteY406" fmla="*/ 1185891 h 1256101"/>
                <a:gd name="connsiteX407" fmla="*/ 2889106 w 3444743"/>
                <a:gd name="connsiteY407" fmla="*/ 1186560 h 1256101"/>
                <a:gd name="connsiteX408" fmla="*/ 2887925 w 3444743"/>
                <a:gd name="connsiteY408" fmla="*/ 1188604 h 1256101"/>
                <a:gd name="connsiteX409" fmla="*/ 2885644 w 3444743"/>
                <a:gd name="connsiteY409" fmla="*/ 1189142 h 1256101"/>
                <a:gd name="connsiteX410" fmla="*/ 2882440 w 3444743"/>
                <a:gd name="connsiteY410" fmla="*/ 1193140 h 1256101"/>
                <a:gd name="connsiteX411" fmla="*/ 2880690 w 3444743"/>
                <a:gd name="connsiteY411" fmla="*/ 1209865 h 1256101"/>
                <a:gd name="connsiteX412" fmla="*/ 2940687 w 3444743"/>
                <a:gd name="connsiteY412" fmla="*/ 1216142 h 1256101"/>
                <a:gd name="connsiteX413" fmla="*/ 2940493 w 3444743"/>
                <a:gd name="connsiteY413" fmla="*/ 1240548 h 1256101"/>
                <a:gd name="connsiteX414" fmla="*/ 2926089 w 3444743"/>
                <a:gd name="connsiteY414" fmla="*/ 1238642 h 1256101"/>
                <a:gd name="connsiteX415" fmla="*/ 2924974 w 3444743"/>
                <a:gd name="connsiteY415" fmla="*/ 1238106 h 1256101"/>
                <a:gd name="connsiteX416" fmla="*/ 2924948 w 3444743"/>
                <a:gd name="connsiteY416" fmla="*/ 1238102 h 1256101"/>
                <a:gd name="connsiteX417" fmla="*/ 2925034 w 3444743"/>
                <a:gd name="connsiteY417" fmla="*/ 1238485 h 1256101"/>
                <a:gd name="connsiteX418" fmla="*/ 2916715 w 3444743"/>
                <a:gd name="connsiteY418" fmla="*/ 1237256 h 1256101"/>
                <a:gd name="connsiteX419" fmla="*/ 2923570 w 3444743"/>
                <a:gd name="connsiteY419" fmla="*/ 1247102 h 1256101"/>
                <a:gd name="connsiteX420" fmla="*/ 2915318 w 3444743"/>
                <a:gd name="connsiteY420" fmla="*/ 1245920 h 1256101"/>
                <a:gd name="connsiteX421" fmla="*/ 2912105 w 3444743"/>
                <a:gd name="connsiteY421" fmla="*/ 1243595 h 1256101"/>
                <a:gd name="connsiteX422" fmla="*/ 2911661 w 3444743"/>
                <a:gd name="connsiteY422" fmla="*/ 1245397 h 1256101"/>
                <a:gd name="connsiteX423" fmla="*/ 2882565 w 3444743"/>
                <a:gd name="connsiteY423" fmla="*/ 1240939 h 1256101"/>
                <a:gd name="connsiteX424" fmla="*/ 2882501 w 3444743"/>
                <a:gd name="connsiteY424" fmla="*/ 1240931 h 1256101"/>
                <a:gd name="connsiteX425" fmla="*/ 2883639 w 3444743"/>
                <a:gd name="connsiteY425" fmla="*/ 1241491 h 1256101"/>
                <a:gd name="connsiteX426" fmla="*/ 2906693 w 3444743"/>
                <a:gd name="connsiteY426" fmla="*/ 1248304 h 1256101"/>
                <a:gd name="connsiteX427" fmla="*/ 2876672 w 3444743"/>
                <a:gd name="connsiteY427" fmla="*/ 1247275 h 1256101"/>
                <a:gd name="connsiteX428" fmla="*/ 2870207 w 3444743"/>
                <a:gd name="connsiteY428" fmla="*/ 1246265 h 1256101"/>
                <a:gd name="connsiteX429" fmla="*/ 2862130 w 3444743"/>
                <a:gd name="connsiteY429" fmla="*/ 1246777 h 1256101"/>
                <a:gd name="connsiteX430" fmla="*/ 2858722 w 3444743"/>
                <a:gd name="connsiteY430" fmla="*/ 1246660 h 1256101"/>
                <a:gd name="connsiteX431" fmla="*/ 2859332 w 3444743"/>
                <a:gd name="connsiteY431" fmla="*/ 1246954 h 1256101"/>
                <a:gd name="connsiteX432" fmla="*/ 2836161 w 3444743"/>
                <a:gd name="connsiteY432" fmla="*/ 1248424 h 1256101"/>
                <a:gd name="connsiteX433" fmla="*/ 2821917 w 3444743"/>
                <a:gd name="connsiteY433" fmla="*/ 1246121 h 1256101"/>
                <a:gd name="connsiteX434" fmla="*/ 2823258 w 3444743"/>
                <a:gd name="connsiteY434" fmla="*/ 1249411 h 1256101"/>
                <a:gd name="connsiteX435" fmla="*/ 2823860 w 3444743"/>
                <a:gd name="connsiteY435" fmla="*/ 1249939 h 1256101"/>
                <a:gd name="connsiteX436" fmla="*/ 2823957 w 3444743"/>
                <a:gd name="connsiteY436" fmla="*/ 1250025 h 1256101"/>
                <a:gd name="connsiteX437" fmla="*/ 2807673 w 3444743"/>
                <a:gd name="connsiteY437" fmla="*/ 1256101 h 1256101"/>
                <a:gd name="connsiteX438" fmla="*/ 2786871 w 3444743"/>
                <a:gd name="connsiteY438" fmla="*/ 1252492 h 1256101"/>
                <a:gd name="connsiteX439" fmla="*/ 2824845 w 3444743"/>
                <a:gd name="connsiteY439" fmla="*/ 1225657 h 1256101"/>
                <a:gd name="connsiteX440" fmla="*/ 2681775 w 3444743"/>
                <a:gd name="connsiteY440" fmla="*/ 1236034 h 1256101"/>
                <a:gd name="connsiteX441" fmla="*/ 2627081 w 3444743"/>
                <a:gd name="connsiteY441" fmla="*/ 1234485 h 1256101"/>
                <a:gd name="connsiteX442" fmla="*/ 2648343 w 3444743"/>
                <a:gd name="connsiteY442" fmla="*/ 1204050 h 1256101"/>
                <a:gd name="connsiteX443" fmla="*/ 2576916 w 3444743"/>
                <a:gd name="connsiteY443" fmla="*/ 1210149 h 1256101"/>
                <a:gd name="connsiteX444" fmla="*/ 2572827 w 3444743"/>
                <a:gd name="connsiteY444" fmla="*/ 1210711 h 1256101"/>
                <a:gd name="connsiteX445" fmla="*/ 2516033 w 3444743"/>
                <a:gd name="connsiteY445" fmla="*/ 1218605 h 1256101"/>
                <a:gd name="connsiteX446" fmla="*/ 2509267 w 3444743"/>
                <a:gd name="connsiteY446" fmla="*/ 1207430 h 1256101"/>
                <a:gd name="connsiteX447" fmla="*/ 2438404 w 3444743"/>
                <a:gd name="connsiteY447" fmla="*/ 1199499 h 1256101"/>
                <a:gd name="connsiteX448" fmla="*/ 2472955 w 3444743"/>
                <a:gd name="connsiteY448" fmla="*/ 1208633 h 1256101"/>
                <a:gd name="connsiteX449" fmla="*/ 2384974 w 3444743"/>
                <a:gd name="connsiteY449" fmla="*/ 1194540 h 1256101"/>
                <a:gd name="connsiteX450" fmla="*/ 2377487 w 3444743"/>
                <a:gd name="connsiteY450" fmla="*/ 1196309 h 1256101"/>
                <a:gd name="connsiteX451" fmla="*/ 2372890 w 3444743"/>
                <a:gd name="connsiteY451" fmla="*/ 1198074 h 1256101"/>
                <a:gd name="connsiteX452" fmla="*/ 2451362 w 3444743"/>
                <a:gd name="connsiteY452" fmla="*/ 1214138 h 1256101"/>
                <a:gd name="connsiteX453" fmla="*/ 2361917 w 3444743"/>
                <a:gd name="connsiteY453" fmla="*/ 1202100 h 1256101"/>
                <a:gd name="connsiteX454" fmla="*/ 2370218 w 3444743"/>
                <a:gd name="connsiteY454" fmla="*/ 1206260 h 1256101"/>
                <a:gd name="connsiteX455" fmla="*/ 2354526 w 3444743"/>
                <a:gd name="connsiteY455" fmla="*/ 1203965 h 1256101"/>
                <a:gd name="connsiteX456" fmla="*/ 2350754 w 3444743"/>
                <a:gd name="connsiteY456" fmla="*/ 1205118 h 1256101"/>
                <a:gd name="connsiteX457" fmla="*/ 2349622 w 3444743"/>
                <a:gd name="connsiteY457" fmla="*/ 1204832 h 1256101"/>
                <a:gd name="connsiteX458" fmla="*/ 2353745 w 3444743"/>
                <a:gd name="connsiteY458" fmla="*/ 1165427 h 1256101"/>
                <a:gd name="connsiteX459" fmla="*/ 2315796 w 3444743"/>
                <a:gd name="connsiteY459" fmla="*/ 1168955 h 1256101"/>
                <a:gd name="connsiteX460" fmla="*/ 2307238 w 3444743"/>
                <a:gd name="connsiteY460" fmla="*/ 1169795 h 1256101"/>
                <a:gd name="connsiteX461" fmla="*/ 2188376 w 3444743"/>
                <a:gd name="connsiteY461" fmla="*/ 1181563 h 1256101"/>
                <a:gd name="connsiteX462" fmla="*/ 2177181 w 3444743"/>
                <a:gd name="connsiteY462" fmla="*/ 1175649 h 1256101"/>
                <a:gd name="connsiteX463" fmla="*/ 2161646 w 3444743"/>
                <a:gd name="connsiteY463" fmla="*/ 1177855 h 1256101"/>
                <a:gd name="connsiteX464" fmla="*/ 2152047 w 3444743"/>
                <a:gd name="connsiteY464" fmla="*/ 1176038 h 1256101"/>
                <a:gd name="connsiteX465" fmla="*/ 2152847 w 3444743"/>
                <a:gd name="connsiteY465" fmla="*/ 1179272 h 1256101"/>
                <a:gd name="connsiteX466" fmla="*/ 2153238 w 3444743"/>
                <a:gd name="connsiteY466" fmla="*/ 1179778 h 1256101"/>
                <a:gd name="connsiteX467" fmla="*/ 2153301 w 3444743"/>
                <a:gd name="connsiteY467" fmla="*/ 1179861 h 1256101"/>
                <a:gd name="connsiteX468" fmla="*/ 2142034 w 3444743"/>
                <a:gd name="connsiteY468" fmla="*/ 1186461 h 1256101"/>
                <a:gd name="connsiteX469" fmla="*/ 2128023 w 3444743"/>
                <a:gd name="connsiteY469" fmla="*/ 1183563 h 1256101"/>
                <a:gd name="connsiteX470" fmla="*/ 2145216 w 3444743"/>
                <a:gd name="connsiteY470" fmla="*/ 1172599 h 1256101"/>
                <a:gd name="connsiteX471" fmla="*/ 2045937 w 3444743"/>
                <a:gd name="connsiteY471" fmla="*/ 1172308 h 1256101"/>
                <a:gd name="connsiteX472" fmla="*/ 2045867 w 3444743"/>
                <a:gd name="connsiteY472" fmla="*/ 1170777 h 1256101"/>
                <a:gd name="connsiteX473" fmla="*/ 2020079 w 3444743"/>
                <a:gd name="connsiteY473" fmla="*/ 1170980 h 1256101"/>
                <a:gd name="connsiteX474" fmla="*/ 2035544 w 3444743"/>
                <a:gd name="connsiteY474" fmla="*/ 1139939 h 1256101"/>
                <a:gd name="connsiteX475" fmla="*/ 1986818 w 3444743"/>
                <a:gd name="connsiteY475" fmla="*/ 1148412 h 1256101"/>
                <a:gd name="connsiteX476" fmla="*/ 1984021 w 3444743"/>
                <a:gd name="connsiteY476" fmla="*/ 1149109 h 1256101"/>
                <a:gd name="connsiteX477" fmla="*/ 1945174 w 3444743"/>
                <a:gd name="connsiteY477" fmla="*/ 1158881 h 1256101"/>
                <a:gd name="connsiteX478" fmla="*/ 1940953 w 3444743"/>
                <a:gd name="connsiteY478" fmla="*/ 1147972 h 1256101"/>
                <a:gd name="connsiteX479" fmla="*/ 1893080 w 3444743"/>
                <a:gd name="connsiteY479" fmla="*/ 1142447 h 1256101"/>
                <a:gd name="connsiteX480" fmla="*/ 1916245 w 3444743"/>
                <a:gd name="connsiteY480" fmla="*/ 1150389 h 1256101"/>
                <a:gd name="connsiteX481" fmla="*/ 1856950 w 3444743"/>
                <a:gd name="connsiteY481" fmla="*/ 1139297 h 1256101"/>
                <a:gd name="connsiteX482" fmla="*/ 1851806 w 3444743"/>
                <a:gd name="connsiteY482" fmla="*/ 1141312 h 1256101"/>
                <a:gd name="connsiteX483" fmla="*/ 1848621 w 3444743"/>
                <a:gd name="connsiteY483" fmla="*/ 1143225 h 1256101"/>
                <a:gd name="connsiteX484" fmla="*/ 1901392 w 3444743"/>
                <a:gd name="connsiteY484" fmla="*/ 1156599 h 1256101"/>
                <a:gd name="connsiteX485" fmla="*/ 1841034 w 3444743"/>
                <a:gd name="connsiteY485" fmla="*/ 1147604 h 1256101"/>
                <a:gd name="connsiteX486" fmla="*/ 1846533 w 3444743"/>
                <a:gd name="connsiteY486" fmla="*/ 1151471 h 1256101"/>
                <a:gd name="connsiteX487" fmla="*/ 1835950 w 3444743"/>
                <a:gd name="connsiteY487" fmla="*/ 1149711 h 1256101"/>
                <a:gd name="connsiteX488" fmla="*/ 1833347 w 3444743"/>
                <a:gd name="connsiteY488" fmla="*/ 1150986 h 1256101"/>
                <a:gd name="connsiteX489" fmla="*/ 1828253 w 3444743"/>
                <a:gd name="connsiteY489" fmla="*/ 1149325 h 1256101"/>
                <a:gd name="connsiteX490" fmla="*/ 1825344 w 3444743"/>
                <a:gd name="connsiteY490" fmla="*/ 1149140 h 1256101"/>
                <a:gd name="connsiteX491" fmla="*/ 1819016 w 3444743"/>
                <a:gd name="connsiteY491" fmla="*/ 1145640 h 1256101"/>
                <a:gd name="connsiteX492" fmla="*/ 1816016 w 3444743"/>
                <a:gd name="connsiteY492" fmla="*/ 1144906 h 1256101"/>
                <a:gd name="connsiteX493" fmla="*/ 1812016 w 3444743"/>
                <a:gd name="connsiteY493" fmla="*/ 1149462 h 1256101"/>
                <a:gd name="connsiteX494" fmla="*/ 1788241 w 3444743"/>
                <a:gd name="connsiteY494" fmla="*/ 1143494 h 1256101"/>
                <a:gd name="connsiteX495" fmla="*/ 1774286 w 3444743"/>
                <a:gd name="connsiteY495" fmla="*/ 1143035 h 1256101"/>
                <a:gd name="connsiteX496" fmla="*/ 1768701 w 3444743"/>
                <a:gd name="connsiteY496" fmla="*/ 1146848 h 1256101"/>
                <a:gd name="connsiteX497" fmla="*/ 1810174 w 3444743"/>
                <a:gd name="connsiteY497" fmla="*/ 1160835 h 1256101"/>
                <a:gd name="connsiteX498" fmla="*/ 1808494 w 3444743"/>
                <a:gd name="connsiteY498" fmla="*/ 1161481 h 1256101"/>
                <a:gd name="connsiteX499" fmla="*/ 1771699 w 3444743"/>
                <a:gd name="connsiteY499" fmla="*/ 1157987 h 1256101"/>
                <a:gd name="connsiteX500" fmla="*/ 1779483 w 3444743"/>
                <a:gd name="connsiteY500" fmla="*/ 1160619 h 1256101"/>
                <a:gd name="connsiteX501" fmla="*/ 1769421 w 3444743"/>
                <a:gd name="connsiteY501" fmla="*/ 1160459 h 1256101"/>
                <a:gd name="connsiteX502" fmla="*/ 1701016 w 3444743"/>
                <a:gd name="connsiteY502" fmla="*/ 1151272 h 1256101"/>
                <a:gd name="connsiteX503" fmla="*/ 1695499 w 3444743"/>
                <a:gd name="connsiteY503" fmla="*/ 1152154 h 1256101"/>
                <a:gd name="connsiteX504" fmla="*/ 1687089 w 3444743"/>
                <a:gd name="connsiteY504" fmla="*/ 1149374 h 1256101"/>
                <a:gd name="connsiteX505" fmla="*/ 1684174 w 3444743"/>
                <a:gd name="connsiteY505" fmla="*/ 1148977 h 1256101"/>
                <a:gd name="connsiteX506" fmla="*/ 1684169 w 3444743"/>
                <a:gd name="connsiteY506" fmla="*/ 1151630 h 1256101"/>
                <a:gd name="connsiteX507" fmla="*/ 1724316 w 3444743"/>
                <a:gd name="connsiteY507" fmla="*/ 1163279 h 1256101"/>
                <a:gd name="connsiteX508" fmla="*/ 1696845 w 3444743"/>
                <a:gd name="connsiteY508" fmla="*/ 1161237 h 1256101"/>
                <a:gd name="connsiteX509" fmla="*/ 1704475 w 3444743"/>
                <a:gd name="connsiteY509" fmla="*/ 1163315 h 1256101"/>
                <a:gd name="connsiteX510" fmla="*/ 1697728 w 3444743"/>
                <a:gd name="connsiteY510" fmla="*/ 1163448 h 1256101"/>
                <a:gd name="connsiteX511" fmla="*/ 1646697 w 3444743"/>
                <a:gd name="connsiteY511" fmla="*/ 1157536 h 1256101"/>
                <a:gd name="connsiteX512" fmla="*/ 1640771 w 3444743"/>
                <a:gd name="connsiteY512" fmla="*/ 1157642 h 1256101"/>
                <a:gd name="connsiteX513" fmla="*/ 1640117 w 3444743"/>
                <a:gd name="connsiteY513" fmla="*/ 1157493 h 1256101"/>
                <a:gd name="connsiteX514" fmla="*/ 1626380 w 3444743"/>
                <a:gd name="connsiteY514" fmla="*/ 1155453 h 1256101"/>
                <a:gd name="connsiteX515" fmla="*/ 1612713 w 3444743"/>
                <a:gd name="connsiteY515" fmla="*/ 1154244 h 1256101"/>
                <a:gd name="connsiteX516" fmla="*/ 1612931 w 3444743"/>
                <a:gd name="connsiteY516" fmla="*/ 1155335 h 1256101"/>
                <a:gd name="connsiteX517" fmla="*/ 1626598 w 3444743"/>
                <a:gd name="connsiteY517" fmla="*/ 1164155 h 1256101"/>
                <a:gd name="connsiteX518" fmla="*/ 1623847 w 3444743"/>
                <a:gd name="connsiteY518" fmla="*/ 1164679 h 1256101"/>
                <a:gd name="connsiteX519" fmla="*/ 1618471 w 3444743"/>
                <a:gd name="connsiteY519" fmla="*/ 1164179 h 1256101"/>
                <a:gd name="connsiteX520" fmla="*/ 1619179 w 3444743"/>
                <a:gd name="connsiteY520" fmla="*/ 1166372 h 1256101"/>
                <a:gd name="connsiteX521" fmla="*/ 1603647 w 3444743"/>
                <a:gd name="connsiteY521" fmla="*/ 1164253 h 1256101"/>
                <a:gd name="connsiteX522" fmla="*/ 1599839 w 3444743"/>
                <a:gd name="connsiteY522" fmla="*/ 1163791 h 1256101"/>
                <a:gd name="connsiteX523" fmla="*/ 1589526 w 3444743"/>
                <a:gd name="connsiteY523" fmla="*/ 1163323 h 1256101"/>
                <a:gd name="connsiteX524" fmla="*/ 1596166 w 3444743"/>
                <a:gd name="connsiteY524" fmla="*/ 1174378 h 1256101"/>
                <a:gd name="connsiteX525" fmla="*/ 1579824 w 3444743"/>
                <a:gd name="connsiteY525" fmla="*/ 1166361 h 1256101"/>
                <a:gd name="connsiteX526" fmla="*/ 1574661 w 3444743"/>
                <a:gd name="connsiteY526" fmla="*/ 1169901 h 1256101"/>
                <a:gd name="connsiteX527" fmla="*/ 1570638 w 3444743"/>
                <a:gd name="connsiteY527" fmla="*/ 1165323 h 1256101"/>
                <a:gd name="connsiteX528" fmla="*/ 1570931 w 3444743"/>
                <a:gd name="connsiteY528" fmla="*/ 1164895 h 1256101"/>
                <a:gd name="connsiteX529" fmla="*/ 1553289 w 3444743"/>
                <a:gd name="connsiteY529" fmla="*/ 1171185 h 1256101"/>
                <a:gd name="connsiteX530" fmla="*/ 1540701 w 3444743"/>
                <a:gd name="connsiteY530" fmla="*/ 1163279 h 1256101"/>
                <a:gd name="connsiteX531" fmla="*/ 1533395 w 3444743"/>
                <a:gd name="connsiteY531" fmla="*/ 1164871 h 1256101"/>
                <a:gd name="connsiteX532" fmla="*/ 1527434 w 3444743"/>
                <a:gd name="connsiteY532" fmla="*/ 1161405 h 1256101"/>
                <a:gd name="connsiteX533" fmla="*/ 1529111 w 3444743"/>
                <a:gd name="connsiteY533" fmla="*/ 1157092 h 1256101"/>
                <a:gd name="connsiteX534" fmla="*/ 1516473 w 3444743"/>
                <a:gd name="connsiteY534" fmla="*/ 1156809 h 1256101"/>
                <a:gd name="connsiteX535" fmla="*/ 1516590 w 3444743"/>
                <a:gd name="connsiteY535" fmla="*/ 1159067 h 1256101"/>
                <a:gd name="connsiteX536" fmla="*/ 1508336 w 3444743"/>
                <a:gd name="connsiteY536" fmla="*/ 1156808 h 1256101"/>
                <a:gd name="connsiteX537" fmla="*/ 1504249 w 3444743"/>
                <a:gd name="connsiteY537" fmla="*/ 1156743 h 1256101"/>
                <a:gd name="connsiteX538" fmla="*/ 1498229 w 3444743"/>
                <a:gd name="connsiteY538" fmla="*/ 1162960 h 1256101"/>
                <a:gd name="connsiteX539" fmla="*/ 1486852 w 3444743"/>
                <a:gd name="connsiteY539" fmla="*/ 1157081 h 1256101"/>
                <a:gd name="connsiteX540" fmla="*/ 1485762 w 3444743"/>
                <a:gd name="connsiteY540" fmla="*/ 1156718 h 1256101"/>
                <a:gd name="connsiteX541" fmla="*/ 1485771 w 3444743"/>
                <a:gd name="connsiteY541" fmla="*/ 1156731 h 1256101"/>
                <a:gd name="connsiteX542" fmla="*/ 1492026 w 3444743"/>
                <a:gd name="connsiteY542" fmla="*/ 1165262 h 1256101"/>
                <a:gd name="connsiteX543" fmla="*/ 1470282 w 3444743"/>
                <a:gd name="connsiteY543" fmla="*/ 1160982 h 1256101"/>
                <a:gd name="connsiteX544" fmla="*/ 1474697 w 3444743"/>
                <a:gd name="connsiteY544" fmla="*/ 1168972 h 1256101"/>
                <a:gd name="connsiteX545" fmla="*/ 1471058 w 3444743"/>
                <a:gd name="connsiteY545" fmla="*/ 1168386 h 1256101"/>
                <a:gd name="connsiteX546" fmla="*/ 1465074 w 3444743"/>
                <a:gd name="connsiteY546" fmla="*/ 1165375 h 1256101"/>
                <a:gd name="connsiteX547" fmla="*/ 1460001 w 3444743"/>
                <a:gd name="connsiteY547" fmla="*/ 1171393 h 1256101"/>
                <a:gd name="connsiteX548" fmla="*/ 1445622 w 3444743"/>
                <a:gd name="connsiteY548" fmla="*/ 1162200 h 1256101"/>
                <a:gd name="connsiteX549" fmla="*/ 1444768 w 3444743"/>
                <a:gd name="connsiteY549" fmla="*/ 1162051 h 1256101"/>
                <a:gd name="connsiteX550" fmla="*/ 1444156 w 3444743"/>
                <a:gd name="connsiteY550" fmla="*/ 1166135 h 1256101"/>
                <a:gd name="connsiteX551" fmla="*/ 1438737 w 3444743"/>
                <a:gd name="connsiteY551" fmla="*/ 1161463 h 1256101"/>
                <a:gd name="connsiteX552" fmla="*/ 1431049 w 3444743"/>
                <a:gd name="connsiteY552" fmla="*/ 1166913 h 1256101"/>
                <a:gd name="connsiteX553" fmla="*/ 1430335 w 3444743"/>
                <a:gd name="connsiteY553" fmla="*/ 1156491 h 1256101"/>
                <a:gd name="connsiteX554" fmla="*/ 1423226 w 3444743"/>
                <a:gd name="connsiteY554" fmla="*/ 1155098 h 1256101"/>
                <a:gd name="connsiteX555" fmla="*/ 1422184 w 3444743"/>
                <a:gd name="connsiteY555" fmla="*/ 1155780 h 1256101"/>
                <a:gd name="connsiteX556" fmla="*/ 1420743 w 3444743"/>
                <a:gd name="connsiteY556" fmla="*/ 1154887 h 1256101"/>
                <a:gd name="connsiteX557" fmla="*/ 1410727 w 3444743"/>
                <a:gd name="connsiteY557" fmla="*/ 1154277 h 1256101"/>
                <a:gd name="connsiteX558" fmla="*/ 1410151 w 3444743"/>
                <a:gd name="connsiteY558" fmla="*/ 1152098 h 1256101"/>
                <a:gd name="connsiteX559" fmla="*/ 1406569 w 3444743"/>
                <a:gd name="connsiteY559" fmla="*/ 1151640 h 1256101"/>
                <a:gd name="connsiteX560" fmla="*/ 1404356 w 3444743"/>
                <a:gd name="connsiteY560" fmla="*/ 1150587 h 1256101"/>
                <a:gd name="connsiteX561" fmla="*/ 1409748 w 3444743"/>
                <a:gd name="connsiteY561" fmla="*/ 1143803 h 1256101"/>
                <a:gd name="connsiteX562" fmla="*/ 1408803 w 3444743"/>
                <a:gd name="connsiteY562" fmla="*/ 1141048 h 1256101"/>
                <a:gd name="connsiteX563" fmla="*/ 1394921 w 3444743"/>
                <a:gd name="connsiteY563" fmla="*/ 1141633 h 1256101"/>
                <a:gd name="connsiteX564" fmla="*/ 1400265 w 3444743"/>
                <a:gd name="connsiteY564" fmla="*/ 1145808 h 1256101"/>
                <a:gd name="connsiteX565" fmla="*/ 1396797 w 3444743"/>
                <a:gd name="connsiteY565" fmla="*/ 1146290 h 1256101"/>
                <a:gd name="connsiteX566" fmla="*/ 1384957 w 3444743"/>
                <a:gd name="connsiteY566" fmla="*/ 1144687 h 1256101"/>
                <a:gd name="connsiteX567" fmla="*/ 1376987 w 3444743"/>
                <a:gd name="connsiteY567" fmla="*/ 1138151 h 1256101"/>
                <a:gd name="connsiteX568" fmla="*/ 1366909 w 3444743"/>
                <a:gd name="connsiteY568" fmla="*/ 1139231 h 1256101"/>
                <a:gd name="connsiteX569" fmla="*/ 1364478 w 3444743"/>
                <a:gd name="connsiteY569" fmla="*/ 1138902 h 1256101"/>
                <a:gd name="connsiteX570" fmla="*/ 1331641 w 3444743"/>
                <a:gd name="connsiteY570" fmla="*/ 1169930 h 1256101"/>
                <a:gd name="connsiteX571" fmla="*/ 1328357 w 3444743"/>
                <a:gd name="connsiteY571" fmla="*/ 1163659 h 1256101"/>
                <a:gd name="connsiteX572" fmla="*/ 1272900 w 3444743"/>
                <a:gd name="connsiteY572" fmla="*/ 1189030 h 1256101"/>
                <a:gd name="connsiteX573" fmla="*/ 1251565 w 3444743"/>
                <a:gd name="connsiteY573" fmla="*/ 1171230 h 1256101"/>
                <a:gd name="connsiteX574" fmla="*/ 1251033 w 3444743"/>
                <a:gd name="connsiteY574" fmla="*/ 1150881 h 1256101"/>
                <a:gd name="connsiteX575" fmla="*/ 1234832 w 3444743"/>
                <a:gd name="connsiteY575" fmla="*/ 1157214 h 1256101"/>
                <a:gd name="connsiteX576" fmla="*/ 1200855 w 3444743"/>
                <a:gd name="connsiteY576" fmla="*/ 1133081 h 1256101"/>
                <a:gd name="connsiteX577" fmla="*/ 1180866 w 3444743"/>
                <a:gd name="connsiteY577" fmla="*/ 1126350 h 1256101"/>
                <a:gd name="connsiteX578" fmla="*/ 1176295 w 3444743"/>
                <a:gd name="connsiteY578" fmla="*/ 1119989 h 1256101"/>
                <a:gd name="connsiteX579" fmla="*/ 1163109 w 3444743"/>
                <a:gd name="connsiteY579" fmla="*/ 1121317 h 1256101"/>
                <a:gd name="connsiteX580" fmla="*/ 1148365 w 3444743"/>
                <a:gd name="connsiteY580" fmla="*/ 1140657 h 1256101"/>
                <a:gd name="connsiteX581" fmla="*/ 1126213 w 3444743"/>
                <a:gd name="connsiteY581" fmla="*/ 1127125 h 1256101"/>
                <a:gd name="connsiteX582" fmla="*/ 1118414 w 3444743"/>
                <a:gd name="connsiteY582" fmla="*/ 1127174 h 1256101"/>
                <a:gd name="connsiteX583" fmla="*/ 1054695 w 3444743"/>
                <a:gd name="connsiteY583" fmla="*/ 1144354 h 1256101"/>
                <a:gd name="connsiteX584" fmla="*/ 1067007 w 3444743"/>
                <a:gd name="connsiteY584" fmla="*/ 1132301 h 1256101"/>
                <a:gd name="connsiteX585" fmla="*/ 1053086 w 3444743"/>
                <a:gd name="connsiteY585" fmla="*/ 1129874 h 1256101"/>
                <a:gd name="connsiteX586" fmla="*/ 987001 w 3444743"/>
                <a:gd name="connsiteY586" fmla="*/ 1147627 h 1256101"/>
                <a:gd name="connsiteX587" fmla="*/ 978921 w 3444743"/>
                <a:gd name="connsiteY587" fmla="*/ 1146401 h 1256101"/>
                <a:gd name="connsiteX588" fmla="*/ 936225 w 3444743"/>
                <a:gd name="connsiteY588" fmla="*/ 1160681 h 1256101"/>
                <a:gd name="connsiteX589" fmla="*/ 944092 w 3444743"/>
                <a:gd name="connsiteY589" fmla="*/ 1149240 h 1256101"/>
                <a:gd name="connsiteX590" fmla="*/ 934495 w 3444743"/>
                <a:gd name="connsiteY590" fmla="*/ 1146220 h 1256101"/>
                <a:gd name="connsiteX591" fmla="*/ 821090 w 3444743"/>
                <a:gd name="connsiteY591" fmla="*/ 1190031 h 1256101"/>
                <a:gd name="connsiteX592" fmla="*/ 815048 w 3444743"/>
                <a:gd name="connsiteY592" fmla="*/ 1189340 h 1256101"/>
                <a:gd name="connsiteX593" fmla="*/ 800469 w 3444743"/>
                <a:gd name="connsiteY593" fmla="*/ 1184193 h 1256101"/>
                <a:gd name="connsiteX594" fmla="*/ 811707 w 3444743"/>
                <a:gd name="connsiteY594" fmla="*/ 1176937 h 1256101"/>
                <a:gd name="connsiteX595" fmla="*/ 769228 w 3444743"/>
                <a:gd name="connsiteY595" fmla="*/ 1180428 h 1256101"/>
                <a:gd name="connsiteX596" fmla="*/ 694452 w 3444743"/>
                <a:gd name="connsiteY596" fmla="*/ 1155366 h 1256101"/>
                <a:gd name="connsiteX597" fmla="*/ 683985 w 3444743"/>
                <a:gd name="connsiteY597" fmla="*/ 1156590 h 1256101"/>
                <a:gd name="connsiteX598" fmla="*/ 672554 w 3444743"/>
                <a:gd name="connsiteY598" fmla="*/ 1157813 h 1256101"/>
                <a:gd name="connsiteX599" fmla="*/ 678863 w 3444743"/>
                <a:gd name="connsiteY599" fmla="*/ 1151670 h 1256101"/>
                <a:gd name="connsiteX600" fmla="*/ 676986 w 3444743"/>
                <a:gd name="connsiteY600" fmla="*/ 1151159 h 1256101"/>
                <a:gd name="connsiteX601" fmla="*/ 669487 w 3444743"/>
                <a:gd name="connsiteY601" fmla="*/ 1150467 h 1256101"/>
                <a:gd name="connsiteX602" fmla="*/ 664387 w 3444743"/>
                <a:gd name="connsiteY602" fmla="*/ 1151378 h 1256101"/>
                <a:gd name="connsiteX603" fmla="*/ 663053 w 3444743"/>
                <a:gd name="connsiteY603" fmla="*/ 1151352 h 1256101"/>
                <a:gd name="connsiteX604" fmla="*/ 644112 w 3444743"/>
                <a:gd name="connsiteY604" fmla="*/ 1154488 h 1256101"/>
                <a:gd name="connsiteX605" fmla="*/ 638248 w 3444743"/>
                <a:gd name="connsiteY605" fmla="*/ 1154827 h 1256101"/>
                <a:gd name="connsiteX606" fmla="*/ 637167 w 3444743"/>
                <a:gd name="connsiteY606" fmla="*/ 1155463 h 1256101"/>
                <a:gd name="connsiteX607" fmla="*/ 626198 w 3444743"/>
                <a:gd name="connsiteY607" fmla="*/ 1156996 h 1256101"/>
                <a:gd name="connsiteX608" fmla="*/ 616820 w 3444743"/>
                <a:gd name="connsiteY608" fmla="*/ 1157780 h 1256101"/>
                <a:gd name="connsiteX609" fmla="*/ 609308 w 3444743"/>
                <a:gd name="connsiteY609" fmla="*/ 1161055 h 1256101"/>
                <a:gd name="connsiteX610" fmla="*/ 581284 w 3444743"/>
                <a:gd name="connsiteY610" fmla="*/ 1154059 h 1256101"/>
                <a:gd name="connsiteX611" fmla="*/ 543194 w 3444743"/>
                <a:gd name="connsiteY611" fmla="*/ 1157776 h 1256101"/>
                <a:gd name="connsiteX612" fmla="*/ 550959 w 3444743"/>
                <a:gd name="connsiteY612" fmla="*/ 1154311 h 1256101"/>
                <a:gd name="connsiteX613" fmla="*/ 541978 w 3444743"/>
                <a:gd name="connsiteY613" fmla="*/ 1156021 h 1256101"/>
                <a:gd name="connsiteX614" fmla="*/ 540593 w 3444743"/>
                <a:gd name="connsiteY614" fmla="*/ 1136738 h 1256101"/>
                <a:gd name="connsiteX615" fmla="*/ 524186 w 3444743"/>
                <a:gd name="connsiteY615" fmla="*/ 1153063 h 1256101"/>
                <a:gd name="connsiteX616" fmla="*/ 535608 w 3444743"/>
                <a:gd name="connsiteY616" fmla="*/ 1116054 h 1256101"/>
                <a:gd name="connsiteX617" fmla="*/ 526750 w 3444743"/>
                <a:gd name="connsiteY617" fmla="*/ 1114382 h 1256101"/>
                <a:gd name="connsiteX618" fmla="*/ 519062 w 3444743"/>
                <a:gd name="connsiteY618" fmla="*/ 1113695 h 1256101"/>
                <a:gd name="connsiteX619" fmla="*/ 497306 w 3444743"/>
                <a:gd name="connsiteY619" fmla="*/ 1148442 h 1256101"/>
                <a:gd name="connsiteX620" fmla="*/ 501337 w 3444743"/>
                <a:gd name="connsiteY620" fmla="*/ 1111958 h 1256101"/>
                <a:gd name="connsiteX621" fmla="*/ 490885 w 3444743"/>
                <a:gd name="connsiteY621" fmla="*/ 1116860 h 1256101"/>
                <a:gd name="connsiteX622" fmla="*/ 492198 w 3444743"/>
                <a:gd name="connsiteY622" fmla="*/ 1110368 h 1256101"/>
                <a:gd name="connsiteX623" fmla="*/ 486867 w 3444743"/>
                <a:gd name="connsiteY623" fmla="*/ 1109654 h 1256101"/>
                <a:gd name="connsiteX624" fmla="*/ 487364 w 3444743"/>
                <a:gd name="connsiteY624" fmla="*/ 1109125 h 1256101"/>
                <a:gd name="connsiteX625" fmla="*/ 645458 w 3444743"/>
                <a:gd name="connsiteY625" fmla="*/ 1087339 h 1256101"/>
                <a:gd name="connsiteX626" fmla="*/ 642427 w 3444743"/>
                <a:gd name="connsiteY626" fmla="*/ 1065347 h 1256101"/>
                <a:gd name="connsiteX627" fmla="*/ 634719 w 3444743"/>
                <a:gd name="connsiteY627" fmla="*/ 1074381 h 1256101"/>
                <a:gd name="connsiteX628" fmla="*/ 630622 w 3444743"/>
                <a:gd name="connsiteY628" fmla="*/ 1063741 h 1256101"/>
                <a:gd name="connsiteX629" fmla="*/ 625562 w 3444743"/>
                <a:gd name="connsiteY629" fmla="*/ 1066099 h 1256101"/>
                <a:gd name="connsiteX630" fmla="*/ 623471 w 3444743"/>
                <a:gd name="connsiteY630" fmla="*/ 1047821 h 1256101"/>
                <a:gd name="connsiteX631" fmla="*/ 617556 w 3444743"/>
                <a:gd name="connsiteY631" fmla="*/ 1044281 h 1256101"/>
                <a:gd name="connsiteX632" fmla="*/ 615121 w 3444743"/>
                <a:gd name="connsiteY632" fmla="*/ 1045376 h 1256101"/>
                <a:gd name="connsiteX633" fmla="*/ 600253 w 3444743"/>
                <a:gd name="connsiteY633" fmla="*/ 1050926 h 1256101"/>
                <a:gd name="connsiteX634" fmla="*/ 590136 w 3444743"/>
                <a:gd name="connsiteY634" fmla="*/ 1057598 h 1256101"/>
                <a:gd name="connsiteX635" fmla="*/ 579364 w 3444743"/>
                <a:gd name="connsiteY635" fmla="*/ 1049440 h 1256101"/>
                <a:gd name="connsiteX636" fmla="*/ 567009 w 3444743"/>
                <a:gd name="connsiteY636" fmla="*/ 1054538 h 1256101"/>
                <a:gd name="connsiteX637" fmla="*/ 569266 w 3444743"/>
                <a:gd name="connsiteY637" fmla="*/ 1043512 h 1256101"/>
                <a:gd name="connsiteX638" fmla="*/ 539269 w 3444743"/>
                <a:gd name="connsiteY638" fmla="*/ 1049757 h 1256101"/>
                <a:gd name="connsiteX639" fmla="*/ 543976 w 3444743"/>
                <a:gd name="connsiteY639" fmla="*/ 1037959 h 1256101"/>
                <a:gd name="connsiteX640" fmla="*/ 543978 w 3444743"/>
                <a:gd name="connsiteY640" fmla="*/ 1037941 h 1256101"/>
                <a:gd name="connsiteX641" fmla="*/ 542561 w 3444743"/>
                <a:gd name="connsiteY641" fmla="*/ 1038457 h 1256101"/>
                <a:gd name="connsiteX642" fmla="*/ 528819 w 3444743"/>
                <a:gd name="connsiteY642" fmla="*/ 1046713 h 1256101"/>
                <a:gd name="connsiteX643" fmla="*/ 520722 w 3444743"/>
                <a:gd name="connsiteY643" fmla="*/ 1039763 h 1256101"/>
                <a:gd name="connsiteX644" fmla="*/ 521591 w 3444743"/>
                <a:gd name="connsiteY644" fmla="*/ 1037884 h 1256101"/>
                <a:gd name="connsiteX645" fmla="*/ 516614 w 3444743"/>
                <a:gd name="connsiteY645" fmla="*/ 1036065 h 1256101"/>
                <a:gd name="connsiteX646" fmla="*/ 515880 w 3444743"/>
                <a:gd name="connsiteY646" fmla="*/ 1035609 h 1256101"/>
                <a:gd name="connsiteX647" fmla="*/ 515142 w 3444743"/>
                <a:gd name="connsiteY647" fmla="*/ 1035880 h 1256101"/>
                <a:gd name="connsiteX648" fmla="*/ 501392 w 3444743"/>
                <a:gd name="connsiteY648" fmla="*/ 1031616 h 1256101"/>
                <a:gd name="connsiteX649" fmla="*/ 503564 w 3444743"/>
                <a:gd name="connsiteY649" fmla="*/ 1027438 h 1256101"/>
                <a:gd name="connsiteX650" fmla="*/ 493175 w 3444743"/>
                <a:gd name="connsiteY650" fmla="*/ 1029320 h 1256101"/>
                <a:gd name="connsiteX651" fmla="*/ 491656 w 3444743"/>
                <a:gd name="connsiteY651" fmla="*/ 1029707 h 1256101"/>
                <a:gd name="connsiteX652" fmla="*/ 491408 w 3444743"/>
                <a:gd name="connsiteY652" fmla="*/ 1029768 h 1256101"/>
                <a:gd name="connsiteX653" fmla="*/ 465036 w 3444743"/>
                <a:gd name="connsiteY653" fmla="*/ 1029213 h 1256101"/>
                <a:gd name="connsiteX654" fmla="*/ 469020 w 3444743"/>
                <a:gd name="connsiteY654" fmla="*/ 1022995 h 1256101"/>
                <a:gd name="connsiteX655" fmla="*/ 572488 w 3444743"/>
                <a:gd name="connsiteY655" fmla="*/ 1018149 h 1256101"/>
                <a:gd name="connsiteX656" fmla="*/ 483274 w 3444743"/>
                <a:gd name="connsiteY656" fmla="*/ 992436 h 1256101"/>
                <a:gd name="connsiteX657" fmla="*/ 467447 w 3444743"/>
                <a:gd name="connsiteY657" fmla="*/ 979931 h 1256101"/>
                <a:gd name="connsiteX658" fmla="*/ 576434 w 3444743"/>
                <a:gd name="connsiteY658" fmla="*/ 969750 h 1256101"/>
                <a:gd name="connsiteX659" fmla="*/ 528852 w 3444743"/>
                <a:gd name="connsiteY659" fmla="*/ 957358 h 1256101"/>
                <a:gd name="connsiteX660" fmla="*/ 525425 w 3444743"/>
                <a:gd name="connsiteY660" fmla="*/ 956751 h 1256101"/>
                <a:gd name="connsiteX661" fmla="*/ 477500 w 3444743"/>
                <a:gd name="connsiteY661" fmla="*/ 948373 h 1256101"/>
                <a:gd name="connsiteX662" fmla="*/ 511940 w 3444743"/>
                <a:gd name="connsiteY662" fmla="*/ 941503 h 1256101"/>
                <a:gd name="connsiteX663" fmla="*/ 511057 w 3444743"/>
                <a:gd name="connsiteY663" fmla="*/ 922433 h 1256101"/>
                <a:gd name="connsiteX664" fmla="*/ 494034 w 3444743"/>
                <a:gd name="connsiteY664" fmla="*/ 934284 h 1256101"/>
                <a:gd name="connsiteX665" fmla="*/ 507011 w 3444743"/>
                <a:gd name="connsiteY665" fmla="*/ 908549 h 1256101"/>
                <a:gd name="connsiteX666" fmla="*/ 498279 w 3444743"/>
                <a:gd name="connsiteY666" fmla="*/ 907798 h 1256101"/>
                <a:gd name="connsiteX667" fmla="*/ 490669 w 3444743"/>
                <a:gd name="connsiteY667" fmla="*/ 907664 h 1256101"/>
                <a:gd name="connsiteX668" fmla="*/ 467520 w 3444743"/>
                <a:gd name="connsiteY668" fmla="*/ 932312 h 1256101"/>
                <a:gd name="connsiteX669" fmla="*/ 473124 w 3444743"/>
                <a:gd name="connsiteY669" fmla="*/ 907259 h 1256101"/>
                <a:gd name="connsiteX670" fmla="*/ 462522 w 3444743"/>
                <a:gd name="connsiteY670" fmla="*/ 911060 h 1256101"/>
                <a:gd name="connsiteX671" fmla="*/ 464112 w 3444743"/>
                <a:gd name="connsiteY671" fmla="*/ 906574 h 1256101"/>
                <a:gd name="connsiteX672" fmla="*/ 458844 w 3444743"/>
                <a:gd name="connsiteY672" fmla="*/ 906322 h 1256101"/>
                <a:gd name="connsiteX673" fmla="*/ 462305 w 3444743"/>
                <a:gd name="connsiteY673" fmla="*/ 903759 h 1256101"/>
                <a:gd name="connsiteX674" fmla="*/ 461754 w 3444743"/>
                <a:gd name="connsiteY674" fmla="*/ 902674 h 1256101"/>
                <a:gd name="connsiteX675" fmla="*/ 470807 w 3444743"/>
                <a:gd name="connsiteY675" fmla="*/ 898776 h 1256101"/>
                <a:gd name="connsiteX676" fmla="*/ 472040 w 3444743"/>
                <a:gd name="connsiteY676" fmla="*/ 897386 h 1256101"/>
                <a:gd name="connsiteX677" fmla="*/ 455349 w 3444743"/>
                <a:gd name="connsiteY677" fmla="*/ 898291 h 1256101"/>
                <a:gd name="connsiteX678" fmla="*/ 465586 w 3444743"/>
                <a:gd name="connsiteY678" fmla="*/ 887214 h 1256101"/>
                <a:gd name="connsiteX679" fmla="*/ 461514 w 3444743"/>
                <a:gd name="connsiteY679" fmla="*/ 882230 h 1256101"/>
                <a:gd name="connsiteX680" fmla="*/ 446651 w 3444743"/>
                <a:gd name="connsiteY680" fmla="*/ 882224 h 1256101"/>
                <a:gd name="connsiteX681" fmla="*/ 414134 w 3444743"/>
                <a:gd name="connsiteY681" fmla="*/ 903074 h 1256101"/>
                <a:gd name="connsiteX682" fmla="*/ 410965 w 3444743"/>
                <a:gd name="connsiteY682" fmla="*/ 888791 h 1256101"/>
                <a:gd name="connsiteX683" fmla="*/ 405368 w 3444743"/>
                <a:gd name="connsiteY683" fmla="*/ 892754 h 1256101"/>
                <a:gd name="connsiteX684" fmla="*/ 401866 w 3444743"/>
                <a:gd name="connsiteY684" fmla="*/ 889244 h 1256101"/>
                <a:gd name="connsiteX685" fmla="*/ 404886 w 3444743"/>
                <a:gd name="connsiteY685" fmla="*/ 861353 h 1256101"/>
                <a:gd name="connsiteX686" fmla="*/ 399753 w 3444743"/>
                <a:gd name="connsiteY686" fmla="*/ 859910 h 1256101"/>
                <a:gd name="connsiteX687" fmla="*/ 405592 w 3444743"/>
                <a:gd name="connsiteY687" fmla="*/ 855660 h 1256101"/>
                <a:gd name="connsiteX688" fmla="*/ 405737 w 3444743"/>
                <a:gd name="connsiteY688" fmla="*/ 854469 h 1256101"/>
                <a:gd name="connsiteX689" fmla="*/ 396948 w 3444743"/>
                <a:gd name="connsiteY689" fmla="*/ 855788 h 1256101"/>
                <a:gd name="connsiteX690" fmla="*/ 374457 w 3444743"/>
                <a:gd name="connsiteY690" fmla="*/ 875272 h 1256101"/>
                <a:gd name="connsiteX691" fmla="*/ 370214 w 3444743"/>
                <a:gd name="connsiteY691" fmla="*/ 864890 h 1256101"/>
                <a:gd name="connsiteX692" fmla="*/ 366389 w 3444743"/>
                <a:gd name="connsiteY692" fmla="*/ 868526 h 1256101"/>
                <a:gd name="connsiteX693" fmla="*/ 363245 w 3444743"/>
                <a:gd name="connsiteY693" fmla="*/ 866293 h 1256101"/>
                <a:gd name="connsiteX694" fmla="*/ 362377 w 3444743"/>
                <a:gd name="connsiteY694" fmla="*/ 845954 h 1256101"/>
                <a:gd name="connsiteX695" fmla="*/ 359657 w 3444743"/>
                <a:gd name="connsiteY695" fmla="*/ 843985 h 1256101"/>
                <a:gd name="connsiteX696" fmla="*/ 359886 w 3444743"/>
                <a:gd name="connsiteY696" fmla="*/ 843689 h 1256101"/>
                <a:gd name="connsiteX697" fmla="*/ 361137 w 3444743"/>
                <a:gd name="connsiteY697" fmla="*/ 837991 h 1256101"/>
                <a:gd name="connsiteX698" fmla="*/ 359665 w 3444743"/>
                <a:gd name="connsiteY698" fmla="*/ 832730 h 1256101"/>
                <a:gd name="connsiteX699" fmla="*/ 356142 w 3444743"/>
                <a:gd name="connsiteY699" fmla="*/ 833347 h 1256101"/>
                <a:gd name="connsiteX700" fmla="*/ 332408 w 3444743"/>
                <a:gd name="connsiteY700" fmla="*/ 842397 h 1256101"/>
                <a:gd name="connsiteX701" fmla="*/ 329574 w 3444743"/>
                <a:gd name="connsiteY701" fmla="*/ 841720 h 1256101"/>
                <a:gd name="connsiteX702" fmla="*/ 329073 w 3444743"/>
                <a:gd name="connsiteY702" fmla="*/ 839638 h 1256101"/>
                <a:gd name="connsiteX703" fmla="*/ 0 w 3444743"/>
                <a:gd name="connsiteY703" fmla="*/ 1021181 h 1256101"/>
                <a:gd name="connsiteX704" fmla="*/ 322891 w 3444743"/>
                <a:gd name="connsiteY704" fmla="*/ 834622 h 1256101"/>
                <a:gd name="connsiteX705" fmla="*/ 322893 w 3444743"/>
                <a:gd name="connsiteY705" fmla="*/ 833092 h 1256101"/>
                <a:gd name="connsiteX706" fmla="*/ 320312 w 3444743"/>
                <a:gd name="connsiteY706" fmla="*/ 829345 h 1256101"/>
                <a:gd name="connsiteX707" fmla="*/ 286362 w 3444743"/>
                <a:gd name="connsiteY707" fmla="*/ 837112 h 1256101"/>
                <a:gd name="connsiteX708" fmla="*/ 306367 w 3444743"/>
                <a:gd name="connsiteY708" fmla="*/ 827550 h 1256101"/>
                <a:gd name="connsiteX709" fmla="*/ 292571 w 3444743"/>
                <a:gd name="connsiteY709" fmla="*/ 827552 h 1256101"/>
                <a:gd name="connsiteX710" fmla="*/ 306120 w 3444743"/>
                <a:gd name="connsiteY710" fmla="*/ 823902 h 1256101"/>
                <a:gd name="connsiteX711" fmla="*/ 307658 w 3444743"/>
                <a:gd name="connsiteY711" fmla="*/ 823788 h 1256101"/>
                <a:gd name="connsiteX712" fmla="*/ 279762 w 3444743"/>
                <a:gd name="connsiteY712" fmla="*/ 820905 h 1256101"/>
                <a:gd name="connsiteX713" fmla="*/ 300898 w 3444743"/>
                <a:gd name="connsiteY713" fmla="*/ 812677 h 1256101"/>
                <a:gd name="connsiteX714" fmla="*/ 292699 w 3444743"/>
                <a:gd name="connsiteY714" fmla="*/ 810979 h 1256101"/>
                <a:gd name="connsiteX715" fmla="*/ 316744 w 3444743"/>
                <a:gd name="connsiteY715" fmla="*/ 805646 h 1256101"/>
                <a:gd name="connsiteX716" fmla="*/ 312614 w 3444743"/>
                <a:gd name="connsiteY716" fmla="*/ 801198 h 1256101"/>
                <a:gd name="connsiteX717" fmla="*/ 305186 w 3444743"/>
                <a:gd name="connsiteY717" fmla="*/ 802361 h 1256101"/>
                <a:gd name="connsiteX718" fmla="*/ 309358 w 3444743"/>
                <a:gd name="connsiteY718" fmla="*/ 798423 h 1256101"/>
                <a:gd name="connsiteX719" fmla="*/ 307937 w 3444743"/>
                <a:gd name="connsiteY719" fmla="*/ 796998 h 1256101"/>
                <a:gd name="connsiteX720" fmla="*/ 284937 w 3444743"/>
                <a:gd name="connsiteY720" fmla="*/ 798040 h 1256101"/>
                <a:gd name="connsiteX721" fmla="*/ 299847 w 3444743"/>
                <a:gd name="connsiteY721" fmla="*/ 791235 h 1256101"/>
                <a:gd name="connsiteX722" fmla="*/ 300616 w 3444743"/>
                <a:gd name="connsiteY722" fmla="*/ 790682 h 1256101"/>
                <a:gd name="connsiteX723" fmla="*/ 300577 w 3444743"/>
                <a:gd name="connsiteY723" fmla="*/ 790691 h 1256101"/>
                <a:gd name="connsiteX724" fmla="*/ 274833 w 3444743"/>
                <a:gd name="connsiteY724" fmla="*/ 797071 h 1256101"/>
                <a:gd name="connsiteX725" fmla="*/ 280293 w 3444743"/>
                <a:gd name="connsiteY725" fmla="*/ 787528 h 1256101"/>
                <a:gd name="connsiteX726" fmla="*/ 255603 w 3444743"/>
                <a:gd name="connsiteY726" fmla="*/ 793011 h 1256101"/>
                <a:gd name="connsiteX727" fmla="*/ 256081 w 3444743"/>
                <a:gd name="connsiteY727" fmla="*/ 791479 h 1256101"/>
                <a:gd name="connsiteX728" fmla="*/ 263659 w 3444743"/>
                <a:gd name="connsiteY728" fmla="*/ 787940 h 1256101"/>
                <a:gd name="connsiteX729" fmla="*/ 241699 w 3444743"/>
                <a:gd name="connsiteY729" fmla="*/ 789207 h 1256101"/>
                <a:gd name="connsiteX730" fmla="*/ 266380 w 3444743"/>
                <a:gd name="connsiteY730" fmla="*/ 779729 h 1256101"/>
                <a:gd name="connsiteX731" fmla="*/ 266532 w 3444743"/>
                <a:gd name="connsiteY731" fmla="*/ 779363 h 1256101"/>
                <a:gd name="connsiteX732" fmla="*/ 252765 w 3444743"/>
                <a:gd name="connsiteY732" fmla="*/ 781188 h 1256101"/>
                <a:gd name="connsiteX733" fmla="*/ 266065 w 3444743"/>
                <a:gd name="connsiteY733" fmla="*/ 777013 h 1256101"/>
                <a:gd name="connsiteX734" fmla="*/ 244933 w 3444743"/>
                <a:gd name="connsiteY734" fmla="*/ 777108 h 1256101"/>
                <a:gd name="connsiteX735" fmla="*/ 279161 w 3444743"/>
                <a:gd name="connsiteY735" fmla="*/ 771674 h 1256101"/>
                <a:gd name="connsiteX736" fmla="*/ 280927 w 3444743"/>
                <a:gd name="connsiteY736" fmla="*/ 768558 h 1256101"/>
                <a:gd name="connsiteX737" fmla="*/ 278251 w 3444743"/>
                <a:gd name="connsiteY737" fmla="*/ 768543 h 1256101"/>
                <a:gd name="connsiteX738" fmla="*/ 280628 w 3444743"/>
                <a:gd name="connsiteY738" fmla="*/ 767607 h 1256101"/>
                <a:gd name="connsiteX739" fmla="*/ 278637 w 3444743"/>
                <a:gd name="connsiteY739" fmla="*/ 763889 h 1256101"/>
                <a:gd name="connsiteX740" fmla="*/ 285623 w 3444743"/>
                <a:gd name="connsiteY740" fmla="*/ 762607 h 1256101"/>
                <a:gd name="connsiteX741" fmla="*/ 285703 w 3444743"/>
                <a:gd name="connsiteY741" fmla="*/ 761158 h 1256101"/>
                <a:gd name="connsiteX742" fmla="*/ 288305 w 3444743"/>
                <a:gd name="connsiteY742" fmla="*/ 759880 h 1256101"/>
                <a:gd name="connsiteX743" fmla="*/ 312932 w 3444743"/>
                <a:gd name="connsiteY743" fmla="*/ 758340 h 1256101"/>
                <a:gd name="connsiteX744" fmla="*/ 321675 w 3444743"/>
                <a:gd name="connsiteY744" fmla="*/ 756647 h 1256101"/>
                <a:gd name="connsiteX745" fmla="*/ 314179 w 3444743"/>
                <a:gd name="connsiteY745" fmla="*/ 752206 h 1256101"/>
                <a:gd name="connsiteX746" fmla="*/ 302492 w 3444743"/>
                <a:gd name="connsiteY746" fmla="*/ 756107 h 1256101"/>
                <a:gd name="connsiteX747" fmla="*/ 299506 w 3444743"/>
                <a:gd name="connsiteY747" fmla="*/ 755164 h 1256101"/>
                <a:gd name="connsiteX748" fmla="*/ 300071 w 3444743"/>
                <a:gd name="connsiteY748" fmla="*/ 750328 h 1256101"/>
                <a:gd name="connsiteX749" fmla="*/ 318523 w 3444743"/>
                <a:gd name="connsiteY749" fmla="*/ 744357 h 1256101"/>
                <a:gd name="connsiteX750" fmla="*/ 310908 w 3444743"/>
                <a:gd name="connsiteY750" fmla="*/ 741461 h 1256101"/>
                <a:gd name="connsiteX751" fmla="*/ 311026 w 3444743"/>
                <a:gd name="connsiteY751" fmla="*/ 740467 h 1256101"/>
                <a:gd name="connsiteX752" fmla="*/ 195119 w 3444743"/>
                <a:gd name="connsiteY752" fmla="*/ 744721 h 1256101"/>
                <a:gd name="connsiteX753" fmla="*/ 214568 w 3444743"/>
                <a:gd name="connsiteY753" fmla="*/ 740480 h 1256101"/>
                <a:gd name="connsiteX754" fmla="*/ 108333 w 3444743"/>
                <a:gd name="connsiteY754" fmla="*/ 734205 h 1256101"/>
                <a:gd name="connsiteX755" fmla="*/ 158731 w 3444743"/>
                <a:gd name="connsiteY755" fmla="*/ 718069 h 1256101"/>
                <a:gd name="connsiteX756" fmla="*/ 225908 w 3444743"/>
                <a:gd name="connsiteY756" fmla="*/ 707758 h 1256101"/>
                <a:gd name="connsiteX757" fmla="*/ 198447 w 3444743"/>
                <a:gd name="connsiteY757" fmla="*/ 705388 h 1256101"/>
                <a:gd name="connsiteX758" fmla="*/ 264750 w 3444743"/>
                <a:gd name="connsiteY758" fmla="*/ 681790 h 1256101"/>
                <a:gd name="connsiteX759" fmla="*/ 279030 w 3444743"/>
                <a:gd name="connsiteY759" fmla="*/ 671626 h 1256101"/>
                <a:gd name="connsiteX760" fmla="*/ 307534 w 3444743"/>
                <a:gd name="connsiteY760" fmla="*/ 664624 h 1256101"/>
                <a:gd name="connsiteX761" fmla="*/ 300092 w 3444743"/>
                <a:gd name="connsiteY761" fmla="*/ 662982 h 1256101"/>
                <a:gd name="connsiteX762" fmla="*/ 300251 w 3444743"/>
                <a:gd name="connsiteY762" fmla="*/ 662298 h 1256101"/>
                <a:gd name="connsiteX763" fmla="*/ 218633 w 3444743"/>
                <a:gd name="connsiteY763" fmla="*/ 667669 h 1256101"/>
                <a:gd name="connsiteX764" fmla="*/ 283300 w 3444743"/>
                <a:gd name="connsiteY764" fmla="*/ 630292 h 1256101"/>
                <a:gd name="connsiteX765" fmla="*/ 257658 w 3444743"/>
                <a:gd name="connsiteY765" fmla="*/ 623963 h 1256101"/>
                <a:gd name="connsiteX766" fmla="*/ 271971 w 3444743"/>
                <a:gd name="connsiteY766" fmla="*/ 616136 h 1256101"/>
                <a:gd name="connsiteX767" fmla="*/ 259110 w 3444743"/>
                <a:gd name="connsiteY767" fmla="*/ 614947 h 1256101"/>
                <a:gd name="connsiteX768" fmla="*/ 242135 w 3444743"/>
                <a:gd name="connsiteY768" fmla="*/ 607902 h 1256101"/>
                <a:gd name="connsiteX769" fmla="*/ 277523 w 3444743"/>
                <a:gd name="connsiteY769" fmla="*/ 588390 h 1256101"/>
                <a:gd name="connsiteX770" fmla="*/ 258580 w 3444743"/>
                <a:gd name="connsiteY770" fmla="*/ 585408 h 1256101"/>
                <a:gd name="connsiteX771" fmla="*/ 277295 w 3444743"/>
                <a:gd name="connsiteY771" fmla="*/ 580428 h 1256101"/>
                <a:gd name="connsiteX772" fmla="*/ 243193 w 3444743"/>
                <a:gd name="connsiteY772" fmla="*/ 572918 h 1256101"/>
                <a:gd name="connsiteX773" fmla="*/ 300007 w 3444743"/>
                <a:gd name="connsiteY773" fmla="*/ 565161 h 1256101"/>
                <a:gd name="connsiteX774" fmla="*/ 264891 w 3444743"/>
                <a:gd name="connsiteY774" fmla="*/ 557337 h 1256101"/>
                <a:gd name="connsiteX775" fmla="*/ 273740 w 3444743"/>
                <a:gd name="connsiteY775" fmla="*/ 554656 h 1256101"/>
                <a:gd name="connsiteX776" fmla="*/ 240173 w 3444743"/>
                <a:gd name="connsiteY776" fmla="*/ 551029 h 1256101"/>
                <a:gd name="connsiteX777" fmla="*/ 296986 w 3444743"/>
                <a:gd name="connsiteY777" fmla="*/ 543248 h 1256101"/>
                <a:gd name="connsiteX778" fmla="*/ 185100 w 3444743"/>
                <a:gd name="connsiteY778" fmla="*/ 536597 h 1256101"/>
                <a:gd name="connsiteX779" fmla="*/ 190838 w 3444743"/>
                <a:gd name="connsiteY779" fmla="*/ 534708 h 1256101"/>
                <a:gd name="connsiteX780" fmla="*/ 218145 w 3444743"/>
                <a:gd name="connsiteY780" fmla="*/ 528383 h 1256101"/>
                <a:gd name="connsiteX781" fmla="*/ 240504 w 3444743"/>
                <a:gd name="connsiteY781" fmla="*/ 527562 h 1256101"/>
                <a:gd name="connsiteX782" fmla="*/ 248566 w 3444743"/>
                <a:gd name="connsiteY782" fmla="*/ 518513 h 1256101"/>
                <a:gd name="connsiteX783" fmla="*/ 383442 w 3444743"/>
                <a:gd name="connsiteY783" fmla="*/ 486746 h 1256101"/>
                <a:gd name="connsiteX784" fmla="*/ 384022 w 3444743"/>
                <a:gd name="connsiteY784" fmla="*/ 484702 h 1256101"/>
                <a:gd name="connsiteX785" fmla="*/ 385091 w 3444743"/>
                <a:gd name="connsiteY785" fmla="*/ 482410 h 1256101"/>
                <a:gd name="connsiteX786" fmla="*/ 405652 w 3444743"/>
                <a:gd name="connsiteY786" fmla="*/ 480899 h 1256101"/>
                <a:gd name="connsiteX787" fmla="*/ 408581 w 3444743"/>
                <a:gd name="connsiteY787" fmla="*/ 480163 h 1256101"/>
                <a:gd name="connsiteX788" fmla="*/ 415063 w 3444743"/>
                <a:gd name="connsiteY788" fmla="*/ 477899 h 1256101"/>
                <a:gd name="connsiteX789" fmla="*/ 414125 w 3444743"/>
                <a:gd name="connsiteY789" fmla="*/ 477065 h 1256101"/>
                <a:gd name="connsiteX790" fmla="*/ 414899 w 3444743"/>
                <a:gd name="connsiteY790" fmla="*/ 476712 h 1256101"/>
                <a:gd name="connsiteX791" fmla="*/ 412391 w 3444743"/>
                <a:gd name="connsiteY791" fmla="*/ 473478 h 1256101"/>
                <a:gd name="connsiteX792" fmla="*/ 414055 w 3444743"/>
                <a:gd name="connsiteY792" fmla="*/ 472157 h 1256101"/>
                <a:gd name="connsiteX793" fmla="*/ 412148 w 3444743"/>
                <a:gd name="connsiteY793" fmla="*/ 472203 h 1256101"/>
                <a:gd name="connsiteX794" fmla="*/ 411783 w 3444743"/>
                <a:gd name="connsiteY794" fmla="*/ 470187 h 1256101"/>
                <a:gd name="connsiteX795" fmla="*/ 413511 w 3444743"/>
                <a:gd name="connsiteY795" fmla="*/ 468198 h 1256101"/>
                <a:gd name="connsiteX796" fmla="*/ 404657 w 3444743"/>
                <a:gd name="connsiteY796" fmla="*/ 467946 h 1256101"/>
                <a:gd name="connsiteX797" fmla="*/ 445942 w 3444743"/>
                <a:gd name="connsiteY797" fmla="*/ 457256 h 1256101"/>
                <a:gd name="connsiteX798" fmla="*/ 450895 w 3444743"/>
                <a:gd name="connsiteY798" fmla="*/ 449440 h 1256101"/>
                <a:gd name="connsiteX799" fmla="*/ 460353 w 3444743"/>
                <a:gd name="connsiteY799" fmla="*/ 449659 h 1256101"/>
                <a:gd name="connsiteX800" fmla="*/ 445981 w 3444743"/>
                <a:gd name="connsiteY800" fmla="*/ 445451 h 1256101"/>
                <a:gd name="connsiteX801" fmla="*/ 445863 w 3444743"/>
                <a:gd name="connsiteY801" fmla="*/ 445495 h 1256101"/>
                <a:gd name="connsiteX802" fmla="*/ 449205 w 3444743"/>
                <a:gd name="connsiteY802" fmla="*/ 437179 h 1256101"/>
                <a:gd name="connsiteX803" fmla="*/ 458764 w 3444743"/>
                <a:gd name="connsiteY803" fmla="*/ 438113 h 1256101"/>
                <a:gd name="connsiteX804" fmla="*/ 443990 w 3444743"/>
                <a:gd name="connsiteY804" fmla="*/ 430993 h 1256101"/>
                <a:gd name="connsiteX805" fmla="*/ 417191 w 3444743"/>
                <a:gd name="connsiteY805" fmla="*/ 441312 h 1256101"/>
                <a:gd name="connsiteX806" fmla="*/ 414281 w 3444743"/>
                <a:gd name="connsiteY806" fmla="*/ 439477 h 1256101"/>
                <a:gd name="connsiteX807" fmla="*/ 414965 w 3444743"/>
                <a:gd name="connsiteY807" fmla="*/ 435308 h 1256101"/>
                <a:gd name="connsiteX808" fmla="*/ 407090 w 3444743"/>
                <a:gd name="connsiteY808" fmla="*/ 438142 h 1256101"/>
                <a:gd name="connsiteX809" fmla="*/ 405974 w 3444743"/>
                <a:gd name="connsiteY809" fmla="*/ 436655 h 1256101"/>
                <a:gd name="connsiteX810" fmla="*/ 409327 w 3444743"/>
                <a:gd name="connsiteY810" fmla="*/ 427218 h 1256101"/>
                <a:gd name="connsiteX811" fmla="*/ 396092 w 3444743"/>
                <a:gd name="connsiteY811" fmla="*/ 426454 h 1256101"/>
                <a:gd name="connsiteX812" fmla="*/ 379850 w 3444743"/>
                <a:gd name="connsiteY812" fmla="*/ 433834 h 1256101"/>
                <a:gd name="connsiteX813" fmla="*/ 376952 w 3444743"/>
                <a:gd name="connsiteY813" fmla="*/ 432711 h 1256101"/>
                <a:gd name="connsiteX814" fmla="*/ 376325 w 3444743"/>
                <a:gd name="connsiteY814" fmla="*/ 429712 h 1256101"/>
                <a:gd name="connsiteX815" fmla="*/ 369372 w 3444743"/>
                <a:gd name="connsiteY815" fmla="*/ 431219 h 1256101"/>
                <a:gd name="connsiteX816" fmla="*/ 369422 w 3444743"/>
                <a:gd name="connsiteY816" fmla="*/ 425474 h 1256101"/>
                <a:gd name="connsiteX817" fmla="*/ 338151 w 3444743"/>
                <a:gd name="connsiteY817" fmla="*/ 424821 h 1256101"/>
                <a:gd name="connsiteX818" fmla="*/ 350720 w 3444743"/>
                <a:gd name="connsiteY818" fmla="*/ 421555 h 1256101"/>
                <a:gd name="connsiteX819" fmla="*/ 342534 w 3444743"/>
                <a:gd name="connsiteY819" fmla="*/ 419956 h 1256101"/>
                <a:gd name="connsiteX820" fmla="*/ 366583 w 3444743"/>
                <a:gd name="connsiteY820" fmla="*/ 414648 h 1256101"/>
                <a:gd name="connsiteX821" fmla="*/ 358675 w 3444743"/>
                <a:gd name="connsiteY821" fmla="*/ 403589 h 1256101"/>
                <a:gd name="connsiteX822" fmla="*/ 384872 w 3444743"/>
                <a:gd name="connsiteY822" fmla="*/ 401031 h 1256101"/>
                <a:gd name="connsiteX823" fmla="*/ 384915 w 3444743"/>
                <a:gd name="connsiteY823" fmla="*/ 401025 h 1256101"/>
                <a:gd name="connsiteX824" fmla="*/ 384029 w 3444743"/>
                <a:gd name="connsiteY824" fmla="*/ 400593 h 1256101"/>
                <a:gd name="connsiteX825" fmla="*/ 367963 w 3444743"/>
                <a:gd name="connsiteY825" fmla="*/ 397667 h 1256101"/>
                <a:gd name="connsiteX826" fmla="*/ 396378 w 3444743"/>
                <a:gd name="connsiteY826" fmla="*/ 387424 h 1256101"/>
                <a:gd name="connsiteX827" fmla="*/ 386530 w 3444743"/>
                <a:gd name="connsiteY827" fmla="*/ 385058 h 1256101"/>
                <a:gd name="connsiteX828" fmla="*/ 417893 w 3444743"/>
                <a:gd name="connsiteY828" fmla="*/ 378624 h 1256101"/>
                <a:gd name="connsiteX829" fmla="*/ 410695 w 3444743"/>
                <a:gd name="connsiteY829" fmla="*/ 363628 h 1256101"/>
                <a:gd name="connsiteX830" fmla="*/ 444075 w 3444743"/>
                <a:gd name="connsiteY830" fmla="*/ 360924 h 1256101"/>
                <a:gd name="connsiteX831" fmla="*/ 444129 w 3444743"/>
                <a:gd name="connsiteY831" fmla="*/ 360917 h 1256101"/>
                <a:gd name="connsiteX832" fmla="*/ 440218 w 3444743"/>
                <a:gd name="connsiteY832" fmla="*/ 354527 h 1256101"/>
                <a:gd name="connsiteX833" fmla="*/ 469403 w 3444743"/>
                <a:gd name="connsiteY833" fmla="*/ 353469 h 1256101"/>
                <a:gd name="connsiteX834" fmla="*/ 471352 w 3444743"/>
                <a:gd name="connsiteY834" fmla="*/ 347879 h 1256101"/>
                <a:gd name="connsiteX835" fmla="*/ 463331 w 3444743"/>
                <a:gd name="connsiteY835" fmla="*/ 346312 h 1256101"/>
                <a:gd name="connsiteX836" fmla="*/ 471523 w 3444743"/>
                <a:gd name="connsiteY836" fmla="*/ 344585 h 1256101"/>
                <a:gd name="connsiteX837" fmla="*/ 477204 w 3444743"/>
                <a:gd name="connsiteY837" fmla="*/ 336602 h 1256101"/>
                <a:gd name="connsiteX838" fmla="*/ 525913 w 3444743"/>
                <a:gd name="connsiteY838" fmla="*/ 335983 h 1256101"/>
                <a:gd name="connsiteX839" fmla="*/ 528935 w 3444743"/>
                <a:gd name="connsiteY839" fmla="*/ 334852 h 1256101"/>
                <a:gd name="connsiteX840" fmla="*/ 530719 w 3444743"/>
                <a:gd name="connsiteY840" fmla="*/ 332745 h 1256101"/>
                <a:gd name="connsiteX841" fmla="*/ 535308 w 3444743"/>
                <a:gd name="connsiteY841" fmla="*/ 331445 h 1256101"/>
                <a:gd name="connsiteX842" fmla="*/ 540666 w 3444743"/>
                <a:gd name="connsiteY842" fmla="*/ 326988 h 1256101"/>
                <a:gd name="connsiteX843" fmla="*/ 538704 w 3444743"/>
                <a:gd name="connsiteY843" fmla="*/ 312743 h 1256101"/>
                <a:gd name="connsiteX844" fmla="*/ 411099 w 3444743"/>
                <a:gd name="connsiteY844" fmla="*/ 330329 h 1256101"/>
                <a:gd name="connsiteX845" fmla="*/ 403299 w 3444743"/>
                <a:gd name="connsiteY845" fmla="*/ 310435 h 1256101"/>
                <a:gd name="connsiteX846" fmla="*/ 434067 w 3444743"/>
                <a:gd name="connsiteY846" fmla="*/ 306537 h 1256101"/>
                <a:gd name="connsiteX847" fmla="*/ 436581 w 3444743"/>
                <a:gd name="connsiteY847" fmla="*/ 306549 h 1256101"/>
                <a:gd name="connsiteX848" fmla="*/ 436635 w 3444743"/>
                <a:gd name="connsiteY848" fmla="*/ 306544 h 1256101"/>
                <a:gd name="connsiteX849" fmla="*/ 436329 w 3444743"/>
                <a:gd name="connsiteY849" fmla="*/ 306265 h 1256101"/>
                <a:gd name="connsiteX850" fmla="*/ 454140 w 3444743"/>
                <a:gd name="connsiteY850" fmla="*/ 304119 h 1256101"/>
                <a:gd name="connsiteX851" fmla="*/ 436492 w 3444743"/>
                <a:gd name="connsiteY851" fmla="*/ 298714 h 1256101"/>
                <a:gd name="connsiteX852" fmla="*/ 454150 w 3444743"/>
                <a:gd name="connsiteY852" fmla="*/ 296554 h 1256101"/>
                <a:gd name="connsiteX853" fmla="*/ 461653 w 3444743"/>
                <a:gd name="connsiteY853" fmla="*/ 297228 h 1256101"/>
                <a:gd name="connsiteX854" fmla="*/ 461976 w 3444743"/>
                <a:gd name="connsiteY854" fmla="*/ 295595 h 1256101"/>
                <a:gd name="connsiteX855" fmla="*/ 524333 w 3444743"/>
                <a:gd name="connsiteY855" fmla="*/ 288216 h 1256101"/>
                <a:gd name="connsiteX856" fmla="*/ 524470 w 3444743"/>
                <a:gd name="connsiteY856" fmla="*/ 288198 h 1256101"/>
                <a:gd name="connsiteX857" fmla="*/ 521901 w 3444743"/>
                <a:gd name="connsiteY857" fmla="*/ 288175 h 1256101"/>
                <a:gd name="connsiteX858" fmla="*/ 471389 w 3444743"/>
                <a:gd name="connsiteY858" fmla="*/ 291358 h 1256101"/>
                <a:gd name="connsiteX859" fmla="*/ 534530 w 3444743"/>
                <a:gd name="connsiteY859" fmla="*/ 280842 h 1256101"/>
                <a:gd name="connsiteX860" fmla="*/ 548392 w 3444743"/>
                <a:gd name="connsiteY860" fmla="*/ 279219 h 1256101"/>
                <a:gd name="connsiteX861" fmla="*/ 565114 w 3444743"/>
                <a:gd name="connsiteY861" fmla="*/ 275749 h 1256101"/>
                <a:gd name="connsiteX862" fmla="*/ 572281 w 3444743"/>
                <a:gd name="connsiteY862" fmla="*/ 274554 h 1256101"/>
                <a:gd name="connsiteX863" fmla="*/ 570907 w 3444743"/>
                <a:gd name="connsiteY863" fmla="*/ 274547 h 1256101"/>
                <a:gd name="connsiteX864" fmla="*/ 618879 w 3444743"/>
                <a:gd name="connsiteY864" fmla="*/ 264592 h 1256101"/>
                <a:gd name="connsiteX865" fmla="*/ 649446 w 3444743"/>
                <a:gd name="connsiteY865" fmla="*/ 261078 h 1256101"/>
                <a:gd name="connsiteX866" fmla="*/ 645536 w 3444743"/>
                <a:gd name="connsiteY866" fmla="*/ 258911 h 1256101"/>
                <a:gd name="connsiteX867" fmla="*/ 644100 w 3444743"/>
                <a:gd name="connsiteY867" fmla="*/ 258710 h 1256101"/>
                <a:gd name="connsiteX868" fmla="*/ 643868 w 3444743"/>
                <a:gd name="connsiteY868" fmla="*/ 258677 h 1256101"/>
                <a:gd name="connsiteX869" fmla="*/ 675887 w 3444743"/>
                <a:gd name="connsiteY869" fmla="*/ 247587 h 1256101"/>
                <a:gd name="connsiteX870" fmla="*/ 678096 w 3444743"/>
                <a:gd name="connsiteY870" fmla="*/ 247344 h 1256101"/>
                <a:gd name="connsiteX871" fmla="*/ 646479 w 3444743"/>
                <a:gd name="connsiteY871" fmla="*/ 229461 h 1256101"/>
                <a:gd name="connsiteX872" fmla="*/ 649379 w 3444743"/>
                <a:gd name="connsiteY872" fmla="*/ 228485 h 1256101"/>
                <a:gd name="connsiteX873" fmla="*/ 662690 w 3444743"/>
                <a:gd name="connsiteY873" fmla="*/ 226892 h 1256101"/>
                <a:gd name="connsiteX874" fmla="*/ 672786 w 3444743"/>
                <a:gd name="connsiteY874" fmla="*/ 230583 h 1256101"/>
                <a:gd name="connsiteX875" fmla="*/ 678037 w 3444743"/>
                <a:gd name="connsiteY875" fmla="*/ 221885 h 1256101"/>
                <a:gd name="connsiteX876" fmla="*/ 743881 w 3444743"/>
                <a:gd name="connsiteY876" fmla="*/ 213423 h 1256101"/>
                <a:gd name="connsiteX877" fmla="*/ 744514 w 3444743"/>
                <a:gd name="connsiteY877" fmla="*/ 211201 h 1256101"/>
                <a:gd name="connsiteX878" fmla="*/ 745413 w 3444743"/>
                <a:gd name="connsiteY878" fmla="*/ 208798 h 1256101"/>
                <a:gd name="connsiteX879" fmla="*/ 754837 w 3444743"/>
                <a:gd name="connsiteY879" fmla="*/ 211324 h 1256101"/>
                <a:gd name="connsiteX880" fmla="*/ 756274 w 3444743"/>
                <a:gd name="connsiteY880" fmla="*/ 211086 h 1256101"/>
                <a:gd name="connsiteX881" fmla="*/ 759575 w 3444743"/>
                <a:gd name="connsiteY881" fmla="*/ 209837 h 1256101"/>
                <a:gd name="connsiteX882" fmla="*/ 759311 w 3444743"/>
                <a:gd name="connsiteY882" fmla="*/ 208685 h 1256101"/>
                <a:gd name="connsiteX883" fmla="*/ 759721 w 3444743"/>
                <a:gd name="connsiteY883" fmla="*/ 208442 h 1256101"/>
                <a:gd name="connsiteX884" fmla="*/ 759201 w 3444743"/>
                <a:gd name="connsiteY884" fmla="*/ 204217 h 1256101"/>
                <a:gd name="connsiteX885" fmla="*/ 760184 w 3444743"/>
                <a:gd name="connsiteY885" fmla="*/ 203048 h 1256101"/>
                <a:gd name="connsiteX886" fmla="*/ 759327 w 3444743"/>
                <a:gd name="connsiteY886" fmla="*/ 202706 h 1256101"/>
                <a:gd name="connsiteX887" fmla="*/ 759536 w 3444743"/>
                <a:gd name="connsiteY887" fmla="*/ 200322 h 1256101"/>
                <a:gd name="connsiteX888" fmla="*/ 760671 w 3444743"/>
                <a:gd name="connsiteY888" fmla="*/ 198399 h 1256101"/>
                <a:gd name="connsiteX889" fmla="*/ 756780 w 3444743"/>
                <a:gd name="connsiteY889" fmla="*/ 196278 h 1256101"/>
                <a:gd name="connsiteX890" fmla="*/ 777110 w 3444743"/>
                <a:gd name="connsiteY890" fmla="*/ 192581 h 1256101"/>
                <a:gd name="connsiteX891" fmla="*/ 780752 w 3444743"/>
                <a:gd name="connsiteY891" fmla="*/ 184653 h 1256101"/>
                <a:gd name="connsiteX892" fmla="*/ 784921 w 3444743"/>
                <a:gd name="connsiteY892" fmla="*/ 186863 h 1256101"/>
                <a:gd name="connsiteX893" fmla="*/ 779302 w 3444743"/>
                <a:gd name="connsiteY893" fmla="*/ 179066 h 1256101"/>
                <a:gd name="connsiteX894" fmla="*/ 779241 w 3444743"/>
                <a:gd name="connsiteY894" fmla="*/ 179091 h 1256101"/>
                <a:gd name="connsiteX895" fmla="*/ 782259 w 3444743"/>
                <a:gd name="connsiteY895" fmla="*/ 170256 h 1256101"/>
                <a:gd name="connsiteX896" fmla="*/ 786339 w 3444743"/>
                <a:gd name="connsiteY896" fmla="*/ 173307 h 1256101"/>
                <a:gd name="connsiteX897" fmla="*/ 781078 w 3444743"/>
                <a:gd name="connsiteY897" fmla="*/ 162090 h 1256101"/>
                <a:gd name="connsiteX898" fmla="*/ 767259 w 3444743"/>
                <a:gd name="connsiteY898" fmla="*/ 168362 h 1256101"/>
                <a:gd name="connsiteX899" fmla="*/ 766303 w 3444743"/>
                <a:gd name="connsiteY899" fmla="*/ 165657 h 1256101"/>
                <a:gd name="connsiteX900" fmla="*/ 767375 w 3444743"/>
                <a:gd name="connsiteY900" fmla="*/ 161023 h 1256101"/>
                <a:gd name="connsiteX901" fmla="*/ 763350 w 3444743"/>
                <a:gd name="connsiteY901" fmla="*/ 162639 h 1256101"/>
                <a:gd name="connsiteX902" fmla="*/ 763127 w 3444743"/>
                <a:gd name="connsiteY902" fmla="*/ 160705 h 1256101"/>
                <a:gd name="connsiteX903" fmla="*/ 766357 w 3444743"/>
                <a:gd name="connsiteY903" fmla="*/ 150586 h 1256101"/>
                <a:gd name="connsiteX904" fmla="*/ 760609 w 3444743"/>
                <a:gd name="connsiteY904" fmla="*/ 146973 h 1256101"/>
                <a:gd name="connsiteX905" fmla="*/ 752027 w 3444743"/>
                <a:gd name="connsiteY905" fmla="*/ 152064 h 1256101"/>
                <a:gd name="connsiteX906" fmla="*/ 750945 w 3444743"/>
                <a:gd name="connsiteY906" fmla="*/ 150176 h 1256101"/>
                <a:gd name="connsiteX907" fmla="*/ 751217 w 3444743"/>
                <a:gd name="connsiteY907" fmla="*/ 146612 h 1256101"/>
                <a:gd name="connsiteX908" fmla="*/ 747846 w 3444743"/>
                <a:gd name="connsiteY908" fmla="*/ 146897 h 1256101"/>
                <a:gd name="connsiteX909" fmla="*/ 748927 w 3444743"/>
                <a:gd name="connsiteY909" fmla="*/ 140327 h 1256101"/>
                <a:gd name="connsiteX910" fmla="*/ 735139 w 3444743"/>
                <a:gd name="connsiteY910" fmla="*/ 133103 h 1256101"/>
                <a:gd name="connsiteX911" fmla="*/ 741331 w 3444743"/>
                <a:gd name="connsiteY911" fmla="*/ 131966 h 1256101"/>
                <a:gd name="connsiteX912" fmla="*/ 737984 w 3444743"/>
                <a:gd name="connsiteY912" fmla="*/ 128437 h 1256101"/>
                <a:gd name="connsiteX913" fmla="*/ 749659 w 3444743"/>
                <a:gd name="connsiteY913" fmla="*/ 127337 h 1256101"/>
                <a:gd name="connsiteX914" fmla="*/ 748177 w 3444743"/>
                <a:gd name="connsiteY914" fmla="*/ 113031 h 1256101"/>
                <a:gd name="connsiteX915" fmla="*/ 760300 w 3444743"/>
                <a:gd name="connsiteY915" fmla="*/ 115524 h 1256101"/>
                <a:gd name="connsiteX916" fmla="*/ 760320 w 3444743"/>
                <a:gd name="connsiteY916" fmla="*/ 115526 h 1256101"/>
                <a:gd name="connsiteX917" fmla="*/ 760006 w 3444743"/>
                <a:gd name="connsiteY917" fmla="*/ 114846 h 1256101"/>
                <a:gd name="connsiteX918" fmla="*/ 753400 w 3444743"/>
                <a:gd name="connsiteY918" fmla="*/ 108168 h 1256101"/>
                <a:gd name="connsiteX919" fmla="*/ 767925 w 3444743"/>
                <a:gd name="connsiteY919" fmla="*/ 102317 h 1256101"/>
                <a:gd name="connsiteX920" fmla="*/ 763980 w 3444743"/>
                <a:gd name="connsiteY920" fmla="*/ 97569 h 1256101"/>
                <a:gd name="connsiteX921" fmla="*/ 779114 w 3444743"/>
                <a:gd name="connsiteY921" fmla="*/ 96693 h 1256101"/>
                <a:gd name="connsiteX922" fmla="*/ 778674 w 3444743"/>
                <a:gd name="connsiteY922" fmla="*/ 78022 h 1256101"/>
                <a:gd name="connsiteX923" fmla="*/ 794019 w 3444743"/>
                <a:gd name="connsiteY923" fmla="*/ 81837 h 1256101"/>
                <a:gd name="connsiteX924" fmla="*/ 794044 w 3444743"/>
                <a:gd name="connsiteY924" fmla="*/ 81840 h 1256101"/>
                <a:gd name="connsiteX925" fmla="*/ 793481 w 3444743"/>
                <a:gd name="connsiteY925" fmla="*/ 73711 h 1256101"/>
                <a:gd name="connsiteX926" fmla="*/ 806658 w 3444743"/>
                <a:gd name="connsiteY926" fmla="*/ 78541 h 1256101"/>
                <a:gd name="connsiteX927" fmla="*/ 808555 w 3444743"/>
                <a:gd name="connsiteY927" fmla="*/ 72540 h 1256101"/>
                <a:gd name="connsiteX928" fmla="*/ 805275 w 3444743"/>
                <a:gd name="connsiteY928" fmla="*/ 69084 h 1256101"/>
                <a:gd name="connsiteX929" fmla="*/ 809236 w 3444743"/>
                <a:gd name="connsiteY929" fmla="*/ 68803 h 1256101"/>
                <a:gd name="connsiteX930" fmla="*/ 813234 w 3444743"/>
                <a:gd name="connsiteY930" fmla="*/ 60834 h 1256101"/>
                <a:gd name="connsiteX931" fmla="*/ 835014 w 3444743"/>
                <a:gd name="connsiteY931" fmla="*/ 70210 h 1256101"/>
                <a:gd name="connsiteX932" fmla="*/ 836566 w 3444743"/>
                <a:gd name="connsiteY932" fmla="*/ 69541 h 1256101"/>
                <a:gd name="connsiteX933" fmla="*/ 837747 w 3444743"/>
                <a:gd name="connsiteY933" fmla="*/ 67496 h 1256101"/>
                <a:gd name="connsiteX934" fmla="*/ 840028 w 3444743"/>
                <a:gd name="connsiteY934" fmla="*/ 66958 h 1256101"/>
                <a:gd name="connsiteX935" fmla="*/ 843233 w 3444743"/>
                <a:gd name="connsiteY935" fmla="*/ 62961 h 1256101"/>
                <a:gd name="connsiteX936" fmla="*/ 844983 w 3444743"/>
                <a:gd name="connsiteY936" fmla="*/ 46235 h 1256101"/>
                <a:gd name="connsiteX937" fmla="*/ 784986 w 3444743"/>
                <a:gd name="connsiteY937" fmla="*/ 39958 h 1256101"/>
                <a:gd name="connsiteX938" fmla="*/ 785180 w 3444743"/>
                <a:gd name="connsiteY938" fmla="*/ 15552 h 1256101"/>
                <a:gd name="connsiteX939" fmla="*/ 799582 w 3444743"/>
                <a:gd name="connsiteY939" fmla="*/ 17459 h 1256101"/>
                <a:gd name="connsiteX940" fmla="*/ 800699 w 3444743"/>
                <a:gd name="connsiteY940" fmla="*/ 17995 h 1256101"/>
                <a:gd name="connsiteX941" fmla="*/ 800724 w 3444743"/>
                <a:gd name="connsiteY941" fmla="*/ 17999 h 1256101"/>
                <a:gd name="connsiteX942" fmla="*/ 800639 w 3444743"/>
                <a:gd name="connsiteY942" fmla="*/ 17615 h 1256101"/>
                <a:gd name="connsiteX943" fmla="*/ 808956 w 3444743"/>
                <a:gd name="connsiteY943" fmla="*/ 18845 h 1256101"/>
                <a:gd name="connsiteX944" fmla="*/ 802102 w 3444743"/>
                <a:gd name="connsiteY944" fmla="*/ 8999 h 1256101"/>
                <a:gd name="connsiteX945" fmla="*/ 810355 w 3444743"/>
                <a:gd name="connsiteY945" fmla="*/ 10180 h 1256101"/>
                <a:gd name="connsiteX946" fmla="*/ 813568 w 3444743"/>
                <a:gd name="connsiteY946" fmla="*/ 12506 h 1256101"/>
                <a:gd name="connsiteX947" fmla="*/ 814011 w 3444743"/>
                <a:gd name="connsiteY947" fmla="*/ 10704 h 1256101"/>
                <a:gd name="connsiteX948" fmla="*/ 843108 w 3444743"/>
                <a:gd name="connsiteY948" fmla="*/ 15161 h 1256101"/>
                <a:gd name="connsiteX949" fmla="*/ 843171 w 3444743"/>
                <a:gd name="connsiteY949" fmla="*/ 15170 h 1256101"/>
                <a:gd name="connsiteX950" fmla="*/ 842032 w 3444743"/>
                <a:gd name="connsiteY950" fmla="*/ 14610 h 1256101"/>
                <a:gd name="connsiteX951" fmla="*/ 818979 w 3444743"/>
                <a:gd name="connsiteY951" fmla="*/ 7797 h 1256101"/>
                <a:gd name="connsiteX952" fmla="*/ 849000 w 3444743"/>
                <a:gd name="connsiteY952" fmla="*/ 8825 h 1256101"/>
                <a:gd name="connsiteX953" fmla="*/ 855465 w 3444743"/>
                <a:gd name="connsiteY953" fmla="*/ 9836 h 1256101"/>
                <a:gd name="connsiteX954" fmla="*/ 863543 w 3444743"/>
                <a:gd name="connsiteY954" fmla="*/ 9323 h 1256101"/>
                <a:gd name="connsiteX955" fmla="*/ 866950 w 3444743"/>
                <a:gd name="connsiteY955" fmla="*/ 9440 h 1256101"/>
                <a:gd name="connsiteX956" fmla="*/ 866341 w 3444743"/>
                <a:gd name="connsiteY956" fmla="*/ 9147 h 1256101"/>
                <a:gd name="connsiteX957" fmla="*/ 889511 w 3444743"/>
                <a:gd name="connsiteY957" fmla="*/ 7677 h 1256101"/>
                <a:gd name="connsiteX958" fmla="*/ 903755 w 3444743"/>
                <a:gd name="connsiteY958" fmla="*/ 9980 h 1256101"/>
                <a:gd name="connsiteX959" fmla="*/ 902414 w 3444743"/>
                <a:gd name="connsiteY959" fmla="*/ 6689 h 1256101"/>
                <a:gd name="connsiteX960" fmla="*/ 901812 w 3444743"/>
                <a:gd name="connsiteY960" fmla="*/ 6161 h 1256101"/>
                <a:gd name="connsiteX961" fmla="*/ 901716 w 3444743"/>
                <a:gd name="connsiteY961" fmla="*/ 6076 h 1256101"/>
                <a:gd name="connsiteX962" fmla="*/ 918000 w 3444743"/>
                <a:gd name="connsiteY962" fmla="*/ 0 h 1256101"/>
                <a:gd name="connsiteX963" fmla="*/ 938802 w 3444743"/>
                <a:gd name="connsiteY963" fmla="*/ 3609 h 1256101"/>
                <a:gd name="connsiteX964" fmla="*/ 900827 w 3444743"/>
                <a:gd name="connsiteY964" fmla="*/ 30443 h 1256101"/>
                <a:gd name="connsiteX965" fmla="*/ 1043898 w 3444743"/>
                <a:gd name="connsiteY965" fmla="*/ 20067 h 1256101"/>
                <a:gd name="connsiteX966" fmla="*/ 1098592 w 3444743"/>
                <a:gd name="connsiteY966" fmla="*/ 21616 h 1256101"/>
                <a:gd name="connsiteX967" fmla="*/ 1077329 w 3444743"/>
                <a:gd name="connsiteY967" fmla="*/ 52050 h 1256101"/>
                <a:gd name="connsiteX968" fmla="*/ 1148756 w 3444743"/>
                <a:gd name="connsiteY968" fmla="*/ 45952 h 1256101"/>
                <a:gd name="connsiteX969" fmla="*/ 1152845 w 3444743"/>
                <a:gd name="connsiteY969" fmla="*/ 45390 h 1256101"/>
                <a:gd name="connsiteX970" fmla="*/ 1209640 w 3444743"/>
                <a:gd name="connsiteY970" fmla="*/ 37495 h 1256101"/>
                <a:gd name="connsiteX971" fmla="*/ 1216405 w 3444743"/>
                <a:gd name="connsiteY971" fmla="*/ 48671 h 1256101"/>
                <a:gd name="connsiteX972" fmla="*/ 1287267 w 3444743"/>
                <a:gd name="connsiteY972" fmla="*/ 56602 h 1256101"/>
                <a:gd name="connsiteX973" fmla="*/ 1252717 w 3444743"/>
                <a:gd name="connsiteY973" fmla="*/ 47467 h 1256101"/>
                <a:gd name="connsiteX974" fmla="*/ 1340698 w 3444743"/>
                <a:gd name="connsiteY974" fmla="*/ 61561 h 1256101"/>
                <a:gd name="connsiteX975" fmla="*/ 1348184 w 3444743"/>
                <a:gd name="connsiteY975" fmla="*/ 59791 h 1256101"/>
                <a:gd name="connsiteX976" fmla="*/ 1352783 w 3444743"/>
                <a:gd name="connsiteY976" fmla="*/ 58026 h 1256101"/>
                <a:gd name="connsiteX977" fmla="*/ 1274311 w 3444743"/>
                <a:gd name="connsiteY977" fmla="*/ 41963 h 1256101"/>
                <a:gd name="connsiteX978" fmla="*/ 1363756 w 3444743"/>
                <a:gd name="connsiteY978" fmla="*/ 54001 h 1256101"/>
                <a:gd name="connsiteX979" fmla="*/ 1355453 w 3444743"/>
                <a:gd name="connsiteY979" fmla="*/ 49840 h 1256101"/>
                <a:gd name="connsiteX980" fmla="*/ 1371146 w 3444743"/>
                <a:gd name="connsiteY980" fmla="*/ 52135 h 1256101"/>
                <a:gd name="connsiteX981" fmla="*/ 1374918 w 3444743"/>
                <a:gd name="connsiteY981" fmla="*/ 50982 h 1256101"/>
                <a:gd name="connsiteX982" fmla="*/ 1376051 w 3444743"/>
                <a:gd name="connsiteY982" fmla="*/ 51269 h 1256101"/>
                <a:gd name="connsiteX983" fmla="*/ 1371118 w 3444743"/>
                <a:gd name="connsiteY983" fmla="*/ 98412 h 1256101"/>
                <a:gd name="connsiteX984" fmla="*/ 1427076 w 3444743"/>
                <a:gd name="connsiteY984" fmla="*/ 104266 h 1256101"/>
                <a:gd name="connsiteX985" fmla="*/ 1407442 w 3444743"/>
                <a:gd name="connsiteY985" fmla="*/ 99564 h 1256101"/>
                <a:gd name="connsiteX986" fmla="*/ 1435504 w 3444743"/>
                <a:gd name="connsiteY986" fmla="*/ 101721 h 1256101"/>
                <a:gd name="connsiteX987" fmla="*/ 1477870 w 3444743"/>
                <a:gd name="connsiteY987" fmla="*/ 104688 h 1256101"/>
                <a:gd name="connsiteX988" fmla="*/ 1488912 w 3444743"/>
                <a:gd name="connsiteY988" fmla="*/ 104237 h 1256101"/>
                <a:gd name="connsiteX989" fmla="*/ 1487095 w 3444743"/>
                <a:gd name="connsiteY989" fmla="*/ 103282 h 1256101"/>
                <a:gd name="connsiteX990" fmla="*/ 1478834 w 3444743"/>
                <a:gd name="connsiteY990" fmla="*/ 97793 h 1256101"/>
                <a:gd name="connsiteX991" fmla="*/ 1465991 w 3444743"/>
                <a:gd name="connsiteY991" fmla="*/ 93184 h 1256101"/>
                <a:gd name="connsiteX992" fmla="*/ 1490364 w 3444743"/>
                <a:gd name="connsiteY992" fmla="*/ 92880 h 1256101"/>
                <a:gd name="connsiteX993" fmla="*/ 1482287 w 3444743"/>
                <a:gd name="connsiteY993" fmla="*/ 88172 h 1256101"/>
                <a:gd name="connsiteX994" fmla="*/ 1508929 w 3444743"/>
                <a:gd name="connsiteY994" fmla="*/ 92077 h 1256101"/>
                <a:gd name="connsiteX995" fmla="*/ 1504604 w 3444743"/>
                <a:gd name="connsiteY995" fmla="*/ 82495 h 1256101"/>
                <a:gd name="connsiteX996" fmla="*/ 1532252 w 3444743"/>
                <a:gd name="connsiteY996" fmla="*/ 87261 h 1256101"/>
                <a:gd name="connsiteX997" fmla="*/ 1532295 w 3444743"/>
                <a:gd name="connsiteY997" fmla="*/ 87267 h 1256101"/>
                <a:gd name="connsiteX998" fmla="*/ 1531542 w 3444743"/>
                <a:gd name="connsiteY998" fmla="*/ 86747 h 1256101"/>
                <a:gd name="connsiteX999" fmla="*/ 1516108 w 3444743"/>
                <a:gd name="connsiteY999" fmla="*/ 80731 h 1256101"/>
                <a:gd name="connsiteX1000" fmla="*/ 1536469 w 3444743"/>
                <a:gd name="connsiteY1000" fmla="*/ 80749 h 1256101"/>
                <a:gd name="connsiteX1001" fmla="*/ 1540827 w 3444743"/>
                <a:gd name="connsiteY1001" fmla="*/ 81539 h 1256101"/>
                <a:gd name="connsiteX1002" fmla="*/ 1546331 w 3444743"/>
                <a:gd name="connsiteY1002" fmla="*/ 80758 h 1256101"/>
                <a:gd name="connsiteX1003" fmla="*/ 1548641 w 3444743"/>
                <a:gd name="connsiteY1003" fmla="*/ 80760 h 1256101"/>
                <a:gd name="connsiteX1004" fmla="*/ 1548238 w 3444743"/>
                <a:gd name="connsiteY1004" fmla="*/ 80488 h 1256101"/>
                <a:gd name="connsiteX1005" fmla="*/ 1564027 w 3444743"/>
                <a:gd name="connsiteY1005" fmla="*/ 78246 h 1256101"/>
                <a:gd name="connsiteX1006" fmla="*/ 1573626 w 3444743"/>
                <a:gd name="connsiteY1006" fmla="*/ 80063 h 1256101"/>
                <a:gd name="connsiteX1007" fmla="*/ 1572826 w 3444743"/>
                <a:gd name="connsiteY1007" fmla="*/ 76829 h 1256101"/>
                <a:gd name="connsiteX1008" fmla="*/ 1572434 w 3444743"/>
                <a:gd name="connsiteY1008" fmla="*/ 76322 h 1256101"/>
                <a:gd name="connsiteX1009" fmla="*/ 1572371 w 3444743"/>
                <a:gd name="connsiteY1009" fmla="*/ 76241 h 1256101"/>
                <a:gd name="connsiteX1010" fmla="*/ 1583638 w 3444743"/>
                <a:gd name="connsiteY1010" fmla="*/ 69640 h 1256101"/>
                <a:gd name="connsiteX1011" fmla="*/ 1597648 w 3444743"/>
                <a:gd name="connsiteY1011" fmla="*/ 72538 h 1256101"/>
                <a:gd name="connsiteX1012" fmla="*/ 1570951 w 3444743"/>
                <a:gd name="connsiteY1012" fmla="*/ 100553 h 1256101"/>
                <a:gd name="connsiteX1013" fmla="*/ 1668491 w 3444743"/>
                <a:gd name="connsiteY1013" fmla="*/ 85412 h 1256101"/>
                <a:gd name="connsiteX1014" fmla="*/ 1705594 w 3444743"/>
                <a:gd name="connsiteY1014" fmla="*/ 85121 h 1256101"/>
                <a:gd name="connsiteX1015" fmla="*/ 1690128 w 3444743"/>
                <a:gd name="connsiteY1015" fmla="*/ 116162 h 1256101"/>
                <a:gd name="connsiteX1016" fmla="*/ 1738854 w 3444743"/>
                <a:gd name="connsiteY1016" fmla="*/ 107688 h 1256101"/>
                <a:gd name="connsiteX1017" fmla="*/ 1741650 w 3444743"/>
                <a:gd name="connsiteY1017" fmla="*/ 106991 h 1256101"/>
                <a:gd name="connsiteX1018" fmla="*/ 1780499 w 3444743"/>
                <a:gd name="connsiteY1018" fmla="*/ 97219 h 1256101"/>
                <a:gd name="connsiteX1019" fmla="*/ 1784720 w 3444743"/>
                <a:gd name="connsiteY1019" fmla="*/ 108129 h 1256101"/>
                <a:gd name="connsiteX1020" fmla="*/ 1832592 w 3444743"/>
                <a:gd name="connsiteY1020" fmla="*/ 113654 h 1256101"/>
                <a:gd name="connsiteX1021" fmla="*/ 1809427 w 3444743"/>
                <a:gd name="connsiteY1021" fmla="*/ 105711 h 1256101"/>
                <a:gd name="connsiteX1022" fmla="*/ 1868723 w 3444743"/>
                <a:gd name="connsiteY1022" fmla="*/ 116803 h 1256101"/>
                <a:gd name="connsiteX1023" fmla="*/ 1873867 w 3444743"/>
                <a:gd name="connsiteY1023" fmla="*/ 114789 h 1256101"/>
                <a:gd name="connsiteX1024" fmla="*/ 1877051 w 3444743"/>
                <a:gd name="connsiteY1024" fmla="*/ 112876 h 1256101"/>
                <a:gd name="connsiteX1025" fmla="*/ 1824279 w 3444743"/>
                <a:gd name="connsiteY1025" fmla="*/ 99501 h 1256101"/>
                <a:gd name="connsiteX1026" fmla="*/ 1884638 w 3444743"/>
                <a:gd name="connsiteY1026" fmla="*/ 108496 h 1256101"/>
                <a:gd name="connsiteX1027" fmla="*/ 1879139 w 3444743"/>
                <a:gd name="connsiteY1027" fmla="*/ 104629 h 1256101"/>
                <a:gd name="connsiteX1028" fmla="*/ 1889722 w 3444743"/>
                <a:gd name="connsiteY1028" fmla="*/ 106389 h 1256101"/>
                <a:gd name="connsiteX1029" fmla="*/ 1892324 w 3444743"/>
                <a:gd name="connsiteY1029" fmla="*/ 105114 h 1256101"/>
                <a:gd name="connsiteX1030" fmla="*/ 1897419 w 3444743"/>
                <a:gd name="connsiteY1030" fmla="*/ 106775 h 1256101"/>
                <a:gd name="connsiteX1031" fmla="*/ 1900329 w 3444743"/>
                <a:gd name="connsiteY1031" fmla="*/ 106961 h 1256101"/>
                <a:gd name="connsiteX1032" fmla="*/ 1906656 w 3444743"/>
                <a:gd name="connsiteY1032" fmla="*/ 110460 h 1256101"/>
                <a:gd name="connsiteX1033" fmla="*/ 1909656 w 3444743"/>
                <a:gd name="connsiteY1033" fmla="*/ 111196 h 1256101"/>
                <a:gd name="connsiteX1034" fmla="*/ 1913655 w 3444743"/>
                <a:gd name="connsiteY1034" fmla="*/ 106639 h 1256101"/>
                <a:gd name="connsiteX1035" fmla="*/ 1937431 w 3444743"/>
                <a:gd name="connsiteY1035" fmla="*/ 112607 h 1256101"/>
                <a:gd name="connsiteX1036" fmla="*/ 1951387 w 3444743"/>
                <a:gd name="connsiteY1036" fmla="*/ 113065 h 1256101"/>
                <a:gd name="connsiteX1037" fmla="*/ 1956971 w 3444743"/>
                <a:gd name="connsiteY1037" fmla="*/ 109253 h 1256101"/>
                <a:gd name="connsiteX1038" fmla="*/ 1915498 w 3444743"/>
                <a:gd name="connsiteY1038" fmla="*/ 95265 h 1256101"/>
                <a:gd name="connsiteX1039" fmla="*/ 1917179 w 3444743"/>
                <a:gd name="connsiteY1039" fmla="*/ 94620 h 1256101"/>
                <a:gd name="connsiteX1040" fmla="*/ 1953973 w 3444743"/>
                <a:gd name="connsiteY1040" fmla="*/ 98113 h 1256101"/>
                <a:gd name="connsiteX1041" fmla="*/ 1946189 w 3444743"/>
                <a:gd name="connsiteY1041" fmla="*/ 95481 h 1256101"/>
                <a:gd name="connsiteX1042" fmla="*/ 1956252 w 3444743"/>
                <a:gd name="connsiteY1042" fmla="*/ 95642 h 1256101"/>
                <a:gd name="connsiteX1043" fmla="*/ 2024655 w 3444743"/>
                <a:gd name="connsiteY1043" fmla="*/ 104829 h 1256101"/>
                <a:gd name="connsiteX1044" fmla="*/ 2030174 w 3444743"/>
                <a:gd name="connsiteY1044" fmla="*/ 103946 h 1256101"/>
                <a:gd name="connsiteX1045" fmla="*/ 2038584 w 3444743"/>
                <a:gd name="connsiteY1045" fmla="*/ 106727 h 1256101"/>
                <a:gd name="connsiteX1046" fmla="*/ 2041499 w 3444743"/>
                <a:gd name="connsiteY1046" fmla="*/ 107124 h 1256101"/>
                <a:gd name="connsiteX1047" fmla="*/ 2041503 w 3444743"/>
                <a:gd name="connsiteY1047" fmla="*/ 104470 h 1256101"/>
                <a:gd name="connsiteX1048" fmla="*/ 2001356 w 3444743"/>
                <a:gd name="connsiteY1048" fmla="*/ 92822 h 1256101"/>
                <a:gd name="connsiteX1049" fmla="*/ 2028828 w 3444743"/>
                <a:gd name="connsiteY1049" fmla="*/ 94864 h 1256101"/>
                <a:gd name="connsiteX1050" fmla="*/ 2021196 w 3444743"/>
                <a:gd name="connsiteY1050" fmla="*/ 92786 h 1256101"/>
                <a:gd name="connsiteX1051" fmla="*/ 2027943 w 3444743"/>
                <a:gd name="connsiteY1051" fmla="*/ 92652 h 1256101"/>
                <a:gd name="connsiteX1052" fmla="*/ 2078974 w 3444743"/>
                <a:gd name="connsiteY1052" fmla="*/ 98564 h 1256101"/>
                <a:gd name="connsiteX1053" fmla="*/ 2084902 w 3444743"/>
                <a:gd name="connsiteY1053" fmla="*/ 98459 h 1256101"/>
                <a:gd name="connsiteX1054" fmla="*/ 2085556 w 3444743"/>
                <a:gd name="connsiteY1054" fmla="*/ 98607 h 1256101"/>
                <a:gd name="connsiteX1055" fmla="*/ 2099292 w 3444743"/>
                <a:gd name="connsiteY1055" fmla="*/ 100647 h 1256101"/>
                <a:gd name="connsiteX1056" fmla="*/ 2112960 w 3444743"/>
                <a:gd name="connsiteY1056" fmla="*/ 101856 h 1256101"/>
                <a:gd name="connsiteX1057" fmla="*/ 2112741 w 3444743"/>
                <a:gd name="connsiteY1057" fmla="*/ 100765 h 1256101"/>
                <a:gd name="connsiteX1058" fmla="*/ 2099075 w 3444743"/>
                <a:gd name="connsiteY1058" fmla="*/ 91946 h 1256101"/>
                <a:gd name="connsiteX1059" fmla="*/ 2101825 w 3444743"/>
                <a:gd name="connsiteY1059" fmla="*/ 91422 h 1256101"/>
                <a:gd name="connsiteX1060" fmla="*/ 2107201 w 3444743"/>
                <a:gd name="connsiteY1060" fmla="*/ 91921 h 1256101"/>
                <a:gd name="connsiteX1061" fmla="*/ 2106494 w 3444743"/>
                <a:gd name="connsiteY1061" fmla="*/ 89728 h 1256101"/>
                <a:gd name="connsiteX1062" fmla="*/ 2122026 w 3444743"/>
                <a:gd name="connsiteY1062" fmla="*/ 91848 h 1256101"/>
                <a:gd name="connsiteX1063" fmla="*/ 2125833 w 3444743"/>
                <a:gd name="connsiteY1063" fmla="*/ 92310 h 1256101"/>
                <a:gd name="connsiteX1064" fmla="*/ 2136145 w 3444743"/>
                <a:gd name="connsiteY1064" fmla="*/ 92778 h 1256101"/>
                <a:gd name="connsiteX1065" fmla="*/ 2129507 w 3444743"/>
                <a:gd name="connsiteY1065" fmla="*/ 81722 h 1256101"/>
                <a:gd name="connsiteX1066" fmla="*/ 2145849 w 3444743"/>
                <a:gd name="connsiteY1066" fmla="*/ 89740 h 1256101"/>
                <a:gd name="connsiteX1067" fmla="*/ 2151012 w 3444743"/>
                <a:gd name="connsiteY1067" fmla="*/ 86199 h 1256101"/>
                <a:gd name="connsiteX1068" fmla="*/ 2155034 w 3444743"/>
                <a:gd name="connsiteY1068" fmla="*/ 90777 h 1256101"/>
                <a:gd name="connsiteX1069" fmla="*/ 2154741 w 3444743"/>
                <a:gd name="connsiteY1069" fmla="*/ 91205 h 1256101"/>
                <a:gd name="connsiteX1070" fmla="*/ 2172384 w 3444743"/>
                <a:gd name="connsiteY1070" fmla="*/ 84917 h 1256101"/>
                <a:gd name="connsiteX1071" fmla="*/ 2184972 w 3444743"/>
                <a:gd name="connsiteY1071" fmla="*/ 92821 h 1256101"/>
                <a:gd name="connsiteX1072" fmla="*/ 2192278 w 3444743"/>
                <a:gd name="connsiteY1072" fmla="*/ 91229 h 1256101"/>
                <a:gd name="connsiteX1073" fmla="*/ 2198238 w 3444743"/>
                <a:gd name="connsiteY1073" fmla="*/ 94696 h 1256101"/>
                <a:gd name="connsiteX1074" fmla="*/ 2196561 w 3444743"/>
                <a:gd name="connsiteY1074" fmla="*/ 99009 h 1256101"/>
                <a:gd name="connsiteX1075" fmla="*/ 2209200 w 3444743"/>
                <a:gd name="connsiteY1075" fmla="*/ 99291 h 1256101"/>
                <a:gd name="connsiteX1076" fmla="*/ 2209083 w 3444743"/>
                <a:gd name="connsiteY1076" fmla="*/ 97033 h 1256101"/>
                <a:gd name="connsiteX1077" fmla="*/ 2217337 w 3444743"/>
                <a:gd name="connsiteY1077" fmla="*/ 99292 h 1256101"/>
                <a:gd name="connsiteX1078" fmla="*/ 2221424 w 3444743"/>
                <a:gd name="connsiteY1078" fmla="*/ 99357 h 1256101"/>
                <a:gd name="connsiteX1079" fmla="*/ 2227443 w 3444743"/>
                <a:gd name="connsiteY1079" fmla="*/ 93141 h 1256101"/>
                <a:gd name="connsiteX1080" fmla="*/ 2238820 w 3444743"/>
                <a:gd name="connsiteY1080" fmla="*/ 99019 h 1256101"/>
                <a:gd name="connsiteX1081" fmla="*/ 2239910 w 3444743"/>
                <a:gd name="connsiteY1081" fmla="*/ 99383 h 1256101"/>
                <a:gd name="connsiteX1082" fmla="*/ 2239901 w 3444743"/>
                <a:gd name="connsiteY1082" fmla="*/ 99370 h 1256101"/>
                <a:gd name="connsiteX1083" fmla="*/ 2233646 w 3444743"/>
                <a:gd name="connsiteY1083" fmla="*/ 90839 h 1256101"/>
                <a:gd name="connsiteX1084" fmla="*/ 2255391 w 3444743"/>
                <a:gd name="connsiteY1084" fmla="*/ 95119 h 1256101"/>
                <a:gd name="connsiteX1085" fmla="*/ 2250976 w 3444743"/>
                <a:gd name="connsiteY1085" fmla="*/ 87129 h 1256101"/>
                <a:gd name="connsiteX1086" fmla="*/ 2254614 w 3444743"/>
                <a:gd name="connsiteY1086" fmla="*/ 87714 h 1256101"/>
                <a:gd name="connsiteX1087" fmla="*/ 2260599 w 3444743"/>
                <a:gd name="connsiteY1087" fmla="*/ 90726 h 1256101"/>
                <a:gd name="connsiteX1088" fmla="*/ 2265671 w 3444743"/>
                <a:gd name="connsiteY1088" fmla="*/ 84708 h 1256101"/>
                <a:gd name="connsiteX1089" fmla="*/ 2280051 w 3444743"/>
                <a:gd name="connsiteY1089" fmla="*/ 93901 h 1256101"/>
                <a:gd name="connsiteX1090" fmla="*/ 2280904 w 3444743"/>
                <a:gd name="connsiteY1090" fmla="*/ 94050 h 1256101"/>
                <a:gd name="connsiteX1091" fmla="*/ 2281517 w 3444743"/>
                <a:gd name="connsiteY1091" fmla="*/ 89966 h 1256101"/>
                <a:gd name="connsiteX1092" fmla="*/ 2286935 w 3444743"/>
                <a:gd name="connsiteY1092" fmla="*/ 94638 h 1256101"/>
                <a:gd name="connsiteX1093" fmla="*/ 2294624 w 3444743"/>
                <a:gd name="connsiteY1093" fmla="*/ 89187 h 1256101"/>
                <a:gd name="connsiteX1094" fmla="*/ 2295337 w 3444743"/>
                <a:gd name="connsiteY1094" fmla="*/ 99609 h 1256101"/>
                <a:gd name="connsiteX1095" fmla="*/ 2302446 w 3444743"/>
                <a:gd name="connsiteY1095" fmla="*/ 101003 h 1256101"/>
                <a:gd name="connsiteX1096" fmla="*/ 2303488 w 3444743"/>
                <a:gd name="connsiteY1096" fmla="*/ 100321 h 1256101"/>
                <a:gd name="connsiteX1097" fmla="*/ 2304928 w 3444743"/>
                <a:gd name="connsiteY1097" fmla="*/ 101213 h 1256101"/>
                <a:gd name="connsiteX1098" fmla="*/ 2314944 w 3444743"/>
                <a:gd name="connsiteY1098" fmla="*/ 101823 h 1256101"/>
                <a:gd name="connsiteX1099" fmla="*/ 2315520 w 3444743"/>
                <a:gd name="connsiteY1099" fmla="*/ 104002 h 1256101"/>
                <a:gd name="connsiteX1100" fmla="*/ 2319104 w 3444743"/>
                <a:gd name="connsiteY1100" fmla="*/ 104460 h 1256101"/>
                <a:gd name="connsiteX1101" fmla="*/ 2321316 w 3444743"/>
                <a:gd name="connsiteY1101" fmla="*/ 105514 h 1256101"/>
                <a:gd name="connsiteX1102" fmla="*/ 2315924 w 3444743"/>
                <a:gd name="connsiteY1102" fmla="*/ 112297 h 1256101"/>
                <a:gd name="connsiteX1103" fmla="*/ 2316869 w 3444743"/>
                <a:gd name="connsiteY1103" fmla="*/ 115053 h 1256101"/>
                <a:gd name="connsiteX1104" fmla="*/ 2330752 w 3444743"/>
                <a:gd name="connsiteY1104" fmla="*/ 114468 h 1256101"/>
                <a:gd name="connsiteX1105" fmla="*/ 2325406 w 3444743"/>
                <a:gd name="connsiteY1105" fmla="*/ 110293 h 1256101"/>
                <a:gd name="connsiteX1106" fmla="*/ 2328875 w 3444743"/>
                <a:gd name="connsiteY1106" fmla="*/ 109810 h 1256101"/>
                <a:gd name="connsiteX1107" fmla="*/ 2340715 w 3444743"/>
                <a:gd name="connsiteY1107" fmla="*/ 111414 h 1256101"/>
                <a:gd name="connsiteX1108" fmla="*/ 2348686 w 3444743"/>
                <a:gd name="connsiteY1108" fmla="*/ 117950 h 1256101"/>
                <a:gd name="connsiteX1109" fmla="*/ 2358762 w 3444743"/>
                <a:gd name="connsiteY1109" fmla="*/ 116869 h 1256101"/>
                <a:gd name="connsiteX1110" fmla="*/ 2361195 w 3444743"/>
                <a:gd name="connsiteY1110" fmla="*/ 117199 h 1256101"/>
                <a:gd name="connsiteX1111" fmla="*/ 2394031 w 3444743"/>
                <a:gd name="connsiteY1111" fmla="*/ 86170 h 1256101"/>
                <a:gd name="connsiteX1112" fmla="*/ 2397314 w 3444743"/>
                <a:gd name="connsiteY1112" fmla="*/ 92441 h 1256101"/>
                <a:gd name="connsiteX1113" fmla="*/ 2452771 w 3444743"/>
                <a:gd name="connsiteY1113" fmla="*/ 67070 h 1256101"/>
                <a:gd name="connsiteX0" fmla="*/ 1393128 w 3444743"/>
                <a:gd name="connsiteY0" fmla="*/ 1162700 h 1256101"/>
                <a:gd name="connsiteX1" fmla="*/ 1397013 w 3444743"/>
                <a:gd name="connsiteY1" fmla="*/ 1165449 h 1256101"/>
                <a:gd name="connsiteX2" fmla="*/ 1394337 w 3444743"/>
                <a:gd name="connsiteY2" fmla="*/ 1167239 h 1256101"/>
                <a:gd name="connsiteX3" fmla="*/ 1393128 w 3444743"/>
                <a:gd name="connsiteY3" fmla="*/ 1162700 h 1256101"/>
                <a:gd name="connsiteX4" fmla="*/ 1397198 w 3444743"/>
                <a:gd name="connsiteY4" fmla="*/ 1147136 h 1256101"/>
                <a:gd name="connsiteX5" fmla="*/ 1388296 w 3444743"/>
                <a:gd name="connsiteY5" fmla="*/ 1149834 h 1256101"/>
                <a:gd name="connsiteX6" fmla="*/ 1386672 w 3444743"/>
                <a:gd name="connsiteY6" fmla="*/ 1146941 h 1256101"/>
                <a:gd name="connsiteX7" fmla="*/ 1397198 w 3444743"/>
                <a:gd name="connsiteY7" fmla="*/ 1147136 h 1256101"/>
                <a:gd name="connsiteX8" fmla="*/ 2046433 w 3444743"/>
                <a:gd name="connsiteY8" fmla="*/ 1183090 h 1256101"/>
                <a:gd name="connsiteX9" fmla="*/ 2050041 w 3444743"/>
                <a:gd name="connsiteY9" fmla="*/ 1183517 h 1256101"/>
                <a:gd name="connsiteX10" fmla="*/ 2046457 w 3444743"/>
                <a:gd name="connsiteY10" fmla="*/ 1183608 h 1256101"/>
                <a:gd name="connsiteX11" fmla="*/ 2046433 w 3444743"/>
                <a:gd name="connsiteY11" fmla="*/ 1183090 h 1256101"/>
                <a:gd name="connsiteX12" fmla="*/ 2089508 w 3444743"/>
                <a:gd name="connsiteY12" fmla="*/ 1176329 h 1256101"/>
                <a:gd name="connsiteX13" fmla="*/ 2094676 w 3444743"/>
                <a:gd name="connsiteY13" fmla="*/ 1176914 h 1256101"/>
                <a:gd name="connsiteX14" fmla="*/ 2046118 w 3444743"/>
                <a:gd name="connsiteY14" fmla="*/ 1176232 h 1256101"/>
                <a:gd name="connsiteX15" fmla="*/ 2046002 w 3444743"/>
                <a:gd name="connsiteY15" fmla="*/ 1173730 h 1256101"/>
                <a:gd name="connsiteX16" fmla="*/ 2089508 w 3444743"/>
                <a:gd name="connsiteY16" fmla="*/ 1176329 h 1256101"/>
                <a:gd name="connsiteX17" fmla="*/ 2944604 w 3444743"/>
                <a:gd name="connsiteY17" fmla="*/ 1216552 h 1256101"/>
                <a:gd name="connsiteX18" fmla="*/ 2950516 w 3444743"/>
                <a:gd name="connsiteY18" fmla="*/ 1217171 h 1256101"/>
                <a:gd name="connsiteX19" fmla="*/ 2949453 w 3444743"/>
                <a:gd name="connsiteY19" fmla="*/ 1217905 h 1256101"/>
                <a:gd name="connsiteX20" fmla="*/ 2944604 w 3444743"/>
                <a:gd name="connsiteY20" fmla="*/ 1216552 h 1256101"/>
                <a:gd name="connsiteX21" fmla="*/ 2965352 w 3444743"/>
                <a:gd name="connsiteY21" fmla="*/ 1140574 h 1256101"/>
                <a:gd name="connsiteX22" fmla="*/ 2965666 w 3444743"/>
                <a:gd name="connsiteY22" fmla="*/ 1141254 h 1256101"/>
                <a:gd name="connsiteX23" fmla="*/ 2966092 w 3444743"/>
                <a:gd name="connsiteY23" fmla="*/ 1141685 h 1256101"/>
                <a:gd name="connsiteX24" fmla="*/ 2970760 w 3444743"/>
                <a:gd name="connsiteY24" fmla="*/ 1141685 h 1256101"/>
                <a:gd name="connsiteX25" fmla="*/ 2965372 w 3444743"/>
                <a:gd name="connsiteY25" fmla="*/ 1140576 h 1256101"/>
                <a:gd name="connsiteX26" fmla="*/ 2965352 w 3444743"/>
                <a:gd name="connsiteY26" fmla="*/ 1140574 h 1256101"/>
                <a:gd name="connsiteX27" fmla="*/ 3110775 w 3444743"/>
                <a:gd name="connsiteY27" fmla="*/ 1141684 h 1256101"/>
                <a:gd name="connsiteX28" fmla="*/ 3108681 w 3444743"/>
                <a:gd name="connsiteY28" fmla="*/ 1142404 h 1256101"/>
                <a:gd name="connsiteX29" fmla="*/ 3098084 w 3444743"/>
                <a:gd name="connsiteY29" fmla="*/ 1141685 h 1256101"/>
                <a:gd name="connsiteX30" fmla="*/ 3110775 w 3444743"/>
                <a:gd name="connsiteY30" fmla="*/ 1141684 h 1256101"/>
                <a:gd name="connsiteX31" fmla="*/ 243696 w 3444743"/>
                <a:gd name="connsiteY31" fmla="*/ 762083 h 1256101"/>
                <a:gd name="connsiteX32" fmla="*/ 236145 w 3444743"/>
                <a:gd name="connsiteY32" fmla="*/ 764774 h 1256101"/>
                <a:gd name="connsiteX33" fmla="*/ 229148 w 3444743"/>
                <a:gd name="connsiteY33" fmla="*/ 764755 h 1256101"/>
                <a:gd name="connsiteX34" fmla="*/ 243696 w 3444743"/>
                <a:gd name="connsiteY34" fmla="*/ 762083 h 1256101"/>
                <a:gd name="connsiteX35" fmla="*/ 293292 w 3444743"/>
                <a:gd name="connsiteY35" fmla="*/ 752036 h 1256101"/>
                <a:gd name="connsiteX36" fmla="*/ 296864 w 3444743"/>
                <a:gd name="connsiteY36" fmla="*/ 755721 h 1256101"/>
                <a:gd name="connsiteX37" fmla="*/ 284363 w 3444743"/>
                <a:gd name="connsiteY37" fmla="*/ 754030 h 1256101"/>
                <a:gd name="connsiteX38" fmla="*/ 293292 w 3444743"/>
                <a:gd name="connsiteY38" fmla="*/ 752036 h 1256101"/>
                <a:gd name="connsiteX39" fmla="*/ 3260915 w 3444743"/>
                <a:gd name="connsiteY39" fmla="*/ 735872 h 1256101"/>
                <a:gd name="connsiteX40" fmla="*/ 3273069 w 3444743"/>
                <a:gd name="connsiteY40" fmla="*/ 739254 h 1256101"/>
                <a:gd name="connsiteX41" fmla="*/ 3263952 w 3444743"/>
                <a:gd name="connsiteY41" fmla="*/ 740011 h 1256101"/>
                <a:gd name="connsiteX42" fmla="*/ 3260915 w 3444743"/>
                <a:gd name="connsiteY42" fmla="*/ 735872 h 1256101"/>
                <a:gd name="connsiteX43" fmla="*/ 3322303 w 3444743"/>
                <a:gd name="connsiteY43" fmla="*/ 735194 h 1256101"/>
                <a:gd name="connsiteX44" fmla="*/ 3329231 w 3444743"/>
                <a:gd name="connsiteY44" fmla="*/ 736168 h 1256101"/>
                <a:gd name="connsiteX45" fmla="*/ 3314454 w 3444743"/>
                <a:gd name="connsiteY45" fmla="*/ 736829 h 1256101"/>
                <a:gd name="connsiteX46" fmla="*/ 3322303 w 3444743"/>
                <a:gd name="connsiteY46" fmla="*/ 735194 h 1256101"/>
                <a:gd name="connsiteX47" fmla="*/ 402767 w 3444743"/>
                <a:gd name="connsiteY47" fmla="*/ 331478 h 1256101"/>
                <a:gd name="connsiteX48" fmla="*/ 390194 w 3444743"/>
                <a:gd name="connsiteY48" fmla="*/ 333211 h 1256101"/>
                <a:gd name="connsiteX49" fmla="*/ 392170 w 3444743"/>
                <a:gd name="connsiteY49" fmla="*/ 332212 h 1256101"/>
                <a:gd name="connsiteX50" fmla="*/ 402767 w 3444743"/>
                <a:gd name="connsiteY50" fmla="*/ 331478 h 1256101"/>
                <a:gd name="connsiteX51" fmla="*/ 670598 w 3444743"/>
                <a:gd name="connsiteY51" fmla="*/ 260260 h 1256101"/>
                <a:gd name="connsiteX52" fmla="*/ 650204 w 3444743"/>
                <a:gd name="connsiteY52" fmla="*/ 278802 h 1256101"/>
                <a:gd name="connsiteX53" fmla="*/ 682008 w 3444743"/>
                <a:gd name="connsiteY53" fmla="*/ 273260 h 1256101"/>
                <a:gd name="connsiteX54" fmla="*/ 678151 w 3444743"/>
                <a:gd name="connsiteY54" fmla="*/ 269743 h 1256101"/>
                <a:gd name="connsiteX55" fmla="*/ 670598 w 3444743"/>
                <a:gd name="connsiteY55" fmla="*/ 260260 h 1256101"/>
                <a:gd name="connsiteX56" fmla="*/ 688495 w 3444743"/>
                <a:gd name="connsiteY56" fmla="*/ 253876 h 1256101"/>
                <a:gd name="connsiteX57" fmla="*/ 674582 w 3444743"/>
                <a:gd name="connsiteY57" fmla="*/ 258738 h 1256101"/>
                <a:gd name="connsiteX58" fmla="*/ 695021 w 3444743"/>
                <a:gd name="connsiteY58" fmla="*/ 260248 h 1256101"/>
                <a:gd name="connsiteX59" fmla="*/ 688495 w 3444743"/>
                <a:gd name="connsiteY59" fmla="*/ 253876 h 1256101"/>
                <a:gd name="connsiteX60" fmla="*/ 3000331 w 3444743"/>
                <a:gd name="connsiteY60" fmla="*/ 392167 h 1256101"/>
                <a:gd name="connsiteX61" fmla="*/ 2995558 w 3444743"/>
                <a:gd name="connsiteY61" fmla="*/ 394756 h 1256101"/>
                <a:gd name="connsiteX62" fmla="*/ 2998417 w 3444743"/>
                <a:gd name="connsiteY62" fmla="*/ 402515 h 1256101"/>
                <a:gd name="connsiteX63" fmla="*/ 3000671 w 3444743"/>
                <a:gd name="connsiteY63" fmla="*/ 402010 h 1256101"/>
                <a:gd name="connsiteX64" fmla="*/ 3011604 w 3444743"/>
                <a:gd name="connsiteY64" fmla="*/ 396782 h 1256101"/>
                <a:gd name="connsiteX65" fmla="*/ 3021161 w 3444743"/>
                <a:gd name="connsiteY65" fmla="*/ 406334 h 1256101"/>
                <a:gd name="connsiteX66" fmla="*/ 3029383 w 3444743"/>
                <a:gd name="connsiteY66" fmla="*/ 404197 h 1256101"/>
                <a:gd name="connsiteX67" fmla="*/ 3000331 w 3444743"/>
                <a:gd name="connsiteY67" fmla="*/ 392167 h 1256101"/>
                <a:gd name="connsiteX68" fmla="*/ 776220 w 3444743"/>
                <a:gd name="connsiteY68" fmla="*/ 38196 h 1256101"/>
                <a:gd name="connsiteX69" fmla="*/ 781068 w 3444743"/>
                <a:gd name="connsiteY69" fmla="*/ 39548 h 1256101"/>
                <a:gd name="connsiteX70" fmla="*/ 775157 w 3444743"/>
                <a:gd name="connsiteY70" fmla="*/ 38930 h 1256101"/>
                <a:gd name="connsiteX71" fmla="*/ 776220 w 3444743"/>
                <a:gd name="connsiteY71" fmla="*/ 38196 h 1256101"/>
                <a:gd name="connsiteX72" fmla="*/ 2337377 w 3444743"/>
                <a:gd name="connsiteY72" fmla="*/ 106266 h 1256101"/>
                <a:gd name="connsiteX73" fmla="*/ 2338999 w 3444743"/>
                <a:gd name="connsiteY73" fmla="*/ 109159 h 1256101"/>
                <a:gd name="connsiteX74" fmla="*/ 2328474 w 3444743"/>
                <a:gd name="connsiteY74" fmla="*/ 108964 h 1256101"/>
                <a:gd name="connsiteX75" fmla="*/ 2337377 w 3444743"/>
                <a:gd name="connsiteY75" fmla="*/ 106266 h 1256101"/>
                <a:gd name="connsiteX76" fmla="*/ 2331334 w 3444743"/>
                <a:gd name="connsiteY76" fmla="*/ 88862 h 1256101"/>
                <a:gd name="connsiteX77" fmla="*/ 2332543 w 3444743"/>
                <a:gd name="connsiteY77" fmla="*/ 93400 h 1256101"/>
                <a:gd name="connsiteX78" fmla="*/ 2328660 w 3444743"/>
                <a:gd name="connsiteY78" fmla="*/ 90651 h 1256101"/>
                <a:gd name="connsiteX79" fmla="*/ 2331334 w 3444743"/>
                <a:gd name="connsiteY79" fmla="*/ 88862 h 1256101"/>
                <a:gd name="connsiteX80" fmla="*/ 2452771 w 3444743"/>
                <a:gd name="connsiteY80" fmla="*/ 67070 h 1256101"/>
                <a:gd name="connsiteX81" fmla="*/ 2474107 w 3444743"/>
                <a:gd name="connsiteY81" fmla="*/ 84870 h 1256101"/>
                <a:gd name="connsiteX82" fmla="*/ 2474639 w 3444743"/>
                <a:gd name="connsiteY82" fmla="*/ 105219 h 1256101"/>
                <a:gd name="connsiteX83" fmla="*/ 2490840 w 3444743"/>
                <a:gd name="connsiteY83" fmla="*/ 98887 h 1256101"/>
                <a:gd name="connsiteX84" fmla="*/ 2524817 w 3444743"/>
                <a:gd name="connsiteY84" fmla="*/ 123020 h 1256101"/>
                <a:gd name="connsiteX85" fmla="*/ 2544806 w 3444743"/>
                <a:gd name="connsiteY85" fmla="*/ 129751 h 1256101"/>
                <a:gd name="connsiteX86" fmla="*/ 2551580 w 3444743"/>
                <a:gd name="connsiteY86" fmla="*/ 139177 h 1256101"/>
                <a:gd name="connsiteX87" fmla="*/ 2558463 w 3444743"/>
                <a:gd name="connsiteY87" fmla="*/ 137762 h 1256101"/>
                <a:gd name="connsiteX88" fmla="*/ 2560105 w 3444743"/>
                <a:gd name="connsiteY88" fmla="*/ 138009 h 1256101"/>
                <a:gd name="connsiteX89" fmla="*/ 2577307 w 3444743"/>
                <a:gd name="connsiteY89" fmla="*/ 115443 h 1256101"/>
                <a:gd name="connsiteX90" fmla="*/ 2646250 w 3444743"/>
                <a:gd name="connsiteY90" fmla="*/ 143311 h 1256101"/>
                <a:gd name="connsiteX91" fmla="*/ 2671637 w 3444743"/>
                <a:gd name="connsiteY91" fmla="*/ 138640 h 1256101"/>
                <a:gd name="connsiteX92" fmla="*/ 2693568 w 3444743"/>
                <a:gd name="connsiteY92" fmla="*/ 141731 h 1256101"/>
                <a:gd name="connsiteX93" fmla="*/ 2717496 w 3444743"/>
                <a:gd name="connsiteY93" fmla="*/ 139500 h 1256101"/>
                <a:gd name="connsiteX94" fmla="*/ 2752873 w 3444743"/>
                <a:gd name="connsiteY94" fmla="*/ 154466 h 1256101"/>
                <a:gd name="connsiteX95" fmla="*/ 2767408 w 3444743"/>
                <a:gd name="connsiteY95" fmla="*/ 150504 h 1256101"/>
                <a:gd name="connsiteX96" fmla="*/ 2772806 w 3444743"/>
                <a:gd name="connsiteY96" fmla="*/ 156808 h 1256101"/>
                <a:gd name="connsiteX97" fmla="*/ 2804312 w 3444743"/>
                <a:gd name="connsiteY97" fmla="*/ 150321 h 1256101"/>
                <a:gd name="connsiteX98" fmla="*/ 2796616 w 3444743"/>
                <a:gd name="connsiteY98" fmla="*/ 161581 h 1256101"/>
                <a:gd name="connsiteX99" fmla="*/ 2802361 w 3444743"/>
                <a:gd name="connsiteY99" fmla="*/ 167243 h 1256101"/>
                <a:gd name="connsiteX100" fmla="*/ 2835025 w 3444743"/>
                <a:gd name="connsiteY100" fmla="*/ 160590 h 1256101"/>
                <a:gd name="connsiteX101" fmla="*/ 2838393 w 3444743"/>
                <a:gd name="connsiteY101" fmla="*/ 163670 h 1256101"/>
                <a:gd name="connsiteX102" fmla="*/ 2860013 w 3444743"/>
                <a:gd name="connsiteY102" fmla="*/ 156149 h 1256101"/>
                <a:gd name="connsiteX103" fmla="*/ 2858120 w 3444743"/>
                <a:gd name="connsiteY103" fmla="*/ 173076 h 1256101"/>
                <a:gd name="connsiteX104" fmla="*/ 2916630 w 3444743"/>
                <a:gd name="connsiteY104" fmla="*/ 146368 h 1256101"/>
                <a:gd name="connsiteX105" fmla="*/ 2919190 w 3444743"/>
                <a:gd name="connsiteY105" fmla="*/ 148410 h 1256101"/>
                <a:gd name="connsiteX106" fmla="*/ 2924728 w 3444743"/>
                <a:gd name="connsiteY106" fmla="*/ 157327 h 1256101"/>
                <a:gd name="connsiteX107" fmla="*/ 2918392 w 3444743"/>
                <a:gd name="connsiteY107" fmla="*/ 163311 h 1256101"/>
                <a:gd name="connsiteX108" fmla="*/ 2937930 w 3444743"/>
                <a:gd name="connsiteY108" fmla="*/ 168109 h 1256101"/>
                <a:gd name="connsiteX109" fmla="*/ 2966575 w 3444743"/>
                <a:gd name="connsiteY109" fmla="*/ 212304 h 1256101"/>
                <a:gd name="connsiteX110" fmla="*/ 2971456 w 3444743"/>
                <a:gd name="connsiteY110" fmla="*/ 213069 h 1256101"/>
                <a:gd name="connsiteX111" fmla="*/ 2976766 w 3444743"/>
                <a:gd name="connsiteY111" fmla="*/ 214035 h 1256101"/>
                <a:gd name="connsiteX112" fmla="*/ 2972829 w 3444743"/>
                <a:gd name="connsiteY112" fmla="*/ 219767 h 1256101"/>
                <a:gd name="connsiteX113" fmla="*/ 2973569 w 3444743"/>
                <a:gd name="connsiteY113" fmla="*/ 220741 h 1256101"/>
                <a:gd name="connsiteX114" fmla="*/ 2976777 w 3444743"/>
                <a:gd name="connsiteY114" fmla="*/ 223087 h 1256101"/>
                <a:gd name="connsiteX115" fmla="*/ 2979214 w 3444743"/>
                <a:gd name="connsiteY115" fmla="*/ 223097 h 1256101"/>
                <a:gd name="connsiteX116" fmla="*/ 2979802 w 3444743"/>
                <a:gd name="connsiteY116" fmla="*/ 223404 h 1256101"/>
                <a:gd name="connsiteX117" fmla="*/ 2988804 w 3444743"/>
                <a:gd name="connsiteY117" fmla="*/ 223735 h 1256101"/>
                <a:gd name="connsiteX118" fmla="*/ 2991475 w 3444743"/>
                <a:gd name="connsiteY118" fmla="*/ 224561 h 1256101"/>
                <a:gd name="connsiteX119" fmla="*/ 2992074 w 3444743"/>
                <a:gd name="connsiteY119" fmla="*/ 224057 h 1256101"/>
                <a:gd name="connsiteX120" fmla="*/ 2997235 w 3444743"/>
                <a:gd name="connsiteY120" fmla="*/ 224571 h 1256101"/>
                <a:gd name="connsiteX121" fmla="*/ 3001550 w 3444743"/>
                <a:gd name="connsiteY121" fmla="*/ 225615 h 1256101"/>
                <a:gd name="connsiteX122" fmla="*/ 3005495 w 3444743"/>
                <a:gd name="connsiteY122" fmla="*/ 223419 h 1256101"/>
                <a:gd name="connsiteX123" fmla="*/ 3016671 w 3444743"/>
                <a:gd name="connsiteY123" fmla="*/ 237237 h 1256101"/>
                <a:gd name="connsiteX124" fmla="*/ 3034299 w 3444743"/>
                <a:gd name="connsiteY124" fmla="*/ 240865 h 1256101"/>
                <a:gd name="connsiteX125" fmla="*/ 3030207 w 3444743"/>
                <a:gd name="connsiteY125" fmla="*/ 243227 h 1256101"/>
                <a:gd name="connsiteX126" fmla="*/ 3034517 w 3444743"/>
                <a:gd name="connsiteY126" fmla="*/ 243128 h 1256101"/>
                <a:gd name="connsiteX127" fmla="*/ 3031581 w 3444743"/>
                <a:gd name="connsiteY127" fmla="*/ 265506 h 1256101"/>
                <a:gd name="connsiteX128" fmla="*/ 3041886 w 3444743"/>
                <a:gd name="connsiteY128" fmla="*/ 250201 h 1256101"/>
                <a:gd name="connsiteX129" fmla="*/ 3029990 w 3444743"/>
                <a:gd name="connsiteY129" fmla="*/ 290233 h 1256101"/>
                <a:gd name="connsiteX130" fmla="*/ 3033622 w 3444743"/>
                <a:gd name="connsiteY130" fmla="*/ 293981 h 1256101"/>
                <a:gd name="connsiteX131" fmla="*/ 3036914 w 3444743"/>
                <a:gd name="connsiteY131" fmla="*/ 296362 h 1256101"/>
                <a:gd name="connsiteX132" fmla="*/ 3052990 w 3444743"/>
                <a:gd name="connsiteY132" fmla="*/ 261060 h 1256101"/>
                <a:gd name="connsiteX133" fmla="*/ 3044480 w 3444743"/>
                <a:gd name="connsiteY133" fmla="*/ 302022 h 1256101"/>
                <a:gd name="connsiteX134" fmla="*/ 3050031 w 3444743"/>
                <a:gd name="connsiteY134" fmla="*/ 298572 h 1256101"/>
                <a:gd name="connsiteX135" fmla="*/ 3048920 w 3444743"/>
                <a:gd name="connsiteY135" fmla="*/ 303044 h 1256101"/>
                <a:gd name="connsiteX136" fmla="*/ 3071784 w 3444743"/>
                <a:gd name="connsiteY136" fmla="*/ 303952 h 1256101"/>
                <a:gd name="connsiteX137" fmla="*/ 3063618 w 3444743"/>
                <a:gd name="connsiteY137" fmla="*/ 306324 h 1256101"/>
                <a:gd name="connsiteX138" fmla="*/ 3072749 w 3444743"/>
                <a:gd name="connsiteY138" fmla="*/ 305856 h 1256101"/>
                <a:gd name="connsiteX139" fmla="*/ 3071488 w 3444743"/>
                <a:gd name="connsiteY139" fmla="*/ 325148 h 1256101"/>
                <a:gd name="connsiteX140" fmla="*/ 3089971 w 3444743"/>
                <a:gd name="connsiteY140" fmla="*/ 311215 h 1256101"/>
                <a:gd name="connsiteX141" fmla="*/ 3073603 w 3444743"/>
                <a:gd name="connsiteY141" fmla="*/ 346318 h 1256101"/>
                <a:gd name="connsiteX142" fmla="*/ 3082149 w 3444743"/>
                <a:gd name="connsiteY142" fmla="*/ 349184 h 1256101"/>
                <a:gd name="connsiteX143" fmla="*/ 3089671 w 3444743"/>
                <a:gd name="connsiteY143" fmla="*/ 350915 h 1256101"/>
                <a:gd name="connsiteX144" fmla="*/ 3115967 w 3444743"/>
                <a:gd name="connsiteY144" fmla="*/ 319463 h 1256101"/>
                <a:gd name="connsiteX145" fmla="*/ 3106994 w 3444743"/>
                <a:gd name="connsiteY145" fmla="*/ 355055 h 1256101"/>
                <a:gd name="connsiteX146" fmla="*/ 3118017 w 3444743"/>
                <a:gd name="connsiteY146" fmla="*/ 351626 h 1256101"/>
                <a:gd name="connsiteX147" fmla="*/ 3115829 w 3444743"/>
                <a:gd name="connsiteY147" fmla="*/ 357878 h 1256101"/>
                <a:gd name="connsiteX148" fmla="*/ 3121013 w 3444743"/>
                <a:gd name="connsiteY148" fmla="*/ 359313 h 1256101"/>
                <a:gd name="connsiteX149" fmla="*/ 3399064 w 3444743"/>
                <a:gd name="connsiteY149" fmla="*/ 288353 h 1256101"/>
                <a:gd name="connsiteX150" fmla="*/ 3003307 w 3444743"/>
                <a:gd name="connsiteY150" fmla="*/ 359767 h 1256101"/>
                <a:gd name="connsiteX151" fmla="*/ 3001661 w 3444743"/>
                <a:gd name="connsiteY151" fmla="*/ 366366 h 1256101"/>
                <a:gd name="connsiteX152" fmla="*/ 3016153 w 3444743"/>
                <a:gd name="connsiteY152" fmla="*/ 365425 h 1256101"/>
                <a:gd name="connsiteX153" fmla="*/ 3011887 w 3444743"/>
                <a:gd name="connsiteY153" fmla="*/ 377966 h 1256101"/>
                <a:gd name="connsiteX154" fmla="*/ 3011883 w 3444743"/>
                <a:gd name="connsiteY154" fmla="*/ 377986 h 1256101"/>
                <a:gd name="connsiteX155" fmla="*/ 3012609 w 3444743"/>
                <a:gd name="connsiteY155" fmla="*/ 377689 h 1256101"/>
                <a:gd name="connsiteX156" fmla="*/ 3020241 w 3444743"/>
                <a:gd name="connsiteY156" fmla="*/ 371076 h 1256101"/>
                <a:gd name="connsiteX157" fmla="*/ 3022562 w 3444743"/>
                <a:gd name="connsiteY157" fmla="*/ 380714 h 1256101"/>
                <a:gd name="connsiteX158" fmla="*/ 3021830 w 3444743"/>
                <a:gd name="connsiteY158" fmla="*/ 382686 h 1256101"/>
                <a:gd name="connsiteX159" fmla="*/ 3023951 w 3444743"/>
                <a:gd name="connsiteY159" fmla="*/ 386476 h 1256101"/>
                <a:gd name="connsiteX160" fmla="*/ 3024330 w 3444743"/>
                <a:gd name="connsiteY160" fmla="*/ 386317 h 1256101"/>
                <a:gd name="connsiteX161" fmla="*/ 3029661 w 3444743"/>
                <a:gd name="connsiteY161" fmla="*/ 394051 h 1256101"/>
                <a:gd name="connsiteX162" fmla="*/ 3027926 w 3444743"/>
                <a:gd name="connsiteY162" fmla="*/ 398387 h 1256101"/>
                <a:gd name="connsiteX163" fmla="*/ 3032893 w 3444743"/>
                <a:gd name="connsiteY163" fmla="*/ 398381 h 1256101"/>
                <a:gd name="connsiteX164" fmla="*/ 3033639 w 3444743"/>
                <a:gd name="connsiteY164" fmla="*/ 398254 h 1256101"/>
                <a:gd name="connsiteX165" fmla="*/ 3033761 w 3444743"/>
                <a:gd name="connsiteY165" fmla="*/ 398234 h 1256101"/>
                <a:gd name="connsiteX166" fmla="*/ 3045389 w 3444743"/>
                <a:gd name="connsiteY166" fmla="*/ 404331 h 1256101"/>
                <a:gd name="connsiteX167" fmla="*/ 3042473 w 3444743"/>
                <a:gd name="connsiteY167" fmla="*/ 410630 h 1256101"/>
                <a:gd name="connsiteX168" fmla="*/ 3033033 w 3444743"/>
                <a:gd name="connsiteY168" fmla="*/ 405991 h 1256101"/>
                <a:gd name="connsiteX169" fmla="*/ 3030355 w 3444743"/>
                <a:gd name="connsiteY169" fmla="*/ 413586 h 1256101"/>
                <a:gd name="connsiteX170" fmla="*/ 3060924 w 3444743"/>
                <a:gd name="connsiteY170" fmla="*/ 411494 h 1256101"/>
                <a:gd name="connsiteX171" fmla="*/ 3054651 w 3444743"/>
                <a:gd name="connsiteY171" fmla="*/ 422540 h 1256101"/>
                <a:gd name="connsiteX172" fmla="*/ 3054646 w 3444743"/>
                <a:gd name="connsiteY172" fmla="*/ 422557 h 1256101"/>
                <a:gd name="connsiteX173" fmla="*/ 3056120 w 3444743"/>
                <a:gd name="connsiteY173" fmla="*/ 422239 h 1256101"/>
                <a:gd name="connsiteX174" fmla="*/ 3070862 w 3444743"/>
                <a:gd name="connsiteY174" fmla="*/ 415937 h 1256101"/>
                <a:gd name="connsiteX175" fmla="*/ 3077933 w 3444743"/>
                <a:gd name="connsiteY175" fmla="*/ 423928 h 1256101"/>
                <a:gd name="connsiteX176" fmla="*/ 3076816 w 3444743"/>
                <a:gd name="connsiteY176" fmla="*/ 425670 h 1256101"/>
                <a:gd name="connsiteX177" fmla="*/ 3081498 w 3444743"/>
                <a:gd name="connsiteY177" fmla="*/ 428151 h 1256101"/>
                <a:gd name="connsiteX178" fmla="*/ 3082162 w 3444743"/>
                <a:gd name="connsiteY178" fmla="*/ 428704 h 1256101"/>
                <a:gd name="connsiteX179" fmla="*/ 3082931 w 3444743"/>
                <a:gd name="connsiteY179" fmla="*/ 428536 h 1256101"/>
                <a:gd name="connsiteX180" fmla="*/ 3095970 w 3444743"/>
                <a:gd name="connsiteY180" fmla="*/ 434637 h 1256101"/>
                <a:gd name="connsiteX181" fmla="*/ 3093248 w 3444743"/>
                <a:gd name="connsiteY181" fmla="*/ 438480 h 1256101"/>
                <a:gd name="connsiteX182" fmla="*/ 3103797 w 3444743"/>
                <a:gd name="connsiteY182" fmla="*/ 438033 h 1256101"/>
                <a:gd name="connsiteX183" fmla="*/ 3105354 w 3444743"/>
                <a:gd name="connsiteY183" fmla="*/ 437858 h 1256101"/>
                <a:gd name="connsiteX184" fmla="*/ 3105608 w 3444743"/>
                <a:gd name="connsiteY184" fmla="*/ 437831 h 1256101"/>
                <a:gd name="connsiteX185" fmla="*/ 3131658 w 3444743"/>
                <a:gd name="connsiteY185" fmla="*/ 441981 h 1256101"/>
                <a:gd name="connsiteX186" fmla="*/ 3126862 w 3444743"/>
                <a:gd name="connsiteY186" fmla="*/ 447597 h 1256101"/>
                <a:gd name="connsiteX187" fmla="*/ 3026266 w 3444743"/>
                <a:gd name="connsiteY187" fmla="*/ 437567 h 1256101"/>
                <a:gd name="connsiteX188" fmla="*/ 3030505 w 3444743"/>
                <a:gd name="connsiteY188" fmla="*/ 442688 h 1256101"/>
                <a:gd name="connsiteX189" fmla="*/ 3030958 w 3444743"/>
                <a:gd name="connsiteY189" fmla="*/ 444371 h 1256101"/>
                <a:gd name="connsiteX190" fmla="*/ 3108569 w 3444743"/>
                <a:gd name="connsiteY190" fmla="*/ 475924 h 1256101"/>
                <a:gd name="connsiteX191" fmla="*/ 3122541 w 3444743"/>
                <a:gd name="connsiteY191" fmla="*/ 490472 h 1256101"/>
                <a:gd name="connsiteX192" fmla="*/ 3015408 w 3444743"/>
                <a:gd name="connsiteY192" fmla="*/ 484931 h 1256101"/>
                <a:gd name="connsiteX193" fmla="*/ 3020764 w 3444743"/>
                <a:gd name="connsiteY193" fmla="*/ 490219 h 1256101"/>
                <a:gd name="connsiteX194" fmla="*/ 3058629 w 3444743"/>
                <a:gd name="connsiteY194" fmla="*/ 504451 h 1256101"/>
                <a:gd name="connsiteX195" fmla="*/ 3061941 w 3444743"/>
                <a:gd name="connsiteY195" fmla="*/ 505520 h 1256101"/>
                <a:gd name="connsiteX196" fmla="*/ 3108273 w 3444743"/>
                <a:gd name="connsiteY196" fmla="*/ 520362 h 1256101"/>
                <a:gd name="connsiteX197" fmla="*/ 3073219 w 3444743"/>
                <a:gd name="connsiteY197" fmla="*/ 522466 h 1256101"/>
                <a:gd name="connsiteX198" fmla="*/ 3071489 w 3444743"/>
                <a:gd name="connsiteY198" fmla="*/ 541478 h 1256101"/>
                <a:gd name="connsiteX199" fmla="*/ 3089971 w 3444743"/>
                <a:gd name="connsiteY199" fmla="*/ 532063 h 1256101"/>
                <a:gd name="connsiteX200" fmla="*/ 3073601 w 3444743"/>
                <a:gd name="connsiteY200" fmla="*/ 555785 h 1256101"/>
                <a:gd name="connsiteX201" fmla="*/ 3082149 w 3444743"/>
                <a:gd name="connsiteY201" fmla="*/ 557720 h 1256101"/>
                <a:gd name="connsiteX202" fmla="*/ 3089671 w 3444743"/>
                <a:gd name="connsiteY202" fmla="*/ 558892 h 1256101"/>
                <a:gd name="connsiteX203" fmla="*/ 3115967 w 3444743"/>
                <a:gd name="connsiteY203" fmla="*/ 537636 h 1256101"/>
                <a:gd name="connsiteX204" fmla="*/ 3106996 w 3444743"/>
                <a:gd name="connsiteY204" fmla="*/ 561690 h 1256101"/>
                <a:gd name="connsiteX205" fmla="*/ 3118018 w 3444743"/>
                <a:gd name="connsiteY205" fmla="*/ 559372 h 1256101"/>
                <a:gd name="connsiteX206" fmla="*/ 3115829 w 3444743"/>
                <a:gd name="connsiteY206" fmla="*/ 563598 h 1256101"/>
                <a:gd name="connsiteX207" fmla="*/ 3121013 w 3444743"/>
                <a:gd name="connsiteY207" fmla="*/ 564567 h 1256101"/>
                <a:gd name="connsiteX208" fmla="*/ 3117235 w 3444743"/>
                <a:gd name="connsiteY208" fmla="*/ 566633 h 1256101"/>
                <a:gd name="connsiteX209" fmla="*/ 3117633 w 3444743"/>
                <a:gd name="connsiteY209" fmla="*/ 567783 h 1256101"/>
                <a:gd name="connsiteX210" fmla="*/ 3108132 w 3444743"/>
                <a:gd name="connsiteY210" fmla="*/ 570409 h 1256101"/>
                <a:gd name="connsiteX211" fmla="*/ 3106721 w 3444743"/>
                <a:gd name="connsiteY211" fmla="*/ 571618 h 1256101"/>
                <a:gd name="connsiteX212" fmla="*/ 3123380 w 3444743"/>
                <a:gd name="connsiteY212" fmla="*/ 573000 h 1256101"/>
                <a:gd name="connsiteX213" fmla="*/ 3111725 w 3444743"/>
                <a:gd name="connsiteY213" fmla="*/ 582575 h 1256101"/>
                <a:gd name="connsiteX214" fmla="*/ 3115080 w 3444743"/>
                <a:gd name="connsiteY214" fmla="*/ 588069 h 1256101"/>
                <a:gd name="connsiteX215" fmla="*/ 3129802 w 3444743"/>
                <a:gd name="connsiteY215" fmla="*/ 590104 h 1256101"/>
                <a:gd name="connsiteX216" fmla="*/ 3164861 w 3444743"/>
                <a:gd name="connsiteY216" fmla="*/ 573889 h 1256101"/>
                <a:gd name="connsiteX217" fmla="*/ 3166051 w 3444743"/>
                <a:gd name="connsiteY217" fmla="*/ 588470 h 1256101"/>
                <a:gd name="connsiteX218" fmla="*/ 3172137 w 3444743"/>
                <a:gd name="connsiteY218" fmla="*/ 585309 h 1256101"/>
                <a:gd name="connsiteX219" fmla="*/ 3175126 w 3444743"/>
                <a:gd name="connsiteY219" fmla="*/ 589264 h 1256101"/>
                <a:gd name="connsiteX220" fmla="*/ 3168326 w 3444743"/>
                <a:gd name="connsiteY220" fmla="*/ 616481 h 1256101"/>
                <a:gd name="connsiteX221" fmla="*/ 3173215 w 3444743"/>
                <a:gd name="connsiteY221" fmla="*/ 618612 h 1256101"/>
                <a:gd name="connsiteX222" fmla="*/ 3166850 w 3444743"/>
                <a:gd name="connsiteY222" fmla="*/ 622026 h 1256101"/>
                <a:gd name="connsiteX223" fmla="*/ 3166543 w 3444743"/>
                <a:gd name="connsiteY223" fmla="*/ 623185 h 1256101"/>
                <a:gd name="connsiteX224" fmla="*/ 3175430 w 3444743"/>
                <a:gd name="connsiteY224" fmla="*/ 623078 h 1256101"/>
                <a:gd name="connsiteX225" fmla="*/ 3200372 w 3444743"/>
                <a:gd name="connsiteY225" fmla="*/ 606847 h 1256101"/>
                <a:gd name="connsiteX226" fmla="*/ 3203157 w 3444743"/>
                <a:gd name="connsiteY226" fmla="*/ 617712 h 1256101"/>
                <a:gd name="connsiteX227" fmla="*/ 3207443 w 3444743"/>
                <a:gd name="connsiteY227" fmla="*/ 614631 h 1256101"/>
                <a:gd name="connsiteX228" fmla="*/ 3210252 w 3444743"/>
                <a:gd name="connsiteY228" fmla="*/ 617273 h 1256101"/>
                <a:gd name="connsiteX229" fmla="*/ 3208335 w 3444743"/>
                <a:gd name="connsiteY229" fmla="*/ 637541 h 1256101"/>
                <a:gd name="connsiteX230" fmla="*/ 3210761 w 3444743"/>
                <a:gd name="connsiteY230" fmla="*/ 639862 h 1256101"/>
                <a:gd name="connsiteX231" fmla="*/ 3210494 w 3444743"/>
                <a:gd name="connsiteY231" fmla="*/ 640124 h 1256101"/>
                <a:gd name="connsiteX232" fmla="*/ 3208477 w 3444743"/>
                <a:gd name="connsiteY232" fmla="*/ 645598 h 1256101"/>
                <a:gd name="connsiteX233" fmla="*/ 3209216 w 3444743"/>
                <a:gd name="connsiteY233" fmla="*/ 651011 h 1256101"/>
                <a:gd name="connsiteX234" fmla="*/ 3212790 w 3444743"/>
                <a:gd name="connsiteY234" fmla="*/ 650880 h 1256101"/>
                <a:gd name="connsiteX235" fmla="*/ 3237538 w 3444743"/>
                <a:gd name="connsiteY235" fmla="*/ 645155 h 1256101"/>
                <a:gd name="connsiteX236" fmla="*/ 3240253 w 3444743"/>
                <a:gd name="connsiteY236" fmla="*/ 646213 h 1256101"/>
                <a:gd name="connsiteX237" fmla="*/ 3240465 w 3444743"/>
                <a:gd name="connsiteY237" fmla="*/ 648344 h 1256101"/>
                <a:gd name="connsiteX238" fmla="*/ 3247559 w 3444743"/>
                <a:gd name="connsiteY238" fmla="*/ 647976 h 1256101"/>
                <a:gd name="connsiteX239" fmla="*/ 3245904 w 3444743"/>
                <a:gd name="connsiteY239" fmla="*/ 654157 h 1256101"/>
                <a:gd name="connsiteX240" fmla="*/ 3245693 w 3444743"/>
                <a:gd name="connsiteY240" fmla="*/ 655672 h 1256101"/>
                <a:gd name="connsiteX241" fmla="*/ 3247739 w 3444743"/>
                <a:gd name="connsiteY241" fmla="*/ 659737 h 1256101"/>
                <a:gd name="connsiteX242" fmla="*/ 3282431 w 3444743"/>
                <a:gd name="connsiteY242" fmla="*/ 656678 h 1256101"/>
                <a:gd name="connsiteX243" fmla="*/ 3261308 w 3444743"/>
                <a:gd name="connsiteY243" fmla="*/ 663419 h 1256101"/>
                <a:gd name="connsiteX244" fmla="*/ 3274975 w 3444743"/>
                <a:gd name="connsiteY244" fmla="*/ 665300 h 1256101"/>
                <a:gd name="connsiteX245" fmla="*/ 3261055 w 3444743"/>
                <a:gd name="connsiteY245" fmla="*/ 667066 h 1256101"/>
                <a:gd name="connsiteX246" fmla="*/ 3259515 w 3444743"/>
                <a:gd name="connsiteY246" fmla="*/ 666969 h 1256101"/>
                <a:gd name="connsiteX247" fmla="*/ 3286756 w 3444743"/>
                <a:gd name="connsiteY247" fmla="*/ 673634 h 1256101"/>
                <a:gd name="connsiteX248" fmla="*/ 3264696 w 3444743"/>
                <a:gd name="connsiteY248" fmla="*/ 678899 h 1256101"/>
                <a:gd name="connsiteX249" fmla="*/ 3272586 w 3444743"/>
                <a:gd name="connsiteY249" fmla="*/ 681700 h 1256101"/>
                <a:gd name="connsiteX250" fmla="*/ 3248039 w 3444743"/>
                <a:gd name="connsiteY250" fmla="*/ 683701 h 1256101"/>
                <a:gd name="connsiteX251" fmla="*/ 3251521 w 3444743"/>
                <a:gd name="connsiteY251" fmla="*/ 688671 h 1256101"/>
                <a:gd name="connsiteX252" fmla="*/ 3259039 w 3444743"/>
                <a:gd name="connsiteY252" fmla="*/ 688533 h 1256101"/>
                <a:gd name="connsiteX253" fmla="*/ 3254368 w 3444743"/>
                <a:gd name="connsiteY253" fmla="*/ 691864 h 1256101"/>
                <a:gd name="connsiteX254" fmla="*/ 3255582 w 3444743"/>
                <a:gd name="connsiteY254" fmla="*/ 693471 h 1256101"/>
                <a:gd name="connsiteX255" fmla="*/ 3278508 w 3444743"/>
                <a:gd name="connsiteY255" fmla="*/ 695578 h 1256101"/>
                <a:gd name="connsiteX256" fmla="*/ 3262809 w 3444743"/>
                <a:gd name="connsiteY256" fmla="*/ 700284 h 1256101"/>
                <a:gd name="connsiteX257" fmla="*/ 3261972 w 3444743"/>
                <a:gd name="connsiteY257" fmla="*/ 700726 h 1256101"/>
                <a:gd name="connsiteX258" fmla="*/ 3262012 w 3444743"/>
                <a:gd name="connsiteY258" fmla="*/ 700723 h 1256101"/>
                <a:gd name="connsiteX259" fmla="*/ 3288386 w 3444743"/>
                <a:gd name="connsiteY259" fmla="*/ 697918 h 1256101"/>
                <a:gd name="connsiteX260" fmla="*/ 3281674 w 3444743"/>
                <a:gd name="connsiteY260" fmla="*/ 706625 h 1256101"/>
                <a:gd name="connsiteX261" fmla="*/ 3306881 w 3444743"/>
                <a:gd name="connsiteY261" fmla="*/ 704565 h 1256101"/>
                <a:gd name="connsiteX262" fmla="*/ 3306198 w 3444743"/>
                <a:gd name="connsiteY262" fmla="*/ 706017 h 1256101"/>
                <a:gd name="connsiteX263" fmla="*/ 3298209 w 3444743"/>
                <a:gd name="connsiteY263" fmla="*/ 708489 h 1256101"/>
                <a:gd name="connsiteX264" fmla="*/ 3320136 w 3444743"/>
                <a:gd name="connsiteY264" fmla="*/ 710232 h 1256101"/>
                <a:gd name="connsiteX265" fmla="*/ 3294391 w 3444743"/>
                <a:gd name="connsiteY265" fmla="*/ 716252 h 1256101"/>
                <a:gd name="connsiteX266" fmla="*/ 3294191 w 3444743"/>
                <a:gd name="connsiteY266" fmla="*/ 716593 h 1256101"/>
                <a:gd name="connsiteX267" fmla="*/ 3308078 w 3444743"/>
                <a:gd name="connsiteY267" fmla="*/ 716665 h 1256101"/>
                <a:gd name="connsiteX268" fmla="*/ 3294333 w 3444743"/>
                <a:gd name="connsiteY268" fmla="*/ 718985 h 1256101"/>
                <a:gd name="connsiteX269" fmla="*/ 3315281 w 3444743"/>
                <a:gd name="connsiteY269" fmla="*/ 721776 h 1256101"/>
                <a:gd name="connsiteX270" fmla="*/ 3280630 w 3444743"/>
                <a:gd name="connsiteY270" fmla="*/ 722486 h 1256101"/>
                <a:gd name="connsiteX271" fmla="*/ 3278456 w 3444743"/>
                <a:gd name="connsiteY271" fmla="*/ 725332 h 1256101"/>
                <a:gd name="connsiteX272" fmla="*/ 3281106 w 3444743"/>
                <a:gd name="connsiteY272" fmla="*/ 725712 h 1256101"/>
                <a:gd name="connsiteX273" fmla="*/ 3278622 w 3444743"/>
                <a:gd name="connsiteY273" fmla="*/ 726314 h 1256101"/>
                <a:gd name="connsiteX274" fmla="*/ 3280087 w 3444743"/>
                <a:gd name="connsiteY274" fmla="*/ 730270 h 1256101"/>
                <a:gd name="connsiteX275" fmla="*/ 3272991 w 3444743"/>
                <a:gd name="connsiteY275" fmla="*/ 730585 h 1256101"/>
                <a:gd name="connsiteX276" fmla="*/ 3272715 w 3444743"/>
                <a:gd name="connsiteY276" fmla="*/ 732010 h 1256101"/>
                <a:gd name="connsiteX277" fmla="*/ 3269962 w 3444743"/>
                <a:gd name="connsiteY277" fmla="*/ 732921 h 1256101"/>
                <a:gd name="connsiteX278" fmla="*/ 3245355 w 3444743"/>
                <a:gd name="connsiteY278" fmla="*/ 731085 h 1256101"/>
                <a:gd name="connsiteX279" fmla="*/ 3236463 w 3444743"/>
                <a:gd name="connsiteY279" fmla="*/ 731568 h 1256101"/>
                <a:gd name="connsiteX280" fmla="*/ 3243284 w 3444743"/>
                <a:gd name="connsiteY280" fmla="*/ 736991 h 1256101"/>
                <a:gd name="connsiteX281" fmla="*/ 3255393 w 3444743"/>
                <a:gd name="connsiteY281" fmla="*/ 734722 h 1256101"/>
                <a:gd name="connsiteX282" fmla="*/ 3258222 w 3444743"/>
                <a:gd name="connsiteY282" fmla="*/ 736063 h 1256101"/>
                <a:gd name="connsiteX283" fmla="*/ 3257002 w 3444743"/>
                <a:gd name="connsiteY283" fmla="*/ 740777 h 1256101"/>
                <a:gd name="connsiteX284" fmla="*/ 3237907 w 3444743"/>
                <a:gd name="connsiteY284" fmla="*/ 744173 h 1256101"/>
                <a:gd name="connsiteX285" fmla="*/ 3245056 w 3444743"/>
                <a:gd name="connsiteY285" fmla="*/ 748081 h 1256101"/>
                <a:gd name="connsiteX286" fmla="*/ 3244804 w 3444743"/>
                <a:gd name="connsiteY286" fmla="*/ 749050 h 1256101"/>
                <a:gd name="connsiteX287" fmla="*/ 3360206 w 3444743"/>
                <a:gd name="connsiteY287" fmla="*/ 760661 h 1256101"/>
                <a:gd name="connsiteX288" fmla="*/ 3340360 w 3444743"/>
                <a:gd name="connsiteY288" fmla="*/ 762207 h 1256101"/>
                <a:gd name="connsiteX289" fmla="*/ 3444743 w 3444743"/>
                <a:gd name="connsiteY289" fmla="*/ 782927 h 1256101"/>
                <a:gd name="connsiteX290" fmla="*/ 3392614 w 3444743"/>
                <a:gd name="connsiteY290" fmla="*/ 792030 h 1256101"/>
                <a:gd name="connsiteX291" fmla="*/ 3324659 w 3444743"/>
                <a:gd name="connsiteY291" fmla="*/ 793073 h 1256101"/>
                <a:gd name="connsiteX292" fmla="*/ 3351539 w 3444743"/>
                <a:gd name="connsiteY292" fmla="*/ 799171 h 1256101"/>
                <a:gd name="connsiteX293" fmla="*/ 3282635 w 3444743"/>
                <a:gd name="connsiteY293" fmla="*/ 813495 h 1256101"/>
                <a:gd name="connsiteX294" fmla="*/ 3267102 w 3444743"/>
                <a:gd name="connsiteY294" fmla="*/ 821615 h 1256101"/>
                <a:gd name="connsiteX295" fmla="*/ 3237908 w 3444743"/>
                <a:gd name="connsiteY295" fmla="*/ 824660 h 1256101"/>
                <a:gd name="connsiteX296" fmla="*/ 3245056 w 3444743"/>
                <a:gd name="connsiteY296" fmla="*/ 827303 h 1256101"/>
                <a:gd name="connsiteX297" fmla="*/ 3244805 w 3444743"/>
                <a:gd name="connsiteY297" fmla="*/ 827958 h 1256101"/>
                <a:gd name="connsiteX298" fmla="*/ 3326392 w 3444743"/>
                <a:gd name="connsiteY298" fmla="*/ 833781 h 1256101"/>
                <a:gd name="connsiteX299" fmla="*/ 3257228 w 3444743"/>
                <a:gd name="connsiteY299" fmla="*/ 861979 h 1256101"/>
                <a:gd name="connsiteX300" fmla="*/ 3281766 w 3444743"/>
                <a:gd name="connsiteY300" fmla="*/ 871749 h 1256101"/>
                <a:gd name="connsiteX301" fmla="*/ 3266518 w 3444743"/>
                <a:gd name="connsiteY301" fmla="*/ 877549 h 1256101"/>
                <a:gd name="connsiteX302" fmla="*/ 3279096 w 3444743"/>
                <a:gd name="connsiteY302" fmla="*/ 880483 h 1256101"/>
                <a:gd name="connsiteX303" fmla="*/ 3294950 w 3444743"/>
                <a:gd name="connsiteY303" fmla="*/ 889779 h 1256101"/>
                <a:gd name="connsiteX304" fmla="*/ 3257231 w 3444743"/>
                <a:gd name="connsiteY304" fmla="*/ 904277 h 1256101"/>
                <a:gd name="connsiteX305" fmla="*/ 3275588 w 3444743"/>
                <a:gd name="connsiteY305" fmla="*/ 909817 h 1256101"/>
                <a:gd name="connsiteX306" fmla="*/ 3256369 w 3444743"/>
                <a:gd name="connsiteY306" fmla="*/ 912195 h 1256101"/>
                <a:gd name="connsiteX307" fmla="*/ 3289126 w 3444743"/>
                <a:gd name="connsiteY307" fmla="*/ 924291 h 1256101"/>
                <a:gd name="connsiteX308" fmla="*/ 3231785 w 3444743"/>
                <a:gd name="connsiteY308" fmla="*/ 924219 h 1256101"/>
                <a:gd name="connsiteX309" fmla="*/ 3265504 w 3444743"/>
                <a:gd name="connsiteY309" fmla="*/ 936764 h 1256101"/>
                <a:gd name="connsiteX310" fmla="*/ 3256372 w 3444743"/>
                <a:gd name="connsiteY310" fmla="*/ 938212 h 1256101"/>
                <a:gd name="connsiteX311" fmla="*/ 3289129 w 3444743"/>
                <a:gd name="connsiteY311" fmla="*/ 946388 h 1256101"/>
                <a:gd name="connsiteX312" fmla="*/ 3231786 w 3444743"/>
                <a:gd name="connsiteY312" fmla="*/ 946339 h 1256101"/>
                <a:gd name="connsiteX313" fmla="*/ 3341716 w 3444743"/>
                <a:gd name="connsiteY313" fmla="*/ 968203 h 1256101"/>
                <a:gd name="connsiteX314" fmla="*/ 3335774 w 3444743"/>
                <a:gd name="connsiteY314" fmla="*/ 969291 h 1256101"/>
                <a:gd name="connsiteX315" fmla="*/ 3307859 w 3444743"/>
                <a:gd name="connsiteY315" fmla="*/ 971829 h 1256101"/>
                <a:gd name="connsiteX316" fmla="*/ 3285599 w 3444743"/>
                <a:gd name="connsiteY316" fmla="*/ 969589 h 1256101"/>
                <a:gd name="connsiteX317" fmla="*/ 3276376 w 3444743"/>
                <a:gd name="connsiteY317" fmla="*/ 977454 h 1256101"/>
                <a:gd name="connsiteX318" fmla="*/ 3138425 w 3444743"/>
                <a:gd name="connsiteY318" fmla="*/ 990509 h 1256101"/>
                <a:gd name="connsiteX319" fmla="*/ 3137572 w 3444743"/>
                <a:gd name="connsiteY319" fmla="*/ 992454 h 1256101"/>
                <a:gd name="connsiteX320" fmla="*/ 3136200 w 3444743"/>
                <a:gd name="connsiteY320" fmla="*/ 994579 h 1256101"/>
                <a:gd name="connsiteX321" fmla="*/ 3115625 w 3444743"/>
                <a:gd name="connsiteY321" fmla="*/ 993269 h 1256101"/>
                <a:gd name="connsiteX322" fmla="*/ 3112623 w 3444743"/>
                <a:gd name="connsiteY322" fmla="*/ 993598 h 1256101"/>
                <a:gd name="connsiteX323" fmla="*/ 3105893 w 3444743"/>
                <a:gd name="connsiteY323" fmla="*/ 994955 h 1256101"/>
                <a:gd name="connsiteX324" fmla="*/ 3106708 w 3444743"/>
                <a:gd name="connsiteY324" fmla="*/ 995910 h 1256101"/>
                <a:gd name="connsiteX325" fmla="*/ 3105893 w 3444743"/>
                <a:gd name="connsiteY325" fmla="*/ 996154 h 1256101"/>
                <a:gd name="connsiteX326" fmla="*/ 3107936 w 3444743"/>
                <a:gd name="connsiteY326" fmla="*/ 999700 h 1256101"/>
                <a:gd name="connsiteX327" fmla="*/ 3106108 w 3444743"/>
                <a:gd name="connsiteY327" fmla="*/ 1000782 h 1256101"/>
                <a:gd name="connsiteX328" fmla="*/ 3108004 w 3444743"/>
                <a:gd name="connsiteY328" fmla="*/ 1000996 h 1256101"/>
                <a:gd name="connsiteX329" fmla="*/ 3108089 w 3444743"/>
                <a:gd name="connsiteY329" fmla="*/ 1003043 h 1256101"/>
                <a:gd name="connsiteX330" fmla="*/ 3106106 w 3444743"/>
                <a:gd name="connsiteY330" fmla="*/ 1004778 h 1256101"/>
                <a:gd name="connsiteX331" fmla="*/ 3114842 w 3444743"/>
                <a:gd name="connsiteY331" fmla="*/ 1006236 h 1256101"/>
                <a:gd name="connsiteX332" fmla="*/ 3072485 w 3444743"/>
                <a:gd name="connsiteY332" fmla="*/ 1011190 h 1256101"/>
                <a:gd name="connsiteX333" fmla="*/ 3066511 w 3444743"/>
                <a:gd name="connsiteY333" fmla="*/ 1018256 h 1256101"/>
                <a:gd name="connsiteX334" fmla="*/ 3063515 w 3444743"/>
                <a:gd name="connsiteY334" fmla="*/ 1017772 h 1256101"/>
                <a:gd name="connsiteX335" fmla="*/ 3079193 w 3444743"/>
                <a:gd name="connsiteY335" fmla="*/ 1026639 h 1256101"/>
                <a:gd name="connsiteX336" fmla="*/ 3076294 w 3444743"/>
                <a:gd name="connsiteY336" fmla="*/ 1027615 h 1256101"/>
                <a:gd name="connsiteX337" fmla="*/ 3067644 w 3444743"/>
                <a:gd name="connsiteY337" fmla="*/ 1028651 h 1256101"/>
                <a:gd name="connsiteX338" fmla="*/ 3066512 w 3444743"/>
                <a:gd name="connsiteY338" fmla="*/ 1030633 h 1256101"/>
                <a:gd name="connsiteX339" fmla="*/ 3057169 w 3444743"/>
                <a:gd name="connsiteY339" fmla="*/ 1028403 h 1256101"/>
                <a:gd name="connsiteX340" fmla="*/ 3070832 w 3444743"/>
                <a:gd name="connsiteY340" fmla="*/ 1037473 h 1256101"/>
                <a:gd name="connsiteX341" fmla="*/ 3098790 w 3444743"/>
                <a:gd name="connsiteY341" fmla="*/ 1030910 h 1256101"/>
                <a:gd name="connsiteX342" fmla="*/ 3101422 w 3444743"/>
                <a:gd name="connsiteY342" fmla="*/ 1033124 h 1256101"/>
                <a:gd name="connsiteX343" fmla="*/ 3100175 w 3444743"/>
                <a:gd name="connsiteY343" fmla="*/ 1037161 h 1256101"/>
                <a:gd name="connsiteX344" fmla="*/ 3108363 w 3444743"/>
                <a:gd name="connsiteY344" fmla="*/ 1035429 h 1256101"/>
                <a:gd name="connsiteX345" fmla="*/ 3109266 w 3444743"/>
                <a:gd name="connsiteY345" fmla="*/ 1037054 h 1256101"/>
                <a:gd name="connsiteX346" fmla="*/ 3104655 w 3444743"/>
                <a:gd name="connsiteY346" fmla="*/ 1045946 h 1256101"/>
                <a:gd name="connsiteX347" fmla="*/ 3117663 w 3444743"/>
                <a:gd name="connsiteY347" fmla="*/ 1048509 h 1256101"/>
                <a:gd name="connsiteX348" fmla="*/ 3134760 w 3444743"/>
                <a:gd name="connsiteY348" fmla="*/ 1043415 h 1256101"/>
                <a:gd name="connsiteX349" fmla="*/ 3137477 w 3444743"/>
                <a:gd name="connsiteY349" fmla="*/ 1044924 h 1256101"/>
                <a:gd name="connsiteX350" fmla="*/ 3137689 w 3444743"/>
                <a:gd name="connsiteY350" fmla="*/ 1047981 h 1256101"/>
                <a:gd name="connsiteX351" fmla="*/ 3144783 w 3444743"/>
                <a:gd name="connsiteY351" fmla="*/ 1047437 h 1256101"/>
                <a:gd name="connsiteX352" fmla="*/ 3143949 w 3444743"/>
                <a:gd name="connsiteY352" fmla="*/ 1053121 h 1256101"/>
                <a:gd name="connsiteX353" fmla="*/ 3174838 w 3444743"/>
                <a:gd name="connsiteY353" fmla="*/ 1058038 h 1256101"/>
                <a:gd name="connsiteX354" fmla="*/ 3161940 w 3444743"/>
                <a:gd name="connsiteY354" fmla="*/ 1059556 h 1256101"/>
                <a:gd name="connsiteX355" fmla="*/ 3169832 w 3444743"/>
                <a:gd name="connsiteY355" fmla="*/ 1062258 h 1256101"/>
                <a:gd name="connsiteX356" fmla="*/ 3145283 w 3444743"/>
                <a:gd name="connsiteY356" fmla="*/ 1064233 h 1256101"/>
                <a:gd name="connsiteX357" fmla="*/ 3151607 w 3444743"/>
                <a:gd name="connsiteY357" fmla="*/ 1076268 h 1256101"/>
                <a:gd name="connsiteX358" fmla="*/ 3125306 w 3444743"/>
                <a:gd name="connsiteY358" fmla="*/ 1075226 h 1256101"/>
                <a:gd name="connsiteX359" fmla="*/ 3125263 w 3444743"/>
                <a:gd name="connsiteY359" fmla="*/ 1075226 h 1256101"/>
                <a:gd name="connsiteX360" fmla="*/ 3126082 w 3444743"/>
                <a:gd name="connsiteY360" fmla="*/ 1075775 h 1256101"/>
                <a:gd name="connsiteX361" fmla="*/ 3141598 w 3444743"/>
                <a:gd name="connsiteY361" fmla="*/ 1080867 h 1256101"/>
                <a:gd name="connsiteX362" fmla="*/ 3112051 w 3444743"/>
                <a:gd name="connsiteY362" fmla="*/ 1087134 h 1256101"/>
                <a:gd name="connsiteX363" fmla="*/ 3121483 w 3444743"/>
                <a:gd name="connsiteY363" fmla="*/ 1090823 h 1256101"/>
                <a:gd name="connsiteX364" fmla="*/ 3089535 w 3444743"/>
                <a:gd name="connsiteY364" fmla="*/ 1092914 h 1256101"/>
                <a:gd name="connsiteX365" fmla="*/ 3094619 w 3444743"/>
                <a:gd name="connsiteY365" fmla="*/ 1108753 h 1256101"/>
                <a:gd name="connsiteX366" fmla="*/ 3061182 w 3444743"/>
                <a:gd name="connsiteY366" fmla="*/ 1106874 h 1256101"/>
                <a:gd name="connsiteX367" fmla="*/ 3061128 w 3444743"/>
                <a:gd name="connsiteY367" fmla="*/ 1106874 h 1256101"/>
                <a:gd name="connsiteX368" fmla="*/ 3064129 w 3444743"/>
                <a:gd name="connsiteY368" fmla="*/ 1113738 h 1256101"/>
                <a:gd name="connsiteX369" fmla="*/ 3035073 w 3444743"/>
                <a:gd name="connsiteY369" fmla="*/ 1110802 h 1256101"/>
                <a:gd name="connsiteX370" fmla="*/ 3032380 w 3444743"/>
                <a:gd name="connsiteY370" fmla="*/ 1116073 h 1256101"/>
                <a:gd name="connsiteX371" fmla="*/ 3040111 w 3444743"/>
                <a:gd name="connsiteY371" fmla="*/ 1118720 h 1256101"/>
                <a:gd name="connsiteX372" fmla="*/ 3031760 w 3444743"/>
                <a:gd name="connsiteY372" fmla="*/ 1119313 h 1256101"/>
                <a:gd name="connsiteX373" fmla="*/ 3025042 w 3444743"/>
                <a:gd name="connsiteY373" fmla="*/ 1126446 h 1256101"/>
                <a:gd name="connsiteX374" fmla="*/ 2988191 w 3444743"/>
                <a:gd name="connsiteY374" fmla="*/ 1121770 h 1256101"/>
                <a:gd name="connsiteX375" fmla="*/ 2990533 w 3444743"/>
                <a:gd name="connsiteY375" fmla="*/ 1122997 h 1256101"/>
                <a:gd name="connsiteX376" fmla="*/ 2984341 w 3444743"/>
                <a:gd name="connsiteY376" fmla="*/ 1124135 h 1256101"/>
                <a:gd name="connsiteX377" fmla="*/ 2987688 w 3444743"/>
                <a:gd name="connsiteY377" fmla="*/ 1127664 h 1256101"/>
                <a:gd name="connsiteX378" fmla="*/ 2976013 w 3444743"/>
                <a:gd name="connsiteY378" fmla="*/ 1128764 h 1256101"/>
                <a:gd name="connsiteX379" fmla="*/ 2977538 w 3444743"/>
                <a:gd name="connsiteY379" fmla="*/ 1141685 h 1256101"/>
                <a:gd name="connsiteX380" fmla="*/ 3089672 w 3444743"/>
                <a:gd name="connsiteY380" fmla="*/ 1141684 h 1256101"/>
                <a:gd name="connsiteX381" fmla="*/ 3094684 w 3444743"/>
                <a:gd name="connsiteY381" fmla="*/ 1162457 h 1256101"/>
                <a:gd name="connsiteX382" fmla="*/ 3063672 w 3444743"/>
                <a:gd name="connsiteY382" fmla="*/ 1162118 h 1256101"/>
                <a:gd name="connsiteX383" fmla="*/ 3061182 w 3444743"/>
                <a:gd name="connsiteY383" fmla="*/ 1161763 h 1256101"/>
                <a:gd name="connsiteX384" fmla="*/ 3061128 w 3444743"/>
                <a:gd name="connsiteY384" fmla="*/ 1161761 h 1256101"/>
                <a:gd name="connsiteX385" fmla="*/ 3061393 w 3444743"/>
                <a:gd name="connsiteY385" fmla="*/ 1162079 h 1256101"/>
                <a:gd name="connsiteX386" fmla="*/ 3043456 w 3444743"/>
                <a:gd name="connsiteY386" fmla="*/ 1161773 h 1256101"/>
                <a:gd name="connsiteX387" fmla="*/ 3060201 w 3444743"/>
                <a:gd name="connsiteY387" fmla="*/ 1169537 h 1256101"/>
                <a:gd name="connsiteX388" fmla="*/ 3042413 w 3444743"/>
                <a:gd name="connsiteY388" fmla="*/ 1169267 h 1256101"/>
                <a:gd name="connsiteX389" fmla="*/ 3035073 w 3444743"/>
                <a:gd name="connsiteY389" fmla="*/ 1167575 h 1256101"/>
                <a:gd name="connsiteX390" fmla="*/ 3034530 w 3444743"/>
                <a:gd name="connsiteY390" fmla="*/ 1169148 h 1256101"/>
                <a:gd name="connsiteX391" fmla="*/ 2971749 w 3444743"/>
                <a:gd name="connsiteY391" fmla="*/ 1167945 h 1256101"/>
                <a:gd name="connsiteX392" fmla="*/ 2971611 w 3444743"/>
                <a:gd name="connsiteY392" fmla="*/ 1167943 h 1256101"/>
                <a:gd name="connsiteX393" fmla="*/ 2974153 w 3444743"/>
                <a:gd name="connsiteY393" fmla="*/ 1168317 h 1256101"/>
                <a:gd name="connsiteX394" fmla="*/ 3024626 w 3444743"/>
                <a:gd name="connsiteY394" fmla="*/ 1172060 h 1256101"/>
                <a:gd name="connsiteX395" fmla="*/ 2960641 w 3444743"/>
                <a:gd name="connsiteY395" fmla="*/ 1173857 h 1256101"/>
                <a:gd name="connsiteX396" fmla="*/ 2947489 w 3444743"/>
                <a:gd name="connsiteY396" fmla="*/ 1173589 h 1256101"/>
                <a:gd name="connsiteX397" fmla="*/ 2946998 w 3444743"/>
                <a:gd name="connsiteY397" fmla="*/ 1178079 h 1256101"/>
                <a:gd name="connsiteX398" fmla="*/ 2931977 w 3444743"/>
                <a:gd name="connsiteY398" fmla="*/ 1174344 h 1256101"/>
                <a:gd name="connsiteX399" fmla="*/ 2931637 w 3444743"/>
                <a:gd name="connsiteY399" fmla="*/ 1174400 h 1256101"/>
                <a:gd name="connsiteX400" fmla="*/ 2932190 w 3444743"/>
                <a:gd name="connsiteY400" fmla="*/ 1182390 h 1256101"/>
                <a:gd name="connsiteX401" fmla="*/ 2919014 w 3444743"/>
                <a:gd name="connsiteY401" fmla="*/ 1177560 h 1256101"/>
                <a:gd name="connsiteX402" fmla="*/ 2917118 w 3444743"/>
                <a:gd name="connsiteY402" fmla="*/ 1183560 h 1256101"/>
                <a:gd name="connsiteX403" fmla="*/ 2920397 w 3444743"/>
                <a:gd name="connsiteY403" fmla="*/ 1187016 h 1256101"/>
                <a:gd name="connsiteX404" fmla="*/ 2916435 w 3444743"/>
                <a:gd name="connsiteY404" fmla="*/ 1187298 h 1256101"/>
                <a:gd name="connsiteX405" fmla="*/ 2912438 w 3444743"/>
                <a:gd name="connsiteY405" fmla="*/ 1195267 h 1256101"/>
                <a:gd name="connsiteX406" fmla="*/ 2890659 w 3444743"/>
                <a:gd name="connsiteY406" fmla="*/ 1185891 h 1256101"/>
                <a:gd name="connsiteX407" fmla="*/ 2889106 w 3444743"/>
                <a:gd name="connsiteY407" fmla="*/ 1186560 h 1256101"/>
                <a:gd name="connsiteX408" fmla="*/ 2887925 w 3444743"/>
                <a:gd name="connsiteY408" fmla="*/ 1188604 h 1256101"/>
                <a:gd name="connsiteX409" fmla="*/ 2885644 w 3444743"/>
                <a:gd name="connsiteY409" fmla="*/ 1189142 h 1256101"/>
                <a:gd name="connsiteX410" fmla="*/ 2882440 w 3444743"/>
                <a:gd name="connsiteY410" fmla="*/ 1193140 h 1256101"/>
                <a:gd name="connsiteX411" fmla="*/ 2880690 w 3444743"/>
                <a:gd name="connsiteY411" fmla="*/ 1209865 h 1256101"/>
                <a:gd name="connsiteX412" fmla="*/ 2940687 w 3444743"/>
                <a:gd name="connsiteY412" fmla="*/ 1216142 h 1256101"/>
                <a:gd name="connsiteX413" fmla="*/ 2940493 w 3444743"/>
                <a:gd name="connsiteY413" fmla="*/ 1240548 h 1256101"/>
                <a:gd name="connsiteX414" fmla="*/ 2926089 w 3444743"/>
                <a:gd name="connsiteY414" fmla="*/ 1238642 h 1256101"/>
                <a:gd name="connsiteX415" fmla="*/ 2924974 w 3444743"/>
                <a:gd name="connsiteY415" fmla="*/ 1238106 h 1256101"/>
                <a:gd name="connsiteX416" fmla="*/ 2924948 w 3444743"/>
                <a:gd name="connsiteY416" fmla="*/ 1238102 h 1256101"/>
                <a:gd name="connsiteX417" fmla="*/ 2925034 w 3444743"/>
                <a:gd name="connsiteY417" fmla="*/ 1238485 h 1256101"/>
                <a:gd name="connsiteX418" fmla="*/ 2916715 w 3444743"/>
                <a:gd name="connsiteY418" fmla="*/ 1237256 h 1256101"/>
                <a:gd name="connsiteX419" fmla="*/ 2923570 w 3444743"/>
                <a:gd name="connsiteY419" fmla="*/ 1247102 h 1256101"/>
                <a:gd name="connsiteX420" fmla="*/ 2915318 w 3444743"/>
                <a:gd name="connsiteY420" fmla="*/ 1245920 h 1256101"/>
                <a:gd name="connsiteX421" fmla="*/ 2912105 w 3444743"/>
                <a:gd name="connsiteY421" fmla="*/ 1243595 h 1256101"/>
                <a:gd name="connsiteX422" fmla="*/ 2911661 w 3444743"/>
                <a:gd name="connsiteY422" fmla="*/ 1245397 h 1256101"/>
                <a:gd name="connsiteX423" fmla="*/ 2882565 w 3444743"/>
                <a:gd name="connsiteY423" fmla="*/ 1240939 h 1256101"/>
                <a:gd name="connsiteX424" fmla="*/ 2882501 w 3444743"/>
                <a:gd name="connsiteY424" fmla="*/ 1240931 h 1256101"/>
                <a:gd name="connsiteX425" fmla="*/ 2883639 w 3444743"/>
                <a:gd name="connsiteY425" fmla="*/ 1241491 h 1256101"/>
                <a:gd name="connsiteX426" fmla="*/ 2906693 w 3444743"/>
                <a:gd name="connsiteY426" fmla="*/ 1248304 h 1256101"/>
                <a:gd name="connsiteX427" fmla="*/ 2876672 w 3444743"/>
                <a:gd name="connsiteY427" fmla="*/ 1247275 h 1256101"/>
                <a:gd name="connsiteX428" fmla="*/ 2870207 w 3444743"/>
                <a:gd name="connsiteY428" fmla="*/ 1246265 h 1256101"/>
                <a:gd name="connsiteX429" fmla="*/ 2862130 w 3444743"/>
                <a:gd name="connsiteY429" fmla="*/ 1246777 h 1256101"/>
                <a:gd name="connsiteX430" fmla="*/ 2858722 w 3444743"/>
                <a:gd name="connsiteY430" fmla="*/ 1246660 h 1256101"/>
                <a:gd name="connsiteX431" fmla="*/ 2859332 w 3444743"/>
                <a:gd name="connsiteY431" fmla="*/ 1246954 h 1256101"/>
                <a:gd name="connsiteX432" fmla="*/ 2836161 w 3444743"/>
                <a:gd name="connsiteY432" fmla="*/ 1248424 h 1256101"/>
                <a:gd name="connsiteX433" fmla="*/ 2821917 w 3444743"/>
                <a:gd name="connsiteY433" fmla="*/ 1246121 h 1256101"/>
                <a:gd name="connsiteX434" fmla="*/ 2823258 w 3444743"/>
                <a:gd name="connsiteY434" fmla="*/ 1249411 h 1256101"/>
                <a:gd name="connsiteX435" fmla="*/ 2823860 w 3444743"/>
                <a:gd name="connsiteY435" fmla="*/ 1249939 h 1256101"/>
                <a:gd name="connsiteX436" fmla="*/ 2823957 w 3444743"/>
                <a:gd name="connsiteY436" fmla="*/ 1250025 h 1256101"/>
                <a:gd name="connsiteX437" fmla="*/ 2807673 w 3444743"/>
                <a:gd name="connsiteY437" fmla="*/ 1256101 h 1256101"/>
                <a:gd name="connsiteX438" fmla="*/ 2786871 w 3444743"/>
                <a:gd name="connsiteY438" fmla="*/ 1252492 h 1256101"/>
                <a:gd name="connsiteX439" fmla="*/ 2824845 w 3444743"/>
                <a:gd name="connsiteY439" fmla="*/ 1225657 h 1256101"/>
                <a:gd name="connsiteX440" fmla="*/ 2681775 w 3444743"/>
                <a:gd name="connsiteY440" fmla="*/ 1236034 h 1256101"/>
                <a:gd name="connsiteX441" fmla="*/ 2627081 w 3444743"/>
                <a:gd name="connsiteY441" fmla="*/ 1234485 h 1256101"/>
                <a:gd name="connsiteX442" fmla="*/ 2648343 w 3444743"/>
                <a:gd name="connsiteY442" fmla="*/ 1204050 h 1256101"/>
                <a:gd name="connsiteX443" fmla="*/ 2576916 w 3444743"/>
                <a:gd name="connsiteY443" fmla="*/ 1210149 h 1256101"/>
                <a:gd name="connsiteX444" fmla="*/ 2572827 w 3444743"/>
                <a:gd name="connsiteY444" fmla="*/ 1210711 h 1256101"/>
                <a:gd name="connsiteX445" fmla="*/ 2516033 w 3444743"/>
                <a:gd name="connsiteY445" fmla="*/ 1218605 h 1256101"/>
                <a:gd name="connsiteX446" fmla="*/ 2509267 w 3444743"/>
                <a:gd name="connsiteY446" fmla="*/ 1207430 h 1256101"/>
                <a:gd name="connsiteX447" fmla="*/ 2438404 w 3444743"/>
                <a:gd name="connsiteY447" fmla="*/ 1199499 h 1256101"/>
                <a:gd name="connsiteX448" fmla="*/ 2472955 w 3444743"/>
                <a:gd name="connsiteY448" fmla="*/ 1208633 h 1256101"/>
                <a:gd name="connsiteX449" fmla="*/ 2384974 w 3444743"/>
                <a:gd name="connsiteY449" fmla="*/ 1194540 h 1256101"/>
                <a:gd name="connsiteX450" fmla="*/ 2377487 w 3444743"/>
                <a:gd name="connsiteY450" fmla="*/ 1196309 h 1256101"/>
                <a:gd name="connsiteX451" fmla="*/ 2372890 w 3444743"/>
                <a:gd name="connsiteY451" fmla="*/ 1198074 h 1256101"/>
                <a:gd name="connsiteX452" fmla="*/ 2451362 w 3444743"/>
                <a:gd name="connsiteY452" fmla="*/ 1214138 h 1256101"/>
                <a:gd name="connsiteX453" fmla="*/ 2361917 w 3444743"/>
                <a:gd name="connsiteY453" fmla="*/ 1202100 h 1256101"/>
                <a:gd name="connsiteX454" fmla="*/ 2370218 w 3444743"/>
                <a:gd name="connsiteY454" fmla="*/ 1206260 h 1256101"/>
                <a:gd name="connsiteX455" fmla="*/ 2354526 w 3444743"/>
                <a:gd name="connsiteY455" fmla="*/ 1203965 h 1256101"/>
                <a:gd name="connsiteX456" fmla="*/ 2350754 w 3444743"/>
                <a:gd name="connsiteY456" fmla="*/ 1205118 h 1256101"/>
                <a:gd name="connsiteX457" fmla="*/ 2349622 w 3444743"/>
                <a:gd name="connsiteY457" fmla="*/ 1204832 h 1256101"/>
                <a:gd name="connsiteX458" fmla="*/ 2353745 w 3444743"/>
                <a:gd name="connsiteY458" fmla="*/ 1165427 h 1256101"/>
                <a:gd name="connsiteX459" fmla="*/ 2315796 w 3444743"/>
                <a:gd name="connsiteY459" fmla="*/ 1168955 h 1256101"/>
                <a:gd name="connsiteX460" fmla="*/ 2307238 w 3444743"/>
                <a:gd name="connsiteY460" fmla="*/ 1169795 h 1256101"/>
                <a:gd name="connsiteX461" fmla="*/ 2188376 w 3444743"/>
                <a:gd name="connsiteY461" fmla="*/ 1181563 h 1256101"/>
                <a:gd name="connsiteX462" fmla="*/ 2177181 w 3444743"/>
                <a:gd name="connsiteY462" fmla="*/ 1175649 h 1256101"/>
                <a:gd name="connsiteX463" fmla="*/ 2161646 w 3444743"/>
                <a:gd name="connsiteY463" fmla="*/ 1177855 h 1256101"/>
                <a:gd name="connsiteX464" fmla="*/ 2152047 w 3444743"/>
                <a:gd name="connsiteY464" fmla="*/ 1176038 h 1256101"/>
                <a:gd name="connsiteX465" fmla="*/ 2152847 w 3444743"/>
                <a:gd name="connsiteY465" fmla="*/ 1179272 h 1256101"/>
                <a:gd name="connsiteX466" fmla="*/ 2153238 w 3444743"/>
                <a:gd name="connsiteY466" fmla="*/ 1179778 h 1256101"/>
                <a:gd name="connsiteX467" fmla="*/ 2153301 w 3444743"/>
                <a:gd name="connsiteY467" fmla="*/ 1179861 h 1256101"/>
                <a:gd name="connsiteX468" fmla="*/ 2142034 w 3444743"/>
                <a:gd name="connsiteY468" fmla="*/ 1186461 h 1256101"/>
                <a:gd name="connsiteX469" fmla="*/ 2128023 w 3444743"/>
                <a:gd name="connsiteY469" fmla="*/ 1183563 h 1256101"/>
                <a:gd name="connsiteX470" fmla="*/ 2145216 w 3444743"/>
                <a:gd name="connsiteY470" fmla="*/ 1172599 h 1256101"/>
                <a:gd name="connsiteX471" fmla="*/ 2045937 w 3444743"/>
                <a:gd name="connsiteY471" fmla="*/ 1172308 h 1256101"/>
                <a:gd name="connsiteX472" fmla="*/ 2045867 w 3444743"/>
                <a:gd name="connsiteY472" fmla="*/ 1170777 h 1256101"/>
                <a:gd name="connsiteX473" fmla="*/ 2020079 w 3444743"/>
                <a:gd name="connsiteY473" fmla="*/ 1170980 h 1256101"/>
                <a:gd name="connsiteX474" fmla="*/ 2035544 w 3444743"/>
                <a:gd name="connsiteY474" fmla="*/ 1139939 h 1256101"/>
                <a:gd name="connsiteX475" fmla="*/ 1986818 w 3444743"/>
                <a:gd name="connsiteY475" fmla="*/ 1148412 h 1256101"/>
                <a:gd name="connsiteX476" fmla="*/ 1984021 w 3444743"/>
                <a:gd name="connsiteY476" fmla="*/ 1149109 h 1256101"/>
                <a:gd name="connsiteX477" fmla="*/ 1945174 w 3444743"/>
                <a:gd name="connsiteY477" fmla="*/ 1158881 h 1256101"/>
                <a:gd name="connsiteX478" fmla="*/ 1940953 w 3444743"/>
                <a:gd name="connsiteY478" fmla="*/ 1147972 h 1256101"/>
                <a:gd name="connsiteX479" fmla="*/ 1893080 w 3444743"/>
                <a:gd name="connsiteY479" fmla="*/ 1142447 h 1256101"/>
                <a:gd name="connsiteX480" fmla="*/ 1916245 w 3444743"/>
                <a:gd name="connsiteY480" fmla="*/ 1150389 h 1256101"/>
                <a:gd name="connsiteX481" fmla="*/ 1856950 w 3444743"/>
                <a:gd name="connsiteY481" fmla="*/ 1139297 h 1256101"/>
                <a:gd name="connsiteX482" fmla="*/ 1851806 w 3444743"/>
                <a:gd name="connsiteY482" fmla="*/ 1141312 h 1256101"/>
                <a:gd name="connsiteX483" fmla="*/ 1848621 w 3444743"/>
                <a:gd name="connsiteY483" fmla="*/ 1143225 h 1256101"/>
                <a:gd name="connsiteX484" fmla="*/ 1901392 w 3444743"/>
                <a:gd name="connsiteY484" fmla="*/ 1156599 h 1256101"/>
                <a:gd name="connsiteX485" fmla="*/ 1841034 w 3444743"/>
                <a:gd name="connsiteY485" fmla="*/ 1147604 h 1256101"/>
                <a:gd name="connsiteX486" fmla="*/ 1846533 w 3444743"/>
                <a:gd name="connsiteY486" fmla="*/ 1151471 h 1256101"/>
                <a:gd name="connsiteX487" fmla="*/ 1835950 w 3444743"/>
                <a:gd name="connsiteY487" fmla="*/ 1149711 h 1256101"/>
                <a:gd name="connsiteX488" fmla="*/ 1833347 w 3444743"/>
                <a:gd name="connsiteY488" fmla="*/ 1150986 h 1256101"/>
                <a:gd name="connsiteX489" fmla="*/ 1828253 w 3444743"/>
                <a:gd name="connsiteY489" fmla="*/ 1149325 h 1256101"/>
                <a:gd name="connsiteX490" fmla="*/ 1825344 w 3444743"/>
                <a:gd name="connsiteY490" fmla="*/ 1149140 h 1256101"/>
                <a:gd name="connsiteX491" fmla="*/ 1819016 w 3444743"/>
                <a:gd name="connsiteY491" fmla="*/ 1145640 h 1256101"/>
                <a:gd name="connsiteX492" fmla="*/ 1816016 w 3444743"/>
                <a:gd name="connsiteY492" fmla="*/ 1144906 h 1256101"/>
                <a:gd name="connsiteX493" fmla="*/ 1812016 w 3444743"/>
                <a:gd name="connsiteY493" fmla="*/ 1149462 h 1256101"/>
                <a:gd name="connsiteX494" fmla="*/ 1788241 w 3444743"/>
                <a:gd name="connsiteY494" fmla="*/ 1143494 h 1256101"/>
                <a:gd name="connsiteX495" fmla="*/ 1774286 w 3444743"/>
                <a:gd name="connsiteY495" fmla="*/ 1143035 h 1256101"/>
                <a:gd name="connsiteX496" fmla="*/ 1768701 w 3444743"/>
                <a:gd name="connsiteY496" fmla="*/ 1146848 h 1256101"/>
                <a:gd name="connsiteX497" fmla="*/ 1810174 w 3444743"/>
                <a:gd name="connsiteY497" fmla="*/ 1160835 h 1256101"/>
                <a:gd name="connsiteX498" fmla="*/ 1808494 w 3444743"/>
                <a:gd name="connsiteY498" fmla="*/ 1161481 h 1256101"/>
                <a:gd name="connsiteX499" fmla="*/ 1771699 w 3444743"/>
                <a:gd name="connsiteY499" fmla="*/ 1157987 h 1256101"/>
                <a:gd name="connsiteX500" fmla="*/ 1779483 w 3444743"/>
                <a:gd name="connsiteY500" fmla="*/ 1160619 h 1256101"/>
                <a:gd name="connsiteX501" fmla="*/ 1769421 w 3444743"/>
                <a:gd name="connsiteY501" fmla="*/ 1160459 h 1256101"/>
                <a:gd name="connsiteX502" fmla="*/ 1701016 w 3444743"/>
                <a:gd name="connsiteY502" fmla="*/ 1151272 h 1256101"/>
                <a:gd name="connsiteX503" fmla="*/ 1695499 w 3444743"/>
                <a:gd name="connsiteY503" fmla="*/ 1152154 h 1256101"/>
                <a:gd name="connsiteX504" fmla="*/ 1687089 w 3444743"/>
                <a:gd name="connsiteY504" fmla="*/ 1149374 h 1256101"/>
                <a:gd name="connsiteX505" fmla="*/ 1684174 w 3444743"/>
                <a:gd name="connsiteY505" fmla="*/ 1148977 h 1256101"/>
                <a:gd name="connsiteX506" fmla="*/ 1684169 w 3444743"/>
                <a:gd name="connsiteY506" fmla="*/ 1151630 h 1256101"/>
                <a:gd name="connsiteX507" fmla="*/ 1724316 w 3444743"/>
                <a:gd name="connsiteY507" fmla="*/ 1163279 h 1256101"/>
                <a:gd name="connsiteX508" fmla="*/ 1696845 w 3444743"/>
                <a:gd name="connsiteY508" fmla="*/ 1161237 h 1256101"/>
                <a:gd name="connsiteX509" fmla="*/ 1704475 w 3444743"/>
                <a:gd name="connsiteY509" fmla="*/ 1163315 h 1256101"/>
                <a:gd name="connsiteX510" fmla="*/ 1697728 w 3444743"/>
                <a:gd name="connsiteY510" fmla="*/ 1163448 h 1256101"/>
                <a:gd name="connsiteX511" fmla="*/ 1646697 w 3444743"/>
                <a:gd name="connsiteY511" fmla="*/ 1157536 h 1256101"/>
                <a:gd name="connsiteX512" fmla="*/ 1640771 w 3444743"/>
                <a:gd name="connsiteY512" fmla="*/ 1157642 h 1256101"/>
                <a:gd name="connsiteX513" fmla="*/ 1640117 w 3444743"/>
                <a:gd name="connsiteY513" fmla="*/ 1157493 h 1256101"/>
                <a:gd name="connsiteX514" fmla="*/ 1626380 w 3444743"/>
                <a:gd name="connsiteY514" fmla="*/ 1155453 h 1256101"/>
                <a:gd name="connsiteX515" fmla="*/ 1612713 w 3444743"/>
                <a:gd name="connsiteY515" fmla="*/ 1154244 h 1256101"/>
                <a:gd name="connsiteX516" fmla="*/ 1612931 w 3444743"/>
                <a:gd name="connsiteY516" fmla="*/ 1155335 h 1256101"/>
                <a:gd name="connsiteX517" fmla="*/ 1626598 w 3444743"/>
                <a:gd name="connsiteY517" fmla="*/ 1164155 h 1256101"/>
                <a:gd name="connsiteX518" fmla="*/ 1623847 w 3444743"/>
                <a:gd name="connsiteY518" fmla="*/ 1164679 h 1256101"/>
                <a:gd name="connsiteX519" fmla="*/ 1618471 w 3444743"/>
                <a:gd name="connsiteY519" fmla="*/ 1164179 h 1256101"/>
                <a:gd name="connsiteX520" fmla="*/ 1619179 w 3444743"/>
                <a:gd name="connsiteY520" fmla="*/ 1166372 h 1256101"/>
                <a:gd name="connsiteX521" fmla="*/ 1603647 w 3444743"/>
                <a:gd name="connsiteY521" fmla="*/ 1164253 h 1256101"/>
                <a:gd name="connsiteX522" fmla="*/ 1599839 w 3444743"/>
                <a:gd name="connsiteY522" fmla="*/ 1163791 h 1256101"/>
                <a:gd name="connsiteX523" fmla="*/ 1589526 w 3444743"/>
                <a:gd name="connsiteY523" fmla="*/ 1163323 h 1256101"/>
                <a:gd name="connsiteX524" fmla="*/ 1596166 w 3444743"/>
                <a:gd name="connsiteY524" fmla="*/ 1174378 h 1256101"/>
                <a:gd name="connsiteX525" fmla="*/ 1579824 w 3444743"/>
                <a:gd name="connsiteY525" fmla="*/ 1166361 h 1256101"/>
                <a:gd name="connsiteX526" fmla="*/ 1574661 w 3444743"/>
                <a:gd name="connsiteY526" fmla="*/ 1169901 h 1256101"/>
                <a:gd name="connsiteX527" fmla="*/ 1570638 w 3444743"/>
                <a:gd name="connsiteY527" fmla="*/ 1165323 h 1256101"/>
                <a:gd name="connsiteX528" fmla="*/ 1570931 w 3444743"/>
                <a:gd name="connsiteY528" fmla="*/ 1164895 h 1256101"/>
                <a:gd name="connsiteX529" fmla="*/ 1553289 w 3444743"/>
                <a:gd name="connsiteY529" fmla="*/ 1171185 h 1256101"/>
                <a:gd name="connsiteX530" fmla="*/ 1540701 w 3444743"/>
                <a:gd name="connsiteY530" fmla="*/ 1163279 h 1256101"/>
                <a:gd name="connsiteX531" fmla="*/ 1533395 w 3444743"/>
                <a:gd name="connsiteY531" fmla="*/ 1164871 h 1256101"/>
                <a:gd name="connsiteX532" fmla="*/ 1527434 w 3444743"/>
                <a:gd name="connsiteY532" fmla="*/ 1161405 h 1256101"/>
                <a:gd name="connsiteX533" fmla="*/ 1529111 w 3444743"/>
                <a:gd name="connsiteY533" fmla="*/ 1157092 h 1256101"/>
                <a:gd name="connsiteX534" fmla="*/ 1516473 w 3444743"/>
                <a:gd name="connsiteY534" fmla="*/ 1156809 h 1256101"/>
                <a:gd name="connsiteX535" fmla="*/ 1516590 w 3444743"/>
                <a:gd name="connsiteY535" fmla="*/ 1159067 h 1256101"/>
                <a:gd name="connsiteX536" fmla="*/ 1508336 w 3444743"/>
                <a:gd name="connsiteY536" fmla="*/ 1156808 h 1256101"/>
                <a:gd name="connsiteX537" fmla="*/ 1504249 w 3444743"/>
                <a:gd name="connsiteY537" fmla="*/ 1156743 h 1256101"/>
                <a:gd name="connsiteX538" fmla="*/ 1498229 w 3444743"/>
                <a:gd name="connsiteY538" fmla="*/ 1162960 h 1256101"/>
                <a:gd name="connsiteX539" fmla="*/ 1486852 w 3444743"/>
                <a:gd name="connsiteY539" fmla="*/ 1157081 h 1256101"/>
                <a:gd name="connsiteX540" fmla="*/ 1485762 w 3444743"/>
                <a:gd name="connsiteY540" fmla="*/ 1156718 h 1256101"/>
                <a:gd name="connsiteX541" fmla="*/ 1485771 w 3444743"/>
                <a:gd name="connsiteY541" fmla="*/ 1156731 h 1256101"/>
                <a:gd name="connsiteX542" fmla="*/ 1492026 w 3444743"/>
                <a:gd name="connsiteY542" fmla="*/ 1165262 h 1256101"/>
                <a:gd name="connsiteX543" fmla="*/ 1470282 w 3444743"/>
                <a:gd name="connsiteY543" fmla="*/ 1160982 h 1256101"/>
                <a:gd name="connsiteX544" fmla="*/ 1474697 w 3444743"/>
                <a:gd name="connsiteY544" fmla="*/ 1168972 h 1256101"/>
                <a:gd name="connsiteX545" fmla="*/ 1471058 w 3444743"/>
                <a:gd name="connsiteY545" fmla="*/ 1168386 h 1256101"/>
                <a:gd name="connsiteX546" fmla="*/ 1465074 w 3444743"/>
                <a:gd name="connsiteY546" fmla="*/ 1165375 h 1256101"/>
                <a:gd name="connsiteX547" fmla="*/ 1460001 w 3444743"/>
                <a:gd name="connsiteY547" fmla="*/ 1171393 h 1256101"/>
                <a:gd name="connsiteX548" fmla="*/ 1445622 w 3444743"/>
                <a:gd name="connsiteY548" fmla="*/ 1162200 h 1256101"/>
                <a:gd name="connsiteX549" fmla="*/ 1444768 w 3444743"/>
                <a:gd name="connsiteY549" fmla="*/ 1162051 h 1256101"/>
                <a:gd name="connsiteX550" fmla="*/ 1444156 w 3444743"/>
                <a:gd name="connsiteY550" fmla="*/ 1166135 h 1256101"/>
                <a:gd name="connsiteX551" fmla="*/ 1438737 w 3444743"/>
                <a:gd name="connsiteY551" fmla="*/ 1161463 h 1256101"/>
                <a:gd name="connsiteX552" fmla="*/ 1431049 w 3444743"/>
                <a:gd name="connsiteY552" fmla="*/ 1166913 h 1256101"/>
                <a:gd name="connsiteX553" fmla="*/ 1430335 w 3444743"/>
                <a:gd name="connsiteY553" fmla="*/ 1156491 h 1256101"/>
                <a:gd name="connsiteX554" fmla="*/ 1423226 w 3444743"/>
                <a:gd name="connsiteY554" fmla="*/ 1155098 h 1256101"/>
                <a:gd name="connsiteX555" fmla="*/ 1422184 w 3444743"/>
                <a:gd name="connsiteY555" fmla="*/ 1155780 h 1256101"/>
                <a:gd name="connsiteX556" fmla="*/ 1420743 w 3444743"/>
                <a:gd name="connsiteY556" fmla="*/ 1154887 h 1256101"/>
                <a:gd name="connsiteX557" fmla="*/ 1410727 w 3444743"/>
                <a:gd name="connsiteY557" fmla="*/ 1154277 h 1256101"/>
                <a:gd name="connsiteX558" fmla="*/ 1410151 w 3444743"/>
                <a:gd name="connsiteY558" fmla="*/ 1152098 h 1256101"/>
                <a:gd name="connsiteX559" fmla="*/ 1406569 w 3444743"/>
                <a:gd name="connsiteY559" fmla="*/ 1151640 h 1256101"/>
                <a:gd name="connsiteX560" fmla="*/ 1404356 w 3444743"/>
                <a:gd name="connsiteY560" fmla="*/ 1150587 h 1256101"/>
                <a:gd name="connsiteX561" fmla="*/ 1409748 w 3444743"/>
                <a:gd name="connsiteY561" fmla="*/ 1143803 h 1256101"/>
                <a:gd name="connsiteX562" fmla="*/ 1408803 w 3444743"/>
                <a:gd name="connsiteY562" fmla="*/ 1141048 h 1256101"/>
                <a:gd name="connsiteX563" fmla="*/ 1394921 w 3444743"/>
                <a:gd name="connsiteY563" fmla="*/ 1141633 h 1256101"/>
                <a:gd name="connsiteX564" fmla="*/ 1400265 w 3444743"/>
                <a:gd name="connsiteY564" fmla="*/ 1145808 h 1256101"/>
                <a:gd name="connsiteX565" fmla="*/ 1396797 w 3444743"/>
                <a:gd name="connsiteY565" fmla="*/ 1146290 h 1256101"/>
                <a:gd name="connsiteX566" fmla="*/ 1384957 w 3444743"/>
                <a:gd name="connsiteY566" fmla="*/ 1144687 h 1256101"/>
                <a:gd name="connsiteX567" fmla="*/ 1376987 w 3444743"/>
                <a:gd name="connsiteY567" fmla="*/ 1138151 h 1256101"/>
                <a:gd name="connsiteX568" fmla="*/ 1366909 w 3444743"/>
                <a:gd name="connsiteY568" fmla="*/ 1139231 h 1256101"/>
                <a:gd name="connsiteX569" fmla="*/ 1364478 w 3444743"/>
                <a:gd name="connsiteY569" fmla="*/ 1138902 h 1256101"/>
                <a:gd name="connsiteX570" fmla="*/ 1331641 w 3444743"/>
                <a:gd name="connsiteY570" fmla="*/ 1169930 h 1256101"/>
                <a:gd name="connsiteX571" fmla="*/ 1328357 w 3444743"/>
                <a:gd name="connsiteY571" fmla="*/ 1163659 h 1256101"/>
                <a:gd name="connsiteX572" fmla="*/ 1272900 w 3444743"/>
                <a:gd name="connsiteY572" fmla="*/ 1189030 h 1256101"/>
                <a:gd name="connsiteX573" fmla="*/ 1251565 w 3444743"/>
                <a:gd name="connsiteY573" fmla="*/ 1171230 h 1256101"/>
                <a:gd name="connsiteX574" fmla="*/ 1251033 w 3444743"/>
                <a:gd name="connsiteY574" fmla="*/ 1150881 h 1256101"/>
                <a:gd name="connsiteX575" fmla="*/ 1234832 w 3444743"/>
                <a:gd name="connsiteY575" fmla="*/ 1157214 h 1256101"/>
                <a:gd name="connsiteX576" fmla="*/ 1200855 w 3444743"/>
                <a:gd name="connsiteY576" fmla="*/ 1133081 h 1256101"/>
                <a:gd name="connsiteX577" fmla="*/ 1180866 w 3444743"/>
                <a:gd name="connsiteY577" fmla="*/ 1126350 h 1256101"/>
                <a:gd name="connsiteX578" fmla="*/ 1176295 w 3444743"/>
                <a:gd name="connsiteY578" fmla="*/ 1119989 h 1256101"/>
                <a:gd name="connsiteX579" fmla="*/ 1163109 w 3444743"/>
                <a:gd name="connsiteY579" fmla="*/ 1121317 h 1256101"/>
                <a:gd name="connsiteX580" fmla="*/ 1148365 w 3444743"/>
                <a:gd name="connsiteY580" fmla="*/ 1140657 h 1256101"/>
                <a:gd name="connsiteX581" fmla="*/ 1126213 w 3444743"/>
                <a:gd name="connsiteY581" fmla="*/ 1127125 h 1256101"/>
                <a:gd name="connsiteX582" fmla="*/ 1118414 w 3444743"/>
                <a:gd name="connsiteY582" fmla="*/ 1127174 h 1256101"/>
                <a:gd name="connsiteX583" fmla="*/ 1054695 w 3444743"/>
                <a:gd name="connsiteY583" fmla="*/ 1144354 h 1256101"/>
                <a:gd name="connsiteX584" fmla="*/ 1067007 w 3444743"/>
                <a:gd name="connsiteY584" fmla="*/ 1132301 h 1256101"/>
                <a:gd name="connsiteX585" fmla="*/ 1053086 w 3444743"/>
                <a:gd name="connsiteY585" fmla="*/ 1129874 h 1256101"/>
                <a:gd name="connsiteX586" fmla="*/ 987001 w 3444743"/>
                <a:gd name="connsiteY586" fmla="*/ 1147627 h 1256101"/>
                <a:gd name="connsiteX587" fmla="*/ 978921 w 3444743"/>
                <a:gd name="connsiteY587" fmla="*/ 1146401 h 1256101"/>
                <a:gd name="connsiteX588" fmla="*/ 936225 w 3444743"/>
                <a:gd name="connsiteY588" fmla="*/ 1160681 h 1256101"/>
                <a:gd name="connsiteX589" fmla="*/ 944092 w 3444743"/>
                <a:gd name="connsiteY589" fmla="*/ 1149240 h 1256101"/>
                <a:gd name="connsiteX590" fmla="*/ 934495 w 3444743"/>
                <a:gd name="connsiteY590" fmla="*/ 1146220 h 1256101"/>
                <a:gd name="connsiteX591" fmla="*/ 821090 w 3444743"/>
                <a:gd name="connsiteY591" fmla="*/ 1190031 h 1256101"/>
                <a:gd name="connsiteX592" fmla="*/ 815048 w 3444743"/>
                <a:gd name="connsiteY592" fmla="*/ 1189340 h 1256101"/>
                <a:gd name="connsiteX593" fmla="*/ 800469 w 3444743"/>
                <a:gd name="connsiteY593" fmla="*/ 1184193 h 1256101"/>
                <a:gd name="connsiteX594" fmla="*/ 811707 w 3444743"/>
                <a:gd name="connsiteY594" fmla="*/ 1176937 h 1256101"/>
                <a:gd name="connsiteX595" fmla="*/ 769228 w 3444743"/>
                <a:gd name="connsiteY595" fmla="*/ 1180428 h 1256101"/>
                <a:gd name="connsiteX596" fmla="*/ 694452 w 3444743"/>
                <a:gd name="connsiteY596" fmla="*/ 1155366 h 1256101"/>
                <a:gd name="connsiteX597" fmla="*/ 683985 w 3444743"/>
                <a:gd name="connsiteY597" fmla="*/ 1156590 h 1256101"/>
                <a:gd name="connsiteX598" fmla="*/ 672554 w 3444743"/>
                <a:gd name="connsiteY598" fmla="*/ 1157813 h 1256101"/>
                <a:gd name="connsiteX599" fmla="*/ 678863 w 3444743"/>
                <a:gd name="connsiteY599" fmla="*/ 1151670 h 1256101"/>
                <a:gd name="connsiteX600" fmla="*/ 676986 w 3444743"/>
                <a:gd name="connsiteY600" fmla="*/ 1151159 h 1256101"/>
                <a:gd name="connsiteX601" fmla="*/ 669487 w 3444743"/>
                <a:gd name="connsiteY601" fmla="*/ 1150467 h 1256101"/>
                <a:gd name="connsiteX602" fmla="*/ 664387 w 3444743"/>
                <a:gd name="connsiteY602" fmla="*/ 1151378 h 1256101"/>
                <a:gd name="connsiteX603" fmla="*/ 663053 w 3444743"/>
                <a:gd name="connsiteY603" fmla="*/ 1151352 h 1256101"/>
                <a:gd name="connsiteX604" fmla="*/ 644112 w 3444743"/>
                <a:gd name="connsiteY604" fmla="*/ 1154488 h 1256101"/>
                <a:gd name="connsiteX605" fmla="*/ 638248 w 3444743"/>
                <a:gd name="connsiteY605" fmla="*/ 1154827 h 1256101"/>
                <a:gd name="connsiteX606" fmla="*/ 637167 w 3444743"/>
                <a:gd name="connsiteY606" fmla="*/ 1155463 h 1256101"/>
                <a:gd name="connsiteX607" fmla="*/ 626198 w 3444743"/>
                <a:gd name="connsiteY607" fmla="*/ 1156996 h 1256101"/>
                <a:gd name="connsiteX608" fmla="*/ 616820 w 3444743"/>
                <a:gd name="connsiteY608" fmla="*/ 1157780 h 1256101"/>
                <a:gd name="connsiteX609" fmla="*/ 609308 w 3444743"/>
                <a:gd name="connsiteY609" fmla="*/ 1161055 h 1256101"/>
                <a:gd name="connsiteX610" fmla="*/ 581284 w 3444743"/>
                <a:gd name="connsiteY610" fmla="*/ 1154059 h 1256101"/>
                <a:gd name="connsiteX611" fmla="*/ 543194 w 3444743"/>
                <a:gd name="connsiteY611" fmla="*/ 1157776 h 1256101"/>
                <a:gd name="connsiteX612" fmla="*/ 550959 w 3444743"/>
                <a:gd name="connsiteY612" fmla="*/ 1154311 h 1256101"/>
                <a:gd name="connsiteX613" fmla="*/ 541978 w 3444743"/>
                <a:gd name="connsiteY613" fmla="*/ 1156021 h 1256101"/>
                <a:gd name="connsiteX614" fmla="*/ 540593 w 3444743"/>
                <a:gd name="connsiteY614" fmla="*/ 1136738 h 1256101"/>
                <a:gd name="connsiteX615" fmla="*/ 524186 w 3444743"/>
                <a:gd name="connsiteY615" fmla="*/ 1153063 h 1256101"/>
                <a:gd name="connsiteX616" fmla="*/ 535608 w 3444743"/>
                <a:gd name="connsiteY616" fmla="*/ 1116054 h 1256101"/>
                <a:gd name="connsiteX617" fmla="*/ 526750 w 3444743"/>
                <a:gd name="connsiteY617" fmla="*/ 1114382 h 1256101"/>
                <a:gd name="connsiteX618" fmla="*/ 519062 w 3444743"/>
                <a:gd name="connsiteY618" fmla="*/ 1113695 h 1256101"/>
                <a:gd name="connsiteX619" fmla="*/ 497306 w 3444743"/>
                <a:gd name="connsiteY619" fmla="*/ 1148442 h 1256101"/>
                <a:gd name="connsiteX620" fmla="*/ 501337 w 3444743"/>
                <a:gd name="connsiteY620" fmla="*/ 1111958 h 1256101"/>
                <a:gd name="connsiteX621" fmla="*/ 490885 w 3444743"/>
                <a:gd name="connsiteY621" fmla="*/ 1116860 h 1256101"/>
                <a:gd name="connsiteX622" fmla="*/ 492198 w 3444743"/>
                <a:gd name="connsiteY622" fmla="*/ 1110368 h 1256101"/>
                <a:gd name="connsiteX623" fmla="*/ 486867 w 3444743"/>
                <a:gd name="connsiteY623" fmla="*/ 1109654 h 1256101"/>
                <a:gd name="connsiteX624" fmla="*/ 110769 w 3444743"/>
                <a:gd name="connsiteY624" fmla="*/ 1173448 h 1256101"/>
                <a:gd name="connsiteX625" fmla="*/ 645458 w 3444743"/>
                <a:gd name="connsiteY625" fmla="*/ 1087339 h 1256101"/>
                <a:gd name="connsiteX626" fmla="*/ 642427 w 3444743"/>
                <a:gd name="connsiteY626" fmla="*/ 1065347 h 1256101"/>
                <a:gd name="connsiteX627" fmla="*/ 634719 w 3444743"/>
                <a:gd name="connsiteY627" fmla="*/ 1074381 h 1256101"/>
                <a:gd name="connsiteX628" fmla="*/ 630622 w 3444743"/>
                <a:gd name="connsiteY628" fmla="*/ 1063741 h 1256101"/>
                <a:gd name="connsiteX629" fmla="*/ 625562 w 3444743"/>
                <a:gd name="connsiteY629" fmla="*/ 1066099 h 1256101"/>
                <a:gd name="connsiteX630" fmla="*/ 623471 w 3444743"/>
                <a:gd name="connsiteY630" fmla="*/ 1047821 h 1256101"/>
                <a:gd name="connsiteX631" fmla="*/ 617556 w 3444743"/>
                <a:gd name="connsiteY631" fmla="*/ 1044281 h 1256101"/>
                <a:gd name="connsiteX632" fmla="*/ 615121 w 3444743"/>
                <a:gd name="connsiteY632" fmla="*/ 1045376 h 1256101"/>
                <a:gd name="connsiteX633" fmla="*/ 600253 w 3444743"/>
                <a:gd name="connsiteY633" fmla="*/ 1050926 h 1256101"/>
                <a:gd name="connsiteX634" fmla="*/ 590136 w 3444743"/>
                <a:gd name="connsiteY634" fmla="*/ 1057598 h 1256101"/>
                <a:gd name="connsiteX635" fmla="*/ 579364 w 3444743"/>
                <a:gd name="connsiteY635" fmla="*/ 1049440 h 1256101"/>
                <a:gd name="connsiteX636" fmla="*/ 567009 w 3444743"/>
                <a:gd name="connsiteY636" fmla="*/ 1054538 h 1256101"/>
                <a:gd name="connsiteX637" fmla="*/ 569266 w 3444743"/>
                <a:gd name="connsiteY637" fmla="*/ 1043512 h 1256101"/>
                <a:gd name="connsiteX638" fmla="*/ 539269 w 3444743"/>
                <a:gd name="connsiteY638" fmla="*/ 1049757 h 1256101"/>
                <a:gd name="connsiteX639" fmla="*/ 543976 w 3444743"/>
                <a:gd name="connsiteY639" fmla="*/ 1037959 h 1256101"/>
                <a:gd name="connsiteX640" fmla="*/ 543978 w 3444743"/>
                <a:gd name="connsiteY640" fmla="*/ 1037941 h 1256101"/>
                <a:gd name="connsiteX641" fmla="*/ 542561 w 3444743"/>
                <a:gd name="connsiteY641" fmla="*/ 1038457 h 1256101"/>
                <a:gd name="connsiteX642" fmla="*/ 528819 w 3444743"/>
                <a:gd name="connsiteY642" fmla="*/ 1046713 h 1256101"/>
                <a:gd name="connsiteX643" fmla="*/ 520722 w 3444743"/>
                <a:gd name="connsiteY643" fmla="*/ 1039763 h 1256101"/>
                <a:gd name="connsiteX644" fmla="*/ 521591 w 3444743"/>
                <a:gd name="connsiteY644" fmla="*/ 1037884 h 1256101"/>
                <a:gd name="connsiteX645" fmla="*/ 516614 w 3444743"/>
                <a:gd name="connsiteY645" fmla="*/ 1036065 h 1256101"/>
                <a:gd name="connsiteX646" fmla="*/ 515880 w 3444743"/>
                <a:gd name="connsiteY646" fmla="*/ 1035609 h 1256101"/>
                <a:gd name="connsiteX647" fmla="*/ 515142 w 3444743"/>
                <a:gd name="connsiteY647" fmla="*/ 1035880 h 1256101"/>
                <a:gd name="connsiteX648" fmla="*/ 501392 w 3444743"/>
                <a:gd name="connsiteY648" fmla="*/ 1031616 h 1256101"/>
                <a:gd name="connsiteX649" fmla="*/ 503564 w 3444743"/>
                <a:gd name="connsiteY649" fmla="*/ 1027438 h 1256101"/>
                <a:gd name="connsiteX650" fmla="*/ 493175 w 3444743"/>
                <a:gd name="connsiteY650" fmla="*/ 1029320 h 1256101"/>
                <a:gd name="connsiteX651" fmla="*/ 491656 w 3444743"/>
                <a:gd name="connsiteY651" fmla="*/ 1029707 h 1256101"/>
                <a:gd name="connsiteX652" fmla="*/ 491408 w 3444743"/>
                <a:gd name="connsiteY652" fmla="*/ 1029768 h 1256101"/>
                <a:gd name="connsiteX653" fmla="*/ 465036 w 3444743"/>
                <a:gd name="connsiteY653" fmla="*/ 1029213 h 1256101"/>
                <a:gd name="connsiteX654" fmla="*/ 469020 w 3444743"/>
                <a:gd name="connsiteY654" fmla="*/ 1022995 h 1256101"/>
                <a:gd name="connsiteX655" fmla="*/ 572488 w 3444743"/>
                <a:gd name="connsiteY655" fmla="*/ 1018149 h 1256101"/>
                <a:gd name="connsiteX656" fmla="*/ 483274 w 3444743"/>
                <a:gd name="connsiteY656" fmla="*/ 992436 h 1256101"/>
                <a:gd name="connsiteX657" fmla="*/ 467447 w 3444743"/>
                <a:gd name="connsiteY657" fmla="*/ 979931 h 1256101"/>
                <a:gd name="connsiteX658" fmla="*/ 576434 w 3444743"/>
                <a:gd name="connsiteY658" fmla="*/ 969750 h 1256101"/>
                <a:gd name="connsiteX659" fmla="*/ 528852 w 3444743"/>
                <a:gd name="connsiteY659" fmla="*/ 957358 h 1256101"/>
                <a:gd name="connsiteX660" fmla="*/ 525425 w 3444743"/>
                <a:gd name="connsiteY660" fmla="*/ 956751 h 1256101"/>
                <a:gd name="connsiteX661" fmla="*/ 477500 w 3444743"/>
                <a:gd name="connsiteY661" fmla="*/ 948373 h 1256101"/>
                <a:gd name="connsiteX662" fmla="*/ 511940 w 3444743"/>
                <a:gd name="connsiteY662" fmla="*/ 941503 h 1256101"/>
                <a:gd name="connsiteX663" fmla="*/ 511057 w 3444743"/>
                <a:gd name="connsiteY663" fmla="*/ 922433 h 1256101"/>
                <a:gd name="connsiteX664" fmla="*/ 494034 w 3444743"/>
                <a:gd name="connsiteY664" fmla="*/ 934284 h 1256101"/>
                <a:gd name="connsiteX665" fmla="*/ 507011 w 3444743"/>
                <a:gd name="connsiteY665" fmla="*/ 908549 h 1256101"/>
                <a:gd name="connsiteX666" fmla="*/ 498279 w 3444743"/>
                <a:gd name="connsiteY666" fmla="*/ 907798 h 1256101"/>
                <a:gd name="connsiteX667" fmla="*/ 490669 w 3444743"/>
                <a:gd name="connsiteY667" fmla="*/ 907664 h 1256101"/>
                <a:gd name="connsiteX668" fmla="*/ 467520 w 3444743"/>
                <a:gd name="connsiteY668" fmla="*/ 932312 h 1256101"/>
                <a:gd name="connsiteX669" fmla="*/ 473124 w 3444743"/>
                <a:gd name="connsiteY669" fmla="*/ 907259 h 1256101"/>
                <a:gd name="connsiteX670" fmla="*/ 462522 w 3444743"/>
                <a:gd name="connsiteY670" fmla="*/ 911060 h 1256101"/>
                <a:gd name="connsiteX671" fmla="*/ 464112 w 3444743"/>
                <a:gd name="connsiteY671" fmla="*/ 906574 h 1256101"/>
                <a:gd name="connsiteX672" fmla="*/ 458844 w 3444743"/>
                <a:gd name="connsiteY672" fmla="*/ 906322 h 1256101"/>
                <a:gd name="connsiteX673" fmla="*/ 462305 w 3444743"/>
                <a:gd name="connsiteY673" fmla="*/ 903759 h 1256101"/>
                <a:gd name="connsiteX674" fmla="*/ 461754 w 3444743"/>
                <a:gd name="connsiteY674" fmla="*/ 902674 h 1256101"/>
                <a:gd name="connsiteX675" fmla="*/ 470807 w 3444743"/>
                <a:gd name="connsiteY675" fmla="*/ 898776 h 1256101"/>
                <a:gd name="connsiteX676" fmla="*/ 472040 w 3444743"/>
                <a:gd name="connsiteY676" fmla="*/ 897386 h 1256101"/>
                <a:gd name="connsiteX677" fmla="*/ 455349 w 3444743"/>
                <a:gd name="connsiteY677" fmla="*/ 898291 h 1256101"/>
                <a:gd name="connsiteX678" fmla="*/ 465586 w 3444743"/>
                <a:gd name="connsiteY678" fmla="*/ 887214 h 1256101"/>
                <a:gd name="connsiteX679" fmla="*/ 461514 w 3444743"/>
                <a:gd name="connsiteY679" fmla="*/ 882230 h 1256101"/>
                <a:gd name="connsiteX680" fmla="*/ 446651 w 3444743"/>
                <a:gd name="connsiteY680" fmla="*/ 882224 h 1256101"/>
                <a:gd name="connsiteX681" fmla="*/ 414134 w 3444743"/>
                <a:gd name="connsiteY681" fmla="*/ 903074 h 1256101"/>
                <a:gd name="connsiteX682" fmla="*/ 410965 w 3444743"/>
                <a:gd name="connsiteY682" fmla="*/ 888791 h 1256101"/>
                <a:gd name="connsiteX683" fmla="*/ 405368 w 3444743"/>
                <a:gd name="connsiteY683" fmla="*/ 892754 h 1256101"/>
                <a:gd name="connsiteX684" fmla="*/ 401866 w 3444743"/>
                <a:gd name="connsiteY684" fmla="*/ 889244 h 1256101"/>
                <a:gd name="connsiteX685" fmla="*/ 404886 w 3444743"/>
                <a:gd name="connsiteY685" fmla="*/ 861353 h 1256101"/>
                <a:gd name="connsiteX686" fmla="*/ 399753 w 3444743"/>
                <a:gd name="connsiteY686" fmla="*/ 859910 h 1256101"/>
                <a:gd name="connsiteX687" fmla="*/ 405592 w 3444743"/>
                <a:gd name="connsiteY687" fmla="*/ 855660 h 1256101"/>
                <a:gd name="connsiteX688" fmla="*/ 405737 w 3444743"/>
                <a:gd name="connsiteY688" fmla="*/ 854469 h 1256101"/>
                <a:gd name="connsiteX689" fmla="*/ 396948 w 3444743"/>
                <a:gd name="connsiteY689" fmla="*/ 855788 h 1256101"/>
                <a:gd name="connsiteX690" fmla="*/ 374457 w 3444743"/>
                <a:gd name="connsiteY690" fmla="*/ 875272 h 1256101"/>
                <a:gd name="connsiteX691" fmla="*/ 370214 w 3444743"/>
                <a:gd name="connsiteY691" fmla="*/ 864890 h 1256101"/>
                <a:gd name="connsiteX692" fmla="*/ 366389 w 3444743"/>
                <a:gd name="connsiteY692" fmla="*/ 868526 h 1256101"/>
                <a:gd name="connsiteX693" fmla="*/ 363245 w 3444743"/>
                <a:gd name="connsiteY693" fmla="*/ 866293 h 1256101"/>
                <a:gd name="connsiteX694" fmla="*/ 362377 w 3444743"/>
                <a:gd name="connsiteY694" fmla="*/ 845954 h 1256101"/>
                <a:gd name="connsiteX695" fmla="*/ 359657 w 3444743"/>
                <a:gd name="connsiteY695" fmla="*/ 843985 h 1256101"/>
                <a:gd name="connsiteX696" fmla="*/ 359886 w 3444743"/>
                <a:gd name="connsiteY696" fmla="*/ 843689 h 1256101"/>
                <a:gd name="connsiteX697" fmla="*/ 361137 w 3444743"/>
                <a:gd name="connsiteY697" fmla="*/ 837991 h 1256101"/>
                <a:gd name="connsiteX698" fmla="*/ 359665 w 3444743"/>
                <a:gd name="connsiteY698" fmla="*/ 832730 h 1256101"/>
                <a:gd name="connsiteX699" fmla="*/ 356142 w 3444743"/>
                <a:gd name="connsiteY699" fmla="*/ 833347 h 1256101"/>
                <a:gd name="connsiteX700" fmla="*/ 332408 w 3444743"/>
                <a:gd name="connsiteY700" fmla="*/ 842397 h 1256101"/>
                <a:gd name="connsiteX701" fmla="*/ 329574 w 3444743"/>
                <a:gd name="connsiteY701" fmla="*/ 841720 h 1256101"/>
                <a:gd name="connsiteX702" fmla="*/ 329073 w 3444743"/>
                <a:gd name="connsiteY702" fmla="*/ 839638 h 1256101"/>
                <a:gd name="connsiteX703" fmla="*/ 0 w 3444743"/>
                <a:gd name="connsiteY703" fmla="*/ 1021181 h 1256101"/>
                <a:gd name="connsiteX704" fmla="*/ 322891 w 3444743"/>
                <a:gd name="connsiteY704" fmla="*/ 834622 h 1256101"/>
                <a:gd name="connsiteX705" fmla="*/ 322893 w 3444743"/>
                <a:gd name="connsiteY705" fmla="*/ 833092 h 1256101"/>
                <a:gd name="connsiteX706" fmla="*/ 320312 w 3444743"/>
                <a:gd name="connsiteY706" fmla="*/ 829345 h 1256101"/>
                <a:gd name="connsiteX707" fmla="*/ 286362 w 3444743"/>
                <a:gd name="connsiteY707" fmla="*/ 837112 h 1256101"/>
                <a:gd name="connsiteX708" fmla="*/ 306367 w 3444743"/>
                <a:gd name="connsiteY708" fmla="*/ 827550 h 1256101"/>
                <a:gd name="connsiteX709" fmla="*/ 292571 w 3444743"/>
                <a:gd name="connsiteY709" fmla="*/ 827552 h 1256101"/>
                <a:gd name="connsiteX710" fmla="*/ 306120 w 3444743"/>
                <a:gd name="connsiteY710" fmla="*/ 823902 h 1256101"/>
                <a:gd name="connsiteX711" fmla="*/ 307658 w 3444743"/>
                <a:gd name="connsiteY711" fmla="*/ 823788 h 1256101"/>
                <a:gd name="connsiteX712" fmla="*/ 279762 w 3444743"/>
                <a:gd name="connsiteY712" fmla="*/ 820905 h 1256101"/>
                <a:gd name="connsiteX713" fmla="*/ 300898 w 3444743"/>
                <a:gd name="connsiteY713" fmla="*/ 812677 h 1256101"/>
                <a:gd name="connsiteX714" fmla="*/ 292699 w 3444743"/>
                <a:gd name="connsiteY714" fmla="*/ 810979 h 1256101"/>
                <a:gd name="connsiteX715" fmla="*/ 316744 w 3444743"/>
                <a:gd name="connsiteY715" fmla="*/ 805646 h 1256101"/>
                <a:gd name="connsiteX716" fmla="*/ 312614 w 3444743"/>
                <a:gd name="connsiteY716" fmla="*/ 801198 h 1256101"/>
                <a:gd name="connsiteX717" fmla="*/ 305186 w 3444743"/>
                <a:gd name="connsiteY717" fmla="*/ 802361 h 1256101"/>
                <a:gd name="connsiteX718" fmla="*/ 309358 w 3444743"/>
                <a:gd name="connsiteY718" fmla="*/ 798423 h 1256101"/>
                <a:gd name="connsiteX719" fmla="*/ 307937 w 3444743"/>
                <a:gd name="connsiteY719" fmla="*/ 796998 h 1256101"/>
                <a:gd name="connsiteX720" fmla="*/ 284937 w 3444743"/>
                <a:gd name="connsiteY720" fmla="*/ 798040 h 1256101"/>
                <a:gd name="connsiteX721" fmla="*/ 299847 w 3444743"/>
                <a:gd name="connsiteY721" fmla="*/ 791235 h 1256101"/>
                <a:gd name="connsiteX722" fmla="*/ 300616 w 3444743"/>
                <a:gd name="connsiteY722" fmla="*/ 790682 h 1256101"/>
                <a:gd name="connsiteX723" fmla="*/ 300577 w 3444743"/>
                <a:gd name="connsiteY723" fmla="*/ 790691 h 1256101"/>
                <a:gd name="connsiteX724" fmla="*/ 274833 w 3444743"/>
                <a:gd name="connsiteY724" fmla="*/ 797071 h 1256101"/>
                <a:gd name="connsiteX725" fmla="*/ 280293 w 3444743"/>
                <a:gd name="connsiteY725" fmla="*/ 787528 h 1256101"/>
                <a:gd name="connsiteX726" fmla="*/ 255603 w 3444743"/>
                <a:gd name="connsiteY726" fmla="*/ 793011 h 1256101"/>
                <a:gd name="connsiteX727" fmla="*/ 256081 w 3444743"/>
                <a:gd name="connsiteY727" fmla="*/ 791479 h 1256101"/>
                <a:gd name="connsiteX728" fmla="*/ 263659 w 3444743"/>
                <a:gd name="connsiteY728" fmla="*/ 787940 h 1256101"/>
                <a:gd name="connsiteX729" fmla="*/ 241699 w 3444743"/>
                <a:gd name="connsiteY729" fmla="*/ 789207 h 1256101"/>
                <a:gd name="connsiteX730" fmla="*/ 266380 w 3444743"/>
                <a:gd name="connsiteY730" fmla="*/ 779729 h 1256101"/>
                <a:gd name="connsiteX731" fmla="*/ 266532 w 3444743"/>
                <a:gd name="connsiteY731" fmla="*/ 779363 h 1256101"/>
                <a:gd name="connsiteX732" fmla="*/ 252765 w 3444743"/>
                <a:gd name="connsiteY732" fmla="*/ 781188 h 1256101"/>
                <a:gd name="connsiteX733" fmla="*/ 266065 w 3444743"/>
                <a:gd name="connsiteY733" fmla="*/ 777013 h 1256101"/>
                <a:gd name="connsiteX734" fmla="*/ 244933 w 3444743"/>
                <a:gd name="connsiteY734" fmla="*/ 777108 h 1256101"/>
                <a:gd name="connsiteX735" fmla="*/ 279161 w 3444743"/>
                <a:gd name="connsiteY735" fmla="*/ 771674 h 1256101"/>
                <a:gd name="connsiteX736" fmla="*/ 280927 w 3444743"/>
                <a:gd name="connsiteY736" fmla="*/ 768558 h 1256101"/>
                <a:gd name="connsiteX737" fmla="*/ 278251 w 3444743"/>
                <a:gd name="connsiteY737" fmla="*/ 768543 h 1256101"/>
                <a:gd name="connsiteX738" fmla="*/ 280628 w 3444743"/>
                <a:gd name="connsiteY738" fmla="*/ 767607 h 1256101"/>
                <a:gd name="connsiteX739" fmla="*/ 278637 w 3444743"/>
                <a:gd name="connsiteY739" fmla="*/ 763889 h 1256101"/>
                <a:gd name="connsiteX740" fmla="*/ 285623 w 3444743"/>
                <a:gd name="connsiteY740" fmla="*/ 762607 h 1256101"/>
                <a:gd name="connsiteX741" fmla="*/ 285703 w 3444743"/>
                <a:gd name="connsiteY741" fmla="*/ 761158 h 1256101"/>
                <a:gd name="connsiteX742" fmla="*/ 288305 w 3444743"/>
                <a:gd name="connsiteY742" fmla="*/ 759880 h 1256101"/>
                <a:gd name="connsiteX743" fmla="*/ 312932 w 3444743"/>
                <a:gd name="connsiteY743" fmla="*/ 758340 h 1256101"/>
                <a:gd name="connsiteX744" fmla="*/ 321675 w 3444743"/>
                <a:gd name="connsiteY744" fmla="*/ 756647 h 1256101"/>
                <a:gd name="connsiteX745" fmla="*/ 314179 w 3444743"/>
                <a:gd name="connsiteY745" fmla="*/ 752206 h 1256101"/>
                <a:gd name="connsiteX746" fmla="*/ 302492 w 3444743"/>
                <a:gd name="connsiteY746" fmla="*/ 756107 h 1256101"/>
                <a:gd name="connsiteX747" fmla="*/ 299506 w 3444743"/>
                <a:gd name="connsiteY747" fmla="*/ 755164 h 1256101"/>
                <a:gd name="connsiteX748" fmla="*/ 300071 w 3444743"/>
                <a:gd name="connsiteY748" fmla="*/ 750328 h 1256101"/>
                <a:gd name="connsiteX749" fmla="*/ 318523 w 3444743"/>
                <a:gd name="connsiteY749" fmla="*/ 744357 h 1256101"/>
                <a:gd name="connsiteX750" fmla="*/ 310908 w 3444743"/>
                <a:gd name="connsiteY750" fmla="*/ 741461 h 1256101"/>
                <a:gd name="connsiteX751" fmla="*/ 311026 w 3444743"/>
                <a:gd name="connsiteY751" fmla="*/ 740467 h 1256101"/>
                <a:gd name="connsiteX752" fmla="*/ 195119 w 3444743"/>
                <a:gd name="connsiteY752" fmla="*/ 744721 h 1256101"/>
                <a:gd name="connsiteX753" fmla="*/ 214568 w 3444743"/>
                <a:gd name="connsiteY753" fmla="*/ 740480 h 1256101"/>
                <a:gd name="connsiteX754" fmla="*/ 108333 w 3444743"/>
                <a:gd name="connsiteY754" fmla="*/ 734205 h 1256101"/>
                <a:gd name="connsiteX755" fmla="*/ 158731 w 3444743"/>
                <a:gd name="connsiteY755" fmla="*/ 718069 h 1256101"/>
                <a:gd name="connsiteX756" fmla="*/ 225908 w 3444743"/>
                <a:gd name="connsiteY756" fmla="*/ 707758 h 1256101"/>
                <a:gd name="connsiteX757" fmla="*/ 198447 w 3444743"/>
                <a:gd name="connsiteY757" fmla="*/ 705388 h 1256101"/>
                <a:gd name="connsiteX758" fmla="*/ 264750 w 3444743"/>
                <a:gd name="connsiteY758" fmla="*/ 681790 h 1256101"/>
                <a:gd name="connsiteX759" fmla="*/ 279030 w 3444743"/>
                <a:gd name="connsiteY759" fmla="*/ 671626 h 1256101"/>
                <a:gd name="connsiteX760" fmla="*/ 307534 w 3444743"/>
                <a:gd name="connsiteY760" fmla="*/ 664624 h 1256101"/>
                <a:gd name="connsiteX761" fmla="*/ 300092 w 3444743"/>
                <a:gd name="connsiteY761" fmla="*/ 662982 h 1256101"/>
                <a:gd name="connsiteX762" fmla="*/ 300251 w 3444743"/>
                <a:gd name="connsiteY762" fmla="*/ 662298 h 1256101"/>
                <a:gd name="connsiteX763" fmla="*/ 218633 w 3444743"/>
                <a:gd name="connsiteY763" fmla="*/ 667669 h 1256101"/>
                <a:gd name="connsiteX764" fmla="*/ 283300 w 3444743"/>
                <a:gd name="connsiteY764" fmla="*/ 630292 h 1256101"/>
                <a:gd name="connsiteX765" fmla="*/ 257658 w 3444743"/>
                <a:gd name="connsiteY765" fmla="*/ 623963 h 1256101"/>
                <a:gd name="connsiteX766" fmla="*/ 271971 w 3444743"/>
                <a:gd name="connsiteY766" fmla="*/ 616136 h 1256101"/>
                <a:gd name="connsiteX767" fmla="*/ 259110 w 3444743"/>
                <a:gd name="connsiteY767" fmla="*/ 614947 h 1256101"/>
                <a:gd name="connsiteX768" fmla="*/ 242135 w 3444743"/>
                <a:gd name="connsiteY768" fmla="*/ 607902 h 1256101"/>
                <a:gd name="connsiteX769" fmla="*/ 277523 w 3444743"/>
                <a:gd name="connsiteY769" fmla="*/ 588390 h 1256101"/>
                <a:gd name="connsiteX770" fmla="*/ 258580 w 3444743"/>
                <a:gd name="connsiteY770" fmla="*/ 585408 h 1256101"/>
                <a:gd name="connsiteX771" fmla="*/ 277295 w 3444743"/>
                <a:gd name="connsiteY771" fmla="*/ 580428 h 1256101"/>
                <a:gd name="connsiteX772" fmla="*/ 243193 w 3444743"/>
                <a:gd name="connsiteY772" fmla="*/ 572918 h 1256101"/>
                <a:gd name="connsiteX773" fmla="*/ 300007 w 3444743"/>
                <a:gd name="connsiteY773" fmla="*/ 565161 h 1256101"/>
                <a:gd name="connsiteX774" fmla="*/ 264891 w 3444743"/>
                <a:gd name="connsiteY774" fmla="*/ 557337 h 1256101"/>
                <a:gd name="connsiteX775" fmla="*/ 273740 w 3444743"/>
                <a:gd name="connsiteY775" fmla="*/ 554656 h 1256101"/>
                <a:gd name="connsiteX776" fmla="*/ 240173 w 3444743"/>
                <a:gd name="connsiteY776" fmla="*/ 551029 h 1256101"/>
                <a:gd name="connsiteX777" fmla="*/ 296986 w 3444743"/>
                <a:gd name="connsiteY777" fmla="*/ 543248 h 1256101"/>
                <a:gd name="connsiteX778" fmla="*/ 185100 w 3444743"/>
                <a:gd name="connsiteY778" fmla="*/ 536597 h 1256101"/>
                <a:gd name="connsiteX779" fmla="*/ 190838 w 3444743"/>
                <a:gd name="connsiteY779" fmla="*/ 534708 h 1256101"/>
                <a:gd name="connsiteX780" fmla="*/ 218145 w 3444743"/>
                <a:gd name="connsiteY780" fmla="*/ 528383 h 1256101"/>
                <a:gd name="connsiteX781" fmla="*/ 240504 w 3444743"/>
                <a:gd name="connsiteY781" fmla="*/ 527562 h 1256101"/>
                <a:gd name="connsiteX782" fmla="*/ 248566 w 3444743"/>
                <a:gd name="connsiteY782" fmla="*/ 518513 h 1256101"/>
                <a:gd name="connsiteX783" fmla="*/ 383442 w 3444743"/>
                <a:gd name="connsiteY783" fmla="*/ 486746 h 1256101"/>
                <a:gd name="connsiteX784" fmla="*/ 384022 w 3444743"/>
                <a:gd name="connsiteY784" fmla="*/ 484702 h 1256101"/>
                <a:gd name="connsiteX785" fmla="*/ 385091 w 3444743"/>
                <a:gd name="connsiteY785" fmla="*/ 482410 h 1256101"/>
                <a:gd name="connsiteX786" fmla="*/ 405652 w 3444743"/>
                <a:gd name="connsiteY786" fmla="*/ 480899 h 1256101"/>
                <a:gd name="connsiteX787" fmla="*/ 408581 w 3444743"/>
                <a:gd name="connsiteY787" fmla="*/ 480163 h 1256101"/>
                <a:gd name="connsiteX788" fmla="*/ 415063 w 3444743"/>
                <a:gd name="connsiteY788" fmla="*/ 477899 h 1256101"/>
                <a:gd name="connsiteX789" fmla="*/ 414125 w 3444743"/>
                <a:gd name="connsiteY789" fmla="*/ 477065 h 1256101"/>
                <a:gd name="connsiteX790" fmla="*/ 414899 w 3444743"/>
                <a:gd name="connsiteY790" fmla="*/ 476712 h 1256101"/>
                <a:gd name="connsiteX791" fmla="*/ 412391 w 3444743"/>
                <a:gd name="connsiteY791" fmla="*/ 473478 h 1256101"/>
                <a:gd name="connsiteX792" fmla="*/ 414055 w 3444743"/>
                <a:gd name="connsiteY792" fmla="*/ 472157 h 1256101"/>
                <a:gd name="connsiteX793" fmla="*/ 412148 w 3444743"/>
                <a:gd name="connsiteY793" fmla="*/ 472203 h 1256101"/>
                <a:gd name="connsiteX794" fmla="*/ 411783 w 3444743"/>
                <a:gd name="connsiteY794" fmla="*/ 470187 h 1256101"/>
                <a:gd name="connsiteX795" fmla="*/ 413511 w 3444743"/>
                <a:gd name="connsiteY795" fmla="*/ 468198 h 1256101"/>
                <a:gd name="connsiteX796" fmla="*/ 404657 w 3444743"/>
                <a:gd name="connsiteY796" fmla="*/ 467946 h 1256101"/>
                <a:gd name="connsiteX797" fmla="*/ 445942 w 3444743"/>
                <a:gd name="connsiteY797" fmla="*/ 457256 h 1256101"/>
                <a:gd name="connsiteX798" fmla="*/ 450895 w 3444743"/>
                <a:gd name="connsiteY798" fmla="*/ 449440 h 1256101"/>
                <a:gd name="connsiteX799" fmla="*/ 460353 w 3444743"/>
                <a:gd name="connsiteY799" fmla="*/ 449659 h 1256101"/>
                <a:gd name="connsiteX800" fmla="*/ 445981 w 3444743"/>
                <a:gd name="connsiteY800" fmla="*/ 445451 h 1256101"/>
                <a:gd name="connsiteX801" fmla="*/ 445863 w 3444743"/>
                <a:gd name="connsiteY801" fmla="*/ 445495 h 1256101"/>
                <a:gd name="connsiteX802" fmla="*/ 449205 w 3444743"/>
                <a:gd name="connsiteY802" fmla="*/ 437179 h 1256101"/>
                <a:gd name="connsiteX803" fmla="*/ 458764 w 3444743"/>
                <a:gd name="connsiteY803" fmla="*/ 438113 h 1256101"/>
                <a:gd name="connsiteX804" fmla="*/ 443990 w 3444743"/>
                <a:gd name="connsiteY804" fmla="*/ 430993 h 1256101"/>
                <a:gd name="connsiteX805" fmla="*/ 417191 w 3444743"/>
                <a:gd name="connsiteY805" fmla="*/ 441312 h 1256101"/>
                <a:gd name="connsiteX806" fmla="*/ 414281 w 3444743"/>
                <a:gd name="connsiteY806" fmla="*/ 439477 h 1256101"/>
                <a:gd name="connsiteX807" fmla="*/ 414965 w 3444743"/>
                <a:gd name="connsiteY807" fmla="*/ 435308 h 1256101"/>
                <a:gd name="connsiteX808" fmla="*/ 407090 w 3444743"/>
                <a:gd name="connsiteY808" fmla="*/ 438142 h 1256101"/>
                <a:gd name="connsiteX809" fmla="*/ 405974 w 3444743"/>
                <a:gd name="connsiteY809" fmla="*/ 436655 h 1256101"/>
                <a:gd name="connsiteX810" fmla="*/ 409327 w 3444743"/>
                <a:gd name="connsiteY810" fmla="*/ 427218 h 1256101"/>
                <a:gd name="connsiteX811" fmla="*/ 396092 w 3444743"/>
                <a:gd name="connsiteY811" fmla="*/ 426454 h 1256101"/>
                <a:gd name="connsiteX812" fmla="*/ 379850 w 3444743"/>
                <a:gd name="connsiteY812" fmla="*/ 433834 h 1256101"/>
                <a:gd name="connsiteX813" fmla="*/ 376952 w 3444743"/>
                <a:gd name="connsiteY813" fmla="*/ 432711 h 1256101"/>
                <a:gd name="connsiteX814" fmla="*/ 376325 w 3444743"/>
                <a:gd name="connsiteY814" fmla="*/ 429712 h 1256101"/>
                <a:gd name="connsiteX815" fmla="*/ 369372 w 3444743"/>
                <a:gd name="connsiteY815" fmla="*/ 431219 h 1256101"/>
                <a:gd name="connsiteX816" fmla="*/ 369422 w 3444743"/>
                <a:gd name="connsiteY816" fmla="*/ 425474 h 1256101"/>
                <a:gd name="connsiteX817" fmla="*/ 338151 w 3444743"/>
                <a:gd name="connsiteY817" fmla="*/ 424821 h 1256101"/>
                <a:gd name="connsiteX818" fmla="*/ 350720 w 3444743"/>
                <a:gd name="connsiteY818" fmla="*/ 421555 h 1256101"/>
                <a:gd name="connsiteX819" fmla="*/ 342534 w 3444743"/>
                <a:gd name="connsiteY819" fmla="*/ 419956 h 1256101"/>
                <a:gd name="connsiteX820" fmla="*/ 366583 w 3444743"/>
                <a:gd name="connsiteY820" fmla="*/ 414648 h 1256101"/>
                <a:gd name="connsiteX821" fmla="*/ 358675 w 3444743"/>
                <a:gd name="connsiteY821" fmla="*/ 403589 h 1256101"/>
                <a:gd name="connsiteX822" fmla="*/ 384872 w 3444743"/>
                <a:gd name="connsiteY822" fmla="*/ 401031 h 1256101"/>
                <a:gd name="connsiteX823" fmla="*/ 384915 w 3444743"/>
                <a:gd name="connsiteY823" fmla="*/ 401025 h 1256101"/>
                <a:gd name="connsiteX824" fmla="*/ 384029 w 3444743"/>
                <a:gd name="connsiteY824" fmla="*/ 400593 h 1256101"/>
                <a:gd name="connsiteX825" fmla="*/ 367963 w 3444743"/>
                <a:gd name="connsiteY825" fmla="*/ 397667 h 1256101"/>
                <a:gd name="connsiteX826" fmla="*/ 396378 w 3444743"/>
                <a:gd name="connsiteY826" fmla="*/ 387424 h 1256101"/>
                <a:gd name="connsiteX827" fmla="*/ 386530 w 3444743"/>
                <a:gd name="connsiteY827" fmla="*/ 385058 h 1256101"/>
                <a:gd name="connsiteX828" fmla="*/ 417893 w 3444743"/>
                <a:gd name="connsiteY828" fmla="*/ 378624 h 1256101"/>
                <a:gd name="connsiteX829" fmla="*/ 410695 w 3444743"/>
                <a:gd name="connsiteY829" fmla="*/ 363628 h 1256101"/>
                <a:gd name="connsiteX830" fmla="*/ 444075 w 3444743"/>
                <a:gd name="connsiteY830" fmla="*/ 360924 h 1256101"/>
                <a:gd name="connsiteX831" fmla="*/ 444129 w 3444743"/>
                <a:gd name="connsiteY831" fmla="*/ 360917 h 1256101"/>
                <a:gd name="connsiteX832" fmla="*/ 440218 w 3444743"/>
                <a:gd name="connsiteY832" fmla="*/ 354527 h 1256101"/>
                <a:gd name="connsiteX833" fmla="*/ 469403 w 3444743"/>
                <a:gd name="connsiteY833" fmla="*/ 353469 h 1256101"/>
                <a:gd name="connsiteX834" fmla="*/ 471352 w 3444743"/>
                <a:gd name="connsiteY834" fmla="*/ 347879 h 1256101"/>
                <a:gd name="connsiteX835" fmla="*/ 463331 w 3444743"/>
                <a:gd name="connsiteY835" fmla="*/ 346312 h 1256101"/>
                <a:gd name="connsiteX836" fmla="*/ 471523 w 3444743"/>
                <a:gd name="connsiteY836" fmla="*/ 344585 h 1256101"/>
                <a:gd name="connsiteX837" fmla="*/ 477204 w 3444743"/>
                <a:gd name="connsiteY837" fmla="*/ 336602 h 1256101"/>
                <a:gd name="connsiteX838" fmla="*/ 525913 w 3444743"/>
                <a:gd name="connsiteY838" fmla="*/ 335983 h 1256101"/>
                <a:gd name="connsiteX839" fmla="*/ 528935 w 3444743"/>
                <a:gd name="connsiteY839" fmla="*/ 334852 h 1256101"/>
                <a:gd name="connsiteX840" fmla="*/ 530719 w 3444743"/>
                <a:gd name="connsiteY840" fmla="*/ 332745 h 1256101"/>
                <a:gd name="connsiteX841" fmla="*/ 535308 w 3444743"/>
                <a:gd name="connsiteY841" fmla="*/ 331445 h 1256101"/>
                <a:gd name="connsiteX842" fmla="*/ 540666 w 3444743"/>
                <a:gd name="connsiteY842" fmla="*/ 326988 h 1256101"/>
                <a:gd name="connsiteX843" fmla="*/ 538704 w 3444743"/>
                <a:gd name="connsiteY843" fmla="*/ 312743 h 1256101"/>
                <a:gd name="connsiteX844" fmla="*/ 411099 w 3444743"/>
                <a:gd name="connsiteY844" fmla="*/ 330329 h 1256101"/>
                <a:gd name="connsiteX845" fmla="*/ 403299 w 3444743"/>
                <a:gd name="connsiteY845" fmla="*/ 310435 h 1256101"/>
                <a:gd name="connsiteX846" fmla="*/ 434067 w 3444743"/>
                <a:gd name="connsiteY846" fmla="*/ 306537 h 1256101"/>
                <a:gd name="connsiteX847" fmla="*/ 436581 w 3444743"/>
                <a:gd name="connsiteY847" fmla="*/ 306549 h 1256101"/>
                <a:gd name="connsiteX848" fmla="*/ 436635 w 3444743"/>
                <a:gd name="connsiteY848" fmla="*/ 306544 h 1256101"/>
                <a:gd name="connsiteX849" fmla="*/ 436329 w 3444743"/>
                <a:gd name="connsiteY849" fmla="*/ 306265 h 1256101"/>
                <a:gd name="connsiteX850" fmla="*/ 454140 w 3444743"/>
                <a:gd name="connsiteY850" fmla="*/ 304119 h 1256101"/>
                <a:gd name="connsiteX851" fmla="*/ 436492 w 3444743"/>
                <a:gd name="connsiteY851" fmla="*/ 298714 h 1256101"/>
                <a:gd name="connsiteX852" fmla="*/ 454150 w 3444743"/>
                <a:gd name="connsiteY852" fmla="*/ 296554 h 1256101"/>
                <a:gd name="connsiteX853" fmla="*/ 461653 w 3444743"/>
                <a:gd name="connsiteY853" fmla="*/ 297228 h 1256101"/>
                <a:gd name="connsiteX854" fmla="*/ 461976 w 3444743"/>
                <a:gd name="connsiteY854" fmla="*/ 295595 h 1256101"/>
                <a:gd name="connsiteX855" fmla="*/ 524333 w 3444743"/>
                <a:gd name="connsiteY855" fmla="*/ 288216 h 1256101"/>
                <a:gd name="connsiteX856" fmla="*/ 524470 w 3444743"/>
                <a:gd name="connsiteY856" fmla="*/ 288198 h 1256101"/>
                <a:gd name="connsiteX857" fmla="*/ 521901 w 3444743"/>
                <a:gd name="connsiteY857" fmla="*/ 288175 h 1256101"/>
                <a:gd name="connsiteX858" fmla="*/ 471389 w 3444743"/>
                <a:gd name="connsiteY858" fmla="*/ 291358 h 1256101"/>
                <a:gd name="connsiteX859" fmla="*/ 534530 w 3444743"/>
                <a:gd name="connsiteY859" fmla="*/ 280842 h 1256101"/>
                <a:gd name="connsiteX860" fmla="*/ 548392 w 3444743"/>
                <a:gd name="connsiteY860" fmla="*/ 279219 h 1256101"/>
                <a:gd name="connsiteX861" fmla="*/ 565114 w 3444743"/>
                <a:gd name="connsiteY861" fmla="*/ 275749 h 1256101"/>
                <a:gd name="connsiteX862" fmla="*/ 572281 w 3444743"/>
                <a:gd name="connsiteY862" fmla="*/ 274554 h 1256101"/>
                <a:gd name="connsiteX863" fmla="*/ 570907 w 3444743"/>
                <a:gd name="connsiteY863" fmla="*/ 274547 h 1256101"/>
                <a:gd name="connsiteX864" fmla="*/ 618879 w 3444743"/>
                <a:gd name="connsiteY864" fmla="*/ 264592 h 1256101"/>
                <a:gd name="connsiteX865" fmla="*/ 649446 w 3444743"/>
                <a:gd name="connsiteY865" fmla="*/ 261078 h 1256101"/>
                <a:gd name="connsiteX866" fmla="*/ 645536 w 3444743"/>
                <a:gd name="connsiteY866" fmla="*/ 258911 h 1256101"/>
                <a:gd name="connsiteX867" fmla="*/ 644100 w 3444743"/>
                <a:gd name="connsiteY867" fmla="*/ 258710 h 1256101"/>
                <a:gd name="connsiteX868" fmla="*/ 643868 w 3444743"/>
                <a:gd name="connsiteY868" fmla="*/ 258677 h 1256101"/>
                <a:gd name="connsiteX869" fmla="*/ 675887 w 3444743"/>
                <a:gd name="connsiteY869" fmla="*/ 247587 h 1256101"/>
                <a:gd name="connsiteX870" fmla="*/ 678096 w 3444743"/>
                <a:gd name="connsiteY870" fmla="*/ 247344 h 1256101"/>
                <a:gd name="connsiteX871" fmla="*/ 646479 w 3444743"/>
                <a:gd name="connsiteY871" fmla="*/ 229461 h 1256101"/>
                <a:gd name="connsiteX872" fmla="*/ 649379 w 3444743"/>
                <a:gd name="connsiteY872" fmla="*/ 228485 h 1256101"/>
                <a:gd name="connsiteX873" fmla="*/ 662690 w 3444743"/>
                <a:gd name="connsiteY873" fmla="*/ 226892 h 1256101"/>
                <a:gd name="connsiteX874" fmla="*/ 672786 w 3444743"/>
                <a:gd name="connsiteY874" fmla="*/ 230583 h 1256101"/>
                <a:gd name="connsiteX875" fmla="*/ 678037 w 3444743"/>
                <a:gd name="connsiteY875" fmla="*/ 221885 h 1256101"/>
                <a:gd name="connsiteX876" fmla="*/ 743881 w 3444743"/>
                <a:gd name="connsiteY876" fmla="*/ 213423 h 1256101"/>
                <a:gd name="connsiteX877" fmla="*/ 744514 w 3444743"/>
                <a:gd name="connsiteY877" fmla="*/ 211201 h 1256101"/>
                <a:gd name="connsiteX878" fmla="*/ 745413 w 3444743"/>
                <a:gd name="connsiteY878" fmla="*/ 208798 h 1256101"/>
                <a:gd name="connsiteX879" fmla="*/ 754837 w 3444743"/>
                <a:gd name="connsiteY879" fmla="*/ 211324 h 1256101"/>
                <a:gd name="connsiteX880" fmla="*/ 756274 w 3444743"/>
                <a:gd name="connsiteY880" fmla="*/ 211086 h 1256101"/>
                <a:gd name="connsiteX881" fmla="*/ 759575 w 3444743"/>
                <a:gd name="connsiteY881" fmla="*/ 209837 h 1256101"/>
                <a:gd name="connsiteX882" fmla="*/ 759311 w 3444743"/>
                <a:gd name="connsiteY882" fmla="*/ 208685 h 1256101"/>
                <a:gd name="connsiteX883" fmla="*/ 759721 w 3444743"/>
                <a:gd name="connsiteY883" fmla="*/ 208442 h 1256101"/>
                <a:gd name="connsiteX884" fmla="*/ 759201 w 3444743"/>
                <a:gd name="connsiteY884" fmla="*/ 204217 h 1256101"/>
                <a:gd name="connsiteX885" fmla="*/ 760184 w 3444743"/>
                <a:gd name="connsiteY885" fmla="*/ 203048 h 1256101"/>
                <a:gd name="connsiteX886" fmla="*/ 759327 w 3444743"/>
                <a:gd name="connsiteY886" fmla="*/ 202706 h 1256101"/>
                <a:gd name="connsiteX887" fmla="*/ 759536 w 3444743"/>
                <a:gd name="connsiteY887" fmla="*/ 200322 h 1256101"/>
                <a:gd name="connsiteX888" fmla="*/ 760671 w 3444743"/>
                <a:gd name="connsiteY888" fmla="*/ 198399 h 1256101"/>
                <a:gd name="connsiteX889" fmla="*/ 756780 w 3444743"/>
                <a:gd name="connsiteY889" fmla="*/ 196278 h 1256101"/>
                <a:gd name="connsiteX890" fmla="*/ 777110 w 3444743"/>
                <a:gd name="connsiteY890" fmla="*/ 192581 h 1256101"/>
                <a:gd name="connsiteX891" fmla="*/ 780752 w 3444743"/>
                <a:gd name="connsiteY891" fmla="*/ 184653 h 1256101"/>
                <a:gd name="connsiteX892" fmla="*/ 784921 w 3444743"/>
                <a:gd name="connsiteY892" fmla="*/ 186863 h 1256101"/>
                <a:gd name="connsiteX893" fmla="*/ 779302 w 3444743"/>
                <a:gd name="connsiteY893" fmla="*/ 179066 h 1256101"/>
                <a:gd name="connsiteX894" fmla="*/ 779241 w 3444743"/>
                <a:gd name="connsiteY894" fmla="*/ 179091 h 1256101"/>
                <a:gd name="connsiteX895" fmla="*/ 782259 w 3444743"/>
                <a:gd name="connsiteY895" fmla="*/ 170256 h 1256101"/>
                <a:gd name="connsiteX896" fmla="*/ 786339 w 3444743"/>
                <a:gd name="connsiteY896" fmla="*/ 173307 h 1256101"/>
                <a:gd name="connsiteX897" fmla="*/ 781078 w 3444743"/>
                <a:gd name="connsiteY897" fmla="*/ 162090 h 1256101"/>
                <a:gd name="connsiteX898" fmla="*/ 767259 w 3444743"/>
                <a:gd name="connsiteY898" fmla="*/ 168362 h 1256101"/>
                <a:gd name="connsiteX899" fmla="*/ 766303 w 3444743"/>
                <a:gd name="connsiteY899" fmla="*/ 165657 h 1256101"/>
                <a:gd name="connsiteX900" fmla="*/ 767375 w 3444743"/>
                <a:gd name="connsiteY900" fmla="*/ 161023 h 1256101"/>
                <a:gd name="connsiteX901" fmla="*/ 763350 w 3444743"/>
                <a:gd name="connsiteY901" fmla="*/ 162639 h 1256101"/>
                <a:gd name="connsiteX902" fmla="*/ 763127 w 3444743"/>
                <a:gd name="connsiteY902" fmla="*/ 160705 h 1256101"/>
                <a:gd name="connsiteX903" fmla="*/ 766357 w 3444743"/>
                <a:gd name="connsiteY903" fmla="*/ 150586 h 1256101"/>
                <a:gd name="connsiteX904" fmla="*/ 760609 w 3444743"/>
                <a:gd name="connsiteY904" fmla="*/ 146973 h 1256101"/>
                <a:gd name="connsiteX905" fmla="*/ 752027 w 3444743"/>
                <a:gd name="connsiteY905" fmla="*/ 152064 h 1256101"/>
                <a:gd name="connsiteX906" fmla="*/ 750945 w 3444743"/>
                <a:gd name="connsiteY906" fmla="*/ 150176 h 1256101"/>
                <a:gd name="connsiteX907" fmla="*/ 751217 w 3444743"/>
                <a:gd name="connsiteY907" fmla="*/ 146612 h 1256101"/>
                <a:gd name="connsiteX908" fmla="*/ 747846 w 3444743"/>
                <a:gd name="connsiteY908" fmla="*/ 146897 h 1256101"/>
                <a:gd name="connsiteX909" fmla="*/ 748927 w 3444743"/>
                <a:gd name="connsiteY909" fmla="*/ 140327 h 1256101"/>
                <a:gd name="connsiteX910" fmla="*/ 735139 w 3444743"/>
                <a:gd name="connsiteY910" fmla="*/ 133103 h 1256101"/>
                <a:gd name="connsiteX911" fmla="*/ 741331 w 3444743"/>
                <a:gd name="connsiteY911" fmla="*/ 131966 h 1256101"/>
                <a:gd name="connsiteX912" fmla="*/ 737984 w 3444743"/>
                <a:gd name="connsiteY912" fmla="*/ 128437 h 1256101"/>
                <a:gd name="connsiteX913" fmla="*/ 749659 w 3444743"/>
                <a:gd name="connsiteY913" fmla="*/ 127337 h 1256101"/>
                <a:gd name="connsiteX914" fmla="*/ 748177 w 3444743"/>
                <a:gd name="connsiteY914" fmla="*/ 113031 h 1256101"/>
                <a:gd name="connsiteX915" fmla="*/ 760300 w 3444743"/>
                <a:gd name="connsiteY915" fmla="*/ 115524 h 1256101"/>
                <a:gd name="connsiteX916" fmla="*/ 760320 w 3444743"/>
                <a:gd name="connsiteY916" fmla="*/ 115526 h 1256101"/>
                <a:gd name="connsiteX917" fmla="*/ 760006 w 3444743"/>
                <a:gd name="connsiteY917" fmla="*/ 114846 h 1256101"/>
                <a:gd name="connsiteX918" fmla="*/ 753400 w 3444743"/>
                <a:gd name="connsiteY918" fmla="*/ 108168 h 1256101"/>
                <a:gd name="connsiteX919" fmla="*/ 767925 w 3444743"/>
                <a:gd name="connsiteY919" fmla="*/ 102317 h 1256101"/>
                <a:gd name="connsiteX920" fmla="*/ 763980 w 3444743"/>
                <a:gd name="connsiteY920" fmla="*/ 97569 h 1256101"/>
                <a:gd name="connsiteX921" fmla="*/ 779114 w 3444743"/>
                <a:gd name="connsiteY921" fmla="*/ 96693 h 1256101"/>
                <a:gd name="connsiteX922" fmla="*/ 778674 w 3444743"/>
                <a:gd name="connsiteY922" fmla="*/ 78022 h 1256101"/>
                <a:gd name="connsiteX923" fmla="*/ 794019 w 3444743"/>
                <a:gd name="connsiteY923" fmla="*/ 81837 h 1256101"/>
                <a:gd name="connsiteX924" fmla="*/ 794044 w 3444743"/>
                <a:gd name="connsiteY924" fmla="*/ 81840 h 1256101"/>
                <a:gd name="connsiteX925" fmla="*/ 793481 w 3444743"/>
                <a:gd name="connsiteY925" fmla="*/ 73711 h 1256101"/>
                <a:gd name="connsiteX926" fmla="*/ 806658 w 3444743"/>
                <a:gd name="connsiteY926" fmla="*/ 78541 h 1256101"/>
                <a:gd name="connsiteX927" fmla="*/ 808555 w 3444743"/>
                <a:gd name="connsiteY927" fmla="*/ 72540 h 1256101"/>
                <a:gd name="connsiteX928" fmla="*/ 805275 w 3444743"/>
                <a:gd name="connsiteY928" fmla="*/ 69084 h 1256101"/>
                <a:gd name="connsiteX929" fmla="*/ 809236 w 3444743"/>
                <a:gd name="connsiteY929" fmla="*/ 68803 h 1256101"/>
                <a:gd name="connsiteX930" fmla="*/ 813234 w 3444743"/>
                <a:gd name="connsiteY930" fmla="*/ 60834 h 1256101"/>
                <a:gd name="connsiteX931" fmla="*/ 835014 w 3444743"/>
                <a:gd name="connsiteY931" fmla="*/ 70210 h 1256101"/>
                <a:gd name="connsiteX932" fmla="*/ 836566 w 3444743"/>
                <a:gd name="connsiteY932" fmla="*/ 69541 h 1256101"/>
                <a:gd name="connsiteX933" fmla="*/ 837747 w 3444743"/>
                <a:gd name="connsiteY933" fmla="*/ 67496 h 1256101"/>
                <a:gd name="connsiteX934" fmla="*/ 840028 w 3444743"/>
                <a:gd name="connsiteY934" fmla="*/ 66958 h 1256101"/>
                <a:gd name="connsiteX935" fmla="*/ 843233 w 3444743"/>
                <a:gd name="connsiteY935" fmla="*/ 62961 h 1256101"/>
                <a:gd name="connsiteX936" fmla="*/ 844983 w 3444743"/>
                <a:gd name="connsiteY936" fmla="*/ 46235 h 1256101"/>
                <a:gd name="connsiteX937" fmla="*/ 784986 w 3444743"/>
                <a:gd name="connsiteY937" fmla="*/ 39958 h 1256101"/>
                <a:gd name="connsiteX938" fmla="*/ 785180 w 3444743"/>
                <a:gd name="connsiteY938" fmla="*/ 15552 h 1256101"/>
                <a:gd name="connsiteX939" fmla="*/ 799582 w 3444743"/>
                <a:gd name="connsiteY939" fmla="*/ 17459 h 1256101"/>
                <a:gd name="connsiteX940" fmla="*/ 800699 w 3444743"/>
                <a:gd name="connsiteY940" fmla="*/ 17995 h 1256101"/>
                <a:gd name="connsiteX941" fmla="*/ 800724 w 3444743"/>
                <a:gd name="connsiteY941" fmla="*/ 17999 h 1256101"/>
                <a:gd name="connsiteX942" fmla="*/ 800639 w 3444743"/>
                <a:gd name="connsiteY942" fmla="*/ 17615 h 1256101"/>
                <a:gd name="connsiteX943" fmla="*/ 808956 w 3444743"/>
                <a:gd name="connsiteY943" fmla="*/ 18845 h 1256101"/>
                <a:gd name="connsiteX944" fmla="*/ 802102 w 3444743"/>
                <a:gd name="connsiteY944" fmla="*/ 8999 h 1256101"/>
                <a:gd name="connsiteX945" fmla="*/ 810355 w 3444743"/>
                <a:gd name="connsiteY945" fmla="*/ 10180 h 1256101"/>
                <a:gd name="connsiteX946" fmla="*/ 813568 w 3444743"/>
                <a:gd name="connsiteY946" fmla="*/ 12506 h 1256101"/>
                <a:gd name="connsiteX947" fmla="*/ 814011 w 3444743"/>
                <a:gd name="connsiteY947" fmla="*/ 10704 h 1256101"/>
                <a:gd name="connsiteX948" fmla="*/ 843108 w 3444743"/>
                <a:gd name="connsiteY948" fmla="*/ 15161 h 1256101"/>
                <a:gd name="connsiteX949" fmla="*/ 843171 w 3444743"/>
                <a:gd name="connsiteY949" fmla="*/ 15170 h 1256101"/>
                <a:gd name="connsiteX950" fmla="*/ 842032 w 3444743"/>
                <a:gd name="connsiteY950" fmla="*/ 14610 h 1256101"/>
                <a:gd name="connsiteX951" fmla="*/ 818979 w 3444743"/>
                <a:gd name="connsiteY951" fmla="*/ 7797 h 1256101"/>
                <a:gd name="connsiteX952" fmla="*/ 849000 w 3444743"/>
                <a:gd name="connsiteY952" fmla="*/ 8825 h 1256101"/>
                <a:gd name="connsiteX953" fmla="*/ 855465 w 3444743"/>
                <a:gd name="connsiteY953" fmla="*/ 9836 h 1256101"/>
                <a:gd name="connsiteX954" fmla="*/ 863543 w 3444743"/>
                <a:gd name="connsiteY954" fmla="*/ 9323 h 1256101"/>
                <a:gd name="connsiteX955" fmla="*/ 866950 w 3444743"/>
                <a:gd name="connsiteY955" fmla="*/ 9440 h 1256101"/>
                <a:gd name="connsiteX956" fmla="*/ 866341 w 3444743"/>
                <a:gd name="connsiteY956" fmla="*/ 9147 h 1256101"/>
                <a:gd name="connsiteX957" fmla="*/ 889511 w 3444743"/>
                <a:gd name="connsiteY957" fmla="*/ 7677 h 1256101"/>
                <a:gd name="connsiteX958" fmla="*/ 903755 w 3444743"/>
                <a:gd name="connsiteY958" fmla="*/ 9980 h 1256101"/>
                <a:gd name="connsiteX959" fmla="*/ 902414 w 3444743"/>
                <a:gd name="connsiteY959" fmla="*/ 6689 h 1256101"/>
                <a:gd name="connsiteX960" fmla="*/ 901812 w 3444743"/>
                <a:gd name="connsiteY960" fmla="*/ 6161 h 1256101"/>
                <a:gd name="connsiteX961" fmla="*/ 901716 w 3444743"/>
                <a:gd name="connsiteY961" fmla="*/ 6076 h 1256101"/>
                <a:gd name="connsiteX962" fmla="*/ 918000 w 3444743"/>
                <a:gd name="connsiteY962" fmla="*/ 0 h 1256101"/>
                <a:gd name="connsiteX963" fmla="*/ 938802 w 3444743"/>
                <a:gd name="connsiteY963" fmla="*/ 3609 h 1256101"/>
                <a:gd name="connsiteX964" fmla="*/ 900827 w 3444743"/>
                <a:gd name="connsiteY964" fmla="*/ 30443 h 1256101"/>
                <a:gd name="connsiteX965" fmla="*/ 1043898 w 3444743"/>
                <a:gd name="connsiteY965" fmla="*/ 20067 h 1256101"/>
                <a:gd name="connsiteX966" fmla="*/ 1098592 w 3444743"/>
                <a:gd name="connsiteY966" fmla="*/ 21616 h 1256101"/>
                <a:gd name="connsiteX967" fmla="*/ 1077329 w 3444743"/>
                <a:gd name="connsiteY967" fmla="*/ 52050 h 1256101"/>
                <a:gd name="connsiteX968" fmla="*/ 1148756 w 3444743"/>
                <a:gd name="connsiteY968" fmla="*/ 45952 h 1256101"/>
                <a:gd name="connsiteX969" fmla="*/ 1152845 w 3444743"/>
                <a:gd name="connsiteY969" fmla="*/ 45390 h 1256101"/>
                <a:gd name="connsiteX970" fmla="*/ 1209640 w 3444743"/>
                <a:gd name="connsiteY970" fmla="*/ 37495 h 1256101"/>
                <a:gd name="connsiteX971" fmla="*/ 1216405 w 3444743"/>
                <a:gd name="connsiteY971" fmla="*/ 48671 h 1256101"/>
                <a:gd name="connsiteX972" fmla="*/ 1287267 w 3444743"/>
                <a:gd name="connsiteY972" fmla="*/ 56602 h 1256101"/>
                <a:gd name="connsiteX973" fmla="*/ 1252717 w 3444743"/>
                <a:gd name="connsiteY973" fmla="*/ 47467 h 1256101"/>
                <a:gd name="connsiteX974" fmla="*/ 1340698 w 3444743"/>
                <a:gd name="connsiteY974" fmla="*/ 61561 h 1256101"/>
                <a:gd name="connsiteX975" fmla="*/ 1348184 w 3444743"/>
                <a:gd name="connsiteY975" fmla="*/ 59791 h 1256101"/>
                <a:gd name="connsiteX976" fmla="*/ 1352783 w 3444743"/>
                <a:gd name="connsiteY976" fmla="*/ 58026 h 1256101"/>
                <a:gd name="connsiteX977" fmla="*/ 1274311 w 3444743"/>
                <a:gd name="connsiteY977" fmla="*/ 41963 h 1256101"/>
                <a:gd name="connsiteX978" fmla="*/ 1363756 w 3444743"/>
                <a:gd name="connsiteY978" fmla="*/ 54001 h 1256101"/>
                <a:gd name="connsiteX979" fmla="*/ 1355453 w 3444743"/>
                <a:gd name="connsiteY979" fmla="*/ 49840 h 1256101"/>
                <a:gd name="connsiteX980" fmla="*/ 1371146 w 3444743"/>
                <a:gd name="connsiteY980" fmla="*/ 52135 h 1256101"/>
                <a:gd name="connsiteX981" fmla="*/ 1374918 w 3444743"/>
                <a:gd name="connsiteY981" fmla="*/ 50982 h 1256101"/>
                <a:gd name="connsiteX982" fmla="*/ 1376051 w 3444743"/>
                <a:gd name="connsiteY982" fmla="*/ 51269 h 1256101"/>
                <a:gd name="connsiteX983" fmla="*/ 1371118 w 3444743"/>
                <a:gd name="connsiteY983" fmla="*/ 98412 h 1256101"/>
                <a:gd name="connsiteX984" fmla="*/ 1427076 w 3444743"/>
                <a:gd name="connsiteY984" fmla="*/ 104266 h 1256101"/>
                <a:gd name="connsiteX985" fmla="*/ 1407442 w 3444743"/>
                <a:gd name="connsiteY985" fmla="*/ 99564 h 1256101"/>
                <a:gd name="connsiteX986" fmla="*/ 1435504 w 3444743"/>
                <a:gd name="connsiteY986" fmla="*/ 101721 h 1256101"/>
                <a:gd name="connsiteX987" fmla="*/ 1477870 w 3444743"/>
                <a:gd name="connsiteY987" fmla="*/ 104688 h 1256101"/>
                <a:gd name="connsiteX988" fmla="*/ 1488912 w 3444743"/>
                <a:gd name="connsiteY988" fmla="*/ 104237 h 1256101"/>
                <a:gd name="connsiteX989" fmla="*/ 1487095 w 3444743"/>
                <a:gd name="connsiteY989" fmla="*/ 103282 h 1256101"/>
                <a:gd name="connsiteX990" fmla="*/ 1478834 w 3444743"/>
                <a:gd name="connsiteY990" fmla="*/ 97793 h 1256101"/>
                <a:gd name="connsiteX991" fmla="*/ 1465991 w 3444743"/>
                <a:gd name="connsiteY991" fmla="*/ 93184 h 1256101"/>
                <a:gd name="connsiteX992" fmla="*/ 1490364 w 3444743"/>
                <a:gd name="connsiteY992" fmla="*/ 92880 h 1256101"/>
                <a:gd name="connsiteX993" fmla="*/ 1482287 w 3444743"/>
                <a:gd name="connsiteY993" fmla="*/ 88172 h 1256101"/>
                <a:gd name="connsiteX994" fmla="*/ 1508929 w 3444743"/>
                <a:gd name="connsiteY994" fmla="*/ 92077 h 1256101"/>
                <a:gd name="connsiteX995" fmla="*/ 1504604 w 3444743"/>
                <a:gd name="connsiteY995" fmla="*/ 82495 h 1256101"/>
                <a:gd name="connsiteX996" fmla="*/ 1532252 w 3444743"/>
                <a:gd name="connsiteY996" fmla="*/ 87261 h 1256101"/>
                <a:gd name="connsiteX997" fmla="*/ 1532295 w 3444743"/>
                <a:gd name="connsiteY997" fmla="*/ 87267 h 1256101"/>
                <a:gd name="connsiteX998" fmla="*/ 1531542 w 3444743"/>
                <a:gd name="connsiteY998" fmla="*/ 86747 h 1256101"/>
                <a:gd name="connsiteX999" fmla="*/ 1516108 w 3444743"/>
                <a:gd name="connsiteY999" fmla="*/ 80731 h 1256101"/>
                <a:gd name="connsiteX1000" fmla="*/ 1536469 w 3444743"/>
                <a:gd name="connsiteY1000" fmla="*/ 80749 h 1256101"/>
                <a:gd name="connsiteX1001" fmla="*/ 1540827 w 3444743"/>
                <a:gd name="connsiteY1001" fmla="*/ 81539 h 1256101"/>
                <a:gd name="connsiteX1002" fmla="*/ 1546331 w 3444743"/>
                <a:gd name="connsiteY1002" fmla="*/ 80758 h 1256101"/>
                <a:gd name="connsiteX1003" fmla="*/ 1548641 w 3444743"/>
                <a:gd name="connsiteY1003" fmla="*/ 80760 h 1256101"/>
                <a:gd name="connsiteX1004" fmla="*/ 1548238 w 3444743"/>
                <a:gd name="connsiteY1004" fmla="*/ 80488 h 1256101"/>
                <a:gd name="connsiteX1005" fmla="*/ 1564027 w 3444743"/>
                <a:gd name="connsiteY1005" fmla="*/ 78246 h 1256101"/>
                <a:gd name="connsiteX1006" fmla="*/ 1573626 w 3444743"/>
                <a:gd name="connsiteY1006" fmla="*/ 80063 h 1256101"/>
                <a:gd name="connsiteX1007" fmla="*/ 1572826 w 3444743"/>
                <a:gd name="connsiteY1007" fmla="*/ 76829 h 1256101"/>
                <a:gd name="connsiteX1008" fmla="*/ 1572434 w 3444743"/>
                <a:gd name="connsiteY1008" fmla="*/ 76322 h 1256101"/>
                <a:gd name="connsiteX1009" fmla="*/ 1572371 w 3444743"/>
                <a:gd name="connsiteY1009" fmla="*/ 76241 h 1256101"/>
                <a:gd name="connsiteX1010" fmla="*/ 1583638 w 3444743"/>
                <a:gd name="connsiteY1010" fmla="*/ 69640 h 1256101"/>
                <a:gd name="connsiteX1011" fmla="*/ 1597648 w 3444743"/>
                <a:gd name="connsiteY1011" fmla="*/ 72538 h 1256101"/>
                <a:gd name="connsiteX1012" fmla="*/ 1570951 w 3444743"/>
                <a:gd name="connsiteY1012" fmla="*/ 100553 h 1256101"/>
                <a:gd name="connsiteX1013" fmla="*/ 1668491 w 3444743"/>
                <a:gd name="connsiteY1013" fmla="*/ 85412 h 1256101"/>
                <a:gd name="connsiteX1014" fmla="*/ 1705594 w 3444743"/>
                <a:gd name="connsiteY1014" fmla="*/ 85121 h 1256101"/>
                <a:gd name="connsiteX1015" fmla="*/ 1690128 w 3444743"/>
                <a:gd name="connsiteY1015" fmla="*/ 116162 h 1256101"/>
                <a:gd name="connsiteX1016" fmla="*/ 1738854 w 3444743"/>
                <a:gd name="connsiteY1016" fmla="*/ 107688 h 1256101"/>
                <a:gd name="connsiteX1017" fmla="*/ 1741650 w 3444743"/>
                <a:gd name="connsiteY1017" fmla="*/ 106991 h 1256101"/>
                <a:gd name="connsiteX1018" fmla="*/ 1780499 w 3444743"/>
                <a:gd name="connsiteY1018" fmla="*/ 97219 h 1256101"/>
                <a:gd name="connsiteX1019" fmla="*/ 1784720 w 3444743"/>
                <a:gd name="connsiteY1019" fmla="*/ 108129 h 1256101"/>
                <a:gd name="connsiteX1020" fmla="*/ 1832592 w 3444743"/>
                <a:gd name="connsiteY1020" fmla="*/ 113654 h 1256101"/>
                <a:gd name="connsiteX1021" fmla="*/ 1809427 w 3444743"/>
                <a:gd name="connsiteY1021" fmla="*/ 105711 h 1256101"/>
                <a:gd name="connsiteX1022" fmla="*/ 1868723 w 3444743"/>
                <a:gd name="connsiteY1022" fmla="*/ 116803 h 1256101"/>
                <a:gd name="connsiteX1023" fmla="*/ 1873867 w 3444743"/>
                <a:gd name="connsiteY1023" fmla="*/ 114789 h 1256101"/>
                <a:gd name="connsiteX1024" fmla="*/ 1877051 w 3444743"/>
                <a:gd name="connsiteY1024" fmla="*/ 112876 h 1256101"/>
                <a:gd name="connsiteX1025" fmla="*/ 1824279 w 3444743"/>
                <a:gd name="connsiteY1025" fmla="*/ 99501 h 1256101"/>
                <a:gd name="connsiteX1026" fmla="*/ 1884638 w 3444743"/>
                <a:gd name="connsiteY1026" fmla="*/ 108496 h 1256101"/>
                <a:gd name="connsiteX1027" fmla="*/ 1879139 w 3444743"/>
                <a:gd name="connsiteY1027" fmla="*/ 104629 h 1256101"/>
                <a:gd name="connsiteX1028" fmla="*/ 1889722 w 3444743"/>
                <a:gd name="connsiteY1028" fmla="*/ 106389 h 1256101"/>
                <a:gd name="connsiteX1029" fmla="*/ 1892324 w 3444743"/>
                <a:gd name="connsiteY1029" fmla="*/ 105114 h 1256101"/>
                <a:gd name="connsiteX1030" fmla="*/ 1897419 w 3444743"/>
                <a:gd name="connsiteY1030" fmla="*/ 106775 h 1256101"/>
                <a:gd name="connsiteX1031" fmla="*/ 1900329 w 3444743"/>
                <a:gd name="connsiteY1031" fmla="*/ 106961 h 1256101"/>
                <a:gd name="connsiteX1032" fmla="*/ 1906656 w 3444743"/>
                <a:gd name="connsiteY1032" fmla="*/ 110460 h 1256101"/>
                <a:gd name="connsiteX1033" fmla="*/ 1909656 w 3444743"/>
                <a:gd name="connsiteY1033" fmla="*/ 111196 h 1256101"/>
                <a:gd name="connsiteX1034" fmla="*/ 1913655 w 3444743"/>
                <a:gd name="connsiteY1034" fmla="*/ 106639 h 1256101"/>
                <a:gd name="connsiteX1035" fmla="*/ 1937431 w 3444743"/>
                <a:gd name="connsiteY1035" fmla="*/ 112607 h 1256101"/>
                <a:gd name="connsiteX1036" fmla="*/ 1951387 w 3444743"/>
                <a:gd name="connsiteY1036" fmla="*/ 113065 h 1256101"/>
                <a:gd name="connsiteX1037" fmla="*/ 1956971 w 3444743"/>
                <a:gd name="connsiteY1037" fmla="*/ 109253 h 1256101"/>
                <a:gd name="connsiteX1038" fmla="*/ 1915498 w 3444743"/>
                <a:gd name="connsiteY1038" fmla="*/ 95265 h 1256101"/>
                <a:gd name="connsiteX1039" fmla="*/ 1917179 w 3444743"/>
                <a:gd name="connsiteY1039" fmla="*/ 94620 h 1256101"/>
                <a:gd name="connsiteX1040" fmla="*/ 1953973 w 3444743"/>
                <a:gd name="connsiteY1040" fmla="*/ 98113 h 1256101"/>
                <a:gd name="connsiteX1041" fmla="*/ 1946189 w 3444743"/>
                <a:gd name="connsiteY1041" fmla="*/ 95481 h 1256101"/>
                <a:gd name="connsiteX1042" fmla="*/ 1956252 w 3444743"/>
                <a:gd name="connsiteY1042" fmla="*/ 95642 h 1256101"/>
                <a:gd name="connsiteX1043" fmla="*/ 2024655 w 3444743"/>
                <a:gd name="connsiteY1043" fmla="*/ 104829 h 1256101"/>
                <a:gd name="connsiteX1044" fmla="*/ 2030174 w 3444743"/>
                <a:gd name="connsiteY1044" fmla="*/ 103946 h 1256101"/>
                <a:gd name="connsiteX1045" fmla="*/ 2038584 w 3444743"/>
                <a:gd name="connsiteY1045" fmla="*/ 106727 h 1256101"/>
                <a:gd name="connsiteX1046" fmla="*/ 2041499 w 3444743"/>
                <a:gd name="connsiteY1046" fmla="*/ 107124 h 1256101"/>
                <a:gd name="connsiteX1047" fmla="*/ 2041503 w 3444743"/>
                <a:gd name="connsiteY1047" fmla="*/ 104470 h 1256101"/>
                <a:gd name="connsiteX1048" fmla="*/ 2001356 w 3444743"/>
                <a:gd name="connsiteY1048" fmla="*/ 92822 h 1256101"/>
                <a:gd name="connsiteX1049" fmla="*/ 2028828 w 3444743"/>
                <a:gd name="connsiteY1049" fmla="*/ 94864 h 1256101"/>
                <a:gd name="connsiteX1050" fmla="*/ 2021196 w 3444743"/>
                <a:gd name="connsiteY1050" fmla="*/ 92786 h 1256101"/>
                <a:gd name="connsiteX1051" fmla="*/ 2027943 w 3444743"/>
                <a:gd name="connsiteY1051" fmla="*/ 92652 h 1256101"/>
                <a:gd name="connsiteX1052" fmla="*/ 2078974 w 3444743"/>
                <a:gd name="connsiteY1052" fmla="*/ 98564 h 1256101"/>
                <a:gd name="connsiteX1053" fmla="*/ 2084902 w 3444743"/>
                <a:gd name="connsiteY1053" fmla="*/ 98459 h 1256101"/>
                <a:gd name="connsiteX1054" fmla="*/ 2085556 w 3444743"/>
                <a:gd name="connsiteY1054" fmla="*/ 98607 h 1256101"/>
                <a:gd name="connsiteX1055" fmla="*/ 2099292 w 3444743"/>
                <a:gd name="connsiteY1055" fmla="*/ 100647 h 1256101"/>
                <a:gd name="connsiteX1056" fmla="*/ 2112960 w 3444743"/>
                <a:gd name="connsiteY1056" fmla="*/ 101856 h 1256101"/>
                <a:gd name="connsiteX1057" fmla="*/ 2112741 w 3444743"/>
                <a:gd name="connsiteY1057" fmla="*/ 100765 h 1256101"/>
                <a:gd name="connsiteX1058" fmla="*/ 2099075 w 3444743"/>
                <a:gd name="connsiteY1058" fmla="*/ 91946 h 1256101"/>
                <a:gd name="connsiteX1059" fmla="*/ 2101825 w 3444743"/>
                <a:gd name="connsiteY1059" fmla="*/ 91422 h 1256101"/>
                <a:gd name="connsiteX1060" fmla="*/ 2107201 w 3444743"/>
                <a:gd name="connsiteY1060" fmla="*/ 91921 h 1256101"/>
                <a:gd name="connsiteX1061" fmla="*/ 2106494 w 3444743"/>
                <a:gd name="connsiteY1061" fmla="*/ 89728 h 1256101"/>
                <a:gd name="connsiteX1062" fmla="*/ 2122026 w 3444743"/>
                <a:gd name="connsiteY1062" fmla="*/ 91848 h 1256101"/>
                <a:gd name="connsiteX1063" fmla="*/ 2125833 w 3444743"/>
                <a:gd name="connsiteY1063" fmla="*/ 92310 h 1256101"/>
                <a:gd name="connsiteX1064" fmla="*/ 2136145 w 3444743"/>
                <a:gd name="connsiteY1064" fmla="*/ 92778 h 1256101"/>
                <a:gd name="connsiteX1065" fmla="*/ 2129507 w 3444743"/>
                <a:gd name="connsiteY1065" fmla="*/ 81722 h 1256101"/>
                <a:gd name="connsiteX1066" fmla="*/ 2145849 w 3444743"/>
                <a:gd name="connsiteY1066" fmla="*/ 89740 h 1256101"/>
                <a:gd name="connsiteX1067" fmla="*/ 2151012 w 3444743"/>
                <a:gd name="connsiteY1067" fmla="*/ 86199 h 1256101"/>
                <a:gd name="connsiteX1068" fmla="*/ 2155034 w 3444743"/>
                <a:gd name="connsiteY1068" fmla="*/ 90777 h 1256101"/>
                <a:gd name="connsiteX1069" fmla="*/ 2154741 w 3444743"/>
                <a:gd name="connsiteY1069" fmla="*/ 91205 h 1256101"/>
                <a:gd name="connsiteX1070" fmla="*/ 2172384 w 3444743"/>
                <a:gd name="connsiteY1070" fmla="*/ 84917 h 1256101"/>
                <a:gd name="connsiteX1071" fmla="*/ 2184972 w 3444743"/>
                <a:gd name="connsiteY1071" fmla="*/ 92821 h 1256101"/>
                <a:gd name="connsiteX1072" fmla="*/ 2192278 w 3444743"/>
                <a:gd name="connsiteY1072" fmla="*/ 91229 h 1256101"/>
                <a:gd name="connsiteX1073" fmla="*/ 2198238 w 3444743"/>
                <a:gd name="connsiteY1073" fmla="*/ 94696 h 1256101"/>
                <a:gd name="connsiteX1074" fmla="*/ 2196561 w 3444743"/>
                <a:gd name="connsiteY1074" fmla="*/ 99009 h 1256101"/>
                <a:gd name="connsiteX1075" fmla="*/ 2209200 w 3444743"/>
                <a:gd name="connsiteY1075" fmla="*/ 99291 h 1256101"/>
                <a:gd name="connsiteX1076" fmla="*/ 2209083 w 3444743"/>
                <a:gd name="connsiteY1076" fmla="*/ 97033 h 1256101"/>
                <a:gd name="connsiteX1077" fmla="*/ 2217337 w 3444743"/>
                <a:gd name="connsiteY1077" fmla="*/ 99292 h 1256101"/>
                <a:gd name="connsiteX1078" fmla="*/ 2221424 w 3444743"/>
                <a:gd name="connsiteY1078" fmla="*/ 99357 h 1256101"/>
                <a:gd name="connsiteX1079" fmla="*/ 2227443 w 3444743"/>
                <a:gd name="connsiteY1079" fmla="*/ 93141 h 1256101"/>
                <a:gd name="connsiteX1080" fmla="*/ 2238820 w 3444743"/>
                <a:gd name="connsiteY1080" fmla="*/ 99019 h 1256101"/>
                <a:gd name="connsiteX1081" fmla="*/ 2239910 w 3444743"/>
                <a:gd name="connsiteY1081" fmla="*/ 99383 h 1256101"/>
                <a:gd name="connsiteX1082" fmla="*/ 2239901 w 3444743"/>
                <a:gd name="connsiteY1082" fmla="*/ 99370 h 1256101"/>
                <a:gd name="connsiteX1083" fmla="*/ 2233646 w 3444743"/>
                <a:gd name="connsiteY1083" fmla="*/ 90839 h 1256101"/>
                <a:gd name="connsiteX1084" fmla="*/ 2255391 w 3444743"/>
                <a:gd name="connsiteY1084" fmla="*/ 95119 h 1256101"/>
                <a:gd name="connsiteX1085" fmla="*/ 2250976 w 3444743"/>
                <a:gd name="connsiteY1085" fmla="*/ 87129 h 1256101"/>
                <a:gd name="connsiteX1086" fmla="*/ 2254614 w 3444743"/>
                <a:gd name="connsiteY1086" fmla="*/ 87714 h 1256101"/>
                <a:gd name="connsiteX1087" fmla="*/ 2260599 w 3444743"/>
                <a:gd name="connsiteY1087" fmla="*/ 90726 h 1256101"/>
                <a:gd name="connsiteX1088" fmla="*/ 2265671 w 3444743"/>
                <a:gd name="connsiteY1088" fmla="*/ 84708 h 1256101"/>
                <a:gd name="connsiteX1089" fmla="*/ 2280051 w 3444743"/>
                <a:gd name="connsiteY1089" fmla="*/ 93901 h 1256101"/>
                <a:gd name="connsiteX1090" fmla="*/ 2280904 w 3444743"/>
                <a:gd name="connsiteY1090" fmla="*/ 94050 h 1256101"/>
                <a:gd name="connsiteX1091" fmla="*/ 2281517 w 3444743"/>
                <a:gd name="connsiteY1091" fmla="*/ 89966 h 1256101"/>
                <a:gd name="connsiteX1092" fmla="*/ 2286935 w 3444743"/>
                <a:gd name="connsiteY1092" fmla="*/ 94638 h 1256101"/>
                <a:gd name="connsiteX1093" fmla="*/ 2294624 w 3444743"/>
                <a:gd name="connsiteY1093" fmla="*/ 89187 h 1256101"/>
                <a:gd name="connsiteX1094" fmla="*/ 2295337 w 3444743"/>
                <a:gd name="connsiteY1094" fmla="*/ 99609 h 1256101"/>
                <a:gd name="connsiteX1095" fmla="*/ 2302446 w 3444743"/>
                <a:gd name="connsiteY1095" fmla="*/ 101003 h 1256101"/>
                <a:gd name="connsiteX1096" fmla="*/ 2303488 w 3444743"/>
                <a:gd name="connsiteY1096" fmla="*/ 100321 h 1256101"/>
                <a:gd name="connsiteX1097" fmla="*/ 2304928 w 3444743"/>
                <a:gd name="connsiteY1097" fmla="*/ 101213 h 1256101"/>
                <a:gd name="connsiteX1098" fmla="*/ 2314944 w 3444743"/>
                <a:gd name="connsiteY1098" fmla="*/ 101823 h 1256101"/>
                <a:gd name="connsiteX1099" fmla="*/ 2315520 w 3444743"/>
                <a:gd name="connsiteY1099" fmla="*/ 104002 h 1256101"/>
                <a:gd name="connsiteX1100" fmla="*/ 2319104 w 3444743"/>
                <a:gd name="connsiteY1100" fmla="*/ 104460 h 1256101"/>
                <a:gd name="connsiteX1101" fmla="*/ 2321316 w 3444743"/>
                <a:gd name="connsiteY1101" fmla="*/ 105514 h 1256101"/>
                <a:gd name="connsiteX1102" fmla="*/ 2315924 w 3444743"/>
                <a:gd name="connsiteY1102" fmla="*/ 112297 h 1256101"/>
                <a:gd name="connsiteX1103" fmla="*/ 2316869 w 3444743"/>
                <a:gd name="connsiteY1103" fmla="*/ 115053 h 1256101"/>
                <a:gd name="connsiteX1104" fmla="*/ 2330752 w 3444743"/>
                <a:gd name="connsiteY1104" fmla="*/ 114468 h 1256101"/>
                <a:gd name="connsiteX1105" fmla="*/ 2325406 w 3444743"/>
                <a:gd name="connsiteY1105" fmla="*/ 110293 h 1256101"/>
                <a:gd name="connsiteX1106" fmla="*/ 2328875 w 3444743"/>
                <a:gd name="connsiteY1106" fmla="*/ 109810 h 1256101"/>
                <a:gd name="connsiteX1107" fmla="*/ 2340715 w 3444743"/>
                <a:gd name="connsiteY1107" fmla="*/ 111414 h 1256101"/>
                <a:gd name="connsiteX1108" fmla="*/ 2348686 w 3444743"/>
                <a:gd name="connsiteY1108" fmla="*/ 117950 h 1256101"/>
                <a:gd name="connsiteX1109" fmla="*/ 2358762 w 3444743"/>
                <a:gd name="connsiteY1109" fmla="*/ 116869 h 1256101"/>
                <a:gd name="connsiteX1110" fmla="*/ 2361195 w 3444743"/>
                <a:gd name="connsiteY1110" fmla="*/ 117199 h 1256101"/>
                <a:gd name="connsiteX1111" fmla="*/ 2394031 w 3444743"/>
                <a:gd name="connsiteY1111" fmla="*/ 86170 h 1256101"/>
                <a:gd name="connsiteX1112" fmla="*/ 2397314 w 3444743"/>
                <a:gd name="connsiteY1112" fmla="*/ 92441 h 1256101"/>
                <a:gd name="connsiteX1113" fmla="*/ 2452771 w 3444743"/>
                <a:gd name="connsiteY1113" fmla="*/ 67070 h 1256101"/>
                <a:gd name="connsiteX0" fmla="*/ 1453178 w 3504793"/>
                <a:gd name="connsiteY0" fmla="*/ 1162700 h 1256101"/>
                <a:gd name="connsiteX1" fmla="*/ 1457063 w 3504793"/>
                <a:gd name="connsiteY1" fmla="*/ 1165449 h 1256101"/>
                <a:gd name="connsiteX2" fmla="*/ 1454387 w 3504793"/>
                <a:gd name="connsiteY2" fmla="*/ 1167239 h 1256101"/>
                <a:gd name="connsiteX3" fmla="*/ 1453178 w 3504793"/>
                <a:gd name="connsiteY3" fmla="*/ 1162700 h 1256101"/>
                <a:gd name="connsiteX4" fmla="*/ 1457248 w 3504793"/>
                <a:gd name="connsiteY4" fmla="*/ 1147136 h 1256101"/>
                <a:gd name="connsiteX5" fmla="*/ 1448346 w 3504793"/>
                <a:gd name="connsiteY5" fmla="*/ 1149834 h 1256101"/>
                <a:gd name="connsiteX6" fmla="*/ 1446722 w 3504793"/>
                <a:gd name="connsiteY6" fmla="*/ 1146941 h 1256101"/>
                <a:gd name="connsiteX7" fmla="*/ 1457248 w 3504793"/>
                <a:gd name="connsiteY7" fmla="*/ 1147136 h 1256101"/>
                <a:gd name="connsiteX8" fmla="*/ 2106483 w 3504793"/>
                <a:gd name="connsiteY8" fmla="*/ 1183090 h 1256101"/>
                <a:gd name="connsiteX9" fmla="*/ 2110091 w 3504793"/>
                <a:gd name="connsiteY9" fmla="*/ 1183517 h 1256101"/>
                <a:gd name="connsiteX10" fmla="*/ 2106507 w 3504793"/>
                <a:gd name="connsiteY10" fmla="*/ 1183608 h 1256101"/>
                <a:gd name="connsiteX11" fmla="*/ 2106483 w 3504793"/>
                <a:gd name="connsiteY11" fmla="*/ 1183090 h 1256101"/>
                <a:gd name="connsiteX12" fmla="*/ 2149558 w 3504793"/>
                <a:gd name="connsiteY12" fmla="*/ 1176329 h 1256101"/>
                <a:gd name="connsiteX13" fmla="*/ 2154726 w 3504793"/>
                <a:gd name="connsiteY13" fmla="*/ 1176914 h 1256101"/>
                <a:gd name="connsiteX14" fmla="*/ 2106168 w 3504793"/>
                <a:gd name="connsiteY14" fmla="*/ 1176232 h 1256101"/>
                <a:gd name="connsiteX15" fmla="*/ 2106052 w 3504793"/>
                <a:gd name="connsiteY15" fmla="*/ 1173730 h 1256101"/>
                <a:gd name="connsiteX16" fmla="*/ 2149558 w 3504793"/>
                <a:gd name="connsiteY16" fmla="*/ 1176329 h 1256101"/>
                <a:gd name="connsiteX17" fmla="*/ 3004654 w 3504793"/>
                <a:gd name="connsiteY17" fmla="*/ 1216552 h 1256101"/>
                <a:gd name="connsiteX18" fmla="*/ 3010566 w 3504793"/>
                <a:gd name="connsiteY18" fmla="*/ 1217171 h 1256101"/>
                <a:gd name="connsiteX19" fmla="*/ 3009503 w 3504793"/>
                <a:gd name="connsiteY19" fmla="*/ 1217905 h 1256101"/>
                <a:gd name="connsiteX20" fmla="*/ 3004654 w 3504793"/>
                <a:gd name="connsiteY20" fmla="*/ 1216552 h 1256101"/>
                <a:gd name="connsiteX21" fmla="*/ 3025402 w 3504793"/>
                <a:gd name="connsiteY21" fmla="*/ 1140574 h 1256101"/>
                <a:gd name="connsiteX22" fmla="*/ 3025716 w 3504793"/>
                <a:gd name="connsiteY22" fmla="*/ 1141254 h 1256101"/>
                <a:gd name="connsiteX23" fmla="*/ 3026142 w 3504793"/>
                <a:gd name="connsiteY23" fmla="*/ 1141685 h 1256101"/>
                <a:gd name="connsiteX24" fmla="*/ 3030810 w 3504793"/>
                <a:gd name="connsiteY24" fmla="*/ 1141685 h 1256101"/>
                <a:gd name="connsiteX25" fmla="*/ 3025422 w 3504793"/>
                <a:gd name="connsiteY25" fmla="*/ 1140576 h 1256101"/>
                <a:gd name="connsiteX26" fmla="*/ 3025402 w 3504793"/>
                <a:gd name="connsiteY26" fmla="*/ 1140574 h 1256101"/>
                <a:gd name="connsiteX27" fmla="*/ 3170825 w 3504793"/>
                <a:gd name="connsiteY27" fmla="*/ 1141684 h 1256101"/>
                <a:gd name="connsiteX28" fmla="*/ 3168731 w 3504793"/>
                <a:gd name="connsiteY28" fmla="*/ 1142404 h 1256101"/>
                <a:gd name="connsiteX29" fmla="*/ 3158134 w 3504793"/>
                <a:gd name="connsiteY29" fmla="*/ 1141685 h 1256101"/>
                <a:gd name="connsiteX30" fmla="*/ 3170825 w 3504793"/>
                <a:gd name="connsiteY30" fmla="*/ 1141684 h 1256101"/>
                <a:gd name="connsiteX31" fmla="*/ 303746 w 3504793"/>
                <a:gd name="connsiteY31" fmla="*/ 762083 h 1256101"/>
                <a:gd name="connsiteX32" fmla="*/ 296195 w 3504793"/>
                <a:gd name="connsiteY32" fmla="*/ 764774 h 1256101"/>
                <a:gd name="connsiteX33" fmla="*/ 289198 w 3504793"/>
                <a:gd name="connsiteY33" fmla="*/ 764755 h 1256101"/>
                <a:gd name="connsiteX34" fmla="*/ 303746 w 3504793"/>
                <a:gd name="connsiteY34" fmla="*/ 762083 h 1256101"/>
                <a:gd name="connsiteX35" fmla="*/ 353342 w 3504793"/>
                <a:gd name="connsiteY35" fmla="*/ 752036 h 1256101"/>
                <a:gd name="connsiteX36" fmla="*/ 356914 w 3504793"/>
                <a:gd name="connsiteY36" fmla="*/ 755721 h 1256101"/>
                <a:gd name="connsiteX37" fmla="*/ 344413 w 3504793"/>
                <a:gd name="connsiteY37" fmla="*/ 754030 h 1256101"/>
                <a:gd name="connsiteX38" fmla="*/ 353342 w 3504793"/>
                <a:gd name="connsiteY38" fmla="*/ 752036 h 1256101"/>
                <a:gd name="connsiteX39" fmla="*/ 3320965 w 3504793"/>
                <a:gd name="connsiteY39" fmla="*/ 735872 h 1256101"/>
                <a:gd name="connsiteX40" fmla="*/ 3333119 w 3504793"/>
                <a:gd name="connsiteY40" fmla="*/ 739254 h 1256101"/>
                <a:gd name="connsiteX41" fmla="*/ 3324002 w 3504793"/>
                <a:gd name="connsiteY41" fmla="*/ 740011 h 1256101"/>
                <a:gd name="connsiteX42" fmla="*/ 3320965 w 3504793"/>
                <a:gd name="connsiteY42" fmla="*/ 735872 h 1256101"/>
                <a:gd name="connsiteX43" fmla="*/ 3382353 w 3504793"/>
                <a:gd name="connsiteY43" fmla="*/ 735194 h 1256101"/>
                <a:gd name="connsiteX44" fmla="*/ 3389281 w 3504793"/>
                <a:gd name="connsiteY44" fmla="*/ 736168 h 1256101"/>
                <a:gd name="connsiteX45" fmla="*/ 3374504 w 3504793"/>
                <a:gd name="connsiteY45" fmla="*/ 736829 h 1256101"/>
                <a:gd name="connsiteX46" fmla="*/ 3382353 w 3504793"/>
                <a:gd name="connsiteY46" fmla="*/ 735194 h 1256101"/>
                <a:gd name="connsiteX47" fmla="*/ 462817 w 3504793"/>
                <a:gd name="connsiteY47" fmla="*/ 331478 h 1256101"/>
                <a:gd name="connsiteX48" fmla="*/ 450244 w 3504793"/>
                <a:gd name="connsiteY48" fmla="*/ 333211 h 1256101"/>
                <a:gd name="connsiteX49" fmla="*/ 452220 w 3504793"/>
                <a:gd name="connsiteY49" fmla="*/ 332212 h 1256101"/>
                <a:gd name="connsiteX50" fmla="*/ 462817 w 3504793"/>
                <a:gd name="connsiteY50" fmla="*/ 331478 h 1256101"/>
                <a:gd name="connsiteX51" fmla="*/ 730648 w 3504793"/>
                <a:gd name="connsiteY51" fmla="*/ 260260 h 1256101"/>
                <a:gd name="connsiteX52" fmla="*/ 710254 w 3504793"/>
                <a:gd name="connsiteY52" fmla="*/ 278802 h 1256101"/>
                <a:gd name="connsiteX53" fmla="*/ 742058 w 3504793"/>
                <a:gd name="connsiteY53" fmla="*/ 273260 h 1256101"/>
                <a:gd name="connsiteX54" fmla="*/ 738201 w 3504793"/>
                <a:gd name="connsiteY54" fmla="*/ 269743 h 1256101"/>
                <a:gd name="connsiteX55" fmla="*/ 730648 w 3504793"/>
                <a:gd name="connsiteY55" fmla="*/ 260260 h 1256101"/>
                <a:gd name="connsiteX56" fmla="*/ 748545 w 3504793"/>
                <a:gd name="connsiteY56" fmla="*/ 253876 h 1256101"/>
                <a:gd name="connsiteX57" fmla="*/ 734632 w 3504793"/>
                <a:gd name="connsiteY57" fmla="*/ 258738 h 1256101"/>
                <a:gd name="connsiteX58" fmla="*/ 755071 w 3504793"/>
                <a:gd name="connsiteY58" fmla="*/ 260248 h 1256101"/>
                <a:gd name="connsiteX59" fmla="*/ 748545 w 3504793"/>
                <a:gd name="connsiteY59" fmla="*/ 253876 h 1256101"/>
                <a:gd name="connsiteX60" fmla="*/ 3060381 w 3504793"/>
                <a:gd name="connsiteY60" fmla="*/ 392167 h 1256101"/>
                <a:gd name="connsiteX61" fmla="*/ 3055608 w 3504793"/>
                <a:gd name="connsiteY61" fmla="*/ 394756 h 1256101"/>
                <a:gd name="connsiteX62" fmla="*/ 3058467 w 3504793"/>
                <a:gd name="connsiteY62" fmla="*/ 402515 h 1256101"/>
                <a:gd name="connsiteX63" fmla="*/ 3060721 w 3504793"/>
                <a:gd name="connsiteY63" fmla="*/ 402010 h 1256101"/>
                <a:gd name="connsiteX64" fmla="*/ 3071654 w 3504793"/>
                <a:gd name="connsiteY64" fmla="*/ 396782 h 1256101"/>
                <a:gd name="connsiteX65" fmla="*/ 3081211 w 3504793"/>
                <a:gd name="connsiteY65" fmla="*/ 406334 h 1256101"/>
                <a:gd name="connsiteX66" fmla="*/ 3089433 w 3504793"/>
                <a:gd name="connsiteY66" fmla="*/ 404197 h 1256101"/>
                <a:gd name="connsiteX67" fmla="*/ 3060381 w 3504793"/>
                <a:gd name="connsiteY67" fmla="*/ 392167 h 1256101"/>
                <a:gd name="connsiteX68" fmla="*/ 836270 w 3504793"/>
                <a:gd name="connsiteY68" fmla="*/ 38196 h 1256101"/>
                <a:gd name="connsiteX69" fmla="*/ 841118 w 3504793"/>
                <a:gd name="connsiteY69" fmla="*/ 39548 h 1256101"/>
                <a:gd name="connsiteX70" fmla="*/ 835207 w 3504793"/>
                <a:gd name="connsiteY70" fmla="*/ 38930 h 1256101"/>
                <a:gd name="connsiteX71" fmla="*/ 836270 w 3504793"/>
                <a:gd name="connsiteY71" fmla="*/ 38196 h 1256101"/>
                <a:gd name="connsiteX72" fmla="*/ 2397427 w 3504793"/>
                <a:gd name="connsiteY72" fmla="*/ 106266 h 1256101"/>
                <a:gd name="connsiteX73" fmla="*/ 2399049 w 3504793"/>
                <a:gd name="connsiteY73" fmla="*/ 109159 h 1256101"/>
                <a:gd name="connsiteX74" fmla="*/ 2388524 w 3504793"/>
                <a:gd name="connsiteY74" fmla="*/ 108964 h 1256101"/>
                <a:gd name="connsiteX75" fmla="*/ 2397427 w 3504793"/>
                <a:gd name="connsiteY75" fmla="*/ 106266 h 1256101"/>
                <a:gd name="connsiteX76" fmla="*/ 2391384 w 3504793"/>
                <a:gd name="connsiteY76" fmla="*/ 88862 h 1256101"/>
                <a:gd name="connsiteX77" fmla="*/ 2392593 w 3504793"/>
                <a:gd name="connsiteY77" fmla="*/ 93400 h 1256101"/>
                <a:gd name="connsiteX78" fmla="*/ 2388710 w 3504793"/>
                <a:gd name="connsiteY78" fmla="*/ 90651 h 1256101"/>
                <a:gd name="connsiteX79" fmla="*/ 2391384 w 3504793"/>
                <a:gd name="connsiteY79" fmla="*/ 88862 h 1256101"/>
                <a:gd name="connsiteX80" fmla="*/ 2512821 w 3504793"/>
                <a:gd name="connsiteY80" fmla="*/ 67070 h 1256101"/>
                <a:gd name="connsiteX81" fmla="*/ 2534157 w 3504793"/>
                <a:gd name="connsiteY81" fmla="*/ 84870 h 1256101"/>
                <a:gd name="connsiteX82" fmla="*/ 2534689 w 3504793"/>
                <a:gd name="connsiteY82" fmla="*/ 105219 h 1256101"/>
                <a:gd name="connsiteX83" fmla="*/ 2550890 w 3504793"/>
                <a:gd name="connsiteY83" fmla="*/ 98887 h 1256101"/>
                <a:gd name="connsiteX84" fmla="*/ 2584867 w 3504793"/>
                <a:gd name="connsiteY84" fmla="*/ 123020 h 1256101"/>
                <a:gd name="connsiteX85" fmla="*/ 2604856 w 3504793"/>
                <a:gd name="connsiteY85" fmla="*/ 129751 h 1256101"/>
                <a:gd name="connsiteX86" fmla="*/ 2611630 w 3504793"/>
                <a:gd name="connsiteY86" fmla="*/ 139177 h 1256101"/>
                <a:gd name="connsiteX87" fmla="*/ 2618513 w 3504793"/>
                <a:gd name="connsiteY87" fmla="*/ 137762 h 1256101"/>
                <a:gd name="connsiteX88" fmla="*/ 2620155 w 3504793"/>
                <a:gd name="connsiteY88" fmla="*/ 138009 h 1256101"/>
                <a:gd name="connsiteX89" fmla="*/ 2637357 w 3504793"/>
                <a:gd name="connsiteY89" fmla="*/ 115443 h 1256101"/>
                <a:gd name="connsiteX90" fmla="*/ 2706300 w 3504793"/>
                <a:gd name="connsiteY90" fmla="*/ 143311 h 1256101"/>
                <a:gd name="connsiteX91" fmla="*/ 2731687 w 3504793"/>
                <a:gd name="connsiteY91" fmla="*/ 138640 h 1256101"/>
                <a:gd name="connsiteX92" fmla="*/ 2753618 w 3504793"/>
                <a:gd name="connsiteY92" fmla="*/ 141731 h 1256101"/>
                <a:gd name="connsiteX93" fmla="*/ 2777546 w 3504793"/>
                <a:gd name="connsiteY93" fmla="*/ 139500 h 1256101"/>
                <a:gd name="connsiteX94" fmla="*/ 2812923 w 3504793"/>
                <a:gd name="connsiteY94" fmla="*/ 154466 h 1256101"/>
                <a:gd name="connsiteX95" fmla="*/ 2827458 w 3504793"/>
                <a:gd name="connsiteY95" fmla="*/ 150504 h 1256101"/>
                <a:gd name="connsiteX96" fmla="*/ 2832856 w 3504793"/>
                <a:gd name="connsiteY96" fmla="*/ 156808 h 1256101"/>
                <a:gd name="connsiteX97" fmla="*/ 2864362 w 3504793"/>
                <a:gd name="connsiteY97" fmla="*/ 150321 h 1256101"/>
                <a:gd name="connsiteX98" fmla="*/ 2856666 w 3504793"/>
                <a:gd name="connsiteY98" fmla="*/ 161581 h 1256101"/>
                <a:gd name="connsiteX99" fmla="*/ 2862411 w 3504793"/>
                <a:gd name="connsiteY99" fmla="*/ 167243 h 1256101"/>
                <a:gd name="connsiteX100" fmla="*/ 2895075 w 3504793"/>
                <a:gd name="connsiteY100" fmla="*/ 160590 h 1256101"/>
                <a:gd name="connsiteX101" fmla="*/ 2898443 w 3504793"/>
                <a:gd name="connsiteY101" fmla="*/ 163670 h 1256101"/>
                <a:gd name="connsiteX102" fmla="*/ 2920063 w 3504793"/>
                <a:gd name="connsiteY102" fmla="*/ 156149 h 1256101"/>
                <a:gd name="connsiteX103" fmla="*/ 2918170 w 3504793"/>
                <a:gd name="connsiteY103" fmla="*/ 173076 h 1256101"/>
                <a:gd name="connsiteX104" fmla="*/ 2976680 w 3504793"/>
                <a:gd name="connsiteY104" fmla="*/ 146368 h 1256101"/>
                <a:gd name="connsiteX105" fmla="*/ 2979240 w 3504793"/>
                <a:gd name="connsiteY105" fmla="*/ 148410 h 1256101"/>
                <a:gd name="connsiteX106" fmla="*/ 2984778 w 3504793"/>
                <a:gd name="connsiteY106" fmla="*/ 157327 h 1256101"/>
                <a:gd name="connsiteX107" fmla="*/ 2978442 w 3504793"/>
                <a:gd name="connsiteY107" fmla="*/ 163311 h 1256101"/>
                <a:gd name="connsiteX108" fmla="*/ 2997980 w 3504793"/>
                <a:gd name="connsiteY108" fmla="*/ 168109 h 1256101"/>
                <a:gd name="connsiteX109" fmla="*/ 3026625 w 3504793"/>
                <a:gd name="connsiteY109" fmla="*/ 212304 h 1256101"/>
                <a:gd name="connsiteX110" fmla="*/ 3031506 w 3504793"/>
                <a:gd name="connsiteY110" fmla="*/ 213069 h 1256101"/>
                <a:gd name="connsiteX111" fmla="*/ 3036816 w 3504793"/>
                <a:gd name="connsiteY111" fmla="*/ 214035 h 1256101"/>
                <a:gd name="connsiteX112" fmla="*/ 3032879 w 3504793"/>
                <a:gd name="connsiteY112" fmla="*/ 219767 h 1256101"/>
                <a:gd name="connsiteX113" fmla="*/ 3033619 w 3504793"/>
                <a:gd name="connsiteY113" fmla="*/ 220741 h 1256101"/>
                <a:gd name="connsiteX114" fmla="*/ 3036827 w 3504793"/>
                <a:gd name="connsiteY114" fmla="*/ 223087 h 1256101"/>
                <a:gd name="connsiteX115" fmla="*/ 3039264 w 3504793"/>
                <a:gd name="connsiteY115" fmla="*/ 223097 h 1256101"/>
                <a:gd name="connsiteX116" fmla="*/ 3039852 w 3504793"/>
                <a:gd name="connsiteY116" fmla="*/ 223404 h 1256101"/>
                <a:gd name="connsiteX117" fmla="*/ 3048854 w 3504793"/>
                <a:gd name="connsiteY117" fmla="*/ 223735 h 1256101"/>
                <a:gd name="connsiteX118" fmla="*/ 3051525 w 3504793"/>
                <a:gd name="connsiteY118" fmla="*/ 224561 h 1256101"/>
                <a:gd name="connsiteX119" fmla="*/ 3052124 w 3504793"/>
                <a:gd name="connsiteY119" fmla="*/ 224057 h 1256101"/>
                <a:gd name="connsiteX120" fmla="*/ 3057285 w 3504793"/>
                <a:gd name="connsiteY120" fmla="*/ 224571 h 1256101"/>
                <a:gd name="connsiteX121" fmla="*/ 3061600 w 3504793"/>
                <a:gd name="connsiteY121" fmla="*/ 225615 h 1256101"/>
                <a:gd name="connsiteX122" fmla="*/ 3065545 w 3504793"/>
                <a:gd name="connsiteY122" fmla="*/ 223419 h 1256101"/>
                <a:gd name="connsiteX123" fmla="*/ 3076721 w 3504793"/>
                <a:gd name="connsiteY123" fmla="*/ 237237 h 1256101"/>
                <a:gd name="connsiteX124" fmla="*/ 3094349 w 3504793"/>
                <a:gd name="connsiteY124" fmla="*/ 240865 h 1256101"/>
                <a:gd name="connsiteX125" fmla="*/ 3090257 w 3504793"/>
                <a:gd name="connsiteY125" fmla="*/ 243227 h 1256101"/>
                <a:gd name="connsiteX126" fmla="*/ 3094567 w 3504793"/>
                <a:gd name="connsiteY126" fmla="*/ 243128 h 1256101"/>
                <a:gd name="connsiteX127" fmla="*/ 3091631 w 3504793"/>
                <a:gd name="connsiteY127" fmla="*/ 265506 h 1256101"/>
                <a:gd name="connsiteX128" fmla="*/ 3101936 w 3504793"/>
                <a:gd name="connsiteY128" fmla="*/ 250201 h 1256101"/>
                <a:gd name="connsiteX129" fmla="*/ 3090040 w 3504793"/>
                <a:gd name="connsiteY129" fmla="*/ 290233 h 1256101"/>
                <a:gd name="connsiteX130" fmla="*/ 3093672 w 3504793"/>
                <a:gd name="connsiteY130" fmla="*/ 293981 h 1256101"/>
                <a:gd name="connsiteX131" fmla="*/ 3096964 w 3504793"/>
                <a:gd name="connsiteY131" fmla="*/ 296362 h 1256101"/>
                <a:gd name="connsiteX132" fmla="*/ 3113040 w 3504793"/>
                <a:gd name="connsiteY132" fmla="*/ 261060 h 1256101"/>
                <a:gd name="connsiteX133" fmla="*/ 3104530 w 3504793"/>
                <a:gd name="connsiteY133" fmla="*/ 302022 h 1256101"/>
                <a:gd name="connsiteX134" fmla="*/ 3110081 w 3504793"/>
                <a:gd name="connsiteY134" fmla="*/ 298572 h 1256101"/>
                <a:gd name="connsiteX135" fmla="*/ 3108970 w 3504793"/>
                <a:gd name="connsiteY135" fmla="*/ 303044 h 1256101"/>
                <a:gd name="connsiteX136" fmla="*/ 3131834 w 3504793"/>
                <a:gd name="connsiteY136" fmla="*/ 303952 h 1256101"/>
                <a:gd name="connsiteX137" fmla="*/ 3123668 w 3504793"/>
                <a:gd name="connsiteY137" fmla="*/ 306324 h 1256101"/>
                <a:gd name="connsiteX138" fmla="*/ 3132799 w 3504793"/>
                <a:gd name="connsiteY138" fmla="*/ 305856 h 1256101"/>
                <a:gd name="connsiteX139" fmla="*/ 3131538 w 3504793"/>
                <a:gd name="connsiteY139" fmla="*/ 325148 h 1256101"/>
                <a:gd name="connsiteX140" fmla="*/ 3150021 w 3504793"/>
                <a:gd name="connsiteY140" fmla="*/ 311215 h 1256101"/>
                <a:gd name="connsiteX141" fmla="*/ 3133653 w 3504793"/>
                <a:gd name="connsiteY141" fmla="*/ 346318 h 1256101"/>
                <a:gd name="connsiteX142" fmla="*/ 3142199 w 3504793"/>
                <a:gd name="connsiteY142" fmla="*/ 349184 h 1256101"/>
                <a:gd name="connsiteX143" fmla="*/ 3149721 w 3504793"/>
                <a:gd name="connsiteY143" fmla="*/ 350915 h 1256101"/>
                <a:gd name="connsiteX144" fmla="*/ 3176017 w 3504793"/>
                <a:gd name="connsiteY144" fmla="*/ 319463 h 1256101"/>
                <a:gd name="connsiteX145" fmla="*/ 3167044 w 3504793"/>
                <a:gd name="connsiteY145" fmla="*/ 355055 h 1256101"/>
                <a:gd name="connsiteX146" fmla="*/ 3178067 w 3504793"/>
                <a:gd name="connsiteY146" fmla="*/ 351626 h 1256101"/>
                <a:gd name="connsiteX147" fmla="*/ 3175879 w 3504793"/>
                <a:gd name="connsiteY147" fmla="*/ 357878 h 1256101"/>
                <a:gd name="connsiteX148" fmla="*/ 3181063 w 3504793"/>
                <a:gd name="connsiteY148" fmla="*/ 359313 h 1256101"/>
                <a:gd name="connsiteX149" fmla="*/ 3459114 w 3504793"/>
                <a:gd name="connsiteY149" fmla="*/ 288353 h 1256101"/>
                <a:gd name="connsiteX150" fmla="*/ 3063357 w 3504793"/>
                <a:gd name="connsiteY150" fmla="*/ 359767 h 1256101"/>
                <a:gd name="connsiteX151" fmla="*/ 3061711 w 3504793"/>
                <a:gd name="connsiteY151" fmla="*/ 366366 h 1256101"/>
                <a:gd name="connsiteX152" fmla="*/ 3076203 w 3504793"/>
                <a:gd name="connsiteY152" fmla="*/ 365425 h 1256101"/>
                <a:gd name="connsiteX153" fmla="*/ 3071937 w 3504793"/>
                <a:gd name="connsiteY153" fmla="*/ 377966 h 1256101"/>
                <a:gd name="connsiteX154" fmla="*/ 3071933 w 3504793"/>
                <a:gd name="connsiteY154" fmla="*/ 377986 h 1256101"/>
                <a:gd name="connsiteX155" fmla="*/ 3072659 w 3504793"/>
                <a:gd name="connsiteY155" fmla="*/ 377689 h 1256101"/>
                <a:gd name="connsiteX156" fmla="*/ 3080291 w 3504793"/>
                <a:gd name="connsiteY156" fmla="*/ 371076 h 1256101"/>
                <a:gd name="connsiteX157" fmla="*/ 3082612 w 3504793"/>
                <a:gd name="connsiteY157" fmla="*/ 380714 h 1256101"/>
                <a:gd name="connsiteX158" fmla="*/ 3081880 w 3504793"/>
                <a:gd name="connsiteY158" fmla="*/ 382686 h 1256101"/>
                <a:gd name="connsiteX159" fmla="*/ 3084001 w 3504793"/>
                <a:gd name="connsiteY159" fmla="*/ 386476 h 1256101"/>
                <a:gd name="connsiteX160" fmla="*/ 3084380 w 3504793"/>
                <a:gd name="connsiteY160" fmla="*/ 386317 h 1256101"/>
                <a:gd name="connsiteX161" fmla="*/ 3089711 w 3504793"/>
                <a:gd name="connsiteY161" fmla="*/ 394051 h 1256101"/>
                <a:gd name="connsiteX162" fmla="*/ 3087976 w 3504793"/>
                <a:gd name="connsiteY162" fmla="*/ 398387 h 1256101"/>
                <a:gd name="connsiteX163" fmla="*/ 3092943 w 3504793"/>
                <a:gd name="connsiteY163" fmla="*/ 398381 h 1256101"/>
                <a:gd name="connsiteX164" fmla="*/ 3093689 w 3504793"/>
                <a:gd name="connsiteY164" fmla="*/ 398254 h 1256101"/>
                <a:gd name="connsiteX165" fmla="*/ 3093811 w 3504793"/>
                <a:gd name="connsiteY165" fmla="*/ 398234 h 1256101"/>
                <a:gd name="connsiteX166" fmla="*/ 3105439 w 3504793"/>
                <a:gd name="connsiteY166" fmla="*/ 404331 h 1256101"/>
                <a:gd name="connsiteX167" fmla="*/ 3102523 w 3504793"/>
                <a:gd name="connsiteY167" fmla="*/ 410630 h 1256101"/>
                <a:gd name="connsiteX168" fmla="*/ 3093083 w 3504793"/>
                <a:gd name="connsiteY168" fmla="*/ 405991 h 1256101"/>
                <a:gd name="connsiteX169" fmla="*/ 3090405 w 3504793"/>
                <a:gd name="connsiteY169" fmla="*/ 413586 h 1256101"/>
                <a:gd name="connsiteX170" fmla="*/ 3120974 w 3504793"/>
                <a:gd name="connsiteY170" fmla="*/ 411494 h 1256101"/>
                <a:gd name="connsiteX171" fmla="*/ 3114701 w 3504793"/>
                <a:gd name="connsiteY171" fmla="*/ 422540 h 1256101"/>
                <a:gd name="connsiteX172" fmla="*/ 3114696 w 3504793"/>
                <a:gd name="connsiteY172" fmla="*/ 422557 h 1256101"/>
                <a:gd name="connsiteX173" fmla="*/ 3116170 w 3504793"/>
                <a:gd name="connsiteY173" fmla="*/ 422239 h 1256101"/>
                <a:gd name="connsiteX174" fmla="*/ 3130912 w 3504793"/>
                <a:gd name="connsiteY174" fmla="*/ 415937 h 1256101"/>
                <a:gd name="connsiteX175" fmla="*/ 3137983 w 3504793"/>
                <a:gd name="connsiteY175" fmla="*/ 423928 h 1256101"/>
                <a:gd name="connsiteX176" fmla="*/ 3136866 w 3504793"/>
                <a:gd name="connsiteY176" fmla="*/ 425670 h 1256101"/>
                <a:gd name="connsiteX177" fmla="*/ 3141548 w 3504793"/>
                <a:gd name="connsiteY177" fmla="*/ 428151 h 1256101"/>
                <a:gd name="connsiteX178" fmla="*/ 3142212 w 3504793"/>
                <a:gd name="connsiteY178" fmla="*/ 428704 h 1256101"/>
                <a:gd name="connsiteX179" fmla="*/ 3142981 w 3504793"/>
                <a:gd name="connsiteY179" fmla="*/ 428536 h 1256101"/>
                <a:gd name="connsiteX180" fmla="*/ 3156020 w 3504793"/>
                <a:gd name="connsiteY180" fmla="*/ 434637 h 1256101"/>
                <a:gd name="connsiteX181" fmla="*/ 3153298 w 3504793"/>
                <a:gd name="connsiteY181" fmla="*/ 438480 h 1256101"/>
                <a:gd name="connsiteX182" fmla="*/ 3163847 w 3504793"/>
                <a:gd name="connsiteY182" fmla="*/ 438033 h 1256101"/>
                <a:gd name="connsiteX183" fmla="*/ 3165404 w 3504793"/>
                <a:gd name="connsiteY183" fmla="*/ 437858 h 1256101"/>
                <a:gd name="connsiteX184" fmla="*/ 3165658 w 3504793"/>
                <a:gd name="connsiteY184" fmla="*/ 437831 h 1256101"/>
                <a:gd name="connsiteX185" fmla="*/ 3191708 w 3504793"/>
                <a:gd name="connsiteY185" fmla="*/ 441981 h 1256101"/>
                <a:gd name="connsiteX186" fmla="*/ 3186912 w 3504793"/>
                <a:gd name="connsiteY186" fmla="*/ 447597 h 1256101"/>
                <a:gd name="connsiteX187" fmla="*/ 3086316 w 3504793"/>
                <a:gd name="connsiteY187" fmla="*/ 437567 h 1256101"/>
                <a:gd name="connsiteX188" fmla="*/ 3090555 w 3504793"/>
                <a:gd name="connsiteY188" fmla="*/ 442688 h 1256101"/>
                <a:gd name="connsiteX189" fmla="*/ 3091008 w 3504793"/>
                <a:gd name="connsiteY189" fmla="*/ 444371 h 1256101"/>
                <a:gd name="connsiteX190" fmla="*/ 3168619 w 3504793"/>
                <a:gd name="connsiteY190" fmla="*/ 475924 h 1256101"/>
                <a:gd name="connsiteX191" fmla="*/ 3182591 w 3504793"/>
                <a:gd name="connsiteY191" fmla="*/ 490472 h 1256101"/>
                <a:gd name="connsiteX192" fmla="*/ 3075458 w 3504793"/>
                <a:gd name="connsiteY192" fmla="*/ 484931 h 1256101"/>
                <a:gd name="connsiteX193" fmla="*/ 3080814 w 3504793"/>
                <a:gd name="connsiteY193" fmla="*/ 490219 h 1256101"/>
                <a:gd name="connsiteX194" fmla="*/ 3118679 w 3504793"/>
                <a:gd name="connsiteY194" fmla="*/ 504451 h 1256101"/>
                <a:gd name="connsiteX195" fmla="*/ 3121991 w 3504793"/>
                <a:gd name="connsiteY195" fmla="*/ 505520 h 1256101"/>
                <a:gd name="connsiteX196" fmla="*/ 3168323 w 3504793"/>
                <a:gd name="connsiteY196" fmla="*/ 520362 h 1256101"/>
                <a:gd name="connsiteX197" fmla="*/ 3133269 w 3504793"/>
                <a:gd name="connsiteY197" fmla="*/ 522466 h 1256101"/>
                <a:gd name="connsiteX198" fmla="*/ 3131539 w 3504793"/>
                <a:gd name="connsiteY198" fmla="*/ 541478 h 1256101"/>
                <a:gd name="connsiteX199" fmla="*/ 3150021 w 3504793"/>
                <a:gd name="connsiteY199" fmla="*/ 532063 h 1256101"/>
                <a:gd name="connsiteX200" fmla="*/ 3133651 w 3504793"/>
                <a:gd name="connsiteY200" fmla="*/ 555785 h 1256101"/>
                <a:gd name="connsiteX201" fmla="*/ 3142199 w 3504793"/>
                <a:gd name="connsiteY201" fmla="*/ 557720 h 1256101"/>
                <a:gd name="connsiteX202" fmla="*/ 3149721 w 3504793"/>
                <a:gd name="connsiteY202" fmla="*/ 558892 h 1256101"/>
                <a:gd name="connsiteX203" fmla="*/ 3176017 w 3504793"/>
                <a:gd name="connsiteY203" fmla="*/ 537636 h 1256101"/>
                <a:gd name="connsiteX204" fmla="*/ 3167046 w 3504793"/>
                <a:gd name="connsiteY204" fmla="*/ 561690 h 1256101"/>
                <a:gd name="connsiteX205" fmla="*/ 3178068 w 3504793"/>
                <a:gd name="connsiteY205" fmla="*/ 559372 h 1256101"/>
                <a:gd name="connsiteX206" fmla="*/ 3175879 w 3504793"/>
                <a:gd name="connsiteY206" fmla="*/ 563598 h 1256101"/>
                <a:gd name="connsiteX207" fmla="*/ 3181063 w 3504793"/>
                <a:gd name="connsiteY207" fmla="*/ 564567 h 1256101"/>
                <a:gd name="connsiteX208" fmla="*/ 3177285 w 3504793"/>
                <a:gd name="connsiteY208" fmla="*/ 566633 h 1256101"/>
                <a:gd name="connsiteX209" fmla="*/ 3177683 w 3504793"/>
                <a:gd name="connsiteY209" fmla="*/ 567783 h 1256101"/>
                <a:gd name="connsiteX210" fmla="*/ 3168182 w 3504793"/>
                <a:gd name="connsiteY210" fmla="*/ 570409 h 1256101"/>
                <a:gd name="connsiteX211" fmla="*/ 3166771 w 3504793"/>
                <a:gd name="connsiteY211" fmla="*/ 571618 h 1256101"/>
                <a:gd name="connsiteX212" fmla="*/ 3183430 w 3504793"/>
                <a:gd name="connsiteY212" fmla="*/ 573000 h 1256101"/>
                <a:gd name="connsiteX213" fmla="*/ 3171775 w 3504793"/>
                <a:gd name="connsiteY213" fmla="*/ 582575 h 1256101"/>
                <a:gd name="connsiteX214" fmla="*/ 3175130 w 3504793"/>
                <a:gd name="connsiteY214" fmla="*/ 588069 h 1256101"/>
                <a:gd name="connsiteX215" fmla="*/ 3189852 w 3504793"/>
                <a:gd name="connsiteY215" fmla="*/ 590104 h 1256101"/>
                <a:gd name="connsiteX216" fmla="*/ 3224911 w 3504793"/>
                <a:gd name="connsiteY216" fmla="*/ 573889 h 1256101"/>
                <a:gd name="connsiteX217" fmla="*/ 3226101 w 3504793"/>
                <a:gd name="connsiteY217" fmla="*/ 588470 h 1256101"/>
                <a:gd name="connsiteX218" fmla="*/ 3232187 w 3504793"/>
                <a:gd name="connsiteY218" fmla="*/ 585309 h 1256101"/>
                <a:gd name="connsiteX219" fmla="*/ 3235176 w 3504793"/>
                <a:gd name="connsiteY219" fmla="*/ 589264 h 1256101"/>
                <a:gd name="connsiteX220" fmla="*/ 3228376 w 3504793"/>
                <a:gd name="connsiteY220" fmla="*/ 616481 h 1256101"/>
                <a:gd name="connsiteX221" fmla="*/ 3233265 w 3504793"/>
                <a:gd name="connsiteY221" fmla="*/ 618612 h 1256101"/>
                <a:gd name="connsiteX222" fmla="*/ 3226900 w 3504793"/>
                <a:gd name="connsiteY222" fmla="*/ 622026 h 1256101"/>
                <a:gd name="connsiteX223" fmla="*/ 3226593 w 3504793"/>
                <a:gd name="connsiteY223" fmla="*/ 623185 h 1256101"/>
                <a:gd name="connsiteX224" fmla="*/ 3235480 w 3504793"/>
                <a:gd name="connsiteY224" fmla="*/ 623078 h 1256101"/>
                <a:gd name="connsiteX225" fmla="*/ 3260422 w 3504793"/>
                <a:gd name="connsiteY225" fmla="*/ 606847 h 1256101"/>
                <a:gd name="connsiteX226" fmla="*/ 3263207 w 3504793"/>
                <a:gd name="connsiteY226" fmla="*/ 617712 h 1256101"/>
                <a:gd name="connsiteX227" fmla="*/ 3267493 w 3504793"/>
                <a:gd name="connsiteY227" fmla="*/ 614631 h 1256101"/>
                <a:gd name="connsiteX228" fmla="*/ 3270302 w 3504793"/>
                <a:gd name="connsiteY228" fmla="*/ 617273 h 1256101"/>
                <a:gd name="connsiteX229" fmla="*/ 3268385 w 3504793"/>
                <a:gd name="connsiteY229" fmla="*/ 637541 h 1256101"/>
                <a:gd name="connsiteX230" fmla="*/ 3270811 w 3504793"/>
                <a:gd name="connsiteY230" fmla="*/ 639862 h 1256101"/>
                <a:gd name="connsiteX231" fmla="*/ 3270544 w 3504793"/>
                <a:gd name="connsiteY231" fmla="*/ 640124 h 1256101"/>
                <a:gd name="connsiteX232" fmla="*/ 3268527 w 3504793"/>
                <a:gd name="connsiteY232" fmla="*/ 645598 h 1256101"/>
                <a:gd name="connsiteX233" fmla="*/ 3269266 w 3504793"/>
                <a:gd name="connsiteY233" fmla="*/ 651011 h 1256101"/>
                <a:gd name="connsiteX234" fmla="*/ 3272840 w 3504793"/>
                <a:gd name="connsiteY234" fmla="*/ 650880 h 1256101"/>
                <a:gd name="connsiteX235" fmla="*/ 3297588 w 3504793"/>
                <a:gd name="connsiteY235" fmla="*/ 645155 h 1256101"/>
                <a:gd name="connsiteX236" fmla="*/ 3300303 w 3504793"/>
                <a:gd name="connsiteY236" fmla="*/ 646213 h 1256101"/>
                <a:gd name="connsiteX237" fmla="*/ 3300515 w 3504793"/>
                <a:gd name="connsiteY237" fmla="*/ 648344 h 1256101"/>
                <a:gd name="connsiteX238" fmla="*/ 3307609 w 3504793"/>
                <a:gd name="connsiteY238" fmla="*/ 647976 h 1256101"/>
                <a:gd name="connsiteX239" fmla="*/ 3305954 w 3504793"/>
                <a:gd name="connsiteY239" fmla="*/ 654157 h 1256101"/>
                <a:gd name="connsiteX240" fmla="*/ 3305743 w 3504793"/>
                <a:gd name="connsiteY240" fmla="*/ 655672 h 1256101"/>
                <a:gd name="connsiteX241" fmla="*/ 3307789 w 3504793"/>
                <a:gd name="connsiteY241" fmla="*/ 659737 h 1256101"/>
                <a:gd name="connsiteX242" fmla="*/ 3342481 w 3504793"/>
                <a:gd name="connsiteY242" fmla="*/ 656678 h 1256101"/>
                <a:gd name="connsiteX243" fmla="*/ 3321358 w 3504793"/>
                <a:gd name="connsiteY243" fmla="*/ 663419 h 1256101"/>
                <a:gd name="connsiteX244" fmla="*/ 3335025 w 3504793"/>
                <a:gd name="connsiteY244" fmla="*/ 665300 h 1256101"/>
                <a:gd name="connsiteX245" fmla="*/ 3321105 w 3504793"/>
                <a:gd name="connsiteY245" fmla="*/ 667066 h 1256101"/>
                <a:gd name="connsiteX246" fmla="*/ 3319565 w 3504793"/>
                <a:gd name="connsiteY246" fmla="*/ 666969 h 1256101"/>
                <a:gd name="connsiteX247" fmla="*/ 3346806 w 3504793"/>
                <a:gd name="connsiteY247" fmla="*/ 673634 h 1256101"/>
                <a:gd name="connsiteX248" fmla="*/ 3324746 w 3504793"/>
                <a:gd name="connsiteY248" fmla="*/ 678899 h 1256101"/>
                <a:gd name="connsiteX249" fmla="*/ 3332636 w 3504793"/>
                <a:gd name="connsiteY249" fmla="*/ 681700 h 1256101"/>
                <a:gd name="connsiteX250" fmla="*/ 3308089 w 3504793"/>
                <a:gd name="connsiteY250" fmla="*/ 683701 h 1256101"/>
                <a:gd name="connsiteX251" fmla="*/ 3311571 w 3504793"/>
                <a:gd name="connsiteY251" fmla="*/ 688671 h 1256101"/>
                <a:gd name="connsiteX252" fmla="*/ 3319089 w 3504793"/>
                <a:gd name="connsiteY252" fmla="*/ 688533 h 1256101"/>
                <a:gd name="connsiteX253" fmla="*/ 3314418 w 3504793"/>
                <a:gd name="connsiteY253" fmla="*/ 691864 h 1256101"/>
                <a:gd name="connsiteX254" fmla="*/ 3315632 w 3504793"/>
                <a:gd name="connsiteY254" fmla="*/ 693471 h 1256101"/>
                <a:gd name="connsiteX255" fmla="*/ 3338558 w 3504793"/>
                <a:gd name="connsiteY255" fmla="*/ 695578 h 1256101"/>
                <a:gd name="connsiteX256" fmla="*/ 3322859 w 3504793"/>
                <a:gd name="connsiteY256" fmla="*/ 700284 h 1256101"/>
                <a:gd name="connsiteX257" fmla="*/ 3322022 w 3504793"/>
                <a:gd name="connsiteY257" fmla="*/ 700726 h 1256101"/>
                <a:gd name="connsiteX258" fmla="*/ 3322062 w 3504793"/>
                <a:gd name="connsiteY258" fmla="*/ 700723 h 1256101"/>
                <a:gd name="connsiteX259" fmla="*/ 3348436 w 3504793"/>
                <a:gd name="connsiteY259" fmla="*/ 697918 h 1256101"/>
                <a:gd name="connsiteX260" fmla="*/ 3341724 w 3504793"/>
                <a:gd name="connsiteY260" fmla="*/ 706625 h 1256101"/>
                <a:gd name="connsiteX261" fmla="*/ 3366931 w 3504793"/>
                <a:gd name="connsiteY261" fmla="*/ 704565 h 1256101"/>
                <a:gd name="connsiteX262" fmla="*/ 3366248 w 3504793"/>
                <a:gd name="connsiteY262" fmla="*/ 706017 h 1256101"/>
                <a:gd name="connsiteX263" fmla="*/ 3358259 w 3504793"/>
                <a:gd name="connsiteY263" fmla="*/ 708489 h 1256101"/>
                <a:gd name="connsiteX264" fmla="*/ 3380186 w 3504793"/>
                <a:gd name="connsiteY264" fmla="*/ 710232 h 1256101"/>
                <a:gd name="connsiteX265" fmla="*/ 3354441 w 3504793"/>
                <a:gd name="connsiteY265" fmla="*/ 716252 h 1256101"/>
                <a:gd name="connsiteX266" fmla="*/ 3354241 w 3504793"/>
                <a:gd name="connsiteY266" fmla="*/ 716593 h 1256101"/>
                <a:gd name="connsiteX267" fmla="*/ 3368128 w 3504793"/>
                <a:gd name="connsiteY267" fmla="*/ 716665 h 1256101"/>
                <a:gd name="connsiteX268" fmla="*/ 3354383 w 3504793"/>
                <a:gd name="connsiteY268" fmla="*/ 718985 h 1256101"/>
                <a:gd name="connsiteX269" fmla="*/ 3375331 w 3504793"/>
                <a:gd name="connsiteY269" fmla="*/ 721776 h 1256101"/>
                <a:gd name="connsiteX270" fmla="*/ 3340680 w 3504793"/>
                <a:gd name="connsiteY270" fmla="*/ 722486 h 1256101"/>
                <a:gd name="connsiteX271" fmla="*/ 3338506 w 3504793"/>
                <a:gd name="connsiteY271" fmla="*/ 725332 h 1256101"/>
                <a:gd name="connsiteX272" fmla="*/ 3341156 w 3504793"/>
                <a:gd name="connsiteY272" fmla="*/ 725712 h 1256101"/>
                <a:gd name="connsiteX273" fmla="*/ 3338672 w 3504793"/>
                <a:gd name="connsiteY273" fmla="*/ 726314 h 1256101"/>
                <a:gd name="connsiteX274" fmla="*/ 3340137 w 3504793"/>
                <a:gd name="connsiteY274" fmla="*/ 730270 h 1256101"/>
                <a:gd name="connsiteX275" fmla="*/ 3333041 w 3504793"/>
                <a:gd name="connsiteY275" fmla="*/ 730585 h 1256101"/>
                <a:gd name="connsiteX276" fmla="*/ 3332765 w 3504793"/>
                <a:gd name="connsiteY276" fmla="*/ 732010 h 1256101"/>
                <a:gd name="connsiteX277" fmla="*/ 3330012 w 3504793"/>
                <a:gd name="connsiteY277" fmla="*/ 732921 h 1256101"/>
                <a:gd name="connsiteX278" fmla="*/ 3305405 w 3504793"/>
                <a:gd name="connsiteY278" fmla="*/ 731085 h 1256101"/>
                <a:gd name="connsiteX279" fmla="*/ 3296513 w 3504793"/>
                <a:gd name="connsiteY279" fmla="*/ 731568 h 1256101"/>
                <a:gd name="connsiteX280" fmla="*/ 3303334 w 3504793"/>
                <a:gd name="connsiteY280" fmla="*/ 736991 h 1256101"/>
                <a:gd name="connsiteX281" fmla="*/ 3315443 w 3504793"/>
                <a:gd name="connsiteY281" fmla="*/ 734722 h 1256101"/>
                <a:gd name="connsiteX282" fmla="*/ 3318272 w 3504793"/>
                <a:gd name="connsiteY282" fmla="*/ 736063 h 1256101"/>
                <a:gd name="connsiteX283" fmla="*/ 3317052 w 3504793"/>
                <a:gd name="connsiteY283" fmla="*/ 740777 h 1256101"/>
                <a:gd name="connsiteX284" fmla="*/ 3297957 w 3504793"/>
                <a:gd name="connsiteY284" fmla="*/ 744173 h 1256101"/>
                <a:gd name="connsiteX285" fmla="*/ 3305106 w 3504793"/>
                <a:gd name="connsiteY285" fmla="*/ 748081 h 1256101"/>
                <a:gd name="connsiteX286" fmla="*/ 3304854 w 3504793"/>
                <a:gd name="connsiteY286" fmla="*/ 749050 h 1256101"/>
                <a:gd name="connsiteX287" fmla="*/ 3420256 w 3504793"/>
                <a:gd name="connsiteY287" fmla="*/ 760661 h 1256101"/>
                <a:gd name="connsiteX288" fmla="*/ 3400410 w 3504793"/>
                <a:gd name="connsiteY288" fmla="*/ 762207 h 1256101"/>
                <a:gd name="connsiteX289" fmla="*/ 3504793 w 3504793"/>
                <a:gd name="connsiteY289" fmla="*/ 782927 h 1256101"/>
                <a:gd name="connsiteX290" fmla="*/ 3452664 w 3504793"/>
                <a:gd name="connsiteY290" fmla="*/ 792030 h 1256101"/>
                <a:gd name="connsiteX291" fmla="*/ 3384709 w 3504793"/>
                <a:gd name="connsiteY291" fmla="*/ 793073 h 1256101"/>
                <a:gd name="connsiteX292" fmla="*/ 3411589 w 3504793"/>
                <a:gd name="connsiteY292" fmla="*/ 799171 h 1256101"/>
                <a:gd name="connsiteX293" fmla="*/ 3342685 w 3504793"/>
                <a:gd name="connsiteY293" fmla="*/ 813495 h 1256101"/>
                <a:gd name="connsiteX294" fmla="*/ 3327152 w 3504793"/>
                <a:gd name="connsiteY294" fmla="*/ 821615 h 1256101"/>
                <a:gd name="connsiteX295" fmla="*/ 3297958 w 3504793"/>
                <a:gd name="connsiteY295" fmla="*/ 824660 h 1256101"/>
                <a:gd name="connsiteX296" fmla="*/ 3305106 w 3504793"/>
                <a:gd name="connsiteY296" fmla="*/ 827303 h 1256101"/>
                <a:gd name="connsiteX297" fmla="*/ 3304855 w 3504793"/>
                <a:gd name="connsiteY297" fmla="*/ 827958 h 1256101"/>
                <a:gd name="connsiteX298" fmla="*/ 3386442 w 3504793"/>
                <a:gd name="connsiteY298" fmla="*/ 833781 h 1256101"/>
                <a:gd name="connsiteX299" fmla="*/ 3317278 w 3504793"/>
                <a:gd name="connsiteY299" fmla="*/ 861979 h 1256101"/>
                <a:gd name="connsiteX300" fmla="*/ 3341816 w 3504793"/>
                <a:gd name="connsiteY300" fmla="*/ 871749 h 1256101"/>
                <a:gd name="connsiteX301" fmla="*/ 3326568 w 3504793"/>
                <a:gd name="connsiteY301" fmla="*/ 877549 h 1256101"/>
                <a:gd name="connsiteX302" fmla="*/ 3339146 w 3504793"/>
                <a:gd name="connsiteY302" fmla="*/ 880483 h 1256101"/>
                <a:gd name="connsiteX303" fmla="*/ 3355000 w 3504793"/>
                <a:gd name="connsiteY303" fmla="*/ 889779 h 1256101"/>
                <a:gd name="connsiteX304" fmla="*/ 3317281 w 3504793"/>
                <a:gd name="connsiteY304" fmla="*/ 904277 h 1256101"/>
                <a:gd name="connsiteX305" fmla="*/ 3335638 w 3504793"/>
                <a:gd name="connsiteY305" fmla="*/ 909817 h 1256101"/>
                <a:gd name="connsiteX306" fmla="*/ 3316419 w 3504793"/>
                <a:gd name="connsiteY306" fmla="*/ 912195 h 1256101"/>
                <a:gd name="connsiteX307" fmla="*/ 3349176 w 3504793"/>
                <a:gd name="connsiteY307" fmla="*/ 924291 h 1256101"/>
                <a:gd name="connsiteX308" fmla="*/ 3291835 w 3504793"/>
                <a:gd name="connsiteY308" fmla="*/ 924219 h 1256101"/>
                <a:gd name="connsiteX309" fmla="*/ 3325554 w 3504793"/>
                <a:gd name="connsiteY309" fmla="*/ 936764 h 1256101"/>
                <a:gd name="connsiteX310" fmla="*/ 3316422 w 3504793"/>
                <a:gd name="connsiteY310" fmla="*/ 938212 h 1256101"/>
                <a:gd name="connsiteX311" fmla="*/ 3349179 w 3504793"/>
                <a:gd name="connsiteY311" fmla="*/ 946388 h 1256101"/>
                <a:gd name="connsiteX312" fmla="*/ 3291836 w 3504793"/>
                <a:gd name="connsiteY312" fmla="*/ 946339 h 1256101"/>
                <a:gd name="connsiteX313" fmla="*/ 3401766 w 3504793"/>
                <a:gd name="connsiteY313" fmla="*/ 968203 h 1256101"/>
                <a:gd name="connsiteX314" fmla="*/ 3395824 w 3504793"/>
                <a:gd name="connsiteY314" fmla="*/ 969291 h 1256101"/>
                <a:gd name="connsiteX315" fmla="*/ 3367909 w 3504793"/>
                <a:gd name="connsiteY315" fmla="*/ 971829 h 1256101"/>
                <a:gd name="connsiteX316" fmla="*/ 3345649 w 3504793"/>
                <a:gd name="connsiteY316" fmla="*/ 969589 h 1256101"/>
                <a:gd name="connsiteX317" fmla="*/ 3336426 w 3504793"/>
                <a:gd name="connsiteY317" fmla="*/ 977454 h 1256101"/>
                <a:gd name="connsiteX318" fmla="*/ 3198475 w 3504793"/>
                <a:gd name="connsiteY318" fmla="*/ 990509 h 1256101"/>
                <a:gd name="connsiteX319" fmla="*/ 3197622 w 3504793"/>
                <a:gd name="connsiteY319" fmla="*/ 992454 h 1256101"/>
                <a:gd name="connsiteX320" fmla="*/ 3196250 w 3504793"/>
                <a:gd name="connsiteY320" fmla="*/ 994579 h 1256101"/>
                <a:gd name="connsiteX321" fmla="*/ 3175675 w 3504793"/>
                <a:gd name="connsiteY321" fmla="*/ 993269 h 1256101"/>
                <a:gd name="connsiteX322" fmla="*/ 3172673 w 3504793"/>
                <a:gd name="connsiteY322" fmla="*/ 993598 h 1256101"/>
                <a:gd name="connsiteX323" fmla="*/ 3165943 w 3504793"/>
                <a:gd name="connsiteY323" fmla="*/ 994955 h 1256101"/>
                <a:gd name="connsiteX324" fmla="*/ 3166758 w 3504793"/>
                <a:gd name="connsiteY324" fmla="*/ 995910 h 1256101"/>
                <a:gd name="connsiteX325" fmla="*/ 3165943 w 3504793"/>
                <a:gd name="connsiteY325" fmla="*/ 996154 h 1256101"/>
                <a:gd name="connsiteX326" fmla="*/ 3167986 w 3504793"/>
                <a:gd name="connsiteY326" fmla="*/ 999700 h 1256101"/>
                <a:gd name="connsiteX327" fmla="*/ 3166158 w 3504793"/>
                <a:gd name="connsiteY327" fmla="*/ 1000782 h 1256101"/>
                <a:gd name="connsiteX328" fmla="*/ 3168054 w 3504793"/>
                <a:gd name="connsiteY328" fmla="*/ 1000996 h 1256101"/>
                <a:gd name="connsiteX329" fmla="*/ 3168139 w 3504793"/>
                <a:gd name="connsiteY329" fmla="*/ 1003043 h 1256101"/>
                <a:gd name="connsiteX330" fmla="*/ 3166156 w 3504793"/>
                <a:gd name="connsiteY330" fmla="*/ 1004778 h 1256101"/>
                <a:gd name="connsiteX331" fmla="*/ 3174892 w 3504793"/>
                <a:gd name="connsiteY331" fmla="*/ 1006236 h 1256101"/>
                <a:gd name="connsiteX332" fmla="*/ 3132535 w 3504793"/>
                <a:gd name="connsiteY332" fmla="*/ 1011190 h 1256101"/>
                <a:gd name="connsiteX333" fmla="*/ 3126561 w 3504793"/>
                <a:gd name="connsiteY333" fmla="*/ 1018256 h 1256101"/>
                <a:gd name="connsiteX334" fmla="*/ 3123565 w 3504793"/>
                <a:gd name="connsiteY334" fmla="*/ 1017772 h 1256101"/>
                <a:gd name="connsiteX335" fmla="*/ 3139243 w 3504793"/>
                <a:gd name="connsiteY335" fmla="*/ 1026639 h 1256101"/>
                <a:gd name="connsiteX336" fmla="*/ 3136344 w 3504793"/>
                <a:gd name="connsiteY336" fmla="*/ 1027615 h 1256101"/>
                <a:gd name="connsiteX337" fmla="*/ 3127694 w 3504793"/>
                <a:gd name="connsiteY337" fmla="*/ 1028651 h 1256101"/>
                <a:gd name="connsiteX338" fmla="*/ 3126562 w 3504793"/>
                <a:gd name="connsiteY338" fmla="*/ 1030633 h 1256101"/>
                <a:gd name="connsiteX339" fmla="*/ 3117219 w 3504793"/>
                <a:gd name="connsiteY339" fmla="*/ 1028403 h 1256101"/>
                <a:gd name="connsiteX340" fmla="*/ 3130882 w 3504793"/>
                <a:gd name="connsiteY340" fmla="*/ 1037473 h 1256101"/>
                <a:gd name="connsiteX341" fmla="*/ 3158840 w 3504793"/>
                <a:gd name="connsiteY341" fmla="*/ 1030910 h 1256101"/>
                <a:gd name="connsiteX342" fmla="*/ 3161472 w 3504793"/>
                <a:gd name="connsiteY342" fmla="*/ 1033124 h 1256101"/>
                <a:gd name="connsiteX343" fmla="*/ 3160225 w 3504793"/>
                <a:gd name="connsiteY343" fmla="*/ 1037161 h 1256101"/>
                <a:gd name="connsiteX344" fmla="*/ 3168413 w 3504793"/>
                <a:gd name="connsiteY344" fmla="*/ 1035429 h 1256101"/>
                <a:gd name="connsiteX345" fmla="*/ 3169316 w 3504793"/>
                <a:gd name="connsiteY345" fmla="*/ 1037054 h 1256101"/>
                <a:gd name="connsiteX346" fmla="*/ 3164705 w 3504793"/>
                <a:gd name="connsiteY346" fmla="*/ 1045946 h 1256101"/>
                <a:gd name="connsiteX347" fmla="*/ 3177713 w 3504793"/>
                <a:gd name="connsiteY347" fmla="*/ 1048509 h 1256101"/>
                <a:gd name="connsiteX348" fmla="*/ 3194810 w 3504793"/>
                <a:gd name="connsiteY348" fmla="*/ 1043415 h 1256101"/>
                <a:gd name="connsiteX349" fmla="*/ 3197527 w 3504793"/>
                <a:gd name="connsiteY349" fmla="*/ 1044924 h 1256101"/>
                <a:gd name="connsiteX350" fmla="*/ 3197739 w 3504793"/>
                <a:gd name="connsiteY350" fmla="*/ 1047981 h 1256101"/>
                <a:gd name="connsiteX351" fmla="*/ 3204833 w 3504793"/>
                <a:gd name="connsiteY351" fmla="*/ 1047437 h 1256101"/>
                <a:gd name="connsiteX352" fmla="*/ 3203999 w 3504793"/>
                <a:gd name="connsiteY352" fmla="*/ 1053121 h 1256101"/>
                <a:gd name="connsiteX353" fmla="*/ 3234888 w 3504793"/>
                <a:gd name="connsiteY353" fmla="*/ 1058038 h 1256101"/>
                <a:gd name="connsiteX354" fmla="*/ 3221990 w 3504793"/>
                <a:gd name="connsiteY354" fmla="*/ 1059556 h 1256101"/>
                <a:gd name="connsiteX355" fmla="*/ 3229882 w 3504793"/>
                <a:gd name="connsiteY355" fmla="*/ 1062258 h 1256101"/>
                <a:gd name="connsiteX356" fmla="*/ 3205333 w 3504793"/>
                <a:gd name="connsiteY356" fmla="*/ 1064233 h 1256101"/>
                <a:gd name="connsiteX357" fmla="*/ 3211657 w 3504793"/>
                <a:gd name="connsiteY357" fmla="*/ 1076268 h 1256101"/>
                <a:gd name="connsiteX358" fmla="*/ 3185356 w 3504793"/>
                <a:gd name="connsiteY358" fmla="*/ 1075226 h 1256101"/>
                <a:gd name="connsiteX359" fmla="*/ 3185313 w 3504793"/>
                <a:gd name="connsiteY359" fmla="*/ 1075226 h 1256101"/>
                <a:gd name="connsiteX360" fmla="*/ 3186132 w 3504793"/>
                <a:gd name="connsiteY360" fmla="*/ 1075775 h 1256101"/>
                <a:gd name="connsiteX361" fmla="*/ 3201648 w 3504793"/>
                <a:gd name="connsiteY361" fmla="*/ 1080867 h 1256101"/>
                <a:gd name="connsiteX362" fmla="*/ 3172101 w 3504793"/>
                <a:gd name="connsiteY362" fmla="*/ 1087134 h 1256101"/>
                <a:gd name="connsiteX363" fmla="*/ 3181533 w 3504793"/>
                <a:gd name="connsiteY363" fmla="*/ 1090823 h 1256101"/>
                <a:gd name="connsiteX364" fmla="*/ 3149585 w 3504793"/>
                <a:gd name="connsiteY364" fmla="*/ 1092914 h 1256101"/>
                <a:gd name="connsiteX365" fmla="*/ 3154669 w 3504793"/>
                <a:gd name="connsiteY365" fmla="*/ 1108753 h 1256101"/>
                <a:gd name="connsiteX366" fmla="*/ 3121232 w 3504793"/>
                <a:gd name="connsiteY366" fmla="*/ 1106874 h 1256101"/>
                <a:gd name="connsiteX367" fmla="*/ 3121178 w 3504793"/>
                <a:gd name="connsiteY367" fmla="*/ 1106874 h 1256101"/>
                <a:gd name="connsiteX368" fmla="*/ 3124179 w 3504793"/>
                <a:gd name="connsiteY368" fmla="*/ 1113738 h 1256101"/>
                <a:gd name="connsiteX369" fmla="*/ 3095123 w 3504793"/>
                <a:gd name="connsiteY369" fmla="*/ 1110802 h 1256101"/>
                <a:gd name="connsiteX370" fmla="*/ 3092430 w 3504793"/>
                <a:gd name="connsiteY370" fmla="*/ 1116073 h 1256101"/>
                <a:gd name="connsiteX371" fmla="*/ 3100161 w 3504793"/>
                <a:gd name="connsiteY371" fmla="*/ 1118720 h 1256101"/>
                <a:gd name="connsiteX372" fmla="*/ 3091810 w 3504793"/>
                <a:gd name="connsiteY372" fmla="*/ 1119313 h 1256101"/>
                <a:gd name="connsiteX373" fmla="*/ 3085092 w 3504793"/>
                <a:gd name="connsiteY373" fmla="*/ 1126446 h 1256101"/>
                <a:gd name="connsiteX374" fmla="*/ 3048241 w 3504793"/>
                <a:gd name="connsiteY374" fmla="*/ 1121770 h 1256101"/>
                <a:gd name="connsiteX375" fmla="*/ 3050583 w 3504793"/>
                <a:gd name="connsiteY375" fmla="*/ 1122997 h 1256101"/>
                <a:gd name="connsiteX376" fmla="*/ 3044391 w 3504793"/>
                <a:gd name="connsiteY376" fmla="*/ 1124135 h 1256101"/>
                <a:gd name="connsiteX377" fmla="*/ 3047738 w 3504793"/>
                <a:gd name="connsiteY377" fmla="*/ 1127664 h 1256101"/>
                <a:gd name="connsiteX378" fmla="*/ 3036063 w 3504793"/>
                <a:gd name="connsiteY378" fmla="*/ 1128764 h 1256101"/>
                <a:gd name="connsiteX379" fmla="*/ 3037588 w 3504793"/>
                <a:gd name="connsiteY379" fmla="*/ 1141685 h 1256101"/>
                <a:gd name="connsiteX380" fmla="*/ 3149722 w 3504793"/>
                <a:gd name="connsiteY380" fmla="*/ 1141684 h 1256101"/>
                <a:gd name="connsiteX381" fmla="*/ 3154734 w 3504793"/>
                <a:gd name="connsiteY381" fmla="*/ 1162457 h 1256101"/>
                <a:gd name="connsiteX382" fmla="*/ 3123722 w 3504793"/>
                <a:gd name="connsiteY382" fmla="*/ 1162118 h 1256101"/>
                <a:gd name="connsiteX383" fmla="*/ 3121232 w 3504793"/>
                <a:gd name="connsiteY383" fmla="*/ 1161763 h 1256101"/>
                <a:gd name="connsiteX384" fmla="*/ 3121178 w 3504793"/>
                <a:gd name="connsiteY384" fmla="*/ 1161761 h 1256101"/>
                <a:gd name="connsiteX385" fmla="*/ 3121443 w 3504793"/>
                <a:gd name="connsiteY385" fmla="*/ 1162079 h 1256101"/>
                <a:gd name="connsiteX386" fmla="*/ 3103506 w 3504793"/>
                <a:gd name="connsiteY386" fmla="*/ 1161773 h 1256101"/>
                <a:gd name="connsiteX387" fmla="*/ 3120251 w 3504793"/>
                <a:gd name="connsiteY387" fmla="*/ 1169537 h 1256101"/>
                <a:gd name="connsiteX388" fmla="*/ 3102463 w 3504793"/>
                <a:gd name="connsiteY388" fmla="*/ 1169267 h 1256101"/>
                <a:gd name="connsiteX389" fmla="*/ 3095123 w 3504793"/>
                <a:gd name="connsiteY389" fmla="*/ 1167575 h 1256101"/>
                <a:gd name="connsiteX390" fmla="*/ 3094580 w 3504793"/>
                <a:gd name="connsiteY390" fmla="*/ 1169148 h 1256101"/>
                <a:gd name="connsiteX391" fmla="*/ 3031799 w 3504793"/>
                <a:gd name="connsiteY391" fmla="*/ 1167945 h 1256101"/>
                <a:gd name="connsiteX392" fmla="*/ 3031661 w 3504793"/>
                <a:gd name="connsiteY392" fmla="*/ 1167943 h 1256101"/>
                <a:gd name="connsiteX393" fmla="*/ 3034203 w 3504793"/>
                <a:gd name="connsiteY393" fmla="*/ 1168317 h 1256101"/>
                <a:gd name="connsiteX394" fmla="*/ 3084676 w 3504793"/>
                <a:gd name="connsiteY394" fmla="*/ 1172060 h 1256101"/>
                <a:gd name="connsiteX395" fmla="*/ 3020691 w 3504793"/>
                <a:gd name="connsiteY395" fmla="*/ 1173857 h 1256101"/>
                <a:gd name="connsiteX396" fmla="*/ 3007539 w 3504793"/>
                <a:gd name="connsiteY396" fmla="*/ 1173589 h 1256101"/>
                <a:gd name="connsiteX397" fmla="*/ 3007048 w 3504793"/>
                <a:gd name="connsiteY397" fmla="*/ 1178079 h 1256101"/>
                <a:gd name="connsiteX398" fmla="*/ 2992027 w 3504793"/>
                <a:gd name="connsiteY398" fmla="*/ 1174344 h 1256101"/>
                <a:gd name="connsiteX399" fmla="*/ 2991687 w 3504793"/>
                <a:gd name="connsiteY399" fmla="*/ 1174400 h 1256101"/>
                <a:gd name="connsiteX400" fmla="*/ 2992240 w 3504793"/>
                <a:gd name="connsiteY400" fmla="*/ 1182390 h 1256101"/>
                <a:gd name="connsiteX401" fmla="*/ 2979064 w 3504793"/>
                <a:gd name="connsiteY401" fmla="*/ 1177560 h 1256101"/>
                <a:gd name="connsiteX402" fmla="*/ 2977168 w 3504793"/>
                <a:gd name="connsiteY402" fmla="*/ 1183560 h 1256101"/>
                <a:gd name="connsiteX403" fmla="*/ 2980447 w 3504793"/>
                <a:gd name="connsiteY403" fmla="*/ 1187016 h 1256101"/>
                <a:gd name="connsiteX404" fmla="*/ 2976485 w 3504793"/>
                <a:gd name="connsiteY404" fmla="*/ 1187298 h 1256101"/>
                <a:gd name="connsiteX405" fmla="*/ 2972488 w 3504793"/>
                <a:gd name="connsiteY405" fmla="*/ 1195267 h 1256101"/>
                <a:gd name="connsiteX406" fmla="*/ 2950709 w 3504793"/>
                <a:gd name="connsiteY406" fmla="*/ 1185891 h 1256101"/>
                <a:gd name="connsiteX407" fmla="*/ 2949156 w 3504793"/>
                <a:gd name="connsiteY407" fmla="*/ 1186560 h 1256101"/>
                <a:gd name="connsiteX408" fmla="*/ 2947975 w 3504793"/>
                <a:gd name="connsiteY408" fmla="*/ 1188604 h 1256101"/>
                <a:gd name="connsiteX409" fmla="*/ 2945694 w 3504793"/>
                <a:gd name="connsiteY409" fmla="*/ 1189142 h 1256101"/>
                <a:gd name="connsiteX410" fmla="*/ 2942490 w 3504793"/>
                <a:gd name="connsiteY410" fmla="*/ 1193140 h 1256101"/>
                <a:gd name="connsiteX411" fmla="*/ 2940740 w 3504793"/>
                <a:gd name="connsiteY411" fmla="*/ 1209865 h 1256101"/>
                <a:gd name="connsiteX412" fmla="*/ 3000737 w 3504793"/>
                <a:gd name="connsiteY412" fmla="*/ 1216142 h 1256101"/>
                <a:gd name="connsiteX413" fmla="*/ 3000543 w 3504793"/>
                <a:gd name="connsiteY413" fmla="*/ 1240548 h 1256101"/>
                <a:gd name="connsiteX414" fmla="*/ 2986139 w 3504793"/>
                <a:gd name="connsiteY414" fmla="*/ 1238642 h 1256101"/>
                <a:gd name="connsiteX415" fmla="*/ 2985024 w 3504793"/>
                <a:gd name="connsiteY415" fmla="*/ 1238106 h 1256101"/>
                <a:gd name="connsiteX416" fmla="*/ 2984998 w 3504793"/>
                <a:gd name="connsiteY416" fmla="*/ 1238102 h 1256101"/>
                <a:gd name="connsiteX417" fmla="*/ 2985084 w 3504793"/>
                <a:gd name="connsiteY417" fmla="*/ 1238485 h 1256101"/>
                <a:gd name="connsiteX418" fmla="*/ 2976765 w 3504793"/>
                <a:gd name="connsiteY418" fmla="*/ 1237256 h 1256101"/>
                <a:gd name="connsiteX419" fmla="*/ 2983620 w 3504793"/>
                <a:gd name="connsiteY419" fmla="*/ 1247102 h 1256101"/>
                <a:gd name="connsiteX420" fmla="*/ 2975368 w 3504793"/>
                <a:gd name="connsiteY420" fmla="*/ 1245920 h 1256101"/>
                <a:gd name="connsiteX421" fmla="*/ 2972155 w 3504793"/>
                <a:gd name="connsiteY421" fmla="*/ 1243595 h 1256101"/>
                <a:gd name="connsiteX422" fmla="*/ 2971711 w 3504793"/>
                <a:gd name="connsiteY422" fmla="*/ 1245397 h 1256101"/>
                <a:gd name="connsiteX423" fmla="*/ 2942615 w 3504793"/>
                <a:gd name="connsiteY423" fmla="*/ 1240939 h 1256101"/>
                <a:gd name="connsiteX424" fmla="*/ 2942551 w 3504793"/>
                <a:gd name="connsiteY424" fmla="*/ 1240931 h 1256101"/>
                <a:gd name="connsiteX425" fmla="*/ 2943689 w 3504793"/>
                <a:gd name="connsiteY425" fmla="*/ 1241491 h 1256101"/>
                <a:gd name="connsiteX426" fmla="*/ 2966743 w 3504793"/>
                <a:gd name="connsiteY426" fmla="*/ 1248304 h 1256101"/>
                <a:gd name="connsiteX427" fmla="*/ 2936722 w 3504793"/>
                <a:gd name="connsiteY427" fmla="*/ 1247275 h 1256101"/>
                <a:gd name="connsiteX428" fmla="*/ 2930257 w 3504793"/>
                <a:gd name="connsiteY428" fmla="*/ 1246265 h 1256101"/>
                <a:gd name="connsiteX429" fmla="*/ 2922180 w 3504793"/>
                <a:gd name="connsiteY429" fmla="*/ 1246777 h 1256101"/>
                <a:gd name="connsiteX430" fmla="*/ 2918772 w 3504793"/>
                <a:gd name="connsiteY430" fmla="*/ 1246660 h 1256101"/>
                <a:gd name="connsiteX431" fmla="*/ 2919382 w 3504793"/>
                <a:gd name="connsiteY431" fmla="*/ 1246954 h 1256101"/>
                <a:gd name="connsiteX432" fmla="*/ 2896211 w 3504793"/>
                <a:gd name="connsiteY432" fmla="*/ 1248424 h 1256101"/>
                <a:gd name="connsiteX433" fmla="*/ 2881967 w 3504793"/>
                <a:gd name="connsiteY433" fmla="*/ 1246121 h 1256101"/>
                <a:gd name="connsiteX434" fmla="*/ 2883308 w 3504793"/>
                <a:gd name="connsiteY434" fmla="*/ 1249411 h 1256101"/>
                <a:gd name="connsiteX435" fmla="*/ 2883910 w 3504793"/>
                <a:gd name="connsiteY435" fmla="*/ 1249939 h 1256101"/>
                <a:gd name="connsiteX436" fmla="*/ 2884007 w 3504793"/>
                <a:gd name="connsiteY436" fmla="*/ 1250025 h 1256101"/>
                <a:gd name="connsiteX437" fmla="*/ 2867723 w 3504793"/>
                <a:gd name="connsiteY437" fmla="*/ 1256101 h 1256101"/>
                <a:gd name="connsiteX438" fmla="*/ 2846921 w 3504793"/>
                <a:gd name="connsiteY438" fmla="*/ 1252492 h 1256101"/>
                <a:gd name="connsiteX439" fmla="*/ 2884895 w 3504793"/>
                <a:gd name="connsiteY439" fmla="*/ 1225657 h 1256101"/>
                <a:gd name="connsiteX440" fmla="*/ 2741825 w 3504793"/>
                <a:gd name="connsiteY440" fmla="*/ 1236034 h 1256101"/>
                <a:gd name="connsiteX441" fmla="*/ 2687131 w 3504793"/>
                <a:gd name="connsiteY441" fmla="*/ 1234485 h 1256101"/>
                <a:gd name="connsiteX442" fmla="*/ 2708393 w 3504793"/>
                <a:gd name="connsiteY442" fmla="*/ 1204050 h 1256101"/>
                <a:gd name="connsiteX443" fmla="*/ 2636966 w 3504793"/>
                <a:gd name="connsiteY443" fmla="*/ 1210149 h 1256101"/>
                <a:gd name="connsiteX444" fmla="*/ 2632877 w 3504793"/>
                <a:gd name="connsiteY444" fmla="*/ 1210711 h 1256101"/>
                <a:gd name="connsiteX445" fmla="*/ 2576083 w 3504793"/>
                <a:gd name="connsiteY445" fmla="*/ 1218605 h 1256101"/>
                <a:gd name="connsiteX446" fmla="*/ 2569317 w 3504793"/>
                <a:gd name="connsiteY446" fmla="*/ 1207430 h 1256101"/>
                <a:gd name="connsiteX447" fmla="*/ 2498454 w 3504793"/>
                <a:gd name="connsiteY447" fmla="*/ 1199499 h 1256101"/>
                <a:gd name="connsiteX448" fmla="*/ 2533005 w 3504793"/>
                <a:gd name="connsiteY448" fmla="*/ 1208633 h 1256101"/>
                <a:gd name="connsiteX449" fmla="*/ 2445024 w 3504793"/>
                <a:gd name="connsiteY449" fmla="*/ 1194540 h 1256101"/>
                <a:gd name="connsiteX450" fmla="*/ 2437537 w 3504793"/>
                <a:gd name="connsiteY450" fmla="*/ 1196309 h 1256101"/>
                <a:gd name="connsiteX451" fmla="*/ 2432940 w 3504793"/>
                <a:gd name="connsiteY451" fmla="*/ 1198074 h 1256101"/>
                <a:gd name="connsiteX452" fmla="*/ 2511412 w 3504793"/>
                <a:gd name="connsiteY452" fmla="*/ 1214138 h 1256101"/>
                <a:gd name="connsiteX453" fmla="*/ 2421967 w 3504793"/>
                <a:gd name="connsiteY453" fmla="*/ 1202100 h 1256101"/>
                <a:gd name="connsiteX454" fmla="*/ 2430268 w 3504793"/>
                <a:gd name="connsiteY454" fmla="*/ 1206260 h 1256101"/>
                <a:gd name="connsiteX455" fmla="*/ 2414576 w 3504793"/>
                <a:gd name="connsiteY455" fmla="*/ 1203965 h 1256101"/>
                <a:gd name="connsiteX456" fmla="*/ 2410804 w 3504793"/>
                <a:gd name="connsiteY456" fmla="*/ 1205118 h 1256101"/>
                <a:gd name="connsiteX457" fmla="*/ 2409672 w 3504793"/>
                <a:gd name="connsiteY457" fmla="*/ 1204832 h 1256101"/>
                <a:gd name="connsiteX458" fmla="*/ 2413795 w 3504793"/>
                <a:gd name="connsiteY458" fmla="*/ 1165427 h 1256101"/>
                <a:gd name="connsiteX459" fmla="*/ 2375846 w 3504793"/>
                <a:gd name="connsiteY459" fmla="*/ 1168955 h 1256101"/>
                <a:gd name="connsiteX460" fmla="*/ 2367288 w 3504793"/>
                <a:gd name="connsiteY460" fmla="*/ 1169795 h 1256101"/>
                <a:gd name="connsiteX461" fmla="*/ 2248426 w 3504793"/>
                <a:gd name="connsiteY461" fmla="*/ 1181563 h 1256101"/>
                <a:gd name="connsiteX462" fmla="*/ 2237231 w 3504793"/>
                <a:gd name="connsiteY462" fmla="*/ 1175649 h 1256101"/>
                <a:gd name="connsiteX463" fmla="*/ 2221696 w 3504793"/>
                <a:gd name="connsiteY463" fmla="*/ 1177855 h 1256101"/>
                <a:gd name="connsiteX464" fmla="*/ 2212097 w 3504793"/>
                <a:gd name="connsiteY464" fmla="*/ 1176038 h 1256101"/>
                <a:gd name="connsiteX465" fmla="*/ 2212897 w 3504793"/>
                <a:gd name="connsiteY465" fmla="*/ 1179272 h 1256101"/>
                <a:gd name="connsiteX466" fmla="*/ 2213288 w 3504793"/>
                <a:gd name="connsiteY466" fmla="*/ 1179778 h 1256101"/>
                <a:gd name="connsiteX467" fmla="*/ 2213351 w 3504793"/>
                <a:gd name="connsiteY467" fmla="*/ 1179861 h 1256101"/>
                <a:gd name="connsiteX468" fmla="*/ 2202084 w 3504793"/>
                <a:gd name="connsiteY468" fmla="*/ 1186461 h 1256101"/>
                <a:gd name="connsiteX469" fmla="*/ 2188073 w 3504793"/>
                <a:gd name="connsiteY469" fmla="*/ 1183563 h 1256101"/>
                <a:gd name="connsiteX470" fmla="*/ 2205266 w 3504793"/>
                <a:gd name="connsiteY470" fmla="*/ 1172599 h 1256101"/>
                <a:gd name="connsiteX471" fmla="*/ 2105987 w 3504793"/>
                <a:gd name="connsiteY471" fmla="*/ 1172308 h 1256101"/>
                <a:gd name="connsiteX472" fmla="*/ 2105917 w 3504793"/>
                <a:gd name="connsiteY472" fmla="*/ 1170777 h 1256101"/>
                <a:gd name="connsiteX473" fmla="*/ 2080129 w 3504793"/>
                <a:gd name="connsiteY473" fmla="*/ 1170980 h 1256101"/>
                <a:gd name="connsiteX474" fmla="*/ 2095594 w 3504793"/>
                <a:gd name="connsiteY474" fmla="*/ 1139939 h 1256101"/>
                <a:gd name="connsiteX475" fmla="*/ 2046868 w 3504793"/>
                <a:gd name="connsiteY475" fmla="*/ 1148412 h 1256101"/>
                <a:gd name="connsiteX476" fmla="*/ 2044071 w 3504793"/>
                <a:gd name="connsiteY476" fmla="*/ 1149109 h 1256101"/>
                <a:gd name="connsiteX477" fmla="*/ 2005224 w 3504793"/>
                <a:gd name="connsiteY477" fmla="*/ 1158881 h 1256101"/>
                <a:gd name="connsiteX478" fmla="*/ 2001003 w 3504793"/>
                <a:gd name="connsiteY478" fmla="*/ 1147972 h 1256101"/>
                <a:gd name="connsiteX479" fmla="*/ 1953130 w 3504793"/>
                <a:gd name="connsiteY479" fmla="*/ 1142447 h 1256101"/>
                <a:gd name="connsiteX480" fmla="*/ 1976295 w 3504793"/>
                <a:gd name="connsiteY480" fmla="*/ 1150389 h 1256101"/>
                <a:gd name="connsiteX481" fmla="*/ 1917000 w 3504793"/>
                <a:gd name="connsiteY481" fmla="*/ 1139297 h 1256101"/>
                <a:gd name="connsiteX482" fmla="*/ 1911856 w 3504793"/>
                <a:gd name="connsiteY482" fmla="*/ 1141312 h 1256101"/>
                <a:gd name="connsiteX483" fmla="*/ 1908671 w 3504793"/>
                <a:gd name="connsiteY483" fmla="*/ 1143225 h 1256101"/>
                <a:gd name="connsiteX484" fmla="*/ 1961442 w 3504793"/>
                <a:gd name="connsiteY484" fmla="*/ 1156599 h 1256101"/>
                <a:gd name="connsiteX485" fmla="*/ 1901084 w 3504793"/>
                <a:gd name="connsiteY485" fmla="*/ 1147604 h 1256101"/>
                <a:gd name="connsiteX486" fmla="*/ 1906583 w 3504793"/>
                <a:gd name="connsiteY486" fmla="*/ 1151471 h 1256101"/>
                <a:gd name="connsiteX487" fmla="*/ 1896000 w 3504793"/>
                <a:gd name="connsiteY487" fmla="*/ 1149711 h 1256101"/>
                <a:gd name="connsiteX488" fmla="*/ 1893397 w 3504793"/>
                <a:gd name="connsiteY488" fmla="*/ 1150986 h 1256101"/>
                <a:gd name="connsiteX489" fmla="*/ 1888303 w 3504793"/>
                <a:gd name="connsiteY489" fmla="*/ 1149325 h 1256101"/>
                <a:gd name="connsiteX490" fmla="*/ 1885394 w 3504793"/>
                <a:gd name="connsiteY490" fmla="*/ 1149140 h 1256101"/>
                <a:gd name="connsiteX491" fmla="*/ 1879066 w 3504793"/>
                <a:gd name="connsiteY491" fmla="*/ 1145640 h 1256101"/>
                <a:gd name="connsiteX492" fmla="*/ 1876066 w 3504793"/>
                <a:gd name="connsiteY492" fmla="*/ 1144906 h 1256101"/>
                <a:gd name="connsiteX493" fmla="*/ 1872066 w 3504793"/>
                <a:gd name="connsiteY493" fmla="*/ 1149462 h 1256101"/>
                <a:gd name="connsiteX494" fmla="*/ 1848291 w 3504793"/>
                <a:gd name="connsiteY494" fmla="*/ 1143494 h 1256101"/>
                <a:gd name="connsiteX495" fmla="*/ 1834336 w 3504793"/>
                <a:gd name="connsiteY495" fmla="*/ 1143035 h 1256101"/>
                <a:gd name="connsiteX496" fmla="*/ 1828751 w 3504793"/>
                <a:gd name="connsiteY496" fmla="*/ 1146848 h 1256101"/>
                <a:gd name="connsiteX497" fmla="*/ 1870224 w 3504793"/>
                <a:gd name="connsiteY497" fmla="*/ 1160835 h 1256101"/>
                <a:gd name="connsiteX498" fmla="*/ 1868544 w 3504793"/>
                <a:gd name="connsiteY498" fmla="*/ 1161481 h 1256101"/>
                <a:gd name="connsiteX499" fmla="*/ 1831749 w 3504793"/>
                <a:gd name="connsiteY499" fmla="*/ 1157987 h 1256101"/>
                <a:gd name="connsiteX500" fmla="*/ 1839533 w 3504793"/>
                <a:gd name="connsiteY500" fmla="*/ 1160619 h 1256101"/>
                <a:gd name="connsiteX501" fmla="*/ 1829471 w 3504793"/>
                <a:gd name="connsiteY501" fmla="*/ 1160459 h 1256101"/>
                <a:gd name="connsiteX502" fmla="*/ 1761066 w 3504793"/>
                <a:gd name="connsiteY502" fmla="*/ 1151272 h 1256101"/>
                <a:gd name="connsiteX503" fmla="*/ 1755549 w 3504793"/>
                <a:gd name="connsiteY503" fmla="*/ 1152154 h 1256101"/>
                <a:gd name="connsiteX504" fmla="*/ 1747139 w 3504793"/>
                <a:gd name="connsiteY504" fmla="*/ 1149374 h 1256101"/>
                <a:gd name="connsiteX505" fmla="*/ 1744224 w 3504793"/>
                <a:gd name="connsiteY505" fmla="*/ 1148977 h 1256101"/>
                <a:gd name="connsiteX506" fmla="*/ 1744219 w 3504793"/>
                <a:gd name="connsiteY506" fmla="*/ 1151630 h 1256101"/>
                <a:gd name="connsiteX507" fmla="*/ 1784366 w 3504793"/>
                <a:gd name="connsiteY507" fmla="*/ 1163279 h 1256101"/>
                <a:gd name="connsiteX508" fmla="*/ 1756895 w 3504793"/>
                <a:gd name="connsiteY508" fmla="*/ 1161237 h 1256101"/>
                <a:gd name="connsiteX509" fmla="*/ 1764525 w 3504793"/>
                <a:gd name="connsiteY509" fmla="*/ 1163315 h 1256101"/>
                <a:gd name="connsiteX510" fmla="*/ 1757778 w 3504793"/>
                <a:gd name="connsiteY510" fmla="*/ 1163448 h 1256101"/>
                <a:gd name="connsiteX511" fmla="*/ 1706747 w 3504793"/>
                <a:gd name="connsiteY511" fmla="*/ 1157536 h 1256101"/>
                <a:gd name="connsiteX512" fmla="*/ 1700821 w 3504793"/>
                <a:gd name="connsiteY512" fmla="*/ 1157642 h 1256101"/>
                <a:gd name="connsiteX513" fmla="*/ 1700167 w 3504793"/>
                <a:gd name="connsiteY513" fmla="*/ 1157493 h 1256101"/>
                <a:gd name="connsiteX514" fmla="*/ 1686430 w 3504793"/>
                <a:gd name="connsiteY514" fmla="*/ 1155453 h 1256101"/>
                <a:gd name="connsiteX515" fmla="*/ 1672763 w 3504793"/>
                <a:gd name="connsiteY515" fmla="*/ 1154244 h 1256101"/>
                <a:gd name="connsiteX516" fmla="*/ 1672981 w 3504793"/>
                <a:gd name="connsiteY516" fmla="*/ 1155335 h 1256101"/>
                <a:gd name="connsiteX517" fmla="*/ 1686648 w 3504793"/>
                <a:gd name="connsiteY517" fmla="*/ 1164155 h 1256101"/>
                <a:gd name="connsiteX518" fmla="*/ 1683897 w 3504793"/>
                <a:gd name="connsiteY518" fmla="*/ 1164679 h 1256101"/>
                <a:gd name="connsiteX519" fmla="*/ 1678521 w 3504793"/>
                <a:gd name="connsiteY519" fmla="*/ 1164179 h 1256101"/>
                <a:gd name="connsiteX520" fmla="*/ 1679229 w 3504793"/>
                <a:gd name="connsiteY520" fmla="*/ 1166372 h 1256101"/>
                <a:gd name="connsiteX521" fmla="*/ 1663697 w 3504793"/>
                <a:gd name="connsiteY521" fmla="*/ 1164253 h 1256101"/>
                <a:gd name="connsiteX522" fmla="*/ 1659889 w 3504793"/>
                <a:gd name="connsiteY522" fmla="*/ 1163791 h 1256101"/>
                <a:gd name="connsiteX523" fmla="*/ 1649576 w 3504793"/>
                <a:gd name="connsiteY523" fmla="*/ 1163323 h 1256101"/>
                <a:gd name="connsiteX524" fmla="*/ 1656216 w 3504793"/>
                <a:gd name="connsiteY524" fmla="*/ 1174378 h 1256101"/>
                <a:gd name="connsiteX525" fmla="*/ 1639874 w 3504793"/>
                <a:gd name="connsiteY525" fmla="*/ 1166361 h 1256101"/>
                <a:gd name="connsiteX526" fmla="*/ 1634711 w 3504793"/>
                <a:gd name="connsiteY526" fmla="*/ 1169901 h 1256101"/>
                <a:gd name="connsiteX527" fmla="*/ 1630688 w 3504793"/>
                <a:gd name="connsiteY527" fmla="*/ 1165323 h 1256101"/>
                <a:gd name="connsiteX528" fmla="*/ 1630981 w 3504793"/>
                <a:gd name="connsiteY528" fmla="*/ 1164895 h 1256101"/>
                <a:gd name="connsiteX529" fmla="*/ 1613339 w 3504793"/>
                <a:gd name="connsiteY529" fmla="*/ 1171185 h 1256101"/>
                <a:gd name="connsiteX530" fmla="*/ 1600751 w 3504793"/>
                <a:gd name="connsiteY530" fmla="*/ 1163279 h 1256101"/>
                <a:gd name="connsiteX531" fmla="*/ 1593445 w 3504793"/>
                <a:gd name="connsiteY531" fmla="*/ 1164871 h 1256101"/>
                <a:gd name="connsiteX532" fmla="*/ 1587484 w 3504793"/>
                <a:gd name="connsiteY532" fmla="*/ 1161405 h 1256101"/>
                <a:gd name="connsiteX533" fmla="*/ 1589161 w 3504793"/>
                <a:gd name="connsiteY533" fmla="*/ 1157092 h 1256101"/>
                <a:gd name="connsiteX534" fmla="*/ 1576523 w 3504793"/>
                <a:gd name="connsiteY534" fmla="*/ 1156809 h 1256101"/>
                <a:gd name="connsiteX535" fmla="*/ 1576640 w 3504793"/>
                <a:gd name="connsiteY535" fmla="*/ 1159067 h 1256101"/>
                <a:gd name="connsiteX536" fmla="*/ 1568386 w 3504793"/>
                <a:gd name="connsiteY536" fmla="*/ 1156808 h 1256101"/>
                <a:gd name="connsiteX537" fmla="*/ 1564299 w 3504793"/>
                <a:gd name="connsiteY537" fmla="*/ 1156743 h 1256101"/>
                <a:gd name="connsiteX538" fmla="*/ 1558279 w 3504793"/>
                <a:gd name="connsiteY538" fmla="*/ 1162960 h 1256101"/>
                <a:gd name="connsiteX539" fmla="*/ 1546902 w 3504793"/>
                <a:gd name="connsiteY539" fmla="*/ 1157081 h 1256101"/>
                <a:gd name="connsiteX540" fmla="*/ 1545812 w 3504793"/>
                <a:gd name="connsiteY540" fmla="*/ 1156718 h 1256101"/>
                <a:gd name="connsiteX541" fmla="*/ 1545821 w 3504793"/>
                <a:gd name="connsiteY541" fmla="*/ 1156731 h 1256101"/>
                <a:gd name="connsiteX542" fmla="*/ 1552076 w 3504793"/>
                <a:gd name="connsiteY542" fmla="*/ 1165262 h 1256101"/>
                <a:gd name="connsiteX543" fmla="*/ 1530332 w 3504793"/>
                <a:gd name="connsiteY543" fmla="*/ 1160982 h 1256101"/>
                <a:gd name="connsiteX544" fmla="*/ 1534747 w 3504793"/>
                <a:gd name="connsiteY544" fmla="*/ 1168972 h 1256101"/>
                <a:gd name="connsiteX545" fmla="*/ 1531108 w 3504793"/>
                <a:gd name="connsiteY545" fmla="*/ 1168386 h 1256101"/>
                <a:gd name="connsiteX546" fmla="*/ 1525124 w 3504793"/>
                <a:gd name="connsiteY546" fmla="*/ 1165375 h 1256101"/>
                <a:gd name="connsiteX547" fmla="*/ 1520051 w 3504793"/>
                <a:gd name="connsiteY547" fmla="*/ 1171393 h 1256101"/>
                <a:gd name="connsiteX548" fmla="*/ 1505672 w 3504793"/>
                <a:gd name="connsiteY548" fmla="*/ 1162200 h 1256101"/>
                <a:gd name="connsiteX549" fmla="*/ 1504818 w 3504793"/>
                <a:gd name="connsiteY549" fmla="*/ 1162051 h 1256101"/>
                <a:gd name="connsiteX550" fmla="*/ 1504206 w 3504793"/>
                <a:gd name="connsiteY550" fmla="*/ 1166135 h 1256101"/>
                <a:gd name="connsiteX551" fmla="*/ 1498787 w 3504793"/>
                <a:gd name="connsiteY551" fmla="*/ 1161463 h 1256101"/>
                <a:gd name="connsiteX552" fmla="*/ 1491099 w 3504793"/>
                <a:gd name="connsiteY552" fmla="*/ 1166913 h 1256101"/>
                <a:gd name="connsiteX553" fmla="*/ 1490385 w 3504793"/>
                <a:gd name="connsiteY553" fmla="*/ 1156491 h 1256101"/>
                <a:gd name="connsiteX554" fmla="*/ 1483276 w 3504793"/>
                <a:gd name="connsiteY554" fmla="*/ 1155098 h 1256101"/>
                <a:gd name="connsiteX555" fmla="*/ 1482234 w 3504793"/>
                <a:gd name="connsiteY555" fmla="*/ 1155780 h 1256101"/>
                <a:gd name="connsiteX556" fmla="*/ 1480793 w 3504793"/>
                <a:gd name="connsiteY556" fmla="*/ 1154887 h 1256101"/>
                <a:gd name="connsiteX557" fmla="*/ 1470777 w 3504793"/>
                <a:gd name="connsiteY557" fmla="*/ 1154277 h 1256101"/>
                <a:gd name="connsiteX558" fmla="*/ 1470201 w 3504793"/>
                <a:gd name="connsiteY558" fmla="*/ 1152098 h 1256101"/>
                <a:gd name="connsiteX559" fmla="*/ 1466619 w 3504793"/>
                <a:gd name="connsiteY559" fmla="*/ 1151640 h 1256101"/>
                <a:gd name="connsiteX560" fmla="*/ 1464406 w 3504793"/>
                <a:gd name="connsiteY560" fmla="*/ 1150587 h 1256101"/>
                <a:gd name="connsiteX561" fmla="*/ 1469798 w 3504793"/>
                <a:gd name="connsiteY561" fmla="*/ 1143803 h 1256101"/>
                <a:gd name="connsiteX562" fmla="*/ 1468853 w 3504793"/>
                <a:gd name="connsiteY562" fmla="*/ 1141048 h 1256101"/>
                <a:gd name="connsiteX563" fmla="*/ 1454971 w 3504793"/>
                <a:gd name="connsiteY563" fmla="*/ 1141633 h 1256101"/>
                <a:gd name="connsiteX564" fmla="*/ 1460315 w 3504793"/>
                <a:gd name="connsiteY564" fmla="*/ 1145808 h 1256101"/>
                <a:gd name="connsiteX565" fmla="*/ 1456847 w 3504793"/>
                <a:gd name="connsiteY565" fmla="*/ 1146290 h 1256101"/>
                <a:gd name="connsiteX566" fmla="*/ 1445007 w 3504793"/>
                <a:gd name="connsiteY566" fmla="*/ 1144687 h 1256101"/>
                <a:gd name="connsiteX567" fmla="*/ 1437037 w 3504793"/>
                <a:gd name="connsiteY567" fmla="*/ 1138151 h 1256101"/>
                <a:gd name="connsiteX568" fmla="*/ 1426959 w 3504793"/>
                <a:gd name="connsiteY568" fmla="*/ 1139231 h 1256101"/>
                <a:gd name="connsiteX569" fmla="*/ 1424528 w 3504793"/>
                <a:gd name="connsiteY569" fmla="*/ 1138902 h 1256101"/>
                <a:gd name="connsiteX570" fmla="*/ 1391691 w 3504793"/>
                <a:gd name="connsiteY570" fmla="*/ 1169930 h 1256101"/>
                <a:gd name="connsiteX571" fmla="*/ 1388407 w 3504793"/>
                <a:gd name="connsiteY571" fmla="*/ 1163659 h 1256101"/>
                <a:gd name="connsiteX572" fmla="*/ 1332950 w 3504793"/>
                <a:gd name="connsiteY572" fmla="*/ 1189030 h 1256101"/>
                <a:gd name="connsiteX573" fmla="*/ 1311615 w 3504793"/>
                <a:gd name="connsiteY573" fmla="*/ 1171230 h 1256101"/>
                <a:gd name="connsiteX574" fmla="*/ 1311083 w 3504793"/>
                <a:gd name="connsiteY574" fmla="*/ 1150881 h 1256101"/>
                <a:gd name="connsiteX575" fmla="*/ 1294882 w 3504793"/>
                <a:gd name="connsiteY575" fmla="*/ 1157214 h 1256101"/>
                <a:gd name="connsiteX576" fmla="*/ 1260905 w 3504793"/>
                <a:gd name="connsiteY576" fmla="*/ 1133081 h 1256101"/>
                <a:gd name="connsiteX577" fmla="*/ 1240916 w 3504793"/>
                <a:gd name="connsiteY577" fmla="*/ 1126350 h 1256101"/>
                <a:gd name="connsiteX578" fmla="*/ 1236345 w 3504793"/>
                <a:gd name="connsiteY578" fmla="*/ 1119989 h 1256101"/>
                <a:gd name="connsiteX579" fmla="*/ 1223159 w 3504793"/>
                <a:gd name="connsiteY579" fmla="*/ 1121317 h 1256101"/>
                <a:gd name="connsiteX580" fmla="*/ 1208415 w 3504793"/>
                <a:gd name="connsiteY580" fmla="*/ 1140657 h 1256101"/>
                <a:gd name="connsiteX581" fmla="*/ 1186263 w 3504793"/>
                <a:gd name="connsiteY581" fmla="*/ 1127125 h 1256101"/>
                <a:gd name="connsiteX582" fmla="*/ 1178464 w 3504793"/>
                <a:gd name="connsiteY582" fmla="*/ 1127174 h 1256101"/>
                <a:gd name="connsiteX583" fmla="*/ 1114745 w 3504793"/>
                <a:gd name="connsiteY583" fmla="*/ 1144354 h 1256101"/>
                <a:gd name="connsiteX584" fmla="*/ 1127057 w 3504793"/>
                <a:gd name="connsiteY584" fmla="*/ 1132301 h 1256101"/>
                <a:gd name="connsiteX585" fmla="*/ 1113136 w 3504793"/>
                <a:gd name="connsiteY585" fmla="*/ 1129874 h 1256101"/>
                <a:gd name="connsiteX586" fmla="*/ 1047051 w 3504793"/>
                <a:gd name="connsiteY586" fmla="*/ 1147627 h 1256101"/>
                <a:gd name="connsiteX587" fmla="*/ 1038971 w 3504793"/>
                <a:gd name="connsiteY587" fmla="*/ 1146401 h 1256101"/>
                <a:gd name="connsiteX588" fmla="*/ 996275 w 3504793"/>
                <a:gd name="connsiteY588" fmla="*/ 1160681 h 1256101"/>
                <a:gd name="connsiteX589" fmla="*/ 1004142 w 3504793"/>
                <a:gd name="connsiteY589" fmla="*/ 1149240 h 1256101"/>
                <a:gd name="connsiteX590" fmla="*/ 994545 w 3504793"/>
                <a:gd name="connsiteY590" fmla="*/ 1146220 h 1256101"/>
                <a:gd name="connsiteX591" fmla="*/ 881140 w 3504793"/>
                <a:gd name="connsiteY591" fmla="*/ 1190031 h 1256101"/>
                <a:gd name="connsiteX592" fmla="*/ 875098 w 3504793"/>
                <a:gd name="connsiteY592" fmla="*/ 1189340 h 1256101"/>
                <a:gd name="connsiteX593" fmla="*/ 860519 w 3504793"/>
                <a:gd name="connsiteY593" fmla="*/ 1184193 h 1256101"/>
                <a:gd name="connsiteX594" fmla="*/ 871757 w 3504793"/>
                <a:gd name="connsiteY594" fmla="*/ 1176937 h 1256101"/>
                <a:gd name="connsiteX595" fmla="*/ 829278 w 3504793"/>
                <a:gd name="connsiteY595" fmla="*/ 1180428 h 1256101"/>
                <a:gd name="connsiteX596" fmla="*/ 754502 w 3504793"/>
                <a:gd name="connsiteY596" fmla="*/ 1155366 h 1256101"/>
                <a:gd name="connsiteX597" fmla="*/ 744035 w 3504793"/>
                <a:gd name="connsiteY597" fmla="*/ 1156590 h 1256101"/>
                <a:gd name="connsiteX598" fmla="*/ 732604 w 3504793"/>
                <a:gd name="connsiteY598" fmla="*/ 1157813 h 1256101"/>
                <a:gd name="connsiteX599" fmla="*/ 738913 w 3504793"/>
                <a:gd name="connsiteY599" fmla="*/ 1151670 h 1256101"/>
                <a:gd name="connsiteX600" fmla="*/ 737036 w 3504793"/>
                <a:gd name="connsiteY600" fmla="*/ 1151159 h 1256101"/>
                <a:gd name="connsiteX601" fmla="*/ 729537 w 3504793"/>
                <a:gd name="connsiteY601" fmla="*/ 1150467 h 1256101"/>
                <a:gd name="connsiteX602" fmla="*/ 724437 w 3504793"/>
                <a:gd name="connsiteY602" fmla="*/ 1151378 h 1256101"/>
                <a:gd name="connsiteX603" fmla="*/ 723103 w 3504793"/>
                <a:gd name="connsiteY603" fmla="*/ 1151352 h 1256101"/>
                <a:gd name="connsiteX604" fmla="*/ 704162 w 3504793"/>
                <a:gd name="connsiteY604" fmla="*/ 1154488 h 1256101"/>
                <a:gd name="connsiteX605" fmla="*/ 698298 w 3504793"/>
                <a:gd name="connsiteY605" fmla="*/ 1154827 h 1256101"/>
                <a:gd name="connsiteX606" fmla="*/ 697217 w 3504793"/>
                <a:gd name="connsiteY606" fmla="*/ 1155463 h 1256101"/>
                <a:gd name="connsiteX607" fmla="*/ 686248 w 3504793"/>
                <a:gd name="connsiteY607" fmla="*/ 1156996 h 1256101"/>
                <a:gd name="connsiteX608" fmla="*/ 676870 w 3504793"/>
                <a:gd name="connsiteY608" fmla="*/ 1157780 h 1256101"/>
                <a:gd name="connsiteX609" fmla="*/ 669358 w 3504793"/>
                <a:gd name="connsiteY609" fmla="*/ 1161055 h 1256101"/>
                <a:gd name="connsiteX610" fmla="*/ 641334 w 3504793"/>
                <a:gd name="connsiteY610" fmla="*/ 1154059 h 1256101"/>
                <a:gd name="connsiteX611" fmla="*/ 603244 w 3504793"/>
                <a:gd name="connsiteY611" fmla="*/ 1157776 h 1256101"/>
                <a:gd name="connsiteX612" fmla="*/ 611009 w 3504793"/>
                <a:gd name="connsiteY612" fmla="*/ 1154311 h 1256101"/>
                <a:gd name="connsiteX613" fmla="*/ 602028 w 3504793"/>
                <a:gd name="connsiteY613" fmla="*/ 1156021 h 1256101"/>
                <a:gd name="connsiteX614" fmla="*/ 600643 w 3504793"/>
                <a:gd name="connsiteY614" fmla="*/ 1136738 h 1256101"/>
                <a:gd name="connsiteX615" fmla="*/ 584236 w 3504793"/>
                <a:gd name="connsiteY615" fmla="*/ 1153063 h 1256101"/>
                <a:gd name="connsiteX616" fmla="*/ 595658 w 3504793"/>
                <a:gd name="connsiteY616" fmla="*/ 1116054 h 1256101"/>
                <a:gd name="connsiteX617" fmla="*/ 586800 w 3504793"/>
                <a:gd name="connsiteY617" fmla="*/ 1114382 h 1256101"/>
                <a:gd name="connsiteX618" fmla="*/ 579112 w 3504793"/>
                <a:gd name="connsiteY618" fmla="*/ 1113695 h 1256101"/>
                <a:gd name="connsiteX619" fmla="*/ 557356 w 3504793"/>
                <a:gd name="connsiteY619" fmla="*/ 1148442 h 1256101"/>
                <a:gd name="connsiteX620" fmla="*/ 561387 w 3504793"/>
                <a:gd name="connsiteY620" fmla="*/ 1111958 h 1256101"/>
                <a:gd name="connsiteX621" fmla="*/ 550935 w 3504793"/>
                <a:gd name="connsiteY621" fmla="*/ 1116860 h 1256101"/>
                <a:gd name="connsiteX622" fmla="*/ 552248 w 3504793"/>
                <a:gd name="connsiteY622" fmla="*/ 1110368 h 1256101"/>
                <a:gd name="connsiteX623" fmla="*/ 546917 w 3504793"/>
                <a:gd name="connsiteY623" fmla="*/ 1109654 h 1256101"/>
                <a:gd name="connsiteX624" fmla="*/ 170819 w 3504793"/>
                <a:gd name="connsiteY624" fmla="*/ 1173448 h 1256101"/>
                <a:gd name="connsiteX625" fmla="*/ 705508 w 3504793"/>
                <a:gd name="connsiteY625" fmla="*/ 1087339 h 1256101"/>
                <a:gd name="connsiteX626" fmla="*/ 702477 w 3504793"/>
                <a:gd name="connsiteY626" fmla="*/ 1065347 h 1256101"/>
                <a:gd name="connsiteX627" fmla="*/ 694769 w 3504793"/>
                <a:gd name="connsiteY627" fmla="*/ 1074381 h 1256101"/>
                <a:gd name="connsiteX628" fmla="*/ 690672 w 3504793"/>
                <a:gd name="connsiteY628" fmla="*/ 1063741 h 1256101"/>
                <a:gd name="connsiteX629" fmla="*/ 685612 w 3504793"/>
                <a:gd name="connsiteY629" fmla="*/ 1066099 h 1256101"/>
                <a:gd name="connsiteX630" fmla="*/ 683521 w 3504793"/>
                <a:gd name="connsiteY630" fmla="*/ 1047821 h 1256101"/>
                <a:gd name="connsiteX631" fmla="*/ 677606 w 3504793"/>
                <a:gd name="connsiteY631" fmla="*/ 1044281 h 1256101"/>
                <a:gd name="connsiteX632" fmla="*/ 675171 w 3504793"/>
                <a:gd name="connsiteY632" fmla="*/ 1045376 h 1256101"/>
                <a:gd name="connsiteX633" fmla="*/ 660303 w 3504793"/>
                <a:gd name="connsiteY633" fmla="*/ 1050926 h 1256101"/>
                <a:gd name="connsiteX634" fmla="*/ 650186 w 3504793"/>
                <a:gd name="connsiteY634" fmla="*/ 1057598 h 1256101"/>
                <a:gd name="connsiteX635" fmla="*/ 639414 w 3504793"/>
                <a:gd name="connsiteY635" fmla="*/ 1049440 h 1256101"/>
                <a:gd name="connsiteX636" fmla="*/ 627059 w 3504793"/>
                <a:gd name="connsiteY636" fmla="*/ 1054538 h 1256101"/>
                <a:gd name="connsiteX637" fmla="*/ 629316 w 3504793"/>
                <a:gd name="connsiteY637" fmla="*/ 1043512 h 1256101"/>
                <a:gd name="connsiteX638" fmla="*/ 599319 w 3504793"/>
                <a:gd name="connsiteY638" fmla="*/ 1049757 h 1256101"/>
                <a:gd name="connsiteX639" fmla="*/ 604026 w 3504793"/>
                <a:gd name="connsiteY639" fmla="*/ 1037959 h 1256101"/>
                <a:gd name="connsiteX640" fmla="*/ 604028 w 3504793"/>
                <a:gd name="connsiteY640" fmla="*/ 1037941 h 1256101"/>
                <a:gd name="connsiteX641" fmla="*/ 602611 w 3504793"/>
                <a:gd name="connsiteY641" fmla="*/ 1038457 h 1256101"/>
                <a:gd name="connsiteX642" fmla="*/ 588869 w 3504793"/>
                <a:gd name="connsiteY642" fmla="*/ 1046713 h 1256101"/>
                <a:gd name="connsiteX643" fmla="*/ 580772 w 3504793"/>
                <a:gd name="connsiteY643" fmla="*/ 1039763 h 1256101"/>
                <a:gd name="connsiteX644" fmla="*/ 581641 w 3504793"/>
                <a:gd name="connsiteY644" fmla="*/ 1037884 h 1256101"/>
                <a:gd name="connsiteX645" fmla="*/ 576664 w 3504793"/>
                <a:gd name="connsiteY645" fmla="*/ 1036065 h 1256101"/>
                <a:gd name="connsiteX646" fmla="*/ 575930 w 3504793"/>
                <a:gd name="connsiteY646" fmla="*/ 1035609 h 1256101"/>
                <a:gd name="connsiteX647" fmla="*/ 575192 w 3504793"/>
                <a:gd name="connsiteY647" fmla="*/ 1035880 h 1256101"/>
                <a:gd name="connsiteX648" fmla="*/ 561442 w 3504793"/>
                <a:gd name="connsiteY648" fmla="*/ 1031616 h 1256101"/>
                <a:gd name="connsiteX649" fmla="*/ 563614 w 3504793"/>
                <a:gd name="connsiteY649" fmla="*/ 1027438 h 1256101"/>
                <a:gd name="connsiteX650" fmla="*/ 553225 w 3504793"/>
                <a:gd name="connsiteY650" fmla="*/ 1029320 h 1256101"/>
                <a:gd name="connsiteX651" fmla="*/ 551706 w 3504793"/>
                <a:gd name="connsiteY651" fmla="*/ 1029707 h 1256101"/>
                <a:gd name="connsiteX652" fmla="*/ 551458 w 3504793"/>
                <a:gd name="connsiteY652" fmla="*/ 1029768 h 1256101"/>
                <a:gd name="connsiteX653" fmla="*/ 525086 w 3504793"/>
                <a:gd name="connsiteY653" fmla="*/ 1029213 h 1256101"/>
                <a:gd name="connsiteX654" fmla="*/ 529070 w 3504793"/>
                <a:gd name="connsiteY654" fmla="*/ 1022995 h 1256101"/>
                <a:gd name="connsiteX655" fmla="*/ 632538 w 3504793"/>
                <a:gd name="connsiteY655" fmla="*/ 1018149 h 1256101"/>
                <a:gd name="connsiteX656" fmla="*/ 543324 w 3504793"/>
                <a:gd name="connsiteY656" fmla="*/ 992436 h 1256101"/>
                <a:gd name="connsiteX657" fmla="*/ 527497 w 3504793"/>
                <a:gd name="connsiteY657" fmla="*/ 979931 h 1256101"/>
                <a:gd name="connsiteX658" fmla="*/ 636484 w 3504793"/>
                <a:gd name="connsiteY658" fmla="*/ 969750 h 1256101"/>
                <a:gd name="connsiteX659" fmla="*/ 588902 w 3504793"/>
                <a:gd name="connsiteY659" fmla="*/ 957358 h 1256101"/>
                <a:gd name="connsiteX660" fmla="*/ 585475 w 3504793"/>
                <a:gd name="connsiteY660" fmla="*/ 956751 h 1256101"/>
                <a:gd name="connsiteX661" fmla="*/ 537550 w 3504793"/>
                <a:gd name="connsiteY661" fmla="*/ 948373 h 1256101"/>
                <a:gd name="connsiteX662" fmla="*/ 571990 w 3504793"/>
                <a:gd name="connsiteY662" fmla="*/ 941503 h 1256101"/>
                <a:gd name="connsiteX663" fmla="*/ 571107 w 3504793"/>
                <a:gd name="connsiteY663" fmla="*/ 922433 h 1256101"/>
                <a:gd name="connsiteX664" fmla="*/ 554084 w 3504793"/>
                <a:gd name="connsiteY664" fmla="*/ 934284 h 1256101"/>
                <a:gd name="connsiteX665" fmla="*/ 567061 w 3504793"/>
                <a:gd name="connsiteY665" fmla="*/ 908549 h 1256101"/>
                <a:gd name="connsiteX666" fmla="*/ 558329 w 3504793"/>
                <a:gd name="connsiteY666" fmla="*/ 907798 h 1256101"/>
                <a:gd name="connsiteX667" fmla="*/ 550719 w 3504793"/>
                <a:gd name="connsiteY667" fmla="*/ 907664 h 1256101"/>
                <a:gd name="connsiteX668" fmla="*/ 527570 w 3504793"/>
                <a:gd name="connsiteY668" fmla="*/ 932312 h 1256101"/>
                <a:gd name="connsiteX669" fmla="*/ 533174 w 3504793"/>
                <a:gd name="connsiteY669" fmla="*/ 907259 h 1256101"/>
                <a:gd name="connsiteX670" fmla="*/ 522572 w 3504793"/>
                <a:gd name="connsiteY670" fmla="*/ 911060 h 1256101"/>
                <a:gd name="connsiteX671" fmla="*/ 524162 w 3504793"/>
                <a:gd name="connsiteY671" fmla="*/ 906574 h 1256101"/>
                <a:gd name="connsiteX672" fmla="*/ 518894 w 3504793"/>
                <a:gd name="connsiteY672" fmla="*/ 906322 h 1256101"/>
                <a:gd name="connsiteX673" fmla="*/ 522355 w 3504793"/>
                <a:gd name="connsiteY673" fmla="*/ 903759 h 1256101"/>
                <a:gd name="connsiteX674" fmla="*/ 521804 w 3504793"/>
                <a:gd name="connsiteY674" fmla="*/ 902674 h 1256101"/>
                <a:gd name="connsiteX675" fmla="*/ 530857 w 3504793"/>
                <a:gd name="connsiteY675" fmla="*/ 898776 h 1256101"/>
                <a:gd name="connsiteX676" fmla="*/ 532090 w 3504793"/>
                <a:gd name="connsiteY676" fmla="*/ 897386 h 1256101"/>
                <a:gd name="connsiteX677" fmla="*/ 515399 w 3504793"/>
                <a:gd name="connsiteY677" fmla="*/ 898291 h 1256101"/>
                <a:gd name="connsiteX678" fmla="*/ 525636 w 3504793"/>
                <a:gd name="connsiteY678" fmla="*/ 887214 h 1256101"/>
                <a:gd name="connsiteX679" fmla="*/ 521564 w 3504793"/>
                <a:gd name="connsiteY679" fmla="*/ 882230 h 1256101"/>
                <a:gd name="connsiteX680" fmla="*/ 506701 w 3504793"/>
                <a:gd name="connsiteY680" fmla="*/ 882224 h 1256101"/>
                <a:gd name="connsiteX681" fmla="*/ 474184 w 3504793"/>
                <a:gd name="connsiteY681" fmla="*/ 903074 h 1256101"/>
                <a:gd name="connsiteX682" fmla="*/ 471015 w 3504793"/>
                <a:gd name="connsiteY682" fmla="*/ 888791 h 1256101"/>
                <a:gd name="connsiteX683" fmla="*/ 465418 w 3504793"/>
                <a:gd name="connsiteY683" fmla="*/ 892754 h 1256101"/>
                <a:gd name="connsiteX684" fmla="*/ 461916 w 3504793"/>
                <a:gd name="connsiteY684" fmla="*/ 889244 h 1256101"/>
                <a:gd name="connsiteX685" fmla="*/ 464936 w 3504793"/>
                <a:gd name="connsiteY685" fmla="*/ 861353 h 1256101"/>
                <a:gd name="connsiteX686" fmla="*/ 459803 w 3504793"/>
                <a:gd name="connsiteY686" fmla="*/ 859910 h 1256101"/>
                <a:gd name="connsiteX687" fmla="*/ 465642 w 3504793"/>
                <a:gd name="connsiteY687" fmla="*/ 855660 h 1256101"/>
                <a:gd name="connsiteX688" fmla="*/ 465787 w 3504793"/>
                <a:gd name="connsiteY688" fmla="*/ 854469 h 1256101"/>
                <a:gd name="connsiteX689" fmla="*/ 456998 w 3504793"/>
                <a:gd name="connsiteY689" fmla="*/ 855788 h 1256101"/>
                <a:gd name="connsiteX690" fmla="*/ 434507 w 3504793"/>
                <a:gd name="connsiteY690" fmla="*/ 875272 h 1256101"/>
                <a:gd name="connsiteX691" fmla="*/ 430264 w 3504793"/>
                <a:gd name="connsiteY691" fmla="*/ 864890 h 1256101"/>
                <a:gd name="connsiteX692" fmla="*/ 426439 w 3504793"/>
                <a:gd name="connsiteY692" fmla="*/ 868526 h 1256101"/>
                <a:gd name="connsiteX693" fmla="*/ 423295 w 3504793"/>
                <a:gd name="connsiteY693" fmla="*/ 866293 h 1256101"/>
                <a:gd name="connsiteX694" fmla="*/ 422427 w 3504793"/>
                <a:gd name="connsiteY694" fmla="*/ 845954 h 1256101"/>
                <a:gd name="connsiteX695" fmla="*/ 419707 w 3504793"/>
                <a:gd name="connsiteY695" fmla="*/ 843985 h 1256101"/>
                <a:gd name="connsiteX696" fmla="*/ 419936 w 3504793"/>
                <a:gd name="connsiteY696" fmla="*/ 843689 h 1256101"/>
                <a:gd name="connsiteX697" fmla="*/ 421187 w 3504793"/>
                <a:gd name="connsiteY697" fmla="*/ 837991 h 1256101"/>
                <a:gd name="connsiteX698" fmla="*/ 419715 w 3504793"/>
                <a:gd name="connsiteY698" fmla="*/ 832730 h 1256101"/>
                <a:gd name="connsiteX699" fmla="*/ 416192 w 3504793"/>
                <a:gd name="connsiteY699" fmla="*/ 833347 h 1256101"/>
                <a:gd name="connsiteX700" fmla="*/ 392458 w 3504793"/>
                <a:gd name="connsiteY700" fmla="*/ 842397 h 1256101"/>
                <a:gd name="connsiteX701" fmla="*/ 389624 w 3504793"/>
                <a:gd name="connsiteY701" fmla="*/ 841720 h 1256101"/>
                <a:gd name="connsiteX702" fmla="*/ 389123 w 3504793"/>
                <a:gd name="connsiteY702" fmla="*/ 839638 h 1256101"/>
                <a:gd name="connsiteX703" fmla="*/ 60050 w 3504793"/>
                <a:gd name="connsiteY703" fmla="*/ 1021181 h 1256101"/>
                <a:gd name="connsiteX704" fmla="*/ 382941 w 3504793"/>
                <a:gd name="connsiteY704" fmla="*/ 834622 h 1256101"/>
                <a:gd name="connsiteX705" fmla="*/ 382943 w 3504793"/>
                <a:gd name="connsiteY705" fmla="*/ 833092 h 1256101"/>
                <a:gd name="connsiteX706" fmla="*/ 380362 w 3504793"/>
                <a:gd name="connsiteY706" fmla="*/ 829345 h 1256101"/>
                <a:gd name="connsiteX707" fmla="*/ 346412 w 3504793"/>
                <a:gd name="connsiteY707" fmla="*/ 837112 h 1256101"/>
                <a:gd name="connsiteX708" fmla="*/ 366417 w 3504793"/>
                <a:gd name="connsiteY708" fmla="*/ 827550 h 1256101"/>
                <a:gd name="connsiteX709" fmla="*/ 352621 w 3504793"/>
                <a:gd name="connsiteY709" fmla="*/ 827552 h 1256101"/>
                <a:gd name="connsiteX710" fmla="*/ 366170 w 3504793"/>
                <a:gd name="connsiteY710" fmla="*/ 823902 h 1256101"/>
                <a:gd name="connsiteX711" fmla="*/ 367708 w 3504793"/>
                <a:gd name="connsiteY711" fmla="*/ 823788 h 1256101"/>
                <a:gd name="connsiteX712" fmla="*/ 339812 w 3504793"/>
                <a:gd name="connsiteY712" fmla="*/ 820905 h 1256101"/>
                <a:gd name="connsiteX713" fmla="*/ 360948 w 3504793"/>
                <a:gd name="connsiteY713" fmla="*/ 812677 h 1256101"/>
                <a:gd name="connsiteX714" fmla="*/ 352749 w 3504793"/>
                <a:gd name="connsiteY714" fmla="*/ 810979 h 1256101"/>
                <a:gd name="connsiteX715" fmla="*/ 376794 w 3504793"/>
                <a:gd name="connsiteY715" fmla="*/ 805646 h 1256101"/>
                <a:gd name="connsiteX716" fmla="*/ 372664 w 3504793"/>
                <a:gd name="connsiteY716" fmla="*/ 801198 h 1256101"/>
                <a:gd name="connsiteX717" fmla="*/ 365236 w 3504793"/>
                <a:gd name="connsiteY717" fmla="*/ 802361 h 1256101"/>
                <a:gd name="connsiteX718" fmla="*/ 369408 w 3504793"/>
                <a:gd name="connsiteY718" fmla="*/ 798423 h 1256101"/>
                <a:gd name="connsiteX719" fmla="*/ 367987 w 3504793"/>
                <a:gd name="connsiteY719" fmla="*/ 796998 h 1256101"/>
                <a:gd name="connsiteX720" fmla="*/ 344987 w 3504793"/>
                <a:gd name="connsiteY720" fmla="*/ 798040 h 1256101"/>
                <a:gd name="connsiteX721" fmla="*/ 359897 w 3504793"/>
                <a:gd name="connsiteY721" fmla="*/ 791235 h 1256101"/>
                <a:gd name="connsiteX722" fmla="*/ 360666 w 3504793"/>
                <a:gd name="connsiteY722" fmla="*/ 790682 h 1256101"/>
                <a:gd name="connsiteX723" fmla="*/ 360627 w 3504793"/>
                <a:gd name="connsiteY723" fmla="*/ 790691 h 1256101"/>
                <a:gd name="connsiteX724" fmla="*/ 334883 w 3504793"/>
                <a:gd name="connsiteY724" fmla="*/ 797071 h 1256101"/>
                <a:gd name="connsiteX725" fmla="*/ 340343 w 3504793"/>
                <a:gd name="connsiteY725" fmla="*/ 787528 h 1256101"/>
                <a:gd name="connsiteX726" fmla="*/ 315653 w 3504793"/>
                <a:gd name="connsiteY726" fmla="*/ 793011 h 1256101"/>
                <a:gd name="connsiteX727" fmla="*/ 316131 w 3504793"/>
                <a:gd name="connsiteY727" fmla="*/ 791479 h 1256101"/>
                <a:gd name="connsiteX728" fmla="*/ 323709 w 3504793"/>
                <a:gd name="connsiteY728" fmla="*/ 787940 h 1256101"/>
                <a:gd name="connsiteX729" fmla="*/ 301749 w 3504793"/>
                <a:gd name="connsiteY729" fmla="*/ 789207 h 1256101"/>
                <a:gd name="connsiteX730" fmla="*/ 326430 w 3504793"/>
                <a:gd name="connsiteY730" fmla="*/ 779729 h 1256101"/>
                <a:gd name="connsiteX731" fmla="*/ 326582 w 3504793"/>
                <a:gd name="connsiteY731" fmla="*/ 779363 h 1256101"/>
                <a:gd name="connsiteX732" fmla="*/ 312815 w 3504793"/>
                <a:gd name="connsiteY732" fmla="*/ 781188 h 1256101"/>
                <a:gd name="connsiteX733" fmla="*/ 326115 w 3504793"/>
                <a:gd name="connsiteY733" fmla="*/ 777013 h 1256101"/>
                <a:gd name="connsiteX734" fmla="*/ 304983 w 3504793"/>
                <a:gd name="connsiteY734" fmla="*/ 777108 h 1256101"/>
                <a:gd name="connsiteX735" fmla="*/ 339211 w 3504793"/>
                <a:gd name="connsiteY735" fmla="*/ 771674 h 1256101"/>
                <a:gd name="connsiteX736" fmla="*/ 340977 w 3504793"/>
                <a:gd name="connsiteY736" fmla="*/ 768558 h 1256101"/>
                <a:gd name="connsiteX737" fmla="*/ 338301 w 3504793"/>
                <a:gd name="connsiteY737" fmla="*/ 768543 h 1256101"/>
                <a:gd name="connsiteX738" fmla="*/ 340678 w 3504793"/>
                <a:gd name="connsiteY738" fmla="*/ 767607 h 1256101"/>
                <a:gd name="connsiteX739" fmla="*/ 338687 w 3504793"/>
                <a:gd name="connsiteY739" fmla="*/ 763889 h 1256101"/>
                <a:gd name="connsiteX740" fmla="*/ 345673 w 3504793"/>
                <a:gd name="connsiteY740" fmla="*/ 762607 h 1256101"/>
                <a:gd name="connsiteX741" fmla="*/ 345753 w 3504793"/>
                <a:gd name="connsiteY741" fmla="*/ 761158 h 1256101"/>
                <a:gd name="connsiteX742" fmla="*/ 348355 w 3504793"/>
                <a:gd name="connsiteY742" fmla="*/ 759880 h 1256101"/>
                <a:gd name="connsiteX743" fmla="*/ 372982 w 3504793"/>
                <a:gd name="connsiteY743" fmla="*/ 758340 h 1256101"/>
                <a:gd name="connsiteX744" fmla="*/ 381725 w 3504793"/>
                <a:gd name="connsiteY744" fmla="*/ 756647 h 1256101"/>
                <a:gd name="connsiteX745" fmla="*/ 374229 w 3504793"/>
                <a:gd name="connsiteY745" fmla="*/ 752206 h 1256101"/>
                <a:gd name="connsiteX746" fmla="*/ 362542 w 3504793"/>
                <a:gd name="connsiteY746" fmla="*/ 756107 h 1256101"/>
                <a:gd name="connsiteX747" fmla="*/ 359556 w 3504793"/>
                <a:gd name="connsiteY747" fmla="*/ 755164 h 1256101"/>
                <a:gd name="connsiteX748" fmla="*/ 360121 w 3504793"/>
                <a:gd name="connsiteY748" fmla="*/ 750328 h 1256101"/>
                <a:gd name="connsiteX749" fmla="*/ 378573 w 3504793"/>
                <a:gd name="connsiteY749" fmla="*/ 744357 h 1256101"/>
                <a:gd name="connsiteX750" fmla="*/ 370958 w 3504793"/>
                <a:gd name="connsiteY750" fmla="*/ 741461 h 1256101"/>
                <a:gd name="connsiteX751" fmla="*/ 371076 w 3504793"/>
                <a:gd name="connsiteY751" fmla="*/ 740467 h 1256101"/>
                <a:gd name="connsiteX752" fmla="*/ 255169 w 3504793"/>
                <a:gd name="connsiteY752" fmla="*/ 744721 h 1256101"/>
                <a:gd name="connsiteX753" fmla="*/ 274618 w 3504793"/>
                <a:gd name="connsiteY753" fmla="*/ 740480 h 1256101"/>
                <a:gd name="connsiteX754" fmla="*/ 168383 w 3504793"/>
                <a:gd name="connsiteY754" fmla="*/ 734205 h 1256101"/>
                <a:gd name="connsiteX755" fmla="*/ 218781 w 3504793"/>
                <a:gd name="connsiteY755" fmla="*/ 718069 h 1256101"/>
                <a:gd name="connsiteX756" fmla="*/ 285958 w 3504793"/>
                <a:gd name="connsiteY756" fmla="*/ 707758 h 1256101"/>
                <a:gd name="connsiteX757" fmla="*/ 258497 w 3504793"/>
                <a:gd name="connsiteY757" fmla="*/ 705388 h 1256101"/>
                <a:gd name="connsiteX758" fmla="*/ 324800 w 3504793"/>
                <a:gd name="connsiteY758" fmla="*/ 681790 h 1256101"/>
                <a:gd name="connsiteX759" fmla="*/ 339080 w 3504793"/>
                <a:gd name="connsiteY759" fmla="*/ 671626 h 1256101"/>
                <a:gd name="connsiteX760" fmla="*/ 367584 w 3504793"/>
                <a:gd name="connsiteY760" fmla="*/ 664624 h 1256101"/>
                <a:gd name="connsiteX761" fmla="*/ 360142 w 3504793"/>
                <a:gd name="connsiteY761" fmla="*/ 662982 h 1256101"/>
                <a:gd name="connsiteX762" fmla="*/ 360301 w 3504793"/>
                <a:gd name="connsiteY762" fmla="*/ 662298 h 1256101"/>
                <a:gd name="connsiteX763" fmla="*/ 278683 w 3504793"/>
                <a:gd name="connsiteY763" fmla="*/ 667669 h 1256101"/>
                <a:gd name="connsiteX764" fmla="*/ 343350 w 3504793"/>
                <a:gd name="connsiteY764" fmla="*/ 630292 h 1256101"/>
                <a:gd name="connsiteX765" fmla="*/ 317708 w 3504793"/>
                <a:gd name="connsiteY765" fmla="*/ 623963 h 1256101"/>
                <a:gd name="connsiteX766" fmla="*/ 332021 w 3504793"/>
                <a:gd name="connsiteY766" fmla="*/ 616136 h 1256101"/>
                <a:gd name="connsiteX767" fmla="*/ 319160 w 3504793"/>
                <a:gd name="connsiteY767" fmla="*/ 614947 h 1256101"/>
                <a:gd name="connsiteX768" fmla="*/ 302185 w 3504793"/>
                <a:gd name="connsiteY768" fmla="*/ 607902 h 1256101"/>
                <a:gd name="connsiteX769" fmla="*/ 337573 w 3504793"/>
                <a:gd name="connsiteY769" fmla="*/ 588390 h 1256101"/>
                <a:gd name="connsiteX770" fmla="*/ 318630 w 3504793"/>
                <a:gd name="connsiteY770" fmla="*/ 585408 h 1256101"/>
                <a:gd name="connsiteX771" fmla="*/ 337345 w 3504793"/>
                <a:gd name="connsiteY771" fmla="*/ 580428 h 1256101"/>
                <a:gd name="connsiteX772" fmla="*/ 303243 w 3504793"/>
                <a:gd name="connsiteY772" fmla="*/ 572918 h 1256101"/>
                <a:gd name="connsiteX773" fmla="*/ 360057 w 3504793"/>
                <a:gd name="connsiteY773" fmla="*/ 565161 h 1256101"/>
                <a:gd name="connsiteX774" fmla="*/ 324941 w 3504793"/>
                <a:gd name="connsiteY774" fmla="*/ 557337 h 1256101"/>
                <a:gd name="connsiteX775" fmla="*/ 333790 w 3504793"/>
                <a:gd name="connsiteY775" fmla="*/ 554656 h 1256101"/>
                <a:gd name="connsiteX776" fmla="*/ 300223 w 3504793"/>
                <a:gd name="connsiteY776" fmla="*/ 551029 h 1256101"/>
                <a:gd name="connsiteX777" fmla="*/ 357036 w 3504793"/>
                <a:gd name="connsiteY777" fmla="*/ 543248 h 1256101"/>
                <a:gd name="connsiteX778" fmla="*/ 245150 w 3504793"/>
                <a:gd name="connsiteY778" fmla="*/ 536597 h 1256101"/>
                <a:gd name="connsiteX779" fmla="*/ 250888 w 3504793"/>
                <a:gd name="connsiteY779" fmla="*/ 534708 h 1256101"/>
                <a:gd name="connsiteX780" fmla="*/ 278195 w 3504793"/>
                <a:gd name="connsiteY780" fmla="*/ 528383 h 1256101"/>
                <a:gd name="connsiteX781" fmla="*/ 300554 w 3504793"/>
                <a:gd name="connsiteY781" fmla="*/ 527562 h 1256101"/>
                <a:gd name="connsiteX782" fmla="*/ 308616 w 3504793"/>
                <a:gd name="connsiteY782" fmla="*/ 518513 h 1256101"/>
                <a:gd name="connsiteX783" fmla="*/ 443492 w 3504793"/>
                <a:gd name="connsiteY783" fmla="*/ 486746 h 1256101"/>
                <a:gd name="connsiteX784" fmla="*/ 444072 w 3504793"/>
                <a:gd name="connsiteY784" fmla="*/ 484702 h 1256101"/>
                <a:gd name="connsiteX785" fmla="*/ 445141 w 3504793"/>
                <a:gd name="connsiteY785" fmla="*/ 482410 h 1256101"/>
                <a:gd name="connsiteX786" fmla="*/ 465702 w 3504793"/>
                <a:gd name="connsiteY786" fmla="*/ 480899 h 1256101"/>
                <a:gd name="connsiteX787" fmla="*/ 468631 w 3504793"/>
                <a:gd name="connsiteY787" fmla="*/ 480163 h 1256101"/>
                <a:gd name="connsiteX788" fmla="*/ 475113 w 3504793"/>
                <a:gd name="connsiteY788" fmla="*/ 477899 h 1256101"/>
                <a:gd name="connsiteX789" fmla="*/ 474175 w 3504793"/>
                <a:gd name="connsiteY789" fmla="*/ 477065 h 1256101"/>
                <a:gd name="connsiteX790" fmla="*/ 474949 w 3504793"/>
                <a:gd name="connsiteY790" fmla="*/ 476712 h 1256101"/>
                <a:gd name="connsiteX791" fmla="*/ 472441 w 3504793"/>
                <a:gd name="connsiteY791" fmla="*/ 473478 h 1256101"/>
                <a:gd name="connsiteX792" fmla="*/ 474105 w 3504793"/>
                <a:gd name="connsiteY792" fmla="*/ 472157 h 1256101"/>
                <a:gd name="connsiteX793" fmla="*/ 472198 w 3504793"/>
                <a:gd name="connsiteY793" fmla="*/ 472203 h 1256101"/>
                <a:gd name="connsiteX794" fmla="*/ 471833 w 3504793"/>
                <a:gd name="connsiteY794" fmla="*/ 470187 h 1256101"/>
                <a:gd name="connsiteX795" fmla="*/ 473561 w 3504793"/>
                <a:gd name="connsiteY795" fmla="*/ 468198 h 1256101"/>
                <a:gd name="connsiteX796" fmla="*/ 464707 w 3504793"/>
                <a:gd name="connsiteY796" fmla="*/ 467946 h 1256101"/>
                <a:gd name="connsiteX797" fmla="*/ 505992 w 3504793"/>
                <a:gd name="connsiteY797" fmla="*/ 457256 h 1256101"/>
                <a:gd name="connsiteX798" fmla="*/ 510945 w 3504793"/>
                <a:gd name="connsiteY798" fmla="*/ 449440 h 1256101"/>
                <a:gd name="connsiteX799" fmla="*/ 520403 w 3504793"/>
                <a:gd name="connsiteY799" fmla="*/ 449659 h 1256101"/>
                <a:gd name="connsiteX800" fmla="*/ 506031 w 3504793"/>
                <a:gd name="connsiteY800" fmla="*/ 445451 h 1256101"/>
                <a:gd name="connsiteX801" fmla="*/ 505913 w 3504793"/>
                <a:gd name="connsiteY801" fmla="*/ 445495 h 1256101"/>
                <a:gd name="connsiteX802" fmla="*/ 509255 w 3504793"/>
                <a:gd name="connsiteY802" fmla="*/ 437179 h 1256101"/>
                <a:gd name="connsiteX803" fmla="*/ 518814 w 3504793"/>
                <a:gd name="connsiteY803" fmla="*/ 438113 h 1256101"/>
                <a:gd name="connsiteX804" fmla="*/ 504040 w 3504793"/>
                <a:gd name="connsiteY804" fmla="*/ 430993 h 1256101"/>
                <a:gd name="connsiteX805" fmla="*/ 477241 w 3504793"/>
                <a:gd name="connsiteY805" fmla="*/ 441312 h 1256101"/>
                <a:gd name="connsiteX806" fmla="*/ 474331 w 3504793"/>
                <a:gd name="connsiteY806" fmla="*/ 439477 h 1256101"/>
                <a:gd name="connsiteX807" fmla="*/ 475015 w 3504793"/>
                <a:gd name="connsiteY807" fmla="*/ 435308 h 1256101"/>
                <a:gd name="connsiteX808" fmla="*/ 467140 w 3504793"/>
                <a:gd name="connsiteY808" fmla="*/ 438142 h 1256101"/>
                <a:gd name="connsiteX809" fmla="*/ 466024 w 3504793"/>
                <a:gd name="connsiteY809" fmla="*/ 436655 h 1256101"/>
                <a:gd name="connsiteX810" fmla="*/ 469377 w 3504793"/>
                <a:gd name="connsiteY810" fmla="*/ 427218 h 1256101"/>
                <a:gd name="connsiteX811" fmla="*/ 456142 w 3504793"/>
                <a:gd name="connsiteY811" fmla="*/ 426454 h 1256101"/>
                <a:gd name="connsiteX812" fmla="*/ 439900 w 3504793"/>
                <a:gd name="connsiteY812" fmla="*/ 433834 h 1256101"/>
                <a:gd name="connsiteX813" fmla="*/ 437002 w 3504793"/>
                <a:gd name="connsiteY813" fmla="*/ 432711 h 1256101"/>
                <a:gd name="connsiteX814" fmla="*/ 436375 w 3504793"/>
                <a:gd name="connsiteY814" fmla="*/ 429712 h 1256101"/>
                <a:gd name="connsiteX815" fmla="*/ 429422 w 3504793"/>
                <a:gd name="connsiteY815" fmla="*/ 431219 h 1256101"/>
                <a:gd name="connsiteX816" fmla="*/ 429472 w 3504793"/>
                <a:gd name="connsiteY816" fmla="*/ 425474 h 1256101"/>
                <a:gd name="connsiteX817" fmla="*/ 398201 w 3504793"/>
                <a:gd name="connsiteY817" fmla="*/ 424821 h 1256101"/>
                <a:gd name="connsiteX818" fmla="*/ 410770 w 3504793"/>
                <a:gd name="connsiteY818" fmla="*/ 421555 h 1256101"/>
                <a:gd name="connsiteX819" fmla="*/ 402584 w 3504793"/>
                <a:gd name="connsiteY819" fmla="*/ 419956 h 1256101"/>
                <a:gd name="connsiteX820" fmla="*/ 426633 w 3504793"/>
                <a:gd name="connsiteY820" fmla="*/ 414648 h 1256101"/>
                <a:gd name="connsiteX821" fmla="*/ 418725 w 3504793"/>
                <a:gd name="connsiteY821" fmla="*/ 403589 h 1256101"/>
                <a:gd name="connsiteX822" fmla="*/ 444922 w 3504793"/>
                <a:gd name="connsiteY822" fmla="*/ 401031 h 1256101"/>
                <a:gd name="connsiteX823" fmla="*/ 444965 w 3504793"/>
                <a:gd name="connsiteY823" fmla="*/ 401025 h 1256101"/>
                <a:gd name="connsiteX824" fmla="*/ 444079 w 3504793"/>
                <a:gd name="connsiteY824" fmla="*/ 400593 h 1256101"/>
                <a:gd name="connsiteX825" fmla="*/ 428013 w 3504793"/>
                <a:gd name="connsiteY825" fmla="*/ 397667 h 1256101"/>
                <a:gd name="connsiteX826" fmla="*/ 456428 w 3504793"/>
                <a:gd name="connsiteY826" fmla="*/ 387424 h 1256101"/>
                <a:gd name="connsiteX827" fmla="*/ 0 w 3504793"/>
                <a:gd name="connsiteY827" fmla="*/ 444314 h 1256101"/>
                <a:gd name="connsiteX828" fmla="*/ 477943 w 3504793"/>
                <a:gd name="connsiteY828" fmla="*/ 378624 h 1256101"/>
                <a:gd name="connsiteX829" fmla="*/ 470745 w 3504793"/>
                <a:gd name="connsiteY829" fmla="*/ 363628 h 1256101"/>
                <a:gd name="connsiteX830" fmla="*/ 504125 w 3504793"/>
                <a:gd name="connsiteY830" fmla="*/ 360924 h 1256101"/>
                <a:gd name="connsiteX831" fmla="*/ 504179 w 3504793"/>
                <a:gd name="connsiteY831" fmla="*/ 360917 h 1256101"/>
                <a:gd name="connsiteX832" fmla="*/ 500268 w 3504793"/>
                <a:gd name="connsiteY832" fmla="*/ 354527 h 1256101"/>
                <a:gd name="connsiteX833" fmla="*/ 529453 w 3504793"/>
                <a:gd name="connsiteY833" fmla="*/ 353469 h 1256101"/>
                <a:gd name="connsiteX834" fmla="*/ 531402 w 3504793"/>
                <a:gd name="connsiteY834" fmla="*/ 347879 h 1256101"/>
                <a:gd name="connsiteX835" fmla="*/ 523381 w 3504793"/>
                <a:gd name="connsiteY835" fmla="*/ 346312 h 1256101"/>
                <a:gd name="connsiteX836" fmla="*/ 531573 w 3504793"/>
                <a:gd name="connsiteY836" fmla="*/ 344585 h 1256101"/>
                <a:gd name="connsiteX837" fmla="*/ 537254 w 3504793"/>
                <a:gd name="connsiteY837" fmla="*/ 336602 h 1256101"/>
                <a:gd name="connsiteX838" fmla="*/ 585963 w 3504793"/>
                <a:gd name="connsiteY838" fmla="*/ 335983 h 1256101"/>
                <a:gd name="connsiteX839" fmla="*/ 588985 w 3504793"/>
                <a:gd name="connsiteY839" fmla="*/ 334852 h 1256101"/>
                <a:gd name="connsiteX840" fmla="*/ 590769 w 3504793"/>
                <a:gd name="connsiteY840" fmla="*/ 332745 h 1256101"/>
                <a:gd name="connsiteX841" fmla="*/ 595358 w 3504793"/>
                <a:gd name="connsiteY841" fmla="*/ 331445 h 1256101"/>
                <a:gd name="connsiteX842" fmla="*/ 600716 w 3504793"/>
                <a:gd name="connsiteY842" fmla="*/ 326988 h 1256101"/>
                <a:gd name="connsiteX843" fmla="*/ 598754 w 3504793"/>
                <a:gd name="connsiteY843" fmla="*/ 312743 h 1256101"/>
                <a:gd name="connsiteX844" fmla="*/ 471149 w 3504793"/>
                <a:gd name="connsiteY844" fmla="*/ 330329 h 1256101"/>
                <a:gd name="connsiteX845" fmla="*/ 463349 w 3504793"/>
                <a:gd name="connsiteY845" fmla="*/ 310435 h 1256101"/>
                <a:gd name="connsiteX846" fmla="*/ 494117 w 3504793"/>
                <a:gd name="connsiteY846" fmla="*/ 306537 h 1256101"/>
                <a:gd name="connsiteX847" fmla="*/ 496631 w 3504793"/>
                <a:gd name="connsiteY847" fmla="*/ 306549 h 1256101"/>
                <a:gd name="connsiteX848" fmla="*/ 496685 w 3504793"/>
                <a:gd name="connsiteY848" fmla="*/ 306544 h 1256101"/>
                <a:gd name="connsiteX849" fmla="*/ 496379 w 3504793"/>
                <a:gd name="connsiteY849" fmla="*/ 306265 h 1256101"/>
                <a:gd name="connsiteX850" fmla="*/ 514190 w 3504793"/>
                <a:gd name="connsiteY850" fmla="*/ 304119 h 1256101"/>
                <a:gd name="connsiteX851" fmla="*/ 496542 w 3504793"/>
                <a:gd name="connsiteY851" fmla="*/ 298714 h 1256101"/>
                <a:gd name="connsiteX852" fmla="*/ 514200 w 3504793"/>
                <a:gd name="connsiteY852" fmla="*/ 296554 h 1256101"/>
                <a:gd name="connsiteX853" fmla="*/ 521703 w 3504793"/>
                <a:gd name="connsiteY853" fmla="*/ 297228 h 1256101"/>
                <a:gd name="connsiteX854" fmla="*/ 522026 w 3504793"/>
                <a:gd name="connsiteY854" fmla="*/ 295595 h 1256101"/>
                <a:gd name="connsiteX855" fmla="*/ 584383 w 3504793"/>
                <a:gd name="connsiteY855" fmla="*/ 288216 h 1256101"/>
                <a:gd name="connsiteX856" fmla="*/ 584520 w 3504793"/>
                <a:gd name="connsiteY856" fmla="*/ 288198 h 1256101"/>
                <a:gd name="connsiteX857" fmla="*/ 581951 w 3504793"/>
                <a:gd name="connsiteY857" fmla="*/ 288175 h 1256101"/>
                <a:gd name="connsiteX858" fmla="*/ 531439 w 3504793"/>
                <a:gd name="connsiteY858" fmla="*/ 291358 h 1256101"/>
                <a:gd name="connsiteX859" fmla="*/ 594580 w 3504793"/>
                <a:gd name="connsiteY859" fmla="*/ 280842 h 1256101"/>
                <a:gd name="connsiteX860" fmla="*/ 608442 w 3504793"/>
                <a:gd name="connsiteY860" fmla="*/ 279219 h 1256101"/>
                <a:gd name="connsiteX861" fmla="*/ 625164 w 3504793"/>
                <a:gd name="connsiteY861" fmla="*/ 275749 h 1256101"/>
                <a:gd name="connsiteX862" fmla="*/ 632331 w 3504793"/>
                <a:gd name="connsiteY862" fmla="*/ 274554 h 1256101"/>
                <a:gd name="connsiteX863" fmla="*/ 630957 w 3504793"/>
                <a:gd name="connsiteY863" fmla="*/ 274547 h 1256101"/>
                <a:gd name="connsiteX864" fmla="*/ 678929 w 3504793"/>
                <a:gd name="connsiteY864" fmla="*/ 264592 h 1256101"/>
                <a:gd name="connsiteX865" fmla="*/ 709496 w 3504793"/>
                <a:gd name="connsiteY865" fmla="*/ 261078 h 1256101"/>
                <a:gd name="connsiteX866" fmla="*/ 705586 w 3504793"/>
                <a:gd name="connsiteY866" fmla="*/ 258911 h 1256101"/>
                <a:gd name="connsiteX867" fmla="*/ 704150 w 3504793"/>
                <a:gd name="connsiteY867" fmla="*/ 258710 h 1256101"/>
                <a:gd name="connsiteX868" fmla="*/ 703918 w 3504793"/>
                <a:gd name="connsiteY868" fmla="*/ 258677 h 1256101"/>
                <a:gd name="connsiteX869" fmla="*/ 735937 w 3504793"/>
                <a:gd name="connsiteY869" fmla="*/ 247587 h 1256101"/>
                <a:gd name="connsiteX870" fmla="*/ 738146 w 3504793"/>
                <a:gd name="connsiteY870" fmla="*/ 247344 h 1256101"/>
                <a:gd name="connsiteX871" fmla="*/ 706529 w 3504793"/>
                <a:gd name="connsiteY871" fmla="*/ 229461 h 1256101"/>
                <a:gd name="connsiteX872" fmla="*/ 709429 w 3504793"/>
                <a:gd name="connsiteY872" fmla="*/ 228485 h 1256101"/>
                <a:gd name="connsiteX873" fmla="*/ 722740 w 3504793"/>
                <a:gd name="connsiteY873" fmla="*/ 226892 h 1256101"/>
                <a:gd name="connsiteX874" fmla="*/ 732836 w 3504793"/>
                <a:gd name="connsiteY874" fmla="*/ 230583 h 1256101"/>
                <a:gd name="connsiteX875" fmla="*/ 738087 w 3504793"/>
                <a:gd name="connsiteY875" fmla="*/ 221885 h 1256101"/>
                <a:gd name="connsiteX876" fmla="*/ 803931 w 3504793"/>
                <a:gd name="connsiteY876" fmla="*/ 213423 h 1256101"/>
                <a:gd name="connsiteX877" fmla="*/ 804564 w 3504793"/>
                <a:gd name="connsiteY877" fmla="*/ 211201 h 1256101"/>
                <a:gd name="connsiteX878" fmla="*/ 805463 w 3504793"/>
                <a:gd name="connsiteY878" fmla="*/ 208798 h 1256101"/>
                <a:gd name="connsiteX879" fmla="*/ 814887 w 3504793"/>
                <a:gd name="connsiteY879" fmla="*/ 211324 h 1256101"/>
                <a:gd name="connsiteX880" fmla="*/ 816324 w 3504793"/>
                <a:gd name="connsiteY880" fmla="*/ 211086 h 1256101"/>
                <a:gd name="connsiteX881" fmla="*/ 819625 w 3504793"/>
                <a:gd name="connsiteY881" fmla="*/ 209837 h 1256101"/>
                <a:gd name="connsiteX882" fmla="*/ 819361 w 3504793"/>
                <a:gd name="connsiteY882" fmla="*/ 208685 h 1256101"/>
                <a:gd name="connsiteX883" fmla="*/ 819771 w 3504793"/>
                <a:gd name="connsiteY883" fmla="*/ 208442 h 1256101"/>
                <a:gd name="connsiteX884" fmla="*/ 819251 w 3504793"/>
                <a:gd name="connsiteY884" fmla="*/ 204217 h 1256101"/>
                <a:gd name="connsiteX885" fmla="*/ 820234 w 3504793"/>
                <a:gd name="connsiteY885" fmla="*/ 203048 h 1256101"/>
                <a:gd name="connsiteX886" fmla="*/ 819377 w 3504793"/>
                <a:gd name="connsiteY886" fmla="*/ 202706 h 1256101"/>
                <a:gd name="connsiteX887" fmla="*/ 819586 w 3504793"/>
                <a:gd name="connsiteY887" fmla="*/ 200322 h 1256101"/>
                <a:gd name="connsiteX888" fmla="*/ 820721 w 3504793"/>
                <a:gd name="connsiteY888" fmla="*/ 198399 h 1256101"/>
                <a:gd name="connsiteX889" fmla="*/ 816830 w 3504793"/>
                <a:gd name="connsiteY889" fmla="*/ 196278 h 1256101"/>
                <a:gd name="connsiteX890" fmla="*/ 837160 w 3504793"/>
                <a:gd name="connsiteY890" fmla="*/ 192581 h 1256101"/>
                <a:gd name="connsiteX891" fmla="*/ 840802 w 3504793"/>
                <a:gd name="connsiteY891" fmla="*/ 184653 h 1256101"/>
                <a:gd name="connsiteX892" fmla="*/ 844971 w 3504793"/>
                <a:gd name="connsiteY892" fmla="*/ 186863 h 1256101"/>
                <a:gd name="connsiteX893" fmla="*/ 839352 w 3504793"/>
                <a:gd name="connsiteY893" fmla="*/ 179066 h 1256101"/>
                <a:gd name="connsiteX894" fmla="*/ 839291 w 3504793"/>
                <a:gd name="connsiteY894" fmla="*/ 179091 h 1256101"/>
                <a:gd name="connsiteX895" fmla="*/ 842309 w 3504793"/>
                <a:gd name="connsiteY895" fmla="*/ 170256 h 1256101"/>
                <a:gd name="connsiteX896" fmla="*/ 846389 w 3504793"/>
                <a:gd name="connsiteY896" fmla="*/ 173307 h 1256101"/>
                <a:gd name="connsiteX897" fmla="*/ 841128 w 3504793"/>
                <a:gd name="connsiteY897" fmla="*/ 162090 h 1256101"/>
                <a:gd name="connsiteX898" fmla="*/ 827309 w 3504793"/>
                <a:gd name="connsiteY898" fmla="*/ 168362 h 1256101"/>
                <a:gd name="connsiteX899" fmla="*/ 826353 w 3504793"/>
                <a:gd name="connsiteY899" fmla="*/ 165657 h 1256101"/>
                <a:gd name="connsiteX900" fmla="*/ 827425 w 3504793"/>
                <a:gd name="connsiteY900" fmla="*/ 161023 h 1256101"/>
                <a:gd name="connsiteX901" fmla="*/ 823400 w 3504793"/>
                <a:gd name="connsiteY901" fmla="*/ 162639 h 1256101"/>
                <a:gd name="connsiteX902" fmla="*/ 823177 w 3504793"/>
                <a:gd name="connsiteY902" fmla="*/ 160705 h 1256101"/>
                <a:gd name="connsiteX903" fmla="*/ 826407 w 3504793"/>
                <a:gd name="connsiteY903" fmla="*/ 150586 h 1256101"/>
                <a:gd name="connsiteX904" fmla="*/ 820659 w 3504793"/>
                <a:gd name="connsiteY904" fmla="*/ 146973 h 1256101"/>
                <a:gd name="connsiteX905" fmla="*/ 812077 w 3504793"/>
                <a:gd name="connsiteY905" fmla="*/ 152064 h 1256101"/>
                <a:gd name="connsiteX906" fmla="*/ 810995 w 3504793"/>
                <a:gd name="connsiteY906" fmla="*/ 150176 h 1256101"/>
                <a:gd name="connsiteX907" fmla="*/ 811267 w 3504793"/>
                <a:gd name="connsiteY907" fmla="*/ 146612 h 1256101"/>
                <a:gd name="connsiteX908" fmla="*/ 807896 w 3504793"/>
                <a:gd name="connsiteY908" fmla="*/ 146897 h 1256101"/>
                <a:gd name="connsiteX909" fmla="*/ 808977 w 3504793"/>
                <a:gd name="connsiteY909" fmla="*/ 140327 h 1256101"/>
                <a:gd name="connsiteX910" fmla="*/ 795189 w 3504793"/>
                <a:gd name="connsiteY910" fmla="*/ 133103 h 1256101"/>
                <a:gd name="connsiteX911" fmla="*/ 801381 w 3504793"/>
                <a:gd name="connsiteY911" fmla="*/ 131966 h 1256101"/>
                <a:gd name="connsiteX912" fmla="*/ 798034 w 3504793"/>
                <a:gd name="connsiteY912" fmla="*/ 128437 h 1256101"/>
                <a:gd name="connsiteX913" fmla="*/ 809709 w 3504793"/>
                <a:gd name="connsiteY913" fmla="*/ 127337 h 1256101"/>
                <a:gd name="connsiteX914" fmla="*/ 808227 w 3504793"/>
                <a:gd name="connsiteY914" fmla="*/ 113031 h 1256101"/>
                <a:gd name="connsiteX915" fmla="*/ 820350 w 3504793"/>
                <a:gd name="connsiteY915" fmla="*/ 115524 h 1256101"/>
                <a:gd name="connsiteX916" fmla="*/ 820370 w 3504793"/>
                <a:gd name="connsiteY916" fmla="*/ 115526 h 1256101"/>
                <a:gd name="connsiteX917" fmla="*/ 820056 w 3504793"/>
                <a:gd name="connsiteY917" fmla="*/ 114846 h 1256101"/>
                <a:gd name="connsiteX918" fmla="*/ 813450 w 3504793"/>
                <a:gd name="connsiteY918" fmla="*/ 108168 h 1256101"/>
                <a:gd name="connsiteX919" fmla="*/ 827975 w 3504793"/>
                <a:gd name="connsiteY919" fmla="*/ 102317 h 1256101"/>
                <a:gd name="connsiteX920" fmla="*/ 824030 w 3504793"/>
                <a:gd name="connsiteY920" fmla="*/ 97569 h 1256101"/>
                <a:gd name="connsiteX921" fmla="*/ 839164 w 3504793"/>
                <a:gd name="connsiteY921" fmla="*/ 96693 h 1256101"/>
                <a:gd name="connsiteX922" fmla="*/ 838724 w 3504793"/>
                <a:gd name="connsiteY922" fmla="*/ 78022 h 1256101"/>
                <a:gd name="connsiteX923" fmla="*/ 854069 w 3504793"/>
                <a:gd name="connsiteY923" fmla="*/ 81837 h 1256101"/>
                <a:gd name="connsiteX924" fmla="*/ 854094 w 3504793"/>
                <a:gd name="connsiteY924" fmla="*/ 81840 h 1256101"/>
                <a:gd name="connsiteX925" fmla="*/ 853531 w 3504793"/>
                <a:gd name="connsiteY925" fmla="*/ 73711 h 1256101"/>
                <a:gd name="connsiteX926" fmla="*/ 866708 w 3504793"/>
                <a:gd name="connsiteY926" fmla="*/ 78541 h 1256101"/>
                <a:gd name="connsiteX927" fmla="*/ 868605 w 3504793"/>
                <a:gd name="connsiteY927" fmla="*/ 72540 h 1256101"/>
                <a:gd name="connsiteX928" fmla="*/ 865325 w 3504793"/>
                <a:gd name="connsiteY928" fmla="*/ 69084 h 1256101"/>
                <a:gd name="connsiteX929" fmla="*/ 869286 w 3504793"/>
                <a:gd name="connsiteY929" fmla="*/ 68803 h 1256101"/>
                <a:gd name="connsiteX930" fmla="*/ 873284 w 3504793"/>
                <a:gd name="connsiteY930" fmla="*/ 60834 h 1256101"/>
                <a:gd name="connsiteX931" fmla="*/ 895064 w 3504793"/>
                <a:gd name="connsiteY931" fmla="*/ 70210 h 1256101"/>
                <a:gd name="connsiteX932" fmla="*/ 896616 w 3504793"/>
                <a:gd name="connsiteY932" fmla="*/ 69541 h 1256101"/>
                <a:gd name="connsiteX933" fmla="*/ 897797 w 3504793"/>
                <a:gd name="connsiteY933" fmla="*/ 67496 h 1256101"/>
                <a:gd name="connsiteX934" fmla="*/ 900078 w 3504793"/>
                <a:gd name="connsiteY934" fmla="*/ 66958 h 1256101"/>
                <a:gd name="connsiteX935" fmla="*/ 903283 w 3504793"/>
                <a:gd name="connsiteY935" fmla="*/ 62961 h 1256101"/>
                <a:gd name="connsiteX936" fmla="*/ 905033 w 3504793"/>
                <a:gd name="connsiteY936" fmla="*/ 46235 h 1256101"/>
                <a:gd name="connsiteX937" fmla="*/ 845036 w 3504793"/>
                <a:gd name="connsiteY937" fmla="*/ 39958 h 1256101"/>
                <a:gd name="connsiteX938" fmla="*/ 845230 w 3504793"/>
                <a:gd name="connsiteY938" fmla="*/ 15552 h 1256101"/>
                <a:gd name="connsiteX939" fmla="*/ 859632 w 3504793"/>
                <a:gd name="connsiteY939" fmla="*/ 17459 h 1256101"/>
                <a:gd name="connsiteX940" fmla="*/ 860749 w 3504793"/>
                <a:gd name="connsiteY940" fmla="*/ 17995 h 1256101"/>
                <a:gd name="connsiteX941" fmla="*/ 860774 w 3504793"/>
                <a:gd name="connsiteY941" fmla="*/ 17999 h 1256101"/>
                <a:gd name="connsiteX942" fmla="*/ 860689 w 3504793"/>
                <a:gd name="connsiteY942" fmla="*/ 17615 h 1256101"/>
                <a:gd name="connsiteX943" fmla="*/ 869006 w 3504793"/>
                <a:gd name="connsiteY943" fmla="*/ 18845 h 1256101"/>
                <a:gd name="connsiteX944" fmla="*/ 862152 w 3504793"/>
                <a:gd name="connsiteY944" fmla="*/ 8999 h 1256101"/>
                <a:gd name="connsiteX945" fmla="*/ 870405 w 3504793"/>
                <a:gd name="connsiteY945" fmla="*/ 10180 h 1256101"/>
                <a:gd name="connsiteX946" fmla="*/ 873618 w 3504793"/>
                <a:gd name="connsiteY946" fmla="*/ 12506 h 1256101"/>
                <a:gd name="connsiteX947" fmla="*/ 874061 w 3504793"/>
                <a:gd name="connsiteY947" fmla="*/ 10704 h 1256101"/>
                <a:gd name="connsiteX948" fmla="*/ 903158 w 3504793"/>
                <a:gd name="connsiteY948" fmla="*/ 15161 h 1256101"/>
                <a:gd name="connsiteX949" fmla="*/ 903221 w 3504793"/>
                <a:gd name="connsiteY949" fmla="*/ 15170 h 1256101"/>
                <a:gd name="connsiteX950" fmla="*/ 902082 w 3504793"/>
                <a:gd name="connsiteY950" fmla="*/ 14610 h 1256101"/>
                <a:gd name="connsiteX951" fmla="*/ 879029 w 3504793"/>
                <a:gd name="connsiteY951" fmla="*/ 7797 h 1256101"/>
                <a:gd name="connsiteX952" fmla="*/ 909050 w 3504793"/>
                <a:gd name="connsiteY952" fmla="*/ 8825 h 1256101"/>
                <a:gd name="connsiteX953" fmla="*/ 915515 w 3504793"/>
                <a:gd name="connsiteY953" fmla="*/ 9836 h 1256101"/>
                <a:gd name="connsiteX954" fmla="*/ 923593 w 3504793"/>
                <a:gd name="connsiteY954" fmla="*/ 9323 h 1256101"/>
                <a:gd name="connsiteX955" fmla="*/ 927000 w 3504793"/>
                <a:gd name="connsiteY955" fmla="*/ 9440 h 1256101"/>
                <a:gd name="connsiteX956" fmla="*/ 926391 w 3504793"/>
                <a:gd name="connsiteY956" fmla="*/ 9147 h 1256101"/>
                <a:gd name="connsiteX957" fmla="*/ 949561 w 3504793"/>
                <a:gd name="connsiteY957" fmla="*/ 7677 h 1256101"/>
                <a:gd name="connsiteX958" fmla="*/ 963805 w 3504793"/>
                <a:gd name="connsiteY958" fmla="*/ 9980 h 1256101"/>
                <a:gd name="connsiteX959" fmla="*/ 962464 w 3504793"/>
                <a:gd name="connsiteY959" fmla="*/ 6689 h 1256101"/>
                <a:gd name="connsiteX960" fmla="*/ 961862 w 3504793"/>
                <a:gd name="connsiteY960" fmla="*/ 6161 h 1256101"/>
                <a:gd name="connsiteX961" fmla="*/ 961766 w 3504793"/>
                <a:gd name="connsiteY961" fmla="*/ 6076 h 1256101"/>
                <a:gd name="connsiteX962" fmla="*/ 978050 w 3504793"/>
                <a:gd name="connsiteY962" fmla="*/ 0 h 1256101"/>
                <a:gd name="connsiteX963" fmla="*/ 998852 w 3504793"/>
                <a:gd name="connsiteY963" fmla="*/ 3609 h 1256101"/>
                <a:gd name="connsiteX964" fmla="*/ 960877 w 3504793"/>
                <a:gd name="connsiteY964" fmla="*/ 30443 h 1256101"/>
                <a:gd name="connsiteX965" fmla="*/ 1103948 w 3504793"/>
                <a:gd name="connsiteY965" fmla="*/ 20067 h 1256101"/>
                <a:gd name="connsiteX966" fmla="*/ 1158642 w 3504793"/>
                <a:gd name="connsiteY966" fmla="*/ 21616 h 1256101"/>
                <a:gd name="connsiteX967" fmla="*/ 1137379 w 3504793"/>
                <a:gd name="connsiteY967" fmla="*/ 52050 h 1256101"/>
                <a:gd name="connsiteX968" fmla="*/ 1208806 w 3504793"/>
                <a:gd name="connsiteY968" fmla="*/ 45952 h 1256101"/>
                <a:gd name="connsiteX969" fmla="*/ 1212895 w 3504793"/>
                <a:gd name="connsiteY969" fmla="*/ 45390 h 1256101"/>
                <a:gd name="connsiteX970" fmla="*/ 1269690 w 3504793"/>
                <a:gd name="connsiteY970" fmla="*/ 37495 h 1256101"/>
                <a:gd name="connsiteX971" fmla="*/ 1276455 w 3504793"/>
                <a:gd name="connsiteY971" fmla="*/ 48671 h 1256101"/>
                <a:gd name="connsiteX972" fmla="*/ 1347317 w 3504793"/>
                <a:gd name="connsiteY972" fmla="*/ 56602 h 1256101"/>
                <a:gd name="connsiteX973" fmla="*/ 1312767 w 3504793"/>
                <a:gd name="connsiteY973" fmla="*/ 47467 h 1256101"/>
                <a:gd name="connsiteX974" fmla="*/ 1400748 w 3504793"/>
                <a:gd name="connsiteY974" fmla="*/ 61561 h 1256101"/>
                <a:gd name="connsiteX975" fmla="*/ 1408234 w 3504793"/>
                <a:gd name="connsiteY975" fmla="*/ 59791 h 1256101"/>
                <a:gd name="connsiteX976" fmla="*/ 1412833 w 3504793"/>
                <a:gd name="connsiteY976" fmla="*/ 58026 h 1256101"/>
                <a:gd name="connsiteX977" fmla="*/ 1334361 w 3504793"/>
                <a:gd name="connsiteY977" fmla="*/ 41963 h 1256101"/>
                <a:gd name="connsiteX978" fmla="*/ 1423806 w 3504793"/>
                <a:gd name="connsiteY978" fmla="*/ 54001 h 1256101"/>
                <a:gd name="connsiteX979" fmla="*/ 1415503 w 3504793"/>
                <a:gd name="connsiteY979" fmla="*/ 49840 h 1256101"/>
                <a:gd name="connsiteX980" fmla="*/ 1431196 w 3504793"/>
                <a:gd name="connsiteY980" fmla="*/ 52135 h 1256101"/>
                <a:gd name="connsiteX981" fmla="*/ 1434968 w 3504793"/>
                <a:gd name="connsiteY981" fmla="*/ 50982 h 1256101"/>
                <a:gd name="connsiteX982" fmla="*/ 1436101 w 3504793"/>
                <a:gd name="connsiteY982" fmla="*/ 51269 h 1256101"/>
                <a:gd name="connsiteX983" fmla="*/ 1431168 w 3504793"/>
                <a:gd name="connsiteY983" fmla="*/ 98412 h 1256101"/>
                <a:gd name="connsiteX984" fmla="*/ 1487126 w 3504793"/>
                <a:gd name="connsiteY984" fmla="*/ 104266 h 1256101"/>
                <a:gd name="connsiteX985" fmla="*/ 1467492 w 3504793"/>
                <a:gd name="connsiteY985" fmla="*/ 99564 h 1256101"/>
                <a:gd name="connsiteX986" fmla="*/ 1495554 w 3504793"/>
                <a:gd name="connsiteY986" fmla="*/ 101721 h 1256101"/>
                <a:gd name="connsiteX987" fmla="*/ 1537920 w 3504793"/>
                <a:gd name="connsiteY987" fmla="*/ 104688 h 1256101"/>
                <a:gd name="connsiteX988" fmla="*/ 1548962 w 3504793"/>
                <a:gd name="connsiteY988" fmla="*/ 104237 h 1256101"/>
                <a:gd name="connsiteX989" fmla="*/ 1547145 w 3504793"/>
                <a:gd name="connsiteY989" fmla="*/ 103282 h 1256101"/>
                <a:gd name="connsiteX990" fmla="*/ 1538884 w 3504793"/>
                <a:gd name="connsiteY990" fmla="*/ 97793 h 1256101"/>
                <a:gd name="connsiteX991" fmla="*/ 1526041 w 3504793"/>
                <a:gd name="connsiteY991" fmla="*/ 93184 h 1256101"/>
                <a:gd name="connsiteX992" fmla="*/ 1550414 w 3504793"/>
                <a:gd name="connsiteY992" fmla="*/ 92880 h 1256101"/>
                <a:gd name="connsiteX993" fmla="*/ 1542337 w 3504793"/>
                <a:gd name="connsiteY993" fmla="*/ 88172 h 1256101"/>
                <a:gd name="connsiteX994" fmla="*/ 1568979 w 3504793"/>
                <a:gd name="connsiteY994" fmla="*/ 92077 h 1256101"/>
                <a:gd name="connsiteX995" fmla="*/ 1564654 w 3504793"/>
                <a:gd name="connsiteY995" fmla="*/ 82495 h 1256101"/>
                <a:gd name="connsiteX996" fmla="*/ 1592302 w 3504793"/>
                <a:gd name="connsiteY996" fmla="*/ 87261 h 1256101"/>
                <a:gd name="connsiteX997" fmla="*/ 1592345 w 3504793"/>
                <a:gd name="connsiteY997" fmla="*/ 87267 h 1256101"/>
                <a:gd name="connsiteX998" fmla="*/ 1591592 w 3504793"/>
                <a:gd name="connsiteY998" fmla="*/ 86747 h 1256101"/>
                <a:gd name="connsiteX999" fmla="*/ 1576158 w 3504793"/>
                <a:gd name="connsiteY999" fmla="*/ 80731 h 1256101"/>
                <a:gd name="connsiteX1000" fmla="*/ 1596519 w 3504793"/>
                <a:gd name="connsiteY1000" fmla="*/ 80749 h 1256101"/>
                <a:gd name="connsiteX1001" fmla="*/ 1600877 w 3504793"/>
                <a:gd name="connsiteY1001" fmla="*/ 81539 h 1256101"/>
                <a:gd name="connsiteX1002" fmla="*/ 1606381 w 3504793"/>
                <a:gd name="connsiteY1002" fmla="*/ 80758 h 1256101"/>
                <a:gd name="connsiteX1003" fmla="*/ 1608691 w 3504793"/>
                <a:gd name="connsiteY1003" fmla="*/ 80760 h 1256101"/>
                <a:gd name="connsiteX1004" fmla="*/ 1608288 w 3504793"/>
                <a:gd name="connsiteY1004" fmla="*/ 80488 h 1256101"/>
                <a:gd name="connsiteX1005" fmla="*/ 1624077 w 3504793"/>
                <a:gd name="connsiteY1005" fmla="*/ 78246 h 1256101"/>
                <a:gd name="connsiteX1006" fmla="*/ 1633676 w 3504793"/>
                <a:gd name="connsiteY1006" fmla="*/ 80063 h 1256101"/>
                <a:gd name="connsiteX1007" fmla="*/ 1632876 w 3504793"/>
                <a:gd name="connsiteY1007" fmla="*/ 76829 h 1256101"/>
                <a:gd name="connsiteX1008" fmla="*/ 1632484 w 3504793"/>
                <a:gd name="connsiteY1008" fmla="*/ 76322 h 1256101"/>
                <a:gd name="connsiteX1009" fmla="*/ 1632421 w 3504793"/>
                <a:gd name="connsiteY1009" fmla="*/ 76241 h 1256101"/>
                <a:gd name="connsiteX1010" fmla="*/ 1643688 w 3504793"/>
                <a:gd name="connsiteY1010" fmla="*/ 69640 h 1256101"/>
                <a:gd name="connsiteX1011" fmla="*/ 1657698 w 3504793"/>
                <a:gd name="connsiteY1011" fmla="*/ 72538 h 1256101"/>
                <a:gd name="connsiteX1012" fmla="*/ 1631001 w 3504793"/>
                <a:gd name="connsiteY1012" fmla="*/ 100553 h 1256101"/>
                <a:gd name="connsiteX1013" fmla="*/ 1728541 w 3504793"/>
                <a:gd name="connsiteY1013" fmla="*/ 85412 h 1256101"/>
                <a:gd name="connsiteX1014" fmla="*/ 1765644 w 3504793"/>
                <a:gd name="connsiteY1014" fmla="*/ 85121 h 1256101"/>
                <a:gd name="connsiteX1015" fmla="*/ 1750178 w 3504793"/>
                <a:gd name="connsiteY1015" fmla="*/ 116162 h 1256101"/>
                <a:gd name="connsiteX1016" fmla="*/ 1798904 w 3504793"/>
                <a:gd name="connsiteY1016" fmla="*/ 107688 h 1256101"/>
                <a:gd name="connsiteX1017" fmla="*/ 1801700 w 3504793"/>
                <a:gd name="connsiteY1017" fmla="*/ 106991 h 1256101"/>
                <a:gd name="connsiteX1018" fmla="*/ 1840549 w 3504793"/>
                <a:gd name="connsiteY1018" fmla="*/ 97219 h 1256101"/>
                <a:gd name="connsiteX1019" fmla="*/ 1844770 w 3504793"/>
                <a:gd name="connsiteY1019" fmla="*/ 108129 h 1256101"/>
                <a:gd name="connsiteX1020" fmla="*/ 1892642 w 3504793"/>
                <a:gd name="connsiteY1020" fmla="*/ 113654 h 1256101"/>
                <a:gd name="connsiteX1021" fmla="*/ 1869477 w 3504793"/>
                <a:gd name="connsiteY1021" fmla="*/ 105711 h 1256101"/>
                <a:gd name="connsiteX1022" fmla="*/ 1928773 w 3504793"/>
                <a:gd name="connsiteY1022" fmla="*/ 116803 h 1256101"/>
                <a:gd name="connsiteX1023" fmla="*/ 1933917 w 3504793"/>
                <a:gd name="connsiteY1023" fmla="*/ 114789 h 1256101"/>
                <a:gd name="connsiteX1024" fmla="*/ 1937101 w 3504793"/>
                <a:gd name="connsiteY1024" fmla="*/ 112876 h 1256101"/>
                <a:gd name="connsiteX1025" fmla="*/ 1884329 w 3504793"/>
                <a:gd name="connsiteY1025" fmla="*/ 99501 h 1256101"/>
                <a:gd name="connsiteX1026" fmla="*/ 1944688 w 3504793"/>
                <a:gd name="connsiteY1026" fmla="*/ 108496 h 1256101"/>
                <a:gd name="connsiteX1027" fmla="*/ 1939189 w 3504793"/>
                <a:gd name="connsiteY1027" fmla="*/ 104629 h 1256101"/>
                <a:gd name="connsiteX1028" fmla="*/ 1949772 w 3504793"/>
                <a:gd name="connsiteY1028" fmla="*/ 106389 h 1256101"/>
                <a:gd name="connsiteX1029" fmla="*/ 1952374 w 3504793"/>
                <a:gd name="connsiteY1029" fmla="*/ 105114 h 1256101"/>
                <a:gd name="connsiteX1030" fmla="*/ 1957469 w 3504793"/>
                <a:gd name="connsiteY1030" fmla="*/ 106775 h 1256101"/>
                <a:gd name="connsiteX1031" fmla="*/ 1960379 w 3504793"/>
                <a:gd name="connsiteY1031" fmla="*/ 106961 h 1256101"/>
                <a:gd name="connsiteX1032" fmla="*/ 1966706 w 3504793"/>
                <a:gd name="connsiteY1032" fmla="*/ 110460 h 1256101"/>
                <a:gd name="connsiteX1033" fmla="*/ 1969706 w 3504793"/>
                <a:gd name="connsiteY1033" fmla="*/ 111196 h 1256101"/>
                <a:gd name="connsiteX1034" fmla="*/ 1973705 w 3504793"/>
                <a:gd name="connsiteY1034" fmla="*/ 106639 h 1256101"/>
                <a:gd name="connsiteX1035" fmla="*/ 1997481 w 3504793"/>
                <a:gd name="connsiteY1035" fmla="*/ 112607 h 1256101"/>
                <a:gd name="connsiteX1036" fmla="*/ 2011437 w 3504793"/>
                <a:gd name="connsiteY1036" fmla="*/ 113065 h 1256101"/>
                <a:gd name="connsiteX1037" fmla="*/ 2017021 w 3504793"/>
                <a:gd name="connsiteY1037" fmla="*/ 109253 h 1256101"/>
                <a:gd name="connsiteX1038" fmla="*/ 1975548 w 3504793"/>
                <a:gd name="connsiteY1038" fmla="*/ 95265 h 1256101"/>
                <a:gd name="connsiteX1039" fmla="*/ 1977229 w 3504793"/>
                <a:gd name="connsiteY1039" fmla="*/ 94620 h 1256101"/>
                <a:gd name="connsiteX1040" fmla="*/ 2014023 w 3504793"/>
                <a:gd name="connsiteY1040" fmla="*/ 98113 h 1256101"/>
                <a:gd name="connsiteX1041" fmla="*/ 2006239 w 3504793"/>
                <a:gd name="connsiteY1041" fmla="*/ 95481 h 1256101"/>
                <a:gd name="connsiteX1042" fmla="*/ 2016302 w 3504793"/>
                <a:gd name="connsiteY1042" fmla="*/ 95642 h 1256101"/>
                <a:gd name="connsiteX1043" fmla="*/ 2084705 w 3504793"/>
                <a:gd name="connsiteY1043" fmla="*/ 104829 h 1256101"/>
                <a:gd name="connsiteX1044" fmla="*/ 2090224 w 3504793"/>
                <a:gd name="connsiteY1044" fmla="*/ 103946 h 1256101"/>
                <a:gd name="connsiteX1045" fmla="*/ 2098634 w 3504793"/>
                <a:gd name="connsiteY1045" fmla="*/ 106727 h 1256101"/>
                <a:gd name="connsiteX1046" fmla="*/ 2101549 w 3504793"/>
                <a:gd name="connsiteY1046" fmla="*/ 107124 h 1256101"/>
                <a:gd name="connsiteX1047" fmla="*/ 2101553 w 3504793"/>
                <a:gd name="connsiteY1047" fmla="*/ 104470 h 1256101"/>
                <a:gd name="connsiteX1048" fmla="*/ 2061406 w 3504793"/>
                <a:gd name="connsiteY1048" fmla="*/ 92822 h 1256101"/>
                <a:gd name="connsiteX1049" fmla="*/ 2088878 w 3504793"/>
                <a:gd name="connsiteY1049" fmla="*/ 94864 h 1256101"/>
                <a:gd name="connsiteX1050" fmla="*/ 2081246 w 3504793"/>
                <a:gd name="connsiteY1050" fmla="*/ 92786 h 1256101"/>
                <a:gd name="connsiteX1051" fmla="*/ 2087993 w 3504793"/>
                <a:gd name="connsiteY1051" fmla="*/ 92652 h 1256101"/>
                <a:gd name="connsiteX1052" fmla="*/ 2139024 w 3504793"/>
                <a:gd name="connsiteY1052" fmla="*/ 98564 h 1256101"/>
                <a:gd name="connsiteX1053" fmla="*/ 2144952 w 3504793"/>
                <a:gd name="connsiteY1053" fmla="*/ 98459 h 1256101"/>
                <a:gd name="connsiteX1054" fmla="*/ 2145606 w 3504793"/>
                <a:gd name="connsiteY1054" fmla="*/ 98607 h 1256101"/>
                <a:gd name="connsiteX1055" fmla="*/ 2159342 w 3504793"/>
                <a:gd name="connsiteY1055" fmla="*/ 100647 h 1256101"/>
                <a:gd name="connsiteX1056" fmla="*/ 2173010 w 3504793"/>
                <a:gd name="connsiteY1056" fmla="*/ 101856 h 1256101"/>
                <a:gd name="connsiteX1057" fmla="*/ 2172791 w 3504793"/>
                <a:gd name="connsiteY1057" fmla="*/ 100765 h 1256101"/>
                <a:gd name="connsiteX1058" fmla="*/ 2159125 w 3504793"/>
                <a:gd name="connsiteY1058" fmla="*/ 91946 h 1256101"/>
                <a:gd name="connsiteX1059" fmla="*/ 2161875 w 3504793"/>
                <a:gd name="connsiteY1059" fmla="*/ 91422 h 1256101"/>
                <a:gd name="connsiteX1060" fmla="*/ 2167251 w 3504793"/>
                <a:gd name="connsiteY1060" fmla="*/ 91921 h 1256101"/>
                <a:gd name="connsiteX1061" fmla="*/ 2166544 w 3504793"/>
                <a:gd name="connsiteY1061" fmla="*/ 89728 h 1256101"/>
                <a:gd name="connsiteX1062" fmla="*/ 2182076 w 3504793"/>
                <a:gd name="connsiteY1062" fmla="*/ 91848 h 1256101"/>
                <a:gd name="connsiteX1063" fmla="*/ 2185883 w 3504793"/>
                <a:gd name="connsiteY1063" fmla="*/ 92310 h 1256101"/>
                <a:gd name="connsiteX1064" fmla="*/ 2196195 w 3504793"/>
                <a:gd name="connsiteY1064" fmla="*/ 92778 h 1256101"/>
                <a:gd name="connsiteX1065" fmla="*/ 2189557 w 3504793"/>
                <a:gd name="connsiteY1065" fmla="*/ 81722 h 1256101"/>
                <a:gd name="connsiteX1066" fmla="*/ 2205899 w 3504793"/>
                <a:gd name="connsiteY1066" fmla="*/ 89740 h 1256101"/>
                <a:gd name="connsiteX1067" fmla="*/ 2211062 w 3504793"/>
                <a:gd name="connsiteY1067" fmla="*/ 86199 h 1256101"/>
                <a:gd name="connsiteX1068" fmla="*/ 2215084 w 3504793"/>
                <a:gd name="connsiteY1068" fmla="*/ 90777 h 1256101"/>
                <a:gd name="connsiteX1069" fmla="*/ 2214791 w 3504793"/>
                <a:gd name="connsiteY1069" fmla="*/ 91205 h 1256101"/>
                <a:gd name="connsiteX1070" fmla="*/ 2232434 w 3504793"/>
                <a:gd name="connsiteY1070" fmla="*/ 84917 h 1256101"/>
                <a:gd name="connsiteX1071" fmla="*/ 2245022 w 3504793"/>
                <a:gd name="connsiteY1071" fmla="*/ 92821 h 1256101"/>
                <a:gd name="connsiteX1072" fmla="*/ 2252328 w 3504793"/>
                <a:gd name="connsiteY1072" fmla="*/ 91229 h 1256101"/>
                <a:gd name="connsiteX1073" fmla="*/ 2258288 w 3504793"/>
                <a:gd name="connsiteY1073" fmla="*/ 94696 h 1256101"/>
                <a:gd name="connsiteX1074" fmla="*/ 2256611 w 3504793"/>
                <a:gd name="connsiteY1074" fmla="*/ 99009 h 1256101"/>
                <a:gd name="connsiteX1075" fmla="*/ 2269250 w 3504793"/>
                <a:gd name="connsiteY1075" fmla="*/ 99291 h 1256101"/>
                <a:gd name="connsiteX1076" fmla="*/ 2269133 w 3504793"/>
                <a:gd name="connsiteY1076" fmla="*/ 97033 h 1256101"/>
                <a:gd name="connsiteX1077" fmla="*/ 2277387 w 3504793"/>
                <a:gd name="connsiteY1077" fmla="*/ 99292 h 1256101"/>
                <a:gd name="connsiteX1078" fmla="*/ 2281474 w 3504793"/>
                <a:gd name="connsiteY1078" fmla="*/ 99357 h 1256101"/>
                <a:gd name="connsiteX1079" fmla="*/ 2287493 w 3504793"/>
                <a:gd name="connsiteY1079" fmla="*/ 93141 h 1256101"/>
                <a:gd name="connsiteX1080" fmla="*/ 2298870 w 3504793"/>
                <a:gd name="connsiteY1080" fmla="*/ 99019 h 1256101"/>
                <a:gd name="connsiteX1081" fmla="*/ 2299960 w 3504793"/>
                <a:gd name="connsiteY1081" fmla="*/ 99383 h 1256101"/>
                <a:gd name="connsiteX1082" fmla="*/ 2299951 w 3504793"/>
                <a:gd name="connsiteY1082" fmla="*/ 99370 h 1256101"/>
                <a:gd name="connsiteX1083" fmla="*/ 2293696 w 3504793"/>
                <a:gd name="connsiteY1083" fmla="*/ 90839 h 1256101"/>
                <a:gd name="connsiteX1084" fmla="*/ 2315441 w 3504793"/>
                <a:gd name="connsiteY1084" fmla="*/ 95119 h 1256101"/>
                <a:gd name="connsiteX1085" fmla="*/ 2311026 w 3504793"/>
                <a:gd name="connsiteY1085" fmla="*/ 87129 h 1256101"/>
                <a:gd name="connsiteX1086" fmla="*/ 2314664 w 3504793"/>
                <a:gd name="connsiteY1086" fmla="*/ 87714 h 1256101"/>
                <a:gd name="connsiteX1087" fmla="*/ 2320649 w 3504793"/>
                <a:gd name="connsiteY1087" fmla="*/ 90726 h 1256101"/>
                <a:gd name="connsiteX1088" fmla="*/ 2325721 w 3504793"/>
                <a:gd name="connsiteY1088" fmla="*/ 84708 h 1256101"/>
                <a:gd name="connsiteX1089" fmla="*/ 2340101 w 3504793"/>
                <a:gd name="connsiteY1089" fmla="*/ 93901 h 1256101"/>
                <a:gd name="connsiteX1090" fmla="*/ 2340954 w 3504793"/>
                <a:gd name="connsiteY1090" fmla="*/ 94050 h 1256101"/>
                <a:gd name="connsiteX1091" fmla="*/ 2341567 w 3504793"/>
                <a:gd name="connsiteY1091" fmla="*/ 89966 h 1256101"/>
                <a:gd name="connsiteX1092" fmla="*/ 2346985 w 3504793"/>
                <a:gd name="connsiteY1092" fmla="*/ 94638 h 1256101"/>
                <a:gd name="connsiteX1093" fmla="*/ 2354674 w 3504793"/>
                <a:gd name="connsiteY1093" fmla="*/ 89187 h 1256101"/>
                <a:gd name="connsiteX1094" fmla="*/ 2355387 w 3504793"/>
                <a:gd name="connsiteY1094" fmla="*/ 99609 h 1256101"/>
                <a:gd name="connsiteX1095" fmla="*/ 2362496 w 3504793"/>
                <a:gd name="connsiteY1095" fmla="*/ 101003 h 1256101"/>
                <a:gd name="connsiteX1096" fmla="*/ 2363538 w 3504793"/>
                <a:gd name="connsiteY1096" fmla="*/ 100321 h 1256101"/>
                <a:gd name="connsiteX1097" fmla="*/ 2364978 w 3504793"/>
                <a:gd name="connsiteY1097" fmla="*/ 101213 h 1256101"/>
                <a:gd name="connsiteX1098" fmla="*/ 2374994 w 3504793"/>
                <a:gd name="connsiteY1098" fmla="*/ 101823 h 1256101"/>
                <a:gd name="connsiteX1099" fmla="*/ 2375570 w 3504793"/>
                <a:gd name="connsiteY1099" fmla="*/ 104002 h 1256101"/>
                <a:gd name="connsiteX1100" fmla="*/ 2379154 w 3504793"/>
                <a:gd name="connsiteY1100" fmla="*/ 104460 h 1256101"/>
                <a:gd name="connsiteX1101" fmla="*/ 2381366 w 3504793"/>
                <a:gd name="connsiteY1101" fmla="*/ 105514 h 1256101"/>
                <a:gd name="connsiteX1102" fmla="*/ 2375974 w 3504793"/>
                <a:gd name="connsiteY1102" fmla="*/ 112297 h 1256101"/>
                <a:gd name="connsiteX1103" fmla="*/ 2376919 w 3504793"/>
                <a:gd name="connsiteY1103" fmla="*/ 115053 h 1256101"/>
                <a:gd name="connsiteX1104" fmla="*/ 2390802 w 3504793"/>
                <a:gd name="connsiteY1104" fmla="*/ 114468 h 1256101"/>
                <a:gd name="connsiteX1105" fmla="*/ 2385456 w 3504793"/>
                <a:gd name="connsiteY1105" fmla="*/ 110293 h 1256101"/>
                <a:gd name="connsiteX1106" fmla="*/ 2388925 w 3504793"/>
                <a:gd name="connsiteY1106" fmla="*/ 109810 h 1256101"/>
                <a:gd name="connsiteX1107" fmla="*/ 2400765 w 3504793"/>
                <a:gd name="connsiteY1107" fmla="*/ 111414 h 1256101"/>
                <a:gd name="connsiteX1108" fmla="*/ 2408736 w 3504793"/>
                <a:gd name="connsiteY1108" fmla="*/ 117950 h 1256101"/>
                <a:gd name="connsiteX1109" fmla="*/ 2418812 w 3504793"/>
                <a:gd name="connsiteY1109" fmla="*/ 116869 h 1256101"/>
                <a:gd name="connsiteX1110" fmla="*/ 2421245 w 3504793"/>
                <a:gd name="connsiteY1110" fmla="*/ 117199 h 1256101"/>
                <a:gd name="connsiteX1111" fmla="*/ 2454081 w 3504793"/>
                <a:gd name="connsiteY1111" fmla="*/ 86170 h 1256101"/>
                <a:gd name="connsiteX1112" fmla="*/ 2457364 w 3504793"/>
                <a:gd name="connsiteY1112" fmla="*/ 92441 h 1256101"/>
                <a:gd name="connsiteX1113" fmla="*/ 2512821 w 3504793"/>
                <a:gd name="connsiteY1113" fmla="*/ 67070 h 1256101"/>
                <a:gd name="connsiteX0" fmla="*/ 1453178 w 3504793"/>
                <a:gd name="connsiteY0" fmla="*/ 1162700 h 1256101"/>
                <a:gd name="connsiteX1" fmla="*/ 1457063 w 3504793"/>
                <a:gd name="connsiteY1" fmla="*/ 1165449 h 1256101"/>
                <a:gd name="connsiteX2" fmla="*/ 1454387 w 3504793"/>
                <a:gd name="connsiteY2" fmla="*/ 1167239 h 1256101"/>
                <a:gd name="connsiteX3" fmla="*/ 1453178 w 3504793"/>
                <a:gd name="connsiteY3" fmla="*/ 1162700 h 1256101"/>
                <a:gd name="connsiteX4" fmla="*/ 1457248 w 3504793"/>
                <a:gd name="connsiteY4" fmla="*/ 1147136 h 1256101"/>
                <a:gd name="connsiteX5" fmla="*/ 1448346 w 3504793"/>
                <a:gd name="connsiteY5" fmla="*/ 1149834 h 1256101"/>
                <a:gd name="connsiteX6" fmla="*/ 1446722 w 3504793"/>
                <a:gd name="connsiteY6" fmla="*/ 1146941 h 1256101"/>
                <a:gd name="connsiteX7" fmla="*/ 1457248 w 3504793"/>
                <a:gd name="connsiteY7" fmla="*/ 1147136 h 1256101"/>
                <a:gd name="connsiteX8" fmla="*/ 2106483 w 3504793"/>
                <a:gd name="connsiteY8" fmla="*/ 1183090 h 1256101"/>
                <a:gd name="connsiteX9" fmla="*/ 2110091 w 3504793"/>
                <a:gd name="connsiteY9" fmla="*/ 1183517 h 1256101"/>
                <a:gd name="connsiteX10" fmla="*/ 2106507 w 3504793"/>
                <a:gd name="connsiteY10" fmla="*/ 1183608 h 1256101"/>
                <a:gd name="connsiteX11" fmla="*/ 2106483 w 3504793"/>
                <a:gd name="connsiteY11" fmla="*/ 1183090 h 1256101"/>
                <a:gd name="connsiteX12" fmla="*/ 2149558 w 3504793"/>
                <a:gd name="connsiteY12" fmla="*/ 1176329 h 1256101"/>
                <a:gd name="connsiteX13" fmla="*/ 2154726 w 3504793"/>
                <a:gd name="connsiteY13" fmla="*/ 1176914 h 1256101"/>
                <a:gd name="connsiteX14" fmla="*/ 2106168 w 3504793"/>
                <a:gd name="connsiteY14" fmla="*/ 1176232 h 1256101"/>
                <a:gd name="connsiteX15" fmla="*/ 2106052 w 3504793"/>
                <a:gd name="connsiteY15" fmla="*/ 1173730 h 1256101"/>
                <a:gd name="connsiteX16" fmla="*/ 2149558 w 3504793"/>
                <a:gd name="connsiteY16" fmla="*/ 1176329 h 1256101"/>
                <a:gd name="connsiteX17" fmla="*/ 3004654 w 3504793"/>
                <a:gd name="connsiteY17" fmla="*/ 1216552 h 1256101"/>
                <a:gd name="connsiteX18" fmla="*/ 3010566 w 3504793"/>
                <a:gd name="connsiteY18" fmla="*/ 1217171 h 1256101"/>
                <a:gd name="connsiteX19" fmla="*/ 3009503 w 3504793"/>
                <a:gd name="connsiteY19" fmla="*/ 1217905 h 1256101"/>
                <a:gd name="connsiteX20" fmla="*/ 3004654 w 3504793"/>
                <a:gd name="connsiteY20" fmla="*/ 1216552 h 1256101"/>
                <a:gd name="connsiteX21" fmla="*/ 3025402 w 3504793"/>
                <a:gd name="connsiteY21" fmla="*/ 1140574 h 1256101"/>
                <a:gd name="connsiteX22" fmla="*/ 3025716 w 3504793"/>
                <a:gd name="connsiteY22" fmla="*/ 1141254 h 1256101"/>
                <a:gd name="connsiteX23" fmla="*/ 3026142 w 3504793"/>
                <a:gd name="connsiteY23" fmla="*/ 1141685 h 1256101"/>
                <a:gd name="connsiteX24" fmla="*/ 3030810 w 3504793"/>
                <a:gd name="connsiteY24" fmla="*/ 1141685 h 1256101"/>
                <a:gd name="connsiteX25" fmla="*/ 3025422 w 3504793"/>
                <a:gd name="connsiteY25" fmla="*/ 1140576 h 1256101"/>
                <a:gd name="connsiteX26" fmla="*/ 3025402 w 3504793"/>
                <a:gd name="connsiteY26" fmla="*/ 1140574 h 1256101"/>
                <a:gd name="connsiteX27" fmla="*/ 3170825 w 3504793"/>
                <a:gd name="connsiteY27" fmla="*/ 1141684 h 1256101"/>
                <a:gd name="connsiteX28" fmla="*/ 3168731 w 3504793"/>
                <a:gd name="connsiteY28" fmla="*/ 1142404 h 1256101"/>
                <a:gd name="connsiteX29" fmla="*/ 3158134 w 3504793"/>
                <a:gd name="connsiteY29" fmla="*/ 1141685 h 1256101"/>
                <a:gd name="connsiteX30" fmla="*/ 3170825 w 3504793"/>
                <a:gd name="connsiteY30" fmla="*/ 1141684 h 1256101"/>
                <a:gd name="connsiteX31" fmla="*/ 303746 w 3504793"/>
                <a:gd name="connsiteY31" fmla="*/ 762083 h 1256101"/>
                <a:gd name="connsiteX32" fmla="*/ 296195 w 3504793"/>
                <a:gd name="connsiteY32" fmla="*/ 764774 h 1256101"/>
                <a:gd name="connsiteX33" fmla="*/ 289198 w 3504793"/>
                <a:gd name="connsiteY33" fmla="*/ 764755 h 1256101"/>
                <a:gd name="connsiteX34" fmla="*/ 303746 w 3504793"/>
                <a:gd name="connsiteY34" fmla="*/ 762083 h 1256101"/>
                <a:gd name="connsiteX35" fmla="*/ 353342 w 3504793"/>
                <a:gd name="connsiteY35" fmla="*/ 752036 h 1256101"/>
                <a:gd name="connsiteX36" fmla="*/ 356914 w 3504793"/>
                <a:gd name="connsiteY36" fmla="*/ 755721 h 1256101"/>
                <a:gd name="connsiteX37" fmla="*/ 344413 w 3504793"/>
                <a:gd name="connsiteY37" fmla="*/ 754030 h 1256101"/>
                <a:gd name="connsiteX38" fmla="*/ 353342 w 3504793"/>
                <a:gd name="connsiteY38" fmla="*/ 752036 h 1256101"/>
                <a:gd name="connsiteX39" fmla="*/ 3320965 w 3504793"/>
                <a:gd name="connsiteY39" fmla="*/ 735872 h 1256101"/>
                <a:gd name="connsiteX40" fmla="*/ 3333119 w 3504793"/>
                <a:gd name="connsiteY40" fmla="*/ 739254 h 1256101"/>
                <a:gd name="connsiteX41" fmla="*/ 3324002 w 3504793"/>
                <a:gd name="connsiteY41" fmla="*/ 740011 h 1256101"/>
                <a:gd name="connsiteX42" fmla="*/ 3320965 w 3504793"/>
                <a:gd name="connsiteY42" fmla="*/ 735872 h 1256101"/>
                <a:gd name="connsiteX43" fmla="*/ 3382353 w 3504793"/>
                <a:gd name="connsiteY43" fmla="*/ 735194 h 1256101"/>
                <a:gd name="connsiteX44" fmla="*/ 3389281 w 3504793"/>
                <a:gd name="connsiteY44" fmla="*/ 736168 h 1256101"/>
                <a:gd name="connsiteX45" fmla="*/ 3374504 w 3504793"/>
                <a:gd name="connsiteY45" fmla="*/ 736829 h 1256101"/>
                <a:gd name="connsiteX46" fmla="*/ 3382353 w 3504793"/>
                <a:gd name="connsiteY46" fmla="*/ 735194 h 1256101"/>
                <a:gd name="connsiteX47" fmla="*/ 462817 w 3504793"/>
                <a:gd name="connsiteY47" fmla="*/ 331478 h 1256101"/>
                <a:gd name="connsiteX48" fmla="*/ 450244 w 3504793"/>
                <a:gd name="connsiteY48" fmla="*/ 333211 h 1256101"/>
                <a:gd name="connsiteX49" fmla="*/ 452220 w 3504793"/>
                <a:gd name="connsiteY49" fmla="*/ 332212 h 1256101"/>
                <a:gd name="connsiteX50" fmla="*/ 462817 w 3504793"/>
                <a:gd name="connsiteY50" fmla="*/ 331478 h 1256101"/>
                <a:gd name="connsiteX51" fmla="*/ 730648 w 3504793"/>
                <a:gd name="connsiteY51" fmla="*/ 260260 h 1256101"/>
                <a:gd name="connsiteX52" fmla="*/ 710254 w 3504793"/>
                <a:gd name="connsiteY52" fmla="*/ 278802 h 1256101"/>
                <a:gd name="connsiteX53" fmla="*/ 742058 w 3504793"/>
                <a:gd name="connsiteY53" fmla="*/ 273260 h 1256101"/>
                <a:gd name="connsiteX54" fmla="*/ 738201 w 3504793"/>
                <a:gd name="connsiteY54" fmla="*/ 269743 h 1256101"/>
                <a:gd name="connsiteX55" fmla="*/ 730648 w 3504793"/>
                <a:gd name="connsiteY55" fmla="*/ 260260 h 1256101"/>
                <a:gd name="connsiteX56" fmla="*/ 748545 w 3504793"/>
                <a:gd name="connsiteY56" fmla="*/ 253876 h 1256101"/>
                <a:gd name="connsiteX57" fmla="*/ 734632 w 3504793"/>
                <a:gd name="connsiteY57" fmla="*/ 258738 h 1256101"/>
                <a:gd name="connsiteX58" fmla="*/ 755071 w 3504793"/>
                <a:gd name="connsiteY58" fmla="*/ 260248 h 1256101"/>
                <a:gd name="connsiteX59" fmla="*/ 748545 w 3504793"/>
                <a:gd name="connsiteY59" fmla="*/ 253876 h 1256101"/>
                <a:gd name="connsiteX60" fmla="*/ 3060381 w 3504793"/>
                <a:gd name="connsiteY60" fmla="*/ 392167 h 1256101"/>
                <a:gd name="connsiteX61" fmla="*/ 3055608 w 3504793"/>
                <a:gd name="connsiteY61" fmla="*/ 394756 h 1256101"/>
                <a:gd name="connsiteX62" fmla="*/ 3058467 w 3504793"/>
                <a:gd name="connsiteY62" fmla="*/ 402515 h 1256101"/>
                <a:gd name="connsiteX63" fmla="*/ 3060721 w 3504793"/>
                <a:gd name="connsiteY63" fmla="*/ 402010 h 1256101"/>
                <a:gd name="connsiteX64" fmla="*/ 3071654 w 3504793"/>
                <a:gd name="connsiteY64" fmla="*/ 396782 h 1256101"/>
                <a:gd name="connsiteX65" fmla="*/ 3081211 w 3504793"/>
                <a:gd name="connsiteY65" fmla="*/ 406334 h 1256101"/>
                <a:gd name="connsiteX66" fmla="*/ 3089433 w 3504793"/>
                <a:gd name="connsiteY66" fmla="*/ 404197 h 1256101"/>
                <a:gd name="connsiteX67" fmla="*/ 3060381 w 3504793"/>
                <a:gd name="connsiteY67" fmla="*/ 392167 h 1256101"/>
                <a:gd name="connsiteX68" fmla="*/ 836270 w 3504793"/>
                <a:gd name="connsiteY68" fmla="*/ 38196 h 1256101"/>
                <a:gd name="connsiteX69" fmla="*/ 841118 w 3504793"/>
                <a:gd name="connsiteY69" fmla="*/ 39548 h 1256101"/>
                <a:gd name="connsiteX70" fmla="*/ 835207 w 3504793"/>
                <a:gd name="connsiteY70" fmla="*/ 38930 h 1256101"/>
                <a:gd name="connsiteX71" fmla="*/ 836270 w 3504793"/>
                <a:gd name="connsiteY71" fmla="*/ 38196 h 1256101"/>
                <a:gd name="connsiteX72" fmla="*/ 2397427 w 3504793"/>
                <a:gd name="connsiteY72" fmla="*/ 106266 h 1256101"/>
                <a:gd name="connsiteX73" fmla="*/ 2399049 w 3504793"/>
                <a:gd name="connsiteY73" fmla="*/ 109159 h 1256101"/>
                <a:gd name="connsiteX74" fmla="*/ 2388524 w 3504793"/>
                <a:gd name="connsiteY74" fmla="*/ 108964 h 1256101"/>
                <a:gd name="connsiteX75" fmla="*/ 2397427 w 3504793"/>
                <a:gd name="connsiteY75" fmla="*/ 106266 h 1256101"/>
                <a:gd name="connsiteX76" fmla="*/ 2391384 w 3504793"/>
                <a:gd name="connsiteY76" fmla="*/ 88862 h 1256101"/>
                <a:gd name="connsiteX77" fmla="*/ 2392593 w 3504793"/>
                <a:gd name="connsiteY77" fmla="*/ 93400 h 1256101"/>
                <a:gd name="connsiteX78" fmla="*/ 2388710 w 3504793"/>
                <a:gd name="connsiteY78" fmla="*/ 90651 h 1256101"/>
                <a:gd name="connsiteX79" fmla="*/ 2391384 w 3504793"/>
                <a:gd name="connsiteY79" fmla="*/ 88862 h 1256101"/>
                <a:gd name="connsiteX80" fmla="*/ 2512821 w 3504793"/>
                <a:gd name="connsiteY80" fmla="*/ 67070 h 1256101"/>
                <a:gd name="connsiteX81" fmla="*/ 2534157 w 3504793"/>
                <a:gd name="connsiteY81" fmla="*/ 84870 h 1256101"/>
                <a:gd name="connsiteX82" fmla="*/ 2534689 w 3504793"/>
                <a:gd name="connsiteY82" fmla="*/ 105219 h 1256101"/>
                <a:gd name="connsiteX83" fmla="*/ 2550890 w 3504793"/>
                <a:gd name="connsiteY83" fmla="*/ 98887 h 1256101"/>
                <a:gd name="connsiteX84" fmla="*/ 2584867 w 3504793"/>
                <a:gd name="connsiteY84" fmla="*/ 123020 h 1256101"/>
                <a:gd name="connsiteX85" fmla="*/ 2604856 w 3504793"/>
                <a:gd name="connsiteY85" fmla="*/ 129751 h 1256101"/>
                <a:gd name="connsiteX86" fmla="*/ 2611630 w 3504793"/>
                <a:gd name="connsiteY86" fmla="*/ 139177 h 1256101"/>
                <a:gd name="connsiteX87" fmla="*/ 2618513 w 3504793"/>
                <a:gd name="connsiteY87" fmla="*/ 137762 h 1256101"/>
                <a:gd name="connsiteX88" fmla="*/ 2620155 w 3504793"/>
                <a:gd name="connsiteY88" fmla="*/ 138009 h 1256101"/>
                <a:gd name="connsiteX89" fmla="*/ 2637357 w 3504793"/>
                <a:gd name="connsiteY89" fmla="*/ 115443 h 1256101"/>
                <a:gd name="connsiteX90" fmla="*/ 2706300 w 3504793"/>
                <a:gd name="connsiteY90" fmla="*/ 143311 h 1256101"/>
                <a:gd name="connsiteX91" fmla="*/ 2731687 w 3504793"/>
                <a:gd name="connsiteY91" fmla="*/ 138640 h 1256101"/>
                <a:gd name="connsiteX92" fmla="*/ 2753618 w 3504793"/>
                <a:gd name="connsiteY92" fmla="*/ 141731 h 1256101"/>
                <a:gd name="connsiteX93" fmla="*/ 2777546 w 3504793"/>
                <a:gd name="connsiteY93" fmla="*/ 139500 h 1256101"/>
                <a:gd name="connsiteX94" fmla="*/ 2812923 w 3504793"/>
                <a:gd name="connsiteY94" fmla="*/ 154466 h 1256101"/>
                <a:gd name="connsiteX95" fmla="*/ 2827458 w 3504793"/>
                <a:gd name="connsiteY95" fmla="*/ 150504 h 1256101"/>
                <a:gd name="connsiteX96" fmla="*/ 2832856 w 3504793"/>
                <a:gd name="connsiteY96" fmla="*/ 156808 h 1256101"/>
                <a:gd name="connsiteX97" fmla="*/ 2864362 w 3504793"/>
                <a:gd name="connsiteY97" fmla="*/ 150321 h 1256101"/>
                <a:gd name="connsiteX98" fmla="*/ 2856666 w 3504793"/>
                <a:gd name="connsiteY98" fmla="*/ 161581 h 1256101"/>
                <a:gd name="connsiteX99" fmla="*/ 2862411 w 3504793"/>
                <a:gd name="connsiteY99" fmla="*/ 167243 h 1256101"/>
                <a:gd name="connsiteX100" fmla="*/ 2895075 w 3504793"/>
                <a:gd name="connsiteY100" fmla="*/ 160590 h 1256101"/>
                <a:gd name="connsiteX101" fmla="*/ 2898443 w 3504793"/>
                <a:gd name="connsiteY101" fmla="*/ 163670 h 1256101"/>
                <a:gd name="connsiteX102" fmla="*/ 2920063 w 3504793"/>
                <a:gd name="connsiteY102" fmla="*/ 156149 h 1256101"/>
                <a:gd name="connsiteX103" fmla="*/ 2918170 w 3504793"/>
                <a:gd name="connsiteY103" fmla="*/ 173076 h 1256101"/>
                <a:gd name="connsiteX104" fmla="*/ 2976680 w 3504793"/>
                <a:gd name="connsiteY104" fmla="*/ 146368 h 1256101"/>
                <a:gd name="connsiteX105" fmla="*/ 2979240 w 3504793"/>
                <a:gd name="connsiteY105" fmla="*/ 148410 h 1256101"/>
                <a:gd name="connsiteX106" fmla="*/ 2984778 w 3504793"/>
                <a:gd name="connsiteY106" fmla="*/ 157327 h 1256101"/>
                <a:gd name="connsiteX107" fmla="*/ 2978442 w 3504793"/>
                <a:gd name="connsiteY107" fmla="*/ 163311 h 1256101"/>
                <a:gd name="connsiteX108" fmla="*/ 2997980 w 3504793"/>
                <a:gd name="connsiteY108" fmla="*/ 168109 h 1256101"/>
                <a:gd name="connsiteX109" fmla="*/ 3026625 w 3504793"/>
                <a:gd name="connsiteY109" fmla="*/ 212304 h 1256101"/>
                <a:gd name="connsiteX110" fmla="*/ 3031506 w 3504793"/>
                <a:gd name="connsiteY110" fmla="*/ 213069 h 1256101"/>
                <a:gd name="connsiteX111" fmla="*/ 3036816 w 3504793"/>
                <a:gd name="connsiteY111" fmla="*/ 214035 h 1256101"/>
                <a:gd name="connsiteX112" fmla="*/ 3032879 w 3504793"/>
                <a:gd name="connsiteY112" fmla="*/ 219767 h 1256101"/>
                <a:gd name="connsiteX113" fmla="*/ 3033619 w 3504793"/>
                <a:gd name="connsiteY113" fmla="*/ 220741 h 1256101"/>
                <a:gd name="connsiteX114" fmla="*/ 3036827 w 3504793"/>
                <a:gd name="connsiteY114" fmla="*/ 223087 h 1256101"/>
                <a:gd name="connsiteX115" fmla="*/ 3039264 w 3504793"/>
                <a:gd name="connsiteY115" fmla="*/ 223097 h 1256101"/>
                <a:gd name="connsiteX116" fmla="*/ 3039852 w 3504793"/>
                <a:gd name="connsiteY116" fmla="*/ 223404 h 1256101"/>
                <a:gd name="connsiteX117" fmla="*/ 3048854 w 3504793"/>
                <a:gd name="connsiteY117" fmla="*/ 223735 h 1256101"/>
                <a:gd name="connsiteX118" fmla="*/ 3051525 w 3504793"/>
                <a:gd name="connsiteY118" fmla="*/ 224561 h 1256101"/>
                <a:gd name="connsiteX119" fmla="*/ 3052124 w 3504793"/>
                <a:gd name="connsiteY119" fmla="*/ 224057 h 1256101"/>
                <a:gd name="connsiteX120" fmla="*/ 3057285 w 3504793"/>
                <a:gd name="connsiteY120" fmla="*/ 224571 h 1256101"/>
                <a:gd name="connsiteX121" fmla="*/ 3061600 w 3504793"/>
                <a:gd name="connsiteY121" fmla="*/ 225615 h 1256101"/>
                <a:gd name="connsiteX122" fmla="*/ 3065545 w 3504793"/>
                <a:gd name="connsiteY122" fmla="*/ 223419 h 1256101"/>
                <a:gd name="connsiteX123" fmla="*/ 3076721 w 3504793"/>
                <a:gd name="connsiteY123" fmla="*/ 237237 h 1256101"/>
                <a:gd name="connsiteX124" fmla="*/ 3094349 w 3504793"/>
                <a:gd name="connsiteY124" fmla="*/ 240865 h 1256101"/>
                <a:gd name="connsiteX125" fmla="*/ 3090257 w 3504793"/>
                <a:gd name="connsiteY125" fmla="*/ 243227 h 1256101"/>
                <a:gd name="connsiteX126" fmla="*/ 3094567 w 3504793"/>
                <a:gd name="connsiteY126" fmla="*/ 243128 h 1256101"/>
                <a:gd name="connsiteX127" fmla="*/ 3091631 w 3504793"/>
                <a:gd name="connsiteY127" fmla="*/ 265506 h 1256101"/>
                <a:gd name="connsiteX128" fmla="*/ 3101936 w 3504793"/>
                <a:gd name="connsiteY128" fmla="*/ 250201 h 1256101"/>
                <a:gd name="connsiteX129" fmla="*/ 3090040 w 3504793"/>
                <a:gd name="connsiteY129" fmla="*/ 290233 h 1256101"/>
                <a:gd name="connsiteX130" fmla="*/ 3093672 w 3504793"/>
                <a:gd name="connsiteY130" fmla="*/ 293981 h 1256101"/>
                <a:gd name="connsiteX131" fmla="*/ 3096964 w 3504793"/>
                <a:gd name="connsiteY131" fmla="*/ 296362 h 1256101"/>
                <a:gd name="connsiteX132" fmla="*/ 3113040 w 3504793"/>
                <a:gd name="connsiteY132" fmla="*/ 261060 h 1256101"/>
                <a:gd name="connsiteX133" fmla="*/ 3104530 w 3504793"/>
                <a:gd name="connsiteY133" fmla="*/ 302022 h 1256101"/>
                <a:gd name="connsiteX134" fmla="*/ 3110081 w 3504793"/>
                <a:gd name="connsiteY134" fmla="*/ 298572 h 1256101"/>
                <a:gd name="connsiteX135" fmla="*/ 3108970 w 3504793"/>
                <a:gd name="connsiteY135" fmla="*/ 303044 h 1256101"/>
                <a:gd name="connsiteX136" fmla="*/ 3131834 w 3504793"/>
                <a:gd name="connsiteY136" fmla="*/ 303952 h 1256101"/>
                <a:gd name="connsiteX137" fmla="*/ 3123668 w 3504793"/>
                <a:gd name="connsiteY137" fmla="*/ 306324 h 1256101"/>
                <a:gd name="connsiteX138" fmla="*/ 3132799 w 3504793"/>
                <a:gd name="connsiteY138" fmla="*/ 305856 h 1256101"/>
                <a:gd name="connsiteX139" fmla="*/ 3131538 w 3504793"/>
                <a:gd name="connsiteY139" fmla="*/ 325148 h 1256101"/>
                <a:gd name="connsiteX140" fmla="*/ 3150021 w 3504793"/>
                <a:gd name="connsiteY140" fmla="*/ 311215 h 1256101"/>
                <a:gd name="connsiteX141" fmla="*/ 3133653 w 3504793"/>
                <a:gd name="connsiteY141" fmla="*/ 346318 h 1256101"/>
                <a:gd name="connsiteX142" fmla="*/ 3142199 w 3504793"/>
                <a:gd name="connsiteY142" fmla="*/ 349184 h 1256101"/>
                <a:gd name="connsiteX143" fmla="*/ 3149721 w 3504793"/>
                <a:gd name="connsiteY143" fmla="*/ 350915 h 1256101"/>
                <a:gd name="connsiteX144" fmla="*/ 3176017 w 3504793"/>
                <a:gd name="connsiteY144" fmla="*/ 319463 h 1256101"/>
                <a:gd name="connsiteX145" fmla="*/ 3167044 w 3504793"/>
                <a:gd name="connsiteY145" fmla="*/ 355055 h 1256101"/>
                <a:gd name="connsiteX146" fmla="*/ 3178067 w 3504793"/>
                <a:gd name="connsiteY146" fmla="*/ 351626 h 1256101"/>
                <a:gd name="connsiteX147" fmla="*/ 3175879 w 3504793"/>
                <a:gd name="connsiteY147" fmla="*/ 357878 h 1256101"/>
                <a:gd name="connsiteX148" fmla="*/ 3181063 w 3504793"/>
                <a:gd name="connsiteY148" fmla="*/ 359313 h 1256101"/>
                <a:gd name="connsiteX149" fmla="*/ 3459114 w 3504793"/>
                <a:gd name="connsiteY149" fmla="*/ 288353 h 1256101"/>
                <a:gd name="connsiteX150" fmla="*/ 3063357 w 3504793"/>
                <a:gd name="connsiteY150" fmla="*/ 359767 h 1256101"/>
                <a:gd name="connsiteX151" fmla="*/ 3061711 w 3504793"/>
                <a:gd name="connsiteY151" fmla="*/ 366366 h 1256101"/>
                <a:gd name="connsiteX152" fmla="*/ 3076203 w 3504793"/>
                <a:gd name="connsiteY152" fmla="*/ 365425 h 1256101"/>
                <a:gd name="connsiteX153" fmla="*/ 3071937 w 3504793"/>
                <a:gd name="connsiteY153" fmla="*/ 377966 h 1256101"/>
                <a:gd name="connsiteX154" fmla="*/ 3071933 w 3504793"/>
                <a:gd name="connsiteY154" fmla="*/ 377986 h 1256101"/>
                <a:gd name="connsiteX155" fmla="*/ 3072659 w 3504793"/>
                <a:gd name="connsiteY155" fmla="*/ 377689 h 1256101"/>
                <a:gd name="connsiteX156" fmla="*/ 3080291 w 3504793"/>
                <a:gd name="connsiteY156" fmla="*/ 371076 h 1256101"/>
                <a:gd name="connsiteX157" fmla="*/ 3082612 w 3504793"/>
                <a:gd name="connsiteY157" fmla="*/ 380714 h 1256101"/>
                <a:gd name="connsiteX158" fmla="*/ 3081880 w 3504793"/>
                <a:gd name="connsiteY158" fmla="*/ 382686 h 1256101"/>
                <a:gd name="connsiteX159" fmla="*/ 3084001 w 3504793"/>
                <a:gd name="connsiteY159" fmla="*/ 386476 h 1256101"/>
                <a:gd name="connsiteX160" fmla="*/ 3084380 w 3504793"/>
                <a:gd name="connsiteY160" fmla="*/ 386317 h 1256101"/>
                <a:gd name="connsiteX161" fmla="*/ 3089711 w 3504793"/>
                <a:gd name="connsiteY161" fmla="*/ 394051 h 1256101"/>
                <a:gd name="connsiteX162" fmla="*/ 3087976 w 3504793"/>
                <a:gd name="connsiteY162" fmla="*/ 398387 h 1256101"/>
                <a:gd name="connsiteX163" fmla="*/ 3092943 w 3504793"/>
                <a:gd name="connsiteY163" fmla="*/ 398381 h 1256101"/>
                <a:gd name="connsiteX164" fmla="*/ 3093689 w 3504793"/>
                <a:gd name="connsiteY164" fmla="*/ 398254 h 1256101"/>
                <a:gd name="connsiteX165" fmla="*/ 3093811 w 3504793"/>
                <a:gd name="connsiteY165" fmla="*/ 398234 h 1256101"/>
                <a:gd name="connsiteX166" fmla="*/ 3105439 w 3504793"/>
                <a:gd name="connsiteY166" fmla="*/ 404331 h 1256101"/>
                <a:gd name="connsiteX167" fmla="*/ 3102523 w 3504793"/>
                <a:gd name="connsiteY167" fmla="*/ 410630 h 1256101"/>
                <a:gd name="connsiteX168" fmla="*/ 3093083 w 3504793"/>
                <a:gd name="connsiteY168" fmla="*/ 405991 h 1256101"/>
                <a:gd name="connsiteX169" fmla="*/ 3090405 w 3504793"/>
                <a:gd name="connsiteY169" fmla="*/ 413586 h 1256101"/>
                <a:gd name="connsiteX170" fmla="*/ 3120974 w 3504793"/>
                <a:gd name="connsiteY170" fmla="*/ 411494 h 1256101"/>
                <a:gd name="connsiteX171" fmla="*/ 3114701 w 3504793"/>
                <a:gd name="connsiteY171" fmla="*/ 422540 h 1256101"/>
                <a:gd name="connsiteX172" fmla="*/ 3114696 w 3504793"/>
                <a:gd name="connsiteY172" fmla="*/ 422557 h 1256101"/>
                <a:gd name="connsiteX173" fmla="*/ 3116170 w 3504793"/>
                <a:gd name="connsiteY173" fmla="*/ 422239 h 1256101"/>
                <a:gd name="connsiteX174" fmla="*/ 3130912 w 3504793"/>
                <a:gd name="connsiteY174" fmla="*/ 415937 h 1256101"/>
                <a:gd name="connsiteX175" fmla="*/ 3137983 w 3504793"/>
                <a:gd name="connsiteY175" fmla="*/ 423928 h 1256101"/>
                <a:gd name="connsiteX176" fmla="*/ 3136866 w 3504793"/>
                <a:gd name="connsiteY176" fmla="*/ 425670 h 1256101"/>
                <a:gd name="connsiteX177" fmla="*/ 3141548 w 3504793"/>
                <a:gd name="connsiteY177" fmla="*/ 428151 h 1256101"/>
                <a:gd name="connsiteX178" fmla="*/ 3142212 w 3504793"/>
                <a:gd name="connsiteY178" fmla="*/ 428704 h 1256101"/>
                <a:gd name="connsiteX179" fmla="*/ 3142981 w 3504793"/>
                <a:gd name="connsiteY179" fmla="*/ 428536 h 1256101"/>
                <a:gd name="connsiteX180" fmla="*/ 3156020 w 3504793"/>
                <a:gd name="connsiteY180" fmla="*/ 434637 h 1256101"/>
                <a:gd name="connsiteX181" fmla="*/ 3153298 w 3504793"/>
                <a:gd name="connsiteY181" fmla="*/ 438480 h 1256101"/>
                <a:gd name="connsiteX182" fmla="*/ 3163847 w 3504793"/>
                <a:gd name="connsiteY182" fmla="*/ 438033 h 1256101"/>
                <a:gd name="connsiteX183" fmla="*/ 3165404 w 3504793"/>
                <a:gd name="connsiteY183" fmla="*/ 437858 h 1256101"/>
                <a:gd name="connsiteX184" fmla="*/ 3165658 w 3504793"/>
                <a:gd name="connsiteY184" fmla="*/ 437831 h 1256101"/>
                <a:gd name="connsiteX185" fmla="*/ 3191708 w 3504793"/>
                <a:gd name="connsiteY185" fmla="*/ 441981 h 1256101"/>
                <a:gd name="connsiteX186" fmla="*/ 3186912 w 3504793"/>
                <a:gd name="connsiteY186" fmla="*/ 447597 h 1256101"/>
                <a:gd name="connsiteX187" fmla="*/ 3086316 w 3504793"/>
                <a:gd name="connsiteY187" fmla="*/ 437567 h 1256101"/>
                <a:gd name="connsiteX188" fmla="*/ 3090555 w 3504793"/>
                <a:gd name="connsiteY188" fmla="*/ 442688 h 1256101"/>
                <a:gd name="connsiteX189" fmla="*/ 3091008 w 3504793"/>
                <a:gd name="connsiteY189" fmla="*/ 444371 h 1256101"/>
                <a:gd name="connsiteX190" fmla="*/ 3168619 w 3504793"/>
                <a:gd name="connsiteY190" fmla="*/ 475924 h 1256101"/>
                <a:gd name="connsiteX191" fmla="*/ 3182591 w 3504793"/>
                <a:gd name="connsiteY191" fmla="*/ 490472 h 1256101"/>
                <a:gd name="connsiteX192" fmla="*/ 3075458 w 3504793"/>
                <a:gd name="connsiteY192" fmla="*/ 484931 h 1256101"/>
                <a:gd name="connsiteX193" fmla="*/ 3080814 w 3504793"/>
                <a:gd name="connsiteY193" fmla="*/ 490219 h 1256101"/>
                <a:gd name="connsiteX194" fmla="*/ 3118679 w 3504793"/>
                <a:gd name="connsiteY194" fmla="*/ 504451 h 1256101"/>
                <a:gd name="connsiteX195" fmla="*/ 3121991 w 3504793"/>
                <a:gd name="connsiteY195" fmla="*/ 505520 h 1256101"/>
                <a:gd name="connsiteX196" fmla="*/ 3168323 w 3504793"/>
                <a:gd name="connsiteY196" fmla="*/ 520362 h 1256101"/>
                <a:gd name="connsiteX197" fmla="*/ 3133269 w 3504793"/>
                <a:gd name="connsiteY197" fmla="*/ 522466 h 1256101"/>
                <a:gd name="connsiteX198" fmla="*/ 3131539 w 3504793"/>
                <a:gd name="connsiteY198" fmla="*/ 541478 h 1256101"/>
                <a:gd name="connsiteX199" fmla="*/ 3150021 w 3504793"/>
                <a:gd name="connsiteY199" fmla="*/ 532063 h 1256101"/>
                <a:gd name="connsiteX200" fmla="*/ 3133651 w 3504793"/>
                <a:gd name="connsiteY200" fmla="*/ 555785 h 1256101"/>
                <a:gd name="connsiteX201" fmla="*/ 3142199 w 3504793"/>
                <a:gd name="connsiteY201" fmla="*/ 557720 h 1256101"/>
                <a:gd name="connsiteX202" fmla="*/ 3149721 w 3504793"/>
                <a:gd name="connsiteY202" fmla="*/ 558892 h 1256101"/>
                <a:gd name="connsiteX203" fmla="*/ 3176017 w 3504793"/>
                <a:gd name="connsiteY203" fmla="*/ 537636 h 1256101"/>
                <a:gd name="connsiteX204" fmla="*/ 3167046 w 3504793"/>
                <a:gd name="connsiteY204" fmla="*/ 561690 h 1256101"/>
                <a:gd name="connsiteX205" fmla="*/ 3178068 w 3504793"/>
                <a:gd name="connsiteY205" fmla="*/ 559372 h 1256101"/>
                <a:gd name="connsiteX206" fmla="*/ 3175879 w 3504793"/>
                <a:gd name="connsiteY206" fmla="*/ 563598 h 1256101"/>
                <a:gd name="connsiteX207" fmla="*/ 3181063 w 3504793"/>
                <a:gd name="connsiteY207" fmla="*/ 564567 h 1256101"/>
                <a:gd name="connsiteX208" fmla="*/ 3177285 w 3504793"/>
                <a:gd name="connsiteY208" fmla="*/ 566633 h 1256101"/>
                <a:gd name="connsiteX209" fmla="*/ 3177683 w 3504793"/>
                <a:gd name="connsiteY209" fmla="*/ 567783 h 1256101"/>
                <a:gd name="connsiteX210" fmla="*/ 3168182 w 3504793"/>
                <a:gd name="connsiteY210" fmla="*/ 570409 h 1256101"/>
                <a:gd name="connsiteX211" fmla="*/ 3166771 w 3504793"/>
                <a:gd name="connsiteY211" fmla="*/ 571618 h 1256101"/>
                <a:gd name="connsiteX212" fmla="*/ 3183430 w 3504793"/>
                <a:gd name="connsiteY212" fmla="*/ 573000 h 1256101"/>
                <a:gd name="connsiteX213" fmla="*/ 3171775 w 3504793"/>
                <a:gd name="connsiteY213" fmla="*/ 582575 h 1256101"/>
                <a:gd name="connsiteX214" fmla="*/ 3175130 w 3504793"/>
                <a:gd name="connsiteY214" fmla="*/ 588069 h 1256101"/>
                <a:gd name="connsiteX215" fmla="*/ 3189852 w 3504793"/>
                <a:gd name="connsiteY215" fmla="*/ 590104 h 1256101"/>
                <a:gd name="connsiteX216" fmla="*/ 3224911 w 3504793"/>
                <a:gd name="connsiteY216" fmla="*/ 573889 h 1256101"/>
                <a:gd name="connsiteX217" fmla="*/ 3226101 w 3504793"/>
                <a:gd name="connsiteY217" fmla="*/ 588470 h 1256101"/>
                <a:gd name="connsiteX218" fmla="*/ 3232187 w 3504793"/>
                <a:gd name="connsiteY218" fmla="*/ 585309 h 1256101"/>
                <a:gd name="connsiteX219" fmla="*/ 3235176 w 3504793"/>
                <a:gd name="connsiteY219" fmla="*/ 589264 h 1256101"/>
                <a:gd name="connsiteX220" fmla="*/ 3228376 w 3504793"/>
                <a:gd name="connsiteY220" fmla="*/ 616481 h 1256101"/>
                <a:gd name="connsiteX221" fmla="*/ 3233265 w 3504793"/>
                <a:gd name="connsiteY221" fmla="*/ 618612 h 1256101"/>
                <a:gd name="connsiteX222" fmla="*/ 3226900 w 3504793"/>
                <a:gd name="connsiteY222" fmla="*/ 622026 h 1256101"/>
                <a:gd name="connsiteX223" fmla="*/ 3226593 w 3504793"/>
                <a:gd name="connsiteY223" fmla="*/ 623185 h 1256101"/>
                <a:gd name="connsiteX224" fmla="*/ 3235480 w 3504793"/>
                <a:gd name="connsiteY224" fmla="*/ 623078 h 1256101"/>
                <a:gd name="connsiteX225" fmla="*/ 3260422 w 3504793"/>
                <a:gd name="connsiteY225" fmla="*/ 606847 h 1256101"/>
                <a:gd name="connsiteX226" fmla="*/ 3263207 w 3504793"/>
                <a:gd name="connsiteY226" fmla="*/ 617712 h 1256101"/>
                <a:gd name="connsiteX227" fmla="*/ 3267493 w 3504793"/>
                <a:gd name="connsiteY227" fmla="*/ 614631 h 1256101"/>
                <a:gd name="connsiteX228" fmla="*/ 3270302 w 3504793"/>
                <a:gd name="connsiteY228" fmla="*/ 617273 h 1256101"/>
                <a:gd name="connsiteX229" fmla="*/ 3268385 w 3504793"/>
                <a:gd name="connsiteY229" fmla="*/ 637541 h 1256101"/>
                <a:gd name="connsiteX230" fmla="*/ 3270811 w 3504793"/>
                <a:gd name="connsiteY230" fmla="*/ 639862 h 1256101"/>
                <a:gd name="connsiteX231" fmla="*/ 3270544 w 3504793"/>
                <a:gd name="connsiteY231" fmla="*/ 640124 h 1256101"/>
                <a:gd name="connsiteX232" fmla="*/ 3268527 w 3504793"/>
                <a:gd name="connsiteY232" fmla="*/ 645598 h 1256101"/>
                <a:gd name="connsiteX233" fmla="*/ 3269266 w 3504793"/>
                <a:gd name="connsiteY233" fmla="*/ 651011 h 1256101"/>
                <a:gd name="connsiteX234" fmla="*/ 3272840 w 3504793"/>
                <a:gd name="connsiteY234" fmla="*/ 650880 h 1256101"/>
                <a:gd name="connsiteX235" fmla="*/ 3297588 w 3504793"/>
                <a:gd name="connsiteY235" fmla="*/ 645155 h 1256101"/>
                <a:gd name="connsiteX236" fmla="*/ 3300303 w 3504793"/>
                <a:gd name="connsiteY236" fmla="*/ 646213 h 1256101"/>
                <a:gd name="connsiteX237" fmla="*/ 3300515 w 3504793"/>
                <a:gd name="connsiteY237" fmla="*/ 648344 h 1256101"/>
                <a:gd name="connsiteX238" fmla="*/ 3307609 w 3504793"/>
                <a:gd name="connsiteY238" fmla="*/ 647976 h 1256101"/>
                <a:gd name="connsiteX239" fmla="*/ 3305954 w 3504793"/>
                <a:gd name="connsiteY239" fmla="*/ 654157 h 1256101"/>
                <a:gd name="connsiteX240" fmla="*/ 3305743 w 3504793"/>
                <a:gd name="connsiteY240" fmla="*/ 655672 h 1256101"/>
                <a:gd name="connsiteX241" fmla="*/ 3307789 w 3504793"/>
                <a:gd name="connsiteY241" fmla="*/ 659737 h 1256101"/>
                <a:gd name="connsiteX242" fmla="*/ 3342481 w 3504793"/>
                <a:gd name="connsiteY242" fmla="*/ 656678 h 1256101"/>
                <a:gd name="connsiteX243" fmla="*/ 3321358 w 3504793"/>
                <a:gd name="connsiteY243" fmla="*/ 663419 h 1256101"/>
                <a:gd name="connsiteX244" fmla="*/ 3335025 w 3504793"/>
                <a:gd name="connsiteY244" fmla="*/ 665300 h 1256101"/>
                <a:gd name="connsiteX245" fmla="*/ 3321105 w 3504793"/>
                <a:gd name="connsiteY245" fmla="*/ 667066 h 1256101"/>
                <a:gd name="connsiteX246" fmla="*/ 3319565 w 3504793"/>
                <a:gd name="connsiteY246" fmla="*/ 666969 h 1256101"/>
                <a:gd name="connsiteX247" fmla="*/ 3346806 w 3504793"/>
                <a:gd name="connsiteY247" fmla="*/ 673634 h 1256101"/>
                <a:gd name="connsiteX248" fmla="*/ 3324746 w 3504793"/>
                <a:gd name="connsiteY248" fmla="*/ 678899 h 1256101"/>
                <a:gd name="connsiteX249" fmla="*/ 3332636 w 3504793"/>
                <a:gd name="connsiteY249" fmla="*/ 681700 h 1256101"/>
                <a:gd name="connsiteX250" fmla="*/ 3308089 w 3504793"/>
                <a:gd name="connsiteY250" fmla="*/ 683701 h 1256101"/>
                <a:gd name="connsiteX251" fmla="*/ 3311571 w 3504793"/>
                <a:gd name="connsiteY251" fmla="*/ 688671 h 1256101"/>
                <a:gd name="connsiteX252" fmla="*/ 3319089 w 3504793"/>
                <a:gd name="connsiteY252" fmla="*/ 688533 h 1256101"/>
                <a:gd name="connsiteX253" fmla="*/ 3314418 w 3504793"/>
                <a:gd name="connsiteY253" fmla="*/ 691864 h 1256101"/>
                <a:gd name="connsiteX254" fmla="*/ 3315632 w 3504793"/>
                <a:gd name="connsiteY254" fmla="*/ 693471 h 1256101"/>
                <a:gd name="connsiteX255" fmla="*/ 3338558 w 3504793"/>
                <a:gd name="connsiteY255" fmla="*/ 695578 h 1256101"/>
                <a:gd name="connsiteX256" fmla="*/ 3322859 w 3504793"/>
                <a:gd name="connsiteY256" fmla="*/ 700284 h 1256101"/>
                <a:gd name="connsiteX257" fmla="*/ 3322022 w 3504793"/>
                <a:gd name="connsiteY257" fmla="*/ 700726 h 1256101"/>
                <a:gd name="connsiteX258" fmla="*/ 3322062 w 3504793"/>
                <a:gd name="connsiteY258" fmla="*/ 700723 h 1256101"/>
                <a:gd name="connsiteX259" fmla="*/ 3348436 w 3504793"/>
                <a:gd name="connsiteY259" fmla="*/ 697918 h 1256101"/>
                <a:gd name="connsiteX260" fmla="*/ 3341724 w 3504793"/>
                <a:gd name="connsiteY260" fmla="*/ 706625 h 1256101"/>
                <a:gd name="connsiteX261" fmla="*/ 3366931 w 3504793"/>
                <a:gd name="connsiteY261" fmla="*/ 704565 h 1256101"/>
                <a:gd name="connsiteX262" fmla="*/ 3366248 w 3504793"/>
                <a:gd name="connsiteY262" fmla="*/ 706017 h 1256101"/>
                <a:gd name="connsiteX263" fmla="*/ 3358259 w 3504793"/>
                <a:gd name="connsiteY263" fmla="*/ 708489 h 1256101"/>
                <a:gd name="connsiteX264" fmla="*/ 3380186 w 3504793"/>
                <a:gd name="connsiteY264" fmla="*/ 710232 h 1256101"/>
                <a:gd name="connsiteX265" fmla="*/ 3354441 w 3504793"/>
                <a:gd name="connsiteY265" fmla="*/ 716252 h 1256101"/>
                <a:gd name="connsiteX266" fmla="*/ 3354241 w 3504793"/>
                <a:gd name="connsiteY266" fmla="*/ 716593 h 1256101"/>
                <a:gd name="connsiteX267" fmla="*/ 3368128 w 3504793"/>
                <a:gd name="connsiteY267" fmla="*/ 716665 h 1256101"/>
                <a:gd name="connsiteX268" fmla="*/ 3354383 w 3504793"/>
                <a:gd name="connsiteY268" fmla="*/ 718985 h 1256101"/>
                <a:gd name="connsiteX269" fmla="*/ 3375331 w 3504793"/>
                <a:gd name="connsiteY269" fmla="*/ 721776 h 1256101"/>
                <a:gd name="connsiteX270" fmla="*/ 3340680 w 3504793"/>
                <a:gd name="connsiteY270" fmla="*/ 722486 h 1256101"/>
                <a:gd name="connsiteX271" fmla="*/ 3338506 w 3504793"/>
                <a:gd name="connsiteY271" fmla="*/ 725332 h 1256101"/>
                <a:gd name="connsiteX272" fmla="*/ 3341156 w 3504793"/>
                <a:gd name="connsiteY272" fmla="*/ 725712 h 1256101"/>
                <a:gd name="connsiteX273" fmla="*/ 3338672 w 3504793"/>
                <a:gd name="connsiteY273" fmla="*/ 726314 h 1256101"/>
                <a:gd name="connsiteX274" fmla="*/ 3340137 w 3504793"/>
                <a:gd name="connsiteY274" fmla="*/ 730270 h 1256101"/>
                <a:gd name="connsiteX275" fmla="*/ 3333041 w 3504793"/>
                <a:gd name="connsiteY275" fmla="*/ 730585 h 1256101"/>
                <a:gd name="connsiteX276" fmla="*/ 3332765 w 3504793"/>
                <a:gd name="connsiteY276" fmla="*/ 732010 h 1256101"/>
                <a:gd name="connsiteX277" fmla="*/ 3330012 w 3504793"/>
                <a:gd name="connsiteY277" fmla="*/ 732921 h 1256101"/>
                <a:gd name="connsiteX278" fmla="*/ 3305405 w 3504793"/>
                <a:gd name="connsiteY278" fmla="*/ 731085 h 1256101"/>
                <a:gd name="connsiteX279" fmla="*/ 3296513 w 3504793"/>
                <a:gd name="connsiteY279" fmla="*/ 731568 h 1256101"/>
                <a:gd name="connsiteX280" fmla="*/ 3303334 w 3504793"/>
                <a:gd name="connsiteY280" fmla="*/ 736991 h 1256101"/>
                <a:gd name="connsiteX281" fmla="*/ 3315443 w 3504793"/>
                <a:gd name="connsiteY281" fmla="*/ 734722 h 1256101"/>
                <a:gd name="connsiteX282" fmla="*/ 3318272 w 3504793"/>
                <a:gd name="connsiteY282" fmla="*/ 736063 h 1256101"/>
                <a:gd name="connsiteX283" fmla="*/ 3317052 w 3504793"/>
                <a:gd name="connsiteY283" fmla="*/ 740777 h 1256101"/>
                <a:gd name="connsiteX284" fmla="*/ 3297957 w 3504793"/>
                <a:gd name="connsiteY284" fmla="*/ 744173 h 1256101"/>
                <a:gd name="connsiteX285" fmla="*/ 3305106 w 3504793"/>
                <a:gd name="connsiteY285" fmla="*/ 748081 h 1256101"/>
                <a:gd name="connsiteX286" fmla="*/ 3304854 w 3504793"/>
                <a:gd name="connsiteY286" fmla="*/ 749050 h 1256101"/>
                <a:gd name="connsiteX287" fmla="*/ 3420256 w 3504793"/>
                <a:gd name="connsiteY287" fmla="*/ 760661 h 1256101"/>
                <a:gd name="connsiteX288" fmla="*/ 3400410 w 3504793"/>
                <a:gd name="connsiteY288" fmla="*/ 762207 h 1256101"/>
                <a:gd name="connsiteX289" fmla="*/ 3504793 w 3504793"/>
                <a:gd name="connsiteY289" fmla="*/ 782927 h 1256101"/>
                <a:gd name="connsiteX290" fmla="*/ 3452664 w 3504793"/>
                <a:gd name="connsiteY290" fmla="*/ 792030 h 1256101"/>
                <a:gd name="connsiteX291" fmla="*/ 3384709 w 3504793"/>
                <a:gd name="connsiteY291" fmla="*/ 793073 h 1256101"/>
                <a:gd name="connsiteX292" fmla="*/ 3411589 w 3504793"/>
                <a:gd name="connsiteY292" fmla="*/ 799171 h 1256101"/>
                <a:gd name="connsiteX293" fmla="*/ 3342685 w 3504793"/>
                <a:gd name="connsiteY293" fmla="*/ 813495 h 1256101"/>
                <a:gd name="connsiteX294" fmla="*/ 3327152 w 3504793"/>
                <a:gd name="connsiteY294" fmla="*/ 821615 h 1256101"/>
                <a:gd name="connsiteX295" fmla="*/ 3297958 w 3504793"/>
                <a:gd name="connsiteY295" fmla="*/ 824660 h 1256101"/>
                <a:gd name="connsiteX296" fmla="*/ 3305106 w 3504793"/>
                <a:gd name="connsiteY296" fmla="*/ 827303 h 1256101"/>
                <a:gd name="connsiteX297" fmla="*/ 3304855 w 3504793"/>
                <a:gd name="connsiteY297" fmla="*/ 827958 h 1256101"/>
                <a:gd name="connsiteX298" fmla="*/ 3386442 w 3504793"/>
                <a:gd name="connsiteY298" fmla="*/ 833781 h 1256101"/>
                <a:gd name="connsiteX299" fmla="*/ 3317278 w 3504793"/>
                <a:gd name="connsiteY299" fmla="*/ 861979 h 1256101"/>
                <a:gd name="connsiteX300" fmla="*/ 3341816 w 3504793"/>
                <a:gd name="connsiteY300" fmla="*/ 871749 h 1256101"/>
                <a:gd name="connsiteX301" fmla="*/ 3326568 w 3504793"/>
                <a:gd name="connsiteY301" fmla="*/ 877549 h 1256101"/>
                <a:gd name="connsiteX302" fmla="*/ 3339146 w 3504793"/>
                <a:gd name="connsiteY302" fmla="*/ 880483 h 1256101"/>
                <a:gd name="connsiteX303" fmla="*/ 3355000 w 3504793"/>
                <a:gd name="connsiteY303" fmla="*/ 889779 h 1256101"/>
                <a:gd name="connsiteX304" fmla="*/ 3317281 w 3504793"/>
                <a:gd name="connsiteY304" fmla="*/ 904277 h 1256101"/>
                <a:gd name="connsiteX305" fmla="*/ 3335638 w 3504793"/>
                <a:gd name="connsiteY305" fmla="*/ 909817 h 1256101"/>
                <a:gd name="connsiteX306" fmla="*/ 3316419 w 3504793"/>
                <a:gd name="connsiteY306" fmla="*/ 912195 h 1256101"/>
                <a:gd name="connsiteX307" fmla="*/ 3349176 w 3504793"/>
                <a:gd name="connsiteY307" fmla="*/ 924291 h 1256101"/>
                <a:gd name="connsiteX308" fmla="*/ 3291835 w 3504793"/>
                <a:gd name="connsiteY308" fmla="*/ 924219 h 1256101"/>
                <a:gd name="connsiteX309" fmla="*/ 3325554 w 3504793"/>
                <a:gd name="connsiteY309" fmla="*/ 936764 h 1256101"/>
                <a:gd name="connsiteX310" fmla="*/ 3316422 w 3504793"/>
                <a:gd name="connsiteY310" fmla="*/ 938212 h 1256101"/>
                <a:gd name="connsiteX311" fmla="*/ 3349179 w 3504793"/>
                <a:gd name="connsiteY311" fmla="*/ 946388 h 1256101"/>
                <a:gd name="connsiteX312" fmla="*/ 3291836 w 3504793"/>
                <a:gd name="connsiteY312" fmla="*/ 946339 h 1256101"/>
                <a:gd name="connsiteX313" fmla="*/ 3401766 w 3504793"/>
                <a:gd name="connsiteY313" fmla="*/ 968203 h 1256101"/>
                <a:gd name="connsiteX314" fmla="*/ 3395824 w 3504793"/>
                <a:gd name="connsiteY314" fmla="*/ 969291 h 1256101"/>
                <a:gd name="connsiteX315" fmla="*/ 3367909 w 3504793"/>
                <a:gd name="connsiteY315" fmla="*/ 971829 h 1256101"/>
                <a:gd name="connsiteX316" fmla="*/ 3345649 w 3504793"/>
                <a:gd name="connsiteY316" fmla="*/ 969589 h 1256101"/>
                <a:gd name="connsiteX317" fmla="*/ 3336426 w 3504793"/>
                <a:gd name="connsiteY317" fmla="*/ 977454 h 1256101"/>
                <a:gd name="connsiteX318" fmla="*/ 3198475 w 3504793"/>
                <a:gd name="connsiteY318" fmla="*/ 990509 h 1256101"/>
                <a:gd name="connsiteX319" fmla="*/ 3197622 w 3504793"/>
                <a:gd name="connsiteY319" fmla="*/ 992454 h 1256101"/>
                <a:gd name="connsiteX320" fmla="*/ 3196250 w 3504793"/>
                <a:gd name="connsiteY320" fmla="*/ 994579 h 1256101"/>
                <a:gd name="connsiteX321" fmla="*/ 3175675 w 3504793"/>
                <a:gd name="connsiteY321" fmla="*/ 993269 h 1256101"/>
                <a:gd name="connsiteX322" fmla="*/ 3172673 w 3504793"/>
                <a:gd name="connsiteY322" fmla="*/ 993598 h 1256101"/>
                <a:gd name="connsiteX323" fmla="*/ 3165943 w 3504793"/>
                <a:gd name="connsiteY323" fmla="*/ 994955 h 1256101"/>
                <a:gd name="connsiteX324" fmla="*/ 3166758 w 3504793"/>
                <a:gd name="connsiteY324" fmla="*/ 995910 h 1256101"/>
                <a:gd name="connsiteX325" fmla="*/ 3165943 w 3504793"/>
                <a:gd name="connsiteY325" fmla="*/ 996154 h 1256101"/>
                <a:gd name="connsiteX326" fmla="*/ 3167986 w 3504793"/>
                <a:gd name="connsiteY326" fmla="*/ 999700 h 1256101"/>
                <a:gd name="connsiteX327" fmla="*/ 3166158 w 3504793"/>
                <a:gd name="connsiteY327" fmla="*/ 1000782 h 1256101"/>
                <a:gd name="connsiteX328" fmla="*/ 3168054 w 3504793"/>
                <a:gd name="connsiteY328" fmla="*/ 1000996 h 1256101"/>
                <a:gd name="connsiteX329" fmla="*/ 3168139 w 3504793"/>
                <a:gd name="connsiteY329" fmla="*/ 1003043 h 1256101"/>
                <a:gd name="connsiteX330" fmla="*/ 3166156 w 3504793"/>
                <a:gd name="connsiteY330" fmla="*/ 1004778 h 1256101"/>
                <a:gd name="connsiteX331" fmla="*/ 3174892 w 3504793"/>
                <a:gd name="connsiteY331" fmla="*/ 1006236 h 1256101"/>
                <a:gd name="connsiteX332" fmla="*/ 3132535 w 3504793"/>
                <a:gd name="connsiteY332" fmla="*/ 1011190 h 1256101"/>
                <a:gd name="connsiteX333" fmla="*/ 3126561 w 3504793"/>
                <a:gd name="connsiteY333" fmla="*/ 1018256 h 1256101"/>
                <a:gd name="connsiteX334" fmla="*/ 3123565 w 3504793"/>
                <a:gd name="connsiteY334" fmla="*/ 1017772 h 1256101"/>
                <a:gd name="connsiteX335" fmla="*/ 3139243 w 3504793"/>
                <a:gd name="connsiteY335" fmla="*/ 1026639 h 1256101"/>
                <a:gd name="connsiteX336" fmla="*/ 3136344 w 3504793"/>
                <a:gd name="connsiteY336" fmla="*/ 1027615 h 1256101"/>
                <a:gd name="connsiteX337" fmla="*/ 3127694 w 3504793"/>
                <a:gd name="connsiteY337" fmla="*/ 1028651 h 1256101"/>
                <a:gd name="connsiteX338" fmla="*/ 3126562 w 3504793"/>
                <a:gd name="connsiteY338" fmla="*/ 1030633 h 1256101"/>
                <a:gd name="connsiteX339" fmla="*/ 3117219 w 3504793"/>
                <a:gd name="connsiteY339" fmla="*/ 1028403 h 1256101"/>
                <a:gd name="connsiteX340" fmla="*/ 3130882 w 3504793"/>
                <a:gd name="connsiteY340" fmla="*/ 1037473 h 1256101"/>
                <a:gd name="connsiteX341" fmla="*/ 3158840 w 3504793"/>
                <a:gd name="connsiteY341" fmla="*/ 1030910 h 1256101"/>
                <a:gd name="connsiteX342" fmla="*/ 3161472 w 3504793"/>
                <a:gd name="connsiteY342" fmla="*/ 1033124 h 1256101"/>
                <a:gd name="connsiteX343" fmla="*/ 3160225 w 3504793"/>
                <a:gd name="connsiteY343" fmla="*/ 1037161 h 1256101"/>
                <a:gd name="connsiteX344" fmla="*/ 3168413 w 3504793"/>
                <a:gd name="connsiteY344" fmla="*/ 1035429 h 1256101"/>
                <a:gd name="connsiteX345" fmla="*/ 3169316 w 3504793"/>
                <a:gd name="connsiteY345" fmla="*/ 1037054 h 1256101"/>
                <a:gd name="connsiteX346" fmla="*/ 3164705 w 3504793"/>
                <a:gd name="connsiteY346" fmla="*/ 1045946 h 1256101"/>
                <a:gd name="connsiteX347" fmla="*/ 3177713 w 3504793"/>
                <a:gd name="connsiteY347" fmla="*/ 1048509 h 1256101"/>
                <a:gd name="connsiteX348" fmla="*/ 3194810 w 3504793"/>
                <a:gd name="connsiteY348" fmla="*/ 1043415 h 1256101"/>
                <a:gd name="connsiteX349" fmla="*/ 3197527 w 3504793"/>
                <a:gd name="connsiteY349" fmla="*/ 1044924 h 1256101"/>
                <a:gd name="connsiteX350" fmla="*/ 3197739 w 3504793"/>
                <a:gd name="connsiteY350" fmla="*/ 1047981 h 1256101"/>
                <a:gd name="connsiteX351" fmla="*/ 3204833 w 3504793"/>
                <a:gd name="connsiteY351" fmla="*/ 1047437 h 1256101"/>
                <a:gd name="connsiteX352" fmla="*/ 3203999 w 3504793"/>
                <a:gd name="connsiteY352" fmla="*/ 1053121 h 1256101"/>
                <a:gd name="connsiteX353" fmla="*/ 3234888 w 3504793"/>
                <a:gd name="connsiteY353" fmla="*/ 1058038 h 1256101"/>
                <a:gd name="connsiteX354" fmla="*/ 3221990 w 3504793"/>
                <a:gd name="connsiteY354" fmla="*/ 1059556 h 1256101"/>
                <a:gd name="connsiteX355" fmla="*/ 3229882 w 3504793"/>
                <a:gd name="connsiteY355" fmla="*/ 1062258 h 1256101"/>
                <a:gd name="connsiteX356" fmla="*/ 3205333 w 3504793"/>
                <a:gd name="connsiteY356" fmla="*/ 1064233 h 1256101"/>
                <a:gd name="connsiteX357" fmla="*/ 3211657 w 3504793"/>
                <a:gd name="connsiteY357" fmla="*/ 1076268 h 1256101"/>
                <a:gd name="connsiteX358" fmla="*/ 3185356 w 3504793"/>
                <a:gd name="connsiteY358" fmla="*/ 1075226 h 1256101"/>
                <a:gd name="connsiteX359" fmla="*/ 3185313 w 3504793"/>
                <a:gd name="connsiteY359" fmla="*/ 1075226 h 1256101"/>
                <a:gd name="connsiteX360" fmla="*/ 3186132 w 3504793"/>
                <a:gd name="connsiteY360" fmla="*/ 1075775 h 1256101"/>
                <a:gd name="connsiteX361" fmla="*/ 3201648 w 3504793"/>
                <a:gd name="connsiteY361" fmla="*/ 1080867 h 1256101"/>
                <a:gd name="connsiteX362" fmla="*/ 3172101 w 3504793"/>
                <a:gd name="connsiteY362" fmla="*/ 1087134 h 1256101"/>
                <a:gd name="connsiteX363" fmla="*/ 3181533 w 3504793"/>
                <a:gd name="connsiteY363" fmla="*/ 1090823 h 1256101"/>
                <a:gd name="connsiteX364" fmla="*/ 3149585 w 3504793"/>
                <a:gd name="connsiteY364" fmla="*/ 1092914 h 1256101"/>
                <a:gd name="connsiteX365" fmla="*/ 3154669 w 3504793"/>
                <a:gd name="connsiteY365" fmla="*/ 1108753 h 1256101"/>
                <a:gd name="connsiteX366" fmla="*/ 3121232 w 3504793"/>
                <a:gd name="connsiteY366" fmla="*/ 1106874 h 1256101"/>
                <a:gd name="connsiteX367" fmla="*/ 3121178 w 3504793"/>
                <a:gd name="connsiteY367" fmla="*/ 1106874 h 1256101"/>
                <a:gd name="connsiteX368" fmla="*/ 3124179 w 3504793"/>
                <a:gd name="connsiteY368" fmla="*/ 1113738 h 1256101"/>
                <a:gd name="connsiteX369" fmla="*/ 3095123 w 3504793"/>
                <a:gd name="connsiteY369" fmla="*/ 1110802 h 1256101"/>
                <a:gd name="connsiteX370" fmla="*/ 3092430 w 3504793"/>
                <a:gd name="connsiteY370" fmla="*/ 1116073 h 1256101"/>
                <a:gd name="connsiteX371" fmla="*/ 3100161 w 3504793"/>
                <a:gd name="connsiteY371" fmla="*/ 1118720 h 1256101"/>
                <a:gd name="connsiteX372" fmla="*/ 3091810 w 3504793"/>
                <a:gd name="connsiteY372" fmla="*/ 1119313 h 1256101"/>
                <a:gd name="connsiteX373" fmla="*/ 3085092 w 3504793"/>
                <a:gd name="connsiteY373" fmla="*/ 1126446 h 1256101"/>
                <a:gd name="connsiteX374" fmla="*/ 3048241 w 3504793"/>
                <a:gd name="connsiteY374" fmla="*/ 1121770 h 1256101"/>
                <a:gd name="connsiteX375" fmla="*/ 3050583 w 3504793"/>
                <a:gd name="connsiteY375" fmla="*/ 1122997 h 1256101"/>
                <a:gd name="connsiteX376" fmla="*/ 3044391 w 3504793"/>
                <a:gd name="connsiteY376" fmla="*/ 1124135 h 1256101"/>
                <a:gd name="connsiteX377" fmla="*/ 3047738 w 3504793"/>
                <a:gd name="connsiteY377" fmla="*/ 1127664 h 1256101"/>
                <a:gd name="connsiteX378" fmla="*/ 3036063 w 3504793"/>
                <a:gd name="connsiteY378" fmla="*/ 1128764 h 1256101"/>
                <a:gd name="connsiteX379" fmla="*/ 3037588 w 3504793"/>
                <a:gd name="connsiteY379" fmla="*/ 1141685 h 1256101"/>
                <a:gd name="connsiteX380" fmla="*/ 3149722 w 3504793"/>
                <a:gd name="connsiteY380" fmla="*/ 1141684 h 1256101"/>
                <a:gd name="connsiteX381" fmla="*/ 3154734 w 3504793"/>
                <a:gd name="connsiteY381" fmla="*/ 1162457 h 1256101"/>
                <a:gd name="connsiteX382" fmla="*/ 3123722 w 3504793"/>
                <a:gd name="connsiteY382" fmla="*/ 1162118 h 1256101"/>
                <a:gd name="connsiteX383" fmla="*/ 3121232 w 3504793"/>
                <a:gd name="connsiteY383" fmla="*/ 1161763 h 1256101"/>
                <a:gd name="connsiteX384" fmla="*/ 3121178 w 3504793"/>
                <a:gd name="connsiteY384" fmla="*/ 1161761 h 1256101"/>
                <a:gd name="connsiteX385" fmla="*/ 3121443 w 3504793"/>
                <a:gd name="connsiteY385" fmla="*/ 1162079 h 1256101"/>
                <a:gd name="connsiteX386" fmla="*/ 3103506 w 3504793"/>
                <a:gd name="connsiteY386" fmla="*/ 1161773 h 1256101"/>
                <a:gd name="connsiteX387" fmla="*/ 3120251 w 3504793"/>
                <a:gd name="connsiteY387" fmla="*/ 1169537 h 1256101"/>
                <a:gd name="connsiteX388" fmla="*/ 3102463 w 3504793"/>
                <a:gd name="connsiteY388" fmla="*/ 1169267 h 1256101"/>
                <a:gd name="connsiteX389" fmla="*/ 3095123 w 3504793"/>
                <a:gd name="connsiteY389" fmla="*/ 1167575 h 1256101"/>
                <a:gd name="connsiteX390" fmla="*/ 3094580 w 3504793"/>
                <a:gd name="connsiteY390" fmla="*/ 1169148 h 1256101"/>
                <a:gd name="connsiteX391" fmla="*/ 3031799 w 3504793"/>
                <a:gd name="connsiteY391" fmla="*/ 1167945 h 1256101"/>
                <a:gd name="connsiteX392" fmla="*/ 3031661 w 3504793"/>
                <a:gd name="connsiteY392" fmla="*/ 1167943 h 1256101"/>
                <a:gd name="connsiteX393" fmla="*/ 3034203 w 3504793"/>
                <a:gd name="connsiteY393" fmla="*/ 1168317 h 1256101"/>
                <a:gd name="connsiteX394" fmla="*/ 3084676 w 3504793"/>
                <a:gd name="connsiteY394" fmla="*/ 1172060 h 1256101"/>
                <a:gd name="connsiteX395" fmla="*/ 3020691 w 3504793"/>
                <a:gd name="connsiteY395" fmla="*/ 1173857 h 1256101"/>
                <a:gd name="connsiteX396" fmla="*/ 3007539 w 3504793"/>
                <a:gd name="connsiteY396" fmla="*/ 1173589 h 1256101"/>
                <a:gd name="connsiteX397" fmla="*/ 3007048 w 3504793"/>
                <a:gd name="connsiteY397" fmla="*/ 1178079 h 1256101"/>
                <a:gd name="connsiteX398" fmla="*/ 2992027 w 3504793"/>
                <a:gd name="connsiteY398" fmla="*/ 1174344 h 1256101"/>
                <a:gd name="connsiteX399" fmla="*/ 2991687 w 3504793"/>
                <a:gd name="connsiteY399" fmla="*/ 1174400 h 1256101"/>
                <a:gd name="connsiteX400" fmla="*/ 2992240 w 3504793"/>
                <a:gd name="connsiteY400" fmla="*/ 1182390 h 1256101"/>
                <a:gd name="connsiteX401" fmla="*/ 2979064 w 3504793"/>
                <a:gd name="connsiteY401" fmla="*/ 1177560 h 1256101"/>
                <a:gd name="connsiteX402" fmla="*/ 2977168 w 3504793"/>
                <a:gd name="connsiteY402" fmla="*/ 1183560 h 1256101"/>
                <a:gd name="connsiteX403" fmla="*/ 2980447 w 3504793"/>
                <a:gd name="connsiteY403" fmla="*/ 1187016 h 1256101"/>
                <a:gd name="connsiteX404" fmla="*/ 2976485 w 3504793"/>
                <a:gd name="connsiteY404" fmla="*/ 1187298 h 1256101"/>
                <a:gd name="connsiteX405" fmla="*/ 2972488 w 3504793"/>
                <a:gd name="connsiteY405" fmla="*/ 1195267 h 1256101"/>
                <a:gd name="connsiteX406" fmla="*/ 2950709 w 3504793"/>
                <a:gd name="connsiteY406" fmla="*/ 1185891 h 1256101"/>
                <a:gd name="connsiteX407" fmla="*/ 2949156 w 3504793"/>
                <a:gd name="connsiteY407" fmla="*/ 1186560 h 1256101"/>
                <a:gd name="connsiteX408" fmla="*/ 2947975 w 3504793"/>
                <a:gd name="connsiteY408" fmla="*/ 1188604 h 1256101"/>
                <a:gd name="connsiteX409" fmla="*/ 2945694 w 3504793"/>
                <a:gd name="connsiteY409" fmla="*/ 1189142 h 1256101"/>
                <a:gd name="connsiteX410" fmla="*/ 2942490 w 3504793"/>
                <a:gd name="connsiteY410" fmla="*/ 1193140 h 1256101"/>
                <a:gd name="connsiteX411" fmla="*/ 2940740 w 3504793"/>
                <a:gd name="connsiteY411" fmla="*/ 1209865 h 1256101"/>
                <a:gd name="connsiteX412" fmla="*/ 3000737 w 3504793"/>
                <a:gd name="connsiteY412" fmla="*/ 1216142 h 1256101"/>
                <a:gd name="connsiteX413" fmla="*/ 3000543 w 3504793"/>
                <a:gd name="connsiteY413" fmla="*/ 1240548 h 1256101"/>
                <a:gd name="connsiteX414" fmla="*/ 2986139 w 3504793"/>
                <a:gd name="connsiteY414" fmla="*/ 1238642 h 1256101"/>
                <a:gd name="connsiteX415" fmla="*/ 2985024 w 3504793"/>
                <a:gd name="connsiteY415" fmla="*/ 1238106 h 1256101"/>
                <a:gd name="connsiteX416" fmla="*/ 2984998 w 3504793"/>
                <a:gd name="connsiteY416" fmla="*/ 1238102 h 1256101"/>
                <a:gd name="connsiteX417" fmla="*/ 2985084 w 3504793"/>
                <a:gd name="connsiteY417" fmla="*/ 1238485 h 1256101"/>
                <a:gd name="connsiteX418" fmla="*/ 2976765 w 3504793"/>
                <a:gd name="connsiteY418" fmla="*/ 1237256 h 1256101"/>
                <a:gd name="connsiteX419" fmla="*/ 2983620 w 3504793"/>
                <a:gd name="connsiteY419" fmla="*/ 1247102 h 1256101"/>
                <a:gd name="connsiteX420" fmla="*/ 2975368 w 3504793"/>
                <a:gd name="connsiteY420" fmla="*/ 1245920 h 1256101"/>
                <a:gd name="connsiteX421" fmla="*/ 2972155 w 3504793"/>
                <a:gd name="connsiteY421" fmla="*/ 1243595 h 1256101"/>
                <a:gd name="connsiteX422" fmla="*/ 2971711 w 3504793"/>
                <a:gd name="connsiteY422" fmla="*/ 1245397 h 1256101"/>
                <a:gd name="connsiteX423" fmla="*/ 2942615 w 3504793"/>
                <a:gd name="connsiteY423" fmla="*/ 1240939 h 1256101"/>
                <a:gd name="connsiteX424" fmla="*/ 2942551 w 3504793"/>
                <a:gd name="connsiteY424" fmla="*/ 1240931 h 1256101"/>
                <a:gd name="connsiteX425" fmla="*/ 2943689 w 3504793"/>
                <a:gd name="connsiteY425" fmla="*/ 1241491 h 1256101"/>
                <a:gd name="connsiteX426" fmla="*/ 2966743 w 3504793"/>
                <a:gd name="connsiteY426" fmla="*/ 1248304 h 1256101"/>
                <a:gd name="connsiteX427" fmla="*/ 2936722 w 3504793"/>
                <a:gd name="connsiteY427" fmla="*/ 1247275 h 1256101"/>
                <a:gd name="connsiteX428" fmla="*/ 2930257 w 3504793"/>
                <a:gd name="connsiteY428" fmla="*/ 1246265 h 1256101"/>
                <a:gd name="connsiteX429" fmla="*/ 2922180 w 3504793"/>
                <a:gd name="connsiteY429" fmla="*/ 1246777 h 1256101"/>
                <a:gd name="connsiteX430" fmla="*/ 2918772 w 3504793"/>
                <a:gd name="connsiteY430" fmla="*/ 1246660 h 1256101"/>
                <a:gd name="connsiteX431" fmla="*/ 2919382 w 3504793"/>
                <a:gd name="connsiteY431" fmla="*/ 1246954 h 1256101"/>
                <a:gd name="connsiteX432" fmla="*/ 2896211 w 3504793"/>
                <a:gd name="connsiteY432" fmla="*/ 1248424 h 1256101"/>
                <a:gd name="connsiteX433" fmla="*/ 2881967 w 3504793"/>
                <a:gd name="connsiteY433" fmla="*/ 1246121 h 1256101"/>
                <a:gd name="connsiteX434" fmla="*/ 2883308 w 3504793"/>
                <a:gd name="connsiteY434" fmla="*/ 1249411 h 1256101"/>
                <a:gd name="connsiteX435" fmla="*/ 2883910 w 3504793"/>
                <a:gd name="connsiteY435" fmla="*/ 1249939 h 1256101"/>
                <a:gd name="connsiteX436" fmla="*/ 2884007 w 3504793"/>
                <a:gd name="connsiteY436" fmla="*/ 1250025 h 1256101"/>
                <a:gd name="connsiteX437" fmla="*/ 2867723 w 3504793"/>
                <a:gd name="connsiteY437" fmla="*/ 1256101 h 1256101"/>
                <a:gd name="connsiteX438" fmla="*/ 2846921 w 3504793"/>
                <a:gd name="connsiteY438" fmla="*/ 1252492 h 1256101"/>
                <a:gd name="connsiteX439" fmla="*/ 2884895 w 3504793"/>
                <a:gd name="connsiteY439" fmla="*/ 1225657 h 1256101"/>
                <a:gd name="connsiteX440" fmla="*/ 2741825 w 3504793"/>
                <a:gd name="connsiteY440" fmla="*/ 1236034 h 1256101"/>
                <a:gd name="connsiteX441" fmla="*/ 2687131 w 3504793"/>
                <a:gd name="connsiteY441" fmla="*/ 1234485 h 1256101"/>
                <a:gd name="connsiteX442" fmla="*/ 2708393 w 3504793"/>
                <a:gd name="connsiteY442" fmla="*/ 1204050 h 1256101"/>
                <a:gd name="connsiteX443" fmla="*/ 2636966 w 3504793"/>
                <a:gd name="connsiteY443" fmla="*/ 1210149 h 1256101"/>
                <a:gd name="connsiteX444" fmla="*/ 2632877 w 3504793"/>
                <a:gd name="connsiteY444" fmla="*/ 1210711 h 1256101"/>
                <a:gd name="connsiteX445" fmla="*/ 2576083 w 3504793"/>
                <a:gd name="connsiteY445" fmla="*/ 1218605 h 1256101"/>
                <a:gd name="connsiteX446" fmla="*/ 2569317 w 3504793"/>
                <a:gd name="connsiteY446" fmla="*/ 1207430 h 1256101"/>
                <a:gd name="connsiteX447" fmla="*/ 2498454 w 3504793"/>
                <a:gd name="connsiteY447" fmla="*/ 1199499 h 1256101"/>
                <a:gd name="connsiteX448" fmla="*/ 2533005 w 3504793"/>
                <a:gd name="connsiteY448" fmla="*/ 1208633 h 1256101"/>
                <a:gd name="connsiteX449" fmla="*/ 2445024 w 3504793"/>
                <a:gd name="connsiteY449" fmla="*/ 1194540 h 1256101"/>
                <a:gd name="connsiteX450" fmla="*/ 2437537 w 3504793"/>
                <a:gd name="connsiteY450" fmla="*/ 1196309 h 1256101"/>
                <a:gd name="connsiteX451" fmla="*/ 2432940 w 3504793"/>
                <a:gd name="connsiteY451" fmla="*/ 1198074 h 1256101"/>
                <a:gd name="connsiteX452" fmla="*/ 2511412 w 3504793"/>
                <a:gd name="connsiteY452" fmla="*/ 1214138 h 1256101"/>
                <a:gd name="connsiteX453" fmla="*/ 2421967 w 3504793"/>
                <a:gd name="connsiteY453" fmla="*/ 1202100 h 1256101"/>
                <a:gd name="connsiteX454" fmla="*/ 2430268 w 3504793"/>
                <a:gd name="connsiteY454" fmla="*/ 1206260 h 1256101"/>
                <a:gd name="connsiteX455" fmla="*/ 2414576 w 3504793"/>
                <a:gd name="connsiteY455" fmla="*/ 1203965 h 1256101"/>
                <a:gd name="connsiteX456" fmla="*/ 2410804 w 3504793"/>
                <a:gd name="connsiteY456" fmla="*/ 1205118 h 1256101"/>
                <a:gd name="connsiteX457" fmla="*/ 2409672 w 3504793"/>
                <a:gd name="connsiteY457" fmla="*/ 1204832 h 1256101"/>
                <a:gd name="connsiteX458" fmla="*/ 2413795 w 3504793"/>
                <a:gd name="connsiteY458" fmla="*/ 1165427 h 1256101"/>
                <a:gd name="connsiteX459" fmla="*/ 2375846 w 3504793"/>
                <a:gd name="connsiteY459" fmla="*/ 1168955 h 1256101"/>
                <a:gd name="connsiteX460" fmla="*/ 2367288 w 3504793"/>
                <a:gd name="connsiteY460" fmla="*/ 1169795 h 1256101"/>
                <a:gd name="connsiteX461" fmla="*/ 2248426 w 3504793"/>
                <a:gd name="connsiteY461" fmla="*/ 1181563 h 1256101"/>
                <a:gd name="connsiteX462" fmla="*/ 2237231 w 3504793"/>
                <a:gd name="connsiteY462" fmla="*/ 1175649 h 1256101"/>
                <a:gd name="connsiteX463" fmla="*/ 2221696 w 3504793"/>
                <a:gd name="connsiteY463" fmla="*/ 1177855 h 1256101"/>
                <a:gd name="connsiteX464" fmla="*/ 2212097 w 3504793"/>
                <a:gd name="connsiteY464" fmla="*/ 1176038 h 1256101"/>
                <a:gd name="connsiteX465" fmla="*/ 2212897 w 3504793"/>
                <a:gd name="connsiteY465" fmla="*/ 1179272 h 1256101"/>
                <a:gd name="connsiteX466" fmla="*/ 2213288 w 3504793"/>
                <a:gd name="connsiteY466" fmla="*/ 1179778 h 1256101"/>
                <a:gd name="connsiteX467" fmla="*/ 2213351 w 3504793"/>
                <a:gd name="connsiteY467" fmla="*/ 1179861 h 1256101"/>
                <a:gd name="connsiteX468" fmla="*/ 2202084 w 3504793"/>
                <a:gd name="connsiteY468" fmla="*/ 1186461 h 1256101"/>
                <a:gd name="connsiteX469" fmla="*/ 2188073 w 3504793"/>
                <a:gd name="connsiteY469" fmla="*/ 1183563 h 1256101"/>
                <a:gd name="connsiteX470" fmla="*/ 2205266 w 3504793"/>
                <a:gd name="connsiteY470" fmla="*/ 1172599 h 1256101"/>
                <a:gd name="connsiteX471" fmla="*/ 2105987 w 3504793"/>
                <a:gd name="connsiteY471" fmla="*/ 1172308 h 1256101"/>
                <a:gd name="connsiteX472" fmla="*/ 2105917 w 3504793"/>
                <a:gd name="connsiteY472" fmla="*/ 1170777 h 1256101"/>
                <a:gd name="connsiteX473" fmla="*/ 2080129 w 3504793"/>
                <a:gd name="connsiteY473" fmla="*/ 1170980 h 1256101"/>
                <a:gd name="connsiteX474" fmla="*/ 2095594 w 3504793"/>
                <a:gd name="connsiteY474" fmla="*/ 1139939 h 1256101"/>
                <a:gd name="connsiteX475" fmla="*/ 2046868 w 3504793"/>
                <a:gd name="connsiteY475" fmla="*/ 1148412 h 1256101"/>
                <a:gd name="connsiteX476" fmla="*/ 2044071 w 3504793"/>
                <a:gd name="connsiteY476" fmla="*/ 1149109 h 1256101"/>
                <a:gd name="connsiteX477" fmla="*/ 2005224 w 3504793"/>
                <a:gd name="connsiteY477" fmla="*/ 1158881 h 1256101"/>
                <a:gd name="connsiteX478" fmla="*/ 2001003 w 3504793"/>
                <a:gd name="connsiteY478" fmla="*/ 1147972 h 1256101"/>
                <a:gd name="connsiteX479" fmla="*/ 1953130 w 3504793"/>
                <a:gd name="connsiteY479" fmla="*/ 1142447 h 1256101"/>
                <a:gd name="connsiteX480" fmla="*/ 1976295 w 3504793"/>
                <a:gd name="connsiteY480" fmla="*/ 1150389 h 1256101"/>
                <a:gd name="connsiteX481" fmla="*/ 1917000 w 3504793"/>
                <a:gd name="connsiteY481" fmla="*/ 1139297 h 1256101"/>
                <a:gd name="connsiteX482" fmla="*/ 1911856 w 3504793"/>
                <a:gd name="connsiteY482" fmla="*/ 1141312 h 1256101"/>
                <a:gd name="connsiteX483" fmla="*/ 1908671 w 3504793"/>
                <a:gd name="connsiteY483" fmla="*/ 1143225 h 1256101"/>
                <a:gd name="connsiteX484" fmla="*/ 1961442 w 3504793"/>
                <a:gd name="connsiteY484" fmla="*/ 1156599 h 1256101"/>
                <a:gd name="connsiteX485" fmla="*/ 1901084 w 3504793"/>
                <a:gd name="connsiteY485" fmla="*/ 1147604 h 1256101"/>
                <a:gd name="connsiteX486" fmla="*/ 1906583 w 3504793"/>
                <a:gd name="connsiteY486" fmla="*/ 1151471 h 1256101"/>
                <a:gd name="connsiteX487" fmla="*/ 1896000 w 3504793"/>
                <a:gd name="connsiteY487" fmla="*/ 1149711 h 1256101"/>
                <a:gd name="connsiteX488" fmla="*/ 1893397 w 3504793"/>
                <a:gd name="connsiteY488" fmla="*/ 1150986 h 1256101"/>
                <a:gd name="connsiteX489" fmla="*/ 1888303 w 3504793"/>
                <a:gd name="connsiteY489" fmla="*/ 1149325 h 1256101"/>
                <a:gd name="connsiteX490" fmla="*/ 1885394 w 3504793"/>
                <a:gd name="connsiteY490" fmla="*/ 1149140 h 1256101"/>
                <a:gd name="connsiteX491" fmla="*/ 1879066 w 3504793"/>
                <a:gd name="connsiteY491" fmla="*/ 1145640 h 1256101"/>
                <a:gd name="connsiteX492" fmla="*/ 1876066 w 3504793"/>
                <a:gd name="connsiteY492" fmla="*/ 1144906 h 1256101"/>
                <a:gd name="connsiteX493" fmla="*/ 1872066 w 3504793"/>
                <a:gd name="connsiteY493" fmla="*/ 1149462 h 1256101"/>
                <a:gd name="connsiteX494" fmla="*/ 1848291 w 3504793"/>
                <a:gd name="connsiteY494" fmla="*/ 1143494 h 1256101"/>
                <a:gd name="connsiteX495" fmla="*/ 1834336 w 3504793"/>
                <a:gd name="connsiteY495" fmla="*/ 1143035 h 1256101"/>
                <a:gd name="connsiteX496" fmla="*/ 1828751 w 3504793"/>
                <a:gd name="connsiteY496" fmla="*/ 1146848 h 1256101"/>
                <a:gd name="connsiteX497" fmla="*/ 1870224 w 3504793"/>
                <a:gd name="connsiteY497" fmla="*/ 1160835 h 1256101"/>
                <a:gd name="connsiteX498" fmla="*/ 1868544 w 3504793"/>
                <a:gd name="connsiteY498" fmla="*/ 1161481 h 1256101"/>
                <a:gd name="connsiteX499" fmla="*/ 1831749 w 3504793"/>
                <a:gd name="connsiteY499" fmla="*/ 1157987 h 1256101"/>
                <a:gd name="connsiteX500" fmla="*/ 1839533 w 3504793"/>
                <a:gd name="connsiteY500" fmla="*/ 1160619 h 1256101"/>
                <a:gd name="connsiteX501" fmla="*/ 1829471 w 3504793"/>
                <a:gd name="connsiteY501" fmla="*/ 1160459 h 1256101"/>
                <a:gd name="connsiteX502" fmla="*/ 1761066 w 3504793"/>
                <a:gd name="connsiteY502" fmla="*/ 1151272 h 1256101"/>
                <a:gd name="connsiteX503" fmla="*/ 1755549 w 3504793"/>
                <a:gd name="connsiteY503" fmla="*/ 1152154 h 1256101"/>
                <a:gd name="connsiteX504" fmla="*/ 1747139 w 3504793"/>
                <a:gd name="connsiteY504" fmla="*/ 1149374 h 1256101"/>
                <a:gd name="connsiteX505" fmla="*/ 1744224 w 3504793"/>
                <a:gd name="connsiteY505" fmla="*/ 1148977 h 1256101"/>
                <a:gd name="connsiteX506" fmla="*/ 1744219 w 3504793"/>
                <a:gd name="connsiteY506" fmla="*/ 1151630 h 1256101"/>
                <a:gd name="connsiteX507" fmla="*/ 1784366 w 3504793"/>
                <a:gd name="connsiteY507" fmla="*/ 1163279 h 1256101"/>
                <a:gd name="connsiteX508" fmla="*/ 1756895 w 3504793"/>
                <a:gd name="connsiteY508" fmla="*/ 1161237 h 1256101"/>
                <a:gd name="connsiteX509" fmla="*/ 1764525 w 3504793"/>
                <a:gd name="connsiteY509" fmla="*/ 1163315 h 1256101"/>
                <a:gd name="connsiteX510" fmla="*/ 1757778 w 3504793"/>
                <a:gd name="connsiteY510" fmla="*/ 1163448 h 1256101"/>
                <a:gd name="connsiteX511" fmla="*/ 1706747 w 3504793"/>
                <a:gd name="connsiteY511" fmla="*/ 1157536 h 1256101"/>
                <a:gd name="connsiteX512" fmla="*/ 1700821 w 3504793"/>
                <a:gd name="connsiteY512" fmla="*/ 1157642 h 1256101"/>
                <a:gd name="connsiteX513" fmla="*/ 1700167 w 3504793"/>
                <a:gd name="connsiteY513" fmla="*/ 1157493 h 1256101"/>
                <a:gd name="connsiteX514" fmla="*/ 1686430 w 3504793"/>
                <a:gd name="connsiteY514" fmla="*/ 1155453 h 1256101"/>
                <a:gd name="connsiteX515" fmla="*/ 1672763 w 3504793"/>
                <a:gd name="connsiteY515" fmla="*/ 1154244 h 1256101"/>
                <a:gd name="connsiteX516" fmla="*/ 1672981 w 3504793"/>
                <a:gd name="connsiteY516" fmla="*/ 1155335 h 1256101"/>
                <a:gd name="connsiteX517" fmla="*/ 1686648 w 3504793"/>
                <a:gd name="connsiteY517" fmla="*/ 1164155 h 1256101"/>
                <a:gd name="connsiteX518" fmla="*/ 1683897 w 3504793"/>
                <a:gd name="connsiteY518" fmla="*/ 1164679 h 1256101"/>
                <a:gd name="connsiteX519" fmla="*/ 1678521 w 3504793"/>
                <a:gd name="connsiteY519" fmla="*/ 1164179 h 1256101"/>
                <a:gd name="connsiteX520" fmla="*/ 1679229 w 3504793"/>
                <a:gd name="connsiteY520" fmla="*/ 1166372 h 1256101"/>
                <a:gd name="connsiteX521" fmla="*/ 1663697 w 3504793"/>
                <a:gd name="connsiteY521" fmla="*/ 1164253 h 1256101"/>
                <a:gd name="connsiteX522" fmla="*/ 1659889 w 3504793"/>
                <a:gd name="connsiteY522" fmla="*/ 1163791 h 1256101"/>
                <a:gd name="connsiteX523" fmla="*/ 1649576 w 3504793"/>
                <a:gd name="connsiteY523" fmla="*/ 1163323 h 1256101"/>
                <a:gd name="connsiteX524" fmla="*/ 1656216 w 3504793"/>
                <a:gd name="connsiteY524" fmla="*/ 1174378 h 1256101"/>
                <a:gd name="connsiteX525" fmla="*/ 1639874 w 3504793"/>
                <a:gd name="connsiteY525" fmla="*/ 1166361 h 1256101"/>
                <a:gd name="connsiteX526" fmla="*/ 1634711 w 3504793"/>
                <a:gd name="connsiteY526" fmla="*/ 1169901 h 1256101"/>
                <a:gd name="connsiteX527" fmla="*/ 1630688 w 3504793"/>
                <a:gd name="connsiteY527" fmla="*/ 1165323 h 1256101"/>
                <a:gd name="connsiteX528" fmla="*/ 1630981 w 3504793"/>
                <a:gd name="connsiteY528" fmla="*/ 1164895 h 1256101"/>
                <a:gd name="connsiteX529" fmla="*/ 1613339 w 3504793"/>
                <a:gd name="connsiteY529" fmla="*/ 1171185 h 1256101"/>
                <a:gd name="connsiteX530" fmla="*/ 1600751 w 3504793"/>
                <a:gd name="connsiteY530" fmla="*/ 1163279 h 1256101"/>
                <a:gd name="connsiteX531" fmla="*/ 1593445 w 3504793"/>
                <a:gd name="connsiteY531" fmla="*/ 1164871 h 1256101"/>
                <a:gd name="connsiteX532" fmla="*/ 1587484 w 3504793"/>
                <a:gd name="connsiteY532" fmla="*/ 1161405 h 1256101"/>
                <a:gd name="connsiteX533" fmla="*/ 1589161 w 3504793"/>
                <a:gd name="connsiteY533" fmla="*/ 1157092 h 1256101"/>
                <a:gd name="connsiteX534" fmla="*/ 1576523 w 3504793"/>
                <a:gd name="connsiteY534" fmla="*/ 1156809 h 1256101"/>
                <a:gd name="connsiteX535" fmla="*/ 1576640 w 3504793"/>
                <a:gd name="connsiteY535" fmla="*/ 1159067 h 1256101"/>
                <a:gd name="connsiteX536" fmla="*/ 1568386 w 3504793"/>
                <a:gd name="connsiteY536" fmla="*/ 1156808 h 1256101"/>
                <a:gd name="connsiteX537" fmla="*/ 1564299 w 3504793"/>
                <a:gd name="connsiteY537" fmla="*/ 1156743 h 1256101"/>
                <a:gd name="connsiteX538" fmla="*/ 1558279 w 3504793"/>
                <a:gd name="connsiteY538" fmla="*/ 1162960 h 1256101"/>
                <a:gd name="connsiteX539" fmla="*/ 1546902 w 3504793"/>
                <a:gd name="connsiteY539" fmla="*/ 1157081 h 1256101"/>
                <a:gd name="connsiteX540" fmla="*/ 1545812 w 3504793"/>
                <a:gd name="connsiteY540" fmla="*/ 1156718 h 1256101"/>
                <a:gd name="connsiteX541" fmla="*/ 1545821 w 3504793"/>
                <a:gd name="connsiteY541" fmla="*/ 1156731 h 1256101"/>
                <a:gd name="connsiteX542" fmla="*/ 1552076 w 3504793"/>
                <a:gd name="connsiteY542" fmla="*/ 1165262 h 1256101"/>
                <a:gd name="connsiteX543" fmla="*/ 1530332 w 3504793"/>
                <a:gd name="connsiteY543" fmla="*/ 1160982 h 1256101"/>
                <a:gd name="connsiteX544" fmla="*/ 1534747 w 3504793"/>
                <a:gd name="connsiteY544" fmla="*/ 1168972 h 1256101"/>
                <a:gd name="connsiteX545" fmla="*/ 1531108 w 3504793"/>
                <a:gd name="connsiteY545" fmla="*/ 1168386 h 1256101"/>
                <a:gd name="connsiteX546" fmla="*/ 1525124 w 3504793"/>
                <a:gd name="connsiteY546" fmla="*/ 1165375 h 1256101"/>
                <a:gd name="connsiteX547" fmla="*/ 1520051 w 3504793"/>
                <a:gd name="connsiteY547" fmla="*/ 1171393 h 1256101"/>
                <a:gd name="connsiteX548" fmla="*/ 1505672 w 3504793"/>
                <a:gd name="connsiteY548" fmla="*/ 1162200 h 1256101"/>
                <a:gd name="connsiteX549" fmla="*/ 1504818 w 3504793"/>
                <a:gd name="connsiteY549" fmla="*/ 1162051 h 1256101"/>
                <a:gd name="connsiteX550" fmla="*/ 1504206 w 3504793"/>
                <a:gd name="connsiteY550" fmla="*/ 1166135 h 1256101"/>
                <a:gd name="connsiteX551" fmla="*/ 1498787 w 3504793"/>
                <a:gd name="connsiteY551" fmla="*/ 1161463 h 1256101"/>
                <a:gd name="connsiteX552" fmla="*/ 1491099 w 3504793"/>
                <a:gd name="connsiteY552" fmla="*/ 1166913 h 1256101"/>
                <a:gd name="connsiteX553" fmla="*/ 1490385 w 3504793"/>
                <a:gd name="connsiteY553" fmla="*/ 1156491 h 1256101"/>
                <a:gd name="connsiteX554" fmla="*/ 1483276 w 3504793"/>
                <a:gd name="connsiteY554" fmla="*/ 1155098 h 1256101"/>
                <a:gd name="connsiteX555" fmla="*/ 1482234 w 3504793"/>
                <a:gd name="connsiteY555" fmla="*/ 1155780 h 1256101"/>
                <a:gd name="connsiteX556" fmla="*/ 1480793 w 3504793"/>
                <a:gd name="connsiteY556" fmla="*/ 1154887 h 1256101"/>
                <a:gd name="connsiteX557" fmla="*/ 1470777 w 3504793"/>
                <a:gd name="connsiteY557" fmla="*/ 1154277 h 1256101"/>
                <a:gd name="connsiteX558" fmla="*/ 1470201 w 3504793"/>
                <a:gd name="connsiteY558" fmla="*/ 1152098 h 1256101"/>
                <a:gd name="connsiteX559" fmla="*/ 1466619 w 3504793"/>
                <a:gd name="connsiteY559" fmla="*/ 1151640 h 1256101"/>
                <a:gd name="connsiteX560" fmla="*/ 1464406 w 3504793"/>
                <a:gd name="connsiteY560" fmla="*/ 1150587 h 1256101"/>
                <a:gd name="connsiteX561" fmla="*/ 1469798 w 3504793"/>
                <a:gd name="connsiteY561" fmla="*/ 1143803 h 1256101"/>
                <a:gd name="connsiteX562" fmla="*/ 1468853 w 3504793"/>
                <a:gd name="connsiteY562" fmla="*/ 1141048 h 1256101"/>
                <a:gd name="connsiteX563" fmla="*/ 1454971 w 3504793"/>
                <a:gd name="connsiteY563" fmla="*/ 1141633 h 1256101"/>
                <a:gd name="connsiteX564" fmla="*/ 1460315 w 3504793"/>
                <a:gd name="connsiteY564" fmla="*/ 1145808 h 1256101"/>
                <a:gd name="connsiteX565" fmla="*/ 1456847 w 3504793"/>
                <a:gd name="connsiteY565" fmla="*/ 1146290 h 1256101"/>
                <a:gd name="connsiteX566" fmla="*/ 1445007 w 3504793"/>
                <a:gd name="connsiteY566" fmla="*/ 1144687 h 1256101"/>
                <a:gd name="connsiteX567" fmla="*/ 1437037 w 3504793"/>
                <a:gd name="connsiteY567" fmla="*/ 1138151 h 1256101"/>
                <a:gd name="connsiteX568" fmla="*/ 1426959 w 3504793"/>
                <a:gd name="connsiteY568" fmla="*/ 1139231 h 1256101"/>
                <a:gd name="connsiteX569" fmla="*/ 1424528 w 3504793"/>
                <a:gd name="connsiteY569" fmla="*/ 1138902 h 1256101"/>
                <a:gd name="connsiteX570" fmla="*/ 1391691 w 3504793"/>
                <a:gd name="connsiteY570" fmla="*/ 1169930 h 1256101"/>
                <a:gd name="connsiteX571" fmla="*/ 1388407 w 3504793"/>
                <a:gd name="connsiteY571" fmla="*/ 1163659 h 1256101"/>
                <a:gd name="connsiteX572" fmla="*/ 1332950 w 3504793"/>
                <a:gd name="connsiteY572" fmla="*/ 1189030 h 1256101"/>
                <a:gd name="connsiteX573" fmla="*/ 1311615 w 3504793"/>
                <a:gd name="connsiteY573" fmla="*/ 1171230 h 1256101"/>
                <a:gd name="connsiteX574" fmla="*/ 1311083 w 3504793"/>
                <a:gd name="connsiteY574" fmla="*/ 1150881 h 1256101"/>
                <a:gd name="connsiteX575" fmla="*/ 1294882 w 3504793"/>
                <a:gd name="connsiteY575" fmla="*/ 1157214 h 1256101"/>
                <a:gd name="connsiteX576" fmla="*/ 1260905 w 3504793"/>
                <a:gd name="connsiteY576" fmla="*/ 1133081 h 1256101"/>
                <a:gd name="connsiteX577" fmla="*/ 1240916 w 3504793"/>
                <a:gd name="connsiteY577" fmla="*/ 1126350 h 1256101"/>
                <a:gd name="connsiteX578" fmla="*/ 1236345 w 3504793"/>
                <a:gd name="connsiteY578" fmla="*/ 1119989 h 1256101"/>
                <a:gd name="connsiteX579" fmla="*/ 1223159 w 3504793"/>
                <a:gd name="connsiteY579" fmla="*/ 1121317 h 1256101"/>
                <a:gd name="connsiteX580" fmla="*/ 1208415 w 3504793"/>
                <a:gd name="connsiteY580" fmla="*/ 1140657 h 1256101"/>
                <a:gd name="connsiteX581" fmla="*/ 1186263 w 3504793"/>
                <a:gd name="connsiteY581" fmla="*/ 1127125 h 1256101"/>
                <a:gd name="connsiteX582" fmla="*/ 1178464 w 3504793"/>
                <a:gd name="connsiteY582" fmla="*/ 1127174 h 1256101"/>
                <a:gd name="connsiteX583" fmla="*/ 1114745 w 3504793"/>
                <a:gd name="connsiteY583" fmla="*/ 1144354 h 1256101"/>
                <a:gd name="connsiteX584" fmla="*/ 1127057 w 3504793"/>
                <a:gd name="connsiteY584" fmla="*/ 1132301 h 1256101"/>
                <a:gd name="connsiteX585" fmla="*/ 1113136 w 3504793"/>
                <a:gd name="connsiteY585" fmla="*/ 1129874 h 1256101"/>
                <a:gd name="connsiteX586" fmla="*/ 1047051 w 3504793"/>
                <a:gd name="connsiteY586" fmla="*/ 1147627 h 1256101"/>
                <a:gd name="connsiteX587" fmla="*/ 1038971 w 3504793"/>
                <a:gd name="connsiteY587" fmla="*/ 1146401 h 1256101"/>
                <a:gd name="connsiteX588" fmla="*/ 996275 w 3504793"/>
                <a:gd name="connsiteY588" fmla="*/ 1160681 h 1256101"/>
                <a:gd name="connsiteX589" fmla="*/ 1004142 w 3504793"/>
                <a:gd name="connsiteY589" fmla="*/ 1149240 h 1256101"/>
                <a:gd name="connsiteX590" fmla="*/ 994545 w 3504793"/>
                <a:gd name="connsiteY590" fmla="*/ 1146220 h 1256101"/>
                <a:gd name="connsiteX591" fmla="*/ 881140 w 3504793"/>
                <a:gd name="connsiteY591" fmla="*/ 1190031 h 1256101"/>
                <a:gd name="connsiteX592" fmla="*/ 875098 w 3504793"/>
                <a:gd name="connsiteY592" fmla="*/ 1189340 h 1256101"/>
                <a:gd name="connsiteX593" fmla="*/ 860519 w 3504793"/>
                <a:gd name="connsiteY593" fmla="*/ 1184193 h 1256101"/>
                <a:gd name="connsiteX594" fmla="*/ 871757 w 3504793"/>
                <a:gd name="connsiteY594" fmla="*/ 1176937 h 1256101"/>
                <a:gd name="connsiteX595" fmla="*/ 829278 w 3504793"/>
                <a:gd name="connsiteY595" fmla="*/ 1180428 h 1256101"/>
                <a:gd name="connsiteX596" fmla="*/ 754502 w 3504793"/>
                <a:gd name="connsiteY596" fmla="*/ 1155366 h 1256101"/>
                <a:gd name="connsiteX597" fmla="*/ 744035 w 3504793"/>
                <a:gd name="connsiteY597" fmla="*/ 1156590 h 1256101"/>
                <a:gd name="connsiteX598" fmla="*/ 732604 w 3504793"/>
                <a:gd name="connsiteY598" fmla="*/ 1157813 h 1256101"/>
                <a:gd name="connsiteX599" fmla="*/ 738913 w 3504793"/>
                <a:gd name="connsiteY599" fmla="*/ 1151670 h 1256101"/>
                <a:gd name="connsiteX600" fmla="*/ 737036 w 3504793"/>
                <a:gd name="connsiteY600" fmla="*/ 1151159 h 1256101"/>
                <a:gd name="connsiteX601" fmla="*/ 729537 w 3504793"/>
                <a:gd name="connsiteY601" fmla="*/ 1150467 h 1256101"/>
                <a:gd name="connsiteX602" fmla="*/ 724437 w 3504793"/>
                <a:gd name="connsiteY602" fmla="*/ 1151378 h 1256101"/>
                <a:gd name="connsiteX603" fmla="*/ 723103 w 3504793"/>
                <a:gd name="connsiteY603" fmla="*/ 1151352 h 1256101"/>
                <a:gd name="connsiteX604" fmla="*/ 704162 w 3504793"/>
                <a:gd name="connsiteY604" fmla="*/ 1154488 h 1256101"/>
                <a:gd name="connsiteX605" fmla="*/ 698298 w 3504793"/>
                <a:gd name="connsiteY605" fmla="*/ 1154827 h 1256101"/>
                <a:gd name="connsiteX606" fmla="*/ 697217 w 3504793"/>
                <a:gd name="connsiteY606" fmla="*/ 1155463 h 1256101"/>
                <a:gd name="connsiteX607" fmla="*/ 686248 w 3504793"/>
                <a:gd name="connsiteY607" fmla="*/ 1156996 h 1256101"/>
                <a:gd name="connsiteX608" fmla="*/ 676870 w 3504793"/>
                <a:gd name="connsiteY608" fmla="*/ 1157780 h 1256101"/>
                <a:gd name="connsiteX609" fmla="*/ 669358 w 3504793"/>
                <a:gd name="connsiteY609" fmla="*/ 1161055 h 1256101"/>
                <a:gd name="connsiteX610" fmla="*/ 641334 w 3504793"/>
                <a:gd name="connsiteY610" fmla="*/ 1154059 h 1256101"/>
                <a:gd name="connsiteX611" fmla="*/ 603244 w 3504793"/>
                <a:gd name="connsiteY611" fmla="*/ 1157776 h 1256101"/>
                <a:gd name="connsiteX612" fmla="*/ 611009 w 3504793"/>
                <a:gd name="connsiteY612" fmla="*/ 1154311 h 1256101"/>
                <a:gd name="connsiteX613" fmla="*/ 602028 w 3504793"/>
                <a:gd name="connsiteY613" fmla="*/ 1156021 h 1256101"/>
                <a:gd name="connsiteX614" fmla="*/ 600643 w 3504793"/>
                <a:gd name="connsiteY614" fmla="*/ 1136738 h 1256101"/>
                <a:gd name="connsiteX615" fmla="*/ 584236 w 3504793"/>
                <a:gd name="connsiteY615" fmla="*/ 1153063 h 1256101"/>
                <a:gd name="connsiteX616" fmla="*/ 595658 w 3504793"/>
                <a:gd name="connsiteY616" fmla="*/ 1116054 h 1256101"/>
                <a:gd name="connsiteX617" fmla="*/ 586800 w 3504793"/>
                <a:gd name="connsiteY617" fmla="*/ 1114382 h 1256101"/>
                <a:gd name="connsiteX618" fmla="*/ 579112 w 3504793"/>
                <a:gd name="connsiteY618" fmla="*/ 1113695 h 1256101"/>
                <a:gd name="connsiteX619" fmla="*/ 557356 w 3504793"/>
                <a:gd name="connsiteY619" fmla="*/ 1148442 h 1256101"/>
                <a:gd name="connsiteX620" fmla="*/ 561387 w 3504793"/>
                <a:gd name="connsiteY620" fmla="*/ 1111958 h 1256101"/>
                <a:gd name="connsiteX621" fmla="*/ 550935 w 3504793"/>
                <a:gd name="connsiteY621" fmla="*/ 1116860 h 1256101"/>
                <a:gd name="connsiteX622" fmla="*/ 552248 w 3504793"/>
                <a:gd name="connsiteY622" fmla="*/ 1110368 h 1256101"/>
                <a:gd name="connsiteX623" fmla="*/ 546917 w 3504793"/>
                <a:gd name="connsiteY623" fmla="*/ 1109654 h 1256101"/>
                <a:gd name="connsiteX624" fmla="*/ 170819 w 3504793"/>
                <a:gd name="connsiteY624" fmla="*/ 1173448 h 1256101"/>
                <a:gd name="connsiteX625" fmla="*/ 705508 w 3504793"/>
                <a:gd name="connsiteY625" fmla="*/ 1087339 h 1256101"/>
                <a:gd name="connsiteX626" fmla="*/ 702477 w 3504793"/>
                <a:gd name="connsiteY626" fmla="*/ 1065347 h 1256101"/>
                <a:gd name="connsiteX627" fmla="*/ 694769 w 3504793"/>
                <a:gd name="connsiteY627" fmla="*/ 1074381 h 1256101"/>
                <a:gd name="connsiteX628" fmla="*/ 690672 w 3504793"/>
                <a:gd name="connsiteY628" fmla="*/ 1063741 h 1256101"/>
                <a:gd name="connsiteX629" fmla="*/ 685612 w 3504793"/>
                <a:gd name="connsiteY629" fmla="*/ 1066099 h 1256101"/>
                <a:gd name="connsiteX630" fmla="*/ 683521 w 3504793"/>
                <a:gd name="connsiteY630" fmla="*/ 1047821 h 1256101"/>
                <a:gd name="connsiteX631" fmla="*/ 677606 w 3504793"/>
                <a:gd name="connsiteY631" fmla="*/ 1044281 h 1256101"/>
                <a:gd name="connsiteX632" fmla="*/ 675171 w 3504793"/>
                <a:gd name="connsiteY632" fmla="*/ 1045376 h 1256101"/>
                <a:gd name="connsiteX633" fmla="*/ 660303 w 3504793"/>
                <a:gd name="connsiteY633" fmla="*/ 1050926 h 1256101"/>
                <a:gd name="connsiteX634" fmla="*/ 650186 w 3504793"/>
                <a:gd name="connsiteY634" fmla="*/ 1057598 h 1256101"/>
                <a:gd name="connsiteX635" fmla="*/ 639414 w 3504793"/>
                <a:gd name="connsiteY635" fmla="*/ 1049440 h 1256101"/>
                <a:gd name="connsiteX636" fmla="*/ 627059 w 3504793"/>
                <a:gd name="connsiteY636" fmla="*/ 1054538 h 1256101"/>
                <a:gd name="connsiteX637" fmla="*/ 629316 w 3504793"/>
                <a:gd name="connsiteY637" fmla="*/ 1043512 h 1256101"/>
                <a:gd name="connsiteX638" fmla="*/ 599319 w 3504793"/>
                <a:gd name="connsiteY638" fmla="*/ 1049757 h 1256101"/>
                <a:gd name="connsiteX639" fmla="*/ 604026 w 3504793"/>
                <a:gd name="connsiteY639" fmla="*/ 1037959 h 1256101"/>
                <a:gd name="connsiteX640" fmla="*/ 604028 w 3504793"/>
                <a:gd name="connsiteY640" fmla="*/ 1037941 h 1256101"/>
                <a:gd name="connsiteX641" fmla="*/ 602611 w 3504793"/>
                <a:gd name="connsiteY641" fmla="*/ 1038457 h 1256101"/>
                <a:gd name="connsiteX642" fmla="*/ 588869 w 3504793"/>
                <a:gd name="connsiteY642" fmla="*/ 1046713 h 1256101"/>
                <a:gd name="connsiteX643" fmla="*/ 580772 w 3504793"/>
                <a:gd name="connsiteY643" fmla="*/ 1039763 h 1256101"/>
                <a:gd name="connsiteX644" fmla="*/ 581641 w 3504793"/>
                <a:gd name="connsiteY644" fmla="*/ 1037884 h 1256101"/>
                <a:gd name="connsiteX645" fmla="*/ 576664 w 3504793"/>
                <a:gd name="connsiteY645" fmla="*/ 1036065 h 1256101"/>
                <a:gd name="connsiteX646" fmla="*/ 575930 w 3504793"/>
                <a:gd name="connsiteY646" fmla="*/ 1035609 h 1256101"/>
                <a:gd name="connsiteX647" fmla="*/ 575192 w 3504793"/>
                <a:gd name="connsiteY647" fmla="*/ 1035880 h 1256101"/>
                <a:gd name="connsiteX648" fmla="*/ 561442 w 3504793"/>
                <a:gd name="connsiteY648" fmla="*/ 1031616 h 1256101"/>
                <a:gd name="connsiteX649" fmla="*/ 563614 w 3504793"/>
                <a:gd name="connsiteY649" fmla="*/ 1027438 h 1256101"/>
                <a:gd name="connsiteX650" fmla="*/ 553225 w 3504793"/>
                <a:gd name="connsiteY650" fmla="*/ 1029320 h 1256101"/>
                <a:gd name="connsiteX651" fmla="*/ 551706 w 3504793"/>
                <a:gd name="connsiteY651" fmla="*/ 1029707 h 1256101"/>
                <a:gd name="connsiteX652" fmla="*/ 551458 w 3504793"/>
                <a:gd name="connsiteY652" fmla="*/ 1029768 h 1256101"/>
                <a:gd name="connsiteX653" fmla="*/ 525086 w 3504793"/>
                <a:gd name="connsiteY653" fmla="*/ 1029213 h 1256101"/>
                <a:gd name="connsiteX654" fmla="*/ 529070 w 3504793"/>
                <a:gd name="connsiteY654" fmla="*/ 1022995 h 1256101"/>
                <a:gd name="connsiteX655" fmla="*/ 632538 w 3504793"/>
                <a:gd name="connsiteY655" fmla="*/ 1018149 h 1256101"/>
                <a:gd name="connsiteX656" fmla="*/ 543324 w 3504793"/>
                <a:gd name="connsiteY656" fmla="*/ 992436 h 1256101"/>
                <a:gd name="connsiteX657" fmla="*/ 527497 w 3504793"/>
                <a:gd name="connsiteY657" fmla="*/ 979931 h 1256101"/>
                <a:gd name="connsiteX658" fmla="*/ 636484 w 3504793"/>
                <a:gd name="connsiteY658" fmla="*/ 969750 h 1256101"/>
                <a:gd name="connsiteX659" fmla="*/ 588902 w 3504793"/>
                <a:gd name="connsiteY659" fmla="*/ 957358 h 1256101"/>
                <a:gd name="connsiteX660" fmla="*/ 585475 w 3504793"/>
                <a:gd name="connsiteY660" fmla="*/ 956751 h 1256101"/>
                <a:gd name="connsiteX661" fmla="*/ 537550 w 3504793"/>
                <a:gd name="connsiteY661" fmla="*/ 948373 h 1256101"/>
                <a:gd name="connsiteX662" fmla="*/ 571990 w 3504793"/>
                <a:gd name="connsiteY662" fmla="*/ 941503 h 1256101"/>
                <a:gd name="connsiteX663" fmla="*/ 571107 w 3504793"/>
                <a:gd name="connsiteY663" fmla="*/ 922433 h 1256101"/>
                <a:gd name="connsiteX664" fmla="*/ 554084 w 3504793"/>
                <a:gd name="connsiteY664" fmla="*/ 934284 h 1256101"/>
                <a:gd name="connsiteX665" fmla="*/ 567061 w 3504793"/>
                <a:gd name="connsiteY665" fmla="*/ 908549 h 1256101"/>
                <a:gd name="connsiteX666" fmla="*/ 558329 w 3504793"/>
                <a:gd name="connsiteY666" fmla="*/ 907798 h 1256101"/>
                <a:gd name="connsiteX667" fmla="*/ 550719 w 3504793"/>
                <a:gd name="connsiteY667" fmla="*/ 907664 h 1256101"/>
                <a:gd name="connsiteX668" fmla="*/ 527570 w 3504793"/>
                <a:gd name="connsiteY668" fmla="*/ 932312 h 1256101"/>
                <a:gd name="connsiteX669" fmla="*/ 533174 w 3504793"/>
                <a:gd name="connsiteY669" fmla="*/ 907259 h 1256101"/>
                <a:gd name="connsiteX670" fmla="*/ 522572 w 3504793"/>
                <a:gd name="connsiteY670" fmla="*/ 911060 h 1256101"/>
                <a:gd name="connsiteX671" fmla="*/ 524162 w 3504793"/>
                <a:gd name="connsiteY671" fmla="*/ 906574 h 1256101"/>
                <a:gd name="connsiteX672" fmla="*/ 518894 w 3504793"/>
                <a:gd name="connsiteY672" fmla="*/ 906322 h 1256101"/>
                <a:gd name="connsiteX673" fmla="*/ 522355 w 3504793"/>
                <a:gd name="connsiteY673" fmla="*/ 903759 h 1256101"/>
                <a:gd name="connsiteX674" fmla="*/ 521804 w 3504793"/>
                <a:gd name="connsiteY674" fmla="*/ 902674 h 1256101"/>
                <a:gd name="connsiteX675" fmla="*/ 530857 w 3504793"/>
                <a:gd name="connsiteY675" fmla="*/ 898776 h 1256101"/>
                <a:gd name="connsiteX676" fmla="*/ 532090 w 3504793"/>
                <a:gd name="connsiteY676" fmla="*/ 897386 h 1256101"/>
                <a:gd name="connsiteX677" fmla="*/ 515399 w 3504793"/>
                <a:gd name="connsiteY677" fmla="*/ 898291 h 1256101"/>
                <a:gd name="connsiteX678" fmla="*/ 525636 w 3504793"/>
                <a:gd name="connsiteY678" fmla="*/ 887214 h 1256101"/>
                <a:gd name="connsiteX679" fmla="*/ 521564 w 3504793"/>
                <a:gd name="connsiteY679" fmla="*/ 882230 h 1256101"/>
                <a:gd name="connsiteX680" fmla="*/ 506701 w 3504793"/>
                <a:gd name="connsiteY680" fmla="*/ 882224 h 1256101"/>
                <a:gd name="connsiteX681" fmla="*/ 474184 w 3504793"/>
                <a:gd name="connsiteY681" fmla="*/ 903074 h 1256101"/>
                <a:gd name="connsiteX682" fmla="*/ 471015 w 3504793"/>
                <a:gd name="connsiteY682" fmla="*/ 888791 h 1256101"/>
                <a:gd name="connsiteX683" fmla="*/ 465418 w 3504793"/>
                <a:gd name="connsiteY683" fmla="*/ 892754 h 1256101"/>
                <a:gd name="connsiteX684" fmla="*/ 461916 w 3504793"/>
                <a:gd name="connsiteY684" fmla="*/ 889244 h 1256101"/>
                <a:gd name="connsiteX685" fmla="*/ 464936 w 3504793"/>
                <a:gd name="connsiteY685" fmla="*/ 861353 h 1256101"/>
                <a:gd name="connsiteX686" fmla="*/ 459803 w 3504793"/>
                <a:gd name="connsiteY686" fmla="*/ 859910 h 1256101"/>
                <a:gd name="connsiteX687" fmla="*/ 465642 w 3504793"/>
                <a:gd name="connsiteY687" fmla="*/ 855660 h 1256101"/>
                <a:gd name="connsiteX688" fmla="*/ 465787 w 3504793"/>
                <a:gd name="connsiteY688" fmla="*/ 854469 h 1256101"/>
                <a:gd name="connsiteX689" fmla="*/ 456998 w 3504793"/>
                <a:gd name="connsiteY689" fmla="*/ 855788 h 1256101"/>
                <a:gd name="connsiteX690" fmla="*/ 434507 w 3504793"/>
                <a:gd name="connsiteY690" fmla="*/ 875272 h 1256101"/>
                <a:gd name="connsiteX691" fmla="*/ 430264 w 3504793"/>
                <a:gd name="connsiteY691" fmla="*/ 864890 h 1256101"/>
                <a:gd name="connsiteX692" fmla="*/ 426439 w 3504793"/>
                <a:gd name="connsiteY692" fmla="*/ 868526 h 1256101"/>
                <a:gd name="connsiteX693" fmla="*/ 423295 w 3504793"/>
                <a:gd name="connsiteY693" fmla="*/ 866293 h 1256101"/>
                <a:gd name="connsiteX694" fmla="*/ 422427 w 3504793"/>
                <a:gd name="connsiteY694" fmla="*/ 845954 h 1256101"/>
                <a:gd name="connsiteX695" fmla="*/ 419707 w 3504793"/>
                <a:gd name="connsiteY695" fmla="*/ 843985 h 1256101"/>
                <a:gd name="connsiteX696" fmla="*/ 419936 w 3504793"/>
                <a:gd name="connsiteY696" fmla="*/ 843689 h 1256101"/>
                <a:gd name="connsiteX697" fmla="*/ 421187 w 3504793"/>
                <a:gd name="connsiteY697" fmla="*/ 837991 h 1256101"/>
                <a:gd name="connsiteX698" fmla="*/ 419715 w 3504793"/>
                <a:gd name="connsiteY698" fmla="*/ 832730 h 1256101"/>
                <a:gd name="connsiteX699" fmla="*/ 416192 w 3504793"/>
                <a:gd name="connsiteY699" fmla="*/ 833347 h 1256101"/>
                <a:gd name="connsiteX700" fmla="*/ 392458 w 3504793"/>
                <a:gd name="connsiteY700" fmla="*/ 842397 h 1256101"/>
                <a:gd name="connsiteX701" fmla="*/ 389624 w 3504793"/>
                <a:gd name="connsiteY701" fmla="*/ 841720 h 1256101"/>
                <a:gd name="connsiteX702" fmla="*/ 389123 w 3504793"/>
                <a:gd name="connsiteY702" fmla="*/ 839638 h 1256101"/>
                <a:gd name="connsiteX703" fmla="*/ 60050 w 3504793"/>
                <a:gd name="connsiteY703" fmla="*/ 1021181 h 1256101"/>
                <a:gd name="connsiteX704" fmla="*/ 382941 w 3504793"/>
                <a:gd name="connsiteY704" fmla="*/ 834622 h 1256101"/>
                <a:gd name="connsiteX705" fmla="*/ 382943 w 3504793"/>
                <a:gd name="connsiteY705" fmla="*/ 833092 h 1256101"/>
                <a:gd name="connsiteX706" fmla="*/ 380362 w 3504793"/>
                <a:gd name="connsiteY706" fmla="*/ 829345 h 1256101"/>
                <a:gd name="connsiteX707" fmla="*/ 346412 w 3504793"/>
                <a:gd name="connsiteY707" fmla="*/ 837112 h 1256101"/>
                <a:gd name="connsiteX708" fmla="*/ 366417 w 3504793"/>
                <a:gd name="connsiteY708" fmla="*/ 827550 h 1256101"/>
                <a:gd name="connsiteX709" fmla="*/ 352621 w 3504793"/>
                <a:gd name="connsiteY709" fmla="*/ 827552 h 1256101"/>
                <a:gd name="connsiteX710" fmla="*/ 366170 w 3504793"/>
                <a:gd name="connsiteY710" fmla="*/ 823902 h 1256101"/>
                <a:gd name="connsiteX711" fmla="*/ 367708 w 3504793"/>
                <a:gd name="connsiteY711" fmla="*/ 823788 h 1256101"/>
                <a:gd name="connsiteX712" fmla="*/ 339812 w 3504793"/>
                <a:gd name="connsiteY712" fmla="*/ 820905 h 1256101"/>
                <a:gd name="connsiteX713" fmla="*/ 360948 w 3504793"/>
                <a:gd name="connsiteY713" fmla="*/ 812677 h 1256101"/>
                <a:gd name="connsiteX714" fmla="*/ 352749 w 3504793"/>
                <a:gd name="connsiteY714" fmla="*/ 810979 h 1256101"/>
                <a:gd name="connsiteX715" fmla="*/ 376794 w 3504793"/>
                <a:gd name="connsiteY715" fmla="*/ 805646 h 1256101"/>
                <a:gd name="connsiteX716" fmla="*/ 372664 w 3504793"/>
                <a:gd name="connsiteY716" fmla="*/ 801198 h 1256101"/>
                <a:gd name="connsiteX717" fmla="*/ 365236 w 3504793"/>
                <a:gd name="connsiteY717" fmla="*/ 802361 h 1256101"/>
                <a:gd name="connsiteX718" fmla="*/ 369408 w 3504793"/>
                <a:gd name="connsiteY718" fmla="*/ 798423 h 1256101"/>
                <a:gd name="connsiteX719" fmla="*/ 367987 w 3504793"/>
                <a:gd name="connsiteY719" fmla="*/ 796998 h 1256101"/>
                <a:gd name="connsiteX720" fmla="*/ 344987 w 3504793"/>
                <a:gd name="connsiteY720" fmla="*/ 798040 h 1256101"/>
                <a:gd name="connsiteX721" fmla="*/ 359897 w 3504793"/>
                <a:gd name="connsiteY721" fmla="*/ 791235 h 1256101"/>
                <a:gd name="connsiteX722" fmla="*/ 360666 w 3504793"/>
                <a:gd name="connsiteY722" fmla="*/ 790682 h 1256101"/>
                <a:gd name="connsiteX723" fmla="*/ 360627 w 3504793"/>
                <a:gd name="connsiteY723" fmla="*/ 790691 h 1256101"/>
                <a:gd name="connsiteX724" fmla="*/ 334883 w 3504793"/>
                <a:gd name="connsiteY724" fmla="*/ 797071 h 1256101"/>
                <a:gd name="connsiteX725" fmla="*/ 340343 w 3504793"/>
                <a:gd name="connsiteY725" fmla="*/ 787528 h 1256101"/>
                <a:gd name="connsiteX726" fmla="*/ 315653 w 3504793"/>
                <a:gd name="connsiteY726" fmla="*/ 793011 h 1256101"/>
                <a:gd name="connsiteX727" fmla="*/ 316131 w 3504793"/>
                <a:gd name="connsiteY727" fmla="*/ 791479 h 1256101"/>
                <a:gd name="connsiteX728" fmla="*/ 323709 w 3504793"/>
                <a:gd name="connsiteY728" fmla="*/ 787940 h 1256101"/>
                <a:gd name="connsiteX729" fmla="*/ 301749 w 3504793"/>
                <a:gd name="connsiteY729" fmla="*/ 789207 h 1256101"/>
                <a:gd name="connsiteX730" fmla="*/ 326430 w 3504793"/>
                <a:gd name="connsiteY730" fmla="*/ 779729 h 1256101"/>
                <a:gd name="connsiteX731" fmla="*/ 326582 w 3504793"/>
                <a:gd name="connsiteY731" fmla="*/ 779363 h 1256101"/>
                <a:gd name="connsiteX732" fmla="*/ 312815 w 3504793"/>
                <a:gd name="connsiteY732" fmla="*/ 781188 h 1256101"/>
                <a:gd name="connsiteX733" fmla="*/ 326115 w 3504793"/>
                <a:gd name="connsiteY733" fmla="*/ 777013 h 1256101"/>
                <a:gd name="connsiteX734" fmla="*/ 304983 w 3504793"/>
                <a:gd name="connsiteY734" fmla="*/ 777108 h 1256101"/>
                <a:gd name="connsiteX735" fmla="*/ 339211 w 3504793"/>
                <a:gd name="connsiteY735" fmla="*/ 771674 h 1256101"/>
                <a:gd name="connsiteX736" fmla="*/ 340977 w 3504793"/>
                <a:gd name="connsiteY736" fmla="*/ 768558 h 1256101"/>
                <a:gd name="connsiteX737" fmla="*/ 338301 w 3504793"/>
                <a:gd name="connsiteY737" fmla="*/ 768543 h 1256101"/>
                <a:gd name="connsiteX738" fmla="*/ 340678 w 3504793"/>
                <a:gd name="connsiteY738" fmla="*/ 767607 h 1256101"/>
                <a:gd name="connsiteX739" fmla="*/ 338687 w 3504793"/>
                <a:gd name="connsiteY739" fmla="*/ 763889 h 1256101"/>
                <a:gd name="connsiteX740" fmla="*/ 345673 w 3504793"/>
                <a:gd name="connsiteY740" fmla="*/ 762607 h 1256101"/>
                <a:gd name="connsiteX741" fmla="*/ 345753 w 3504793"/>
                <a:gd name="connsiteY741" fmla="*/ 761158 h 1256101"/>
                <a:gd name="connsiteX742" fmla="*/ 348355 w 3504793"/>
                <a:gd name="connsiteY742" fmla="*/ 759880 h 1256101"/>
                <a:gd name="connsiteX743" fmla="*/ 372982 w 3504793"/>
                <a:gd name="connsiteY743" fmla="*/ 758340 h 1256101"/>
                <a:gd name="connsiteX744" fmla="*/ 381725 w 3504793"/>
                <a:gd name="connsiteY744" fmla="*/ 756647 h 1256101"/>
                <a:gd name="connsiteX745" fmla="*/ 374229 w 3504793"/>
                <a:gd name="connsiteY745" fmla="*/ 752206 h 1256101"/>
                <a:gd name="connsiteX746" fmla="*/ 362542 w 3504793"/>
                <a:gd name="connsiteY746" fmla="*/ 756107 h 1256101"/>
                <a:gd name="connsiteX747" fmla="*/ 359556 w 3504793"/>
                <a:gd name="connsiteY747" fmla="*/ 755164 h 1256101"/>
                <a:gd name="connsiteX748" fmla="*/ 360121 w 3504793"/>
                <a:gd name="connsiteY748" fmla="*/ 750328 h 1256101"/>
                <a:gd name="connsiteX749" fmla="*/ 378573 w 3504793"/>
                <a:gd name="connsiteY749" fmla="*/ 744357 h 1256101"/>
                <a:gd name="connsiteX750" fmla="*/ 370958 w 3504793"/>
                <a:gd name="connsiteY750" fmla="*/ 741461 h 1256101"/>
                <a:gd name="connsiteX751" fmla="*/ 371076 w 3504793"/>
                <a:gd name="connsiteY751" fmla="*/ 740467 h 1256101"/>
                <a:gd name="connsiteX752" fmla="*/ 255169 w 3504793"/>
                <a:gd name="connsiteY752" fmla="*/ 744721 h 1256101"/>
                <a:gd name="connsiteX753" fmla="*/ 274618 w 3504793"/>
                <a:gd name="connsiteY753" fmla="*/ 740480 h 1256101"/>
                <a:gd name="connsiteX754" fmla="*/ 168383 w 3504793"/>
                <a:gd name="connsiteY754" fmla="*/ 734205 h 1256101"/>
                <a:gd name="connsiteX755" fmla="*/ 218781 w 3504793"/>
                <a:gd name="connsiteY755" fmla="*/ 718069 h 1256101"/>
                <a:gd name="connsiteX756" fmla="*/ 285958 w 3504793"/>
                <a:gd name="connsiteY756" fmla="*/ 707758 h 1256101"/>
                <a:gd name="connsiteX757" fmla="*/ 258497 w 3504793"/>
                <a:gd name="connsiteY757" fmla="*/ 705388 h 1256101"/>
                <a:gd name="connsiteX758" fmla="*/ 324800 w 3504793"/>
                <a:gd name="connsiteY758" fmla="*/ 681790 h 1256101"/>
                <a:gd name="connsiteX759" fmla="*/ 339080 w 3504793"/>
                <a:gd name="connsiteY759" fmla="*/ 671626 h 1256101"/>
                <a:gd name="connsiteX760" fmla="*/ 367584 w 3504793"/>
                <a:gd name="connsiteY760" fmla="*/ 664624 h 1256101"/>
                <a:gd name="connsiteX761" fmla="*/ 360142 w 3504793"/>
                <a:gd name="connsiteY761" fmla="*/ 662982 h 1256101"/>
                <a:gd name="connsiteX762" fmla="*/ 360301 w 3504793"/>
                <a:gd name="connsiteY762" fmla="*/ 662298 h 1256101"/>
                <a:gd name="connsiteX763" fmla="*/ 278683 w 3504793"/>
                <a:gd name="connsiteY763" fmla="*/ 667669 h 1256101"/>
                <a:gd name="connsiteX764" fmla="*/ 343350 w 3504793"/>
                <a:gd name="connsiteY764" fmla="*/ 630292 h 1256101"/>
                <a:gd name="connsiteX765" fmla="*/ 317708 w 3504793"/>
                <a:gd name="connsiteY765" fmla="*/ 623963 h 1256101"/>
                <a:gd name="connsiteX766" fmla="*/ 332021 w 3504793"/>
                <a:gd name="connsiteY766" fmla="*/ 616136 h 1256101"/>
                <a:gd name="connsiteX767" fmla="*/ 319160 w 3504793"/>
                <a:gd name="connsiteY767" fmla="*/ 614947 h 1256101"/>
                <a:gd name="connsiteX768" fmla="*/ 302185 w 3504793"/>
                <a:gd name="connsiteY768" fmla="*/ 607902 h 1256101"/>
                <a:gd name="connsiteX769" fmla="*/ 337573 w 3504793"/>
                <a:gd name="connsiteY769" fmla="*/ 588390 h 1256101"/>
                <a:gd name="connsiteX770" fmla="*/ 318630 w 3504793"/>
                <a:gd name="connsiteY770" fmla="*/ 585408 h 1256101"/>
                <a:gd name="connsiteX771" fmla="*/ 337345 w 3504793"/>
                <a:gd name="connsiteY771" fmla="*/ 580428 h 1256101"/>
                <a:gd name="connsiteX772" fmla="*/ 303243 w 3504793"/>
                <a:gd name="connsiteY772" fmla="*/ 572918 h 1256101"/>
                <a:gd name="connsiteX773" fmla="*/ 360057 w 3504793"/>
                <a:gd name="connsiteY773" fmla="*/ 565161 h 1256101"/>
                <a:gd name="connsiteX774" fmla="*/ 324941 w 3504793"/>
                <a:gd name="connsiteY774" fmla="*/ 557337 h 1256101"/>
                <a:gd name="connsiteX775" fmla="*/ 333790 w 3504793"/>
                <a:gd name="connsiteY775" fmla="*/ 554656 h 1256101"/>
                <a:gd name="connsiteX776" fmla="*/ 300223 w 3504793"/>
                <a:gd name="connsiteY776" fmla="*/ 551029 h 1256101"/>
                <a:gd name="connsiteX777" fmla="*/ 357036 w 3504793"/>
                <a:gd name="connsiteY777" fmla="*/ 543248 h 1256101"/>
                <a:gd name="connsiteX778" fmla="*/ 245150 w 3504793"/>
                <a:gd name="connsiteY778" fmla="*/ 536597 h 1256101"/>
                <a:gd name="connsiteX779" fmla="*/ 250888 w 3504793"/>
                <a:gd name="connsiteY779" fmla="*/ 534708 h 1256101"/>
                <a:gd name="connsiteX780" fmla="*/ 278195 w 3504793"/>
                <a:gd name="connsiteY780" fmla="*/ 528383 h 1256101"/>
                <a:gd name="connsiteX781" fmla="*/ 300554 w 3504793"/>
                <a:gd name="connsiteY781" fmla="*/ 527562 h 1256101"/>
                <a:gd name="connsiteX782" fmla="*/ 308616 w 3504793"/>
                <a:gd name="connsiteY782" fmla="*/ 518513 h 1256101"/>
                <a:gd name="connsiteX783" fmla="*/ 443492 w 3504793"/>
                <a:gd name="connsiteY783" fmla="*/ 486746 h 1256101"/>
                <a:gd name="connsiteX784" fmla="*/ 444072 w 3504793"/>
                <a:gd name="connsiteY784" fmla="*/ 484702 h 1256101"/>
                <a:gd name="connsiteX785" fmla="*/ 445141 w 3504793"/>
                <a:gd name="connsiteY785" fmla="*/ 482410 h 1256101"/>
                <a:gd name="connsiteX786" fmla="*/ 465702 w 3504793"/>
                <a:gd name="connsiteY786" fmla="*/ 480899 h 1256101"/>
                <a:gd name="connsiteX787" fmla="*/ 468631 w 3504793"/>
                <a:gd name="connsiteY787" fmla="*/ 480163 h 1256101"/>
                <a:gd name="connsiteX788" fmla="*/ 475113 w 3504793"/>
                <a:gd name="connsiteY788" fmla="*/ 477899 h 1256101"/>
                <a:gd name="connsiteX789" fmla="*/ 474175 w 3504793"/>
                <a:gd name="connsiteY789" fmla="*/ 477065 h 1256101"/>
                <a:gd name="connsiteX790" fmla="*/ 474949 w 3504793"/>
                <a:gd name="connsiteY790" fmla="*/ 476712 h 1256101"/>
                <a:gd name="connsiteX791" fmla="*/ 472441 w 3504793"/>
                <a:gd name="connsiteY791" fmla="*/ 473478 h 1256101"/>
                <a:gd name="connsiteX792" fmla="*/ 474105 w 3504793"/>
                <a:gd name="connsiteY792" fmla="*/ 472157 h 1256101"/>
                <a:gd name="connsiteX793" fmla="*/ 472198 w 3504793"/>
                <a:gd name="connsiteY793" fmla="*/ 472203 h 1256101"/>
                <a:gd name="connsiteX794" fmla="*/ 471833 w 3504793"/>
                <a:gd name="connsiteY794" fmla="*/ 470187 h 1256101"/>
                <a:gd name="connsiteX795" fmla="*/ 473561 w 3504793"/>
                <a:gd name="connsiteY795" fmla="*/ 468198 h 1256101"/>
                <a:gd name="connsiteX796" fmla="*/ 464707 w 3504793"/>
                <a:gd name="connsiteY796" fmla="*/ 467946 h 1256101"/>
                <a:gd name="connsiteX797" fmla="*/ 505992 w 3504793"/>
                <a:gd name="connsiteY797" fmla="*/ 457256 h 1256101"/>
                <a:gd name="connsiteX798" fmla="*/ 510945 w 3504793"/>
                <a:gd name="connsiteY798" fmla="*/ 449440 h 1256101"/>
                <a:gd name="connsiteX799" fmla="*/ 520403 w 3504793"/>
                <a:gd name="connsiteY799" fmla="*/ 449659 h 1256101"/>
                <a:gd name="connsiteX800" fmla="*/ 506031 w 3504793"/>
                <a:gd name="connsiteY800" fmla="*/ 445451 h 1256101"/>
                <a:gd name="connsiteX801" fmla="*/ 505913 w 3504793"/>
                <a:gd name="connsiteY801" fmla="*/ 445495 h 1256101"/>
                <a:gd name="connsiteX802" fmla="*/ 509255 w 3504793"/>
                <a:gd name="connsiteY802" fmla="*/ 437179 h 1256101"/>
                <a:gd name="connsiteX803" fmla="*/ 518814 w 3504793"/>
                <a:gd name="connsiteY803" fmla="*/ 438113 h 1256101"/>
                <a:gd name="connsiteX804" fmla="*/ 504040 w 3504793"/>
                <a:gd name="connsiteY804" fmla="*/ 430993 h 1256101"/>
                <a:gd name="connsiteX805" fmla="*/ 477241 w 3504793"/>
                <a:gd name="connsiteY805" fmla="*/ 441312 h 1256101"/>
                <a:gd name="connsiteX806" fmla="*/ 474331 w 3504793"/>
                <a:gd name="connsiteY806" fmla="*/ 439477 h 1256101"/>
                <a:gd name="connsiteX807" fmla="*/ 475015 w 3504793"/>
                <a:gd name="connsiteY807" fmla="*/ 435308 h 1256101"/>
                <a:gd name="connsiteX808" fmla="*/ 467140 w 3504793"/>
                <a:gd name="connsiteY808" fmla="*/ 438142 h 1256101"/>
                <a:gd name="connsiteX809" fmla="*/ 466024 w 3504793"/>
                <a:gd name="connsiteY809" fmla="*/ 436655 h 1256101"/>
                <a:gd name="connsiteX810" fmla="*/ 469377 w 3504793"/>
                <a:gd name="connsiteY810" fmla="*/ 427218 h 1256101"/>
                <a:gd name="connsiteX811" fmla="*/ 456142 w 3504793"/>
                <a:gd name="connsiteY811" fmla="*/ 426454 h 1256101"/>
                <a:gd name="connsiteX812" fmla="*/ 439900 w 3504793"/>
                <a:gd name="connsiteY812" fmla="*/ 433834 h 1256101"/>
                <a:gd name="connsiteX813" fmla="*/ 437002 w 3504793"/>
                <a:gd name="connsiteY813" fmla="*/ 432711 h 1256101"/>
                <a:gd name="connsiteX814" fmla="*/ 436375 w 3504793"/>
                <a:gd name="connsiteY814" fmla="*/ 429712 h 1256101"/>
                <a:gd name="connsiteX815" fmla="*/ 429422 w 3504793"/>
                <a:gd name="connsiteY815" fmla="*/ 431219 h 1256101"/>
                <a:gd name="connsiteX816" fmla="*/ 429472 w 3504793"/>
                <a:gd name="connsiteY816" fmla="*/ 425474 h 1256101"/>
                <a:gd name="connsiteX817" fmla="*/ 398201 w 3504793"/>
                <a:gd name="connsiteY817" fmla="*/ 424821 h 1256101"/>
                <a:gd name="connsiteX818" fmla="*/ 410770 w 3504793"/>
                <a:gd name="connsiteY818" fmla="*/ 421555 h 1256101"/>
                <a:gd name="connsiteX819" fmla="*/ 402584 w 3504793"/>
                <a:gd name="connsiteY819" fmla="*/ 419956 h 1256101"/>
                <a:gd name="connsiteX820" fmla="*/ 426633 w 3504793"/>
                <a:gd name="connsiteY820" fmla="*/ 414648 h 1256101"/>
                <a:gd name="connsiteX821" fmla="*/ 418725 w 3504793"/>
                <a:gd name="connsiteY821" fmla="*/ 403589 h 1256101"/>
                <a:gd name="connsiteX822" fmla="*/ 444922 w 3504793"/>
                <a:gd name="connsiteY822" fmla="*/ 401031 h 1256101"/>
                <a:gd name="connsiteX823" fmla="*/ 444965 w 3504793"/>
                <a:gd name="connsiteY823" fmla="*/ 401025 h 1256101"/>
                <a:gd name="connsiteX824" fmla="*/ 444079 w 3504793"/>
                <a:gd name="connsiteY824" fmla="*/ 400593 h 1256101"/>
                <a:gd name="connsiteX825" fmla="*/ 428013 w 3504793"/>
                <a:gd name="connsiteY825" fmla="*/ 397667 h 1256101"/>
                <a:gd name="connsiteX826" fmla="*/ 456428 w 3504793"/>
                <a:gd name="connsiteY826" fmla="*/ 387424 h 1256101"/>
                <a:gd name="connsiteX827" fmla="*/ 0 w 3504793"/>
                <a:gd name="connsiteY827" fmla="*/ 444314 h 1256101"/>
                <a:gd name="connsiteX828" fmla="*/ 477943 w 3504793"/>
                <a:gd name="connsiteY828" fmla="*/ 378624 h 1256101"/>
                <a:gd name="connsiteX829" fmla="*/ 470745 w 3504793"/>
                <a:gd name="connsiteY829" fmla="*/ 363628 h 1256101"/>
                <a:gd name="connsiteX830" fmla="*/ 504125 w 3504793"/>
                <a:gd name="connsiteY830" fmla="*/ 360924 h 1256101"/>
                <a:gd name="connsiteX831" fmla="*/ 504179 w 3504793"/>
                <a:gd name="connsiteY831" fmla="*/ 360917 h 1256101"/>
                <a:gd name="connsiteX832" fmla="*/ 500268 w 3504793"/>
                <a:gd name="connsiteY832" fmla="*/ 354527 h 1256101"/>
                <a:gd name="connsiteX833" fmla="*/ 529453 w 3504793"/>
                <a:gd name="connsiteY833" fmla="*/ 353469 h 1256101"/>
                <a:gd name="connsiteX834" fmla="*/ 531402 w 3504793"/>
                <a:gd name="connsiteY834" fmla="*/ 347879 h 1256101"/>
                <a:gd name="connsiteX835" fmla="*/ 523381 w 3504793"/>
                <a:gd name="connsiteY835" fmla="*/ 346312 h 1256101"/>
                <a:gd name="connsiteX836" fmla="*/ 531573 w 3504793"/>
                <a:gd name="connsiteY836" fmla="*/ 344585 h 1256101"/>
                <a:gd name="connsiteX837" fmla="*/ 537254 w 3504793"/>
                <a:gd name="connsiteY837" fmla="*/ 336602 h 1256101"/>
                <a:gd name="connsiteX838" fmla="*/ 585963 w 3504793"/>
                <a:gd name="connsiteY838" fmla="*/ 335983 h 1256101"/>
                <a:gd name="connsiteX839" fmla="*/ 588985 w 3504793"/>
                <a:gd name="connsiteY839" fmla="*/ 334852 h 1256101"/>
                <a:gd name="connsiteX840" fmla="*/ 590769 w 3504793"/>
                <a:gd name="connsiteY840" fmla="*/ 332745 h 1256101"/>
                <a:gd name="connsiteX841" fmla="*/ 595358 w 3504793"/>
                <a:gd name="connsiteY841" fmla="*/ 331445 h 1256101"/>
                <a:gd name="connsiteX842" fmla="*/ 600716 w 3504793"/>
                <a:gd name="connsiteY842" fmla="*/ 326988 h 1256101"/>
                <a:gd name="connsiteX843" fmla="*/ 598754 w 3504793"/>
                <a:gd name="connsiteY843" fmla="*/ 312743 h 1256101"/>
                <a:gd name="connsiteX844" fmla="*/ 471149 w 3504793"/>
                <a:gd name="connsiteY844" fmla="*/ 330329 h 1256101"/>
                <a:gd name="connsiteX845" fmla="*/ 463349 w 3504793"/>
                <a:gd name="connsiteY845" fmla="*/ 310435 h 1256101"/>
                <a:gd name="connsiteX846" fmla="*/ 494117 w 3504793"/>
                <a:gd name="connsiteY846" fmla="*/ 306537 h 1256101"/>
                <a:gd name="connsiteX847" fmla="*/ 496631 w 3504793"/>
                <a:gd name="connsiteY847" fmla="*/ 306549 h 1256101"/>
                <a:gd name="connsiteX848" fmla="*/ 496685 w 3504793"/>
                <a:gd name="connsiteY848" fmla="*/ 306544 h 1256101"/>
                <a:gd name="connsiteX849" fmla="*/ 496379 w 3504793"/>
                <a:gd name="connsiteY849" fmla="*/ 306265 h 1256101"/>
                <a:gd name="connsiteX850" fmla="*/ 514190 w 3504793"/>
                <a:gd name="connsiteY850" fmla="*/ 304119 h 1256101"/>
                <a:gd name="connsiteX851" fmla="*/ 496542 w 3504793"/>
                <a:gd name="connsiteY851" fmla="*/ 298714 h 1256101"/>
                <a:gd name="connsiteX852" fmla="*/ 514200 w 3504793"/>
                <a:gd name="connsiteY852" fmla="*/ 296554 h 1256101"/>
                <a:gd name="connsiteX853" fmla="*/ 521703 w 3504793"/>
                <a:gd name="connsiteY853" fmla="*/ 297228 h 1256101"/>
                <a:gd name="connsiteX854" fmla="*/ 522026 w 3504793"/>
                <a:gd name="connsiteY854" fmla="*/ 295595 h 1256101"/>
                <a:gd name="connsiteX855" fmla="*/ 584383 w 3504793"/>
                <a:gd name="connsiteY855" fmla="*/ 288216 h 1256101"/>
                <a:gd name="connsiteX856" fmla="*/ 584520 w 3504793"/>
                <a:gd name="connsiteY856" fmla="*/ 288198 h 1256101"/>
                <a:gd name="connsiteX857" fmla="*/ 581951 w 3504793"/>
                <a:gd name="connsiteY857" fmla="*/ 288175 h 1256101"/>
                <a:gd name="connsiteX858" fmla="*/ 531439 w 3504793"/>
                <a:gd name="connsiteY858" fmla="*/ 291358 h 1256101"/>
                <a:gd name="connsiteX859" fmla="*/ 594580 w 3504793"/>
                <a:gd name="connsiteY859" fmla="*/ 280842 h 1256101"/>
                <a:gd name="connsiteX860" fmla="*/ 608442 w 3504793"/>
                <a:gd name="connsiteY860" fmla="*/ 279219 h 1256101"/>
                <a:gd name="connsiteX861" fmla="*/ 625164 w 3504793"/>
                <a:gd name="connsiteY861" fmla="*/ 275749 h 1256101"/>
                <a:gd name="connsiteX862" fmla="*/ 632331 w 3504793"/>
                <a:gd name="connsiteY862" fmla="*/ 274554 h 1256101"/>
                <a:gd name="connsiteX863" fmla="*/ 630957 w 3504793"/>
                <a:gd name="connsiteY863" fmla="*/ 274547 h 1256101"/>
                <a:gd name="connsiteX864" fmla="*/ 678929 w 3504793"/>
                <a:gd name="connsiteY864" fmla="*/ 264592 h 1256101"/>
                <a:gd name="connsiteX865" fmla="*/ 709496 w 3504793"/>
                <a:gd name="connsiteY865" fmla="*/ 261078 h 1256101"/>
                <a:gd name="connsiteX866" fmla="*/ 705586 w 3504793"/>
                <a:gd name="connsiteY866" fmla="*/ 258911 h 1256101"/>
                <a:gd name="connsiteX867" fmla="*/ 704150 w 3504793"/>
                <a:gd name="connsiteY867" fmla="*/ 258710 h 1256101"/>
                <a:gd name="connsiteX868" fmla="*/ 703918 w 3504793"/>
                <a:gd name="connsiteY868" fmla="*/ 258677 h 1256101"/>
                <a:gd name="connsiteX869" fmla="*/ 735937 w 3504793"/>
                <a:gd name="connsiteY869" fmla="*/ 247587 h 1256101"/>
                <a:gd name="connsiteX870" fmla="*/ 738146 w 3504793"/>
                <a:gd name="connsiteY870" fmla="*/ 247344 h 1256101"/>
                <a:gd name="connsiteX871" fmla="*/ 706529 w 3504793"/>
                <a:gd name="connsiteY871" fmla="*/ 229461 h 1256101"/>
                <a:gd name="connsiteX872" fmla="*/ 709429 w 3504793"/>
                <a:gd name="connsiteY872" fmla="*/ 228485 h 1256101"/>
                <a:gd name="connsiteX873" fmla="*/ 722740 w 3504793"/>
                <a:gd name="connsiteY873" fmla="*/ 226892 h 1256101"/>
                <a:gd name="connsiteX874" fmla="*/ 732836 w 3504793"/>
                <a:gd name="connsiteY874" fmla="*/ 230583 h 1256101"/>
                <a:gd name="connsiteX875" fmla="*/ 738087 w 3504793"/>
                <a:gd name="connsiteY875" fmla="*/ 221885 h 1256101"/>
                <a:gd name="connsiteX876" fmla="*/ 803931 w 3504793"/>
                <a:gd name="connsiteY876" fmla="*/ 213423 h 1256101"/>
                <a:gd name="connsiteX877" fmla="*/ 804564 w 3504793"/>
                <a:gd name="connsiteY877" fmla="*/ 211201 h 1256101"/>
                <a:gd name="connsiteX878" fmla="*/ 805463 w 3504793"/>
                <a:gd name="connsiteY878" fmla="*/ 208798 h 1256101"/>
                <a:gd name="connsiteX879" fmla="*/ 814887 w 3504793"/>
                <a:gd name="connsiteY879" fmla="*/ 211324 h 1256101"/>
                <a:gd name="connsiteX880" fmla="*/ 816324 w 3504793"/>
                <a:gd name="connsiteY880" fmla="*/ 211086 h 1256101"/>
                <a:gd name="connsiteX881" fmla="*/ 819625 w 3504793"/>
                <a:gd name="connsiteY881" fmla="*/ 209837 h 1256101"/>
                <a:gd name="connsiteX882" fmla="*/ 819361 w 3504793"/>
                <a:gd name="connsiteY882" fmla="*/ 208685 h 1256101"/>
                <a:gd name="connsiteX883" fmla="*/ 819771 w 3504793"/>
                <a:gd name="connsiteY883" fmla="*/ 208442 h 1256101"/>
                <a:gd name="connsiteX884" fmla="*/ 819251 w 3504793"/>
                <a:gd name="connsiteY884" fmla="*/ 204217 h 1256101"/>
                <a:gd name="connsiteX885" fmla="*/ 820234 w 3504793"/>
                <a:gd name="connsiteY885" fmla="*/ 203048 h 1256101"/>
                <a:gd name="connsiteX886" fmla="*/ 819377 w 3504793"/>
                <a:gd name="connsiteY886" fmla="*/ 202706 h 1256101"/>
                <a:gd name="connsiteX887" fmla="*/ 819586 w 3504793"/>
                <a:gd name="connsiteY887" fmla="*/ 200322 h 1256101"/>
                <a:gd name="connsiteX888" fmla="*/ 820721 w 3504793"/>
                <a:gd name="connsiteY888" fmla="*/ 198399 h 1256101"/>
                <a:gd name="connsiteX889" fmla="*/ 816830 w 3504793"/>
                <a:gd name="connsiteY889" fmla="*/ 196278 h 1256101"/>
                <a:gd name="connsiteX890" fmla="*/ 837160 w 3504793"/>
                <a:gd name="connsiteY890" fmla="*/ 192581 h 1256101"/>
                <a:gd name="connsiteX891" fmla="*/ 840802 w 3504793"/>
                <a:gd name="connsiteY891" fmla="*/ 184653 h 1256101"/>
                <a:gd name="connsiteX892" fmla="*/ 844971 w 3504793"/>
                <a:gd name="connsiteY892" fmla="*/ 186863 h 1256101"/>
                <a:gd name="connsiteX893" fmla="*/ 839352 w 3504793"/>
                <a:gd name="connsiteY893" fmla="*/ 179066 h 1256101"/>
                <a:gd name="connsiteX894" fmla="*/ 839291 w 3504793"/>
                <a:gd name="connsiteY894" fmla="*/ 179091 h 1256101"/>
                <a:gd name="connsiteX895" fmla="*/ 842309 w 3504793"/>
                <a:gd name="connsiteY895" fmla="*/ 170256 h 1256101"/>
                <a:gd name="connsiteX896" fmla="*/ 846389 w 3504793"/>
                <a:gd name="connsiteY896" fmla="*/ 173307 h 1256101"/>
                <a:gd name="connsiteX897" fmla="*/ 841128 w 3504793"/>
                <a:gd name="connsiteY897" fmla="*/ 162090 h 1256101"/>
                <a:gd name="connsiteX898" fmla="*/ 827309 w 3504793"/>
                <a:gd name="connsiteY898" fmla="*/ 168362 h 1256101"/>
                <a:gd name="connsiteX899" fmla="*/ 826353 w 3504793"/>
                <a:gd name="connsiteY899" fmla="*/ 165657 h 1256101"/>
                <a:gd name="connsiteX900" fmla="*/ 827425 w 3504793"/>
                <a:gd name="connsiteY900" fmla="*/ 161023 h 1256101"/>
                <a:gd name="connsiteX901" fmla="*/ 823400 w 3504793"/>
                <a:gd name="connsiteY901" fmla="*/ 162639 h 1256101"/>
                <a:gd name="connsiteX902" fmla="*/ 823177 w 3504793"/>
                <a:gd name="connsiteY902" fmla="*/ 160705 h 1256101"/>
                <a:gd name="connsiteX903" fmla="*/ 826407 w 3504793"/>
                <a:gd name="connsiteY903" fmla="*/ 150586 h 1256101"/>
                <a:gd name="connsiteX904" fmla="*/ 820659 w 3504793"/>
                <a:gd name="connsiteY904" fmla="*/ 146973 h 1256101"/>
                <a:gd name="connsiteX905" fmla="*/ 812077 w 3504793"/>
                <a:gd name="connsiteY905" fmla="*/ 152064 h 1256101"/>
                <a:gd name="connsiteX906" fmla="*/ 810995 w 3504793"/>
                <a:gd name="connsiteY906" fmla="*/ 150176 h 1256101"/>
                <a:gd name="connsiteX907" fmla="*/ 811267 w 3504793"/>
                <a:gd name="connsiteY907" fmla="*/ 146612 h 1256101"/>
                <a:gd name="connsiteX908" fmla="*/ 807896 w 3504793"/>
                <a:gd name="connsiteY908" fmla="*/ 146897 h 1256101"/>
                <a:gd name="connsiteX909" fmla="*/ 808977 w 3504793"/>
                <a:gd name="connsiteY909" fmla="*/ 140327 h 1256101"/>
                <a:gd name="connsiteX910" fmla="*/ 795189 w 3504793"/>
                <a:gd name="connsiteY910" fmla="*/ 133103 h 1256101"/>
                <a:gd name="connsiteX911" fmla="*/ 801381 w 3504793"/>
                <a:gd name="connsiteY911" fmla="*/ 131966 h 1256101"/>
                <a:gd name="connsiteX912" fmla="*/ 798034 w 3504793"/>
                <a:gd name="connsiteY912" fmla="*/ 128437 h 1256101"/>
                <a:gd name="connsiteX913" fmla="*/ 809709 w 3504793"/>
                <a:gd name="connsiteY913" fmla="*/ 127337 h 1256101"/>
                <a:gd name="connsiteX914" fmla="*/ 808227 w 3504793"/>
                <a:gd name="connsiteY914" fmla="*/ 113031 h 1256101"/>
                <a:gd name="connsiteX915" fmla="*/ 820350 w 3504793"/>
                <a:gd name="connsiteY915" fmla="*/ 115524 h 1256101"/>
                <a:gd name="connsiteX916" fmla="*/ 820370 w 3504793"/>
                <a:gd name="connsiteY916" fmla="*/ 115526 h 1256101"/>
                <a:gd name="connsiteX917" fmla="*/ 820056 w 3504793"/>
                <a:gd name="connsiteY917" fmla="*/ 114846 h 1256101"/>
                <a:gd name="connsiteX918" fmla="*/ 813450 w 3504793"/>
                <a:gd name="connsiteY918" fmla="*/ 108168 h 1256101"/>
                <a:gd name="connsiteX919" fmla="*/ 827975 w 3504793"/>
                <a:gd name="connsiteY919" fmla="*/ 102317 h 1256101"/>
                <a:gd name="connsiteX920" fmla="*/ 824030 w 3504793"/>
                <a:gd name="connsiteY920" fmla="*/ 97569 h 1256101"/>
                <a:gd name="connsiteX921" fmla="*/ 503234 w 3504793"/>
                <a:gd name="connsiteY921" fmla="*/ 72372 h 1256101"/>
                <a:gd name="connsiteX922" fmla="*/ 838724 w 3504793"/>
                <a:gd name="connsiteY922" fmla="*/ 78022 h 1256101"/>
                <a:gd name="connsiteX923" fmla="*/ 854069 w 3504793"/>
                <a:gd name="connsiteY923" fmla="*/ 81837 h 1256101"/>
                <a:gd name="connsiteX924" fmla="*/ 854094 w 3504793"/>
                <a:gd name="connsiteY924" fmla="*/ 81840 h 1256101"/>
                <a:gd name="connsiteX925" fmla="*/ 853531 w 3504793"/>
                <a:gd name="connsiteY925" fmla="*/ 73711 h 1256101"/>
                <a:gd name="connsiteX926" fmla="*/ 866708 w 3504793"/>
                <a:gd name="connsiteY926" fmla="*/ 78541 h 1256101"/>
                <a:gd name="connsiteX927" fmla="*/ 868605 w 3504793"/>
                <a:gd name="connsiteY927" fmla="*/ 72540 h 1256101"/>
                <a:gd name="connsiteX928" fmla="*/ 865325 w 3504793"/>
                <a:gd name="connsiteY928" fmla="*/ 69084 h 1256101"/>
                <a:gd name="connsiteX929" fmla="*/ 869286 w 3504793"/>
                <a:gd name="connsiteY929" fmla="*/ 68803 h 1256101"/>
                <a:gd name="connsiteX930" fmla="*/ 873284 w 3504793"/>
                <a:gd name="connsiteY930" fmla="*/ 60834 h 1256101"/>
                <a:gd name="connsiteX931" fmla="*/ 895064 w 3504793"/>
                <a:gd name="connsiteY931" fmla="*/ 70210 h 1256101"/>
                <a:gd name="connsiteX932" fmla="*/ 896616 w 3504793"/>
                <a:gd name="connsiteY932" fmla="*/ 69541 h 1256101"/>
                <a:gd name="connsiteX933" fmla="*/ 897797 w 3504793"/>
                <a:gd name="connsiteY933" fmla="*/ 67496 h 1256101"/>
                <a:gd name="connsiteX934" fmla="*/ 900078 w 3504793"/>
                <a:gd name="connsiteY934" fmla="*/ 66958 h 1256101"/>
                <a:gd name="connsiteX935" fmla="*/ 903283 w 3504793"/>
                <a:gd name="connsiteY935" fmla="*/ 62961 h 1256101"/>
                <a:gd name="connsiteX936" fmla="*/ 905033 w 3504793"/>
                <a:gd name="connsiteY936" fmla="*/ 46235 h 1256101"/>
                <a:gd name="connsiteX937" fmla="*/ 845036 w 3504793"/>
                <a:gd name="connsiteY937" fmla="*/ 39958 h 1256101"/>
                <a:gd name="connsiteX938" fmla="*/ 845230 w 3504793"/>
                <a:gd name="connsiteY938" fmla="*/ 15552 h 1256101"/>
                <a:gd name="connsiteX939" fmla="*/ 859632 w 3504793"/>
                <a:gd name="connsiteY939" fmla="*/ 17459 h 1256101"/>
                <a:gd name="connsiteX940" fmla="*/ 860749 w 3504793"/>
                <a:gd name="connsiteY940" fmla="*/ 17995 h 1256101"/>
                <a:gd name="connsiteX941" fmla="*/ 860774 w 3504793"/>
                <a:gd name="connsiteY941" fmla="*/ 17999 h 1256101"/>
                <a:gd name="connsiteX942" fmla="*/ 860689 w 3504793"/>
                <a:gd name="connsiteY942" fmla="*/ 17615 h 1256101"/>
                <a:gd name="connsiteX943" fmla="*/ 869006 w 3504793"/>
                <a:gd name="connsiteY943" fmla="*/ 18845 h 1256101"/>
                <a:gd name="connsiteX944" fmla="*/ 862152 w 3504793"/>
                <a:gd name="connsiteY944" fmla="*/ 8999 h 1256101"/>
                <a:gd name="connsiteX945" fmla="*/ 870405 w 3504793"/>
                <a:gd name="connsiteY945" fmla="*/ 10180 h 1256101"/>
                <a:gd name="connsiteX946" fmla="*/ 873618 w 3504793"/>
                <a:gd name="connsiteY946" fmla="*/ 12506 h 1256101"/>
                <a:gd name="connsiteX947" fmla="*/ 874061 w 3504793"/>
                <a:gd name="connsiteY947" fmla="*/ 10704 h 1256101"/>
                <a:gd name="connsiteX948" fmla="*/ 903158 w 3504793"/>
                <a:gd name="connsiteY948" fmla="*/ 15161 h 1256101"/>
                <a:gd name="connsiteX949" fmla="*/ 903221 w 3504793"/>
                <a:gd name="connsiteY949" fmla="*/ 15170 h 1256101"/>
                <a:gd name="connsiteX950" fmla="*/ 902082 w 3504793"/>
                <a:gd name="connsiteY950" fmla="*/ 14610 h 1256101"/>
                <a:gd name="connsiteX951" fmla="*/ 879029 w 3504793"/>
                <a:gd name="connsiteY951" fmla="*/ 7797 h 1256101"/>
                <a:gd name="connsiteX952" fmla="*/ 909050 w 3504793"/>
                <a:gd name="connsiteY952" fmla="*/ 8825 h 1256101"/>
                <a:gd name="connsiteX953" fmla="*/ 915515 w 3504793"/>
                <a:gd name="connsiteY953" fmla="*/ 9836 h 1256101"/>
                <a:gd name="connsiteX954" fmla="*/ 923593 w 3504793"/>
                <a:gd name="connsiteY954" fmla="*/ 9323 h 1256101"/>
                <a:gd name="connsiteX955" fmla="*/ 927000 w 3504793"/>
                <a:gd name="connsiteY955" fmla="*/ 9440 h 1256101"/>
                <a:gd name="connsiteX956" fmla="*/ 926391 w 3504793"/>
                <a:gd name="connsiteY956" fmla="*/ 9147 h 1256101"/>
                <a:gd name="connsiteX957" fmla="*/ 949561 w 3504793"/>
                <a:gd name="connsiteY957" fmla="*/ 7677 h 1256101"/>
                <a:gd name="connsiteX958" fmla="*/ 963805 w 3504793"/>
                <a:gd name="connsiteY958" fmla="*/ 9980 h 1256101"/>
                <a:gd name="connsiteX959" fmla="*/ 962464 w 3504793"/>
                <a:gd name="connsiteY959" fmla="*/ 6689 h 1256101"/>
                <a:gd name="connsiteX960" fmla="*/ 961862 w 3504793"/>
                <a:gd name="connsiteY960" fmla="*/ 6161 h 1256101"/>
                <a:gd name="connsiteX961" fmla="*/ 961766 w 3504793"/>
                <a:gd name="connsiteY961" fmla="*/ 6076 h 1256101"/>
                <a:gd name="connsiteX962" fmla="*/ 978050 w 3504793"/>
                <a:gd name="connsiteY962" fmla="*/ 0 h 1256101"/>
                <a:gd name="connsiteX963" fmla="*/ 998852 w 3504793"/>
                <a:gd name="connsiteY963" fmla="*/ 3609 h 1256101"/>
                <a:gd name="connsiteX964" fmla="*/ 960877 w 3504793"/>
                <a:gd name="connsiteY964" fmla="*/ 30443 h 1256101"/>
                <a:gd name="connsiteX965" fmla="*/ 1103948 w 3504793"/>
                <a:gd name="connsiteY965" fmla="*/ 20067 h 1256101"/>
                <a:gd name="connsiteX966" fmla="*/ 1158642 w 3504793"/>
                <a:gd name="connsiteY966" fmla="*/ 21616 h 1256101"/>
                <a:gd name="connsiteX967" fmla="*/ 1137379 w 3504793"/>
                <a:gd name="connsiteY967" fmla="*/ 52050 h 1256101"/>
                <a:gd name="connsiteX968" fmla="*/ 1208806 w 3504793"/>
                <a:gd name="connsiteY968" fmla="*/ 45952 h 1256101"/>
                <a:gd name="connsiteX969" fmla="*/ 1212895 w 3504793"/>
                <a:gd name="connsiteY969" fmla="*/ 45390 h 1256101"/>
                <a:gd name="connsiteX970" fmla="*/ 1269690 w 3504793"/>
                <a:gd name="connsiteY970" fmla="*/ 37495 h 1256101"/>
                <a:gd name="connsiteX971" fmla="*/ 1276455 w 3504793"/>
                <a:gd name="connsiteY971" fmla="*/ 48671 h 1256101"/>
                <a:gd name="connsiteX972" fmla="*/ 1347317 w 3504793"/>
                <a:gd name="connsiteY972" fmla="*/ 56602 h 1256101"/>
                <a:gd name="connsiteX973" fmla="*/ 1312767 w 3504793"/>
                <a:gd name="connsiteY973" fmla="*/ 47467 h 1256101"/>
                <a:gd name="connsiteX974" fmla="*/ 1400748 w 3504793"/>
                <a:gd name="connsiteY974" fmla="*/ 61561 h 1256101"/>
                <a:gd name="connsiteX975" fmla="*/ 1408234 w 3504793"/>
                <a:gd name="connsiteY975" fmla="*/ 59791 h 1256101"/>
                <a:gd name="connsiteX976" fmla="*/ 1412833 w 3504793"/>
                <a:gd name="connsiteY976" fmla="*/ 58026 h 1256101"/>
                <a:gd name="connsiteX977" fmla="*/ 1334361 w 3504793"/>
                <a:gd name="connsiteY977" fmla="*/ 41963 h 1256101"/>
                <a:gd name="connsiteX978" fmla="*/ 1423806 w 3504793"/>
                <a:gd name="connsiteY978" fmla="*/ 54001 h 1256101"/>
                <a:gd name="connsiteX979" fmla="*/ 1415503 w 3504793"/>
                <a:gd name="connsiteY979" fmla="*/ 49840 h 1256101"/>
                <a:gd name="connsiteX980" fmla="*/ 1431196 w 3504793"/>
                <a:gd name="connsiteY980" fmla="*/ 52135 h 1256101"/>
                <a:gd name="connsiteX981" fmla="*/ 1434968 w 3504793"/>
                <a:gd name="connsiteY981" fmla="*/ 50982 h 1256101"/>
                <a:gd name="connsiteX982" fmla="*/ 1436101 w 3504793"/>
                <a:gd name="connsiteY982" fmla="*/ 51269 h 1256101"/>
                <a:gd name="connsiteX983" fmla="*/ 1431168 w 3504793"/>
                <a:gd name="connsiteY983" fmla="*/ 98412 h 1256101"/>
                <a:gd name="connsiteX984" fmla="*/ 1487126 w 3504793"/>
                <a:gd name="connsiteY984" fmla="*/ 104266 h 1256101"/>
                <a:gd name="connsiteX985" fmla="*/ 1467492 w 3504793"/>
                <a:gd name="connsiteY985" fmla="*/ 99564 h 1256101"/>
                <a:gd name="connsiteX986" fmla="*/ 1495554 w 3504793"/>
                <a:gd name="connsiteY986" fmla="*/ 101721 h 1256101"/>
                <a:gd name="connsiteX987" fmla="*/ 1537920 w 3504793"/>
                <a:gd name="connsiteY987" fmla="*/ 104688 h 1256101"/>
                <a:gd name="connsiteX988" fmla="*/ 1548962 w 3504793"/>
                <a:gd name="connsiteY988" fmla="*/ 104237 h 1256101"/>
                <a:gd name="connsiteX989" fmla="*/ 1547145 w 3504793"/>
                <a:gd name="connsiteY989" fmla="*/ 103282 h 1256101"/>
                <a:gd name="connsiteX990" fmla="*/ 1538884 w 3504793"/>
                <a:gd name="connsiteY990" fmla="*/ 97793 h 1256101"/>
                <a:gd name="connsiteX991" fmla="*/ 1526041 w 3504793"/>
                <a:gd name="connsiteY991" fmla="*/ 93184 h 1256101"/>
                <a:gd name="connsiteX992" fmla="*/ 1550414 w 3504793"/>
                <a:gd name="connsiteY992" fmla="*/ 92880 h 1256101"/>
                <a:gd name="connsiteX993" fmla="*/ 1542337 w 3504793"/>
                <a:gd name="connsiteY993" fmla="*/ 88172 h 1256101"/>
                <a:gd name="connsiteX994" fmla="*/ 1568979 w 3504793"/>
                <a:gd name="connsiteY994" fmla="*/ 92077 h 1256101"/>
                <a:gd name="connsiteX995" fmla="*/ 1564654 w 3504793"/>
                <a:gd name="connsiteY995" fmla="*/ 82495 h 1256101"/>
                <a:gd name="connsiteX996" fmla="*/ 1592302 w 3504793"/>
                <a:gd name="connsiteY996" fmla="*/ 87261 h 1256101"/>
                <a:gd name="connsiteX997" fmla="*/ 1592345 w 3504793"/>
                <a:gd name="connsiteY997" fmla="*/ 87267 h 1256101"/>
                <a:gd name="connsiteX998" fmla="*/ 1591592 w 3504793"/>
                <a:gd name="connsiteY998" fmla="*/ 86747 h 1256101"/>
                <a:gd name="connsiteX999" fmla="*/ 1576158 w 3504793"/>
                <a:gd name="connsiteY999" fmla="*/ 80731 h 1256101"/>
                <a:gd name="connsiteX1000" fmla="*/ 1596519 w 3504793"/>
                <a:gd name="connsiteY1000" fmla="*/ 80749 h 1256101"/>
                <a:gd name="connsiteX1001" fmla="*/ 1600877 w 3504793"/>
                <a:gd name="connsiteY1001" fmla="*/ 81539 h 1256101"/>
                <a:gd name="connsiteX1002" fmla="*/ 1606381 w 3504793"/>
                <a:gd name="connsiteY1002" fmla="*/ 80758 h 1256101"/>
                <a:gd name="connsiteX1003" fmla="*/ 1608691 w 3504793"/>
                <a:gd name="connsiteY1003" fmla="*/ 80760 h 1256101"/>
                <a:gd name="connsiteX1004" fmla="*/ 1608288 w 3504793"/>
                <a:gd name="connsiteY1004" fmla="*/ 80488 h 1256101"/>
                <a:gd name="connsiteX1005" fmla="*/ 1624077 w 3504793"/>
                <a:gd name="connsiteY1005" fmla="*/ 78246 h 1256101"/>
                <a:gd name="connsiteX1006" fmla="*/ 1633676 w 3504793"/>
                <a:gd name="connsiteY1006" fmla="*/ 80063 h 1256101"/>
                <a:gd name="connsiteX1007" fmla="*/ 1632876 w 3504793"/>
                <a:gd name="connsiteY1007" fmla="*/ 76829 h 1256101"/>
                <a:gd name="connsiteX1008" fmla="*/ 1632484 w 3504793"/>
                <a:gd name="connsiteY1008" fmla="*/ 76322 h 1256101"/>
                <a:gd name="connsiteX1009" fmla="*/ 1632421 w 3504793"/>
                <a:gd name="connsiteY1009" fmla="*/ 76241 h 1256101"/>
                <a:gd name="connsiteX1010" fmla="*/ 1643688 w 3504793"/>
                <a:gd name="connsiteY1010" fmla="*/ 69640 h 1256101"/>
                <a:gd name="connsiteX1011" fmla="*/ 1657698 w 3504793"/>
                <a:gd name="connsiteY1011" fmla="*/ 72538 h 1256101"/>
                <a:gd name="connsiteX1012" fmla="*/ 1631001 w 3504793"/>
                <a:gd name="connsiteY1012" fmla="*/ 100553 h 1256101"/>
                <a:gd name="connsiteX1013" fmla="*/ 1728541 w 3504793"/>
                <a:gd name="connsiteY1013" fmla="*/ 85412 h 1256101"/>
                <a:gd name="connsiteX1014" fmla="*/ 1765644 w 3504793"/>
                <a:gd name="connsiteY1014" fmla="*/ 85121 h 1256101"/>
                <a:gd name="connsiteX1015" fmla="*/ 1750178 w 3504793"/>
                <a:gd name="connsiteY1015" fmla="*/ 116162 h 1256101"/>
                <a:gd name="connsiteX1016" fmla="*/ 1798904 w 3504793"/>
                <a:gd name="connsiteY1016" fmla="*/ 107688 h 1256101"/>
                <a:gd name="connsiteX1017" fmla="*/ 1801700 w 3504793"/>
                <a:gd name="connsiteY1017" fmla="*/ 106991 h 1256101"/>
                <a:gd name="connsiteX1018" fmla="*/ 1840549 w 3504793"/>
                <a:gd name="connsiteY1018" fmla="*/ 97219 h 1256101"/>
                <a:gd name="connsiteX1019" fmla="*/ 1844770 w 3504793"/>
                <a:gd name="connsiteY1019" fmla="*/ 108129 h 1256101"/>
                <a:gd name="connsiteX1020" fmla="*/ 1892642 w 3504793"/>
                <a:gd name="connsiteY1020" fmla="*/ 113654 h 1256101"/>
                <a:gd name="connsiteX1021" fmla="*/ 1869477 w 3504793"/>
                <a:gd name="connsiteY1021" fmla="*/ 105711 h 1256101"/>
                <a:gd name="connsiteX1022" fmla="*/ 1928773 w 3504793"/>
                <a:gd name="connsiteY1022" fmla="*/ 116803 h 1256101"/>
                <a:gd name="connsiteX1023" fmla="*/ 1933917 w 3504793"/>
                <a:gd name="connsiteY1023" fmla="*/ 114789 h 1256101"/>
                <a:gd name="connsiteX1024" fmla="*/ 1937101 w 3504793"/>
                <a:gd name="connsiteY1024" fmla="*/ 112876 h 1256101"/>
                <a:gd name="connsiteX1025" fmla="*/ 1884329 w 3504793"/>
                <a:gd name="connsiteY1025" fmla="*/ 99501 h 1256101"/>
                <a:gd name="connsiteX1026" fmla="*/ 1944688 w 3504793"/>
                <a:gd name="connsiteY1026" fmla="*/ 108496 h 1256101"/>
                <a:gd name="connsiteX1027" fmla="*/ 1939189 w 3504793"/>
                <a:gd name="connsiteY1027" fmla="*/ 104629 h 1256101"/>
                <a:gd name="connsiteX1028" fmla="*/ 1949772 w 3504793"/>
                <a:gd name="connsiteY1028" fmla="*/ 106389 h 1256101"/>
                <a:gd name="connsiteX1029" fmla="*/ 1952374 w 3504793"/>
                <a:gd name="connsiteY1029" fmla="*/ 105114 h 1256101"/>
                <a:gd name="connsiteX1030" fmla="*/ 1957469 w 3504793"/>
                <a:gd name="connsiteY1030" fmla="*/ 106775 h 1256101"/>
                <a:gd name="connsiteX1031" fmla="*/ 1960379 w 3504793"/>
                <a:gd name="connsiteY1031" fmla="*/ 106961 h 1256101"/>
                <a:gd name="connsiteX1032" fmla="*/ 1966706 w 3504793"/>
                <a:gd name="connsiteY1032" fmla="*/ 110460 h 1256101"/>
                <a:gd name="connsiteX1033" fmla="*/ 1969706 w 3504793"/>
                <a:gd name="connsiteY1033" fmla="*/ 111196 h 1256101"/>
                <a:gd name="connsiteX1034" fmla="*/ 1973705 w 3504793"/>
                <a:gd name="connsiteY1034" fmla="*/ 106639 h 1256101"/>
                <a:gd name="connsiteX1035" fmla="*/ 1997481 w 3504793"/>
                <a:gd name="connsiteY1035" fmla="*/ 112607 h 1256101"/>
                <a:gd name="connsiteX1036" fmla="*/ 2011437 w 3504793"/>
                <a:gd name="connsiteY1036" fmla="*/ 113065 h 1256101"/>
                <a:gd name="connsiteX1037" fmla="*/ 2017021 w 3504793"/>
                <a:gd name="connsiteY1037" fmla="*/ 109253 h 1256101"/>
                <a:gd name="connsiteX1038" fmla="*/ 1975548 w 3504793"/>
                <a:gd name="connsiteY1038" fmla="*/ 95265 h 1256101"/>
                <a:gd name="connsiteX1039" fmla="*/ 1977229 w 3504793"/>
                <a:gd name="connsiteY1039" fmla="*/ 94620 h 1256101"/>
                <a:gd name="connsiteX1040" fmla="*/ 2014023 w 3504793"/>
                <a:gd name="connsiteY1040" fmla="*/ 98113 h 1256101"/>
                <a:gd name="connsiteX1041" fmla="*/ 2006239 w 3504793"/>
                <a:gd name="connsiteY1041" fmla="*/ 95481 h 1256101"/>
                <a:gd name="connsiteX1042" fmla="*/ 2016302 w 3504793"/>
                <a:gd name="connsiteY1042" fmla="*/ 95642 h 1256101"/>
                <a:gd name="connsiteX1043" fmla="*/ 2084705 w 3504793"/>
                <a:gd name="connsiteY1043" fmla="*/ 104829 h 1256101"/>
                <a:gd name="connsiteX1044" fmla="*/ 2090224 w 3504793"/>
                <a:gd name="connsiteY1044" fmla="*/ 103946 h 1256101"/>
                <a:gd name="connsiteX1045" fmla="*/ 2098634 w 3504793"/>
                <a:gd name="connsiteY1045" fmla="*/ 106727 h 1256101"/>
                <a:gd name="connsiteX1046" fmla="*/ 2101549 w 3504793"/>
                <a:gd name="connsiteY1046" fmla="*/ 107124 h 1256101"/>
                <a:gd name="connsiteX1047" fmla="*/ 2101553 w 3504793"/>
                <a:gd name="connsiteY1047" fmla="*/ 104470 h 1256101"/>
                <a:gd name="connsiteX1048" fmla="*/ 2061406 w 3504793"/>
                <a:gd name="connsiteY1048" fmla="*/ 92822 h 1256101"/>
                <a:gd name="connsiteX1049" fmla="*/ 2088878 w 3504793"/>
                <a:gd name="connsiteY1049" fmla="*/ 94864 h 1256101"/>
                <a:gd name="connsiteX1050" fmla="*/ 2081246 w 3504793"/>
                <a:gd name="connsiteY1050" fmla="*/ 92786 h 1256101"/>
                <a:gd name="connsiteX1051" fmla="*/ 2087993 w 3504793"/>
                <a:gd name="connsiteY1051" fmla="*/ 92652 h 1256101"/>
                <a:gd name="connsiteX1052" fmla="*/ 2139024 w 3504793"/>
                <a:gd name="connsiteY1052" fmla="*/ 98564 h 1256101"/>
                <a:gd name="connsiteX1053" fmla="*/ 2144952 w 3504793"/>
                <a:gd name="connsiteY1053" fmla="*/ 98459 h 1256101"/>
                <a:gd name="connsiteX1054" fmla="*/ 2145606 w 3504793"/>
                <a:gd name="connsiteY1054" fmla="*/ 98607 h 1256101"/>
                <a:gd name="connsiteX1055" fmla="*/ 2159342 w 3504793"/>
                <a:gd name="connsiteY1055" fmla="*/ 100647 h 1256101"/>
                <a:gd name="connsiteX1056" fmla="*/ 2173010 w 3504793"/>
                <a:gd name="connsiteY1056" fmla="*/ 101856 h 1256101"/>
                <a:gd name="connsiteX1057" fmla="*/ 2172791 w 3504793"/>
                <a:gd name="connsiteY1057" fmla="*/ 100765 h 1256101"/>
                <a:gd name="connsiteX1058" fmla="*/ 2159125 w 3504793"/>
                <a:gd name="connsiteY1058" fmla="*/ 91946 h 1256101"/>
                <a:gd name="connsiteX1059" fmla="*/ 2161875 w 3504793"/>
                <a:gd name="connsiteY1059" fmla="*/ 91422 h 1256101"/>
                <a:gd name="connsiteX1060" fmla="*/ 2167251 w 3504793"/>
                <a:gd name="connsiteY1060" fmla="*/ 91921 h 1256101"/>
                <a:gd name="connsiteX1061" fmla="*/ 2166544 w 3504793"/>
                <a:gd name="connsiteY1061" fmla="*/ 89728 h 1256101"/>
                <a:gd name="connsiteX1062" fmla="*/ 2182076 w 3504793"/>
                <a:gd name="connsiteY1062" fmla="*/ 91848 h 1256101"/>
                <a:gd name="connsiteX1063" fmla="*/ 2185883 w 3504793"/>
                <a:gd name="connsiteY1063" fmla="*/ 92310 h 1256101"/>
                <a:gd name="connsiteX1064" fmla="*/ 2196195 w 3504793"/>
                <a:gd name="connsiteY1064" fmla="*/ 92778 h 1256101"/>
                <a:gd name="connsiteX1065" fmla="*/ 2189557 w 3504793"/>
                <a:gd name="connsiteY1065" fmla="*/ 81722 h 1256101"/>
                <a:gd name="connsiteX1066" fmla="*/ 2205899 w 3504793"/>
                <a:gd name="connsiteY1066" fmla="*/ 89740 h 1256101"/>
                <a:gd name="connsiteX1067" fmla="*/ 2211062 w 3504793"/>
                <a:gd name="connsiteY1067" fmla="*/ 86199 h 1256101"/>
                <a:gd name="connsiteX1068" fmla="*/ 2215084 w 3504793"/>
                <a:gd name="connsiteY1068" fmla="*/ 90777 h 1256101"/>
                <a:gd name="connsiteX1069" fmla="*/ 2214791 w 3504793"/>
                <a:gd name="connsiteY1069" fmla="*/ 91205 h 1256101"/>
                <a:gd name="connsiteX1070" fmla="*/ 2232434 w 3504793"/>
                <a:gd name="connsiteY1070" fmla="*/ 84917 h 1256101"/>
                <a:gd name="connsiteX1071" fmla="*/ 2245022 w 3504793"/>
                <a:gd name="connsiteY1071" fmla="*/ 92821 h 1256101"/>
                <a:gd name="connsiteX1072" fmla="*/ 2252328 w 3504793"/>
                <a:gd name="connsiteY1072" fmla="*/ 91229 h 1256101"/>
                <a:gd name="connsiteX1073" fmla="*/ 2258288 w 3504793"/>
                <a:gd name="connsiteY1073" fmla="*/ 94696 h 1256101"/>
                <a:gd name="connsiteX1074" fmla="*/ 2256611 w 3504793"/>
                <a:gd name="connsiteY1074" fmla="*/ 99009 h 1256101"/>
                <a:gd name="connsiteX1075" fmla="*/ 2269250 w 3504793"/>
                <a:gd name="connsiteY1075" fmla="*/ 99291 h 1256101"/>
                <a:gd name="connsiteX1076" fmla="*/ 2269133 w 3504793"/>
                <a:gd name="connsiteY1076" fmla="*/ 97033 h 1256101"/>
                <a:gd name="connsiteX1077" fmla="*/ 2277387 w 3504793"/>
                <a:gd name="connsiteY1077" fmla="*/ 99292 h 1256101"/>
                <a:gd name="connsiteX1078" fmla="*/ 2281474 w 3504793"/>
                <a:gd name="connsiteY1078" fmla="*/ 99357 h 1256101"/>
                <a:gd name="connsiteX1079" fmla="*/ 2287493 w 3504793"/>
                <a:gd name="connsiteY1079" fmla="*/ 93141 h 1256101"/>
                <a:gd name="connsiteX1080" fmla="*/ 2298870 w 3504793"/>
                <a:gd name="connsiteY1080" fmla="*/ 99019 h 1256101"/>
                <a:gd name="connsiteX1081" fmla="*/ 2299960 w 3504793"/>
                <a:gd name="connsiteY1081" fmla="*/ 99383 h 1256101"/>
                <a:gd name="connsiteX1082" fmla="*/ 2299951 w 3504793"/>
                <a:gd name="connsiteY1082" fmla="*/ 99370 h 1256101"/>
                <a:gd name="connsiteX1083" fmla="*/ 2293696 w 3504793"/>
                <a:gd name="connsiteY1083" fmla="*/ 90839 h 1256101"/>
                <a:gd name="connsiteX1084" fmla="*/ 2315441 w 3504793"/>
                <a:gd name="connsiteY1084" fmla="*/ 95119 h 1256101"/>
                <a:gd name="connsiteX1085" fmla="*/ 2311026 w 3504793"/>
                <a:gd name="connsiteY1085" fmla="*/ 87129 h 1256101"/>
                <a:gd name="connsiteX1086" fmla="*/ 2314664 w 3504793"/>
                <a:gd name="connsiteY1086" fmla="*/ 87714 h 1256101"/>
                <a:gd name="connsiteX1087" fmla="*/ 2320649 w 3504793"/>
                <a:gd name="connsiteY1087" fmla="*/ 90726 h 1256101"/>
                <a:gd name="connsiteX1088" fmla="*/ 2325721 w 3504793"/>
                <a:gd name="connsiteY1088" fmla="*/ 84708 h 1256101"/>
                <a:gd name="connsiteX1089" fmla="*/ 2340101 w 3504793"/>
                <a:gd name="connsiteY1089" fmla="*/ 93901 h 1256101"/>
                <a:gd name="connsiteX1090" fmla="*/ 2340954 w 3504793"/>
                <a:gd name="connsiteY1090" fmla="*/ 94050 h 1256101"/>
                <a:gd name="connsiteX1091" fmla="*/ 2341567 w 3504793"/>
                <a:gd name="connsiteY1091" fmla="*/ 89966 h 1256101"/>
                <a:gd name="connsiteX1092" fmla="*/ 2346985 w 3504793"/>
                <a:gd name="connsiteY1092" fmla="*/ 94638 h 1256101"/>
                <a:gd name="connsiteX1093" fmla="*/ 2354674 w 3504793"/>
                <a:gd name="connsiteY1093" fmla="*/ 89187 h 1256101"/>
                <a:gd name="connsiteX1094" fmla="*/ 2355387 w 3504793"/>
                <a:gd name="connsiteY1094" fmla="*/ 99609 h 1256101"/>
                <a:gd name="connsiteX1095" fmla="*/ 2362496 w 3504793"/>
                <a:gd name="connsiteY1095" fmla="*/ 101003 h 1256101"/>
                <a:gd name="connsiteX1096" fmla="*/ 2363538 w 3504793"/>
                <a:gd name="connsiteY1096" fmla="*/ 100321 h 1256101"/>
                <a:gd name="connsiteX1097" fmla="*/ 2364978 w 3504793"/>
                <a:gd name="connsiteY1097" fmla="*/ 101213 h 1256101"/>
                <a:gd name="connsiteX1098" fmla="*/ 2374994 w 3504793"/>
                <a:gd name="connsiteY1098" fmla="*/ 101823 h 1256101"/>
                <a:gd name="connsiteX1099" fmla="*/ 2375570 w 3504793"/>
                <a:gd name="connsiteY1099" fmla="*/ 104002 h 1256101"/>
                <a:gd name="connsiteX1100" fmla="*/ 2379154 w 3504793"/>
                <a:gd name="connsiteY1100" fmla="*/ 104460 h 1256101"/>
                <a:gd name="connsiteX1101" fmla="*/ 2381366 w 3504793"/>
                <a:gd name="connsiteY1101" fmla="*/ 105514 h 1256101"/>
                <a:gd name="connsiteX1102" fmla="*/ 2375974 w 3504793"/>
                <a:gd name="connsiteY1102" fmla="*/ 112297 h 1256101"/>
                <a:gd name="connsiteX1103" fmla="*/ 2376919 w 3504793"/>
                <a:gd name="connsiteY1103" fmla="*/ 115053 h 1256101"/>
                <a:gd name="connsiteX1104" fmla="*/ 2390802 w 3504793"/>
                <a:gd name="connsiteY1104" fmla="*/ 114468 h 1256101"/>
                <a:gd name="connsiteX1105" fmla="*/ 2385456 w 3504793"/>
                <a:gd name="connsiteY1105" fmla="*/ 110293 h 1256101"/>
                <a:gd name="connsiteX1106" fmla="*/ 2388925 w 3504793"/>
                <a:gd name="connsiteY1106" fmla="*/ 109810 h 1256101"/>
                <a:gd name="connsiteX1107" fmla="*/ 2400765 w 3504793"/>
                <a:gd name="connsiteY1107" fmla="*/ 111414 h 1256101"/>
                <a:gd name="connsiteX1108" fmla="*/ 2408736 w 3504793"/>
                <a:gd name="connsiteY1108" fmla="*/ 117950 h 1256101"/>
                <a:gd name="connsiteX1109" fmla="*/ 2418812 w 3504793"/>
                <a:gd name="connsiteY1109" fmla="*/ 116869 h 1256101"/>
                <a:gd name="connsiteX1110" fmla="*/ 2421245 w 3504793"/>
                <a:gd name="connsiteY1110" fmla="*/ 117199 h 1256101"/>
                <a:gd name="connsiteX1111" fmla="*/ 2454081 w 3504793"/>
                <a:gd name="connsiteY1111" fmla="*/ 86170 h 1256101"/>
                <a:gd name="connsiteX1112" fmla="*/ 2457364 w 3504793"/>
                <a:gd name="connsiteY1112" fmla="*/ 92441 h 1256101"/>
                <a:gd name="connsiteX1113" fmla="*/ 2512821 w 3504793"/>
                <a:gd name="connsiteY1113" fmla="*/ 67070 h 1256101"/>
                <a:gd name="connsiteX0" fmla="*/ 1453178 w 3504793"/>
                <a:gd name="connsiteY0" fmla="*/ 1162700 h 1256101"/>
                <a:gd name="connsiteX1" fmla="*/ 1457063 w 3504793"/>
                <a:gd name="connsiteY1" fmla="*/ 1165449 h 1256101"/>
                <a:gd name="connsiteX2" fmla="*/ 1454387 w 3504793"/>
                <a:gd name="connsiteY2" fmla="*/ 1167239 h 1256101"/>
                <a:gd name="connsiteX3" fmla="*/ 1453178 w 3504793"/>
                <a:gd name="connsiteY3" fmla="*/ 1162700 h 1256101"/>
                <a:gd name="connsiteX4" fmla="*/ 1457248 w 3504793"/>
                <a:gd name="connsiteY4" fmla="*/ 1147136 h 1256101"/>
                <a:gd name="connsiteX5" fmla="*/ 1448346 w 3504793"/>
                <a:gd name="connsiteY5" fmla="*/ 1149834 h 1256101"/>
                <a:gd name="connsiteX6" fmla="*/ 1446722 w 3504793"/>
                <a:gd name="connsiteY6" fmla="*/ 1146941 h 1256101"/>
                <a:gd name="connsiteX7" fmla="*/ 1457248 w 3504793"/>
                <a:gd name="connsiteY7" fmla="*/ 1147136 h 1256101"/>
                <a:gd name="connsiteX8" fmla="*/ 2106483 w 3504793"/>
                <a:gd name="connsiteY8" fmla="*/ 1183090 h 1256101"/>
                <a:gd name="connsiteX9" fmla="*/ 2110091 w 3504793"/>
                <a:gd name="connsiteY9" fmla="*/ 1183517 h 1256101"/>
                <a:gd name="connsiteX10" fmla="*/ 2106507 w 3504793"/>
                <a:gd name="connsiteY10" fmla="*/ 1183608 h 1256101"/>
                <a:gd name="connsiteX11" fmla="*/ 2106483 w 3504793"/>
                <a:gd name="connsiteY11" fmla="*/ 1183090 h 1256101"/>
                <a:gd name="connsiteX12" fmla="*/ 2149558 w 3504793"/>
                <a:gd name="connsiteY12" fmla="*/ 1176329 h 1256101"/>
                <a:gd name="connsiteX13" fmla="*/ 2154726 w 3504793"/>
                <a:gd name="connsiteY13" fmla="*/ 1176914 h 1256101"/>
                <a:gd name="connsiteX14" fmla="*/ 2106168 w 3504793"/>
                <a:gd name="connsiteY14" fmla="*/ 1176232 h 1256101"/>
                <a:gd name="connsiteX15" fmla="*/ 2106052 w 3504793"/>
                <a:gd name="connsiteY15" fmla="*/ 1173730 h 1256101"/>
                <a:gd name="connsiteX16" fmla="*/ 2149558 w 3504793"/>
                <a:gd name="connsiteY16" fmla="*/ 1176329 h 1256101"/>
                <a:gd name="connsiteX17" fmla="*/ 3004654 w 3504793"/>
                <a:gd name="connsiteY17" fmla="*/ 1216552 h 1256101"/>
                <a:gd name="connsiteX18" fmla="*/ 3010566 w 3504793"/>
                <a:gd name="connsiteY18" fmla="*/ 1217171 h 1256101"/>
                <a:gd name="connsiteX19" fmla="*/ 3009503 w 3504793"/>
                <a:gd name="connsiteY19" fmla="*/ 1217905 h 1256101"/>
                <a:gd name="connsiteX20" fmla="*/ 3004654 w 3504793"/>
                <a:gd name="connsiteY20" fmla="*/ 1216552 h 1256101"/>
                <a:gd name="connsiteX21" fmla="*/ 3025402 w 3504793"/>
                <a:gd name="connsiteY21" fmla="*/ 1140574 h 1256101"/>
                <a:gd name="connsiteX22" fmla="*/ 3025716 w 3504793"/>
                <a:gd name="connsiteY22" fmla="*/ 1141254 h 1256101"/>
                <a:gd name="connsiteX23" fmla="*/ 3026142 w 3504793"/>
                <a:gd name="connsiteY23" fmla="*/ 1141685 h 1256101"/>
                <a:gd name="connsiteX24" fmla="*/ 3030810 w 3504793"/>
                <a:gd name="connsiteY24" fmla="*/ 1141685 h 1256101"/>
                <a:gd name="connsiteX25" fmla="*/ 3025422 w 3504793"/>
                <a:gd name="connsiteY25" fmla="*/ 1140576 h 1256101"/>
                <a:gd name="connsiteX26" fmla="*/ 3025402 w 3504793"/>
                <a:gd name="connsiteY26" fmla="*/ 1140574 h 1256101"/>
                <a:gd name="connsiteX27" fmla="*/ 3170825 w 3504793"/>
                <a:gd name="connsiteY27" fmla="*/ 1141684 h 1256101"/>
                <a:gd name="connsiteX28" fmla="*/ 3168731 w 3504793"/>
                <a:gd name="connsiteY28" fmla="*/ 1142404 h 1256101"/>
                <a:gd name="connsiteX29" fmla="*/ 3158134 w 3504793"/>
                <a:gd name="connsiteY29" fmla="*/ 1141685 h 1256101"/>
                <a:gd name="connsiteX30" fmla="*/ 3170825 w 3504793"/>
                <a:gd name="connsiteY30" fmla="*/ 1141684 h 1256101"/>
                <a:gd name="connsiteX31" fmla="*/ 303746 w 3504793"/>
                <a:gd name="connsiteY31" fmla="*/ 762083 h 1256101"/>
                <a:gd name="connsiteX32" fmla="*/ 296195 w 3504793"/>
                <a:gd name="connsiteY32" fmla="*/ 764774 h 1256101"/>
                <a:gd name="connsiteX33" fmla="*/ 289198 w 3504793"/>
                <a:gd name="connsiteY33" fmla="*/ 764755 h 1256101"/>
                <a:gd name="connsiteX34" fmla="*/ 303746 w 3504793"/>
                <a:gd name="connsiteY34" fmla="*/ 762083 h 1256101"/>
                <a:gd name="connsiteX35" fmla="*/ 353342 w 3504793"/>
                <a:gd name="connsiteY35" fmla="*/ 752036 h 1256101"/>
                <a:gd name="connsiteX36" fmla="*/ 356914 w 3504793"/>
                <a:gd name="connsiteY36" fmla="*/ 755721 h 1256101"/>
                <a:gd name="connsiteX37" fmla="*/ 344413 w 3504793"/>
                <a:gd name="connsiteY37" fmla="*/ 754030 h 1256101"/>
                <a:gd name="connsiteX38" fmla="*/ 353342 w 3504793"/>
                <a:gd name="connsiteY38" fmla="*/ 752036 h 1256101"/>
                <a:gd name="connsiteX39" fmla="*/ 3320965 w 3504793"/>
                <a:gd name="connsiteY39" fmla="*/ 735872 h 1256101"/>
                <a:gd name="connsiteX40" fmla="*/ 3333119 w 3504793"/>
                <a:gd name="connsiteY40" fmla="*/ 739254 h 1256101"/>
                <a:gd name="connsiteX41" fmla="*/ 3324002 w 3504793"/>
                <a:gd name="connsiteY41" fmla="*/ 740011 h 1256101"/>
                <a:gd name="connsiteX42" fmla="*/ 3320965 w 3504793"/>
                <a:gd name="connsiteY42" fmla="*/ 735872 h 1256101"/>
                <a:gd name="connsiteX43" fmla="*/ 3382353 w 3504793"/>
                <a:gd name="connsiteY43" fmla="*/ 735194 h 1256101"/>
                <a:gd name="connsiteX44" fmla="*/ 3389281 w 3504793"/>
                <a:gd name="connsiteY44" fmla="*/ 736168 h 1256101"/>
                <a:gd name="connsiteX45" fmla="*/ 3374504 w 3504793"/>
                <a:gd name="connsiteY45" fmla="*/ 736829 h 1256101"/>
                <a:gd name="connsiteX46" fmla="*/ 3382353 w 3504793"/>
                <a:gd name="connsiteY46" fmla="*/ 735194 h 1256101"/>
                <a:gd name="connsiteX47" fmla="*/ 462817 w 3504793"/>
                <a:gd name="connsiteY47" fmla="*/ 331478 h 1256101"/>
                <a:gd name="connsiteX48" fmla="*/ 450244 w 3504793"/>
                <a:gd name="connsiteY48" fmla="*/ 333211 h 1256101"/>
                <a:gd name="connsiteX49" fmla="*/ 452220 w 3504793"/>
                <a:gd name="connsiteY49" fmla="*/ 332212 h 1256101"/>
                <a:gd name="connsiteX50" fmla="*/ 462817 w 3504793"/>
                <a:gd name="connsiteY50" fmla="*/ 331478 h 1256101"/>
                <a:gd name="connsiteX51" fmla="*/ 730648 w 3504793"/>
                <a:gd name="connsiteY51" fmla="*/ 260260 h 1256101"/>
                <a:gd name="connsiteX52" fmla="*/ 710254 w 3504793"/>
                <a:gd name="connsiteY52" fmla="*/ 278802 h 1256101"/>
                <a:gd name="connsiteX53" fmla="*/ 742058 w 3504793"/>
                <a:gd name="connsiteY53" fmla="*/ 273260 h 1256101"/>
                <a:gd name="connsiteX54" fmla="*/ 738201 w 3504793"/>
                <a:gd name="connsiteY54" fmla="*/ 269743 h 1256101"/>
                <a:gd name="connsiteX55" fmla="*/ 730648 w 3504793"/>
                <a:gd name="connsiteY55" fmla="*/ 260260 h 1256101"/>
                <a:gd name="connsiteX56" fmla="*/ 748545 w 3504793"/>
                <a:gd name="connsiteY56" fmla="*/ 253876 h 1256101"/>
                <a:gd name="connsiteX57" fmla="*/ 734632 w 3504793"/>
                <a:gd name="connsiteY57" fmla="*/ 258738 h 1256101"/>
                <a:gd name="connsiteX58" fmla="*/ 755071 w 3504793"/>
                <a:gd name="connsiteY58" fmla="*/ 260248 h 1256101"/>
                <a:gd name="connsiteX59" fmla="*/ 748545 w 3504793"/>
                <a:gd name="connsiteY59" fmla="*/ 253876 h 1256101"/>
                <a:gd name="connsiteX60" fmla="*/ 3060381 w 3504793"/>
                <a:gd name="connsiteY60" fmla="*/ 392167 h 1256101"/>
                <a:gd name="connsiteX61" fmla="*/ 3055608 w 3504793"/>
                <a:gd name="connsiteY61" fmla="*/ 394756 h 1256101"/>
                <a:gd name="connsiteX62" fmla="*/ 3058467 w 3504793"/>
                <a:gd name="connsiteY62" fmla="*/ 402515 h 1256101"/>
                <a:gd name="connsiteX63" fmla="*/ 3060721 w 3504793"/>
                <a:gd name="connsiteY63" fmla="*/ 402010 h 1256101"/>
                <a:gd name="connsiteX64" fmla="*/ 3071654 w 3504793"/>
                <a:gd name="connsiteY64" fmla="*/ 396782 h 1256101"/>
                <a:gd name="connsiteX65" fmla="*/ 3081211 w 3504793"/>
                <a:gd name="connsiteY65" fmla="*/ 406334 h 1256101"/>
                <a:gd name="connsiteX66" fmla="*/ 3089433 w 3504793"/>
                <a:gd name="connsiteY66" fmla="*/ 404197 h 1256101"/>
                <a:gd name="connsiteX67" fmla="*/ 3060381 w 3504793"/>
                <a:gd name="connsiteY67" fmla="*/ 392167 h 1256101"/>
                <a:gd name="connsiteX68" fmla="*/ 836270 w 3504793"/>
                <a:gd name="connsiteY68" fmla="*/ 38196 h 1256101"/>
                <a:gd name="connsiteX69" fmla="*/ 841118 w 3504793"/>
                <a:gd name="connsiteY69" fmla="*/ 39548 h 1256101"/>
                <a:gd name="connsiteX70" fmla="*/ 835207 w 3504793"/>
                <a:gd name="connsiteY70" fmla="*/ 38930 h 1256101"/>
                <a:gd name="connsiteX71" fmla="*/ 836270 w 3504793"/>
                <a:gd name="connsiteY71" fmla="*/ 38196 h 1256101"/>
                <a:gd name="connsiteX72" fmla="*/ 2397427 w 3504793"/>
                <a:gd name="connsiteY72" fmla="*/ 106266 h 1256101"/>
                <a:gd name="connsiteX73" fmla="*/ 2399049 w 3504793"/>
                <a:gd name="connsiteY73" fmla="*/ 109159 h 1256101"/>
                <a:gd name="connsiteX74" fmla="*/ 2388524 w 3504793"/>
                <a:gd name="connsiteY74" fmla="*/ 108964 h 1256101"/>
                <a:gd name="connsiteX75" fmla="*/ 2397427 w 3504793"/>
                <a:gd name="connsiteY75" fmla="*/ 106266 h 1256101"/>
                <a:gd name="connsiteX76" fmla="*/ 2391384 w 3504793"/>
                <a:gd name="connsiteY76" fmla="*/ 88862 h 1256101"/>
                <a:gd name="connsiteX77" fmla="*/ 2392593 w 3504793"/>
                <a:gd name="connsiteY77" fmla="*/ 93400 h 1256101"/>
                <a:gd name="connsiteX78" fmla="*/ 2388710 w 3504793"/>
                <a:gd name="connsiteY78" fmla="*/ 90651 h 1256101"/>
                <a:gd name="connsiteX79" fmla="*/ 2391384 w 3504793"/>
                <a:gd name="connsiteY79" fmla="*/ 88862 h 1256101"/>
                <a:gd name="connsiteX80" fmla="*/ 2512821 w 3504793"/>
                <a:gd name="connsiteY80" fmla="*/ 67070 h 1256101"/>
                <a:gd name="connsiteX81" fmla="*/ 2534157 w 3504793"/>
                <a:gd name="connsiteY81" fmla="*/ 84870 h 1256101"/>
                <a:gd name="connsiteX82" fmla="*/ 2534689 w 3504793"/>
                <a:gd name="connsiteY82" fmla="*/ 105219 h 1256101"/>
                <a:gd name="connsiteX83" fmla="*/ 2550890 w 3504793"/>
                <a:gd name="connsiteY83" fmla="*/ 98887 h 1256101"/>
                <a:gd name="connsiteX84" fmla="*/ 2584867 w 3504793"/>
                <a:gd name="connsiteY84" fmla="*/ 123020 h 1256101"/>
                <a:gd name="connsiteX85" fmla="*/ 2604856 w 3504793"/>
                <a:gd name="connsiteY85" fmla="*/ 129751 h 1256101"/>
                <a:gd name="connsiteX86" fmla="*/ 2611630 w 3504793"/>
                <a:gd name="connsiteY86" fmla="*/ 139177 h 1256101"/>
                <a:gd name="connsiteX87" fmla="*/ 2618513 w 3504793"/>
                <a:gd name="connsiteY87" fmla="*/ 137762 h 1256101"/>
                <a:gd name="connsiteX88" fmla="*/ 2620155 w 3504793"/>
                <a:gd name="connsiteY88" fmla="*/ 138009 h 1256101"/>
                <a:gd name="connsiteX89" fmla="*/ 2637357 w 3504793"/>
                <a:gd name="connsiteY89" fmla="*/ 115443 h 1256101"/>
                <a:gd name="connsiteX90" fmla="*/ 2706300 w 3504793"/>
                <a:gd name="connsiteY90" fmla="*/ 143311 h 1256101"/>
                <a:gd name="connsiteX91" fmla="*/ 2731687 w 3504793"/>
                <a:gd name="connsiteY91" fmla="*/ 138640 h 1256101"/>
                <a:gd name="connsiteX92" fmla="*/ 2753618 w 3504793"/>
                <a:gd name="connsiteY92" fmla="*/ 141731 h 1256101"/>
                <a:gd name="connsiteX93" fmla="*/ 2777546 w 3504793"/>
                <a:gd name="connsiteY93" fmla="*/ 139500 h 1256101"/>
                <a:gd name="connsiteX94" fmla="*/ 2812923 w 3504793"/>
                <a:gd name="connsiteY94" fmla="*/ 154466 h 1256101"/>
                <a:gd name="connsiteX95" fmla="*/ 2827458 w 3504793"/>
                <a:gd name="connsiteY95" fmla="*/ 150504 h 1256101"/>
                <a:gd name="connsiteX96" fmla="*/ 2832856 w 3504793"/>
                <a:gd name="connsiteY96" fmla="*/ 156808 h 1256101"/>
                <a:gd name="connsiteX97" fmla="*/ 2864362 w 3504793"/>
                <a:gd name="connsiteY97" fmla="*/ 150321 h 1256101"/>
                <a:gd name="connsiteX98" fmla="*/ 2856666 w 3504793"/>
                <a:gd name="connsiteY98" fmla="*/ 161581 h 1256101"/>
                <a:gd name="connsiteX99" fmla="*/ 2862411 w 3504793"/>
                <a:gd name="connsiteY99" fmla="*/ 167243 h 1256101"/>
                <a:gd name="connsiteX100" fmla="*/ 2895075 w 3504793"/>
                <a:gd name="connsiteY100" fmla="*/ 160590 h 1256101"/>
                <a:gd name="connsiteX101" fmla="*/ 2898443 w 3504793"/>
                <a:gd name="connsiteY101" fmla="*/ 163670 h 1256101"/>
                <a:gd name="connsiteX102" fmla="*/ 2920063 w 3504793"/>
                <a:gd name="connsiteY102" fmla="*/ 156149 h 1256101"/>
                <a:gd name="connsiteX103" fmla="*/ 2918170 w 3504793"/>
                <a:gd name="connsiteY103" fmla="*/ 173076 h 1256101"/>
                <a:gd name="connsiteX104" fmla="*/ 2976680 w 3504793"/>
                <a:gd name="connsiteY104" fmla="*/ 146368 h 1256101"/>
                <a:gd name="connsiteX105" fmla="*/ 2979240 w 3504793"/>
                <a:gd name="connsiteY105" fmla="*/ 148410 h 1256101"/>
                <a:gd name="connsiteX106" fmla="*/ 2984778 w 3504793"/>
                <a:gd name="connsiteY106" fmla="*/ 157327 h 1256101"/>
                <a:gd name="connsiteX107" fmla="*/ 2978442 w 3504793"/>
                <a:gd name="connsiteY107" fmla="*/ 163311 h 1256101"/>
                <a:gd name="connsiteX108" fmla="*/ 2997980 w 3504793"/>
                <a:gd name="connsiteY108" fmla="*/ 168109 h 1256101"/>
                <a:gd name="connsiteX109" fmla="*/ 3026625 w 3504793"/>
                <a:gd name="connsiteY109" fmla="*/ 212304 h 1256101"/>
                <a:gd name="connsiteX110" fmla="*/ 3031506 w 3504793"/>
                <a:gd name="connsiteY110" fmla="*/ 213069 h 1256101"/>
                <a:gd name="connsiteX111" fmla="*/ 3036816 w 3504793"/>
                <a:gd name="connsiteY111" fmla="*/ 214035 h 1256101"/>
                <a:gd name="connsiteX112" fmla="*/ 3032879 w 3504793"/>
                <a:gd name="connsiteY112" fmla="*/ 219767 h 1256101"/>
                <a:gd name="connsiteX113" fmla="*/ 3033619 w 3504793"/>
                <a:gd name="connsiteY113" fmla="*/ 220741 h 1256101"/>
                <a:gd name="connsiteX114" fmla="*/ 3036827 w 3504793"/>
                <a:gd name="connsiteY114" fmla="*/ 223087 h 1256101"/>
                <a:gd name="connsiteX115" fmla="*/ 3039264 w 3504793"/>
                <a:gd name="connsiteY115" fmla="*/ 223097 h 1256101"/>
                <a:gd name="connsiteX116" fmla="*/ 3039852 w 3504793"/>
                <a:gd name="connsiteY116" fmla="*/ 223404 h 1256101"/>
                <a:gd name="connsiteX117" fmla="*/ 3048854 w 3504793"/>
                <a:gd name="connsiteY117" fmla="*/ 223735 h 1256101"/>
                <a:gd name="connsiteX118" fmla="*/ 3051525 w 3504793"/>
                <a:gd name="connsiteY118" fmla="*/ 224561 h 1256101"/>
                <a:gd name="connsiteX119" fmla="*/ 3052124 w 3504793"/>
                <a:gd name="connsiteY119" fmla="*/ 224057 h 1256101"/>
                <a:gd name="connsiteX120" fmla="*/ 3057285 w 3504793"/>
                <a:gd name="connsiteY120" fmla="*/ 224571 h 1256101"/>
                <a:gd name="connsiteX121" fmla="*/ 3061600 w 3504793"/>
                <a:gd name="connsiteY121" fmla="*/ 225615 h 1256101"/>
                <a:gd name="connsiteX122" fmla="*/ 3065545 w 3504793"/>
                <a:gd name="connsiteY122" fmla="*/ 223419 h 1256101"/>
                <a:gd name="connsiteX123" fmla="*/ 3076721 w 3504793"/>
                <a:gd name="connsiteY123" fmla="*/ 237237 h 1256101"/>
                <a:gd name="connsiteX124" fmla="*/ 3094349 w 3504793"/>
                <a:gd name="connsiteY124" fmla="*/ 240865 h 1256101"/>
                <a:gd name="connsiteX125" fmla="*/ 3090257 w 3504793"/>
                <a:gd name="connsiteY125" fmla="*/ 243227 h 1256101"/>
                <a:gd name="connsiteX126" fmla="*/ 3094567 w 3504793"/>
                <a:gd name="connsiteY126" fmla="*/ 243128 h 1256101"/>
                <a:gd name="connsiteX127" fmla="*/ 3091631 w 3504793"/>
                <a:gd name="connsiteY127" fmla="*/ 265506 h 1256101"/>
                <a:gd name="connsiteX128" fmla="*/ 3101936 w 3504793"/>
                <a:gd name="connsiteY128" fmla="*/ 250201 h 1256101"/>
                <a:gd name="connsiteX129" fmla="*/ 3090040 w 3504793"/>
                <a:gd name="connsiteY129" fmla="*/ 290233 h 1256101"/>
                <a:gd name="connsiteX130" fmla="*/ 3093672 w 3504793"/>
                <a:gd name="connsiteY130" fmla="*/ 293981 h 1256101"/>
                <a:gd name="connsiteX131" fmla="*/ 3096964 w 3504793"/>
                <a:gd name="connsiteY131" fmla="*/ 296362 h 1256101"/>
                <a:gd name="connsiteX132" fmla="*/ 3113040 w 3504793"/>
                <a:gd name="connsiteY132" fmla="*/ 261060 h 1256101"/>
                <a:gd name="connsiteX133" fmla="*/ 3104530 w 3504793"/>
                <a:gd name="connsiteY133" fmla="*/ 302022 h 1256101"/>
                <a:gd name="connsiteX134" fmla="*/ 3110081 w 3504793"/>
                <a:gd name="connsiteY134" fmla="*/ 298572 h 1256101"/>
                <a:gd name="connsiteX135" fmla="*/ 3108970 w 3504793"/>
                <a:gd name="connsiteY135" fmla="*/ 303044 h 1256101"/>
                <a:gd name="connsiteX136" fmla="*/ 3131834 w 3504793"/>
                <a:gd name="connsiteY136" fmla="*/ 303952 h 1256101"/>
                <a:gd name="connsiteX137" fmla="*/ 3123668 w 3504793"/>
                <a:gd name="connsiteY137" fmla="*/ 306324 h 1256101"/>
                <a:gd name="connsiteX138" fmla="*/ 3132799 w 3504793"/>
                <a:gd name="connsiteY138" fmla="*/ 305856 h 1256101"/>
                <a:gd name="connsiteX139" fmla="*/ 3131538 w 3504793"/>
                <a:gd name="connsiteY139" fmla="*/ 325148 h 1256101"/>
                <a:gd name="connsiteX140" fmla="*/ 3150021 w 3504793"/>
                <a:gd name="connsiteY140" fmla="*/ 311215 h 1256101"/>
                <a:gd name="connsiteX141" fmla="*/ 3133653 w 3504793"/>
                <a:gd name="connsiteY141" fmla="*/ 346318 h 1256101"/>
                <a:gd name="connsiteX142" fmla="*/ 3142199 w 3504793"/>
                <a:gd name="connsiteY142" fmla="*/ 349184 h 1256101"/>
                <a:gd name="connsiteX143" fmla="*/ 3149721 w 3504793"/>
                <a:gd name="connsiteY143" fmla="*/ 350915 h 1256101"/>
                <a:gd name="connsiteX144" fmla="*/ 3176017 w 3504793"/>
                <a:gd name="connsiteY144" fmla="*/ 319463 h 1256101"/>
                <a:gd name="connsiteX145" fmla="*/ 3167044 w 3504793"/>
                <a:gd name="connsiteY145" fmla="*/ 355055 h 1256101"/>
                <a:gd name="connsiteX146" fmla="*/ 3178067 w 3504793"/>
                <a:gd name="connsiteY146" fmla="*/ 351626 h 1256101"/>
                <a:gd name="connsiteX147" fmla="*/ 3175879 w 3504793"/>
                <a:gd name="connsiteY147" fmla="*/ 357878 h 1256101"/>
                <a:gd name="connsiteX148" fmla="*/ 3181063 w 3504793"/>
                <a:gd name="connsiteY148" fmla="*/ 359313 h 1256101"/>
                <a:gd name="connsiteX149" fmla="*/ 3479417 w 3504793"/>
                <a:gd name="connsiteY149" fmla="*/ 380312 h 1256101"/>
                <a:gd name="connsiteX150" fmla="*/ 3063357 w 3504793"/>
                <a:gd name="connsiteY150" fmla="*/ 359767 h 1256101"/>
                <a:gd name="connsiteX151" fmla="*/ 3061711 w 3504793"/>
                <a:gd name="connsiteY151" fmla="*/ 366366 h 1256101"/>
                <a:gd name="connsiteX152" fmla="*/ 3076203 w 3504793"/>
                <a:gd name="connsiteY152" fmla="*/ 365425 h 1256101"/>
                <a:gd name="connsiteX153" fmla="*/ 3071937 w 3504793"/>
                <a:gd name="connsiteY153" fmla="*/ 377966 h 1256101"/>
                <a:gd name="connsiteX154" fmla="*/ 3071933 w 3504793"/>
                <a:gd name="connsiteY154" fmla="*/ 377986 h 1256101"/>
                <a:gd name="connsiteX155" fmla="*/ 3072659 w 3504793"/>
                <a:gd name="connsiteY155" fmla="*/ 377689 h 1256101"/>
                <a:gd name="connsiteX156" fmla="*/ 3080291 w 3504793"/>
                <a:gd name="connsiteY156" fmla="*/ 371076 h 1256101"/>
                <a:gd name="connsiteX157" fmla="*/ 3082612 w 3504793"/>
                <a:gd name="connsiteY157" fmla="*/ 380714 h 1256101"/>
                <a:gd name="connsiteX158" fmla="*/ 3081880 w 3504793"/>
                <a:gd name="connsiteY158" fmla="*/ 382686 h 1256101"/>
                <a:gd name="connsiteX159" fmla="*/ 3084001 w 3504793"/>
                <a:gd name="connsiteY159" fmla="*/ 386476 h 1256101"/>
                <a:gd name="connsiteX160" fmla="*/ 3084380 w 3504793"/>
                <a:gd name="connsiteY160" fmla="*/ 386317 h 1256101"/>
                <a:gd name="connsiteX161" fmla="*/ 3089711 w 3504793"/>
                <a:gd name="connsiteY161" fmla="*/ 394051 h 1256101"/>
                <a:gd name="connsiteX162" fmla="*/ 3087976 w 3504793"/>
                <a:gd name="connsiteY162" fmla="*/ 398387 h 1256101"/>
                <a:gd name="connsiteX163" fmla="*/ 3092943 w 3504793"/>
                <a:gd name="connsiteY163" fmla="*/ 398381 h 1256101"/>
                <a:gd name="connsiteX164" fmla="*/ 3093689 w 3504793"/>
                <a:gd name="connsiteY164" fmla="*/ 398254 h 1256101"/>
                <a:gd name="connsiteX165" fmla="*/ 3093811 w 3504793"/>
                <a:gd name="connsiteY165" fmla="*/ 398234 h 1256101"/>
                <a:gd name="connsiteX166" fmla="*/ 3105439 w 3504793"/>
                <a:gd name="connsiteY166" fmla="*/ 404331 h 1256101"/>
                <a:gd name="connsiteX167" fmla="*/ 3102523 w 3504793"/>
                <a:gd name="connsiteY167" fmla="*/ 410630 h 1256101"/>
                <a:gd name="connsiteX168" fmla="*/ 3093083 w 3504793"/>
                <a:gd name="connsiteY168" fmla="*/ 405991 h 1256101"/>
                <a:gd name="connsiteX169" fmla="*/ 3090405 w 3504793"/>
                <a:gd name="connsiteY169" fmla="*/ 413586 h 1256101"/>
                <a:gd name="connsiteX170" fmla="*/ 3120974 w 3504793"/>
                <a:gd name="connsiteY170" fmla="*/ 411494 h 1256101"/>
                <a:gd name="connsiteX171" fmla="*/ 3114701 w 3504793"/>
                <a:gd name="connsiteY171" fmla="*/ 422540 h 1256101"/>
                <a:gd name="connsiteX172" fmla="*/ 3114696 w 3504793"/>
                <a:gd name="connsiteY172" fmla="*/ 422557 h 1256101"/>
                <a:gd name="connsiteX173" fmla="*/ 3116170 w 3504793"/>
                <a:gd name="connsiteY173" fmla="*/ 422239 h 1256101"/>
                <a:gd name="connsiteX174" fmla="*/ 3130912 w 3504793"/>
                <a:gd name="connsiteY174" fmla="*/ 415937 h 1256101"/>
                <a:gd name="connsiteX175" fmla="*/ 3137983 w 3504793"/>
                <a:gd name="connsiteY175" fmla="*/ 423928 h 1256101"/>
                <a:gd name="connsiteX176" fmla="*/ 3136866 w 3504793"/>
                <a:gd name="connsiteY176" fmla="*/ 425670 h 1256101"/>
                <a:gd name="connsiteX177" fmla="*/ 3141548 w 3504793"/>
                <a:gd name="connsiteY177" fmla="*/ 428151 h 1256101"/>
                <a:gd name="connsiteX178" fmla="*/ 3142212 w 3504793"/>
                <a:gd name="connsiteY178" fmla="*/ 428704 h 1256101"/>
                <a:gd name="connsiteX179" fmla="*/ 3142981 w 3504793"/>
                <a:gd name="connsiteY179" fmla="*/ 428536 h 1256101"/>
                <a:gd name="connsiteX180" fmla="*/ 3156020 w 3504793"/>
                <a:gd name="connsiteY180" fmla="*/ 434637 h 1256101"/>
                <a:gd name="connsiteX181" fmla="*/ 3153298 w 3504793"/>
                <a:gd name="connsiteY181" fmla="*/ 438480 h 1256101"/>
                <a:gd name="connsiteX182" fmla="*/ 3163847 w 3504793"/>
                <a:gd name="connsiteY182" fmla="*/ 438033 h 1256101"/>
                <a:gd name="connsiteX183" fmla="*/ 3165404 w 3504793"/>
                <a:gd name="connsiteY183" fmla="*/ 437858 h 1256101"/>
                <a:gd name="connsiteX184" fmla="*/ 3165658 w 3504793"/>
                <a:gd name="connsiteY184" fmla="*/ 437831 h 1256101"/>
                <a:gd name="connsiteX185" fmla="*/ 3191708 w 3504793"/>
                <a:gd name="connsiteY185" fmla="*/ 441981 h 1256101"/>
                <a:gd name="connsiteX186" fmla="*/ 3186912 w 3504793"/>
                <a:gd name="connsiteY186" fmla="*/ 447597 h 1256101"/>
                <a:gd name="connsiteX187" fmla="*/ 3086316 w 3504793"/>
                <a:gd name="connsiteY187" fmla="*/ 437567 h 1256101"/>
                <a:gd name="connsiteX188" fmla="*/ 3090555 w 3504793"/>
                <a:gd name="connsiteY188" fmla="*/ 442688 h 1256101"/>
                <a:gd name="connsiteX189" fmla="*/ 3091008 w 3504793"/>
                <a:gd name="connsiteY189" fmla="*/ 444371 h 1256101"/>
                <a:gd name="connsiteX190" fmla="*/ 3168619 w 3504793"/>
                <a:gd name="connsiteY190" fmla="*/ 475924 h 1256101"/>
                <a:gd name="connsiteX191" fmla="*/ 3182591 w 3504793"/>
                <a:gd name="connsiteY191" fmla="*/ 490472 h 1256101"/>
                <a:gd name="connsiteX192" fmla="*/ 3075458 w 3504793"/>
                <a:gd name="connsiteY192" fmla="*/ 484931 h 1256101"/>
                <a:gd name="connsiteX193" fmla="*/ 3080814 w 3504793"/>
                <a:gd name="connsiteY193" fmla="*/ 490219 h 1256101"/>
                <a:gd name="connsiteX194" fmla="*/ 3118679 w 3504793"/>
                <a:gd name="connsiteY194" fmla="*/ 504451 h 1256101"/>
                <a:gd name="connsiteX195" fmla="*/ 3121991 w 3504793"/>
                <a:gd name="connsiteY195" fmla="*/ 505520 h 1256101"/>
                <a:gd name="connsiteX196" fmla="*/ 3168323 w 3504793"/>
                <a:gd name="connsiteY196" fmla="*/ 520362 h 1256101"/>
                <a:gd name="connsiteX197" fmla="*/ 3133269 w 3504793"/>
                <a:gd name="connsiteY197" fmla="*/ 522466 h 1256101"/>
                <a:gd name="connsiteX198" fmla="*/ 3131539 w 3504793"/>
                <a:gd name="connsiteY198" fmla="*/ 541478 h 1256101"/>
                <a:gd name="connsiteX199" fmla="*/ 3150021 w 3504793"/>
                <a:gd name="connsiteY199" fmla="*/ 532063 h 1256101"/>
                <a:gd name="connsiteX200" fmla="*/ 3133651 w 3504793"/>
                <a:gd name="connsiteY200" fmla="*/ 555785 h 1256101"/>
                <a:gd name="connsiteX201" fmla="*/ 3142199 w 3504793"/>
                <a:gd name="connsiteY201" fmla="*/ 557720 h 1256101"/>
                <a:gd name="connsiteX202" fmla="*/ 3149721 w 3504793"/>
                <a:gd name="connsiteY202" fmla="*/ 558892 h 1256101"/>
                <a:gd name="connsiteX203" fmla="*/ 3176017 w 3504793"/>
                <a:gd name="connsiteY203" fmla="*/ 537636 h 1256101"/>
                <a:gd name="connsiteX204" fmla="*/ 3167046 w 3504793"/>
                <a:gd name="connsiteY204" fmla="*/ 561690 h 1256101"/>
                <a:gd name="connsiteX205" fmla="*/ 3178068 w 3504793"/>
                <a:gd name="connsiteY205" fmla="*/ 559372 h 1256101"/>
                <a:gd name="connsiteX206" fmla="*/ 3175879 w 3504793"/>
                <a:gd name="connsiteY206" fmla="*/ 563598 h 1256101"/>
                <a:gd name="connsiteX207" fmla="*/ 3181063 w 3504793"/>
                <a:gd name="connsiteY207" fmla="*/ 564567 h 1256101"/>
                <a:gd name="connsiteX208" fmla="*/ 3177285 w 3504793"/>
                <a:gd name="connsiteY208" fmla="*/ 566633 h 1256101"/>
                <a:gd name="connsiteX209" fmla="*/ 3177683 w 3504793"/>
                <a:gd name="connsiteY209" fmla="*/ 567783 h 1256101"/>
                <a:gd name="connsiteX210" fmla="*/ 3168182 w 3504793"/>
                <a:gd name="connsiteY210" fmla="*/ 570409 h 1256101"/>
                <a:gd name="connsiteX211" fmla="*/ 3166771 w 3504793"/>
                <a:gd name="connsiteY211" fmla="*/ 571618 h 1256101"/>
                <a:gd name="connsiteX212" fmla="*/ 3183430 w 3504793"/>
                <a:gd name="connsiteY212" fmla="*/ 573000 h 1256101"/>
                <a:gd name="connsiteX213" fmla="*/ 3171775 w 3504793"/>
                <a:gd name="connsiteY213" fmla="*/ 582575 h 1256101"/>
                <a:gd name="connsiteX214" fmla="*/ 3175130 w 3504793"/>
                <a:gd name="connsiteY214" fmla="*/ 588069 h 1256101"/>
                <a:gd name="connsiteX215" fmla="*/ 3189852 w 3504793"/>
                <a:gd name="connsiteY215" fmla="*/ 590104 h 1256101"/>
                <a:gd name="connsiteX216" fmla="*/ 3224911 w 3504793"/>
                <a:gd name="connsiteY216" fmla="*/ 573889 h 1256101"/>
                <a:gd name="connsiteX217" fmla="*/ 3226101 w 3504793"/>
                <a:gd name="connsiteY217" fmla="*/ 588470 h 1256101"/>
                <a:gd name="connsiteX218" fmla="*/ 3232187 w 3504793"/>
                <a:gd name="connsiteY218" fmla="*/ 585309 h 1256101"/>
                <a:gd name="connsiteX219" fmla="*/ 3235176 w 3504793"/>
                <a:gd name="connsiteY219" fmla="*/ 589264 h 1256101"/>
                <a:gd name="connsiteX220" fmla="*/ 3228376 w 3504793"/>
                <a:gd name="connsiteY220" fmla="*/ 616481 h 1256101"/>
                <a:gd name="connsiteX221" fmla="*/ 3233265 w 3504793"/>
                <a:gd name="connsiteY221" fmla="*/ 618612 h 1256101"/>
                <a:gd name="connsiteX222" fmla="*/ 3226900 w 3504793"/>
                <a:gd name="connsiteY222" fmla="*/ 622026 h 1256101"/>
                <a:gd name="connsiteX223" fmla="*/ 3226593 w 3504793"/>
                <a:gd name="connsiteY223" fmla="*/ 623185 h 1256101"/>
                <a:gd name="connsiteX224" fmla="*/ 3235480 w 3504793"/>
                <a:gd name="connsiteY224" fmla="*/ 623078 h 1256101"/>
                <a:gd name="connsiteX225" fmla="*/ 3260422 w 3504793"/>
                <a:gd name="connsiteY225" fmla="*/ 606847 h 1256101"/>
                <a:gd name="connsiteX226" fmla="*/ 3263207 w 3504793"/>
                <a:gd name="connsiteY226" fmla="*/ 617712 h 1256101"/>
                <a:gd name="connsiteX227" fmla="*/ 3267493 w 3504793"/>
                <a:gd name="connsiteY227" fmla="*/ 614631 h 1256101"/>
                <a:gd name="connsiteX228" fmla="*/ 3270302 w 3504793"/>
                <a:gd name="connsiteY228" fmla="*/ 617273 h 1256101"/>
                <a:gd name="connsiteX229" fmla="*/ 3268385 w 3504793"/>
                <a:gd name="connsiteY229" fmla="*/ 637541 h 1256101"/>
                <a:gd name="connsiteX230" fmla="*/ 3270811 w 3504793"/>
                <a:gd name="connsiteY230" fmla="*/ 639862 h 1256101"/>
                <a:gd name="connsiteX231" fmla="*/ 3270544 w 3504793"/>
                <a:gd name="connsiteY231" fmla="*/ 640124 h 1256101"/>
                <a:gd name="connsiteX232" fmla="*/ 3268527 w 3504793"/>
                <a:gd name="connsiteY232" fmla="*/ 645598 h 1256101"/>
                <a:gd name="connsiteX233" fmla="*/ 3269266 w 3504793"/>
                <a:gd name="connsiteY233" fmla="*/ 651011 h 1256101"/>
                <a:gd name="connsiteX234" fmla="*/ 3272840 w 3504793"/>
                <a:gd name="connsiteY234" fmla="*/ 650880 h 1256101"/>
                <a:gd name="connsiteX235" fmla="*/ 3297588 w 3504793"/>
                <a:gd name="connsiteY235" fmla="*/ 645155 h 1256101"/>
                <a:gd name="connsiteX236" fmla="*/ 3300303 w 3504793"/>
                <a:gd name="connsiteY236" fmla="*/ 646213 h 1256101"/>
                <a:gd name="connsiteX237" fmla="*/ 3300515 w 3504793"/>
                <a:gd name="connsiteY237" fmla="*/ 648344 h 1256101"/>
                <a:gd name="connsiteX238" fmla="*/ 3307609 w 3504793"/>
                <a:gd name="connsiteY238" fmla="*/ 647976 h 1256101"/>
                <a:gd name="connsiteX239" fmla="*/ 3305954 w 3504793"/>
                <a:gd name="connsiteY239" fmla="*/ 654157 h 1256101"/>
                <a:gd name="connsiteX240" fmla="*/ 3305743 w 3504793"/>
                <a:gd name="connsiteY240" fmla="*/ 655672 h 1256101"/>
                <a:gd name="connsiteX241" fmla="*/ 3307789 w 3504793"/>
                <a:gd name="connsiteY241" fmla="*/ 659737 h 1256101"/>
                <a:gd name="connsiteX242" fmla="*/ 3342481 w 3504793"/>
                <a:gd name="connsiteY242" fmla="*/ 656678 h 1256101"/>
                <a:gd name="connsiteX243" fmla="*/ 3321358 w 3504793"/>
                <a:gd name="connsiteY243" fmla="*/ 663419 h 1256101"/>
                <a:gd name="connsiteX244" fmla="*/ 3335025 w 3504793"/>
                <a:gd name="connsiteY244" fmla="*/ 665300 h 1256101"/>
                <a:gd name="connsiteX245" fmla="*/ 3321105 w 3504793"/>
                <a:gd name="connsiteY245" fmla="*/ 667066 h 1256101"/>
                <a:gd name="connsiteX246" fmla="*/ 3319565 w 3504793"/>
                <a:gd name="connsiteY246" fmla="*/ 666969 h 1256101"/>
                <a:gd name="connsiteX247" fmla="*/ 3346806 w 3504793"/>
                <a:gd name="connsiteY247" fmla="*/ 673634 h 1256101"/>
                <a:gd name="connsiteX248" fmla="*/ 3324746 w 3504793"/>
                <a:gd name="connsiteY248" fmla="*/ 678899 h 1256101"/>
                <a:gd name="connsiteX249" fmla="*/ 3332636 w 3504793"/>
                <a:gd name="connsiteY249" fmla="*/ 681700 h 1256101"/>
                <a:gd name="connsiteX250" fmla="*/ 3308089 w 3504793"/>
                <a:gd name="connsiteY250" fmla="*/ 683701 h 1256101"/>
                <a:gd name="connsiteX251" fmla="*/ 3311571 w 3504793"/>
                <a:gd name="connsiteY251" fmla="*/ 688671 h 1256101"/>
                <a:gd name="connsiteX252" fmla="*/ 3319089 w 3504793"/>
                <a:gd name="connsiteY252" fmla="*/ 688533 h 1256101"/>
                <a:gd name="connsiteX253" fmla="*/ 3314418 w 3504793"/>
                <a:gd name="connsiteY253" fmla="*/ 691864 h 1256101"/>
                <a:gd name="connsiteX254" fmla="*/ 3315632 w 3504793"/>
                <a:gd name="connsiteY254" fmla="*/ 693471 h 1256101"/>
                <a:gd name="connsiteX255" fmla="*/ 3338558 w 3504793"/>
                <a:gd name="connsiteY255" fmla="*/ 695578 h 1256101"/>
                <a:gd name="connsiteX256" fmla="*/ 3322859 w 3504793"/>
                <a:gd name="connsiteY256" fmla="*/ 700284 h 1256101"/>
                <a:gd name="connsiteX257" fmla="*/ 3322022 w 3504793"/>
                <a:gd name="connsiteY257" fmla="*/ 700726 h 1256101"/>
                <a:gd name="connsiteX258" fmla="*/ 3322062 w 3504793"/>
                <a:gd name="connsiteY258" fmla="*/ 700723 h 1256101"/>
                <a:gd name="connsiteX259" fmla="*/ 3348436 w 3504793"/>
                <a:gd name="connsiteY259" fmla="*/ 697918 h 1256101"/>
                <a:gd name="connsiteX260" fmla="*/ 3341724 w 3504793"/>
                <a:gd name="connsiteY260" fmla="*/ 706625 h 1256101"/>
                <a:gd name="connsiteX261" fmla="*/ 3366931 w 3504793"/>
                <a:gd name="connsiteY261" fmla="*/ 704565 h 1256101"/>
                <a:gd name="connsiteX262" fmla="*/ 3366248 w 3504793"/>
                <a:gd name="connsiteY262" fmla="*/ 706017 h 1256101"/>
                <a:gd name="connsiteX263" fmla="*/ 3358259 w 3504793"/>
                <a:gd name="connsiteY263" fmla="*/ 708489 h 1256101"/>
                <a:gd name="connsiteX264" fmla="*/ 3380186 w 3504793"/>
                <a:gd name="connsiteY264" fmla="*/ 710232 h 1256101"/>
                <a:gd name="connsiteX265" fmla="*/ 3354441 w 3504793"/>
                <a:gd name="connsiteY265" fmla="*/ 716252 h 1256101"/>
                <a:gd name="connsiteX266" fmla="*/ 3354241 w 3504793"/>
                <a:gd name="connsiteY266" fmla="*/ 716593 h 1256101"/>
                <a:gd name="connsiteX267" fmla="*/ 3368128 w 3504793"/>
                <a:gd name="connsiteY267" fmla="*/ 716665 h 1256101"/>
                <a:gd name="connsiteX268" fmla="*/ 3354383 w 3504793"/>
                <a:gd name="connsiteY268" fmla="*/ 718985 h 1256101"/>
                <a:gd name="connsiteX269" fmla="*/ 3375331 w 3504793"/>
                <a:gd name="connsiteY269" fmla="*/ 721776 h 1256101"/>
                <a:gd name="connsiteX270" fmla="*/ 3340680 w 3504793"/>
                <a:gd name="connsiteY270" fmla="*/ 722486 h 1256101"/>
                <a:gd name="connsiteX271" fmla="*/ 3338506 w 3504793"/>
                <a:gd name="connsiteY271" fmla="*/ 725332 h 1256101"/>
                <a:gd name="connsiteX272" fmla="*/ 3341156 w 3504793"/>
                <a:gd name="connsiteY272" fmla="*/ 725712 h 1256101"/>
                <a:gd name="connsiteX273" fmla="*/ 3338672 w 3504793"/>
                <a:gd name="connsiteY273" fmla="*/ 726314 h 1256101"/>
                <a:gd name="connsiteX274" fmla="*/ 3340137 w 3504793"/>
                <a:gd name="connsiteY274" fmla="*/ 730270 h 1256101"/>
                <a:gd name="connsiteX275" fmla="*/ 3333041 w 3504793"/>
                <a:gd name="connsiteY275" fmla="*/ 730585 h 1256101"/>
                <a:gd name="connsiteX276" fmla="*/ 3332765 w 3504793"/>
                <a:gd name="connsiteY276" fmla="*/ 732010 h 1256101"/>
                <a:gd name="connsiteX277" fmla="*/ 3330012 w 3504793"/>
                <a:gd name="connsiteY277" fmla="*/ 732921 h 1256101"/>
                <a:gd name="connsiteX278" fmla="*/ 3305405 w 3504793"/>
                <a:gd name="connsiteY278" fmla="*/ 731085 h 1256101"/>
                <a:gd name="connsiteX279" fmla="*/ 3296513 w 3504793"/>
                <a:gd name="connsiteY279" fmla="*/ 731568 h 1256101"/>
                <a:gd name="connsiteX280" fmla="*/ 3303334 w 3504793"/>
                <a:gd name="connsiteY280" fmla="*/ 736991 h 1256101"/>
                <a:gd name="connsiteX281" fmla="*/ 3315443 w 3504793"/>
                <a:gd name="connsiteY281" fmla="*/ 734722 h 1256101"/>
                <a:gd name="connsiteX282" fmla="*/ 3318272 w 3504793"/>
                <a:gd name="connsiteY282" fmla="*/ 736063 h 1256101"/>
                <a:gd name="connsiteX283" fmla="*/ 3317052 w 3504793"/>
                <a:gd name="connsiteY283" fmla="*/ 740777 h 1256101"/>
                <a:gd name="connsiteX284" fmla="*/ 3297957 w 3504793"/>
                <a:gd name="connsiteY284" fmla="*/ 744173 h 1256101"/>
                <a:gd name="connsiteX285" fmla="*/ 3305106 w 3504793"/>
                <a:gd name="connsiteY285" fmla="*/ 748081 h 1256101"/>
                <a:gd name="connsiteX286" fmla="*/ 3304854 w 3504793"/>
                <a:gd name="connsiteY286" fmla="*/ 749050 h 1256101"/>
                <a:gd name="connsiteX287" fmla="*/ 3420256 w 3504793"/>
                <a:gd name="connsiteY287" fmla="*/ 760661 h 1256101"/>
                <a:gd name="connsiteX288" fmla="*/ 3400410 w 3504793"/>
                <a:gd name="connsiteY288" fmla="*/ 762207 h 1256101"/>
                <a:gd name="connsiteX289" fmla="*/ 3504793 w 3504793"/>
                <a:gd name="connsiteY289" fmla="*/ 782927 h 1256101"/>
                <a:gd name="connsiteX290" fmla="*/ 3452664 w 3504793"/>
                <a:gd name="connsiteY290" fmla="*/ 792030 h 1256101"/>
                <a:gd name="connsiteX291" fmla="*/ 3384709 w 3504793"/>
                <a:gd name="connsiteY291" fmla="*/ 793073 h 1256101"/>
                <a:gd name="connsiteX292" fmla="*/ 3411589 w 3504793"/>
                <a:gd name="connsiteY292" fmla="*/ 799171 h 1256101"/>
                <a:gd name="connsiteX293" fmla="*/ 3342685 w 3504793"/>
                <a:gd name="connsiteY293" fmla="*/ 813495 h 1256101"/>
                <a:gd name="connsiteX294" fmla="*/ 3327152 w 3504793"/>
                <a:gd name="connsiteY294" fmla="*/ 821615 h 1256101"/>
                <a:gd name="connsiteX295" fmla="*/ 3297958 w 3504793"/>
                <a:gd name="connsiteY295" fmla="*/ 824660 h 1256101"/>
                <a:gd name="connsiteX296" fmla="*/ 3305106 w 3504793"/>
                <a:gd name="connsiteY296" fmla="*/ 827303 h 1256101"/>
                <a:gd name="connsiteX297" fmla="*/ 3304855 w 3504793"/>
                <a:gd name="connsiteY297" fmla="*/ 827958 h 1256101"/>
                <a:gd name="connsiteX298" fmla="*/ 3386442 w 3504793"/>
                <a:gd name="connsiteY298" fmla="*/ 833781 h 1256101"/>
                <a:gd name="connsiteX299" fmla="*/ 3317278 w 3504793"/>
                <a:gd name="connsiteY299" fmla="*/ 861979 h 1256101"/>
                <a:gd name="connsiteX300" fmla="*/ 3341816 w 3504793"/>
                <a:gd name="connsiteY300" fmla="*/ 871749 h 1256101"/>
                <a:gd name="connsiteX301" fmla="*/ 3326568 w 3504793"/>
                <a:gd name="connsiteY301" fmla="*/ 877549 h 1256101"/>
                <a:gd name="connsiteX302" fmla="*/ 3339146 w 3504793"/>
                <a:gd name="connsiteY302" fmla="*/ 880483 h 1256101"/>
                <a:gd name="connsiteX303" fmla="*/ 3355000 w 3504793"/>
                <a:gd name="connsiteY303" fmla="*/ 889779 h 1256101"/>
                <a:gd name="connsiteX304" fmla="*/ 3317281 w 3504793"/>
                <a:gd name="connsiteY304" fmla="*/ 904277 h 1256101"/>
                <a:gd name="connsiteX305" fmla="*/ 3335638 w 3504793"/>
                <a:gd name="connsiteY305" fmla="*/ 909817 h 1256101"/>
                <a:gd name="connsiteX306" fmla="*/ 3316419 w 3504793"/>
                <a:gd name="connsiteY306" fmla="*/ 912195 h 1256101"/>
                <a:gd name="connsiteX307" fmla="*/ 3349176 w 3504793"/>
                <a:gd name="connsiteY307" fmla="*/ 924291 h 1256101"/>
                <a:gd name="connsiteX308" fmla="*/ 3291835 w 3504793"/>
                <a:gd name="connsiteY308" fmla="*/ 924219 h 1256101"/>
                <a:gd name="connsiteX309" fmla="*/ 3325554 w 3504793"/>
                <a:gd name="connsiteY309" fmla="*/ 936764 h 1256101"/>
                <a:gd name="connsiteX310" fmla="*/ 3316422 w 3504793"/>
                <a:gd name="connsiteY310" fmla="*/ 938212 h 1256101"/>
                <a:gd name="connsiteX311" fmla="*/ 3349179 w 3504793"/>
                <a:gd name="connsiteY311" fmla="*/ 946388 h 1256101"/>
                <a:gd name="connsiteX312" fmla="*/ 3291836 w 3504793"/>
                <a:gd name="connsiteY312" fmla="*/ 946339 h 1256101"/>
                <a:gd name="connsiteX313" fmla="*/ 3401766 w 3504793"/>
                <a:gd name="connsiteY313" fmla="*/ 968203 h 1256101"/>
                <a:gd name="connsiteX314" fmla="*/ 3395824 w 3504793"/>
                <a:gd name="connsiteY314" fmla="*/ 969291 h 1256101"/>
                <a:gd name="connsiteX315" fmla="*/ 3367909 w 3504793"/>
                <a:gd name="connsiteY315" fmla="*/ 971829 h 1256101"/>
                <a:gd name="connsiteX316" fmla="*/ 3345649 w 3504793"/>
                <a:gd name="connsiteY316" fmla="*/ 969589 h 1256101"/>
                <a:gd name="connsiteX317" fmla="*/ 3336426 w 3504793"/>
                <a:gd name="connsiteY317" fmla="*/ 977454 h 1256101"/>
                <a:gd name="connsiteX318" fmla="*/ 3198475 w 3504793"/>
                <a:gd name="connsiteY318" fmla="*/ 990509 h 1256101"/>
                <a:gd name="connsiteX319" fmla="*/ 3197622 w 3504793"/>
                <a:gd name="connsiteY319" fmla="*/ 992454 h 1256101"/>
                <a:gd name="connsiteX320" fmla="*/ 3196250 w 3504793"/>
                <a:gd name="connsiteY320" fmla="*/ 994579 h 1256101"/>
                <a:gd name="connsiteX321" fmla="*/ 3175675 w 3504793"/>
                <a:gd name="connsiteY321" fmla="*/ 993269 h 1256101"/>
                <a:gd name="connsiteX322" fmla="*/ 3172673 w 3504793"/>
                <a:gd name="connsiteY322" fmla="*/ 993598 h 1256101"/>
                <a:gd name="connsiteX323" fmla="*/ 3165943 w 3504793"/>
                <a:gd name="connsiteY323" fmla="*/ 994955 h 1256101"/>
                <a:gd name="connsiteX324" fmla="*/ 3166758 w 3504793"/>
                <a:gd name="connsiteY324" fmla="*/ 995910 h 1256101"/>
                <a:gd name="connsiteX325" fmla="*/ 3165943 w 3504793"/>
                <a:gd name="connsiteY325" fmla="*/ 996154 h 1256101"/>
                <a:gd name="connsiteX326" fmla="*/ 3167986 w 3504793"/>
                <a:gd name="connsiteY326" fmla="*/ 999700 h 1256101"/>
                <a:gd name="connsiteX327" fmla="*/ 3166158 w 3504793"/>
                <a:gd name="connsiteY327" fmla="*/ 1000782 h 1256101"/>
                <a:gd name="connsiteX328" fmla="*/ 3168054 w 3504793"/>
                <a:gd name="connsiteY328" fmla="*/ 1000996 h 1256101"/>
                <a:gd name="connsiteX329" fmla="*/ 3168139 w 3504793"/>
                <a:gd name="connsiteY329" fmla="*/ 1003043 h 1256101"/>
                <a:gd name="connsiteX330" fmla="*/ 3166156 w 3504793"/>
                <a:gd name="connsiteY330" fmla="*/ 1004778 h 1256101"/>
                <a:gd name="connsiteX331" fmla="*/ 3174892 w 3504793"/>
                <a:gd name="connsiteY331" fmla="*/ 1006236 h 1256101"/>
                <a:gd name="connsiteX332" fmla="*/ 3132535 w 3504793"/>
                <a:gd name="connsiteY332" fmla="*/ 1011190 h 1256101"/>
                <a:gd name="connsiteX333" fmla="*/ 3126561 w 3504793"/>
                <a:gd name="connsiteY333" fmla="*/ 1018256 h 1256101"/>
                <a:gd name="connsiteX334" fmla="*/ 3123565 w 3504793"/>
                <a:gd name="connsiteY334" fmla="*/ 1017772 h 1256101"/>
                <a:gd name="connsiteX335" fmla="*/ 3139243 w 3504793"/>
                <a:gd name="connsiteY335" fmla="*/ 1026639 h 1256101"/>
                <a:gd name="connsiteX336" fmla="*/ 3136344 w 3504793"/>
                <a:gd name="connsiteY336" fmla="*/ 1027615 h 1256101"/>
                <a:gd name="connsiteX337" fmla="*/ 3127694 w 3504793"/>
                <a:gd name="connsiteY337" fmla="*/ 1028651 h 1256101"/>
                <a:gd name="connsiteX338" fmla="*/ 3126562 w 3504793"/>
                <a:gd name="connsiteY338" fmla="*/ 1030633 h 1256101"/>
                <a:gd name="connsiteX339" fmla="*/ 3117219 w 3504793"/>
                <a:gd name="connsiteY339" fmla="*/ 1028403 h 1256101"/>
                <a:gd name="connsiteX340" fmla="*/ 3130882 w 3504793"/>
                <a:gd name="connsiteY340" fmla="*/ 1037473 h 1256101"/>
                <a:gd name="connsiteX341" fmla="*/ 3158840 w 3504793"/>
                <a:gd name="connsiteY341" fmla="*/ 1030910 h 1256101"/>
                <a:gd name="connsiteX342" fmla="*/ 3161472 w 3504793"/>
                <a:gd name="connsiteY342" fmla="*/ 1033124 h 1256101"/>
                <a:gd name="connsiteX343" fmla="*/ 3160225 w 3504793"/>
                <a:gd name="connsiteY343" fmla="*/ 1037161 h 1256101"/>
                <a:gd name="connsiteX344" fmla="*/ 3168413 w 3504793"/>
                <a:gd name="connsiteY344" fmla="*/ 1035429 h 1256101"/>
                <a:gd name="connsiteX345" fmla="*/ 3169316 w 3504793"/>
                <a:gd name="connsiteY345" fmla="*/ 1037054 h 1256101"/>
                <a:gd name="connsiteX346" fmla="*/ 3164705 w 3504793"/>
                <a:gd name="connsiteY346" fmla="*/ 1045946 h 1256101"/>
                <a:gd name="connsiteX347" fmla="*/ 3177713 w 3504793"/>
                <a:gd name="connsiteY347" fmla="*/ 1048509 h 1256101"/>
                <a:gd name="connsiteX348" fmla="*/ 3194810 w 3504793"/>
                <a:gd name="connsiteY348" fmla="*/ 1043415 h 1256101"/>
                <a:gd name="connsiteX349" fmla="*/ 3197527 w 3504793"/>
                <a:gd name="connsiteY349" fmla="*/ 1044924 h 1256101"/>
                <a:gd name="connsiteX350" fmla="*/ 3197739 w 3504793"/>
                <a:gd name="connsiteY350" fmla="*/ 1047981 h 1256101"/>
                <a:gd name="connsiteX351" fmla="*/ 3204833 w 3504793"/>
                <a:gd name="connsiteY351" fmla="*/ 1047437 h 1256101"/>
                <a:gd name="connsiteX352" fmla="*/ 3203999 w 3504793"/>
                <a:gd name="connsiteY352" fmla="*/ 1053121 h 1256101"/>
                <a:gd name="connsiteX353" fmla="*/ 3234888 w 3504793"/>
                <a:gd name="connsiteY353" fmla="*/ 1058038 h 1256101"/>
                <a:gd name="connsiteX354" fmla="*/ 3221990 w 3504793"/>
                <a:gd name="connsiteY354" fmla="*/ 1059556 h 1256101"/>
                <a:gd name="connsiteX355" fmla="*/ 3229882 w 3504793"/>
                <a:gd name="connsiteY355" fmla="*/ 1062258 h 1256101"/>
                <a:gd name="connsiteX356" fmla="*/ 3205333 w 3504793"/>
                <a:gd name="connsiteY356" fmla="*/ 1064233 h 1256101"/>
                <a:gd name="connsiteX357" fmla="*/ 3211657 w 3504793"/>
                <a:gd name="connsiteY357" fmla="*/ 1076268 h 1256101"/>
                <a:gd name="connsiteX358" fmla="*/ 3185356 w 3504793"/>
                <a:gd name="connsiteY358" fmla="*/ 1075226 h 1256101"/>
                <a:gd name="connsiteX359" fmla="*/ 3185313 w 3504793"/>
                <a:gd name="connsiteY359" fmla="*/ 1075226 h 1256101"/>
                <a:gd name="connsiteX360" fmla="*/ 3186132 w 3504793"/>
                <a:gd name="connsiteY360" fmla="*/ 1075775 h 1256101"/>
                <a:gd name="connsiteX361" fmla="*/ 3201648 w 3504793"/>
                <a:gd name="connsiteY361" fmla="*/ 1080867 h 1256101"/>
                <a:gd name="connsiteX362" fmla="*/ 3172101 w 3504793"/>
                <a:gd name="connsiteY362" fmla="*/ 1087134 h 1256101"/>
                <a:gd name="connsiteX363" fmla="*/ 3181533 w 3504793"/>
                <a:gd name="connsiteY363" fmla="*/ 1090823 h 1256101"/>
                <a:gd name="connsiteX364" fmla="*/ 3149585 w 3504793"/>
                <a:gd name="connsiteY364" fmla="*/ 1092914 h 1256101"/>
                <a:gd name="connsiteX365" fmla="*/ 3154669 w 3504793"/>
                <a:gd name="connsiteY365" fmla="*/ 1108753 h 1256101"/>
                <a:gd name="connsiteX366" fmla="*/ 3121232 w 3504793"/>
                <a:gd name="connsiteY366" fmla="*/ 1106874 h 1256101"/>
                <a:gd name="connsiteX367" fmla="*/ 3121178 w 3504793"/>
                <a:gd name="connsiteY367" fmla="*/ 1106874 h 1256101"/>
                <a:gd name="connsiteX368" fmla="*/ 3124179 w 3504793"/>
                <a:gd name="connsiteY368" fmla="*/ 1113738 h 1256101"/>
                <a:gd name="connsiteX369" fmla="*/ 3095123 w 3504793"/>
                <a:gd name="connsiteY369" fmla="*/ 1110802 h 1256101"/>
                <a:gd name="connsiteX370" fmla="*/ 3092430 w 3504793"/>
                <a:gd name="connsiteY370" fmla="*/ 1116073 h 1256101"/>
                <a:gd name="connsiteX371" fmla="*/ 3100161 w 3504793"/>
                <a:gd name="connsiteY371" fmla="*/ 1118720 h 1256101"/>
                <a:gd name="connsiteX372" fmla="*/ 3091810 w 3504793"/>
                <a:gd name="connsiteY372" fmla="*/ 1119313 h 1256101"/>
                <a:gd name="connsiteX373" fmla="*/ 3085092 w 3504793"/>
                <a:gd name="connsiteY373" fmla="*/ 1126446 h 1256101"/>
                <a:gd name="connsiteX374" fmla="*/ 3048241 w 3504793"/>
                <a:gd name="connsiteY374" fmla="*/ 1121770 h 1256101"/>
                <a:gd name="connsiteX375" fmla="*/ 3050583 w 3504793"/>
                <a:gd name="connsiteY375" fmla="*/ 1122997 h 1256101"/>
                <a:gd name="connsiteX376" fmla="*/ 3044391 w 3504793"/>
                <a:gd name="connsiteY376" fmla="*/ 1124135 h 1256101"/>
                <a:gd name="connsiteX377" fmla="*/ 3047738 w 3504793"/>
                <a:gd name="connsiteY377" fmla="*/ 1127664 h 1256101"/>
                <a:gd name="connsiteX378" fmla="*/ 3036063 w 3504793"/>
                <a:gd name="connsiteY378" fmla="*/ 1128764 h 1256101"/>
                <a:gd name="connsiteX379" fmla="*/ 3037588 w 3504793"/>
                <a:gd name="connsiteY379" fmla="*/ 1141685 h 1256101"/>
                <a:gd name="connsiteX380" fmla="*/ 3149722 w 3504793"/>
                <a:gd name="connsiteY380" fmla="*/ 1141684 h 1256101"/>
                <a:gd name="connsiteX381" fmla="*/ 3154734 w 3504793"/>
                <a:gd name="connsiteY381" fmla="*/ 1162457 h 1256101"/>
                <a:gd name="connsiteX382" fmla="*/ 3123722 w 3504793"/>
                <a:gd name="connsiteY382" fmla="*/ 1162118 h 1256101"/>
                <a:gd name="connsiteX383" fmla="*/ 3121232 w 3504793"/>
                <a:gd name="connsiteY383" fmla="*/ 1161763 h 1256101"/>
                <a:gd name="connsiteX384" fmla="*/ 3121178 w 3504793"/>
                <a:gd name="connsiteY384" fmla="*/ 1161761 h 1256101"/>
                <a:gd name="connsiteX385" fmla="*/ 3121443 w 3504793"/>
                <a:gd name="connsiteY385" fmla="*/ 1162079 h 1256101"/>
                <a:gd name="connsiteX386" fmla="*/ 3103506 w 3504793"/>
                <a:gd name="connsiteY386" fmla="*/ 1161773 h 1256101"/>
                <a:gd name="connsiteX387" fmla="*/ 3120251 w 3504793"/>
                <a:gd name="connsiteY387" fmla="*/ 1169537 h 1256101"/>
                <a:gd name="connsiteX388" fmla="*/ 3102463 w 3504793"/>
                <a:gd name="connsiteY388" fmla="*/ 1169267 h 1256101"/>
                <a:gd name="connsiteX389" fmla="*/ 3095123 w 3504793"/>
                <a:gd name="connsiteY389" fmla="*/ 1167575 h 1256101"/>
                <a:gd name="connsiteX390" fmla="*/ 3094580 w 3504793"/>
                <a:gd name="connsiteY390" fmla="*/ 1169148 h 1256101"/>
                <a:gd name="connsiteX391" fmla="*/ 3031799 w 3504793"/>
                <a:gd name="connsiteY391" fmla="*/ 1167945 h 1256101"/>
                <a:gd name="connsiteX392" fmla="*/ 3031661 w 3504793"/>
                <a:gd name="connsiteY392" fmla="*/ 1167943 h 1256101"/>
                <a:gd name="connsiteX393" fmla="*/ 3034203 w 3504793"/>
                <a:gd name="connsiteY393" fmla="*/ 1168317 h 1256101"/>
                <a:gd name="connsiteX394" fmla="*/ 3084676 w 3504793"/>
                <a:gd name="connsiteY394" fmla="*/ 1172060 h 1256101"/>
                <a:gd name="connsiteX395" fmla="*/ 3020691 w 3504793"/>
                <a:gd name="connsiteY395" fmla="*/ 1173857 h 1256101"/>
                <a:gd name="connsiteX396" fmla="*/ 3007539 w 3504793"/>
                <a:gd name="connsiteY396" fmla="*/ 1173589 h 1256101"/>
                <a:gd name="connsiteX397" fmla="*/ 3007048 w 3504793"/>
                <a:gd name="connsiteY397" fmla="*/ 1178079 h 1256101"/>
                <a:gd name="connsiteX398" fmla="*/ 2992027 w 3504793"/>
                <a:gd name="connsiteY398" fmla="*/ 1174344 h 1256101"/>
                <a:gd name="connsiteX399" fmla="*/ 2991687 w 3504793"/>
                <a:gd name="connsiteY399" fmla="*/ 1174400 h 1256101"/>
                <a:gd name="connsiteX400" fmla="*/ 2992240 w 3504793"/>
                <a:gd name="connsiteY400" fmla="*/ 1182390 h 1256101"/>
                <a:gd name="connsiteX401" fmla="*/ 2979064 w 3504793"/>
                <a:gd name="connsiteY401" fmla="*/ 1177560 h 1256101"/>
                <a:gd name="connsiteX402" fmla="*/ 2977168 w 3504793"/>
                <a:gd name="connsiteY402" fmla="*/ 1183560 h 1256101"/>
                <a:gd name="connsiteX403" fmla="*/ 2980447 w 3504793"/>
                <a:gd name="connsiteY403" fmla="*/ 1187016 h 1256101"/>
                <a:gd name="connsiteX404" fmla="*/ 2976485 w 3504793"/>
                <a:gd name="connsiteY404" fmla="*/ 1187298 h 1256101"/>
                <a:gd name="connsiteX405" fmla="*/ 2972488 w 3504793"/>
                <a:gd name="connsiteY405" fmla="*/ 1195267 h 1256101"/>
                <a:gd name="connsiteX406" fmla="*/ 2950709 w 3504793"/>
                <a:gd name="connsiteY406" fmla="*/ 1185891 h 1256101"/>
                <a:gd name="connsiteX407" fmla="*/ 2949156 w 3504793"/>
                <a:gd name="connsiteY407" fmla="*/ 1186560 h 1256101"/>
                <a:gd name="connsiteX408" fmla="*/ 2947975 w 3504793"/>
                <a:gd name="connsiteY408" fmla="*/ 1188604 h 1256101"/>
                <a:gd name="connsiteX409" fmla="*/ 2945694 w 3504793"/>
                <a:gd name="connsiteY409" fmla="*/ 1189142 h 1256101"/>
                <a:gd name="connsiteX410" fmla="*/ 2942490 w 3504793"/>
                <a:gd name="connsiteY410" fmla="*/ 1193140 h 1256101"/>
                <a:gd name="connsiteX411" fmla="*/ 2940740 w 3504793"/>
                <a:gd name="connsiteY411" fmla="*/ 1209865 h 1256101"/>
                <a:gd name="connsiteX412" fmla="*/ 3000737 w 3504793"/>
                <a:gd name="connsiteY412" fmla="*/ 1216142 h 1256101"/>
                <a:gd name="connsiteX413" fmla="*/ 3000543 w 3504793"/>
                <a:gd name="connsiteY413" fmla="*/ 1240548 h 1256101"/>
                <a:gd name="connsiteX414" fmla="*/ 2986139 w 3504793"/>
                <a:gd name="connsiteY414" fmla="*/ 1238642 h 1256101"/>
                <a:gd name="connsiteX415" fmla="*/ 2985024 w 3504793"/>
                <a:gd name="connsiteY415" fmla="*/ 1238106 h 1256101"/>
                <a:gd name="connsiteX416" fmla="*/ 2984998 w 3504793"/>
                <a:gd name="connsiteY416" fmla="*/ 1238102 h 1256101"/>
                <a:gd name="connsiteX417" fmla="*/ 2985084 w 3504793"/>
                <a:gd name="connsiteY417" fmla="*/ 1238485 h 1256101"/>
                <a:gd name="connsiteX418" fmla="*/ 2976765 w 3504793"/>
                <a:gd name="connsiteY418" fmla="*/ 1237256 h 1256101"/>
                <a:gd name="connsiteX419" fmla="*/ 2983620 w 3504793"/>
                <a:gd name="connsiteY419" fmla="*/ 1247102 h 1256101"/>
                <a:gd name="connsiteX420" fmla="*/ 2975368 w 3504793"/>
                <a:gd name="connsiteY420" fmla="*/ 1245920 h 1256101"/>
                <a:gd name="connsiteX421" fmla="*/ 2972155 w 3504793"/>
                <a:gd name="connsiteY421" fmla="*/ 1243595 h 1256101"/>
                <a:gd name="connsiteX422" fmla="*/ 2971711 w 3504793"/>
                <a:gd name="connsiteY422" fmla="*/ 1245397 h 1256101"/>
                <a:gd name="connsiteX423" fmla="*/ 2942615 w 3504793"/>
                <a:gd name="connsiteY423" fmla="*/ 1240939 h 1256101"/>
                <a:gd name="connsiteX424" fmla="*/ 2942551 w 3504793"/>
                <a:gd name="connsiteY424" fmla="*/ 1240931 h 1256101"/>
                <a:gd name="connsiteX425" fmla="*/ 2943689 w 3504793"/>
                <a:gd name="connsiteY425" fmla="*/ 1241491 h 1256101"/>
                <a:gd name="connsiteX426" fmla="*/ 2966743 w 3504793"/>
                <a:gd name="connsiteY426" fmla="*/ 1248304 h 1256101"/>
                <a:gd name="connsiteX427" fmla="*/ 2936722 w 3504793"/>
                <a:gd name="connsiteY427" fmla="*/ 1247275 h 1256101"/>
                <a:gd name="connsiteX428" fmla="*/ 2930257 w 3504793"/>
                <a:gd name="connsiteY428" fmla="*/ 1246265 h 1256101"/>
                <a:gd name="connsiteX429" fmla="*/ 2922180 w 3504793"/>
                <a:gd name="connsiteY429" fmla="*/ 1246777 h 1256101"/>
                <a:gd name="connsiteX430" fmla="*/ 2918772 w 3504793"/>
                <a:gd name="connsiteY430" fmla="*/ 1246660 h 1256101"/>
                <a:gd name="connsiteX431" fmla="*/ 2919382 w 3504793"/>
                <a:gd name="connsiteY431" fmla="*/ 1246954 h 1256101"/>
                <a:gd name="connsiteX432" fmla="*/ 2896211 w 3504793"/>
                <a:gd name="connsiteY432" fmla="*/ 1248424 h 1256101"/>
                <a:gd name="connsiteX433" fmla="*/ 2881967 w 3504793"/>
                <a:gd name="connsiteY433" fmla="*/ 1246121 h 1256101"/>
                <a:gd name="connsiteX434" fmla="*/ 2883308 w 3504793"/>
                <a:gd name="connsiteY434" fmla="*/ 1249411 h 1256101"/>
                <a:gd name="connsiteX435" fmla="*/ 2883910 w 3504793"/>
                <a:gd name="connsiteY435" fmla="*/ 1249939 h 1256101"/>
                <a:gd name="connsiteX436" fmla="*/ 2884007 w 3504793"/>
                <a:gd name="connsiteY436" fmla="*/ 1250025 h 1256101"/>
                <a:gd name="connsiteX437" fmla="*/ 2867723 w 3504793"/>
                <a:gd name="connsiteY437" fmla="*/ 1256101 h 1256101"/>
                <a:gd name="connsiteX438" fmla="*/ 2846921 w 3504793"/>
                <a:gd name="connsiteY438" fmla="*/ 1252492 h 1256101"/>
                <a:gd name="connsiteX439" fmla="*/ 2884895 w 3504793"/>
                <a:gd name="connsiteY439" fmla="*/ 1225657 h 1256101"/>
                <a:gd name="connsiteX440" fmla="*/ 2741825 w 3504793"/>
                <a:gd name="connsiteY440" fmla="*/ 1236034 h 1256101"/>
                <a:gd name="connsiteX441" fmla="*/ 2687131 w 3504793"/>
                <a:gd name="connsiteY441" fmla="*/ 1234485 h 1256101"/>
                <a:gd name="connsiteX442" fmla="*/ 2708393 w 3504793"/>
                <a:gd name="connsiteY442" fmla="*/ 1204050 h 1256101"/>
                <a:gd name="connsiteX443" fmla="*/ 2636966 w 3504793"/>
                <a:gd name="connsiteY443" fmla="*/ 1210149 h 1256101"/>
                <a:gd name="connsiteX444" fmla="*/ 2632877 w 3504793"/>
                <a:gd name="connsiteY444" fmla="*/ 1210711 h 1256101"/>
                <a:gd name="connsiteX445" fmla="*/ 2576083 w 3504793"/>
                <a:gd name="connsiteY445" fmla="*/ 1218605 h 1256101"/>
                <a:gd name="connsiteX446" fmla="*/ 2569317 w 3504793"/>
                <a:gd name="connsiteY446" fmla="*/ 1207430 h 1256101"/>
                <a:gd name="connsiteX447" fmla="*/ 2498454 w 3504793"/>
                <a:gd name="connsiteY447" fmla="*/ 1199499 h 1256101"/>
                <a:gd name="connsiteX448" fmla="*/ 2533005 w 3504793"/>
                <a:gd name="connsiteY448" fmla="*/ 1208633 h 1256101"/>
                <a:gd name="connsiteX449" fmla="*/ 2445024 w 3504793"/>
                <a:gd name="connsiteY449" fmla="*/ 1194540 h 1256101"/>
                <a:gd name="connsiteX450" fmla="*/ 2437537 w 3504793"/>
                <a:gd name="connsiteY450" fmla="*/ 1196309 h 1256101"/>
                <a:gd name="connsiteX451" fmla="*/ 2432940 w 3504793"/>
                <a:gd name="connsiteY451" fmla="*/ 1198074 h 1256101"/>
                <a:gd name="connsiteX452" fmla="*/ 2511412 w 3504793"/>
                <a:gd name="connsiteY452" fmla="*/ 1214138 h 1256101"/>
                <a:gd name="connsiteX453" fmla="*/ 2421967 w 3504793"/>
                <a:gd name="connsiteY453" fmla="*/ 1202100 h 1256101"/>
                <a:gd name="connsiteX454" fmla="*/ 2430268 w 3504793"/>
                <a:gd name="connsiteY454" fmla="*/ 1206260 h 1256101"/>
                <a:gd name="connsiteX455" fmla="*/ 2414576 w 3504793"/>
                <a:gd name="connsiteY455" fmla="*/ 1203965 h 1256101"/>
                <a:gd name="connsiteX456" fmla="*/ 2410804 w 3504793"/>
                <a:gd name="connsiteY456" fmla="*/ 1205118 h 1256101"/>
                <a:gd name="connsiteX457" fmla="*/ 2409672 w 3504793"/>
                <a:gd name="connsiteY457" fmla="*/ 1204832 h 1256101"/>
                <a:gd name="connsiteX458" fmla="*/ 2413795 w 3504793"/>
                <a:gd name="connsiteY458" fmla="*/ 1165427 h 1256101"/>
                <a:gd name="connsiteX459" fmla="*/ 2375846 w 3504793"/>
                <a:gd name="connsiteY459" fmla="*/ 1168955 h 1256101"/>
                <a:gd name="connsiteX460" fmla="*/ 2367288 w 3504793"/>
                <a:gd name="connsiteY460" fmla="*/ 1169795 h 1256101"/>
                <a:gd name="connsiteX461" fmla="*/ 2248426 w 3504793"/>
                <a:gd name="connsiteY461" fmla="*/ 1181563 h 1256101"/>
                <a:gd name="connsiteX462" fmla="*/ 2237231 w 3504793"/>
                <a:gd name="connsiteY462" fmla="*/ 1175649 h 1256101"/>
                <a:gd name="connsiteX463" fmla="*/ 2221696 w 3504793"/>
                <a:gd name="connsiteY463" fmla="*/ 1177855 h 1256101"/>
                <a:gd name="connsiteX464" fmla="*/ 2212097 w 3504793"/>
                <a:gd name="connsiteY464" fmla="*/ 1176038 h 1256101"/>
                <a:gd name="connsiteX465" fmla="*/ 2212897 w 3504793"/>
                <a:gd name="connsiteY465" fmla="*/ 1179272 h 1256101"/>
                <a:gd name="connsiteX466" fmla="*/ 2213288 w 3504793"/>
                <a:gd name="connsiteY466" fmla="*/ 1179778 h 1256101"/>
                <a:gd name="connsiteX467" fmla="*/ 2213351 w 3504793"/>
                <a:gd name="connsiteY467" fmla="*/ 1179861 h 1256101"/>
                <a:gd name="connsiteX468" fmla="*/ 2202084 w 3504793"/>
                <a:gd name="connsiteY468" fmla="*/ 1186461 h 1256101"/>
                <a:gd name="connsiteX469" fmla="*/ 2188073 w 3504793"/>
                <a:gd name="connsiteY469" fmla="*/ 1183563 h 1256101"/>
                <a:gd name="connsiteX470" fmla="*/ 2205266 w 3504793"/>
                <a:gd name="connsiteY470" fmla="*/ 1172599 h 1256101"/>
                <a:gd name="connsiteX471" fmla="*/ 2105987 w 3504793"/>
                <a:gd name="connsiteY471" fmla="*/ 1172308 h 1256101"/>
                <a:gd name="connsiteX472" fmla="*/ 2105917 w 3504793"/>
                <a:gd name="connsiteY472" fmla="*/ 1170777 h 1256101"/>
                <a:gd name="connsiteX473" fmla="*/ 2080129 w 3504793"/>
                <a:gd name="connsiteY473" fmla="*/ 1170980 h 1256101"/>
                <a:gd name="connsiteX474" fmla="*/ 2095594 w 3504793"/>
                <a:gd name="connsiteY474" fmla="*/ 1139939 h 1256101"/>
                <a:gd name="connsiteX475" fmla="*/ 2046868 w 3504793"/>
                <a:gd name="connsiteY475" fmla="*/ 1148412 h 1256101"/>
                <a:gd name="connsiteX476" fmla="*/ 2044071 w 3504793"/>
                <a:gd name="connsiteY476" fmla="*/ 1149109 h 1256101"/>
                <a:gd name="connsiteX477" fmla="*/ 2005224 w 3504793"/>
                <a:gd name="connsiteY477" fmla="*/ 1158881 h 1256101"/>
                <a:gd name="connsiteX478" fmla="*/ 2001003 w 3504793"/>
                <a:gd name="connsiteY478" fmla="*/ 1147972 h 1256101"/>
                <a:gd name="connsiteX479" fmla="*/ 1953130 w 3504793"/>
                <a:gd name="connsiteY479" fmla="*/ 1142447 h 1256101"/>
                <a:gd name="connsiteX480" fmla="*/ 1976295 w 3504793"/>
                <a:gd name="connsiteY480" fmla="*/ 1150389 h 1256101"/>
                <a:gd name="connsiteX481" fmla="*/ 1917000 w 3504793"/>
                <a:gd name="connsiteY481" fmla="*/ 1139297 h 1256101"/>
                <a:gd name="connsiteX482" fmla="*/ 1911856 w 3504793"/>
                <a:gd name="connsiteY482" fmla="*/ 1141312 h 1256101"/>
                <a:gd name="connsiteX483" fmla="*/ 1908671 w 3504793"/>
                <a:gd name="connsiteY483" fmla="*/ 1143225 h 1256101"/>
                <a:gd name="connsiteX484" fmla="*/ 1961442 w 3504793"/>
                <a:gd name="connsiteY484" fmla="*/ 1156599 h 1256101"/>
                <a:gd name="connsiteX485" fmla="*/ 1901084 w 3504793"/>
                <a:gd name="connsiteY485" fmla="*/ 1147604 h 1256101"/>
                <a:gd name="connsiteX486" fmla="*/ 1906583 w 3504793"/>
                <a:gd name="connsiteY486" fmla="*/ 1151471 h 1256101"/>
                <a:gd name="connsiteX487" fmla="*/ 1896000 w 3504793"/>
                <a:gd name="connsiteY487" fmla="*/ 1149711 h 1256101"/>
                <a:gd name="connsiteX488" fmla="*/ 1893397 w 3504793"/>
                <a:gd name="connsiteY488" fmla="*/ 1150986 h 1256101"/>
                <a:gd name="connsiteX489" fmla="*/ 1888303 w 3504793"/>
                <a:gd name="connsiteY489" fmla="*/ 1149325 h 1256101"/>
                <a:gd name="connsiteX490" fmla="*/ 1885394 w 3504793"/>
                <a:gd name="connsiteY490" fmla="*/ 1149140 h 1256101"/>
                <a:gd name="connsiteX491" fmla="*/ 1879066 w 3504793"/>
                <a:gd name="connsiteY491" fmla="*/ 1145640 h 1256101"/>
                <a:gd name="connsiteX492" fmla="*/ 1876066 w 3504793"/>
                <a:gd name="connsiteY492" fmla="*/ 1144906 h 1256101"/>
                <a:gd name="connsiteX493" fmla="*/ 1872066 w 3504793"/>
                <a:gd name="connsiteY493" fmla="*/ 1149462 h 1256101"/>
                <a:gd name="connsiteX494" fmla="*/ 1848291 w 3504793"/>
                <a:gd name="connsiteY494" fmla="*/ 1143494 h 1256101"/>
                <a:gd name="connsiteX495" fmla="*/ 1834336 w 3504793"/>
                <a:gd name="connsiteY495" fmla="*/ 1143035 h 1256101"/>
                <a:gd name="connsiteX496" fmla="*/ 1828751 w 3504793"/>
                <a:gd name="connsiteY496" fmla="*/ 1146848 h 1256101"/>
                <a:gd name="connsiteX497" fmla="*/ 1870224 w 3504793"/>
                <a:gd name="connsiteY497" fmla="*/ 1160835 h 1256101"/>
                <a:gd name="connsiteX498" fmla="*/ 1868544 w 3504793"/>
                <a:gd name="connsiteY498" fmla="*/ 1161481 h 1256101"/>
                <a:gd name="connsiteX499" fmla="*/ 1831749 w 3504793"/>
                <a:gd name="connsiteY499" fmla="*/ 1157987 h 1256101"/>
                <a:gd name="connsiteX500" fmla="*/ 1839533 w 3504793"/>
                <a:gd name="connsiteY500" fmla="*/ 1160619 h 1256101"/>
                <a:gd name="connsiteX501" fmla="*/ 1829471 w 3504793"/>
                <a:gd name="connsiteY501" fmla="*/ 1160459 h 1256101"/>
                <a:gd name="connsiteX502" fmla="*/ 1761066 w 3504793"/>
                <a:gd name="connsiteY502" fmla="*/ 1151272 h 1256101"/>
                <a:gd name="connsiteX503" fmla="*/ 1755549 w 3504793"/>
                <a:gd name="connsiteY503" fmla="*/ 1152154 h 1256101"/>
                <a:gd name="connsiteX504" fmla="*/ 1747139 w 3504793"/>
                <a:gd name="connsiteY504" fmla="*/ 1149374 h 1256101"/>
                <a:gd name="connsiteX505" fmla="*/ 1744224 w 3504793"/>
                <a:gd name="connsiteY505" fmla="*/ 1148977 h 1256101"/>
                <a:gd name="connsiteX506" fmla="*/ 1744219 w 3504793"/>
                <a:gd name="connsiteY506" fmla="*/ 1151630 h 1256101"/>
                <a:gd name="connsiteX507" fmla="*/ 1784366 w 3504793"/>
                <a:gd name="connsiteY507" fmla="*/ 1163279 h 1256101"/>
                <a:gd name="connsiteX508" fmla="*/ 1756895 w 3504793"/>
                <a:gd name="connsiteY508" fmla="*/ 1161237 h 1256101"/>
                <a:gd name="connsiteX509" fmla="*/ 1764525 w 3504793"/>
                <a:gd name="connsiteY509" fmla="*/ 1163315 h 1256101"/>
                <a:gd name="connsiteX510" fmla="*/ 1757778 w 3504793"/>
                <a:gd name="connsiteY510" fmla="*/ 1163448 h 1256101"/>
                <a:gd name="connsiteX511" fmla="*/ 1706747 w 3504793"/>
                <a:gd name="connsiteY511" fmla="*/ 1157536 h 1256101"/>
                <a:gd name="connsiteX512" fmla="*/ 1700821 w 3504793"/>
                <a:gd name="connsiteY512" fmla="*/ 1157642 h 1256101"/>
                <a:gd name="connsiteX513" fmla="*/ 1700167 w 3504793"/>
                <a:gd name="connsiteY513" fmla="*/ 1157493 h 1256101"/>
                <a:gd name="connsiteX514" fmla="*/ 1686430 w 3504793"/>
                <a:gd name="connsiteY514" fmla="*/ 1155453 h 1256101"/>
                <a:gd name="connsiteX515" fmla="*/ 1672763 w 3504793"/>
                <a:gd name="connsiteY515" fmla="*/ 1154244 h 1256101"/>
                <a:gd name="connsiteX516" fmla="*/ 1672981 w 3504793"/>
                <a:gd name="connsiteY516" fmla="*/ 1155335 h 1256101"/>
                <a:gd name="connsiteX517" fmla="*/ 1686648 w 3504793"/>
                <a:gd name="connsiteY517" fmla="*/ 1164155 h 1256101"/>
                <a:gd name="connsiteX518" fmla="*/ 1683897 w 3504793"/>
                <a:gd name="connsiteY518" fmla="*/ 1164679 h 1256101"/>
                <a:gd name="connsiteX519" fmla="*/ 1678521 w 3504793"/>
                <a:gd name="connsiteY519" fmla="*/ 1164179 h 1256101"/>
                <a:gd name="connsiteX520" fmla="*/ 1679229 w 3504793"/>
                <a:gd name="connsiteY520" fmla="*/ 1166372 h 1256101"/>
                <a:gd name="connsiteX521" fmla="*/ 1663697 w 3504793"/>
                <a:gd name="connsiteY521" fmla="*/ 1164253 h 1256101"/>
                <a:gd name="connsiteX522" fmla="*/ 1659889 w 3504793"/>
                <a:gd name="connsiteY522" fmla="*/ 1163791 h 1256101"/>
                <a:gd name="connsiteX523" fmla="*/ 1649576 w 3504793"/>
                <a:gd name="connsiteY523" fmla="*/ 1163323 h 1256101"/>
                <a:gd name="connsiteX524" fmla="*/ 1656216 w 3504793"/>
                <a:gd name="connsiteY524" fmla="*/ 1174378 h 1256101"/>
                <a:gd name="connsiteX525" fmla="*/ 1639874 w 3504793"/>
                <a:gd name="connsiteY525" fmla="*/ 1166361 h 1256101"/>
                <a:gd name="connsiteX526" fmla="*/ 1634711 w 3504793"/>
                <a:gd name="connsiteY526" fmla="*/ 1169901 h 1256101"/>
                <a:gd name="connsiteX527" fmla="*/ 1630688 w 3504793"/>
                <a:gd name="connsiteY527" fmla="*/ 1165323 h 1256101"/>
                <a:gd name="connsiteX528" fmla="*/ 1630981 w 3504793"/>
                <a:gd name="connsiteY528" fmla="*/ 1164895 h 1256101"/>
                <a:gd name="connsiteX529" fmla="*/ 1613339 w 3504793"/>
                <a:gd name="connsiteY529" fmla="*/ 1171185 h 1256101"/>
                <a:gd name="connsiteX530" fmla="*/ 1600751 w 3504793"/>
                <a:gd name="connsiteY530" fmla="*/ 1163279 h 1256101"/>
                <a:gd name="connsiteX531" fmla="*/ 1593445 w 3504793"/>
                <a:gd name="connsiteY531" fmla="*/ 1164871 h 1256101"/>
                <a:gd name="connsiteX532" fmla="*/ 1587484 w 3504793"/>
                <a:gd name="connsiteY532" fmla="*/ 1161405 h 1256101"/>
                <a:gd name="connsiteX533" fmla="*/ 1589161 w 3504793"/>
                <a:gd name="connsiteY533" fmla="*/ 1157092 h 1256101"/>
                <a:gd name="connsiteX534" fmla="*/ 1576523 w 3504793"/>
                <a:gd name="connsiteY534" fmla="*/ 1156809 h 1256101"/>
                <a:gd name="connsiteX535" fmla="*/ 1576640 w 3504793"/>
                <a:gd name="connsiteY535" fmla="*/ 1159067 h 1256101"/>
                <a:gd name="connsiteX536" fmla="*/ 1568386 w 3504793"/>
                <a:gd name="connsiteY536" fmla="*/ 1156808 h 1256101"/>
                <a:gd name="connsiteX537" fmla="*/ 1564299 w 3504793"/>
                <a:gd name="connsiteY537" fmla="*/ 1156743 h 1256101"/>
                <a:gd name="connsiteX538" fmla="*/ 1558279 w 3504793"/>
                <a:gd name="connsiteY538" fmla="*/ 1162960 h 1256101"/>
                <a:gd name="connsiteX539" fmla="*/ 1546902 w 3504793"/>
                <a:gd name="connsiteY539" fmla="*/ 1157081 h 1256101"/>
                <a:gd name="connsiteX540" fmla="*/ 1545812 w 3504793"/>
                <a:gd name="connsiteY540" fmla="*/ 1156718 h 1256101"/>
                <a:gd name="connsiteX541" fmla="*/ 1545821 w 3504793"/>
                <a:gd name="connsiteY541" fmla="*/ 1156731 h 1256101"/>
                <a:gd name="connsiteX542" fmla="*/ 1552076 w 3504793"/>
                <a:gd name="connsiteY542" fmla="*/ 1165262 h 1256101"/>
                <a:gd name="connsiteX543" fmla="*/ 1530332 w 3504793"/>
                <a:gd name="connsiteY543" fmla="*/ 1160982 h 1256101"/>
                <a:gd name="connsiteX544" fmla="*/ 1534747 w 3504793"/>
                <a:gd name="connsiteY544" fmla="*/ 1168972 h 1256101"/>
                <a:gd name="connsiteX545" fmla="*/ 1531108 w 3504793"/>
                <a:gd name="connsiteY545" fmla="*/ 1168386 h 1256101"/>
                <a:gd name="connsiteX546" fmla="*/ 1525124 w 3504793"/>
                <a:gd name="connsiteY546" fmla="*/ 1165375 h 1256101"/>
                <a:gd name="connsiteX547" fmla="*/ 1520051 w 3504793"/>
                <a:gd name="connsiteY547" fmla="*/ 1171393 h 1256101"/>
                <a:gd name="connsiteX548" fmla="*/ 1505672 w 3504793"/>
                <a:gd name="connsiteY548" fmla="*/ 1162200 h 1256101"/>
                <a:gd name="connsiteX549" fmla="*/ 1504818 w 3504793"/>
                <a:gd name="connsiteY549" fmla="*/ 1162051 h 1256101"/>
                <a:gd name="connsiteX550" fmla="*/ 1504206 w 3504793"/>
                <a:gd name="connsiteY550" fmla="*/ 1166135 h 1256101"/>
                <a:gd name="connsiteX551" fmla="*/ 1498787 w 3504793"/>
                <a:gd name="connsiteY551" fmla="*/ 1161463 h 1256101"/>
                <a:gd name="connsiteX552" fmla="*/ 1491099 w 3504793"/>
                <a:gd name="connsiteY552" fmla="*/ 1166913 h 1256101"/>
                <a:gd name="connsiteX553" fmla="*/ 1490385 w 3504793"/>
                <a:gd name="connsiteY553" fmla="*/ 1156491 h 1256101"/>
                <a:gd name="connsiteX554" fmla="*/ 1483276 w 3504793"/>
                <a:gd name="connsiteY554" fmla="*/ 1155098 h 1256101"/>
                <a:gd name="connsiteX555" fmla="*/ 1482234 w 3504793"/>
                <a:gd name="connsiteY555" fmla="*/ 1155780 h 1256101"/>
                <a:gd name="connsiteX556" fmla="*/ 1480793 w 3504793"/>
                <a:gd name="connsiteY556" fmla="*/ 1154887 h 1256101"/>
                <a:gd name="connsiteX557" fmla="*/ 1470777 w 3504793"/>
                <a:gd name="connsiteY557" fmla="*/ 1154277 h 1256101"/>
                <a:gd name="connsiteX558" fmla="*/ 1470201 w 3504793"/>
                <a:gd name="connsiteY558" fmla="*/ 1152098 h 1256101"/>
                <a:gd name="connsiteX559" fmla="*/ 1466619 w 3504793"/>
                <a:gd name="connsiteY559" fmla="*/ 1151640 h 1256101"/>
                <a:gd name="connsiteX560" fmla="*/ 1464406 w 3504793"/>
                <a:gd name="connsiteY560" fmla="*/ 1150587 h 1256101"/>
                <a:gd name="connsiteX561" fmla="*/ 1469798 w 3504793"/>
                <a:gd name="connsiteY561" fmla="*/ 1143803 h 1256101"/>
                <a:gd name="connsiteX562" fmla="*/ 1468853 w 3504793"/>
                <a:gd name="connsiteY562" fmla="*/ 1141048 h 1256101"/>
                <a:gd name="connsiteX563" fmla="*/ 1454971 w 3504793"/>
                <a:gd name="connsiteY563" fmla="*/ 1141633 h 1256101"/>
                <a:gd name="connsiteX564" fmla="*/ 1460315 w 3504793"/>
                <a:gd name="connsiteY564" fmla="*/ 1145808 h 1256101"/>
                <a:gd name="connsiteX565" fmla="*/ 1456847 w 3504793"/>
                <a:gd name="connsiteY565" fmla="*/ 1146290 h 1256101"/>
                <a:gd name="connsiteX566" fmla="*/ 1445007 w 3504793"/>
                <a:gd name="connsiteY566" fmla="*/ 1144687 h 1256101"/>
                <a:gd name="connsiteX567" fmla="*/ 1437037 w 3504793"/>
                <a:gd name="connsiteY567" fmla="*/ 1138151 h 1256101"/>
                <a:gd name="connsiteX568" fmla="*/ 1426959 w 3504793"/>
                <a:gd name="connsiteY568" fmla="*/ 1139231 h 1256101"/>
                <a:gd name="connsiteX569" fmla="*/ 1424528 w 3504793"/>
                <a:gd name="connsiteY569" fmla="*/ 1138902 h 1256101"/>
                <a:gd name="connsiteX570" fmla="*/ 1391691 w 3504793"/>
                <a:gd name="connsiteY570" fmla="*/ 1169930 h 1256101"/>
                <a:gd name="connsiteX571" fmla="*/ 1388407 w 3504793"/>
                <a:gd name="connsiteY571" fmla="*/ 1163659 h 1256101"/>
                <a:gd name="connsiteX572" fmla="*/ 1332950 w 3504793"/>
                <a:gd name="connsiteY572" fmla="*/ 1189030 h 1256101"/>
                <a:gd name="connsiteX573" fmla="*/ 1311615 w 3504793"/>
                <a:gd name="connsiteY573" fmla="*/ 1171230 h 1256101"/>
                <a:gd name="connsiteX574" fmla="*/ 1311083 w 3504793"/>
                <a:gd name="connsiteY574" fmla="*/ 1150881 h 1256101"/>
                <a:gd name="connsiteX575" fmla="*/ 1294882 w 3504793"/>
                <a:gd name="connsiteY575" fmla="*/ 1157214 h 1256101"/>
                <a:gd name="connsiteX576" fmla="*/ 1260905 w 3504793"/>
                <a:gd name="connsiteY576" fmla="*/ 1133081 h 1256101"/>
                <a:gd name="connsiteX577" fmla="*/ 1240916 w 3504793"/>
                <a:gd name="connsiteY577" fmla="*/ 1126350 h 1256101"/>
                <a:gd name="connsiteX578" fmla="*/ 1236345 w 3504793"/>
                <a:gd name="connsiteY578" fmla="*/ 1119989 h 1256101"/>
                <a:gd name="connsiteX579" fmla="*/ 1223159 w 3504793"/>
                <a:gd name="connsiteY579" fmla="*/ 1121317 h 1256101"/>
                <a:gd name="connsiteX580" fmla="*/ 1208415 w 3504793"/>
                <a:gd name="connsiteY580" fmla="*/ 1140657 h 1256101"/>
                <a:gd name="connsiteX581" fmla="*/ 1186263 w 3504793"/>
                <a:gd name="connsiteY581" fmla="*/ 1127125 h 1256101"/>
                <a:gd name="connsiteX582" fmla="*/ 1178464 w 3504793"/>
                <a:gd name="connsiteY582" fmla="*/ 1127174 h 1256101"/>
                <a:gd name="connsiteX583" fmla="*/ 1114745 w 3504793"/>
                <a:gd name="connsiteY583" fmla="*/ 1144354 h 1256101"/>
                <a:gd name="connsiteX584" fmla="*/ 1127057 w 3504793"/>
                <a:gd name="connsiteY584" fmla="*/ 1132301 h 1256101"/>
                <a:gd name="connsiteX585" fmla="*/ 1113136 w 3504793"/>
                <a:gd name="connsiteY585" fmla="*/ 1129874 h 1256101"/>
                <a:gd name="connsiteX586" fmla="*/ 1047051 w 3504793"/>
                <a:gd name="connsiteY586" fmla="*/ 1147627 h 1256101"/>
                <a:gd name="connsiteX587" fmla="*/ 1038971 w 3504793"/>
                <a:gd name="connsiteY587" fmla="*/ 1146401 h 1256101"/>
                <a:gd name="connsiteX588" fmla="*/ 996275 w 3504793"/>
                <a:gd name="connsiteY588" fmla="*/ 1160681 h 1256101"/>
                <a:gd name="connsiteX589" fmla="*/ 1004142 w 3504793"/>
                <a:gd name="connsiteY589" fmla="*/ 1149240 h 1256101"/>
                <a:gd name="connsiteX590" fmla="*/ 994545 w 3504793"/>
                <a:gd name="connsiteY590" fmla="*/ 1146220 h 1256101"/>
                <a:gd name="connsiteX591" fmla="*/ 881140 w 3504793"/>
                <a:gd name="connsiteY591" fmla="*/ 1190031 h 1256101"/>
                <a:gd name="connsiteX592" fmla="*/ 875098 w 3504793"/>
                <a:gd name="connsiteY592" fmla="*/ 1189340 h 1256101"/>
                <a:gd name="connsiteX593" fmla="*/ 860519 w 3504793"/>
                <a:gd name="connsiteY593" fmla="*/ 1184193 h 1256101"/>
                <a:gd name="connsiteX594" fmla="*/ 871757 w 3504793"/>
                <a:gd name="connsiteY594" fmla="*/ 1176937 h 1256101"/>
                <a:gd name="connsiteX595" fmla="*/ 829278 w 3504793"/>
                <a:gd name="connsiteY595" fmla="*/ 1180428 h 1256101"/>
                <a:gd name="connsiteX596" fmla="*/ 754502 w 3504793"/>
                <a:gd name="connsiteY596" fmla="*/ 1155366 h 1256101"/>
                <a:gd name="connsiteX597" fmla="*/ 744035 w 3504793"/>
                <a:gd name="connsiteY597" fmla="*/ 1156590 h 1256101"/>
                <a:gd name="connsiteX598" fmla="*/ 732604 w 3504793"/>
                <a:gd name="connsiteY598" fmla="*/ 1157813 h 1256101"/>
                <a:gd name="connsiteX599" fmla="*/ 738913 w 3504793"/>
                <a:gd name="connsiteY599" fmla="*/ 1151670 h 1256101"/>
                <a:gd name="connsiteX600" fmla="*/ 737036 w 3504793"/>
                <a:gd name="connsiteY600" fmla="*/ 1151159 h 1256101"/>
                <a:gd name="connsiteX601" fmla="*/ 729537 w 3504793"/>
                <a:gd name="connsiteY601" fmla="*/ 1150467 h 1256101"/>
                <a:gd name="connsiteX602" fmla="*/ 724437 w 3504793"/>
                <a:gd name="connsiteY602" fmla="*/ 1151378 h 1256101"/>
                <a:gd name="connsiteX603" fmla="*/ 723103 w 3504793"/>
                <a:gd name="connsiteY603" fmla="*/ 1151352 h 1256101"/>
                <a:gd name="connsiteX604" fmla="*/ 704162 w 3504793"/>
                <a:gd name="connsiteY604" fmla="*/ 1154488 h 1256101"/>
                <a:gd name="connsiteX605" fmla="*/ 698298 w 3504793"/>
                <a:gd name="connsiteY605" fmla="*/ 1154827 h 1256101"/>
                <a:gd name="connsiteX606" fmla="*/ 697217 w 3504793"/>
                <a:gd name="connsiteY606" fmla="*/ 1155463 h 1256101"/>
                <a:gd name="connsiteX607" fmla="*/ 686248 w 3504793"/>
                <a:gd name="connsiteY607" fmla="*/ 1156996 h 1256101"/>
                <a:gd name="connsiteX608" fmla="*/ 676870 w 3504793"/>
                <a:gd name="connsiteY608" fmla="*/ 1157780 h 1256101"/>
                <a:gd name="connsiteX609" fmla="*/ 669358 w 3504793"/>
                <a:gd name="connsiteY609" fmla="*/ 1161055 h 1256101"/>
                <a:gd name="connsiteX610" fmla="*/ 641334 w 3504793"/>
                <a:gd name="connsiteY610" fmla="*/ 1154059 h 1256101"/>
                <a:gd name="connsiteX611" fmla="*/ 603244 w 3504793"/>
                <a:gd name="connsiteY611" fmla="*/ 1157776 h 1256101"/>
                <a:gd name="connsiteX612" fmla="*/ 611009 w 3504793"/>
                <a:gd name="connsiteY612" fmla="*/ 1154311 h 1256101"/>
                <a:gd name="connsiteX613" fmla="*/ 602028 w 3504793"/>
                <a:gd name="connsiteY613" fmla="*/ 1156021 h 1256101"/>
                <a:gd name="connsiteX614" fmla="*/ 600643 w 3504793"/>
                <a:gd name="connsiteY614" fmla="*/ 1136738 h 1256101"/>
                <a:gd name="connsiteX615" fmla="*/ 584236 w 3504793"/>
                <a:gd name="connsiteY615" fmla="*/ 1153063 h 1256101"/>
                <a:gd name="connsiteX616" fmla="*/ 595658 w 3504793"/>
                <a:gd name="connsiteY616" fmla="*/ 1116054 h 1256101"/>
                <a:gd name="connsiteX617" fmla="*/ 586800 w 3504793"/>
                <a:gd name="connsiteY617" fmla="*/ 1114382 h 1256101"/>
                <a:gd name="connsiteX618" fmla="*/ 579112 w 3504793"/>
                <a:gd name="connsiteY618" fmla="*/ 1113695 h 1256101"/>
                <a:gd name="connsiteX619" fmla="*/ 557356 w 3504793"/>
                <a:gd name="connsiteY619" fmla="*/ 1148442 h 1256101"/>
                <a:gd name="connsiteX620" fmla="*/ 561387 w 3504793"/>
                <a:gd name="connsiteY620" fmla="*/ 1111958 h 1256101"/>
                <a:gd name="connsiteX621" fmla="*/ 550935 w 3504793"/>
                <a:gd name="connsiteY621" fmla="*/ 1116860 h 1256101"/>
                <a:gd name="connsiteX622" fmla="*/ 552248 w 3504793"/>
                <a:gd name="connsiteY622" fmla="*/ 1110368 h 1256101"/>
                <a:gd name="connsiteX623" fmla="*/ 546917 w 3504793"/>
                <a:gd name="connsiteY623" fmla="*/ 1109654 h 1256101"/>
                <a:gd name="connsiteX624" fmla="*/ 170819 w 3504793"/>
                <a:gd name="connsiteY624" fmla="*/ 1173448 h 1256101"/>
                <a:gd name="connsiteX625" fmla="*/ 705508 w 3504793"/>
                <a:gd name="connsiteY625" fmla="*/ 1087339 h 1256101"/>
                <a:gd name="connsiteX626" fmla="*/ 702477 w 3504793"/>
                <a:gd name="connsiteY626" fmla="*/ 1065347 h 1256101"/>
                <a:gd name="connsiteX627" fmla="*/ 694769 w 3504793"/>
                <a:gd name="connsiteY627" fmla="*/ 1074381 h 1256101"/>
                <a:gd name="connsiteX628" fmla="*/ 690672 w 3504793"/>
                <a:gd name="connsiteY628" fmla="*/ 1063741 h 1256101"/>
                <a:gd name="connsiteX629" fmla="*/ 685612 w 3504793"/>
                <a:gd name="connsiteY629" fmla="*/ 1066099 h 1256101"/>
                <a:gd name="connsiteX630" fmla="*/ 683521 w 3504793"/>
                <a:gd name="connsiteY630" fmla="*/ 1047821 h 1256101"/>
                <a:gd name="connsiteX631" fmla="*/ 677606 w 3504793"/>
                <a:gd name="connsiteY631" fmla="*/ 1044281 h 1256101"/>
                <a:gd name="connsiteX632" fmla="*/ 675171 w 3504793"/>
                <a:gd name="connsiteY632" fmla="*/ 1045376 h 1256101"/>
                <a:gd name="connsiteX633" fmla="*/ 660303 w 3504793"/>
                <a:gd name="connsiteY633" fmla="*/ 1050926 h 1256101"/>
                <a:gd name="connsiteX634" fmla="*/ 650186 w 3504793"/>
                <a:gd name="connsiteY634" fmla="*/ 1057598 h 1256101"/>
                <a:gd name="connsiteX635" fmla="*/ 639414 w 3504793"/>
                <a:gd name="connsiteY635" fmla="*/ 1049440 h 1256101"/>
                <a:gd name="connsiteX636" fmla="*/ 627059 w 3504793"/>
                <a:gd name="connsiteY636" fmla="*/ 1054538 h 1256101"/>
                <a:gd name="connsiteX637" fmla="*/ 629316 w 3504793"/>
                <a:gd name="connsiteY637" fmla="*/ 1043512 h 1256101"/>
                <a:gd name="connsiteX638" fmla="*/ 599319 w 3504793"/>
                <a:gd name="connsiteY638" fmla="*/ 1049757 h 1256101"/>
                <a:gd name="connsiteX639" fmla="*/ 604026 w 3504793"/>
                <a:gd name="connsiteY639" fmla="*/ 1037959 h 1256101"/>
                <a:gd name="connsiteX640" fmla="*/ 604028 w 3504793"/>
                <a:gd name="connsiteY640" fmla="*/ 1037941 h 1256101"/>
                <a:gd name="connsiteX641" fmla="*/ 602611 w 3504793"/>
                <a:gd name="connsiteY641" fmla="*/ 1038457 h 1256101"/>
                <a:gd name="connsiteX642" fmla="*/ 588869 w 3504793"/>
                <a:gd name="connsiteY642" fmla="*/ 1046713 h 1256101"/>
                <a:gd name="connsiteX643" fmla="*/ 580772 w 3504793"/>
                <a:gd name="connsiteY643" fmla="*/ 1039763 h 1256101"/>
                <a:gd name="connsiteX644" fmla="*/ 581641 w 3504793"/>
                <a:gd name="connsiteY644" fmla="*/ 1037884 h 1256101"/>
                <a:gd name="connsiteX645" fmla="*/ 576664 w 3504793"/>
                <a:gd name="connsiteY645" fmla="*/ 1036065 h 1256101"/>
                <a:gd name="connsiteX646" fmla="*/ 575930 w 3504793"/>
                <a:gd name="connsiteY646" fmla="*/ 1035609 h 1256101"/>
                <a:gd name="connsiteX647" fmla="*/ 575192 w 3504793"/>
                <a:gd name="connsiteY647" fmla="*/ 1035880 h 1256101"/>
                <a:gd name="connsiteX648" fmla="*/ 561442 w 3504793"/>
                <a:gd name="connsiteY648" fmla="*/ 1031616 h 1256101"/>
                <a:gd name="connsiteX649" fmla="*/ 563614 w 3504793"/>
                <a:gd name="connsiteY649" fmla="*/ 1027438 h 1256101"/>
                <a:gd name="connsiteX650" fmla="*/ 553225 w 3504793"/>
                <a:gd name="connsiteY650" fmla="*/ 1029320 h 1256101"/>
                <a:gd name="connsiteX651" fmla="*/ 551706 w 3504793"/>
                <a:gd name="connsiteY651" fmla="*/ 1029707 h 1256101"/>
                <a:gd name="connsiteX652" fmla="*/ 551458 w 3504793"/>
                <a:gd name="connsiteY652" fmla="*/ 1029768 h 1256101"/>
                <a:gd name="connsiteX653" fmla="*/ 525086 w 3504793"/>
                <a:gd name="connsiteY653" fmla="*/ 1029213 h 1256101"/>
                <a:gd name="connsiteX654" fmla="*/ 529070 w 3504793"/>
                <a:gd name="connsiteY654" fmla="*/ 1022995 h 1256101"/>
                <a:gd name="connsiteX655" fmla="*/ 632538 w 3504793"/>
                <a:gd name="connsiteY655" fmla="*/ 1018149 h 1256101"/>
                <a:gd name="connsiteX656" fmla="*/ 543324 w 3504793"/>
                <a:gd name="connsiteY656" fmla="*/ 992436 h 1256101"/>
                <a:gd name="connsiteX657" fmla="*/ 527497 w 3504793"/>
                <a:gd name="connsiteY657" fmla="*/ 979931 h 1256101"/>
                <a:gd name="connsiteX658" fmla="*/ 636484 w 3504793"/>
                <a:gd name="connsiteY658" fmla="*/ 969750 h 1256101"/>
                <a:gd name="connsiteX659" fmla="*/ 588902 w 3504793"/>
                <a:gd name="connsiteY659" fmla="*/ 957358 h 1256101"/>
                <a:gd name="connsiteX660" fmla="*/ 585475 w 3504793"/>
                <a:gd name="connsiteY660" fmla="*/ 956751 h 1256101"/>
                <a:gd name="connsiteX661" fmla="*/ 537550 w 3504793"/>
                <a:gd name="connsiteY661" fmla="*/ 948373 h 1256101"/>
                <a:gd name="connsiteX662" fmla="*/ 571990 w 3504793"/>
                <a:gd name="connsiteY662" fmla="*/ 941503 h 1256101"/>
                <a:gd name="connsiteX663" fmla="*/ 571107 w 3504793"/>
                <a:gd name="connsiteY663" fmla="*/ 922433 h 1256101"/>
                <a:gd name="connsiteX664" fmla="*/ 554084 w 3504793"/>
                <a:gd name="connsiteY664" fmla="*/ 934284 h 1256101"/>
                <a:gd name="connsiteX665" fmla="*/ 567061 w 3504793"/>
                <a:gd name="connsiteY665" fmla="*/ 908549 h 1256101"/>
                <a:gd name="connsiteX666" fmla="*/ 558329 w 3504793"/>
                <a:gd name="connsiteY666" fmla="*/ 907798 h 1256101"/>
                <a:gd name="connsiteX667" fmla="*/ 550719 w 3504793"/>
                <a:gd name="connsiteY667" fmla="*/ 907664 h 1256101"/>
                <a:gd name="connsiteX668" fmla="*/ 527570 w 3504793"/>
                <a:gd name="connsiteY668" fmla="*/ 932312 h 1256101"/>
                <a:gd name="connsiteX669" fmla="*/ 533174 w 3504793"/>
                <a:gd name="connsiteY669" fmla="*/ 907259 h 1256101"/>
                <a:gd name="connsiteX670" fmla="*/ 522572 w 3504793"/>
                <a:gd name="connsiteY670" fmla="*/ 911060 h 1256101"/>
                <a:gd name="connsiteX671" fmla="*/ 524162 w 3504793"/>
                <a:gd name="connsiteY671" fmla="*/ 906574 h 1256101"/>
                <a:gd name="connsiteX672" fmla="*/ 518894 w 3504793"/>
                <a:gd name="connsiteY672" fmla="*/ 906322 h 1256101"/>
                <a:gd name="connsiteX673" fmla="*/ 522355 w 3504793"/>
                <a:gd name="connsiteY673" fmla="*/ 903759 h 1256101"/>
                <a:gd name="connsiteX674" fmla="*/ 521804 w 3504793"/>
                <a:gd name="connsiteY674" fmla="*/ 902674 h 1256101"/>
                <a:gd name="connsiteX675" fmla="*/ 530857 w 3504793"/>
                <a:gd name="connsiteY675" fmla="*/ 898776 h 1256101"/>
                <a:gd name="connsiteX676" fmla="*/ 532090 w 3504793"/>
                <a:gd name="connsiteY676" fmla="*/ 897386 h 1256101"/>
                <a:gd name="connsiteX677" fmla="*/ 515399 w 3504793"/>
                <a:gd name="connsiteY677" fmla="*/ 898291 h 1256101"/>
                <a:gd name="connsiteX678" fmla="*/ 525636 w 3504793"/>
                <a:gd name="connsiteY678" fmla="*/ 887214 h 1256101"/>
                <a:gd name="connsiteX679" fmla="*/ 521564 w 3504793"/>
                <a:gd name="connsiteY679" fmla="*/ 882230 h 1256101"/>
                <a:gd name="connsiteX680" fmla="*/ 506701 w 3504793"/>
                <a:gd name="connsiteY680" fmla="*/ 882224 h 1256101"/>
                <a:gd name="connsiteX681" fmla="*/ 474184 w 3504793"/>
                <a:gd name="connsiteY681" fmla="*/ 903074 h 1256101"/>
                <a:gd name="connsiteX682" fmla="*/ 471015 w 3504793"/>
                <a:gd name="connsiteY682" fmla="*/ 888791 h 1256101"/>
                <a:gd name="connsiteX683" fmla="*/ 465418 w 3504793"/>
                <a:gd name="connsiteY683" fmla="*/ 892754 h 1256101"/>
                <a:gd name="connsiteX684" fmla="*/ 461916 w 3504793"/>
                <a:gd name="connsiteY684" fmla="*/ 889244 h 1256101"/>
                <a:gd name="connsiteX685" fmla="*/ 464936 w 3504793"/>
                <a:gd name="connsiteY685" fmla="*/ 861353 h 1256101"/>
                <a:gd name="connsiteX686" fmla="*/ 459803 w 3504793"/>
                <a:gd name="connsiteY686" fmla="*/ 859910 h 1256101"/>
                <a:gd name="connsiteX687" fmla="*/ 465642 w 3504793"/>
                <a:gd name="connsiteY687" fmla="*/ 855660 h 1256101"/>
                <a:gd name="connsiteX688" fmla="*/ 465787 w 3504793"/>
                <a:gd name="connsiteY688" fmla="*/ 854469 h 1256101"/>
                <a:gd name="connsiteX689" fmla="*/ 456998 w 3504793"/>
                <a:gd name="connsiteY689" fmla="*/ 855788 h 1256101"/>
                <a:gd name="connsiteX690" fmla="*/ 434507 w 3504793"/>
                <a:gd name="connsiteY690" fmla="*/ 875272 h 1256101"/>
                <a:gd name="connsiteX691" fmla="*/ 430264 w 3504793"/>
                <a:gd name="connsiteY691" fmla="*/ 864890 h 1256101"/>
                <a:gd name="connsiteX692" fmla="*/ 426439 w 3504793"/>
                <a:gd name="connsiteY692" fmla="*/ 868526 h 1256101"/>
                <a:gd name="connsiteX693" fmla="*/ 423295 w 3504793"/>
                <a:gd name="connsiteY693" fmla="*/ 866293 h 1256101"/>
                <a:gd name="connsiteX694" fmla="*/ 422427 w 3504793"/>
                <a:gd name="connsiteY694" fmla="*/ 845954 h 1256101"/>
                <a:gd name="connsiteX695" fmla="*/ 419707 w 3504793"/>
                <a:gd name="connsiteY695" fmla="*/ 843985 h 1256101"/>
                <a:gd name="connsiteX696" fmla="*/ 419936 w 3504793"/>
                <a:gd name="connsiteY696" fmla="*/ 843689 h 1256101"/>
                <a:gd name="connsiteX697" fmla="*/ 421187 w 3504793"/>
                <a:gd name="connsiteY697" fmla="*/ 837991 h 1256101"/>
                <a:gd name="connsiteX698" fmla="*/ 419715 w 3504793"/>
                <a:gd name="connsiteY698" fmla="*/ 832730 h 1256101"/>
                <a:gd name="connsiteX699" fmla="*/ 416192 w 3504793"/>
                <a:gd name="connsiteY699" fmla="*/ 833347 h 1256101"/>
                <a:gd name="connsiteX700" fmla="*/ 392458 w 3504793"/>
                <a:gd name="connsiteY700" fmla="*/ 842397 h 1256101"/>
                <a:gd name="connsiteX701" fmla="*/ 389624 w 3504793"/>
                <a:gd name="connsiteY701" fmla="*/ 841720 h 1256101"/>
                <a:gd name="connsiteX702" fmla="*/ 389123 w 3504793"/>
                <a:gd name="connsiteY702" fmla="*/ 839638 h 1256101"/>
                <a:gd name="connsiteX703" fmla="*/ 60050 w 3504793"/>
                <a:gd name="connsiteY703" fmla="*/ 1021181 h 1256101"/>
                <a:gd name="connsiteX704" fmla="*/ 382941 w 3504793"/>
                <a:gd name="connsiteY704" fmla="*/ 834622 h 1256101"/>
                <a:gd name="connsiteX705" fmla="*/ 382943 w 3504793"/>
                <a:gd name="connsiteY705" fmla="*/ 833092 h 1256101"/>
                <a:gd name="connsiteX706" fmla="*/ 380362 w 3504793"/>
                <a:gd name="connsiteY706" fmla="*/ 829345 h 1256101"/>
                <a:gd name="connsiteX707" fmla="*/ 346412 w 3504793"/>
                <a:gd name="connsiteY707" fmla="*/ 837112 h 1256101"/>
                <a:gd name="connsiteX708" fmla="*/ 366417 w 3504793"/>
                <a:gd name="connsiteY708" fmla="*/ 827550 h 1256101"/>
                <a:gd name="connsiteX709" fmla="*/ 352621 w 3504793"/>
                <a:gd name="connsiteY709" fmla="*/ 827552 h 1256101"/>
                <a:gd name="connsiteX710" fmla="*/ 366170 w 3504793"/>
                <a:gd name="connsiteY710" fmla="*/ 823902 h 1256101"/>
                <a:gd name="connsiteX711" fmla="*/ 367708 w 3504793"/>
                <a:gd name="connsiteY711" fmla="*/ 823788 h 1256101"/>
                <a:gd name="connsiteX712" fmla="*/ 339812 w 3504793"/>
                <a:gd name="connsiteY712" fmla="*/ 820905 h 1256101"/>
                <a:gd name="connsiteX713" fmla="*/ 360948 w 3504793"/>
                <a:gd name="connsiteY713" fmla="*/ 812677 h 1256101"/>
                <a:gd name="connsiteX714" fmla="*/ 352749 w 3504793"/>
                <a:gd name="connsiteY714" fmla="*/ 810979 h 1256101"/>
                <a:gd name="connsiteX715" fmla="*/ 376794 w 3504793"/>
                <a:gd name="connsiteY715" fmla="*/ 805646 h 1256101"/>
                <a:gd name="connsiteX716" fmla="*/ 372664 w 3504793"/>
                <a:gd name="connsiteY716" fmla="*/ 801198 h 1256101"/>
                <a:gd name="connsiteX717" fmla="*/ 365236 w 3504793"/>
                <a:gd name="connsiteY717" fmla="*/ 802361 h 1256101"/>
                <a:gd name="connsiteX718" fmla="*/ 369408 w 3504793"/>
                <a:gd name="connsiteY718" fmla="*/ 798423 h 1256101"/>
                <a:gd name="connsiteX719" fmla="*/ 367987 w 3504793"/>
                <a:gd name="connsiteY719" fmla="*/ 796998 h 1256101"/>
                <a:gd name="connsiteX720" fmla="*/ 344987 w 3504793"/>
                <a:gd name="connsiteY720" fmla="*/ 798040 h 1256101"/>
                <a:gd name="connsiteX721" fmla="*/ 359897 w 3504793"/>
                <a:gd name="connsiteY721" fmla="*/ 791235 h 1256101"/>
                <a:gd name="connsiteX722" fmla="*/ 360666 w 3504793"/>
                <a:gd name="connsiteY722" fmla="*/ 790682 h 1256101"/>
                <a:gd name="connsiteX723" fmla="*/ 360627 w 3504793"/>
                <a:gd name="connsiteY723" fmla="*/ 790691 h 1256101"/>
                <a:gd name="connsiteX724" fmla="*/ 334883 w 3504793"/>
                <a:gd name="connsiteY724" fmla="*/ 797071 h 1256101"/>
                <a:gd name="connsiteX725" fmla="*/ 340343 w 3504793"/>
                <a:gd name="connsiteY725" fmla="*/ 787528 h 1256101"/>
                <a:gd name="connsiteX726" fmla="*/ 315653 w 3504793"/>
                <a:gd name="connsiteY726" fmla="*/ 793011 h 1256101"/>
                <a:gd name="connsiteX727" fmla="*/ 316131 w 3504793"/>
                <a:gd name="connsiteY727" fmla="*/ 791479 h 1256101"/>
                <a:gd name="connsiteX728" fmla="*/ 323709 w 3504793"/>
                <a:gd name="connsiteY728" fmla="*/ 787940 h 1256101"/>
                <a:gd name="connsiteX729" fmla="*/ 301749 w 3504793"/>
                <a:gd name="connsiteY729" fmla="*/ 789207 h 1256101"/>
                <a:gd name="connsiteX730" fmla="*/ 326430 w 3504793"/>
                <a:gd name="connsiteY730" fmla="*/ 779729 h 1256101"/>
                <a:gd name="connsiteX731" fmla="*/ 326582 w 3504793"/>
                <a:gd name="connsiteY731" fmla="*/ 779363 h 1256101"/>
                <a:gd name="connsiteX732" fmla="*/ 312815 w 3504793"/>
                <a:gd name="connsiteY732" fmla="*/ 781188 h 1256101"/>
                <a:gd name="connsiteX733" fmla="*/ 326115 w 3504793"/>
                <a:gd name="connsiteY733" fmla="*/ 777013 h 1256101"/>
                <a:gd name="connsiteX734" fmla="*/ 304983 w 3504793"/>
                <a:gd name="connsiteY734" fmla="*/ 777108 h 1256101"/>
                <a:gd name="connsiteX735" fmla="*/ 339211 w 3504793"/>
                <a:gd name="connsiteY735" fmla="*/ 771674 h 1256101"/>
                <a:gd name="connsiteX736" fmla="*/ 340977 w 3504793"/>
                <a:gd name="connsiteY736" fmla="*/ 768558 h 1256101"/>
                <a:gd name="connsiteX737" fmla="*/ 338301 w 3504793"/>
                <a:gd name="connsiteY737" fmla="*/ 768543 h 1256101"/>
                <a:gd name="connsiteX738" fmla="*/ 340678 w 3504793"/>
                <a:gd name="connsiteY738" fmla="*/ 767607 h 1256101"/>
                <a:gd name="connsiteX739" fmla="*/ 338687 w 3504793"/>
                <a:gd name="connsiteY739" fmla="*/ 763889 h 1256101"/>
                <a:gd name="connsiteX740" fmla="*/ 345673 w 3504793"/>
                <a:gd name="connsiteY740" fmla="*/ 762607 h 1256101"/>
                <a:gd name="connsiteX741" fmla="*/ 345753 w 3504793"/>
                <a:gd name="connsiteY741" fmla="*/ 761158 h 1256101"/>
                <a:gd name="connsiteX742" fmla="*/ 348355 w 3504793"/>
                <a:gd name="connsiteY742" fmla="*/ 759880 h 1256101"/>
                <a:gd name="connsiteX743" fmla="*/ 372982 w 3504793"/>
                <a:gd name="connsiteY743" fmla="*/ 758340 h 1256101"/>
                <a:gd name="connsiteX744" fmla="*/ 381725 w 3504793"/>
                <a:gd name="connsiteY744" fmla="*/ 756647 h 1256101"/>
                <a:gd name="connsiteX745" fmla="*/ 374229 w 3504793"/>
                <a:gd name="connsiteY745" fmla="*/ 752206 h 1256101"/>
                <a:gd name="connsiteX746" fmla="*/ 362542 w 3504793"/>
                <a:gd name="connsiteY746" fmla="*/ 756107 h 1256101"/>
                <a:gd name="connsiteX747" fmla="*/ 359556 w 3504793"/>
                <a:gd name="connsiteY747" fmla="*/ 755164 h 1256101"/>
                <a:gd name="connsiteX748" fmla="*/ 360121 w 3504793"/>
                <a:gd name="connsiteY748" fmla="*/ 750328 h 1256101"/>
                <a:gd name="connsiteX749" fmla="*/ 378573 w 3504793"/>
                <a:gd name="connsiteY749" fmla="*/ 744357 h 1256101"/>
                <a:gd name="connsiteX750" fmla="*/ 370958 w 3504793"/>
                <a:gd name="connsiteY750" fmla="*/ 741461 h 1256101"/>
                <a:gd name="connsiteX751" fmla="*/ 371076 w 3504793"/>
                <a:gd name="connsiteY751" fmla="*/ 740467 h 1256101"/>
                <a:gd name="connsiteX752" fmla="*/ 255169 w 3504793"/>
                <a:gd name="connsiteY752" fmla="*/ 744721 h 1256101"/>
                <a:gd name="connsiteX753" fmla="*/ 274618 w 3504793"/>
                <a:gd name="connsiteY753" fmla="*/ 740480 h 1256101"/>
                <a:gd name="connsiteX754" fmla="*/ 168383 w 3504793"/>
                <a:gd name="connsiteY754" fmla="*/ 734205 h 1256101"/>
                <a:gd name="connsiteX755" fmla="*/ 218781 w 3504793"/>
                <a:gd name="connsiteY755" fmla="*/ 718069 h 1256101"/>
                <a:gd name="connsiteX756" fmla="*/ 285958 w 3504793"/>
                <a:gd name="connsiteY756" fmla="*/ 707758 h 1256101"/>
                <a:gd name="connsiteX757" fmla="*/ 258497 w 3504793"/>
                <a:gd name="connsiteY757" fmla="*/ 705388 h 1256101"/>
                <a:gd name="connsiteX758" fmla="*/ 324800 w 3504793"/>
                <a:gd name="connsiteY758" fmla="*/ 681790 h 1256101"/>
                <a:gd name="connsiteX759" fmla="*/ 339080 w 3504793"/>
                <a:gd name="connsiteY759" fmla="*/ 671626 h 1256101"/>
                <a:gd name="connsiteX760" fmla="*/ 367584 w 3504793"/>
                <a:gd name="connsiteY760" fmla="*/ 664624 h 1256101"/>
                <a:gd name="connsiteX761" fmla="*/ 360142 w 3504793"/>
                <a:gd name="connsiteY761" fmla="*/ 662982 h 1256101"/>
                <a:gd name="connsiteX762" fmla="*/ 360301 w 3504793"/>
                <a:gd name="connsiteY762" fmla="*/ 662298 h 1256101"/>
                <a:gd name="connsiteX763" fmla="*/ 278683 w 3504793"/>
                <a:gd name="connsiteY763" fmla="*/ 667669 h 1256101"/>
                <a:gd name="connsiteX764" fmla="*/ 343350 w 3504793"/>
                <a:gd name="connsiteY764" fmla="*/ 630292 h 1256101"/>
                <a:gd name="connsiteX765" fmla="*/ 317708 w 3504793"/>
                <a:gd name="connsiteY765" fmla="*/ 623963 h 1256101"/>
                <a:gd name="connsiteX766" fmla="*/ 332021 w 3504793"/>
                <a:gd name="connsiteY766" fmla="*/ 616136 h 1256101"/>
                <a:gd name="connsiteX767" fmla="*/ 319160 w 3504793"/>
                <a:gd name="connsiteY767" fmla="*/ 614947 h 1256101"/>
                <a:gd name="connsiteX768" fmla="*/ 302185 w 3504793"/>
                <a:gd name="connsiteY768" fmla="*/ 607902 h 1256101"/>
                <a:gd name="connsiteX769" fmla="*/ 337573 w 3504793"/>
                <a:gd name="connsiteY769" fmla="*/ 588390 h 1256101"/>
                <a:gd name="connsiteX770" fmla="*/ 318630 w 3504793"/>
                <a:gd name="connsiteY770" fmla="*/ 585408 h 1256101"/>
                <a:gd name="connsiteX771" fmla="*/ 337345 w 3504793"/>
                <a:gd name="connsiteY771" fmla="*/ 580428 h 1256101"/>
                <a:gd name="connsiteX772" fmla="*/ 303243 w 3504793"/>
                <a:gd name="connsiteY772" fmla="*/ 572918 h 1256101"/>
                <a:gd name="connsiteX773" fmla="*/ 360057 w 3504793"/>
                <a:gd name="connsiteY773" fmla="*/ 565161 h 1256101"/>
                <a:gd name="connsiteX774" fmla="*/ 324941 w 3504793"/>
                <a:gd name="connsiteY774" fmla="*/ 557337 h 1256101"/>
                <a:gd name="connsiteX775" fmla="*/ 333790 w 3504793"/>
                <a:gd name="connsiteY775" fmla="*/ 554656 h 1256101"/>
                <a:gd name="connsiteX776" fmla="*/ 300223 w 3504793"/>
                <a:gd name="connsiteY776" fmla="*/ 551029 h 1256101"/>
                <a:gd name="connsiteX777" fmla="*/ 357036 w 3504793"/>
                <a:gd name="connsiteY777" fmla="*/ 543248 h 1256101"/>
                <a:gd name="connsiteX778" fmla="*/ 245150 w 3504793"/>
                <a:gd name="connsiteY778" fmla="*/ 536597 h 1256101"/>
                <a:gd name="connsiteX779" fmla="*/ 250888 w 3504793"/>
                <a:gd name="connsiteY779" fmla="*/ 534708 h 1256101"/>
                <a:gd name="connsiteX780" fmla="*/ 278195 w 3504793"/>
                <a:gd name="connsiteY780" fmla="*/ 528383 h 1256101"/>
                <a:gd name="connsiteX781" fmla="*/ 300554 w 3504793"/>
                <a:gd name="connsiteY781" fmla="*/ 527562 h 1256101"/>
                <a:gd name="connsiteX782" fmla="*/ 308616 w 3504793"/>
                <a:gd name="connsiteY782" fmla="*/ 518513 h 1256101"/>
                <a:gd name="connsiteX783" fmla="*/ 443492 w 3504793"/>
                <a:gd name="connsiteY783" fmla="*/ 486746 h 1256101"/>
                <a:gd name="connsiteX784" fmla="*/ 444072 w 3504793"/>
                <a:gd name="connsiteY784" fmla="*/ 484702 h 1256101"/>
                <a:gd name="connsiteX785" fmla="*/ 445141 w 3504793"/>
                <a:gd name="connsiteY785" fmla="*/ 482410 h 1256101"/>
                <a:gd name="connsiteX786" fmla="*/ 465702 w 3504793"/>
                <a:gd name="connsiteY786" fmla="*/ 480899 h 1256101"/>
                <a:gd name="connsiteX787" fmla="*/ 468631 w 3504793"/>
                <a:gd name="connsiteY787" fmla="*/ 480163 h 1256101"/>
                <a:gd name="connsiteX788" fmla="*/ 475113 w 3504793"/>
                <a:gd name="connsiteY788" fmla="*/ 477899 h 1256101"/>
                <a:gd name="connsiteX789" fmla="*/ 474175 w 3504793"/>
                <a:gd name="connsiteY789" fmla="*/ 477065 h 1256101"/>
                <a:gd name="connsiteX790" fmla="*/ 474949 w 3504793"/>
                <a:gd name="connsiteY790" fmla="*/ 476712 h 1256101"/>
                <a:gd name="connsiteX791" fmla="*/ 472441 w 3504793"/>
                <a:gd name="connsiteY791" fmla="*/ 473478 h 1256101"/>
                <a:gd name="connsiteX792" fmla="*/ 474105 w 3504793"/>
                <a:gd name="connsiteY792" fmla="*/ 472157 h 1256101"/>
                <a:gd name="connsiteX793" fmla="*/ 472198 w 3504793"/>
                <a:gd name="connsiteY793" fmla="*/ 472203 h 1256101"/>
                <a:gd name="connsiteX794" fmla="*/ 471833 w 3504793"/>
                <a:gd name="connsiteY794" fmla="*/ 470187 h 1256101"/>
                <a:gd name="connsiteX795" fmla="*/ 473561 w 3504793"/>
                <a:gd name="connsiteY795" fmla="*/ 468198 h 1256101"/>
                <a:gd name="connsiteX796" fmla="*/ 464707 w 3504793"/>
                <a:gd name="connsiteY796" fmla="*/ 467946 h 1256101"/>
                <a:gd name="connsiteX797" fmla="*/ 505992 w 3504793"/>
                <a:gd name="connsiteY797" fmla="*/ 457256 h 1256101"/>
                <a:gd name="connsiteX798" fmla="*/ 510945 w 3504793"/>
                <a:gd name="connsiteY798" fmla="*/ 449440 h 1256101"/>
                <a:gd name="connsiteX799" fmla="*/ 520403 w 3504793"/>
                <a:gd name="connsiteY799" fmla="*/ 449659 h 1256101"/>
                <a:gd name="connsiteX800" fmla="*/ 506031 w 3504793"/>
                <a:gd name="connsiteY800" fmla="*/ 445451 h 1256101"/>
                <a:gd name="connsiteX801" fmla="*/ 505913 w 3504793"/>
                <a:gd name="connsiteY801" fmla="*/ 445495 h 1256101"/>
                <a:gd name="connsiteX802" fmla="*/ 509255 w 3504793"/>
                <a:gd name="connsiteY802" fmla="*/ 437179 h 1256101"/>
                <a:gd name="connsiteX803" fmla="*/ 518814 w 3504793"/>
                <a:gd name="connsiteY803" fmla="*/ 438113 h 1256101"/>
                <a:gd name="connsiteX804" fmla="*/ 504040 w 3504793"/>
                <a:gd name="connsiteY804" fmla="*/ 430993 h 1256101"/>
                <a:gd name="connsiteX805" fmla="*/ 477241 w 3504793"/>
                <a:gd name="connsiteY805" fmla="*/ 441312 h 1256101"/>
                <a:gd name="connsiteX806" fmla="*/ 474331 w 3504793"/>
                <a:gd name="connsiteY806" fmla="*/ 439477 h 1256101"/>
                <a:gd name="connsiteX807" fmla="*/ 475015 w 3504793"/>
                <a:gd name="connsiteY807" fmla="*/ 435308 h 1256101"/>
                <a:gd name="connsiteX808" fmla="*/ 467140 w 3504793"/>
                <a:gd name="connsiteY808" fmla="*/ 438142 h 1256101"/>
                <a:gd name="connsiteX809" fmla="*/ 466024 w 3504793"/>
                <a:gd name="connsiteY809" fmla="*/ 436655 h 1256101"/>
                <a:gd name="connsiteX810" fmla="*/ 469377 w 3504793"/>
                <a:gd name="connsiteY810" fmla="*/ 427218 h 1256101"/>
                <a:gd name="connsiteX811" fmla="*/ 456142 w 3504793"/>
                <a:gd name="connsiteY811" fmla="*/ 426454 h 1256101"/>
                <a:gd name="connsiteX812" fmla="*/ 439900 w 3504793"/>
                <a:gd name="connsiteY812" fmla="*/ 433834 h 1256101"/>
                <a:gd name="connsiteX813" fmla="*/ 437002 w 3504793"/>
                <a:gd name="connsiteY813" fmla="*/ 432711 h 1256101"/>
                <a:gd name="connsiteX814" fmla="*/ 436375 w 3504793"/>
                <a:gd name="connsiteY814" fmla="*/ 429712 h 1256101"/>
                <a:gd name="connsiteX815" fmla="*/ 429422 w 3504793"/>
                <a:gd name="connsiteY815" fmla="*/ 431219 h 1256101"/>
                <a:gd name="connsiteX816" fmla="*/ 429472 w 3504793"/>
                <a:gd name="connsiteY816" fmla="*/ 425474 h 1256101"/>
                <a:gd name="connsiteX817" fmla="*/ 398201 w 3504793"/>
                <a:gd name="connsiteY817" fmla="*/ 424821 h 1256101"/>
                <a:gd name="connsiteX818" fmla="*/ 410770 w 3504793"/>
                <a:gd name="connsiteY818" fmla="*/ 421555 h 1256101"/>
                <a:gd name="connsiteX819" fmla="*/ 402584 w 3504793"/>
                <a:gd name="connsiteY819" fmla="*/ 419956 h 1256101"/>
                <a:gd name="connsiteX820" fmla="*/ 426633 w 3504793"/>
                <a:gd name="connsiteY820" fmla="*/ 414648 h 1256101"/>
                <a:gd name="connsiteX821" fmla="*/ 418725 w 3504793"/>
                <a:gd name="connsiteY821" fmla="*/ 403589 h 1256101"/>
                <a:gd name="connsiteX822" fmla="*/ 444922 w 3504793"/>
                <a:gd name="connsiteY822" fmla="*/ 401031 h 1256101"/>
                <a:gd name="connsiteX823" fmla="*/ 444965 w 3504793"/>
                <a:gd name="connsiteY823" fmla="*/ 401025 h 1256101"/>
                <a:gd name="connsiteX824" fmla="*/ 444079 w 3504793"/>
                <a:gd name="connsiteY824" fmla="*/ 400593 h 1256101"/>
                <a:gd name="connsiteX825" fmla="*/ 428013 w 3504793"/>
                <a:gd name="connsiteY825" fmla="*/ 397667 h 1256101"/>
                <a:gd name="connsiteX826" fmla="*/ 456428 w 3504793"/>
                <a:gd name="connsiteY826" fmla="*/ 387424 h 1256101"/>
                <a:gd name="connsiteX827" fmla="*/ 0 w 3504793"/>
                <a:gd name="connsiteY827" fmla="*/ 444314 h 1256101"/>
                <a:gd name="connsiteX828" fmla="*/ 477943 w 3504793"/>
                <a:gd name="connsiteY828" fmla="*/ 378624 h 1256101"/>
                <a:gd name="connsiteX829" fmla="*/ 470745 w 3504793"/>
                <a:gd name="connsiteY829" fmla="*/ 363628 h 1256101"/>
                <a:gd name="connsiteX830" fmla="*/ 504125 w 3504793"/>
                <a:gd name="connsiteY830" fmla="*/ 360924 h 1256101"/>
                <a:gd name="connsiteX831" fmla="*/ 504179 w 3504793"/>
                <a:gd name="connsiteY831" fmla="*/ 360917 h 1256101"/>
                <a:gd name="connsiteX832" fmla="*/ 500268 w 3504793"/>
                <a:gd name="connsiteY832" fmla="*/ 354527 h 1256101"/>
                <a:gd name="connsiteX833" fmla="*/ 529453 w 3504793"/>
                <a:gd name="connsiteY833" fmla="*/ 353469 h 1256101"/>
                <a:gd name="connsiteX834" fmla="*/ 531402 w 3504793"/>
                <a:gd name="connsiteY834" fmla="*/ 347879 h 1256101"/>
                <a:gd name="connsiteX835" fmla="*/ 523381 w 3504793"/>
                <a:gd name="connsiteY835" fmla="*/ 346312 h 1256101"/>
                <a:gd name="connsiteX836" fmla="*/ 531573 w 3504793"/>
                <a:gd name="connsiteY836" fmla="*/ 344585 h 1256101"/>
                <a:gd name="connsiteX837" fmla="*/ 537254 w 3504793"/>
                <a:gd name="connsiteY837" fmla="*/ 336602 h 1256101"/>
                <a:gd name="connsiteX838" fmla="*/ 585963 w 3504793"/>
                <a:gd name="connsiteY838" fmla="*/ 335983 h 1256101"/>
                <a:gd name="connsiteX839" fmla="*/ 588985 w 3504793"/>
                <a:gd name="connsiteY839" fmla="*/ 334852 h 1256101"/>
                <a:gd name="connsiteX840" fmla="*/ 590769 w 3504793"/>
                <a:gd name="connsiteY840" fmla="*/ 332745 h 1256101"/>
                <a:gd name="connsiteX841" fmla="*/ 595358 w 3504793"/>
                <a:gd name="connsiteY841" fmla="*/ 331445 h 1256101"/>
                <a:gd name="connsiteX842" fmla="*/ 600716 w 3504793"/>
                <a:gd name="connsiteY842" fmla="*/ 326988 h 1256101"/>
                <a:gd name="connsiteX843" fmla="*/ 598754 w 3504793"/>
                <a:gd name="connsiteY843" fmla="*/ 312743 h 1256101"/>
                <a:gd name="connsiteX844" fmla="*/ 471149 w 3504793"/>
                <a:gd name="connsiteY844" fmla="*/ 330329 h 1256101"/>
                <a:gd name="connsiteX845" fmla="*/ 463349 w 3504793"/>
                <a:gd name="connsiteY845" fmla="*/ 310435 h 1256101"/>
                <a:gd name="connsiteX846" fmla="*/ 494117 w 3504793"/>
                <a:gd name="connsiteY846" fmla="*/ 306537 h 1256101"/>
                <a:gd name="connsiteX847" fmla="*/ 496631 w 3504793"/>
                <a:gd name="connsiteY847" fmla="*/ 306549 h 1256101"/>
                <a:gd name="connsiteX848" fmla="*/ 496685 w 3504793"/>
                <a:gd name="connsiteY848" fmla="*/ 306544 h 1256101"/>
                <a:gd name="connsiteX849" fmla="*/ 496379 w 3504793"/>
                <a:gd name="connsiteY849" fmla="*/ 306265 h 1256101"/>
                <a:gd name="connsiteX850" fmla="*/ 514190 w 3504793"/>
                <a:gd name="connsiteY850" fmla="*/ 304119 h 1256101"/>
                <a:gd name="connsiteX851" fmla="*/ 496542 w 3504793"/>
                <a:gd name="connsiteY851" fmla="*/ 298714 h 1256101"/>
                <a:gd name="connsiteX852" fmla="*/ 514200 w 3504793"/>
                <a:gd name="connsiteY852" fmla="*/ 296554 h 1256101"/>
                <a:gd name="connsiteX853" fmla="*/ 521703 w 3504793"/>
                <a:gd name="connsiteY853" fmla="*/ 297228 h 1256101"/>
                <a:gd name="connsiteX854" fmla="*/ 522026 w 3504793"/>
                <a:gd name="connsiteY854" fmla="*/ 295595 h 1256101"/>
                <a:gd name="connsiteX855" fmla="*/ 584383 w 3504793"/>
                <a:gd name="connsiteY855" fmla="*/ 288216 h 1256101"/>
                <a:gd name="connsiteX856" fmla="*/ 584520 w 3504793"/>
                <a:gd name="connsiteY856" fmla="*/ 288198 h 1256101"/>
                <a:gd name="connsiteX857" fmla="*/ 581951 w 3504793"/>
                <a:gd name="connsiteY857" fmla="*/ 288175 h 1256101"/>
                <a:gd name="connsiteX858" fmla="*/ 531439 w 3504793"/>
                <a:gd name="connsiteY858" fmla="*/ 291358 h 1256101"/>
                <a:gd name="connsiteX859" fmla="*/ 594580 w 3504793"/>
                <a:gd name="connsiteY859" fmla="*/ 280842 h 1256101"/>
                <a:gd name="connsiteX860" fmla="*/ 608442 w 3504793"/>
                <a:gd name="connsiteY860" fmla="*/ 279219 h 1256101"/>
                <a:gd name="connsiteX861" fmla="*/ 625164 w 3504793"/>
                <a:gd name="connsiteY861" fmla="*/ 275749 h 1256101"/>
                <a:gd name="connsiteX862" fmla="*/ 632331 w 3504793"/>
                <a:gd name="connsiteY862" fmla="*/ 274554 h 1256101"/>
                <a:gd name="connsiteX863" fmla="*/ 630957 w 3504793"/>
                <a:gd name="connsiteY863" fmla="*/ 274547 h 1256101"/>
                <a:gd name="connsiteX864" fmla="*/ 678929 w 3504793"/>
                <a:gd name="connsiteY864" fmla="*/ 264592 h 1256101"/>
                <a:gd name="connsiteX865" fmla="*/ 709496 w 3504793"/>
                <a:gd name="connsiteY865" fmla="*/ 261078 h 1256101"/>
                <a:gd name="connsiteX866" fmla="*/ 705586 w 3504793"/>
                <a:gd name="connsiteY866" fmla="*/ 258911 h 1256101"/>
                <a:gd name="connsiteX867" fmla="*/ 704150 w 3504793"/>
                <a:gd name="connsiteY867" fmla="*/ 258710 h 1256101"/>
                <a:gd name="connsiteX868" fmla="*/ 703918 w 3504793"/>
                <a:gd name="connsiteY868" fmla="*/ 258677 h 1256101"/>
                <a:gd name="connsiteX869" fmla="*/ 735937 w 3504793"/>
                <a:gd name="connsiteY869" fmla="*/ 247587 h 1256101"/>
                <a:gd name="connsiteX870" fmla="*/ 738146 w 3504793"/>
                <a:gd name="connsiteY870" fmla="*/ 247344 h 1256101"/>
                <a:gd name="connsiteX871" fmla="*/ 706529 w 3504793"/>
                <a:gd name="connsiteY871" fmla="*/ 229461 h 1256101"/>
                <a:gd name="connsiteX872" fmla="*/ 709429 w 3504793"/>
                <a:gd name="connsiteY872" fmla="*/ 228485 h 1256101"/>
                <a:gd name="connsiteX873" fmla="*/ 722740 w 3504793"/>
                <a:gd name="connsiteY873" fmla="*/ 226892 h 1256101"/>
                <a:gd name="connsiteX874" fmla="*/ 732836 w 3504793"/>
                <a:gd name="connsiteY874" fmla="*/ 230583 h 1256101"/>
                <a:gd name="connsiteX875" fmla="*/ 738087 w 3504793"/>
                <a:gd name="connsiteY875" fmla="*/ 221885 h 1256101"/>
                <a:gd name="connsiteX876" fmla="*/ 803931 w 3504793"/>
                <a:gd name="connsiteY876" fmla="*/ 213423 h 1256101"/>
                <a:gd name="connsiteX877" fmla="*/ 804564 w 3504793"/>
                <a:gd name="connsiteY877" fmla="*/ 211201 h 1256101"/>
                <a:gd name="connsiteX878" fmla="*/ 805463 w 3504793"/>
                <a:gd name="connsiteY878" fmla="*/ 208798 h 1256101"/>
                <a:gd name="connsiteX879" fmla="*/ 814887 w 3504793"/>
                <a:gd name="connsiteY879" fmla="*/ 211324 h 1256101"/>
                <a:gd name="connsiteX880" fmla="*/ 816324 w 3504793"/>
                <a:gd name="connsiteY880" fmla="*/ 211086 h 1256101"/>
                <a:gd name="connsiteX881" fmla="*/ 819625 w 3504793"/>
                <a:gd name="connsiteY881" fmla="*/ 209837 h 1256101"/>
                <a:gd name="connsiteX882" fmla="*/ 819361 w 3504793"/>
                <a:gd name="connsiteY882" fmla="*/ 208685 h 1256101"/>
                <a:gd name="connsiteX883" fmla="*/ 819771 w 3504793"/>
                <a:gd name="connsiteY883" fmla="*/ 208442 h 1256101"/>
                <a:gd name="connsiteX884" fmla="*/ 819251 w 3504793"/>
                <a:gd name="connsiteY884" fmla="*/ 204217 h 1256101"/>
                <a:gd name="connsiteX885" fmla="*/ 820234 w 3504793"/>
                <a:gd name="connsiteY885" fmla="*/ 203048 h 1256101"/>
                <a:gd name="connsiteX886" fmla="*/ 819377 w 3504793"/>
                <a:gd name="connsiteY886" fmla="*/ 202706 h 1256101"/>
                <a:gd name="connsiteX887" fmla="*/ 819586 w 3504793"/>
                <a:gd name="connsiteY887" fmla="*/ 200322 h 1256101"/>
                <a:gd name="connsiteX888" fmla="*/ 820721 w 3504793"/>
                <a:gd name="connsiteY888" fmla="*/ 198399 h 1256101"/>
                <a:gd name="connsiteX889" fmla="*/ 816830 w 3504793"/>
                <a:gd name="connsiteY889" fmla="*/ 196278 h 1256101"/>
                <a:gd name="connsiteX890" fmla="*/ 837160 w 3504793"/>
                <a:gd name="connsiteY890" fmla="*/ 192581 h 1256101"/>
                <a:gd name="connsiteX891" fmla="*/ 840802 w 3504793"/>
                <a:gd name="connsiteY891" fmla="*/ 184653 h 1256101"/>
                <a:gd name="connsiteX892" fmla="*/ 844971 w 3504793"/>
                <a:gd name="connsiteY892" fmla="*/ 186863 h 1256101"/>
                <a:gd name="connsiteX893" fmla="*/ 839352 w 3504793"/>
                <a:gd name="connsiteY893" fmla="*/ 179066 h 1256101"/>
                <a:gd name="connsiteX894" fmla="*/ 839291 w 3504793"/>
                <a:gd name="connsiteY894" fmla="*/ 179091 h 1256101"/>
                <a:gd name="connsiteX895" fmla="*/ 842309 w 3504793"/>
                <a:gd name="connsiteY895" fmla="*/ 170256 h 1256101"/>
                <a:gd name="connsiteX896" fmla="*/ 846389 w 3504793"/>
                <a:gd name="connsiteY896" fmla="*/ 173307 h 1256101"/>
                <a:gd name="connsiteX897" fmla="*/ 841128 w 3504793"/>
                <a:gd name="connsiteY897" fmla="*/ 162090 h 1256101"/>
                <a:gd name="connsiteX898" fmla="*/ 827309 w 3504793"/>
                <a:gd name="connsiteY898" fmla="*/ 168362 h 1256101"/>
                <a:gd name="connsiteX899" fmla="*/ 826353 w 3504793"/>
                <a:gd name="connsiteY899" fmla="*/ 165657 h 1256101"/>
                <a:gd name="connsiteX900" fmla="*/ 827425 w 3504793"/>
                <a:gd name="connsiteY900" fmla="*/ 161023 h 1256101"/>
                <a:gd name="connsiteX901" fmla="*/ 823400 w 3504793"/>
                <a:gd name="connsiteY901" fmla="*/ 162639 h 1256101"/>
                <a:gd name="connsiteX902" fmla="*/ 823177 w 3504793"/>
                <a:gd name="connsiteY902" fmla="*/ 160705 h 1256101"/>
                <a:gd name="connsiteX903" fmla="*/ 826407 w 3504793"/>
                <a:gd name="connsiteY903" fmla="*/ 150586 h 1256101"/>
                <a:gd name="connsiteX904" fmla="*/ 820659 w 3504793"/>
                <a:gd name="connsiteY904" fmla="*/ 146973 h 1256101"/>
                <a:gd name="connsiteX905" fmla="*/ 812077 w 3504793"/>
                <a:gd name="connsiteY905" fmla="*/ 152064 h 1256101"/>
                <a:gd name="connsiteX906" fmla="*/ 810995 w 3504793"/>
                <a:gd name="connsiteY906" fmla="*/ 150176 h 1256101"/>
                <a:gd name="connsiteX907" fmla="*/ 811267 w 3504793"/>
                <a:gd name="connsiteY907" fmla="*/ 146612 h 1256101"/>
                <a:gd name="connsiteX908" fmla="*/ 807896 w 3504793"/>
                <a:gd name="connsiteY908" fmla="*/ 146897 h 1256101"/>
                <a:gd name="connsiteX909" fmla="*/ 808977 w 3504793"/>
                <a:gd name="connsiteY909" fmla="*/ 140327 h 1256101"/>
                <a:gd name="connsiteX910" fmla="*/ 795189 w 3504793"/>
                <a:gd name="connsiteY910" fmla="*/ 133103 h 1256101"/>
                <a:gd name="connsiteX911" fmla="*/ 801381 w 3504793"/>
                <a:gd name="connsiteY911" fmla="*/ 131966 h 1256101"/>
                <a:gd name="connsiteX912" fmla="*/ 798034 w 3504793"/>
                <a:gd name="connsiteY912" fmla="*/ 128437 h 1256101"/>
                <a:gd name="connsiteX913" fmla="*/ 809709 w 3504793"/>
                <a:gd name="connsiteY913" fmla="*/ 127337 h 1256101"/>
                <a:gd name="connsiteX914" fmla="*/ 808227 w 3504793"/>
                <a:gd name="connsiteY914" fmla="*/ 113031 h 1256101"/>
                <a:gd name="connsiteX915" fmla="*/ 820350 w 3504793"/>
                <a:gd name="connsiteY915" fmla="*/ 115524 h 1256101"/>
                <a:gd name="connsiteX916" fmla="*/ 820370 w 3504793"/>
                <a:gd name="connsiteY916" fmla="*/ 115526 h 1256101"/>
                <a:gd name="connsiteX917" fmla="*/ 820056 w 3504793"/>
                <a:gd name="connsiteY917" fmla="*/ 114846 h 1256101"/>
                <a:gd name="connsiteX918" fmla="*/ 813450 w 3504793"/>
                <a:gd name="connsiteY918" fmla="*/ 108168 h 1256101"/>
                <a:gd name="connsiteX919" fmla="*/ 827975 w 3504793"/>
                <a:gd name="connsiteY919" fmla="*/ 102317 h 1256101"/>
                <a:gd name="connsiteX920" fmla="*/ 824030 w 3504793"/>
                <a:gd name="connsiteY920" fmla="*/ 97569 h 1256101"/>
                <a:gd name="connsiteX921" fmla="*/ 503234 w 3504793"/>
                <a:gd name="connsiteY921" fmla="*/ 72372 h 1256101"/>
                <a:gd name="connsiteX922" fmla="*/ 838724 w 3504793"/>
                <a:gd name="connsiteY922" fmla="*/ 78022 h 1256101"/>
                <a:gd name="connsiteX923" fmla="*/ 854069 w 3504793"/>
                <a:gd name="connsiteY923" fmla="*/ 81837 h 1256101"/>
                <a:gd name="connsiteX924" fmla="*/ 854094 w 3504793"/>
                <a:gd name="connsiteY924" fmla="*/ 81840 h 1256101"/>
                <a:gd name="connsiteX925" fmla="*/ 853531 w 3504793"/>
                <a:gd name="connsiteY925" fmla="*/ 73711 h 1256101"/>
                <a:gd name="connsiteX926" fmla="*/ 866708 w 3504793"/>
                <a:gd name="connsiteY926" fmla="*/ 78541 h 1256101"/>
                <a:gd name="connsiteX927" fmla="*/ 868605 w 3504793"/>
                <a:gd name="connsiteY927" fmla="*/ 72540 h 1256101"/>
                <a:gd name="connsiteX928" fmla="*/ 865325 w 3504793"/>
                <a:gd name="connsiteY928" fmla="*/ 69084 h 1256101"/>
                <a:gd name="connsiteX929" fmla="*/ 869286 w 3504793"/>
                <a:gd name="connsiteY929" fmla="*/ 68803 h 1256101"/>
                <a:gd name="connsiteX930" fmla="*/ 873284 w 3504793"/>
                <a:gd name="connsiteY930" fmla="*/ 60834 h 1256101"/>
                <a:gd name="connsiteX931" fmla="*/ 895064 w 3504793"/>
                <a:gd name="connsiteY931" fmla="*/ 70210 h 1256101"/>
                <a:gd name="connsiteX932" fmla="*/ 896616 w 3504793"/>
                <a:gd name="connsiteY932" fmla="*/ 69541 h 1256101"/>
                <a:gd name="connsiteX933" fmla="*/ 897797 w 3504793"/>
                <a:gd name="connsiteY933" fmla="*/ 67496 h 1256101"/>
                <a:gd name="connsiteX934" fmla="*/ 900078 w 3504793"/>
                <a:gd name="connsiteY934" fmla="*/ 66958 h 1256101"/>
                <a:gd name="connsiteX935" fmla="*/ 903283 w 3504793"/>
                <a:gd name="connsiteY935" fmla="*/ 62961 h 1256101"/>
                <a:gd name="connsiteX936" fmla="*/ 905033 w 3504793"/>
                <a:gd name="connsiteY936" fmla="*/ 46235 h 1256101"/>
                <a:gd name="connsiteX937" fmla="*/ 845036 w 3504793"/>
                <a:gd name="connsiteY937" fmla="*/ 39958 h 1256101"/>
                <a:gd name="connsiteX938" fmla="*/ 845230 w 3504793"/>
                <a:gd name="connsiteY938" fmla="*/ 15552 h 1256101"/>
                <a:gd name="connsiteX939" fmla="*/ 859632 w 3504793"/>
                <a:gd name="connsiteY939" fmla="*/ 17459 h 1256101"/>
                <a:gd name="connsiteX940" fmla="*/ 860749 w 3504793"/>
                <a:gd name="connsiteY940" fmla="*/ 17995 h 1256101"/>
                <a:gd name="connsiteX941" fmla="*/ 860774 w 3504793"/>
                <a:gd name="connsiteY941" fmla="*/ 17999 h 1256101"/>
                <a:gd name="connsiteX942" fmla="*/ 860689 w 3504793"/>
                <a:gd name="connsiteY942" fmla="*/ 17615 h 1256101"/>
                <a:gd name="connsiteX943" fmla="*/ 869006 w 3504793"/>
                <a:gd name="connsiteY943" fmla="*/ 18845 h 1256101"/>
                <a:gd name="connsiteX944" fmla="*/ 862152 w 3504793"/>
                <a:gd name="connsiteY944" fmla="*/ 8999 h 1256101"/>
                <a:gd name="connsiteX945" fmla="*/ 870405 w 3504793"/>
                <a:gd name="connsiteY945" fmla="*/ 10180 h 1256101"/>
                <a:gd name="connsiteX946" fmla="*/ 873618 w 3504793"/>
                <a:gd name="connsiteY946" fmla="*/ 12506 h 1256101"/>
                <a:gd name="connsiteX947" fmla="*/ 874061 w 3504793"/>
                <a:gd name="connsiteY947" fmla="*/ 10704 h 1256101"/>
                <a:gd name="connsiteX948" fmla="*/ 903158 w 3504793"/>
                <a:gd name="connsiteY948" fmla="*/ 15161 h 1256101"/>
                <a:gd name="connsiteX949" fmla="*/ 903221 w 3504793"/>
                <a:gd name="connsiteY949" fmla="*/ 15170 h 1256101"/>
                <a:gd name="connsiteX950" fmla="*/ 902082 w 3504793"/>
                <a:gd name="connsiteY950" fmla="*/ 14610 h 1256101"/>
                <a:gd name="connsiteX951" fmla="*/ 879029 w 3504793"/>
                <a:gd name="connsiteY951" fmla="*/ 7797 h 1256101"/>
                <a:gd name="connsiteX952" fmla="*/ 909050 w 3504793"/>
                <a:gd name="connsiteY952" fmla="*/ 8825 h 1256101"/>
                <a:gd name="connsiteX953" fmla="*/ 915515 w 3504793"/>
                <a:gd name="connsiteY953" fmla="*/ 9836 h 1256101"/>
                <a:gd name="connsiteX954" fmla="*/ 923593 w 3504793"/>
                <a:gd name="connsiteY954" fmla="*/ 9323 h 1256101"/>
                <a:gd name="connsiteX955" fmla="*/ 927000 w 3504793"/>
                <a:gd name="connsiteY955" fmla="*/ 9440 h 1256101"/>
                <a:gd name="connsiteX956" fmla="*/ 926391 w 3504793"/>
                <a:gd name="connsiteY956" fmla="*/ 9147 h 1256101"/>
                <a:gd name="connsiteX957" fmla="*/ 949561 w 3504793"/>
                <a:gd name="connsiteY957" fmla="*/ 7677 h 1256101"/>
                <a:gd name="connsiteX958" fmla="*/ 963805 w 3504793"/>
                <a:gd name="connsiteY958" fmla="*/ 9980 h 1256101"/>
                <a:gd name="connsiteX959" fmla="*/ 962464 w 3504793"/>
                <a:gd name="connsiteY959" fmla="*/ 6689 h 1256101"/>
                <a:gd name="connsiteX960" fmla="*/ 961862 w 3504793"/>
                <a:gd name="connsiteY960" fmla="*/ 6161 h 1256101"/>
                <a:gd name="connsiteX961" fmla="*/ 961766 w 3504793"/>
                <a:gd name="connsiteY961" fmla="*/ 6076 h 1256101"/>
                <a:gd name="connsiteX962" fmla="*/ 978050 w 3504793"/>
                <a:gd name="connsiteY962" fmla="*/ 0 h 1256101"/>
                <a:gd name="connsiteX963" fmla="*/ 998852 w 3504793"/>
                <a:gd name="connsiteY963" fmla="*/ 3609 h 1256101"/>
                <a:gd name="connsiteX964" fmla="*/ 960877 w 3504793"/>
                <a:gd name="connsiteY964" fmla="*/ 30443 h 1256101"/>
                <a:gd name="connsiteX965" fmla="*/ 1103948 w 3504793"/>
                <a:gd name="connsiteY965" fmla="*/ 20067 h 1256101"/>
                <a:gd name="connsiteX966" fmla="*/ 1158642 w 3504793"/>
                <a:gd name="connsiteY966" fmla="*/ 21616 h 1256101"/>
                <a:gd name="connsiteX967" fmla="*/ 1137379 w 3504793"/>
                <a:gd name="connsiteY967" fmla="*/ 52050 h 1256101"/>
                <a:gd name="connsiteX968" fmla="*/ 1208806 w 3504793"/>
                <a:gd name="connsiteY968" fmla="*/ 45952 h 1256101"/>
                <a:gd name="connsiteX969" fmla="*/ 1212895 w 3504793"/>
                <a:gd name="connsiteY969" fmla="*/ 45390 h 1256101"/>
                <a:gd name="connsiteX970" fmla="*/ 1269690 w 3504793"/>
                <a:gd name="connsiteY970" fmla="*/ 37495 h 1256101"/>
                <a:gd name="connsiteX971" fmla="*/ 1276455 w 3504793"/>
                <a:gd name="connsiteY971" fmla="*/ 48671 h 1256101"/>
                <a:gd name="connsiteX972" fmla="*/ 1347317 w 3504793"/>
                <a:gd name="connsiteY972" fmla="*/ 56602 h 1256101"/>
                <a:gd name="connsiteX973" fmla="*/ 1312767 w 3504793"/>
                <a:gd name="connsiteY973" fmla="*/ 47467 h 1256101"/>
                <a:gd name="connsiteX974" fmla="*/ 1400748 w 3504793"/>
                <a:gd name="connsiteY974" fmla="*/ 61561 h 1256101"/>
                <a:gd name="connsiteX975" fmla="*/ 1408234 w 3504793"/>
                <a:gd name="connsiteY975" fmla="*/ 59791 h 1256101"/>
                <a:gd name="connsiteX976" fmla="*/ 1412833 w 3504793"/>
                <a:gd name="connsiteY976" fmla="*/ 58026 h 1256101"/>
                <a:gd name="connsiteX977" fmla="*/ 1334361 w 3504793"/>
                <a:gd name="connsiteY977" fmla="*/ 41963 h 1256101"/>
                <a:gd name="connsiteX978" fmla="*/ 1423806 w 3504793"/>
                <a:gd name="connsiteY978" fmla="*/ 54001 h 1256101"/>
                <a:gd name="connsiteX979" fmla="*/ 1415503 w 3504793"/>
                <a:gd name="connsiteY979" fmla="*/ 49840 h 1256101"/>
                <a:gd name="connsiteX980" fmla="*/ 1431196 w 3504793"/>
                <a:gd name="connsiteY980" fmla="*/ 52135 h 1256101"/>
                <a:gd name="connsiteX981" fmla="*/ 1434968 w 3504793"/>
                <a:gd name="connsiteY981" fmla="*/ 50982 h 1256101"/>
                <a:gd name="connsiteX982" fmla="*/ 1436101 w 3504793"/>
                <a:gd name="connsiteY982" fmla="*/ 51269 h 1256101"/>
                <a:gd name="connsiteX983" fmla="*/ 1431168 w 3504793"/>
                <a:gd name="connsiteY983" fmla="*/ 98412 h 1256101"/>
                <a:gd name="connsiteX984" fmla="*/ 1487126 w 3504793"/>
                <a:gd name="connsiteY984" fmla="*/ 104266 h 1256101"/>
                <a:gd name="connsiteX985" fmla="*/ 1467492 w 3504793"/>
                <a:gd name="connsiteY985" fmla="*/ 99564 h 1256101"/>
                <a:gd name="connsiteX986" fmla="*/ 1495554 w 3504793"/>
                <a:gd name="connsiteY986" fmla="*/ 101721 h 1256101"/>
                <a:gd name="connsiteX987" fmla="*/ 1537920 w 3504793"/>
                <a:gd name="connsiteY987" fmla="*/ 104688 h 1256101"/>
                <a:gd name="connsiteX988" fmla="*/ 1548962 w 3504793"/>
                <a:gd name="connsiteY988" fmla="*/ 104237 h 1256101"/>
                <a:gd name="connsiteX989" fmla="*/ 1547145 w 3504793"/>
                <a:gd name="connsiteY989" fmla="*/ 103282 h 1256101"/>
                <a:gd name="connsiteX990" fmla="*/ 1538884 w 3504793"/>
                <a:gd name="connsiteY990" fmla="*/ 97793 h 1256101"/>
                <a:gd name="connsiteX991" fmla="*/ 1526041 w 3504793"/>
                <a:gd name="connsiteY991" fmla="*/ 93184 h 1256101"/>
                <a:gd name="connsiteX992" fmla="*/ 1550414 w 3504793"/>
                <a:gd name="connsiteY992" fmla="*/ 92880 h 1256101"/>
                <a:gd name="connsiteX993" fmla="*/ 1542337 w 3504793"/>
                <a:gd name="connsiteY993" fmla="*/ 88172 h 1256101"/>
                <a:gd name="connsiteX994" fmla="*/ 1568979 w 3504793"/>
                <a:gd name="connsiteY994" fmla="*/ 92077 h 1256101"/>
                <a:gd name="connsiteX995" fmla="*/ 1564654 w 3504793"/>
                <a:gd name="connsiteY995" fmla="*/ 82495 h 1256101"/>
                <a:gd name="connsiteX996" fmla="*/ 1592302 w 3504793"/>
                <a:gd name="connsiteY996" fmla="*/ 87261 h 1256101"/>
                <a:gd name="connsiteX997" fmla="*/ 1592345 w 3504793"/>
                <a:gd name="connsiteY997" fmla="*/ 87267 h 1256101"/>
                <a:gd name="connsiteX998" fmla="*/ 1591592 w 3504793"/>
                <a:gd name="connsiteY998" fmla="*/ 86747 h 1256101"/>
                <a:gd name="connsiteX999" fmla="*/ 1576158 w 3504793"/>
                <a:gd name="connsiteY999" fmla="*/ 80731 h 1256101"/>
                <a:gd name="connsiteX1000" fmla="*/ 1596519 w 3504793"/>
                <a:gd name="connsiteY1000" fmla="*/ 80749 h 1256101"/>
                <a:gd name="connsiteX1001" fmla="*/ 1600877 w 3504793"/>
                <a:gd name="connsiteY1001" fmla="*/ 81539 h 1256101"/>
                <a:gd name="connsiteX1002" fmla="*/ 1606381 w 3504793"/>
                <a:gd name="connsiteY1002" fmla="*/ 80758 h 1256101"/>
                <a:gd name="connsiteX1003" fmla="*/ 1608691 w 3504793"/>
                <a:gd name="connsiteY1003" fmla="*/ 80760 h 1256101"/>
                <a:gd name="connsiteX1004" fmla="*/ 1608288 w 3504793"/>
                <a:gd name="connsiteY1004" fmla="*/ 80488 h 1256101"/>
                <a:gd name="connsiteX1005" fmla="*/ 1624077 w 3504793"/>
                <a:gd name="connsiteY1005" fmla="*/ 78246 h 1256101"/>
                <a:gd name="connsiteX1006" fmla="*/ 1633676 w 3504793"/>
                <a:gd name="connsiteY1006" fmla="*/ 80063 h 1256101"/>
                <a:gd name="connsiteX1007" fmla="*/ 1632876 w 3504793"/>
                <a:gd name="connsiteY1007" fmla="*/ 76829 h 1256101"/>
                <a:gd name="connsiteX1008" fmla="*/ 1632484 w 3504793"/>
                <a:gd name="connsiteY1008" fmla="*/ 76322 h 1256101"/>
                <a:gd name="connsiteX1009" fmla="*/ 1632421 w 3504793"/>
                <a:gd name="connsiteY1009" fmla="*/ 76241 h 1256101"/>
                <a:gd name="connsiteX1010" fmla="*/ 1643688 w 3504793"/>
                <a:gd name="connsiteY1010" fmla="*/ 69640 h 1256101"/>
                <a:gd name="connsiteX1011" fmla="*/ 1657698 w 3504793"/>
                <a:gd name="connsiteY1011" fmla="*/ 72538 h 1256101"/>
                <a:gd name="connsiteX1012" fmla="*/ 1631001 w 3504793"/>
                <a:gd name="connsiteY1012" fmla="*/ 100553 h 1256101"/>
                <a:gd name="connsiteX1013" fmla="*/ 1728541 w 3504793"/>
                <a:gd name="connsiteY1013" fmla="*/ 85412 h 1256101"/>
                <a:gd name="connsiteX1014" fmla="*/ 1765644 w 3504793"/>
                <a:gd name="connsiteY1014" fmla="*/ 85121 h 1256101"/>
                <a:gd name="connsiteX1015" fmla="*/ 1750178 w 3504793"/>
                <a:gd name="connsiteY1015" fmla="*/ 116162 h 1256101"/>
                <a:gd name="connsiteX1016" fmla="*/ 1798904 w 3504793"/>
                <a:gd name="connsiteY1016" fmla="*/ 107688 h 1256101"/>
                <a:gd name="connsiteX1017" fmla="*/ 1801700 w 3504793"/>
                <a:gd name="connsiteY1017" fmla="*/ 106991 h 1256101"/>
                <a:gd name="connsiteX1018" fmla="*/ 1840549 w 3504793"/>
                <a:gd name="connsiteY1018" fmla="*/ 97219 h 1256101"/>
                <a:gd name="connsiteX1019" fmla="*/ 1844770 w 3504793"/>
                <a:gd name="connsiteY1019" fmla="*/ 108129 h 1256101"/>
                <a:gd name="connsiteX1020" fmla="*/ 1892642 w 3504793"/>
                <a:gd name="connsiteY1020" fmla="*/ 113654 h 1256101"/>
                <a:gd name="connsiteX1021" fmla="*/ 1869477 w 3504793"/>
                <a:gd name="connsiteY1021" fmla="*/ 105711 h 1256101"/>
                <a:gd name="connsiteX1022" fmla="*/ 1928773 w 3504793"/>
                <a:gd name="connsiteY1022" fmla="*/ 116803 h 1256101"/>
                <a:gd name="connsiteX1023" fmla="*/ 1933917 w 3504793"/>
                <a:gd name="connsiteY1023" fmla="*/ 114789 h 1256101"/>
                <a:gd name="connsiteX1024" fmla="*/ 1937101 w 3504793"/>
                <a:gd name="connsiteY1024" fmla="*/ 112876 h 1256101"/>
                <a:gd name="connsiteX1025" fmla="*/ 1884329 w 3504793"/>
                <a:gd name="connsiteY1025" fmla="*/ 99501 h 1256101"/>
                <a:gd name="connsiteX1026" fmla="*/ 1944688 w 3504793"/>
                <a:gd name="connsiteY1026" fmla="*/ 108496 h 1256101"/>
                <a:gd name="connsiteX1027" fmla="*/ 1939189 w 3504793"/>
                <a:gd name="connsiteY1027" fmla="*/ 104629 h 1256101"/>
                <a:gd name="connsiteX1028" fmla="*/ 1949772 w 3504793"/>
                <a:gd name="connsiteY1028" fmla="*/ 106389 h 1256101"/>
                <a:gd name="connsiteX1029" fmla="*/ 1952374 w 3504793"/>
                <a:gd name="connsiteY1029" fmla="*/ 105114 h 1256101"/>
                <a:gd name="connsiteX1030" fmla="*/ 1957469 w 3504793"/>
                <a:gd name="connsiteY1030" fmla="*/ 106775 h 1256101"/>
                <a:gd name="connsiteX1031" fmla="*/ 1960379 w 3504793"/>
                <a:gd name="connsiteY1031" fmla="*/ 106961 h 1256101"/>
                <a:gd name="connsiteX1032" fmla="*/ 1966706 w 3504793"/>
                <a:gd name="connsiteY1032" fmla="*/ 110460 h 1256101"/>
                <a:gd name="connsiteX1033" fmla="*/ 1969706 w 3504793"/>
                <a:gd name="connsiteY1033" fmla="*/ 111196 h 1256101"/>
                <a:gd name="connsiteX1034" fmla="*/ 1973705 w 3504793"/>
                <a:gd name="connsiteY1034" fmla="*/ 106639 h 1256101"/>
                <a:gd name="connsiteX1035" fmla="*/ 1997481 w 3504793"/>
                <a:gd name="connsiteY1035" fmla="*/ 112607 h 1256101"/>
                <a:gd name="connsiteX1036" fmla="*/ 2011437 w 3504793"/>
                <a:gd name="connsiteY1036" fmla="*/ 113065 h 1256101"/>
                <a:gd name="connsiteX1037" fmla="*/ 2017021 w 3504793"/>
                <a:gd name="connsiteY1037" fmla="*/ 109253 h 1256101"/>
                <a:gd name="connsiteX1038" fmla="*/ 1975548 w 3504793"/>
                <a:gd name="connsiteY1038" fmla="*/ 95265 h 1256101"/>
                <a:gd name="connsiteX1039" fmla="*/ 1977229 w 3504793"/>
                <a:gd name="connsiteY1039" fmla="*/ 94620 h 1256101"/>
                <a:gd name="connsiteX1040" fmla="*/ 2014023 w 3504793"/>
                <a:gd name="connsiteY1040" fmla="*/ 98113 h 1256101"/>
                <a:gd name="connsiteX1041" fmla="*/ 2006239 w 3504793"/>
                <a:gd name="connsiteY1041" fmla="*/ 95481 h 1256101"/>
                <a:gd name="connsiteX1042" fmla="*/ 2016302 w 3504793"/>
                <a:gd name="connsiteY1042" fmla="*/ 95642 h 1256101"/>
                <a:gd name="connsiteX1043" fmla="*/ 2084705 w 3504793"/>
                <a:gd name="connsiteY1043" fmla="*/ 104829 h 1256101"/>
                <a:gd name="connsiteX1044" fmla="*/ 2090224 w 3504793"/>
                <a:gd name="connsiteY1044" fmla="*/ 103946 h 1256101"/>
                <a:gd name="connsiteX1045" fmla="*/ 2098634 w 3504793"/>
                <a:gd name="connsiteY1045" fmla="*/ 106727 h 1256101"/>
                <a:gd name="connsiteX1046" fmla="*/ 2101549 w 3504793"/>
                <a:gd name="connsiteY1046" fmla="*/ 107124 h 1256101"/>
                <a:gd name="connsiteX1047" fmla="*/ 2101553 w 3504793"/>
                <a:gd name="connsiteY1047" fmla="*/ 104470 h 1256101"/>
                <a:gd name="connsiteX1048" fmla="*/ 2061406 w 3504793"/>
                <a:gd name="connsiteY1048" fmla="*/ 92822 h 1256101"/>
                <a:gd name="connsiteX1049" fmla="*/ 2088878 w 3504793"/>
                <a:gd name="connsiteY1049" fmla="*/ 94864 h 1256101"/>
                <a:gd name="connsiteX1050" fmla="*/ 2081246 w 3504793"/>
                <a:gd name="connsiteY1050" fmla="*/ 92786 h 1256101"/>
                <a:gd name="connsiteX1051" fmla="*/ 2087993 w 3504793"/>
                <a:gd name="connsiteY1051" fmla="*/ 92652 h 1256101"/>
                <a:gd name="connsiteX1052" fmla="*/ 2139024 w 3504793"/>
                <a:gd name="connsiteY1052" fmla="*/ 98564 h 1256101"/>
                <a:gd name="connsiteX1053" fmla="*/ 2144952 w 3504793"/>
                <a:gd name="connsiteY1053" fmla="*/ 98459 h 1256101"/>
                <a:gd name="connsiteX1054" fmla="*/ 2145606 w 3504793"/>
                <a:gd name="connsiteY1054" fmla="*/ 98607 h 1256101"/>
                <a:gd name="connsiteX1055" fmla="*/ 2159342 w 3504793"/>
                <a:gd name="connsiteY1055" fmla="*/ 100647 h 1256101"/>
                <a:gd name="connsiteX1056" fmla="*/ 2173010 w 3504793"/>
                <a:gd name="connsiteY1056" fmla="*/ 101856 h 1256101"/>
                <a:gd name="connsiteX1057" fmla="*/ 2172791 w 3504793"/>
                <a:gd name="connsiteY1057" fmla="*/ 100765 h 1256101"/>
                <a:gd name="connsiteX1058" fmla="*/ 2159125 w 3504793"/>
                <a:gd name="connsiteY1058" fmla="*/ 91946 h 1256101"/>
                <a:gd name="connsiteX1059" fmla="*/ 2161875 w 3504793"/>
                <a:gd name="connsiteY1059" fmla="*/ 91422 h 1256101"/>
                <a:gd name="connsiteX1060" fmla="*/ 2167251 w 3504793"/>
                <a:gd name="connsiteY1060" fmla="*/ 91921 h 1256101"/>
                <a:gd name="connsiteX1061" fmla="*/ 2166544 w 3504793"/>
                <a:gd name="connsiteY1061" fmla="*/ 89728 h 1256101"/>
                <a:gd name="connsiteX1062" fmla="*/ 2182076 w 3504793"/>
                <a:gd name="connsiteY1062" fmla="*/ 91848 h 1256101"/>
                <a:gd name="connsiteX1063" fmla="*/ 2185883 w 3504793"/>
                <a:gd name="connsiteY1063" fmla="*/ 92310 h 1256101"/>
                <a:gd name="connsiteX1064" fmla="*/ 2196195 w 3504793"/>
                <a:gd name="connsiteY1064" fmla="*/ 92778 h 1256101"/>
                <a:gd name="connsiteX1065" fmla="*/ 2189557 w 3504793"/>
                <a:gd name="connsiteY1065" fmla="*/ 81722 h 1256101"/>
                <a:gd name="connsiteX1066" fmla="*/ 2205899 w 3504793"/>
                <a:gd name="connsiteY1066" fmla="*/ 89740 h 1256101"/>
                <a:gd name="connsiteX1067" fmla="*/ 2211062 w 3504793"/>
                <a:gd name="connsiteY1067" fmla="*/ 86199 h 1256101"/>
                <a:gd name="connsiteX1068" fmla="*/ 2215084 w 3504793"/>
                <a:gd name="connsiteY1068" fmla="*/ 90777 h 1256101"/>
                <a:gd name="connsiteX1069" fmla="*/ 2214791 w 3504793"/>
                <a:gd name="connsiteY1069" fmla="*/ 91205 h 1256101"/>
                <a:gd name="connsiteX1070" fmla="*/ 2232434 w 3504793"/>
                <a:gd name="connsiteY1070" fmla="*/ 84917 h 1256101"/>
                <a:gd name="connsiteX1071" fmla="*/ 2245022 w 3504793"/>
                <a:gd name="connsiteY1071" fmla="*/ 92821 h 1256101"/>
                <a:gd name="connsiteX1072" fmla="*/ 2252328 w 3504793"/>
                <a:gd name="connsiteY1072" fmla="*/ 91229 h 1256101"/>
                <a:gd name="connsiteX1073" fmla="*/ 2258288 w 3504793"/>
                <a:gd name="connsiteY1073" fmla="*/ 94696 h 1256101"/>
                <a:gd name="connsiteX1074" fmla="*/ 2256611 w 3504793"/>
                <a:gd name="connsiteY1074" fmla="*/ 99009 h 1256101"/>
                <a:gd name="connsiteX1075" fmla="*/ 2269250 w 3504793"/>
                <a:gd name="connsiteY1075" fmla="*/ 99291 h 1256101"/>
                <a:gd name="connsiteX1076" fmla="*/ 2269133 w 3504793"/>
                <a:gd name="connsiteY1076" fmla="*/ 97033 h 1256101"/>
                <a:gd name="connsiteX1077" fmla="*/ 2277387 w 3504793"/>
                <a:gd name="connsiteY1077" fmla="*/ 99292 h 1256101"/>
                <a:gd name="connsiteX1078" fmla="*/ 2281474 w 3504793"/>
                <a:gd name="connsiteY1078" fmla="*/ 99357 h 1256101"/>
                <a:gd name="connsiteX1079" fmla="*/ 2287493 w 3504793"/>
                <a:gd name="connsiteY1079" fmla="*/ 93141 h 1256101"/>
                <a:gd name="connsiteX1080" fmla="*/ 2298870 w 3504793"/>
                <a:gd name="connsiteY1080" fmla="*/ 99019 h 1256101"/>
                <a:gd name="connsiteX1081" fmla="*/ 2299960 w 3504793"/>
                <a:gd name="connsiteY1081" fmla="*/ 99383 h 1256101"/>
                <a:gd name="connsiteX1082" fmla="*/ 2299951 w 3504793"/>
                <a:gd name="connsiteY1082" fmla="*/ 99370 h 1256101"/>
                <a:gd name="connsiteX1083" fmla="*/ 2293696 w 3504793"/>
                <a:gd name="connsiteY1083" fmla="*/ 90839 h 1256101"/>
                <a:gd name="connsiteX1084" fmla="*/ 2315441 w 3504793"/>
                <a:gd name="connsiteY1084" fmla="*/ 95119 h 1256101"/>
                <a:gd name="connsiteX1085" fmla="*/ 2311026 w 3504793"/>
                <a:gd name="connsiteY1085" fmla="*/ 87129 h 1256101"/>
                <a:gd name="connsiteX1086" fmla="*/ 2314664 w 3504793"/>
                <a:gd name="connsiteY1086" fmla="*/ 87714 h 1256101"/>
                <a:gd name="connsiteX1087" fmla="*/ 2320649 w 3504793"/>
                <a:gd name="connsiteY1087" fmla="*/ 90726 h 1256101"/>
                <a:gd name="connsiteX1088" fmla="*/ 2325721 w 3504793"/>
                <a:gd name="connsiteY1088" fmla="*/ 84708 h 1256101"/>
                <a:gd name="connsiteX1089" fmla="*/ 2340101 w 3504793"/>
                <a:gd name="connsiteY1089" fmla="*/ 93901 h 1256101"/>
                <a:gd name="connsiteX1090" fmla="*/ 2340954 w 3504793"/>
                <a:gd name="connsiteY1090" fmla="*/ 94050 h 1256101"/>
                <a:gd name="connsiteX1091" fmla="*/ 2341567 w 3504793"/>
                <a:gd name="connsiteY1091" fmla="*/ 89966 h 1256101"/>
                <a:gd name="connsiteX1092" fmla="*/ 2346985 w 3504793"/>
                <a:gd name="connsiteY1092" fmla="*/ 94638 h 1256101"/>
                <a:gd name="connsiteX1093" fmla="*/ 2354674 w 3504793"/>
                <a:gd name="connsiteY1093" fmla="*/ 89187 h 1256101"/>
                <a:gd name="connsiteX1094" fmla="*/ 2355387 w 3504793"/>
                <a:gd name="connsiteY1094" fmla="*/ 99609 h 1256101"/>
                <a:gd name="connsiteX1095" fmla="*/ 2362496 w 3504793"/>
                <a:gd name="connsiteY1095" fmla="*/ 101003 h 1256101"/>
                <a:gd name="connsiteX1096" fmla="*/ 2363538 w 3504793"/>
                <a:gd name="connsiteY1096" fmla="*/ 100321 h 1256101"/>
                <a:gd name="connsiteX1097" fmla="*/ 2364978 w 3504793"/>
                <a:gd name="connsiteY1097" fmla="*/ 101213 h 1256101"/>
                <a:gd name="connsiteX1098" fmla="*/ 2374994 w 3504793"/>
                <a:gd name="connsiteY1098" fmla="*/ 101823 h 1256101"/>
                <a:gd name="connsiteX1099" fmla="*/ 2375570 w 3504793"/>
                <a:gd name="connsiteY1099" fmla="*/ 104002 h 1256101"/>
                <a:gd name="connsiteX1100" fmla="*/ 2379154 w 3504793"/>
                <a:gd name="connsiteY1100" fmla="*/ 104460 h 1256101"/>
                <a:gd name="connsiteX1101" fmla="*/ 2381366 w 3504793"/>
                <a:gd name="connsiteY1101" fmla="*/ 105514 h 1256101"/>
                <a:gd name="connsiteX1102" fmla="*/ 2375974 w 3504793"/>
                <a:gd name="connsiteY1102" fmla="*/ 112297 h 1256101"/>
                <a:gd name="connsiteX1103" fmla="*/ 2376919 w 3504793"/>
                <a:gd name="connsiteY1103" fmla="*/ 115053 h 1256101"/>
                <a:gd name="connsiteX1104" fmla="*/ 2390802 w 3504793"/>
                <a:gd name="connsiteY1104" fmla="*/ 114468 h 1256101"/>
                <a:gd name="connsiteX1105" fmla="*/ 2385456 w 3504793"/>
                <a:gd name="connsiteY1105" fmla="*/ 110293 h 1256101"/>
                <a:gd name="connsiteX1106" fmla="*/ 2388925 w 3504793"/>
                <a:gd name="connsiteY1106" fmla="*/ 109810 h 1256101"/>
                <a:gd name="connsiteX1107" fmla="*/ 2400765 w 3504793"/>
                <a:gd name="connsiteY1107" fmla="*/ 111414 h 1256101"/>
                <a:gd name="connsiteX1108" fmla="*/ 2408736 w 3504793"/>
                <a:gd name="connsiteY1108" fmla="*/ 117950 h 1256101"/>
                <a:gd name="connsiteX1109" fmla="*/ 2418812 w 3504793"/>
                <a:gd name="connsiteY1109" fmla="*/ 116869 h 1256101"/>
                <a:gd name="connsiteX1110" fmla="*/ 2421245 w 3504793"/>
                <a:gd name="connsiteY1110" fmla="*/ 117199 h 1256101"/>
                <a:gd name="connsiteX1111" fmla="*/ 2454081 w 3504793"/>
                <a:gd name="connsiteY1111" fmla="*/ 86170 h 1256101"/>
                <a:gd name="connsiteX1112" fmla="*/ 2457364 w 3504793"/>
                <a:gd name="connsiteY1112" fmla="*/ 92441 h 1256101"/>
                <a:gd name="connsiteX1113" fmla="*/ 2512821 w 3504793"/>
                <a:gd name="connsiteY1113" fmla="*/ 67070 h 1256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</a:cxnLst>
              <a:rect l="l" t="t" r="r" b="b"/>
              <a:pathLst>
                <a:path w="3504793" h="1256101">
                  <a:moveTo>
                    <a:pt x="1453178" y="1162700"/>
                  </a:moveTo>
                  <a:lnTo>
                    <a:pt x="1457063" y="1165449"/>
                  </a:lnTo>
                  <a:cubicBezTo>
                    <a:pt x="1457298" y="1166292"/>
                    <a:pt x="1456842" y="1166942"/>
                    <a:pt x="1454387" y="1167239"/>
                  </a:cubicBezTo>
                  <a:cubicBezTo>
                    <a:pt x="1454084" y="1165698"/>
                    <a:pt x="1453687" y="1164184"/>
                    <a:pt x="1453178" y="1162700"/>
                  </a:cubicBezTo>
                  <a:close/>
                  <a:moveTo>
                    <a:pt x="1457248" y="1147136"/>
                  </a:moveTo>
                  <a:cubicBezTo>
                    <a:pt x="1458210" y="1147766"/>
                    <a:pt x="1453237" y="1148761"/>
                    <a:pt x="1448346" y="1149834"/>
                  </a:cubicBezTo>
                  <a:cubicBezTo>
                    <a:pt x="1448000" y="1148837"/>
                    <a:pt x="1447463" y="1147871"/>
                    <a:pt x="1446722" y="1146941"/>
                  </a:cubicBezTo>
                  <a:lnTo>
                    <a:pt x="1457248" y="1147136"/>
                  </a:lnTo>
                  <a:close/>
                  <a:moveTo>
                    <a:pt x="2106483" y="1183090"/>
                  </a:moveTo>
                  <a:lnTo>
                    <a:pt x="2110091" y="1183517"/>
                  </a:lnTo>
                  <a:lnTo>
                    <a:pt x="2106507" y="1183608"/>
                  </a:lnTo>
                  <a:cubicBezTo>
                    <a:pt x="2106499" y="1183435"/>
                    <a:pt x="2106491" y="1183263"/>
                    <a:pt x="2106483" y="1183090"/>
                  </a:cubicBezTo>
                  <a:close/>
                  <a:moveTo>
                    <a:pt x="2149558" y="1176329"/>
                  </a:moveTo>
                  <a:lnTo>
                    <a:pt x="2154726" y="1176914"/>
                  </a:lnTo>
                  <a:cubicBezTo>
                    <a:pt x="2149593" y="1177177"/>
                    <a:pt x="2130964" y="1176852"/>
                    <a:pt x="2106168" y="1176232"/>
                  </a:cubicBezTo>
                  <a:cubicBezTo>
                    <a:pt x="2106129" y="1175398"/>
                    <a:pt x="2106091" y="1174564"/>
                    <a:pt x="2106052" y="1173730"/>
                  </a:cubicBezTo>
                  <a:lnTo>
                    <a:pt x="2149558" y="1176329"/>
                  </a:lnTo>
                  <a:close/>
                  <a:moveTo>
                    <a:pt x="3004654" y="1216552"/>
                  </a:moveTo>
                  <a:lnTo>
                    <a:pt x="3010566" y="1217171"/>
                  </a:lnTo>
                  <a:cubicBezTo>
                    <a:pt x="3010178" y="1217919"/>
                    <a:pt x="3009844" y="1217922"/>
                    <a:pt x="3009503" y="1217905"/>
                  </a:cubicBezTo>
                  <a:cubicBezTo>
                    <a:pt x="3007976" y="1217831"/>
                    <a:pt x="3006326" y="1217379"/>
                    <a:pt x="3004654" y="1216552"/>
                  </a:cubicBezTo>
                  <a:close/>
                  <a:moveTo>
                    <a:pt x="3025402" y="1140574"/>
                  </a:moveTo>
                  <a:lnTo>
                    <a:pt x="3025716" y="1141254"/>
                  </a:lnTo>
                  <a:lnTo>
                    <a:pt x="3026142" y="1141685"/>
                  </a:lnTo>
                  <a:lnTo>
                    <a:pt x="3030810" y="1141685"/>
                  </a:lnTo>
                  <a:lnTo>
                    <a:pt x="3025422" y="1140576"/>
                  </a:lnTo>
                  <a:cubicBezTo>
                    <a:pt x="3025416" y="1140575"/>
                    <a:pt x="3025408" y="1140576"/>
                    <a:pt x="3025402" y="1140574"/>
                  </a:cubicBezTo>
                  <a:close/>
                  <a:moveTo>
                    <a:pt x="3170825" y="1141684"/>
                  </a:moveTo>
                  <a:cubicBezTo>
                    <a:pt x="3170168" y="1142355"/>
                    <a:pt x="3169459" y="1142388"/>
                    <a:pt x="3168731" y="1142404"/>
                  </a:cubicBezTo>
                  <a:cubicBezTo>
                    <a:pt x="3165473" y="1142478"/>
                    <a:pt x="3161868" y="1142240"/>
                    <a:pt x="3158134" y="1141685"/>
                  </a:cubicBezTo>
                  <a:lnTo>
                    <a:pt x="3170825" y="1141684"/>
                  </a:lnTo>
                  <a:close/>
                  <a:moveTo>
                    <a:pt x="303746" y="762083"/>
                  </a:moveTo>
                  <a:lnTo>
                    <a:pt x="296195" y="764774"/>
                  </a:lnTo>
                  <a:cubicBezTo>
                    <a:pt x="293499" y="765276"/>
                    <a:pt x="291164" y="765442"/>
                    <a:pt x="289198" y="764755"/>
                  </a:cubicBezTo>
                  <a:lnTo>
                    <a:pt x="303746" y="762083"/>
                  </a:lnTo>
                  <a:close/>
                  <a:moveTo>
                    <a:pt x="353342" y="752036"/>
                  </a:moveTo>
                  <a:lnTo>
                    <a:pt x="356914" y="755721"/>
                  </a:lnTo>
                  <a:lnTo>
                    <a:pt x="344413" y="754030"/>
                  </a:lnTo>
                  <a:cubicBezTo>
                    <a:pt x="347577" y="753415"/>
                    <a:pt x="350561" y="752752"/>
                    <a:pt x="353342" y="752036"/>
                  </a:cubicBezTo>
                  <a:close/>
                  <a:moveTo>
                    <a:pt x="3320965" y="735872"/>
                  </a:moveTo>
                  <a:lnTo>
                    <a:pt x="3333119" y="739254"/>
                  </a:lnTo>
                  <a:cubicBezTo>
                    <a:pt x="3329900" y="739432"/>
                    <a:pt x="3326853" y="739681"/>
                    <a:pt x="3324002" y="740011"/>
                  </a:cubicBezTo>
                  <a:lnTo>
                    <a:pt x="3320965" y="735872"/>
                  </a:lnTo>
                  <a:close/>
                  <a:moveTo>
                    <a:pt x="3382353" y="735194"/>
                  </a:moveTo>
                  <a:lnTo>
                    <a:pt x="3389281" y="736168"/>
                  </a:lnTo>
                  <a:lnTo>
                    <a:pt x="3374504" y="736829"/>
                  </a:lnTo>
                  <a:lnTo>
                    <a:pt x="3382353" y="735194"/>
                  </a:lnTo>
                  <a:close/>
                  <a:moveTo>
                    <a:pt x="462817" y="331478"/>
                  </a:moveTo>
                  <a:lnTo>
                    <a:pt x="450244" y="333211"/>
                  </a:lnTo>
                  <a:cubicBezTo>
                    <a:pt x="450803" y="332457"/>
                    <a:pt x="451501" y="332327"/>
                    <a:pt x="452220" y="332212"/>
                  </a:cubicBezTo>
                  <a:cubicBezTo>
                    <a:pt x="455437" y="331694"/>
                    <a:pt x="459041" y="331438"/>
                    <a:pt x="462817" y="331478"/>
                  </a:cubicBezTo>
                  <a:close/>
                  <a:moveTo>
                    <a:pt x="730648" y="260260"/>
                  </a:moveTo>
                  <a:cubicBezTo>
                    <a:pt x="691322" y="274395"/>
                    <a:pt x="670663" y="283868"/>
                    <a:pt x="710254" y="278802"/>
                  </a:cubicBezTo>
                  <a:lnTo>
                    <a:pt x="742058" y="273260"/>
                  </a:lnTo>
                  <a:cubicBezTo>
                    <a:pt x="740953" y="272026"/>
                    <a:pt x="739619" y="270905"/>
                    <a:pt x="738201" y="269743"/>
                  </a:cubicBezTo>
                  <a:lnTo>
                    <a:pt x="730648" y="260260"/>
                  </a:lnTo>
                  <a:close/>
                  <a:moveTo>
                    <a:pt x="748545" y="253876"/>
                  </a:moveTo>
                  <a:lnTo>
                    <a:pt x="734632" y="258738"/>
                  </a:lnTo>
                  <a:cubicBezTo>
                    <a:pt x="746299" y="261799"/>
                    <a:pt x="754125" y="262627"/>
                    <a:pt x="755071" y="260248"/>
                  </a:cubicBezTo>
                  <a:cubicBezTo>
                    <a:pt x="755563" y="259008"/>
                    <a:pt x="753114" y="256754"/>
                    <a:pt x="748545" y="253876"/>
                  </a:cubicBezTo>
                  <a:close/>
                  <a:moveTo>
                    <a:pt x="3060381" y="392167"/>
                  </a:moveTo>
                  <a:cubicBezTo>
                    <a:pt x="3057743" y="392018"/>
                    <a:pt x="3056060" y="392787"/>
                    <a:pt x="3055608" y="394756"/>
                  </a:cubicBezTo>
                  <a:cubicBezTo>
                    <a:pt x="3055219" y="396447"/>
                    <a:pt x="3056282" y="399115"/>
                    <a:pt x="3058467" y="402515"/>
                  </a:cubicBezTo>
                  <a:lnTo>
                    <a:pt x="3060721" y="402010"/>
                  </a:lnTo>
                  <a:lnTo>
                    <a:pt x="3071654" y="396782"/>
                  </a:lnTo>
                  <a:cubicBezTo>
                    <a:pt x="3077749" y="396133"/>
                    <a:pt x="3080858" y="400215"/>
                    <a:pt x="3081211" y="406334"/>
                  </a:cubicBezTo>
                  <a:lnTo>
                    <a:pt x="3089433" y="404197"/>
                  </a:lnTo>
                  <a:cubicBezTo>
                    <a:pt x="3077099" y="397485"/>
                    <a:pt x="3066320" y="392502"/>
                    <a:pt x="3060381" y="392167"/>
                  </a:cubicBezTo>
                  <a:close/>
                  <a:moveTo>
                    <a:pt x="836270" y="38196"/>
                  </a:moveTo>
                  <a:cubicBezTo>
                    <a:pt x="837795" y="38269"/>
                    <a:pt x="839446" y="38721"/>
                    <a:pt x="841118" y="39548"/>
                  </a:cubicBezTo>
                  <a:lnTo>
                    <a:pt x="835207" y="38930"/>
                  </a:lnTo>
                  <a:cubicBezTo>
                    <a:pt x="835594" y="38182"/>
                    <a:pt x="835929" y="38179"/>
                    <a:pt x="836270" y="38196"/>
                  </a:cubicBezTo>
                  <a:close/>
                  <a:moveTo>
                    <a:pt x="2397427" y="106266"/>
                  </a:moveTo>
                  <a:cubicBezTo>
                    <a:pt x="2397773" y="107264"/>
                    <a:pt x="2398309" y="108229"/>
                    <a:pt x="2399049" y="109159"/>
                  </a:cubicBezTo>
                  <a:lnTo>
                    <a:pt x="2388524" y="108964"/>
                  </a:lnTo>
                  <a:cubicBezTo>
                    <a:pt x="2387562" y="108335"/>
                    <a:pt x="2392535" y="107339"/>
                    <a:pt x="2397427" y="106266"/>
                  </a:cubicBezTo>
                  <a:close/>
                  <a:moveTo>
                    <a:pt x="2391384" y="88862"/>
                  </a:moveTo>
                  <a:cubicBezTo>
                    <a:pt x="2391688" y="90402"/>
                    <a:pt x="2392085" y="91917"/>
                    <a:pt x="2392593" y="93400"/>
                  </a:cubicBezTo>
                  <a:lnTo>
                    <a:pt x="2388710" y="90651"/>
                  </a:lnTo>
                  <a:cubicBezTo>
                    <a:pt x="2388473" y="89808"/>
                    <a:pt x="2388931" y="89159"/>
                    <a:pt x="2391384" y="88862"/>
                  </a:cubicBezTo>
                  <a:close/>
                  <a:moveTo>
                    <a:pt x="2512821" y="67070"/>
                  </a:moveTo>
                  <a:cubicBezTo>
                    <a:pt x="2520365" y="73106"/>
                    <a:pt x="2527402" y="79114"/>
                    <a:pt x="2534157" y="84870"/>
                  </a:cubicBezTo>
                  <a:cubicBezTo>
                    <a:pt x="2529021" y="96204"/>
                    <a:pt x="2527643" y="104311"/>
                    <a:pt x="2534689" y="105219"/>
                  </a:cubicBezTo>
                  <a:cubicBezTo>
                    <a:pt x="2538259" y="105679"/>
                    <a:pt x="2544003" y="103204"/>
                    <a:pt x="2550890" y="98887"/>
                  </a:cubicBezTo>
                  <a:cubicBezTo>
                    <a:pt x="2563796" y="109753"/>
                    <a:pt x="2575370" y="118578"/>
                    <a:pt x="2584867" y="123020"/>
                  </a:cubicBezTo>
                  <a:cubicBezTo>
                    <a:pt x="2593088" y="126865"/>
                    <a:pt x="2599308" y="128950"/>
                    <a:pt x="2604856" y="129751"/>
                  </a:cubicBezTo>
                  <a:cubicBezTo>
                    <a:pt x="2606533" y="134345"/>
                    <a:pt x="2608704" y="137672"/>
                    <a:pt x="2611630" y="139177"/>
                  </a:cubicBezTo>
                  <a:lnTo>
                    <a:pt x="2618513" y="137762"/>
                  </a:lnTo>
                  <a:lnTo>
                    <a:pt x="2620155" y="138009"/>
                  </a:lnTo>
                  <a:cubicBezTo>
                    <a:pt x="2625294" y="134283"/>
                    <a:pt x="2630965" y="125762"/>
                    <a:pt x="2637357" y="115443"/>
                  </a:cubicBezTo>
                  <a:cubicBezTo>
                    <a:pt x="2658072" y="131334"/>
                    <a:pt x="2680450" y="143282"/>
                    <a:pt x="2706300" y="143311"/>
                  </a:cubicBezTo>
                  <a:cubicBezTo>
                    <a:pt x="2715851" y="143322"/>
                    <a:pt x="2724591" y="141677"/>
                    <a:pt x="2731687" y="138640"/>
                  </a:cubicBezTo>
                  <a:cubicBezTo>
                    <a:pt x="2744118" y="146681"/>
                    <a:pt x="2749673" y="145658"/>
                    <a:pt x="2753618" y="141731"/>
                  </a:cubicBezTo>
                  <a:cubicBezTo>
                    <a:pt x="2762124" y="141876"/>
                    <a:pt x="2769682" y="140950"/>
                    <a:pt x="2777546" y="139500"/>
                  </a:cubicBezTo>
                  <a:cubicBezTo>
                    <a:pt x="2788134" y="148976"/>
                    <a:pt x="2799751" y="155095"/>
                    <a:pt x="2812923" y="154466"/>
                  </a:cubicBezTo>
                  <a:cubicBezTo>
                    <a:pt x="2818292" y="154210"/>
                    <a:pt x="2823322" y="152842"/>
                    <a:pt x="2827458" y="150504"/>
                  </a:cubicBezTo>
                  <a:cubicBezTo>
                    <a:pt x="2826337" y="153775"/>
                    <a:pt x="2827950" y="156018"/>
                    <a:pt x="2832856" y="156808"/>
                  </a:cubicBezTo>
                  <a:lnTo>
                    <a:pt x="2864362" y="150321"/>
                  </a:lnTo>
                  <a:lnTo>
                    <a:pt x="2856666" y="161581"/>
                  </a:lnTo>
                  <a:cubicBezTo>
                    <a:pt x="2856137" y="164511"/>
                    <a:pt x="2857849" y="166507"/>
                    <a:pt x="2862411" y="167243"/>
                  </a:cubicBezTo>
                  <a:cubicBezTo>
                    <a:pt x="2868540" y="168229"/>
                    <a:pt x="2880193" y="165419"/>
                    <a:pt x="2895075" y="160590"/>
                  </a:cubicBezTo>
                  <a:cubicBezTo>
                    <a:pt x="2895091" y="162183"/>
                    <a:pt x="2896275" y="163261"/>
                    <a:pt x="2898443" y="163670"/>
                  </a:cubicBezTo>
                  <a:lnTo>
                    <a:pt x="2920063" y="156149"/>
                  </a:lnTo>
                  <a:cubicBezTo>
                    <a:pt x="2913787" y="165348"/>
                    <a:pt x="2912022" y="171917"/>
                    <a:pt x="2918170" y="173076"/>
                  </a:cubicBezTo>
                  <a:cubicBezTo>
                    <a:pt x="2926222" y="174591"/>
                    <a:pt x="2949014" y="161032"/>
                    <a:pt x="2976680" y="146368"/>
                  </a:cubicBezTo>
                  <a:lnTo>
                    <a:pt x="2979240" y="148410"/>
                  </a:lnTo>
                  <a:cubicBezTo>
                    <a:pt x="2979004" y="151772"/>
                    <a:pt x="2980068" y="154742"/>
                    <a:pt x="2984778" y="157327"/>
                  </a:cubicBezTo>
                  <a:lnTo>
                    <a:pt x="2978442" y="163311"/>
                  </a:lnTo>
                  <a:cubicBezTo>
                    <a:pt x="2979973" y="165126"/>
                    <a:pt x="2985816" y="166743"/>
                    <a:pt x="2997980" y="168109"/>
                  </a:cubicBezTo>
                  <a:cubicBezTo>
                    <a:pt x="3008988" y="184567"/>
                    <a:pt x="3018016" y="201413"/>
                    <a:pt x="3026625" y="212304"/>
                  </a:cubicBezTo>
                  <a:cubicBezTo>
                    <a:pt x="3028585" y="212468"/>
                    <a:pt x="3030434" y="212661"/>
                    <a:pt x="3031506" y="213069"/>
                  </a:cubicBezTo>
                  <a:lnTo>
                    <a:pt x="3036816" y="214035"/>
                  </a:lnTo>
                  <a:cubicBezTo>
                    <a:pt x="3039957" y="215401"/>
                    <a:pt x="3036944" y="217486"/>
                    <a:pt x="3032879" y="219767"/>
                  </a:cubicBezTo>
                  <a:cubicBezTo>
                    <a:pt x="3033049" y="220105"/>
                    <a:pt x="3033335" y="220434"/>
                    <a:pt x="3033619" y="220741"/>
                  </a:cubicBezTo>
                  <a:lnTo>
                    <a:pt x="3036827" y="223087"/>
                  </a:lnTo>
                  <a:lnTo>
                    <a:pt x="3039264" y="223097"/>
                  </a:lnTo>
                  <a:lnTo>
                    <a:pt x="3039852" y="223404"/>
                  </a:lnTo>
                  <a:lnTo>
                    <a:pt x="3048854" y="223735"/>
                  </a:lnTo>
                  <a:lnTo>
                    <a:pt x="3051525" y="224561"/>
                  </a:lnTo>
                  <a:cubicBezTo>
                    <a:pt x="3051732" y="224397"/>
                    <a:pt x="3051939" y="224229"/>
                    <a:pt x="3052124" y="224057"/>
                  </a:cubicBezTo>
                  <a:lnTo>
                    <a:pt x="3057285" y="224571"/>
                  </a:lnTo>
                  <a:lnTo>
                    <a:pt x="3061600" y="225615"/>
                  </a:lnTo>
                  <a:cubicBezTo>
                    <a:pt x="3062909" y="224935"/>
                    <a:pt x="3064206" y="224181"/>
                    <a:pt x="3065545" y="223419"/>
                  </a:cubicBezTo>
                  <a:cubicBezTo>
                    <a:pt x="3068305" y="228900"/>
                    <a:pt x="3071966" y="233685"/>
                    <a:pt x="3076721" y="237237"/>
                  </a:cubicBezTo>
                  <a:lnTo>
                    <a:pt x="3094349" y="240865"/>
                  </a:lnTo>
                  <a:lnTo>
                    <a:pt x="3090257" y="243227"/>
                  </a:lnTo>
                  <a:cubicBezTo>
                    <a:pt x="3091706" y="243401"/>
                    <a:pt x="3093166" y="243455"/>
                    <a:pt x="3094567" y="243128"/>
                  </a:cubicBezTo>
                  <a:cubicBezTo>
                    <a:pt x="3093698" y="250002"/>
                    <a:pt x="3092626" y="257727"/>
                    <a:pt x="3091631" y="265506"/>
                  </a:cubicBezTo>
                  <a:cubicBezTo>
                    <a:pt x="3096285" y="258502"/>
                    <a:pt x="3101368" y="248403"/>
                    <a:pt x="3101936" y="250201"/>
                  </a:cubicBezTo>
                  <a:cubicBezTo>
                    <a:pt x="3102909" y="253276"/>
                    <a:pt x="3094066" y="276175"/>
                    <a:pt x="3090040" y="290233"/>
                  </a:cubicBezTo>
                  <a:lnTo>
                    <a:pt x="3093672" y="293981"/>
                  </a:lnTo>
                  <a:lnTo>
                    <a:pt x="3096964" y="296362"/>
                  </a:lnTo>
                  <a:cubicBezTo>
                    <a:pt x="3103345" y="284051"/>
                    <a:pt x="3111879" y="259275"/>
                    <a:pt x="3113040" y="261060"/>
                  </a:cubicBezTo>
                  <a:cubicBezTo>
                    <a:pt x="3114281" y="262966"/>
                    <a:pt x="3108962" y="283370"/>
                    <a:pt x="3104530" y="302022"/>
                  </a:cubicBezTo>
                  <a:lnTo>
                    <a:pt x="3110081" y="298572"/>
                  </a:lnTo>
                  <a:lnTo>
                    <a:pt x="3108970" y="303044"/>
                  </a:lnTo>
                  <a:lnTo>
                    <a:pt x="3131834" y="303952"/>
                  </a:lnTo>
                  <a:lnTo>
                    <a:pt x="3123668" y="306324"/>
                  </a:lnTo>
                  <a:cubicBezTo>
                    <a:pt x="3126784" y="306344"/>
                    <a:pt x="3129899" y="306260"/>
                    <a:pt x="3132799" y="305856"/>
                  </a:cubicBezTo>
                  <a:cubicBezTo>
                    <a:pt x="3132481" y="311780"/>
                    <a:pt x="3131922" y="318444"/>
                    <a:pt x="3131538" y="325148"/>
                  </a:cubicBezTo>
                  <a:cubicBezTo>
                    <a:pt x="3139865" y="318779"/>
                    <a:pt x="3148415" y="309738"/>
                    <a:pt x="3150021" y="311215"/>
                  </a:cubicBezTo>
                  <a:cubicBezTo>
                    <a:pt x="3152772" y="313743"/>
                    <a:pt x="3139081" y="334006"/>
                    <a:pt x="3133653" y="346318"/>
                  </a:cubicBezTo>
                  <a:lnTo>
                    <a:pt x="3142199" y="349184"/>
                  </a:lnTo>
                  <a:lnTo>
                    <a:pt x="3149721" y="350915"/>
                  </a:lnTo>
                  <a:cubicBezTo>
                    <a:pt x="3160537" y="339877"/>
                    <a:pt x="3173154" y="318048"/>
                    <a:pt x="3176017" y="319463"/>
                  </a:cubicBezTo>
                  <a:cubicBezTo>
                    <a:pt x="3179075" y="320974"/>
                    <a:pt x="3172313" y="338799"/>
                    <a:pt x="3167044" y="355055"/>
                  </a:cubicBezTo>
                  <a:lnTo>
                    <a:pt x="3178067" y="351626"/>
                  </a:lnTo>
                  <a:lnTo>
                    <a:pt x="3175879" y="357878"/>
                  </a:lnTo>
                  <a:cubicBezTo>
                    <a:pt x="3177632" y="358260"/>
                    <a:pt x="3179361" y="358784"/>
                    <a:pt x="3181063" y="359313"/>
                  </a:cubicBezTo>
                  <a:cubicBezTo>
                    <a:pt x="3273747" y="335660"/>
                    <a:pt x="3386733" y="403965"/>
                    <a:pt x="3479417" y="380312"/>
                  </a:cubicBezTo>
                  <a:cubicBezTo>
                    <a:pt x="3440370" y="380311"/>
                    <a:pt x="3102404" y="359768"/>
                    <a:pt x="3063357" y="359767"/>
                  </a:cubicBezTo>
                  <a:cubicBezTo>
                    <a:pt x="3062966" y="362964"/>
                    <a:pt x="3062309" y="364665"/>
                    <a:pt x="3061711" y="366366"/>
                  </a:cubicBezTo>
                  <a:cubicBezTo>
                    <a:pt x="3065608" y="367129"/>
                    <a:pt x="3074808" y="362149"/>
                    <a:pt x="3076203" y="365425"/>
                  </a:cubicBezTo>
                  <a:cubicBezTo>
                    <a:pt x="3074284" y="372808"/>
                    <a:pt x="3073005" y="375442"/>
                    <a:pt x="3071937" y="377966"/>
                  </a:cubicBezTo>
                  <a:cubicBezTo>
                    <a:pt x="3071937" y="377973"/>
                    <a:pt x="3071936" y="377979"/>
                    <a:pt x="3071933" y="377986"/>
                  </a:cubicBezTo>
                  <a:lnTo>
                    <a:pt x="3072659" y="377689"/>
                  </a:lnTo>
                  <a:lnTo>
                    <a:pt x="3080291" y="371076"/>
                  </a:lnTo>
                  <a:lnTo>
                    <a:pt x="3082612" y="380714"/>
                  </a:lnTo>
                  <a:lnTo>
                    <a:pt x="3081880" y="382686"/>
                  </a:lnTo>
                  <a:cubicBezTo>
                    <a:pt x="3084082" y="385763"/>
                    <a:pt x="3084043" y="386116"/>
                    <a:pt x="3084001" y="386476"/>
                  </a:cubicBezTo>
                  <a:lnTo>
                    <a:pt x="3084380" y="386317"/>
                  </a:lnTo>
                  <a:lnTo>
                    <a:pt x="3089711" y="394051"/>
                  </a:lnTo>
                  <a:cubicBezTo>
                    <a:pt x="3089149" y="395501"/>
                    <a:pt x="3088545" y="396943"/>
                    <a:pt x="3087976" y="398387"/>
                  </a:cubicBezTo>
                  <a:cubicBezTo>
                    <a:pt x="3089260" y="398750"/>
                    <a:pt x="3091016" y="398653"/>
                    <a:pt x="3092943" y="398381"/>
                  </a:cubicBezTo>
                  <a:cubicBezTo>
                    <a:pt x="3093213" y="398192"/>
                    <a:pt x="3093467" y="398172"/>
                    <a:pt x="3093689" y="398254"/>
                  </a:cubicBezTo>
                  <a:lnTo>
                    <a:pt x="3093811" y="398234"/>
                  </a:lnTo>
                  <a:lnTo>
                    <a:pt x="3105439" y="404331"/>
                  </a:lnTo>
                  <a:cubicBezTo>
                    <a:pt x="3104687" y="406358"/>
                    <a:pt x="3103617" y="408479"/>
                    <a:pt x="3102523" y="410630"/>
                  </a:cubicBezTo>
                  <a:lnTo>
                    <a:pt x="3093083" y="405991"/>
                  </a:lnTo>
                  <a:cubicBezTo>
                    <a:pt x="3092721" y="409988"/>
                    <a:pt x="3091473" y="411791"/>
                    <a:pt x="3090405" y="413586"/>
                  </a:cubicBezTo>
                  <a:cubicBezTo>
                    <a:pt x="3098851" y="413886"/>
                    <a:pt x="3117283" y="408833"/>
                    <a:pt x="3120974" y="411494"/>
                  </a:cubicBezTo>
                  <a:cubicBezTo>
                    <a:pt x="3118540" y="417945"/>
                    <a:pt x="3116407" y="420298"/>
                    <a:pt x="3114701" y="422540"/>
                  </a:cubicBezTo>
                  <a:cubicBezTo>
                    <a:pt x="3114701" y="422547"/>
                    <a:pt x="3114701" y="422553"/>
                    <a:pt x="3114696" y="422557"/>
                  </a:cubicBezTo>
                  <a:lnTo>
                    <a:pt x="3116170" y="422239"/>
                  </a:lnTo>
                  <a:lnTo>
                    <a:pt x="3130912" y="415937"/>
                  </a:lnTo>
                  <a:lnTo>
                    <a:pt x="3137983" y="423928"/>
                  </a:lnTo>
                  <a:lnTo>
                    <a:pt x="3136866" y="425670"/>
                  </a:lnTo>
                  <a:lnTo>
                    <a:pt x="3141548" y="428151"/>
                  </a:lnTo>
                  <a:cubicBezTo>
                    <a:pt x="3142217" y="428550"/>
                    <a:pt x="3142214" y="428627"/>
                    <a:pt x="3142212" y="428704"/>
                  </a:cubicBezTo>
                  <a:lnTo>
                    <a:pt x="3142981" y="428536"/>
                  </a:lnTo>
                  <a:lnTo>
                    <a:pt x="3156020" y="434637"/>
                  </a:lnTo>
                  <a:cubicBezTo>
                    <a:pt x="3155149" y="435920"/>
                    <a:pt x="3154186" y="437201"/>
                    <a:pt x="3153298" y="438480"/>
                  </a:cubicBezTo>
                  <a:cubicBezTo>
                    <a:pt x="3156108" y="438675"/>
                    <a:pt x="3159815" y="438435"/>
                    <a:pt x="3163847" y="438033"/>
                  </a:cubicBezTo>
                  <a:cubicBezTo>
                    <a:pt x="3164379" y="437848"/>
                    <a:pt x="3164913" y="437809"/>
                    <a:pt x="3165404" y="437858"/>
                  </a:cubicBezTo>
                  <a:lnTo>
                    <a:pt x="3165658" y="437831"/>
                  </a:lnTo>
                  <a:lnTo>
                    <a:pt x="3191708" y="441981"/>
                  </a:lnTo>
                  <a:cubicBezTo>
                    <a:pt x="3190559" y="443770"/>
                    <a:pt x="3188762" y="445671"/>
                    <a:pt x="3186912" y="447597"/>
                  </a:cubicBezTo>
                  <a:cubicBezTo>
                    <a:pt x="3139693" y="440048"/>
                    <a:pt x="3096255" y="433083"/>
                    <a:pt x="3086316" y="437567"/>
                  </a:cubicBezTo>
                  <a:cubicBezTo>
                    <a:pt x="3087732" y="439246"/>
                    <a:pt x="3089143" y="440958"/>
                    <a:pt x="3090555" y="442688"/>
                  </a:cubicBezTo>
                  <a:lnTo>
                    <a:pt x="3091008" y="444371"/>
                  </a:lnTo>
                  <a:cubicBezTo>
                    <a:pt x="3104839" y="451727"/>
                    <a:pt x="3136519" y="463154"/>
                    <a:pt x="3168619" y="475924"/>
                  </a:cubicBezTo>
                  <a:cubicBezTo>
                    <a:pt x="3171550" y="480168"/>
                    <a:pt x="3176668" y="485328"/>
                    <a:pt x="3182591" y="490472"/>
                  </a:cubicBezTo>
                  <a:cubicBezTo>
                    <a:pt x="3132219" y="484983"/>
                    <a:pt x="3084588" y="479598"/>
                    <a:pt x="3075458" y="484931"/>
                  </a:cubicBezTo>
                  <a:lnTo>
                    <a:pt x="3080814" y="490219"/>
                  </a:lnTo>
                  <a:cubicBezTo>
                    <a:pt x="3088364" y="494583"/>
                    <a:pt x="3102118" y="499190"/>
                    <a:pt x="3118679" y="504451"/>
                  </a:cubicBezTo>
                  <a:lnTo>
                    <a:pt x="3121991" y="505520"/>
                  </a:lnTo>
                  <a:lnTo>
                    <a:pt x="3168323" y="520362"/>
                  </a:lnTo>
                  <a:lnTo>
                    <a:pt x="3133269" y="522466"/>
                  </a:lnTo>
                  <a:cubicBezTo>
                    <a:pt x="3133140" y="527585"/>
                    <a:pt x="3132129" y="534499"/>
                    <a:pt x="3131539" y="541478"/>
                  </a:cubicBezTo>
                  <a:cubicBezTo>
                    <a:pt x="3139864" y="537174"/>
                    <a:pt x="3148417" y="531063"/>
                    <a:pt x="3150021" y="532063"/>
                  </a:cubicBezTo>
                  <a:cubicBezTo>
                    <a:pt x="3152774" y="533770"/>
                    <a:pt x="3139081" y="547463"/>
                    <a:pt x="3133651" y="555785"/>
                  </a:cubicBezTo>
                  <a:lnTo>
                    <a:pt x="3142199" y="557720"/>
                  </a:lnTo>
                  <a:lnTo>
                    <a:pt x="3149721" y="558892"/>
                  </a:lnTo>
                  <a:cubicBezTo>
                    <a:pt x="3160537" y="551432"/>
                    <a:pt x="3173155" y="536679"/>
                    <a:pt x="3176017" y="537636"/>
                  </a:cubicBezTo>
                  <a:cubicBezTo>
                    <a:pt x="3179075" y="538657"/>
                    <a:pt x="3172313" y="550703"/>
                    <a:pt x="3167046" y="561690"/>
                  </a:cubicBezTo>
                  <a:lnTo>
                    <a:pt x="3178068" y="559372"/>
                  </a:lnTo>
                  <a:lnTo>
                    <a:pt x="3175879" y="563598"/>
                  </a:lnTo>
                  <a:cubicBezTo>
                    <a:pt x="3177632" y="563855"/>
                    <a:pt x="3179360" y="564210"/>
                    <a:pt x="3181063" y="564567"/>
                  </a:cubicBezTo>
                  <a:lnTo>
                    <a:pt x="3177285" y="566633"/>
                  </a:lnTo>
                  <a:cubicBezTo>
                    <a:pt x="3177264" y="567479"/>
                    <a:pt x="3177421" y="567621"/>
                    <a:pt x="3177683" y="567783"/>
                  </a:cubicBezTo>
                  <a:lnTo>
                    <a:pt x="3168182" y="570409"/>
                  </a:lnTo>
                  <a:cubicBezTo>
                    <a:pt x="3167722" y="570858"/>
                    <a:pt x="3167249" y="571236"/>
                    <a:pt x="3166771" y="571618"/>
                  </a:cubicBezTo>
                  <a:cubicBezTo>
                    <a:pt x="3172734" y="571477"/>
                    <a:pt x="3182593" y="571312"/>
                    <a:pt x="3183430" y="573000"/>
                  </a:cubicBezTo>
                  <a:cubicBezTo>
                    <a:pt x="3184432" y="575025"/>
                    <a:pt x="3177446" y="575608"/>
                    <a:pt x="3171775" y="582575"/>
                  </a:cubicBezTo>
                  <a:cubicBezTo>
                    <a:pt x="3172827" y="584150"/>
                    <a:pt x="3173942" y="586043"/>
                    <a:pt x="3175130" y="588069"/>
                  </a:cubicBezTo>
                  <a:cubicBezTo>
                    <a:pt x="3179055" y="588683"/>
                    <a:pt x="3184359" y="589221"/>
                    <a:pt x="3189852" y="590104"/>
                  </a:cubicBezTo>
                  <a:cubicBezTo>
                    <a:pt x="3203430" y="582090"/>
                    <a:pt x="3218633" y="570403"/>
                    <a:pt x="3224911" y="573889"/>
                  </a:cubicBezTo>
                  <a:cubicBezTo>
                    <a:pt x="3228366" y="575809"/>
                    <a:pt x="3227880" y="581550"/>
                    <a:pt x="3226101" y="588470"/>
                  </a:cubicBezTo>
                  <a:lnTo>
                    <a:pt x="3232187" y="585309"/>
                  </a:lnTo>
                  <a:lnTo>
                    <a:pt x="3235176" y="589264"/>
                  </a:lnTo>
                  <a:cubicBezTo>
                    <a:pt x="3235202" y="593749"/>
                    <a:pt x="3231065" y="605216"/>
                    <a:pt x="3228376" y="616481"/>
                  </a:cubicBezTo>
                  <a:lnTo>
                    <a:pt x="3233265" y="618612"/>
                  </a:lnTo>
                  <a:cubicBezTo>
                    <a:pt x="3231186" y="621074"/>
                    <a:pt x="3229342" y="621587"/>
                    <a:pt x="3226900" y="622026"/>
                  </a:cubicBezTo>
                  <a:cubicBezTo>
                    <a:pt x="3226755" y="622378"/>
                    <a:pt x="3226672" y="622784"/>
                    <a:pt x="3226593" y="623185"/>
                  </a:cubicBezTo>
                  <a:cubicBezTo>
                    <a:pt x="3229227" y="623148"/>
                    <a:pt x="3232302" y="623051"/>
                    <a:pt x="3235480" y="623078"/>
                  </a:cubicBezTo>
                  <a:cubicBezTo>
                    <a:pt x="3244917" y="615485"/>
                    <a:pt x="3255137" y="604937"/>
                    <a:pt x="3260422" y="606847"/>
                  </a:cubicBezTo>
                  <a:cubicBezTo>
                    <a:pt x="3263331" y="607900"/>
                    <a:pt x="3263689" y="612286"/>
                    <a:pt x="3263207" y="617712"/>
                  </a:cubicBezTo>
                  <a:lnTo>
                    <a:pt x="3267493" y="614631"/>
                  </a:lnTo>
                  <a:lnTo>
                    <a:pt x="3270302" y="617273"/>
                  </a:lnTo>
                  <a:cubicBezTo>
                    <a:pt x="3270876" y="620538"/>
                    <a:pt x="3269294" y="629150"/>
                    <a:pt x="3268385" y="637541"/>
                  </a:cubicBezTo>
                  <a:lnTo>
                    <a:pt x="3270811" y="639862"/>
                  </a:lnTo>
                  <a:lnTo>
                    <a:pt x="3270544" y="640124"/>
                  </a:lnTo>
                  <a:cubicBezTo>
                    <a:pt x="3270400" y="643504"/>
                    <a:pt x="3269493" y="644510"/>
                    <a:pt x="3268527" y="645598"/>
                  </a:cubicBezTo>
                  <a:lnTo>
                    <a:pt x="3269266" y="651011"/>
                  </a:lnTo>
                  <a:lnTo>
                    <a:pt x="3272840" y="650880"/>
                  </a:lnTo>
                  <a:lnTo>
                    <a:pt x="3297588" y="645155"/>
                  </a:lnTo>
                  <a:lnTo>
                    <a:pt x="3300303" y="646213"/>
                  </a:lnTo>
                  <a:cubicBezTo>
                    <a:pt x="3300722" y="646777"/>
                    <a:pt x="3300724" y="647516"/>
                    <a:pt x="3300515" y="648344"/>
                  </a:cubicBezTo>
                  <a:lnTo>
                    <a:pt x="3307609" y="647976"/>
                  </a:lnTo>
                  <a:lnTo>
                    <a:pt x="3305954" y="654157"/>
                  </a:lnTo>
                  <a:cubicBezTo>
                    <a:pt x="3305884" y="654662"/>
                    <a:pt x="3305813" y="655167"/>
                    <a:pt x="3305743" y="655672"/>
                  </a:cubicBezTo>
                  <a:lnTo>
                    <a:pt x="3307789" y="659737"/>
                  </a:lnTo>
                  <a:cubicBezTo>
                    <a:pt x="3313600" y="661187"/>
                    <a:pt x="3340220" y="656064"/>
                    <a:pt x="3342481" y="656678"/>
                  </a:cubicBezTo>
                  <a:cubicBezTo>
                    <a:pt x="3340861" y="658196"/>
                    <a:pt x="3327588" y="661339"/>
                    <a:pt x="3321358" y="663419"/>
                  </a:cubicBezTo>
                  <a:cubicBezTo>
                    <a:pt x="3322695" y="663620"/>
                    <a:pt x="3335066" y="664692"/>
                    <a:pt x="3335025" y="665300"/>
                  </a:cubicBezTo>
                  <a:lnTo>
                    <a:pt x="3321105" y="667066"/>
                  </a:lnTo>
                  <a:lnTo>
                    <a:pt x="3319565" y="666969"/>
                  </a:lnTo>
                  <a:cubicBezTo>
                    <a:pt x="3325570" y="668655"/>
                    <a:pt x="3344712" y="670794"/>
                    <a:pt x="3346806" y="673634"/>
                  </a:cubicBezTo>
                  <a:cubicBezTo>
                    <a:pt x="3348611" y="676080"/>
                    <a:pt x="3339142" y="677924"/>
                    <a:pt x="3324746" y="678899"/>
                  </a:cubicBezTo>
                  <a:lnTo>
                    <a:pt x="3332636" y="681700"/>
                  </a:lnTo>
                  <a:cubicBezTo>
                    <a:pt x="3329402" y="685151"/>
                    <a:pt x="3318671" y="684198"/>
                    <a:pt x="3308089" y="683701"/>
                  </a:cubicBezTo>
                  <a:lnTo>
                    <a:pt x="3311571" y="688671"/>
                  </a:lnTo>
                  <a:cubicBezTo>
                    <a:pt x="3314775" y="688375"/>
                    <a:pt x="3317383" y="688309"/>
                    <a:pt x="3319089" y="688533"/>
                  </a:cubicBezTo>
                  <a:cubicBezTo>
                    <a:pt x="3318946" y="690358"/>
                    <a:pt x="3316961" y="691083"/>
                    <a:pt x="3314418" y="691864"/>
                  </a:cubicBezTo>
                  <a:lnTo>
                    <a:pt x="3315632" y="693471"/>
                  </a:lnTo>
                  <a:cubicBezTo>
                    <a:pt x="3330657" y="692974"/>
                    <a:pt x="3340157" y="693580"/>
                    <a:pt x="3338558" y="695578"/>
                  </a:cubicBezTo>
                  <a:lnTo>
                    <a:pt x="3322859" y="700284"/>
                  </a:lnTo>
                  <a:lnTo>
                    <a:pt x="3322022" y="700726"/>
                  </a:lnTo>
                  <a:cubicBezTo>
                    <a:pt x="3322034" y="700723"/>
                    <a:pt x="3322048" y="700723"/>
                    <a:pt x="3322062" y="700723"/>
                  </a:cubicBezTo>
                  <a:lnTo>
                    <a:pt x="3348436" y="697918"/>
                  </a:lnTo>
                  <a:cubicBezTo>
                    <a:pt x="3346748" y="702362"/>
                    <a:pt x="3341590" y="705154"/>
                    <a:pt x="3341724" y="706625"/>
                  </a:cubicBezTo>
                  <a:lnTo>
                    <a:pt x="3366931" y="704565"/>
                  </a:lnTo>
                  <a:cubicBezTo>
                    <a:pt x="3366906" y="705740"/>
                    <a:pt x="3366603" y="705875"/>
                    <a:pt x="3366248" y="706017"/>
                  </a:cubicBezTo>
                  <a:lnTo>
                    <a:pt x="3358259" y="708489"/>
                  </a:lnTo>
                  <a:lnTo>
                    <a:pt x="3380186" y="710232"/>
                  </a:lnTo>
                  <a:cubicBezTo>
                    <a:pt x="3378001" y="712273"/>
                    <a:pt x="3358766" y="715191"/>
                    <a:pt x="3354441" y="716252"/>
                  </a:cubicBezTo>
                  <a:lnTo>
                    <a:pt x="3354241" y="716593"/>
                  </a:lnTo>
                  <a:lnTo>
                    <a:pt x="3368128" y="716665"/>
                  </a:lnTo>
                  <a:cubicBezTo>
                    <a:pt x="3368153" y="717063"/>
                    <a:pt x="3355730" y="718747"/>
                    <a:pt x="3354383" y="718985"/>
                  </a:cubicBezTo>
                  <a:cubicBezTo>
                    <a:pt x="3360525" y="719866"/>
                    <a:pt x="3373611" y="720889"/>
                    <a:pt x="3375331" y="721776"/>
                  </a:cubicBezTo>
                  <a:cubicBezTo>
                    <a:pt x="3373044" y="722361"/>
                    <a:pt x="3346546" y="721071"/>
                    <a:pt x="3340680" y="722486"/>
                  </a:cubicBezTo>
                  <a:lnTo>
                    <a:pt x="3338506" y="725332"/>
                  </a:lnTo>
                  <a:lnTo>
                    <a:pt x="3341156" y="725712"/>
                  </a:lnTo>
                  <a:lnTo>
                    <a:pt x="3338672" y="726314"/>
                  </a:lnTo>
                  <a:lnTo>
                    <a:pt x="3340137" y="730270"/>
                  </a:lnTo>
                  <a:lnTo>
                    <a:pt x="3333041" y="730585"/>
                  </a:lnTo>
                  <a:cubicBezTo>
                    <a:pt x="3333225" y="731114"/>
                    <a:pt x="3333199" y="731605"/>
                    <a:pt x="3332765" y="732010"/>
                  </a:cubicBezTo>
                  <a:lnTo>
                    <a:pt x="3330012" y="732921"/>
                  </a:lnTo>
                  <a:lnTo>
                    <a:pt x="3305405" y="731085"/>
                  </a:lnTo>
                  <a:lnTo>
                    <a:pt x="3296513" y="731568"/>
                  </a:lnTo>
                  <a:lnTo>
                    <a:pt x="3303334" y="736991"/>
                  </a:lnTo>
                  <a:lnTo>
                    <a:pt x="3315443" y="734722"/>
                  </a:lnTo>
                  <a:lnTo>
                    <a:pt x="3318272" y="736063"/>
                  </a:lnTo>
                  <a:cubicBezTo>
                    <a:pt x="3319103" y="737237"/>
                    <a:pt x="3318226" y="738933"/>
                    <a:pt x="3317052" y="740777"/>
                  </a:cubicBezTo>
                  <a:lnTo>
                    <a:pt x="3297957" y="744173"/>
                  </a:lnTo>
                  <a:lnTo>
                    <a:pt x="3305106" y="748081"/>
                  </a:lnTo>
                  <a:lnTo>
                    <a:pt x="3304854" y="749050"/>
                  </a:lnTo>
                  <a:cubicBezTo>
                    <a:pt x="3323329" y="752619"/>
                    <a:pt x="3369002" y="756216"/>
                    <a:pt x="3420256" y="760661"/>
                  </a:cubicBezTo>
                  <a:lnTo>
                    <a:pt x="3400410" y="762207"/>
                  </a:lnTo>
                  <a:cubicBezTo>
                    <a:pt x="3398230" y="765324"/>
                    <a:pt x="3448121" y="773273"/>
                    <a:pt x="3504793" y="782927"/>
                  </a:cubicBezTo>
                  <a:lnTo>
                    <a:pt x="3452664" y="792030"/>
                  </a:lnTo>
                  <a:cubicBezTo>
                    <a:pt x="3412913" y="790481"/>
                    <a:pt x="3385285" y="790272"/>
                    <a:pt x="3384709" y="793073"/>
                  </a:cubicBezTo>
                  <a:cubicBezTo>
                    <a:pt x="3384423" y="794495"/>
                    <a:pt x="3394723" y="796647"/>
                    <a:pt x="3411589" y="799171"/>
                  </a:cubicBezTo>
                  <a:cubicBezTo>
                    <a:pt x="3379727" y="804682"/>
                    <a:pt x="3354231" y="809587"/>
                    <a:pt x="3342685" y="813495"/>
                  </a:cubicBezTo>
                  <a:cubicBezTo>
                    <a:pt x="3332688" y="816878"/>
                    <a:pt x="3327885" y="819406"/>
                    <a:pt x="3327152" y="821615"/>
                  </a:cubicBezTo>
                  <a:lnTo>
                    <a:pt x="3297958" y="824660"/>
                  </a:lnTo>
                  <a:lnTo>
                    <a:pt x="3305106" y="827303"/>
                  </a:lnTo>
                  <a:cubicBezTo>
                    <a:pt x="3305022" y="827521"/>
                    <a:pt x="3304939" y="827740"/>
                    <a:pt x="3304855" y="827958"/>
                  </a:cubicBezTo>
                  <a:cubicBezTo>
                    <a:pt x="3319133" y="829822"/>
                    <a:pt x="3349653" y="831697"/>
                    <a:pt x="3386442" y="833781"/>
                  </a:cubicBezTo>
                  <a:cubicBezTo>
                    <a:pt x="3340489" y="842563"/>
                    <a:pt x="3308321" y="851834"/>
                    <a:pt x="3317278" y="861979"/>
                  </a:cubicBezTo>
                  <a:cubicBezTo>
                    <a:pt x="3320588" y="865727"/>
                    <a:pt x="3329160" y="869088"/>
                    <a:pt x="3341816" y="871749"/>
                  </a:cubicBezTo>
                  <a:lnTo>
                    <a:pt x="3326568" y="877549"/>
                  </a:lnTo>
                  <a:cubicBezTo>
                    <a:pt x="3326906" y="878907"/>
                    <a:pt x="3331881" y="879788"/>
                    <a:pt x="3339146" y="880483"/>
                  </a:cubicBezTo>
                  <a:cubicBezTo>
                    <a:pt x="3341641" y="883826"/>
                    <a:pt x="3347390" y="886754"/>
                    <a:pt x="3355000" y="889779"/>
                  </a:cubicBezTo>
                  <a:cubicBezTo>
                    <a:pt x="3326978" y="894323"/>
                    <a:pt x="3310560" y="899134"/>
                    <a:pt x="3317281" y="904277"/>
                  </a:cubicBezTo>
                  <a:cubicBezTo>
                    <a:pt x="3320019" y="906372"/>
                    <a:pt x="3326360" y="908291"/>
                    <a:pt x="3335638" y="909817"/>
                  </a:cubicBezTo>
                  <a:cubicBezTo>
                    <a:pt x="3324294" y="909511"/>
                    <a:pt x="3317346" y="910236"/>
                    <a:pt x="3316419" y="912195"/>
                  </a:cubicBezTo>
                  <a:lnTo>
                    <a:pt x="3349176" y="924291"/>
                  </a:lnTo>
                  <a:cubicBezTo>
                    <a:pt x="3316179" y="921205"/>
                    <a:pt x="3293563" y="920580"/>
                    <a:pt x="3291835" y="924219"/>
                  </a:cubicBezTo>
                  <a:cubicBezTo>
                    <a:pt x="3290679" y="926666"/>
                    <a:pt x="3304168" y="931122"/>
                    <a:pt x="3325554" y="936764"/>
                  </a:cubicBezTo>
                  <a:lnTo>
                    <a:pt x="3316422" y="938212"/>
                  </a:lnTo>
                  <a:lnTo>
                    <a:pt x="3349179" y="946388"/>
                  </a:lnTo>
                  <a:cubicBezTo>
                    <a:pt x="3316179" y="944302"/>
                    <a:pt x="3293563" y="943879"/>
                    <a:pt x="3291836" y="946339"/>
                  </a:cubicBezTo>
                  <a:cubicBezTo>
                    <a:pt x="3289583" y="949561"/>
                    <a:pt x="3342972" y="957948"/>
                    <a:pt x="3401766" y="968203"/>
                  </a:cubicBezTo>
                  <a:lnTo>
                    <a:pt x="3395824" y="969291"/>
                  </a:lnTo>
                  <a:cubicBezTo>
                    <a:pt x="3384482" y="969336"/>
                    <a:pt x="3374911" y="969876"/>
                    <a:pt x="3367909" y="971829"/>
                  </a:cubicBezTo>
                  <a:cubicBezTo>
                    <a:pt x="3358903" y="969923"/>
                    <a:pt x="3351189" y="968915"/>
                    <a:pt x="3345649" y="969589"/>
                  </a:cubicBezTo>
                  <a:lnTo>
                    <a:pt x="3336426" y="977454"/>
                  </a:lnTo>
                  <a:lnTo>
                    <a:pt x="3198475" y="990509"/>
                  </a:lnTo>
                  <a:cubicBezTo>
                    <a:pt x="3198612" y="991285"/>
                    <a:pt x="3198613" y="992017"/>
                    <a:pt x="3197622" y="992454"/>
                  </a:cubicBezTo>
                  <a:lnTo>
                    <a:pt x="3196250" y="994579"/>
                  </a:lnTo>
                  <a:lnTo>
                    <a:pt x="3175675" y="993269"/>
                  </a:lnTo>
                  <a:cubicBezTo>
                    <a:pt x="3174604" y="993349"/>
                    <a:pt x="3173603" y="993476"/>
                    <a:pt x="3172673" y="993598"/>
                  </a:cubicBezTo>
                  <a:lnTo>
                    <a:pt x="3165943" y="994955"/>
                  </a:lnTo>
                  <a:lnTo>
                    <a:pt x="3166758" y="995910"/>
                  </a:lnTo>
                  <a:lnTo>
                    <a:pt x="3165943" y="996154"/>
                  </a:lnTo>
                  <a:lnTo>
                    <a:pt x="3167986" y="999700"/>
                  </a:lnTo>
                  <a:lnTo>
                    <a:pt x="3166158" y="1000782"/>
                  </a:lnTo>
                  <a:cubicBezTo>
                    <a:pt x="3166776" y="1000858"/>
                    <a:pt x="3167411" y="1000932"/>
                    <a:pt x="3168054" y="1000996"/>
                  </a:cubicBezTo>
                  <a:cubicBezTo>
                    <a:pt x="3168082" y="1001678"/>
                    <a:pt x="3168111" y="1002361"/>
                    <a:pt x="3168139" y="1003043"/>
                  </a:cubicBezTo>
                  <a:lnTo>
                    <a:pt x="3166156" y="1004778"/>
                  </a:lnTo>
                  <a:cubicBezTo>
                    <a:pt x="3168891" y="1005266"/>
                    <a:pt x="3171870" y="1005743"/>
                    <a:pt x="3174892" y="1006236"/>
                  </a:cubicBezTo>
                  <a:cubicBezTo>
                    <a:pt x="3157503" y="1007544"/>
                    <a:pt x="3142765" y="1009178"/>
                    <a:pt x="3132535" y="1011190"/>
                  </a:cubicBezTo>
                  <a:lnTo>
                    <a:pt x="3126561" y="1018256"/>
                  </a:lnTo>
                  <a:lnTo>
                    <a:pt x="3123565" y="1017772"/>
                  </a:lnTo>
                  <a:lnTo>
                    <a:pt x="3139243" y="1026639"/>
                  </a:lnTo>
                  <a:lnTo>
                    <a:pt x="3136344" y="1027615"/>
                  </a:lnTo>
                  <a:lnTo>
                    <a:pt x="3127694" y="1028651"/>
                  </a:lnTo>
                  <a:lnTo>
                    <a:pt x="3126562" y="1030633"/>
                  </a:lnTo>
                  <a:lnTo>
                    <a:pt x="3117219" y="1028403"/>
                  </a:lnTo>
                  <a:cubicBezTo>
                    <a:pt x="3116944" y="1031483"/>
                    <a:pt x="3121988" y="1034565"/>
                    <a:pt x="3130882" y="1037473"/>
                  </a:cubicBezTo>
                  <a:cubicBezTo>
                    <a:pt x="3142287" y="1033762"/>
                    <a:pt x="3153581" y="1029916"/>
                    <a:pt x="3158840" y="1030910"/>
                  </a:cubicBezTo>
                  <a:lnTo>
                    <a:pt x="3161472" y="1033124"/>
                  </a:lnTo>
                  <a:cubicBezTo>
                    <a:pt x="3161593" y="1034222"/>
                    <a:pt x="3161069" y="1035620"/>
                    <a:pt x="3160225" y="1037161"/>
                  </a:cubicBezTo>
                  <a:lnTo>
                    <a:pt x="3168413" y="1035429"/>
                  </a:lnTo>
                  <a:lnTo>
                    <a:pt x="3169316" y="1037054"/>
                  </a:lnTo>
                  <a:lnTo>
                    <a:pt x="3164705" y="1045946"/>
                  </a:lnTo>
                  <a:cubicBezTo>
                    <a:pt x="3168853" y="1046885"/>
                    <a:pt x="3173200" y="1047722"/>
                    <a:pt x="3177713" y="1048509"/>
                  </a:cubicBezTo>
                  <a:lnTo>
                    <a:pt x="3194810" y="1043415"/>
                  </a:lnTo>
                  <a:lnTo>
                    <a:pt x="3197527" y="1044924"/>
                  </a:lnTo>
                  <a:cubicBezTo>
                    <a:pt x="3197945" y="1045729"/>
                    <a:pt x="3197945" y="1046793"/>
                    <a:pt x="3197739" y="1047981"/>
                  </a:cubicBezTo>
                  <a:lnTo>
                    <a:pt x="3204833" y="1047437"/>
                  </a:lnTo>
                  <a:lnTo>
                    <a:pt x="3203999" y="1053121"/>
                  </a:lnTo>
                  <a:lnTo>
                    <a:pt x="3234888" y="1058038"/>
                  </a:lnTo>
                  <a:lnTo>
                    <a:pt x="3221990" y="1059556"/>
                  </a:lnTo>
                  <a:lnTo>
                    <a:pt x="3229882" y="1062258"/>
                  </a:lnTo>
                  <a:cubicBezTo>
                    <a:pt x="3226647" y="1065609"/>
                    <a:pt x="3215916" y="1064699"/>
                    <a:pt x="3205333" y="1064233"/>
                  </a:cubicBezTo>
                  <a:cubicBezTo>
                    <a:pt x="3205012" y="1067677"/>
                    <a:pt x="3217754" y="1074422"/>
                    <a:pt x="3211657" y="1076268"/>
                  </a:cubicBezTo>
                  <a:lnTo>
                    <a:pt x="3185356" y="1075226"/>
                  </a:lnTo>
                  <a:cubicBezTo>
                    <a:pt x="3185343" y="1075226"/>
                    <a:pt x="3185328" y="1075227"/>
                    <a:pt x="3185313" y="1075226"/>
                  </a:cubicBezTo>
                  <a:lnTo>
                    <a:pt x="3186132" y="1075775"/>
                  </a:lnTo>
                  <a:cubicBezTo>
                    <a:pt x="3193453" y="1077208"/>
                    <a:pt x="3200600" y="1078957"/>
                    <a:pt x="3201648" y="1080867"/>
                  </a:cubicBezTo>
                  <a:cubicBezTo>
                    <a:pt x="3203367" y="1083996"/>
                    <a:pt x="3190786" y="1086160"/>
                    <a:pt x="3172101" y="1087134"/>
                  </a:cubicBezTo>
                  <a:lnTo>
                    <a:pt x="3181533" y="1090823"/>
                  </a:lnTo>
                  <a:cubicBezTo>
                    <a:pt x="3176549" y="1095133"/>
                    <a:pt x="3163027" y="1093733"/>
                    <a:pt x="3149585" y="1092914"/>
                  </a:cubicBezTo>
                  <a:cubicBezTo>
                    <a:pt x="3148313" y="1097406"/>
                    <a:pt x="3162944" y="1106465"/>
                    <a:pt x="3154669" y="1108753"/>
                  </a:cubicBezTo>
                  <a:cubicBezTo>
                    <a:pt x="3149600" y="1110155"/>
                    <a:pt x="3134770" y="1108092"/>
                    <a:pt x="3121232" y="1106874"/>
                  </a:cubicBezTo>
                  <a:lnTo>
                    <a:pt x="3121178" y="1106874"/>
                  </a:lnTo>
                  <a:lnTo>
                    <a:pt x="3124179" y="1113738"/>
                  </a:lnTo>
                  <a:cubicBezTo>
                    <a:pt x="3117845" y="1114909"/>
                    <a:pt x="3106719" y="1112572"/>
                    <a:pt x="3095123" y="1110802"/>
                  </a:cubicBezTo>
                  <a:cubicBezTo>
                    <a:pt x="3093430" y="1112145"/>
                    <a:pt x="3092779" y="1114052"/>
                    <a:pt x="3092430" y="1116073"/>
                  </a:cubicBezTo>
                  <a:lnTo>
                    <a:pt x="3100161" y="1118720"/>
                  </a:lnTo>
                  <a:lnTo>
                    <a:pt x="3091810" y="1119313"/>
                  </a:lnTo>
                  <a:lnTo>
                    <a:pt x="3085092" y="1126446"/>
                  </a:lnTo>
                  <a:cubicBezTo>
                    <a:pt x="3077743" y="1127655"/>
                    <a:pt x="3061637" y="1122702"/>
                    <a:pt x="3048241" y="1121770"/>
                  </a:cubicBezTo>
                  <a:cubicBezTo>
                    <a:pt x="3049006" y="1122205"/>
                    <a:pt x="3049793" y="1122602"/>
                    <a:pt x="3050583" y="1122997"/>
                  </a:cubicBezTo>
                  <a:lnTo>
                    <a:pt x="3044391" y="1124135"/>
                  </a:lnTo>
                  <a:lnTo>
                    <a:pt x="3047738" y="1127664"/>
                  </a:lnTo>
                  <a:cubicBezTo>
                    <a:pt x="3045824" y="1131403"/>
                    <a:pt x="3040937" y="1129822"/>
                    <a:pt x="3036063" y="1128764"/>
                  </a:cubicBezTo>
                  <a:cubicBezTo>
                    <a:pt x="3035575" y="1132191"/>
                    <a:pt x="3039277" y="1138918"/>
                    <a:pt x="3037588" y="1141685"/>
                  </a:cubicBezTo>
                  <a:lnTo>
                    <a:pt x="3149722" y="1141684"/>
                  </a:lnTo>
                  <a:cubicBezTo>
                    <a:pt x="3149190" y="1147480"/>
                    <a:pt x="3159012" y="1157617"/>
                    <a:pt x="3154734" y="1162457"/>
                  </a:cubicBezTo>
                  <a:lnTo>
                    <a:pt x="3123722" y="1162118"/>
                  </a:lnTo>
                  <a:lnTo>
                    <a:pt x="3121232" y="1161763"/>
                  </a:lnTo>
                  <a:cubicBezTo>
                    <a:pt x="3121213" y="1161763"/>
                    <a:pt x="3121194" y="1161761"/>
                    <a:pt x="3121178" y="1161761"/>
                  </a:cubicBezTo>
                  <a:lnTo>
                    <a:pt x="3121443" y="1162079"/>
                  </a:lnTo>
                  <a:lnTo>
                    <a:pt x="3103506" y="1161773"/>
                  </a:lnTo>
                  <a:cubicBezTo>
                    <a:pt x="3101100" y="1163919"/>
                    <a:pt x="3141568" y="1168600"/>
                    <a:pt x="3120251" y="1169537"/>
                  </a:cubicBezTo>
                  <a:lnTo>
                    <a:pt x="3102463" y="1169267"/>
                  </a:lnTo>
                  <a:lnTo>
                    <a:pt x="3095123" y="1167575"/>
                  </a:lnTo>
                  <a:cubicBezTo>
                    <a:pt x="3094720" y="1168048"/>
                    <a:pt x="3094374" y="1168571"/>
                    <a:pt x="3094580" y="1169148"/>
                  </a:cubicBezTo>
                  <a:lnTo>
                    <a:pt x="3031799" y="1167945"/>
                  </a:lnTo>
                  <a:cubicBezTo>
                    <a:pt x="3031748" y="1167945"/>
                    <a:pt x="3031709" y="1167945"/>
                    <a:pt x="3031661" y="1167943"/>
                  </a:cubicBezTo>
                  <a:lnTo>
                    <a:pt x="3034203" y="1168317"/>
                  </a:lnTo>
                  <a:cubicBezTo>
                    <a:pt x="3058390" y="1169477"/>
                    <a:pt x="3081855" y="1170828"/>
                    <a:pt x="3084676" y="1172060"/>
                  </a:cubicBezTo>
                  <a:lnTo>
                    <a:pt x="3020691" y="1173857"/>
                  </a:lnTo>
                  <a:lnTo>
                    <a:pt x="3007539" y="1173589"/>
                  </a:lnTo>
                  <a:cubicBezTo>
                    <a:pt x="3008698" y="1175643"/>
                    <a:pt x="3008399" y="1177341"/>
                    <a:pt x="3007048" y="1178079"/>
                  </a:cubicBezTo>
                  <a:lnTo>
                    <a:pt x="2992027" y="1174344"/>
                  </a:lnTo>
                  <a:lnTo>
                    <a:pt x="2991687" y="1174400"/>
                  </a:lnTo>
                  <a:cubicBezTo>
                    <a:pt x="2991871" y="1177063"/>
                    <a:pt x="2992056" y="1179727"/>
                    <a:pt x="2992240" y="1182390"/>
                  </a:cubicBezTo>
                  <a:cubicBezTo>
                    <a:pt x="2989147" y="1183446"/>
                    <a:pt x="2984250" y="1180184"/>
                    <a:pt x="2979064" y="1177560"/>
                  </a:cubicBezTo>
                  <a:cubicBezTo>
                    <a:pt x="2978112" y="1179040"/>
                    <a:pt x="2977577" y="1181225"/>
                    <a:pt x="2977168" y="1183560"/>
                  </a:cubicBezTo>
                  <a:lnTo>
                    <a:pt x="2980447" y="1187016"/>
                  </a:lnTo>
                  <a:lnTo>
                    <a:pt x="2976485" y="1187298"/>
                  </a:lnTo>
                  <a:lnTo>
                    <a:pt x="2972488" y="1195267"/>
                  </a:lnTo>
                  <a:cubicBezTo>
                    <a:pt x="2967762" y="1196655"/>
                    <a:pt x="2957202" y="1184736"/>
                    <a:pt x="2950709" y="1185891"/>
                  </a:cubicBezTo>
                  <a:lnTo>
                    <a:pt x="2949156" y="1186560"/>
                  </a:lnTo>
                  <a:cubicBezTo>
                    <a:pt x="2949031" y="1187994"/>
                    <a:pt x="2948656" y="1188310"/>
                    <a:pt x="2947975" y="1188604"/>
                  </a:cubicBezTo>
                  <a:lnTo>
                    <a:pt x="2945694" y="1189142"/>
                  </a:lnTo>
                  <a:lnTo>
                    <a:pt x="2942490" y="1193140"/>
                  </a:lnTo>
                  <a:lnTo>
                    <a:pt x="2940740" y="1209865"/>
                  </a:lnTo>
                  <a:lnTo>
                    <a:pt x="3000737" y="1216142"/>
                  </a:lnTo>
                  <a:cubicBezTo>
                    <a:pt x="2999784" y="1222856"/>
                    <a:pt x="3003124" y="1235125"/>
                    <a:pt x="3000543" y="1240548"/>
                  </a:cubicBezTo>
                  <a:cubicBezTo>
                    <a:pt x="2994472" y="1239850"/>
                    <a:pt x="2989934" y="1239224"/>
                    <a:pt x="2986139" y="1238642"/>
                  </a:cubicBezTo>
                  <a:lnTo>
                    <a:pt x="2985024" y="1238106"/>
                  </a:lnTo>
                  <a:cubicBezTo>
                    <a:pt x="2985015" y="1238105"/>
                    <a:pt x="2985006" y="1238104"/>
                    <a:pt x="2984998" y="1238102"/>
                  </a:cubicBezTo>
                  <a:cubicBezTo>
                    <a:pt x="2985027" y="1238230"/>
                    <a:pt x="2985055" y="1238357"/>
                    <a:pt x="2985084" y="1238485"/>
                  </a:cubicBezTo>
                  <a:lnTo>
                    <a:pt x="2976765" y="1237256"/>
                  </a:lnTo>
                  <a:cubicBezTo>
                    <a:pt x="2975384" y="1239634"/>
                    <a:pt x="2993663" y="1247051"/>
                    <a:pt x="2983620" y="1247102"/>
                  </a:cubicBezTo>
                  <a:lnTo>
                    <a:pt x="2975368" y="1245920"/>
                  </a:lnTo>
                  <a:lnTo>
                    <a:pt x="2972155" y="1243595"/>
                  </a:lnTo>
                  <a:cubicBezTo>
                    <a:pt x="2971909" y="1244126"/>
                    <a:pt x="2971685" y="1244716"/>
                    <a:pt x="2971711" y="1245397"/>
                  </a:cubicBezTo>
                  <a:cubicBezTo>
                    <a:pt x="2956401" y="1243295"/>
                    <a:pt x="2949374" y="1242060"/>
                    <a:pt x="2942615" y="1240939"/>
                  </a:cubicBezTo>
                  <a:cubicBezTo>
                    <a:pt x="2942592" y="1240937"/>
                    <a:pt x="2942574" y="1240934"/>
                    <a:pt x="2942551" y="1240931"/>
                  </a:cubicBezTo>
                  <a:lnTo>
                    <a:pt x="2943689" y="1241491"/>
                  </a:lnTo>
                  <a:cubicBezTo>
                    <a:pt x="2954815" y="1244017"/>
                    <a:pt x="2965579" y="1246731"/>
                    <a:pt x="2966743" y="1248304"/>
                  </a:cubicBezTo>
                  <a:lnTo>
                    <a:pt x="2936722" y="1247275"/>
                  </a:lnTo>
                  <a:lnTo>
                    <a:pt x="2930257" y="1246265"/>
                  </a:lnTo>
                  <a:cubicBezTo>
                    <a:pt x="2925775" y="1246077"/>
                    <a:pt x="2921492" y="1246008"/>
                    <a:pt x="2922180" y="1246777"/>
                  </a:cubicBezTo>
                  <a:cubicBezTo>
                    <a:pt x="2921059" y="1246903"/>
                    <a:pt x="2919930" y="1246784"/>
                    <a:pt x="2918772" y="1246660"/>
                  </a:cubicBezTo>
                  <a:lnTo>
                    <a:pt x="2919382" y="1246954"/>
                  </a:lnTo>
                  <a:lnTo>
                    <a:pt x="2896211" y="1248424"/>
                  </a:lnTo>
                  <a:lnTo>
                    <a:pt x="2881967" y="1246121"/>
                  </a:lnTo>
                  <a:cubicBezTo>
                    <a:pt x="2881154" y="1246874"/>
                    <a:pt x="2881932" y="1248063"/>
                    <a:pt x="2883308" y="1249411"/>
                  </a:cubicBezTo>
                  <a:cubicBezTo>
                    <a:pt x="2883983" y="1249641"/>
                    <a:pt x="2884113" y="1249814"/>
                    <a:pt x="2883910" y="1249939"/>
                  </a:cubicBezTo>
                  <a:cubicBezTo>
                    <a:pt x="2883942" y="1249968"/>
                    <a:pt x="2883975" y="1249996"/>
                    <a:pt x="2884007" y="1250025"/>
                  </a:cubicBezTo>
                  <a:lnTo>
                    <a:pt x="2867723" y="1256101"/>
                  </a:lnTo>
                  <a:cubicBezTo>
                    <a:pt x="2861080" y="1255063"/>
                    <a:pt x="2854050" y="1253790"/>
                    <a:pt x="2846921" y="1252492"/>
                  </a:cubicBezTo>
                  <a:cubicBezTo>
                    <a:pt x="2880107" y="1240165"/>
                    <a:pt x="2910413" y="1228953"/>
                    <a:pt x="2884895" y="1225657"/>
                  </a:cubicBezTo>
                  <a:cubicBezTo>
                    <a:pt x="2864775" y="1223059"/>
                    <a:pt x="2807942" y="1229916"/>
                    <a:pt x="2741825" y="1236034"/>
                  </a:cubicBezTo>
                  <a:cubicBezTo>
                    <a:pt x="2725906" y="1235244"/>
                    <a:pt x="2706502" y="1234742"/>
                    <a:pt x="2687131" y="1234485"/>
                  </a:cubicBezTo>
                  <a:cubicBezTo>
                    <a:pt x="2711643" y="1220310"/>
                    <a:pt x="2735568" y="1207088"/>
                    <a:pt x="2708393" y="1204050"/>
                  </a:cubicBezTo>
                  <a:cubicBezTo>
                    <a:pt x="2694869" y="1202540"/>
                    <a:pt x="2669144" y="1205612"/>
                    <a:pt x="2636966" y="1210149"/>
                  </a:cubicBezTo>
                  <a:lnTo>
                    <a:pt x="2632877" y="1210711"/>
                  </a:lnTo>
                  <a:lnTo>
                    <a:pt x="2576083" y="1218605"/>
                  </a:lnTo>
                  <a:lnTo>
                    <a:pt x="2569317" y="1207430"/>
                  </a:lnTo>
                  <a:lnTo>
                    <a:pt x="2498454" y="1199499"/>
                  </a:lnTo>
                  <a:cubicBezTo>
                    <a:pt x="2512446" y="1203165"/>
                    <a:pt x="2531710" y="1207434"/>
                    <a:pt x="2533005" y="1208633"/>
                  </a:cubicBezTo>
                  <a:cubicBezTo>
                    <a:pt x="2526546" y="1208779"/>
                    <a:pt x="2475895" y="1199391"/>
                    <a:pt x="2445024" y="1194540"/>
                  </a:cubicBezTo>
                  <a:lnTo>
                    <a:pt x="2437537" y="1196309"/>
                  </a:lnTo>
                  <a:lnTo>
                    <a:pt x="2432940" y="1198074"/>
                  </a:lnTo>
                  <a:cubicBezTo>
                    <a:pt x="2460430" y="1204181"/>
                    <a:pt x="2515066" y="1213664"/>
                    <a:pt x="2511412" y="1214138"/>
                  </a:cubicBezTo>
                  <a:lnTo>
                    <a:pt x="2421967" y="1202100"/>
                  </a:lnTo>
                  <a:lnTo>
                    <a:pt x="2430268" y="1206260"/>
                  </a:lnTo>
                  <a:lnTo>
                    <a:pt x="2414576" y="1203965"/>
                  </a:lnTo>
                  <a:cubicBezTo>
                    <a:pt x="2413560" y="1204382"/>
                    <a:pt x="2412190" y="1204755"/>
                    <a:pt x="2410804" y="1205118"/>
                  </a:cubicBezTo>
                  <a:lnTo>
                    <a:pt x="2409672" y="1204832"/>
                  </a:lnTo>
                  <a:lnTo>
                    <a:pt x="2413795" y="1165427"/>
                  </a:lnTo>
                  <a:cubicBezTo>
                    <a:pt x="2401704" y="1166392"/>
                    <a:pt x="2389032" y="1167638"/>
                    <a:pt x="2375846" y="1168955"/>
                  </a:cubicBezTo>
                  <a:lnTo>
                    <a:pt x="2367288" y="1169795"/>
                  </a:lnTo>
                  <a:lnTo>
                    <a:pt x="2248426" y="1181563"/>
                  </a:lnTo>
                  <a:lnTo>
                    <a:pt x="2237231" y="1175649"/>
                  </a:lnTo>
                  <a:lnTo>
                    <a:pt x="2221696" y="1177855"/>
                  </a:lnTo>
                  <a:lnTo>
                    <a:pt x="2212097" y="1176038"/>
                  </a:lnTo>
                  <a:cubicBezTo>
                    <a:pt x="2211518" y="1176816"/>
                    <a:pt x="2212007" y="1177975"/>
                    <a:pt x="2212897" y="1179272"/>
                  </a:cubicBezTo>
                  <a:cubicBezTo>
                    <a:pt x="2213346" y="1179478"/>
                    <a:pt x="2213430" y="1179647"/>
                    <a:pt x="2213288" y="1179778"/>
                  </a:cubicBezTo>
                  <a:cubicBezTo>
                    <a:pt x="2213309" y="1179806"/>
                    <a:pt x="2213330" y="1179833"/>
                    <a:pt x="2213351" y="1179861"/>
                  </a:cubicBezTo>
                  <a:lnTo>
                    <a:pt x="2202084" y="1186461"/>
                  </a:lnTo>
                  <a:cubicBezTo>
                    <a:pt x="2197606" y="1185649"/>
                    <a:pt x="2192874" y="1184617"/>
                    <a:pt x="2188073" y="1183563"/>
                  </a:cubicBezTo>
                  <a:lnTo>
                    <a:pt x="2205266" y="1172599"/>
                  </a:lnTo>
                  <a:lnTo>
                    <a:pt x="2105987" y="1172308"/>
                  </a:lnTo>
                  <a:cubicBezTo>
                    <a:pt x="2105964" y="1171798"/>
                    <a:pt x="2105940" y="1171287"/>
                    <a:pt x="2105917" y="1170777"/>
                  </a:cubicBezTo>
                  <a:cubicBezTo>
                    <a:pt x="2097797" y="1170560"/>
                    <a:pt x="2088960" y="1170715"/>
                    <a:pt x="2080129" y="1170980"/>
                  </a:cubicBezTo>
                  <a:cubicBezTo>
                    <a:pt x="2097257" y="1156033"/>
                    <a:pt x="2113953" y="1142054"/>
                    <a:pt x="2095594" y="1139939"/>
                  </a:cubicBezTo>
                  <a:cubicBezTo>
                    <a:pt x="2086458" y="1138887"/>
                    <a:pt x="2068880" y="1142812"/>
                    <a:pt x="2046868" y="1148412"/>
                  </a:cubicBezTo>
                  <a:lnTo>
                    <a:pt x="2044071" y="1149109"/>
                  </a:lnTo>
                  <a:lnTo>
                    <a:pt x="2005224" y="1158881"/>
                  </a:lnTo>
                  <a:lnTo>
                    <a:pt x="2001003" y="1147972"/>
                  </a:lnTo>
                  <a:lnTo>
                    <a:pt x="1953130" y="1142447"/>
                  </a:lnTo>
                  <a:cubicBezTo>
                    <a:pt x="1963726" y="1146041"/>
                    <a:pt x="1978864" y="1150179"/>
                    <a:pt x="1976295" y="1150389"/>
                  </a:cubicBezTo>
                  <a:cubicBezTo>
                    <a:pt x="1971902" y="1150752"/>
                    <a:pt x="1937809" y="1143095"/>
                    <a:pt x="1917000" y="1139297"/>
                  </a:cubicBezTo>
                  <a:lnTo>
                    <a:pt x="1911856" y="1141312"/>
                  </a:lnTo>
                  <a:lnTo>
                    <a:pt x="1908671" y="1143225"/>
                  </a:lnTo>
                  <a:cubicBezTo>
                    <a:pt x="1927143" y="1148388"/>
                    <a:pt x="1963939" y="1156005"/>
                    <a:pt x="1961442" y="1156599"/>
                  </a:cubicBezTo>
                  <a:cubicBezTo>
                    <a:pt x="1958773" y="1157232"/>
                    <a:pt x="1928615" y="1152058"/>
                    <a:pt x="1901084" y="1147604"/>
                  </a:cubicBezTo>
                  <a:lnTo>
                    <a:pt x="1906583" y="1151471"/>
                  </a:lnTo>
                  <a:lnTo>
                    <a:pt x="1896000" y="1149711"/>
                  </a:lnTo>
                  <a:cubicBezTo>
                    <a:pt x="1895296" y="1150161"/>
                    <a:pt x="1894351" y="1150578"/>
                    <a:pt x="1893397" y="1150986"/>
                  </a:cubicBezTo>
                  <a:lnTo>
                    <a:pt x="1888303" y="1149325"/>
                  </a:lnTo>
                  <a:cubicBezTo>
                    <a:pt x="1886177" y="1149096"/>
                    <a:pt x="1885810" y="1149105"/>
                    <a:pt x="1885394" y="1149140"/>
                  </a:cubicBezTo>
                  <a:lnTo>
                    <a:pt x="1879066" y="1145640"/>
                  </a:lnTo>
                  <a:cubicBezTo>
                    <a:pt x="1877952" y="1145386"/>
                    <a:pt x="1877013" y="1145147"/>
                    <a:pt x="1876066" y="1144906"/>
                  </a:cubicBezTo>
                  <a:cubicBezTo>
                    <a:pt x="1876236" y="1146704"/>
                    <a:pt x="1876348" y="1149660"/>
                    <a:pt x="1872066" y="1149462"/>
                  </a:cubicBezTo>
                  <a:cubicBezTo>
                    <a:pt x="1866928" y="1149223"/>
                    <a:pt x="1865679" y="1147007"/>
                    <a:pt x="1848291" y="1143494"/>
                  </a:cubicBezTo>
                  <a:lnTo>
                    <a:pt x="1834336" y="1143035"/>
                  </a:lnTo>
                  <a:cubicBezTo>
                    <a:pt x="1832670" y="1144033"/>
                    <a:pt x="1831147" y="1145458"/>
                    <a:pt x="1828751" y="1146848"/>
                  </a:cubicBezTo>
                  <a:cubicBezTo>
                    <a:pt x="1846060" y="1152207"/>
                    <a:pt x="1870420" y="1158676"/>
                    <a:pt x="1870224" y="1160835"/>
                  </a:cubicBezTo>
                  <a:lnTo>
                    <a:pt x="1868544" y="1161481"/>
                  </a:lnTo>
                  <a:cubicBezTo>
                    <a:pt x="1863599" y="1161996"/>
                    <a:pt x="1849141" y="1160338"/>
                    <a:pt x="1831749" y="1157987"/>
                  </a:cubicBezTo>
                  <a:lnTo>
                    <a:pt x="1839533" y="1160619"/>
                  </a:lnTo>
                  <a:lnTo>
                    <a:pt x="1829471" y="1160459"/>
                  </a:lnTo>
                  <a:cubicBezTo>
                    <a:pt x="1818161" y="1159283"/>
                    <a:pt x="1789387" y="1155037"/>
                    <a:pt x="1761066" y="1151272"/>
                  </a:cubicBezTo>
                  <a:lnTo>
                    <a:pt x="1755549" y="1152154"/>
                  </a:lnTo>
                  <a:cubicBezTo>
                    <a:pt x="1749404" y="1150890"/>
                    <a:pt x="1748168" y="1150211"/>
                    <a:pt x="1747139" y="1149374"/>
                  </a:cubicBezTo>
                  <a:cubicBezTo>
                    <a:pt x="1746256" y="1149238"/>
                    <a:pt x="1745234" y="1149106"/>
                    <a:pt x="1744224" y="1148977"/>
                  </a:cubicBezTo>
                  <a:cubicBezTo>
                    <a:pt x="1744238" y="1149766"/>
                    <a:pt x="1744386" y="1150699"/>
                    <a:pt x="1744219" y="1151630"/>
                  </a:cubicBezTo>
                  <a:cubicBezTo>
                    <a:pt x="1763068" y="1156421"/>
                    <a:pt x="1789345" y="1162222"/>
                    <a:pt x="1784366" y="1163279"/>
                  </a:cubicBezTo>
                  <a:cubicBezTo>
                    <a:pt x="1781622" y="1163861"/>
                    <a:pt x="1770552" y="1162810"/>
                    <a:pt x="1756895" y="1161237"/>
                  </a:cubicBezTo>
                  <a:lnTo>
                    <a:pt x="1764525" y="1163315"/>
                  </a:lnTo>
                  <a:lnTo>
                    <a:pt x="1757778" y="1163448"/>
                  </a:lnTo>
                  <a:cubicBezTo>
                    <a:pt x="1749531" y="1162757"/>
                    <a:pt x="1727870" y="1160018"/>
                    <a:pt x="1706747" y="1157536"/>
                  </a:cubicBezTo>
                  <a:lnTo>
                    <a:pt x="1700821" y="1157642"/>
                  </a:lnTo>
                  <a:lnTo>
                    <a:pt x="1700167" y="1157493"/>
                  </a:lnTo>
                  <a:cubicBezTo>
                    <a:pt x="1691655" y="1156559"/>
                    <a:pt x="1689146" y="1156026"/>
                    <a:pt x="1686430" y="1155453"/>
                  </a:cubicBezTo>
                  <a:lnTo>
                    <a:pt x="1672763" y="1154244"/>
                  </a:lnTo>
                  <a:cubicBezTo>
                    <a:pt x="1672856" y="1154602"/>
                    <a:pt x="1672927" y="1154967"/>
                    <a:pt x="1672981" y="1155335"/>
                  </a:cubicBezTo>
                  <a:cubicBezTo>
                    <a:pt x="1679259" y="1158782"/>
                    <a:pt x="1687828" y="1162692"/>
                    <a:pt x="1686648" y="1164155"/>
                  </a:cubicBezTo>
                  <a:lnTo>
                    <a:pt x="1683897" y="1164679"/>
                  </a:lnTo>
                  <a:cubicBezTo>
                    <a:pt x="1682466" y="1164654"/>
                    <a:pt x="1680601" y="1164459"/>
                    <a:pt x="1678521" y="1164179"/>
                  </a:cubicBezTo>
                  <a:lnTo>
                    <a:pt x="1679229" y="1166372"/>
                  </a:lnTo>
                  <a:lnTo>
                    <a:pt x="1663697" y="1164253"/>
                  </a:lnTo>
                  <a:lnTo>
                    <a:pt x="1659889" y="1163791"/>
                  </a:lnTo>
                  <a:lnTo>
                    <a:pt x="1649576" y="1163323"/>
                  </a:lnTo>
                  <a:cubicBezTo>
                    <a:pt x="1645740" y="1164658"/>
                    <a:pt x="1657833" y="1173872"/>
                    <a:pt x="1656216" y="1174378"/>
                  </a:cubicBezTo>
                  <a:cubicBezTo>
                    <a:pt x="1652435" y="1173499"/>
                    <a:pt x="1644928" y="1168750"/>
                    <a:pt x="1639874" y="1166361"/>
                  </a:cubicBezTo>
                  <a:lnTo>
                    <a:pt x="1634711" y="1169901"/>
                  </a:lnTo>
                  <a:cubicBezTo>
                    <a:pt x="1633181" y="1169728"/>
                    <a:pt x="1634838" y="1168024"/>
                    <a:pt x="1630688" y="1165323"/>
                  </a:cubicBezTo>
                  <a:lnTo>
                    <a:pt x="1630981" y="1164895"/>
                  </a:lnTo>
                  <a:cubicBezTo>
                    <a:pt x="1626545" y="1166224"/>
                    <a:pt x="1620562" y="1171315"/>
                    <a:pt x="1613339" y="1171185"/>
                  </a:cubicBezTo>
                  <a:cubicBezTo>
                    <a:pt x="1607114" y="1171072"/>
                    <a:pt x="1602760" y="1167788"/>
                    <a:pt x="1600751" y="1163279"/>
                  </a:cubicBezTo>
                  <a:lnTo>
                    <a:pt x="1593445" y="1164871"/>
                  </a:lnTo>
                  <a:lnTo>
                    <a:pt x="1587484" y="1161405"/>
                  </a:lnTo>
                  <a:cubicBezTo>
                    <a:pt x="1587291" y="1160068"/>
                    <a:pt x="1588370" y="1158589"/>
                    <a:pt x="1589161" y="1157092"/>
                  </a:cubicBezTo>
                  <a:lnTo>
                    <a:pt x="1576523" y="1156809"/>
                  </a:lnTo>
                  <a:cubicBezTo>
                    <a:pt x="1577168" y="1157834"/>
                    <a:pt x="1577256" y="1158622"/>
                    <a:pt x="1576640" y="1159067"/>
                  </a:cubicBezTo>
                  <a:cubicBezTo>
                    <a:pt x="1572043" y="1158544"/>
                    <a:pt x="1570279" y="1157766"/>
                    <a:pt x="1568386" y="1156808"/>
                  </a:cubicBezTo>
                  <a:lnTo>
                    <a:pt x="1564299" y="1156743"/>
                  </a:lnTo>
                  <a:cubicBezTo>
                    <a:pt x="1565086" y="1161313"/>
                    <a:pt x="1563264" y="1163959"/>
                    <a:pt x="1558279" y="1162960"/>
                  </a:cubicBezTo>
                  <a:cubicBezTo>
                    <a:pt x="1554821" y="1162267"/>
                    <a:pt x="1550605" y="1159672"/>
                    <a:pt x="1546902" y="1157081"/>
                  </a:cubicBezTo>
                  <a:lnTo>
                    <a:pt x="1545812" y="1156718"/>
                  </a:lnTo>
                  <a:cubicBezTo>
                    <a:pt x="1545819" y="1156722"/>
                    <a:pt x="1545819" y="1156727"/>
                    <a:pt x="1545821" y="1156731"/>
                  </a:cubicBezTo>
                  <a:cubicBezTo>
                    <a:pt x="1548966" y="1160273"/>
                    <a:pt x="1553379" y="1164292"/>
                    <a:pt x="1552076" y="1165262"/>
                  </a:cubicBezTo>
                  <a:cubicBezTo>
                    <a:pt x="1549944" y="1166845"/>
                    <a:pt x="1536190" y="1161531"/>
                    <a:pt x="1530332" y="1160982"/>
                  </a:cubicBezTo>
                  <a:cubicBezTo>
                    <a:pt x="1532931" y="1164424"/>
                    <a:pt x="1536313" y="1167996"/>
                    <a:pt x="1534747" y="1168972"/>
                  </a:cubicBezTo>
                  <a:cubicBezTo>
                    <a:pt x="1531783" y="1168654"/>
                    <a:pt x="1531456" y="1168529"/>
                    <a:pt x="1531108" y="1168386"/>
                  </a:cubicBezTo>
                  <a:lnTo>
                    <a:pt x="1525124" y="1165375"/>
                  </a:lnTo>
                  <a:cubicBezTo>
                    <a:pt x="1525717" y="1168659"/>
                    <a:pt x="1525027" y="1170976"/>
                    <a:pt x="1520051" y="1171393"/>
                  </a:cubicBezTo>
                  <a:cubicBezTo>
                    <a:pt x="1514972" y="1170209"/>
                    <a:pt x="1508211" y="1163757"/>
                    <a:pt x="1505672" y="1162200"/>
                  </a:cubicBezTo>
                  <a:lnTo>
                    <a:pt x="1504818" y="1162051"/>
                  </a:lnTo>
                  <a:lnTo>
                    <a:pt x="1504206" y="1166135"/>
                  </a:lnTo>
                  <a:lnTo>
                    <a:pt x="1498787" y="1161463"/>
                  </a:lnTo>
                  <a:lnTo>
                    <a:pt x="1491099" y="1166913"/>
                  </a:lnTo>
                  <a:cubicBezTo>
                    <a:pt x="1489697" y="1166084"/>
                    <a:pt x="1493771" y="1158597"/>
                    <a:pt x="1490385" y="1156491"/>
                  </a:cubicBezTo>
                  <a:lnTo>
                    <a:pt x="1483276" y="1155098"/>
                  </a:lnTo>
                  <a:lnTo>
                    <a:pt x="1482234" y="1155780"/>
                  </a:lnTo>
                  <a:lnTo>
                    <a:pt x="1480793" y="1154887"/>
                  </a:lnTo>
                  <a:lnTo>
                    <a:pt x="1470777" y="1154277"/>
                  </a:lnTo>
                  <a:lnTo>
                    <a:pt x="1470201" y="1152098"/>
                  </a:lnTo>
                  <a:cubicBezTo>
                    <a:pt x="1468863" y="1152012"/>
                    <a:pt x="1467628" y="1151876"/>
                    <a:pt x="1466619" y="1151640"/>
                  </a:cubicBezTo>
                  <a:lnTo>
                    <a:pt x="1464406" y="1150587"/>
                  </a:lnTo>
                  <a:cubicBezTo>
                    <a:pt x="1462849" y="1148832"/>
                    <a:pt x="1467024" y="1146284"/>
                    <a:pt x="1469798" y="1143803"/>
                  </a:cubicBezTo>
                  <a:cubicBezTo>
                    <a:pt x="1469426" y="1142814"/>
                    <a:pt x="1469128" y="1141865"/>
                    <a:pt x="1468853" y="1141048"/>
                  </a:cubicBezTo>
                  <a:cubicBezTo>
                    <a:pt x="1464351" y="1141066"/>
                    <a:pt x="1459280" y="1141580"/>
                    <a:pt x="1454971" y="1141633"/>
                  </a:cubicBezTo>
                  <a:lnTo>
                    <a:pt x="1460315" y="1145808"/>
                  </a:lnTo>
                  <a:lnTo>
                    <a:pt x="1456847" y="1146290"/>
                  </a:lnTo>
                  <a:cubicBezTo>
                    <a:pt x="1453867" y="1146227"/>
                    <a:pt x="1449620" y="1145520"/>
                    <a:pt x="1445007" y="1144687"/>
                  </a:cubicBezTo>
                  <a:cubicBezTo>
                    <a:pt x="1443073" y="1141668"/>
                    <a:pt x="1440344" y="1139400"/>
                    <a:pt x="1437037" y="1138151"/>
                  </a:cubicBezTo>
                  <a:lnTo>
                    <a:pt x="1426959" y="1139231"/>
                  </a:lnTo>
                  <a:lnTo>
                    <a:pt x="1424528" y="1138902"/>
                  </a:lnTo>
                  <a:cubicBezTo>
                    <a:pt x="1414959" y="1143418"/>
                    <a:pt x="1404481" y="1155961"/>
                    <a:pt x="1391691" y="1169930"/>
                  </a:cubicBezTo>
                  <a:cubicBezTo>
                    <a:pt x="1392766" y="1166540"/>
                    <a:pt x="1391768" y="1164292"/>
                    <a:pt x="1388407" y="1163659"/>
                  </a:cubicBezTo>
                  <a:cubicBezTo>
                    <a:pt x="1380621" y="1162193"/>
                    <a:pt x="1359038" y="1174835"/>
                    <a:pt x="1332950" y="1189030"/>
                  </a:cubicBezTo>
                  <a:cubicBezTo>
                    <a:pt x="1325407" y="1182994"/>
                    <a:pt x="1318370" y="1176987"/>
                    <a:pt x="1311615" y="1171230"/>
                  </a:cubicBezTo>
                  <a:cubicBezTo>
                    <a:pt x="1316751" y="1159896"/>
                    <a:pt x="1318130" y="1151790"/>
                    <a:pt x="1311083" y="1150881"/>
                  </a:cubicBezTo>
                  <a:cubicBezTo>
                    <a:pt x="1307514" y="1150422"/>
                    <a:pt x="1301770" y="1152897"/>
                    <a:pt x="1294882" y="1157214"/>
                  </a:cubicBezTo>
                  <a:cubicBezTo>
                    <a:pt x="1281977" y="1146348"/>
                    <a:pt x="1270401" y="1137522"/>
                    <a:pt x="1260905" y="1133081"/>
                  </a:cubicBezTo>
                  <a:cubicBezTo>
                    <a:pt x="1252684" y="1129235"/>
                    <a:pt x="1246464" y="1127151"/>
                    <a:pt x="1240916" y="1126350"/>
                  </a:cubicBezTo>
                  <a:lnTo>
                    <a:pt x="1236345" y="1119989"/>
                  </a:lnTo>
                  <a:lnTo>
                    <a:pt x="1223159" y="1121317"/>
                  </a:lnTo>
                  <a:cubicBezTo>
                    <a:pt x="1218267" y="1125166"/>
                    <a:pt x="1213575" y="1132326"/>
                    <a:pt x="1208415" y="1140657"/>
                  </a:cubicBezTo>
                  <a:lnTo>
                    <a:pt x="1186263" y="1127125"/>
                  </a:lnTo>
                  <a:cubicBezTo>
                    <a:pt x="1184235" y="1126663"/>
                    <a:pt x="1181641" y="1126808"/>
                    <a:pt x="1178464" y="1127174"/>
                  </a:cubicBezTo>
                  <a:lnTo>
                    <a:pt x="1114745" y="1144354"/>
                  </a:lnTo>
                  <a:lnTo>
                    <a:pt x="1127057" y="1132301"/>
                  </a:lnTo>
                  <a:cubicBezTo>
                    <a:pt x="1127178" y="1129722"/>
                    <a:pt x="1122926" y="1128747"/>
                    <a:pt x="1113136" y="1129874"/>
                  </a:cubicBezTo>
                  <a:cubicBezTo>
                    <a:pt x="1099985" y="1131392"/>
                    <a:pt x="1076555" y="1138078"/>
                    <a:pt x="1047051" y="1147627"/>
                  </a:cubicBezTo>
                  <a:cubicBezTo>
                    <a:pt x="1046481" y="1146339"/>
                    <a:pt x="1043643" y="1145912"/>
                    <a:pt x="1038971" y="1146401"/>
                  </a:cubicBezTo>
                  <a:lnTo>
                    <a:pt x="996275" y="1160681"/>
                  </a:lnTo>
                  <a:lnTo>
                    <a:pt x="1004142" y="1149240"/>
                  </a:lnTo>
                  <a:cubicBezTo>
                    <a:pt x="1004111" y="1146683"/>
                    <a:pt x="1001168" y="1145528"/>
                    <a:pt x="994545" y="1146220"/>
                  </a:cubicBezTo>
                  <a:cubicBezTo>
                    <a:pt x="977193" y="1148033"/>
                    <a:pt x="934079" y="1167663"/>
                    <a:pt x="881140" y="1190031"/>
                  </a:cubicBezTo>
                  <a:lnTo>
                    <a:pt x="875098" y="1189340"/>
                  </a:lnTo>
                  <a:cubicBezTo>
                    <a:pt x="874462" y="1186522"/>
                    <a:pt x="871238" y="1184512"/>
                    <a:pt x="860519" y="1184193"/>
                  </a:cubicBezTo>
                  <a:lnTo>
                    <a:pt x="871757" y="1176937"/>
                  </a:lnTo>
                  <a:cubicBezTo>
                    <a:pt x="867944" y="1176042"/>
                    <a:pt x="855180" y="1176937"/>
                    <a:pt x="829278" y="1180428"/>
                  </a:cubicBezTo>
                  <a:cubicBezTo>
                    <a:pt x="800719" y="1171223"/>
                    <a:pt x="776172" y="1160957"/>
                    <a:pt x="754502" y="1155366"/>
                  </a:cubicBezTo>
                  <a:cubicBezTo>
                    <a:pt x="750348" y="1155974"/>
                    <a:pt x="746416" y="1156516"/>
                    <a:pt x="744035" y="1156590"/>
                  </a:cubicBezTo>
                  <a:lnTo>
                    <a:pt x="732604" y="1157813"/>
                  </a:lnTo>
                  <a:cubicBezTo>
                    <a:pt x="731710" y="1154920"/>
                    <a:pt x="735044" y="1153364"/>
                    <a:pt x="738913" y="1151670"/>
                  </a:cubicBezTo>
                  <a:cubicBezTo>
                    <a:pt x="738442" y="1151459"/>
                    <a:pt x="737734" y="1151301"/>
                    <a:pt x="737036" y="1151159"/>
                  </a:cubicBezTo>
                  <a:lnTo>
                    <a:pt x="729537" y="1150467"/>
                  </a:lnTo>
                  <a:lnTo>
                    <a:pt x="724437" y="1151378"/>
                  </a:lnTo>
                  <a:lnTo>
                    <a:pt x="723103" y="1151352"/>
                  </a:lnTo>
                  <a:lnTo>
                    <a:pt x="704162" y="1154488"/>
                  </a:lnTo>
                  <a:lnTo>
                    <a:pt x="698298" y="1154827"/>
                  </a:lnTo>
                  <a:cubicBezTo>
                    <a:pt x="697920" y="1155037"/>
                    <a:pt x="697545" y="1155252"/>
                    <a:pt x="697217" y="1155463"/>
                  </a:cubicBezTo>
                  <a:lnTo>
                    <a:pt x="686248" y="1156996"/>
                  </a:lnTo>
                  <a:lnTo>
                    <a:pt x="676870" y="1157780"/>
                  </a:lnTo>
                  <a:cubicBezTo>
                    <a:pt x="674361" y="1158827"/>
                    <a:pt x="671902" y="1159929"/>
                    <a:pt x="669358" y="1161055"/>
                  </a:cubicBezTo>
                  <a:cubicBezTo>
                    <a:pt x="661742" y="1157646"/>
                    <a:pt x="652477" y="1155144"/>
                    <a:pt x="641334" y="1154059"/>
                  </a:cubicBezTo>
                  <a:lnTo>
                    <a:pt x="603244" y="1157776"/>
                  </a:lnTo>
                  <a:lnTo>
                    <a:pt x="611009" y="1154311"/>
                  </a:lnTo>
                  <a:cubicBezTo>
                    <a:pt x="607920" y="1154717"/>
                    <a:pt x="604845" y="1155225"/>
                    <a:pt x="602028" y="1156021"/>
                  </a:cubicBezTo>
                  <a:cubicBezTo>
                    <a:pt x="601534" y="1150109"/>
                    <a:pt x="601179" y="1143431"/>
                    <a:pt x="600643" y="1136738"/>
                  </a:cubicBezTo>
                  <a:cubicBezTo>
                    <a:pt x="593263" y="1144184"/>
                    <a:pt x="586028" y="1154308"/>
                    <a:pt x="584236" y="1153063"/>
                  </a:cubicBezTo>
                  <a:cubicBezTo>
                    <a:pt x="581165" y="1150934"/>
                    <a:pt x="591961" y="1128993"/>
                    <a:pt x="595658" y="1116054"/>
                  </a:cubicBezTo>
                  <a:lnTo>
                    <a:pt x="586800" y="1114382"/>
                  </a:lnTo>
                  <a:lnTo>
                    <a:pt x="579112" y="1113695"/>
                  </a:lnTo>
                  <a:cubicBezTo>
                    <a:pt x="569905" y="1126105"/>
                    <a:pt x="560387" y="1149453"/>
                    <a:pt x="557356" y="1148442"/>
                  </a:cubicBezTo>
                  <a:cubicBezTo>
                    <a:pt x="554121" y="1147363"/>
                    <a:pt x="558386" y="1128781"/>
                    <a:pt x="561387" y="1111958"/>
                  </a:cubicBezTo>
                  <a:lnTo>
                    <a:pt x="550935" y="1116860"/>
                  </a:lnTo>
                  <a:lnTo>
                    <a:pt x="552248" y="1110368"/>
                  </a:lnTo>
                  <a:cubicBezTo>
                    <a:pt x="550460" y="1110229"/>
                    <a:pt x="548676" y="1109945"/>
                    <a:pt x="546917" y="1109654"/>
                  </a:cubicBezTo>
                  <a:lnTo>
                    <a:pt x="170819" y="1173448"/>
                  </a:lnTo>
                  <a:lnTo>
                    <a:pt x="705508" y="1087339"/>
                  </a:lnTo>
                  <a:lnTo>
                    <a:pt x="702477" y="1065347"/>
                  </a:lnTo>
                  <a:lnTo>
                    <a:pt x="694769" y="1074381"/>
                  </a:lnTo>
                  <a:lnTo>
                    <a:pt x="690672" y="1063741"/>
                  </a:lnTo>
                  <a:cubicBezTo>
                    <a:pt x="689917" y="1064530"/>
                    <a:pt x="689307" y="1065962"/>
                    <a:pt x="685612" y="1066099"/>
                  </a:cubicBezTo>
                  <a:lnTo>
                    <a:pt x="683521" y="1047821"/>
                  </a:lnTo>
                  <a:cubicBezTo>
                    <a:pt x="681562" y="1046588"/>
                    <a:pt x="679475" y="1045269"/>
                    <a:pt x="677606" y="1044281"/>
                  </a:cubicBezTo>
                  <a:lnTo>
                    <a:pt x="675171" y="1045376"/>
                  </a:lnTo>
                  <a:lnTo>
                    <a:pt x="660303" y="1050926"/>
                  </a:lnTo>
                  <a:lnTo>
                    <a:pt x="650186" y="1057598"/>
                  </a:lnTo>
                  <a:cubicBezTo>
                    <a:pt x="644238" y="1059073"/>
                    <a:pt x="640600" y="1055454"/>
                    <a:pt x="639414" y="1049440"/>
                  </a:cubicBezTo>
                  <a:lnTo>
                    <a:pt x="627059" y="1054538"/>
                  </a:lnTo>
                  <a:cubicBezTo>
                    <a:pt x="627035" y="1048321"/>
                    <a:pt x="628312" y="1045892"/>
                    <a:pt x="629316" y="1043512"/>
                  </a:cubicBezTo>
                  <a:cubicBezTo>
                    <a:pt x="620909" y="1044368"/>
                    <a:pt x="603339" y="1051889"/>
                    <a:pt x="599319" y="1049757"/>
                  </a:cubicBezTo>
                  <a:cubicBezTo>
                    <a:pt x="600850" y="1043035"/>
                    <a:pt x="602642" y="1040413"/>
                    <a:pt x="604026" y="1037959"/>
                  </a:cubicBezTo>
                  <a:cubicBezTo>
                    <a:pt x="604025" y="1037951"/>
                    <a:pt x="604024" y="1037946"/>
                    <a:pt x="604028" y="1037941"/>
                  </a:cubicBezTo>
                  <a:lnTo>
                    <a:pt x="602611" y="1038457"/>
                  </a:lnTo>
                  <a:lnTo>
                    <a:pt x="588869" y="1046713"/>
                  </a:lnTo>
                  <a:lnTo>
                    <a:pt x="580772" y="1039763"/>
                  </a:lnTo>
                  <a:lnTo>
                    <a:pt x="581641" y="1037884"/>
                  </a:lnTo>
                  <a:lnTo>
                    <a:pt x="576664" y="1036065"/>
                  </a:lnTo>
                  <a:cubicBezTo>
                    <a:pt x="575948" y="1035762"/>
                    <a:pt x="575939" y="1035685"/>
                    <a:pt x="575930" y="1035609"/>
                  </a:cubicBezTo>
                  <a:lnTo>
                    <a:pt x="575192" y="1035880"/>
                  </a:lnTo>
                  <a:lnTo>
                    <a:pt x="561442" y="1031616"/>
                  </a:lnTo>
                  <a:cubicBezTo>
                    <a:pt x="562130" y="1030226"/>
                    <a:pt x="562909" y="1028826"/>
                    <a:pt x="563614" y="1027438"/>
                  </a:cubicBezTo>
                  <a:cubicBezTo>
                    <a:pt x="560803" y="1027628"/>
                    <a:pt x="557164" y="1028372"/>
                    <a:pt x="553225" y="1029320"/>
                  </a:cubicBezTo>
                  <a:cubicBezTo>
                    <a:pt x="552723" y="1029576"/>
                    <a:pt x="552199" y="1029688"/>
                    <a:pt x="551706" y="1029707"/>
                  </a:cubicBezTo>
                  <a:lnTo>
                    <a:pt x="551458" y="1029768"/>
                  </a:lnTo>
                  <a:lnTo>
                    <a:pt x="525086" y="1029213"/>
                  </a:lnTo>
                  <a:cubicBezTo>
                    <a:pt x="525980" y="1027284"/>
                    <a:pt x="527501" y="1025155"/>
                    <a:pt x="529070" y="1022995"/>
                  </a:cubicBezTo>
                  <a:cubicBezTo>
                    <a:pt x="582634" y="1024151"/>
                    <a:pt x="631398" y="1025229"/>
                    <a:pt x="632538" y="1018149"/>
                  </a:cubicBezTo>
                  <a:cubicBezTo>
                    <a:pt x="633435" y="1012567"/>
                    <a:pt x="588935" y="1003677"/>
                    <a:pt x="543324" y="992436"/>
                  </a:cubicBezTo>
                  <a:cubicBezTo>
                    <a:pt x="539841" y="988632"/>
                    <a:pt x="534068" y="984219"/>
                    <a:pt x="527497" y="979931"/>
                  </a:cubicBezTo>
                  <a:cubicBezTo>
                    <a:pt x="583854" y="978330"/>
                    <a:pt x="636833" y="977063"/>
                    <a:pt x="636484" y="969750"/>
                  </a:cubicBezTo>
                  <a:cubicBezTo>
                    <a:pt x="636306" y="966112"/>
                    <a:pt x="616267" y="962073"/>
                    <a:pt x="588902" y="957358"/>
                  </a:cubicBezTo>
                  <a:lnTo>
                    <a:pt x="585475" y="956751"/>
                  </a:lnTo>
                  <a:lnTo>
                    <a:pt x="537550" y="948373"/>
                  </a:lnTo>
                  <a:lnTo>
                    <a:pt x="571990" y="941503"/>
                  </a:lnTo>
                  <a:cubicBezTo>
                    <a:pt x="571417" y="936415"/>
                    <a:pt x="571475" y="929427"/>
                    <a:pt x="571107" y="922433"/>
                  </a:cubicBezTo>
                  <a:cubicBezTo>
                    <a:pt x="563448" y="927834"/>
                    <a:pt x="555809" y="935056"/>
                    <a:pt x="554084" y="934284"/>
                  </a:cubicBezTo>
                  <a:cubicBezTo>
                    <a:pt x="551123" y="932968"/>
                    <a:pt x="562818" y="917534"/>
                    <a:pt x="567061" y="908549"/>
                  </a:cubicBezTo>
                  <a:lnTo>
                    <a:pt x="558329" y="907798"/>
                  </a:lnTo>
                  <a:lnTo>
                    <a:pt x="550719" y="907664"/>
                  </a:lnTo>
                  <a:cubicBezTo>
                    <a:pt x="541022" y="916532"/>
                    <a:pt x="530536" y="932869"/>
                    <a:pt x="527570" y="932312"/>
                  </a:cubicBezTo>
                  <a:cubicBezTo>
                    <a:pt x="524401" y="931717"/>
                    <a:pt x="529455" y="918862"/>
                    <a:pt x="533174" y="907259"/>
                  </a:cubicBezTo>
                  <a:lnTo>
                    <a:pt x="522572" y="911060"/>
                  </a:lnTo>
                  <a:lnTo>
                    <a:pt x="524162" y="906574"/>
                  </a:lnTo>
                  <a:cubicBezTo>
                    <a:pt x="522391" y="906559"/>
                    <a:pt x="520630" y="906443"/>
                    <a:pt x="518894" y="906322"/>
                  </a:cubicBezTo>
                  <a:lnTo>
                    <a:pt x="522355" y="903759"/>
                  </a:lnTo>
                  <a:cubicBezTo>
                    <a:pt x="522261" y="902918"/>
                    <a:pt x="522085" y="902799"/>
                    <a:pt x="521804" y="902674"/>
                  </a:cubicBezTo>
                  <a:lnTo>
                    <a:pt x="530857" y="898776"/>
                  </a:lnTo>
                  <a:cubicBezTo>
                    <a:pt x="531252" y="898269"/>
                    <a:pt x="531669" y="897830"/>
                    <a:pt x="532090" y="897386"/>
                  </a:cubicBezTo>
                  <a:cubicBezTo>
                    <a:pt x="526202" y="898339"/>
                    <a:pt x="516458" y="899849"/>
                    <a:pt x="515399" y="898291"/>
                  </a:cubicBezTo>
                  <a:cubicBezTo>
                    <a:pt x="514129" y="896421"/>
                    <a:pt x="520970" y="894890"/>
                    <a:pt x="525636" y="887214"/>
                  </a:cubicBezTo>
                  <a:cubicBezTo>
                    <a:pt x="524380" y="885797"/>
                    <a:pt x="523016" y="884074"/>
                    <a:pt x="521564" y="882230"/>
                  </a:cubicBezTo>
                  <a:cubicBezTo>
                    <a:pt x="517591" y="882158"/>
                    <a:pt x="512263" y="882349"/>
                    <a:pt x="506701" y="882224"/>
                  </a:cubicBezTo>
                  <a:cubicBezTo>
                    <a:pt x="494344" y="892017"/>
                    <a:pt x="480879" y="905670"/>
                    <a:pt x="474184" y="903074"/>
                  </a:cubicBezTo>
                  <a:cubicBezTo>
                    <a:pt x="470499" y="901643"/>
                    <a:pt x="470197" y="895890"/>
                    <a:pt x="471015" y="888791"/>
                  </a:cubicBezTo>
                  <a:lnTo>
                    <a:pt x="465418" y="892754"/>
                  </a:lnTo>
                  <a:lnTo>
                    <a:pt x="461916" y="889244"/>
                  </a:lnTo>
                  <a:cubicBezTo>
                    <a:pt x="461279" y="884804"/>
                    <a:pt x="463811" y="872881"/>
                    <a:pt x="464936" y="861353"/>
                  </a:cubicBezTo>
                  <a:lnTo>
                    <a:pt x="459803" y="859910"/>
                  </a:lnTo>
                  <a:cubicBezTo>
                    <a:pt x="461527" y="857187"/>
                    <a:pt x="463282" y="856428"/>
                    <a:pt x="465642" y="855660"/>
                  </a:cubicBezTo>
                  <a:cubicBezTo>
                    <a:pt x="465737" y="855290"/>
                    <a:pt x="465764" y="854877"/>
                    <a:pt x="465787" y="854469"/>
                  </a:cubicBezTo>
                  <a:cubicBezTo>
                    <a:pt x="463184" y="854865"/>
                    <a:pt x="460150" y="855381"/>
                    <a:pt x="456998" y="855788"/>
                  </a:cubicBezTo>
                  <a:cubicBezTo>
                    <a:pt x="448687" y="864598"/>
                    <a:pt x="440002" y="876443"/>
                    <a:pt x="434507" y="875272"/>
                  </a:cubicBezTo>
                  <a:cubicBezTo>
                    <a:pt x="431481" y="874626"/>
                    <a:pt x="430527" y="870330"/>
                    <a:pt x="430264" y="864890"/>
                  </a:cubicBezTo>
                  <a:lnTo>
                    <a:pt x="426439" y="868526"/>
                  </a:lnTo>
                  <a:lnTo>
                    <a:pt x="423295" y="866293"/>
                  </a:lnTo>
                  <a:cubicBezTo>
                    <a:pt x="422281" y="863137"/>
                    <a:pt x="422672" y="854389"/>
                    <a:pt x="422427" y="845954"/>
                  </a:cubicBezTo>
                  <a:lnTo>
                    <a:pt x="419707" y="843985"/>
                  </a:lnTo>
                  <a:cubicBezTo>
                    <a:pt x="419783" y="843886"/>
                    <a:pt x="419860" y="843788"/>
                    <a:pt x="419936" y="843689"/>
                  </a:cubicBezTo>
                  <a:cubicBezTo>
                    <a:pt x="419618" y="840321"/>
                    <a:pt x="420378" y="839201"/>
                    <a:pt x="421187" y="837991"/>
                  </a:cubicBezTo>
                  <a:lnTo>
                    <a:pt x="419715" y="832730"/>
                  </a:lnTo>
                  <a:lnTo>
                    <a:pt x="416192" y="833347"/>
                  </a:lnTo>
                  <a:lnTo>
                    <a:pt x="392458" y="842397"/>
                  </a:lnTo>
                  <a:lnTo>
                    <a:pt x="389624" y="841720"/>
                  </a:lnTo>
                  <a:cubicBezTo>
                    <a:pt x="389133" y="841218"/>
                    <a:pt x="389029" y="840487"/>
                    <a:pt x="389123" y="839638"/>
                  </a:cubicBezTo>
                  <a:lnTo>
                    <a:pt x="60050" y="1021181"/>
                  </a:lnTo>
                  <a:lnTo>
                    <a:pt x="382941" y="834622"/>
                  </a:lnTo>
                  <a:cubicBezTo>
                    <a:pt x="382942" y="834112"/>
                    <a:pt x="382942" y="833602"/>
                    <a:pt x="382943" y="833092"/>
                  </a:cubicBezTo>
                  <a:lnTo>
                    <a:pt x="380362" y="829345"/>
                  </a:lnTo>
                  <a:cubicBezTo>
                    <a:pt x="374407" y="828702"/>
                    <a:pt x="348737" y="837411"/>
                    <a:pt x="346412" y="837112"/>
                  </a:cubicBezTo>
                  <a:cubicBezTo>
                    <a:pt x="347810" y="835386"/>
                    <a:pt x="360529" y="830461"/>
                    <a:pt x="366417" y="827550"/>
                  </a:cubicBezTo>
                  <a:cubicBezTo>
                    <a:pt x="365065" y="827534"/>
                    <a:pt x="352663" y="828160"/>
                    <a:pt x="352621" y="827552"/>
                  </a:cubicBezTo>
                  <a:lnTo>
                    <a:pt x="366170" y="823902"/>
                  </a:lnTo>
                  <a:lnTo>
                    <a:pt x="367708" y="823788"/>
                  </a:lnTo>
                  <a:cubicBezTo>
                    <a:pt x="361529" y="822938"/>
                    <a:pt x="342275" y="823433"/>
                    <a:pt x="339812" y="820905"/>
                  </a:cubicBezTo>
                  <a:cubicBezTo>
                    <a:pt x="337691" y="818728"/>
                    <a:pt x="346819" y="815608"/>
                    <a:pt x="360948" y="812677"/>
                  </a:cubicBezTo>
                  <a:lnTo>
                    <a:pt x="352749" y="810979"/>
                  </a:lnTo>
                  <a:cubicBezTo>
                    <a:pt x="355481" y="807120"/>
                    <a:pt x="366242" y="806599"/>
                    <a:pt x="376794" y="805646"/>
                  </a:cubicBezTo>
                  <a:lnTo>
                    <a:pt x="372664" y="801198"/>
                  </a:lnTo>
                  <a:cubicBezTo>
                    <a:pt x="369531" y="801928"/>
                    <a:pt x="366957" y="802350"/>
                    <a:pt x="365236" y="802361"/>
                  </a:cubicBezTo>
                  <a:cubicBezTo>
                    <a:pt x="365129" y="800534"/>
                    <a:pt x="366997" y="799544"/>
                    <a:pt x="369408" y="798423"/>
                  </a:cubicBezTo>
                  <a:lnTo>
                    <a:pt x="367987" y="796998"/>
                  </a:lnTo>
                  <a:cubicBezTo>
                    <a:pt x="353170" y="799541"/>
                    <a:pt x="343677" y="800238"/>
                    <a:pt x="344987" y="798040"/>
                  </a:cubicBezTo>
                  <a:lnTo>
                    <a:pt x="359897" y="791235"/>
                  </a:lnTo>
                  <a:lnTo>
                    <a:pt x="360666" y="790682"/>
                  </a:lnTo>
                  <a:cubicBezTo>
                    <a:pt x="360654" y="790688"/>
                    <a:pt x="360641" y="790690"/>
                    <a:pt x="360627" y="790691"/>
                  </a:cubicBezTo>
                  <a:lnTo>
                    <a:pt x="334883" y="797071"/>
                  </a:lnTo>
                  <a:lnTo>
                    <a:pt x="340343" y="787528"/>
                  </a:lnTo>
                  <a:lnTo>
                    <a:pt x="315653" y="793011"/>
                  </a:lnTo>
                  <a:cubicBezTo>
                    <a:pt x="315518" y="791843"/>
                    <a:pt x="315799" y="791669"/>
                    <a:pt x="316131" y="791479"/>
                  </a:cubicBezTo>
                  <a:lnTo>
                    <a:pt x="323709" y="787940"/>
                  </a:lnTo>
                  <a:lnTo>
                    <a:pt x="301749" y="789207"/>
                  </a:lnTo>
                  <a:cubicBezTo>
                    <a:pt x="303634" y="786887"/>
                    <a:pt x="322291" y="781370"/>
                    <a:pt x="326430" y="779729"/>
                  </a:cubicBezTo>
                  <a:cubicBezTo>
                    <a:pt x="326481" y="779607"/>
                    <a:pt x="326531" y="779485"/>
                    <a:pt x="326582" y="779363"/>
                  </a:cubicBezTo>
                  <a:lnTo>
                    <a:pt x="312815" y="781188"/>
                  </a:lnTo>
                  <a:cubicBezTo>
                    <a:pt x="312736" y="780797"/>
                    <a:pt x="324813" y="777433"/>
                    <a:pt x="326115" y="777013"/>
                  </a:cubicBezTo>
                  <a:cubicBezTo>
                    <a:pt x="319910" y="776979"/>
                    <a:pt x="306808" y="777752"/>
                    <a:pt x="304983" y="777108"/>
                  </a:cubicBezTo>
                  <a:cubicBezTo>
                    <a:pt x="307168" y="776216"/>
                    <a:pt x="333594" y="773877"/>
                    <a:pt x="339211" y="771674"/>
                  </a:cubicBezTo>
                  <a:lnTo>
                    <a:pt x="340977" y="768558"/>
                  </a:lnTo>
                  <a:lnTo>
                    <a:pt x="338301" y="768543"/>
                  </a:lnTo>
                  <a:lnTo>
                    <a:pt x="340678" y="767607"/>
                  </a:lnTo>
                  <a:lnTo>
                    <a:pt x="338687" y="763889"/>
                  </a:lnTo>
                  <a:lnTo>
                    <a:pt x="345673" y="762607"/>
                  </a:lnTo>
                  <a:cubicBezTo>
                    <a:pt x="345419" y="762109"/>
                    <a:pt x="345378" y="761619"/>
                    <a:pt x="345753" y="761158"/>
                  </a:cubicBezTo>
                  <a:lnTo>
                    <a:pt x="348355" y="759880"/>
                  </a:lnTo>
                  <a:lnTo>
                    <a:pt x="372982" y="758340"/>
                  </a:lnTo>
                  <a:lnTo>
                    <a:pt x="381725" y="756647"/>
                  </a:lnTo>
                  <a:lnTo>
                    <a:pt x="374229" y="752206"/>
                  </a:lnTo>
                  <a:lnTo>
                    <a:pt x="362542" y="756107"/>
                  </a:lnTo>
                  <a:lnTo>
                    <a:pt x="359556" y="755164"/>
                  </a:lnTo>
                  <a:cubicBezTo>
                    <a:pt x="358573" y="754115"/>
                    <a:pt x="359210" y="752315"/>
                    <a:pt x="360121" y="750328"/>
                  </a:cubicBezTo>
                  <a:lnTo>
                    <a:pt x="378573" y="744357"/>
                  </a:lnTo>
                  <a:lnTo>
                    <a:pt x="370958" y="741461"/>
                  </a:lnTo>
                  <a:cubicBezTo>
                    <a:pt x="370997" y="741130"/>
                    <a:pt x="371037" y="740798"/>
                    <a:pt x="371076" y="740467"/>
                  </a:cubicBezTo>
                  <a:cubicBezTo>
                    <a:pt x="352286" y="739453"/>
                    <a:pt x="306550" y="742126"/>
                    <a:pt x="255169" y="744721"/>
                  </a:cubicBezTo>
                  <a:lnTo>
                    <a:pt x="274618" y="740480"/>
                  </a:lnTo>
                  <a:cubicBezTo>
                    <a:pt x="276353" y="737094"/>
                    <a:pt x="225843" y="736031"/>
                    <a:pt x="168383" y="734205"/>
                  </a:cubicBezTo>
                  <a:lnTo>
                    <a:pt x="218781" y="718069"/>
                  </a:lnTo>
                  <a:cubicBezTo>
                    <a:pt x="258372" y="714178"/>
                    <a:pt x="285769" y="710612"/>
                    <a:pt x="285958" y="707758"/>
                  </a:cubicBezTo>
                  <a:cubicBezTo>
                    <a:pt x="286047" y="706312"/>
                    <a:pt x="275550" y="705586"/>
                    <a:pt x="258497" y="705388"/>
                  </a:cubicBezTo>
                  <a:cubicBezTo>
                    <a:pt x="289308" y="695578"/>
                    <a:pt x="313896" y="687239"/>
                    <a:pt x="324800" y="681790"/>
                  </a:cubicBezTo>
                  <a:lnTo>
                    <a:pt x="339080" y="671626"/>
                  </a:lnTo>
                  <a:lnTo>
                    <a:pt x="367584" y="664624"/>
                  </a:lnTo>
                  <a:lnTo>
                    <a:pt x="360142" y="662982"/>
                  </a:lnTo>
                  <a:lnTo>
                    <a:pt x="360301" y="662298"/>
                  </a:lnTo>
                  <a:cubicBezTo>
                    <a:pt x="345902" y="662401"/>
                    <a:pt x="315413" y="664710"/>
                    <a:pt x="278683" y="667669"/>
                  </a:cubicBezTo>
                  <a:cubicBezTo>
                    <a:pt x="323007" y="652695"/>
                    <a:pt x="353608" y="639119"/>
                    <a:pt x="343350" y="630292"/>
                  </a:cubicBezTo>
                  <a:cubicBezTo>
                    <a:pt x="339559" y="627030"/>
                    <a:pt x="330610" y="624871"/>
                    <a:pt x="317708" y="623963"/>
                  </a:cubicBezTo>
                  <a:lnTo>
                    <a:pt x="332021" y="616136"/>
                  </a:lnTo>
                  <a:cubicBezTo>
                    <a:pt x="331501" y="614837"/>
                    <a:pt x="326452" y="614643"/>
                    <a:pt x="319160" y="614947"/>
                  </a:cubicBezTo>
                  <a:cubicBezTo>
                    <a:pt x="316232" y="611976"/>
                    <a:pt x="310137" y="609860"/>
                    <a:pt x="302185" y="607902"/>
                  </a:cubicBezTo>
                  <a:cubicBezTo>
                    <a:pt x="329325" y="599575"/>
                    <a:pt x="344932" y="592567"/>
                    <a:pt x="337573" y="588390"/>
                  </a:cubicBezTo>
                  <a:cubicBezTo>
                    <a:pt x="334574" y="586688"/>
                    <a:pt x="328030" y="585654"/>
                    <a:pt x="318630" y="585408"/>
                  </a:cubicBezTo>
                  <a:cubicBezTo>
                    <a:pt x="329910" y="584163"/>
                    <a:pt x="336694" y="582496"/>
                    <a:pt x="337345" y="580428"/>
                  </a:cubicBezTo>
                  <a:lnTo>
                    <a:pt x="303243" y="572918"/>
                  </a:lnTo>
                  <a:cubicBezTo>
                    <a:pt x="336352" y="571470"/>
                    <a:pt x="358843" y="569002"/>
                    <a:pt x="360057" y="565161"/>
                  </a:cubicBezTo>
                  <a:cubicBezTo>
                    <a:pt x="360869" y="562579"/>
                    <a:pt x="346897" y="560006"/>
                    <a:pt x="324941" y="557337"/>
                  </a:cubicBezTo>
                  <a:lnTo>
                    <a:pt x="333790" y="554656"/>
                  </a:lnTo>
                  <a:lnTo>
                    <a:pt x="300223" y="551029"/>
                  </a:lnTo>
                  <a:cubicBezTo>
                    <a:pt x="333199" y="548590"/>
                    <a:pt x="355661" y="545921"/>
                    <a:pt x="357036" y="543248"/>
                  </a:cubicBezTo>
                  <a:cubicBezTo>
                    <a:pt x="358828" y="539749"/>
                    <a:pt x="304794" y="538730"/>
                    <a:pt x="245150" y="536597"/>
                  </a:cubicBezTo>
                  <a:lnTo>
                    <a:pt x="250888" y="534708"/>
                  </a:lnTo>
                  <a:cubicBezTo>
                    <a:pt x="262118" y="533115"/>
                    <a:pt x="271527" y="531274"/>
                    <a:pt x="278195" y="528383"/>
                  </a:cubicBezTo>
                  <a:cubicBezTo>
                    <a:pt x="287377" y="529042"/>
                    <a:pt x="295157" y="528987"/>
                    <a:pt x="300554" y="527562"/>
                  </a:cubicBezTo>
                  <a:lnTo>
                    <a:pt x="308616" y="518513"/>
                  </a:lnTo>
                  <a:lnTo>
                    <a:pt x="443492" y="486746"/>
                  </a:lnTo>
                  <a:cubicBezTo>
                    <a:pt x="443251" y="485996"/>
                    <a:pt x="443150" y="485270"/>
                    <a:pt x="444072" y="484702"/>
                  </a:cubicBezTo>
                  <a:lnTo>
                    <a:pt x="445141" y="482410"/>
                  </a:lnTo>
                  <a:lnTo>
                    <a:pt x="465702" y="480899"/>
                  </a:lnTo>
                  <a:cubicBezTo>
                    <a:pt x="466752" y="480673"/>
                    <a:pt x="467727" y="480411"/>
                    <a:pt x="468631" y="480163"/>
                  </a:cubicBezTo>
                  <a:lnTo>
                    <a:pt x="475113" y="477899"/>
                  </a:lnTo>
                  <a:lnTo>
                    <a:pt x="474175" y="477065"/>
                  </a:lnTo>
                  <a:lnTo>
                    <a:pt x="474949" y="476712"/>
                  </a:lnTo>
                  <a:lnTo>
                    <a:pt x="472441" y="473478"/>
                  </a:lnTo>
                  <a:lnTo>
                    <a:pt x="474105" y="472157"/>
                  </a:lnTo>
                  <a:lnTo>
                    <a:pt x="472198" y="472203"/>
                  </a:lnTo>
                  <a:cubicBezTo>
                    <a:pt x="472076" y="471531"/>
                    <a:pt x="471955" y="470859"/>
                    <a:pt x="471833" y="470187"/>
                  </a:cubicBezTo>
                  <a:lnTo>
                    <a:pt x="473561" y="468198"/>
                  </a:lnTo>
                  <a:cubicBezTo>
                    <a:pt x="470785" y="468088"/>
                    <a:pt x="467768" y="468022"/>
                    <a:pt x="464707" y="467946"/>
                  </a:cubicBezTo>
                  <a:cubicBezTo>
                    <a:pt x="481755" y="464276"/>
                    <a:pt x="496132" y="460645"/>
                    <a:pt x="505992" y="457256"/>
                  </a:cubicBezTo>
                  <a:lnTo>
                    <a:pt x="510945" y="449440"/>
                  </a:lnTo>
                  <a:lnTo>
                    <a:pt x="520403" y="449659"/>
                  </a:lnTo>
                  <a:cubicBezTo>
                    <a:pt x="520390" y="447560"/>
                    <a:pt x="515115" y="446185"/>
                    <a:pt x="506031" y="445451"/>
                  </a:cubicBezTo>
                  <a:cubicBezTo>
                    <a:pt x="505994" y="445466"/>
                    <a:pt x="505953" y="445480"/>
                    <a:pt x="505913" y="445495"/>
                  </a:cubicBezTo>
                  <a:lnTo>
                    <a:pt x="509255" y="437179"/>
                  </a:lnTo>
                  <a:lnTo>
                    <a:pt x="518814" y="438113"/>
                  </a:lnTo>
                  <a:cubicBezTo>
                    <a:pt x="518666" y="435024"/>
                    <a:pt x="513249" y="432659"/>
                    <a:pt x="504040" y="430993"/>
                  </a:cubicBezTo>
                  <a:cubicBezTo>
                    <a:pt x="493249" y="436227"/>
                    <a:pt x="482586" y="441579"/>
                    <a:pt x="477241" y="441312"/>
                  </a:cubicBezTo>
                  <a:lnTo>
                    <a:pt x="474331" y="439477"/>
                  </a:lnTo>
                  <a:cubicBezTo>
                    <a:pt x="474061" y="438407"/>
                    <a:pt x="474389" y="436950"/>
                    <a:pt x="475015" y="435308"/>
                  </a:cubicBezTo>
                  <a:lnTo>
                    <a:pt x="467140" y="438142"/>
                  </a:lnTo>
                  <a:lnTo>
                    <a:pt x="466024" y="436655"/>
                  </a:lnTo>
                  <a:lnTo>
                    <a:pt x="469377" y="427218"/>
                  </a:lnTo>
                  <a:cubicBezTo>
                    <a:pt x="465140" y="426853"/>
                    <a:pt x="460721" y="426618"/>
                    <a:pt x="456142" y="426454"/>
                  </a:cubicBezTo>
                  <a:lnTo>
                    <a:pt x="439900" y="433834"/>
                  </a:lnTo>
                  <a:lnTo>
                    <a:pt x="437002" y="432711"/>
                  </a:lnTo>
                  <a:cubicBezTo>
                    <a:pt x="436478" y="431970"/>
                    <a:pt x="436333" y="430916"/>
                    <a:pt x="436375" y="429712"/>
                  </a:cubicBezTo>
                  <a:lnTo>
                    <a:pt x="429422" y="431219"/>
                  </a:lnTo>
                  <a:cubicBezTo>
                    <a:pt x="429439" y="429304"/>
                    <a:pt x="429455" y="427389"/>
                    <a:pt x="429472" y="425474"/>
                  </a:cubicBezTo>
                  <a:lnTo>
                    <a:pt x="398201" y="424821"/>
                  </a:lnTo>
                  <a:lnTo>
                    <a:pt x="410770" y="421555"/>
                  </a:lnTo>
                  <a:lnTo>
                    <a:pt x="402584" y="419956"/>
                  </a:lnTo>
                  <a:cubicBezTo>
                    <a:pt x="405331" y="416195"/>
                    <a:pt x="416086" y="415632"/>
                    <a:pt x="426633" y="414648"/>
                  </a:cubicBezTo>
                  <a:cubicBezTo>
                    <a:pt x="426481" y="411192"/>
                    <a:pt x="412937" y="406250"/>
                    <a:pt x="418725" y="403589"/>
                  </a:cubicBezTo>
                  <a:lnTo>
                    <a:pt x="444922" y="401031"/>
                  </a:lnTo>
                  <a:cubicBezTo>
                    <a:pt x="444936" y="401029"/>
                    <a:pt x="444950" y="401025"/>
                    <a:pt x="444965" y="401025"/>
                  </a:cubicBezTo>
                  <a:lnTo>
                    <a:pt x="444079" y="400593"/>
                  </a:lnTo>
                  <a:cubicBezTo>
                    <a:pt x="436630" y="400173"/>
                    <a:pt x="429312" y="399416"/>
                    <a:pt x="428013" y="397667"/>
                  </a:cubicBezTo>
                  <a:cubicBezTo>
                    <a:pt x="425883" y="394802"/>
                    <a:pt x="438051" y="390941"/>
                    <a:pt x="456428" y="387424"/>
                  </a:cubicBezTo>
                  <a:lnTo>
                    <a:pt x="0" y="444314"/>
                  </a:lnTo>
                  <a:cubicBezTo>
                    <a:pt x="4349" y="439364"/>
                    <a:pt x="464515" y="379648"/>
                    <a:pt x="477943" y="378624"/>
                  </a:cubicBezTo>
                  <a:cubicBezTo>
                    <a:pt x="478591" y="374001"/>
                    <a:pt x="462859" y="367025"/>
                    <a:pt x="470745" y="363628"/>
                  </a:cubicBezTo>
                  <a:cubicBezTo>
                    <a:pt x="475575" y="361547"/>
                    <a:pt x="490548" y="361566"/>
                    <a:pt x="504125" y="360924"/>
                  </a:cubicBezTo>
                  <a:cubicBezTo>
                    <a:pt x="504144" y="360922"/>
                    <a:pt x="504160" y="360920"/>
                    <a:pt x="504179" y="360917"/>
                  </a:cubicBezTo>
                  <a:lnTo>
                    <a:pt x="500268" y="354527"/>
                  </a:lnTo>
                  <a:cubicBezTo>
                    <a:pt x="506383" y="352502"/>
                    <a:pt x="517724" y="353298"/>
                    <a:pt x="529453" y="353469"/>
                  </a:cubicBezTo>
                  <a:cubicBezTo>
                    <a:pt x="530947" y="351907"/>
                    <a:pt x="531332" y="349929"/>
                    <a:pt x="531402" y="347879"/>
                  </a:cubicBezTo>
                  <a:lnTo>
                    <a:pt x="523381" y="346312"/>
                  </a:lnTo>
                  <a:lnTo>
                    <a:pt x="531573" y="344585"/>
                  </a:lnTo>
                  <a:lnTo>
                    <a:pt x="537254" y="336602"/>
                  </a:lnTo>
                  <a:cubicBezTo>
                    <a:pt x="546674" y="333688"/>
                    <a:pt x="572768" y="339376"/>
                    <a:pt x="585963" y="335983"/>
                  </a:cubicBezTo>
                  <a:lnTo>
                    <a:pt x="588985" y="334852"/>
                  </a:lnTo>
                  <a:cubicBezTo>
                    <a:pt x="588764" y="333639"/>
                    <a:pt x="589442" y="333240"/>
                    <a:pt x="590769" y="332745"/>
                  </a:cubicBezTo>
                  <a:lnTo>
                    <a:pt x="595358" y="331445"/>
                  </a:lnTo>
                  <a:lnTo>
                    <a:pt x="600716" y="326988"/>
                  </a:lnTo>
                  <a:lnTo>
                    <a:pt x="598754" y="312743"/>
                  </a:lnTo>
                  <a:lnTo>
                    <a:pt x="471149" y="330329"/>
                  </a:lnTo>
                  <a:cubicBezTo>
                    <a:pt x="470885" y="324516"/>
                    <a:pt x="459772" y="315815"/>
                    <a:pt x="463349" y="310435"/>
                  </a:cubicBezTo>
                  <a:lnTo>
                    <a:pt x="494117" y="306537"/>
                  </a:lnTo>
                  <a:lnTo>
                    <a:pt x="496631" y="306549"/>
                  </a:lnTo>
                  <a:cubicBezTo>
                    <a:pt x="496650" y="306547"/>
                    <a:pt x="496669" y="306546"/>
                    <a:pt x="496685" y="306544"/>
                  </a:cubicBezTo>
                  <a:lnTo>
                    <a:pt x="496379" y="306265"/>
                  </a:lnTo>
                  <a:lnTo>
                    <a:pt x="514190" y="304119"/>
                  </a:lnTo>
                  <a:cubicBezTo>
                    <a:pt x="516280" y="301665"/>
                    <a:pt x="475552" y="302553"/>
                    <a:pt x="496542" y="298714"/>
                  </a:cubicBezTo>
                  <a:lnTo>
                    <a:pt x="514200" y="296554"/>
                  </a:lnTo>
                  <a:lnTo>
                    <a:pt x="521703" y="297228"/>
                  </a:lnTo>
                  <a:cubicBezTo>
                    <a:pt x="522037" y="296703"/>
                    <a:pt x="522308" y="296139"/>
                    <a:pt x="522026" y="295595"/>
                  </a:cubicBezTo>
                  <a:lnTo>
                    <a:pt x="584383" y="288216"/>
                  </a:lnTo>
                  <a:cubicBezTo>
                    <a:pt x="584433" y="288208"/>
                    <a:pt x="584472" y="288203"/>
                    <a:pt x="584520" y="288198"/>
                  </a:cubicBezTo>
                  <a:lnTo>
                    <a:pt x="581951" y="288175"/>
                  </a:lnTo>
                  <a:cubicBezTo>
                    <a:pt x="557831" y="290328"/>
                    <a:pt x="534402" y="292193"/>
                    <a:pt x="531439" y="291358"/>
                  </a:cubicBezTo>
                  <a:lnTo>
                    <a:pt x="594580" y="280842"/>
                  </a:lnTo>
                  <a:lnTo>
                    <a:pt x="608442" y="279219"/>
                  </a:lnTo>
                  <a:cubicBezTo>
                    <a:pt x="617879" y="277676"/>
                    <a:pt x="626862" y="276113"/>
                    <a:pt x="625164" y="275749"/>
                  </a:cubicBezTo>
                  <a:cubicBezTo>
                    <a:pt x="627466" y="275221"/>
                    <a:pt x="629870" y="274892"/>
                    <a:pt x="632331" y="274554"/>
                  </a:cubicBezTo>
                  <a:lnTo>
                    <a:pt x="630957" y="274547"/>
                  </a:lnTo>
                  <a:lnTo>
                    <a:pt x="678929" y="264592"/>
                  </a:lnTo>
                  <a:lnTo>
                    <a:pt x="709496" y="261078"/>
                  </a:lnTo>
                  <a:cubicBezTo>
                    <a:pt x="708915" y="259588"/>
                    <a:pt x="707457" y="259234"/>
                    <a:pt x="705586" y="258911"/>
                  </a:cubicBezTo>
                  <a:cubicBezTo>
                    <a:pt x="704096" y="258981"/>
                    <a:pt x="703767" y="258889"/>
                    <a:pt x="704150" y="258710"/>
                  </a:cubicBezTo>
                  <a:lnTo>
                    <a:pt x="703918" y="258677"/>
                  </a:lnTo>
                  <a:lnTo>
                    <a:pt x="735937" y="247587"/>
                  </a:lnTo>
                  <a:lnTo>
                    <a:pt x="738146" y="247344"/>
                  </a:lnTo>
                  <a:cubicBezTo>
                    <a:pt x="729458" y="242211"/>
                    <a:pt x="718223" y="236080"/>
                    <a:pt x="706529" y="229461"/>
                  </a:cubicBezTo>
                  <a:lnTo>
                    <a:pt x="709429" y="228485"/>
                  </a:lnTo>
                  <a:cubicBezTo>
                    <a:pt x="714717" y="228985"/>
                    <a:pt x="719241" y="228824"/>
                    <a:pt x="722740" y="226892"/>
                  </a:cubicBezTo>
                  <a:cubicBezTo>
                    <a:pt x="726703" y="229549"/>
                    <a:pt x="730173" y="231098"/>
                    <a:pt x="732836" y="230583"/>
                  </a:cubicBezTo>
                  <a:lnTo>
                    <a:pt x="738087" y="221885"/>
                  </a:lnTo>
                  <a:cubicBezTo>
                    <a:pt x="762568" y="218573"/>
                    <a:pt x="787884" y="216243"/>
                    <a:pt x="803931" y="213423"/>
                  </a:cubicBezTo>
                  <a:cubicBezTo>
                    <a:pt x="803962" y="212514"/>
                    <a:pt x="804050" y="211661"/>
                    <a:pt x="804564" y="211201"/>
                  </a:cubicBezTo>
                  <a:lnTo>
                    <a:pt x="805463" y="208798"/>
                  </a:lnTo>
                  <a:lnTo>
                    <a:pt x="814887" y="211324"/>
                  </a:lnTo>
                  <a:cubicBezTo>
                    <a:pt x="815394" y="211282"/>
                    <a:pt x="815876" y="211184"/>
                    <a:pt x="816324" y="211086"/>
                  </a:cubicBezTo>
                  <a:lnTo>
                    <a:pt x="819625" y="209837"/>
                  </a:lnTo>
                  <a:lnTo>
                    <a:pt x="819361" y="208685"/>
                  </a:lnTo>
                  <a:lnTo>
                    <a:pt x="819771" y="208442"/>
                  </a:lnTo>
                  <a:cubicBezTo>
                    <a:pt x="819598" y="207034"/>
                    <a:pt x="819424" y="205625"/>
                    <a:pt x="819251" y="204217"/>
                  </a:cubicBezTo>
                  <a:lnTo>
                    <a:pt x="820234" y="203048"/>
                  </a:lnTo>
                  <a:cubicBezTo>
                    <a:pt x="819954" y="202931"/>
                    <a:pt x="819668" y="202814"/>
                    <a:pt x="819377" y="202706"/>
                  </a:cubicBezTo>
                  <a:cubicBezTo>
                    <a:pt x="819447" y="201911"/>
                    <a:pt x="819516" y="201117"/>
                    <a:pt x="819586" y="200322"/>
                  </a:cubicBezTo>
                  <a:lnTo>
                    <a:pt x="820721" y="198399"/>
                  </a:lnTo>
                  <a:cubicBezTo>
                    <a:pt x="819506" y="197701"/>
                    <a:pt x="818177" y="197000"/>
                    <a:pt x="816830" y="196278"/>
                  </a:cubicBezTo>
                  <a:cubicBezTo>
                    <a:pt x="825088" y="195604"/>
                    <a:pt x="832151" y="194423"/>
                    <a:pt x="837160" y="192581"/>
                  </a:cubicBezTo>
                  <a:lnTo>
                    <a:pt x="840802" y="184653"/>
                  </a:lnTo>
                  <a:lnTo>
                    <a:pt x="844971" y="186863"/>
                  </a:lnTo>
                  <a:cubicBezTo>
                    <a:pt x="845352" y="184454"/>
                    <a:pt x="843256" y="181787"/>
                    <a:pt x="839352" y="179066"/>
                  </a:cubicBezTo>
                  <a:cubicBezTo>
                    <a:pt x="839332" y="179074"/>
                    <a:pt x="839312" y="179083"/>
                    <a:pt x="839291" y="179091"/>
                  </a:cubicBezTo>
                  <a:lnTo>
                    <a:pt x="842309" y="170256"/>
                  </a:lnTo>
                  <a:lnTo>
                    <a:pt x="846389" y="173307"/>
                  </a:lnTo>
                  <a:cubicBezTo>
                    <a:pt x="846892" y="169736"/>
                    <a:pt x="844919" y="165907"/>
                    <a:pt x="841128" y="162090"/>
                  </a:cubicBezTo>
                  <a:cubicBezTo>
                    <a:pt x="835365" y="165851"/>
                    <a:pt x="829637" y="169775"/>
                    <a:pt x="827309" y="168362"/>
                  </a:cubicBezTo>
                  <a:lnTo>
                    <a:pt x="826353" y="165657"/>
                  </a:lnTo>
                  <a:cubicBezTo>
                    <a:pt x="826429" y="164375"/>
                    <a:pt x="826844" y="162774"/>
                    <a:pt x="827425" y="161023"/>
                  </a:cubicBezTo>
                  <a:lnTo>
                    <a:pt x="823400" y="162639"/>
                  </a:lnTo>
                  <a:cubicBezTo>
                    <a:pt x="823326" y="161994"/>
                    <a:pt x="823251" y="161350"/>
                    <a:pt x="823177" y="160705"/>
                  </a:cubicBezTo>
                  <a:lnTo>
                    <a:pt x="826407" y="150586"/>
                  </a:lnTo>
                  <a:cubicBezTo>
                    <a:pt x="824589" y="149292"/>
                    <a:pt x="822666" y="148109"/>
                    <a:pt x="820659" y="146973"/>
                  </a:cubicBezTo>
                  <a:lnTo>
                    <a:pt x="812077" y="152064"/>
                  </a:lnTo>
                  <a:lnTo>
                    <a:pt x="810995" y="150176"/>
                  </a:lnTo>
                  <a:cubicBezTo>
                    <a:pt x="810897" y="149218"/>
                    <a:pt x="811027" y="147980"/>
                    <a:pt x="811267" y="146612"/>
                  </a:cubicBezTo>
                  <a:lnTo>
                    <a:pt x="807896" y="146897"/>
                  </a:lnTo>
                  <a:lnTo>
                    <a:pt x="808977" y="140327"/>
                  </a:lnTo>
                  <a:cubicBezTo>
                    <a:pt x="804550" y="137910"/>
                    <a:pt x="799922" y="135472"/>
                    <a:pt x="795189" y="133103"/>
                  </a:cubicBezTo>
                  <a:lnTo>
                    <a:pt x="801381" y="131966"/>
                  </a:lnTo>
                  <a:lnTo>
                    <a:pt x="798034" y="128437"/>
                  </a:lnTo>
                  <a:cubicBezTo>
                    <a:pt x="799948" y="124697"/>
                    <a:pt x="804836" y="126279"/>
                    <a:pt x="809709" y="127337"/>
                  </a:cubicBezTo>
                  <a:cubicBezTo>
                    <a:pt x="810276" y="123346"/>
                    <a:pt x="805162" y="114879"/>
                    <a:pt x="808227" y="113031"/>
                  </a:cubicBezTo>
                  <a:lnTo>
                    <a:pt x="820350" y="115524"/>
                  </a:lnTo>
                  <a:cubicBezTo>
                    <a:pt x="820357" y="115525"/>
                    <a:pt x="820365" y="115524"/>
                    <a:pt x="820370" y="115526"/>
                  </a:cubicBezTo>
                  <a:lnTo>
                    <a:pt x="820056" y="114846"/>
                  </a:lnTo>
                  <a:lnTo>
                    <a:pt x="813450" y="108168"/>
                  </a:lnTo>
                  <a:cubicBezTo>
                    <a:pt x="813029" y="104446"/>
                    <a:pt x="819151" y="102541"/>
                    <a:pt x="827975" y="102317"/>
                  </a:cubicBezTo>
                  <a:lnTo>
                    <a:pt x="824030" y="97569"/>
                  </a:lnTo>
                  <a:cubicBezTo>
                    <a:pt x="826875" y="92798"/>
                    <a:pt x="497073" y="70764"/>
                    <a:pt x="503234" y="72372"/>
                  </a:cubicBezTo>
                  <a:cubicBezTo>
                    <a:pt x="504374" y="67210"/>
                    <a:pt x="780252" y="76445"/>
                    <a:pt x="838724" y="78022"/>
                  </a:cubicBezTo>
                  <a:cubicBezTo>
                    <a:pt x="897196" y="79599"/>
                    <a:pt x="847913" y="79759"/>
                    <a:pt x="854069" y="81837"/>
                  </a:cubicBezTo>
                  <a:lnTo>
                    <a:pt x="854094" y="81840"/>
                  </a:lnTo>
                  <a:cubicBezTo>
                    <a:pt x="853906" y="79130"/>
                    <a:pt x="853719" y="76421"/>
                    <a:pt x="853531" y="73711"/>
                  </a:cubicBezTo>
                  <a:cubicBezTo>
                    <a:pt x="856624" y="72655"/>
                    <a:pt x="861523" y="75917"/>
                    <a:pt x="866708" y="78541"/>
                  </a:cubicBezTo>
                  <a:cubicBezTo>
                    <a:pt x="867661" y="77060"/>
                    <a:pt x="868195" y="74876"/>
                    <a:pt x="868605" y="72540"/>
                  </a:cubicBezTo>
                  <a:lnTo>
                    <a:pt x="865325" y="69084"/>
                  </a:lnTo>
                  <a:lnTo>
                    <a:pt x="869286" y="68803"/>
                  </a:lnTo>
                  <a:lnTo>
                    <a:pt x="873284" y="60834"/>
                  </a:lnTo>
                  <a:cubicBezTo>
                    <a:pt x="878011" y="59447"/>
                    <a:pt x="888570" y="71365"/>
                    <a:pt x="895064" y="70210"/>
                  </a:cubicBezTo>
                  <a:lnTo>
                    <a:pt x="896616" y="69541"/>
                  </a:lnTo>
                  <a:cubicBezTo>
                    <a:pt x="896742" y="68106"/>
                    <a:pt x="897117" y="67791"/>
                    <a:pt x="897797" y="67496"/>
                  </a:cubicBezTo>
                  <a:lnTo>
                    <a:pt x="900078" y="66958"/>
                  </a:lnTo>
                  <a:lnTo>
                    <a:pt x="903283" y="62961"/>
                  </a:lnTo>
                  <a:lnTo>
                    <a:pt x="905033" y="46235"/>
                  </a:lnTo>
                  <a:lnTo>
                    <a:pt x="845036" y="39958"/>
                  </a:lnTo>
                  <a:cubicBezTo>
                    <a:pt x="845989" y="33244"/>
                    <a:pt x="842647" y="20975"/>
                    <a:pt x="845230" y="15552"/>
                  </a:cubicBezTo>
                  <a:cubicBezTo>
                    <a:pt x="851299" y="16250"/>
                    <a:pt x="855837" y="16877"/>
                    <a:pt x="859632" y="17459"/>
                  </a:cubicBezTo>
                  <a:lnTo>
                    <a:pt x="860749" y="17995"/>
                  </a:lnTo>
                  <a:cubicBezTo>
                    <a:pt x="860758" y="17996"/>
                    <a:pt x="860765" y="17997"/>
                    <a:pt x="860774" y="17999"/>
                  </a:cubicBezTo>
                  <a:cubicBezTo>
                    <a:pt x="860746" y="17871"/>
                    <a:pt x="860717" y="17743"/>
                    <a:pt x="860689" y="17615"/>
                  </a:cubicBezTo>
                  <a:lnTo>
                    <a:pt x="869006" y="18845"/>
                  </a:lnTo>
                  <a:cubicBezTo>
                    <a:pt x="870389" y="16467"/>
                    <a:pt x="852109" y="9050"/>
                    <a:pt x="862152" y="8999"/>
                  </a:cubicBezTo>
                  <a:lnTo>
                    <a:pt x="870405" y="10180"/>
                  </a:lnTo>
                  <a:lnTo>
                    <a:pt x="873618" y="12506"/>
                  </a:lnTo>
                  <a:cubicBezTo>
                    <a:pt x="873863" y="11974"/>
                    <a:pt x="874087" y="11385"/>
                    <a:pt x="874061" y="10704"/>
                  </a:cubicBezTo>
                  <a:cubicBezTo>
                    <a:pt x="889371" y="12806"/>
                    <a:pt x="896398" y="14040"/>
                    <a:pt x="903158" y="15161"/>
                  </a:cubicBezTo>
                  <a:cubicBezTo>
                    <a:pt x="903179" y="15164"/>
                    <a:pt x="903199" y="15166"/>
                    <a:pt x="903221" y="15170"/>
                  </a:cubicBezTo>
                  <a:lnTo>
                    <a:pt x="902082" y="14610"/>
                  </a:lnTo>
                  <a:cubicBezTo>
                    <a:pt x="890958" y="12084"/>
                    <a:pt x="880192" y="9369"/>
                    <a:pt x="879029" y="7797"/>
                  </a:cubicBezTo>
                  <a:lnTo>
                    <a:pt x="909050" y="8825"/>
                  </a:lnTo>
                  <a:lnTo>
                    <a:pt x="915515" y="9836"/>
                  </a:lnTo>
                  <a:cubicBezTo>
                    <a:pt x="919998" y="10024"/>
                    <a:pt x="924280" y="10093"/>
                    <a:pt x="923593" y="9323"/>
                  </a:cubicBezTo>
                  <a:cubicBezTo>
                    <a:pt x="924712" y="9197"/>
                    <a:pt x="925843" y="9316"/>
                    <a:pt x="927000" y="9440"/>
                  </a:cubicBezTo>
                  <a:lnTo>
                    <a:pt x="926391" y="9147"/>
                  </a:lnTo>
                  <a:lnTo>
                    <a:pt x="949561" y="7677"/>
                  </a:lnTo>
                  <a:lnTo>
                    <a:pt x="963805" y="9980"/>
                  </a:lnTo>
                  <a:cubicBezTo>
                    <a:pt x="964618" y="9226"/>
                    <a:pt x="963840" y="8037"/>
                    <a:pt x="962464" y="6689"/>
                  </a:cubicBezTo>
                  <a:cubicBezTo>
                    <a:pt x="961789" y="6460"/>
                    <a:pt x="961659" y="6287"/>
                    <a:pt x="961862" y="6161"/>
                  </a:cubicBezTo>
                  <a:cubicBezTo>
                    <a:pt x="961830" y="6133"/>
                    <a:pt x="961798" y="6104"/>
                    <a:pt x="961766" y="6076"/>
                  </a:cubicBezTo>
                  <a:lnTo>
                    <a:pt x="978050" y="0"/>
                  </a:lnTo>
                  <a:cubicBezTo>
                    <a:pt x="984693" y="1038"/>
                    <a:pt x="991723" y="2310"/>
                    <a:pt x="998852" y="3609"/>
                  </a:cubicBezTo>
                  <a:cubicBezTo>
                    <a:pt x="965666" y="15936"/>
                    <a:pt x="935359" y="27147"/>
                    <a:pt x="960877" y="30443"/>
                  </a:cubicBezTo>
                  <a:cubicBezTo>
                    <a:pt x="980997" y="33041"/>
                    <a:pt x="1037830" y="26185"/>
                    <a:pt x="1103948" y="20067"/>
                  </a:cubicBezTo>
                  <a:cubicBezTo>
                    <a:pt x="1119867" y="20857"/>
                    <a:pt x="1139270" y="21358"/>
                    <a:pt x="1158642" y="21616"/>
                  </a:cubicBezTo>
                  <a:cubicBezTo>
                    <a:pt x="1134129" y="35790"/>
                    <a:pt x="1110205" y="49012"/>
                    <a:pt x="1137379" y="52050"/>
                  </a:cubicBezTo>
                  <a:cubicBezTo>
                    <a:pt x="1150903" y="53560"/>
                    <a:pt x="1176629" y="50489"/>
                    <a:pt x="1208806" y="45952"/>
                  </a:cubicBezTo>
                  <a:lnTo>
                    <a:pt x="1212895" y="45390"/>
                  </a:lnTo>
                  <a:lnTo>
                    <a:pt x="1269690" y="37495"/>
                  </a:lnTo>
                  <a:lnTo>
                    <a:pt x="1276455" y="48671"/>
                  </a:lnTo>
                  <a:lnTo>
                    <a:pt x="1347317" y="56602"/>
                  </a:lnTo>
                  <a:cubicBezTo>
                    <a:pt x="1333327" y="52937"/>
                    <a:pt x="1314063" y="48667"/>
                    <a:pt x="1312767" y="47467"/>
                  </a:cubicBezTo>
                  <a:cubicBezTo>
                    <a:pt x="1319227" y="47322"/>
                    <a:pt x="1369877" y="56710"/>
                    <a:pt x="1400748" y="61561"/>
                  </a:cubicBezTo>
                  <a:lnTo>
                    <a:pt x="1408234" y="59791"/>
                  </a:lnTo>
                  <a:lnTo>
                    <a:pt x="1412833" y="58026"/>
                  </a:lnTo>
                  <a:cubicBezTo>
                    <a:pt x="1385343" y="51920"/>
                    <a:pt x="1330706" y="42436"/>
                    <a:pt x="1334361" y="41963"/>
                  </a:cubicBezTo>
                  <a:lnTo>
                    <a:pt x="1423806" y="54001"/>
                  </a:lnTo>
                  <a:lnTo>
                    <a:pt x="1415503" y="49840"/>
                  </a:lnTo>
                  <a:lnTo>
                    <a:pt x="1431196" y="52135"/>
                  </a:lnTo>
                  <a:cubicBezTo>
                    <a:pt x="1432213" y="51718"/>
                    <a:pt x="1433583" y="51346"/>
                    <a:pt x="1434968" y="50982"/>
                  </a:cubicBezTo>
                  <a:lnTo>
                    <a:pt x="1436101" y="51269"/>
                  </a:lnTo>
                  <a:lnTo>
                    <a:pt x="1431168" y="98412"/>
                  </a:lnTo>
                  <a:lnTo>
                    <a:pt x="1487126" y="104266"/>
                  </a:lnTo>
                  <a:cubicBezTo>
                    <a:pt x="1474731" y="101932"/>
                    <a:pt x="1465831" y="100055"/>
                    <a:pt x="1467492" y="99564"/>
                  </a:cubicBezTo>
                  <a:lnTo>
                    <a:pt x="1495554" y="101721"/>
                  </a:lnTo>
                  <a:lnTo>
                    <a:pt x="1537920" y="104688"/>
                  </a:lnTo>
                  <a:lnTo>
                    <a:pt x="1548962" y="104237"/>
                  </a:lnTo>
                  <a:lnTo>
                    <a:pt x="1547145" y="103282"/>
                  </a:lnTo>
                  <a:lnTo>
                    <a:pt x="1538884" y="97793"/>
                  </a:lnTo>
                  <a:cubicBezTo>
                    <a:pt x="1532830" y="96170"/>
                    <a:pt x="1526924" y="94387"/>
                    <a:pt x="1526041" y="93184"/>
                  </a:cubicBezTo>
                  <a:cubicBezTo>
                    <a:pt x="1524595" y="91213"/>
                    <a:pt x="1534978" y="91370"/>
                    <a:pt x="1550414" y="92880"/>
                  </a:cubicBezTo>
                  <a:lnTo>
                    <a:pt x="1542337" y="88172"/>
                  </a:lnTo>
                  <a:cubicBezTo>
                    <a:pt x="1557845" y="90041"/>
                    <a:pt x="1563422" y="91101"/>
                    <a:pt x="1568979" y="92077"/>
                  </a:cubicBezTo>
                  <a:cubicBezTo>
                    <a:pt x="1570000" y="89661"/>
                    <a:pt x="1557830" y="82883"/>
                    <a:pt x="1564654" y="82495"/>
                  </a:cubicBezTo>
                  <a:cubicBezTo>
                    <a:pt x="1580837" y="84914"/>
                    <a:pt x="1586704" y="86165"/>
                    <a:pt x="1592302" y="87261"/>
                  </a:cubicBezTo>
                  <a:cubicBezTo>
                    <a:pt x="1592318" y="87263"/>
                    <a:pt x="1592331" y="87264"/>
                    <a:pt x="1592345" y="87267"/>
                  </a:cubicBezTo>
                  <a:lnTo>
                    <a:pt x="1591592" y="86747"/>
                  </a:lnTo>
                  <a:cubicBezTo>
                    <a:pt x="1584119" y="84603"/>
                    <a:pt x="1576897" y="82259"/>
                    <a:pt x="1576158" y="80731"/>
                  </a:cubicBezTo>
                  <a:lnTo>
                    <a:pt x="1596519" y="80749"/>
                  </a:lnTo>
                  <a:lnTo>
                    <a:pt x="1600877" y="81539"/>
                  </a:lnTo>
                  <a:lnTo>
                    <a:pt x="1606381" y="80758"/>
                  </a:lnTo>
                  <a:cubicBezTo>
                    <a:pt x="1607145" y="80594"/>
                    <a:pt x="1607909" y="80675"/>
                    <a:pt x="1608691" y="80760"/>
                  </a:cubicBezTo>
                  <a:lnTo>
                    <a:pt x="1608288" y="80488"/>
                  </a:lnTo>
                  <a:lnTo>
                    <a:pt x="1624077" y="78246"/>
                  </a:lnTo>
                  <a:lnTo>
                    <a:pt x="1633676" y="80063"/>
                  </a:lnTo>
                  <a:cubicBezTo>
                    <a:pt x="1634254" y="79284"/>
                    <a:pt x="1633765" y="78126"/>
                    <a:pt x="1632876" y="76829"/>
                  </a:cubicBezTo>
                  <a:cubicBezTo>
                    <a:pt x="1632425" y="76622"/>
                    <a:pt x="1632342" y="76454"/>
                    <a:pt x="1632484" y="76322"/>
                  </a:cubicBezTo>
                  <a:lnTo>
                    <a:pt x="1632421" y="76241"/>
                  </a:lnTo>
                  <a:lnTo>
                    <a:pt x="1643688" y="69640"/>
                  </a:lnTo>
                  <a:cubicBezTo>
                    <a:pt x="1648166" y="70451"/>
                    <a:pt x="1652898" y="71484"/>
                    <a:pt x="1657698" y="72538"/>
                  </a:cubicBezTo>
                  <a:cubicBezTo>
                    <a:pt x="1634741" y="85935"/>
                    <a:pt x="1613776" y="98125"/>
                    <a:pt x="1631001" y="100553"/>
                  </a:cubicBezTo>
                  <a:cubicBezTo>
                    <a:pt x="1644582" y="102466"/>
                    <a:pt x="1683420" y="93727"/>
                    <a:pt x="1728541" y="85412"/>
                  </a:cubicBezTo>
                  <a:cubicBezTo>
                    <a:pt x="1739328" y="85666"/>
                    <a:pt x="1752492" y="85514"/>
                    <a:pt x="1765644" y="85121"/>
                  </a:cubicBezTo>
                  <a:cubicBezTo>
                    <a:pt x="1748516" y="100069"/>
                    <a:pt x="1731819" y="114046"/>
                    <a:pt x="1750178" y="116162"/>
                  </a:cubicBezTo>
                  <a:cubicBezTo>
                    <a:pt x="1759314" y="117213"/>
                    <a:pt x="1776892" y="113289"/>
                    <a:pt x="1798904" y="107688"/>
                  </a:cubicBezTo>
                  <a:lnTo>
                    <a:pt x="1801700" y="106991"/>
                  </a:lnTo>
                  <a:lnTo>
                    <a:pt x="1840549" y="97219"/>
                  </a:lnTo>
                  <a:lnTo>
                    <a:pt x="1844770" y="108129"/>
                  </a:lnTo>
                  <a:lnTo>
                    <a:pt x="1892642" y="113654"/>
                  </a:lnTo>
                  <a:cubicBezTo>
                    <a:pt x="1882046" y="110060"/>
                    <a:pt x="1866909" y="105922"/>
                    <a:pt x="1869477" y="105711"/>
                  </a:cubicBezTo>
                  <a:cubicBezTo>
                    <a:pt x="1873870" y="105349"/>
                    <a:pt x="1907963" y="113005"/>
                    <a:pt x="1928773" y="116803"/>
                  </a:cubicBezTo>
                  <a:lnTo>
                    <a:pt x="1933917" y="114789"/>
                  </a:lnTo>
                  <a:lnTo>
                    <a:pt x="1937101" y="112876"/>
                  </a:lnTo>
                  <a:cubicBezTo>
                    <a:pt x="1918630" y="107713"/>
                    <a:pt x="1881833" y="100096"/>
                    <a:pt x="1884329" y="99501"/>
                  </a:cubicBezTo>
                  <a:cubicBezTo>
                    <a:pt x="1886999" y="98868"/>
                    <a:pt x="1917158" y="104042"/>
                    <a:pt x="1944688" y="108496"/>
                  </a:cubicBezTo>
                  <a:lnTo>
                    <a:pt x="1939189" y="104629"/>
                  </a:lnTo>
                  <a:lnTo>
                    <a:pt x="1949772" y="106389"/>
                  </a:lnTo>
                  <a:cubicBezTo>
                    <a:pt x="1950476" y="105940"/>
                    <a:pt x="1951420" y="105523"/>
                    <a:pt x="1952374" y="105114"/>
                  </a:cubicBezTo>
                  <a:lnTo>
                    <a:pt x="1957469" y="106775"/>
                  </a:lnTo>
                  <a:cubicBezTo>
                    <a:pt x="1959596" y="107005"/>
                    <a:pt x="1959963" y="106995"/>
                    <a:pt x="1960379" y="106961"/>
                  </a:cubicBezTo>
                  <a:lnTo>
                    <a:pt x="1966706" y="110460"/>
                  </a:lnTo>
                  <a:cubicBezTo>
                    <a:pt x="1967820" y="110714"/>
                    <a:pt x="1968759" y="110953"/>
                    <a:pt x="1969706" y="111196"/>
                  </a:cubicBezTo>
                  <a:cubicBezTo>
                    <a:pt x="1969536" y="109397"/>
                    <a:pt x="1969424" y="106441"/>
                    <a:pt x="1973705" y="106639"/>
                  </a:cubicBezTo>
                  <a:cubicBezTo>
                    <a:pt x="1978844" y="106877"/>
                    <a:pt x="1980094" y="109094"/>
                    <a:pt x="1997481" y="112607"/>
                  </a:cubicBezTo>
                  <a:lnTo>
                    <a:pt x="2011437" y="113065"/>
                  </a:lnTo>
                  <a:cubicBezTo>
                    <a:pt x="2013102" y="112067"/>
                    <a:pt x="2014625" y="110642"/>
                    <a:pt x="2017021" y="109253"/>
                  </a:cubicBezTo>
                  <a:cubicBezTo>
                    <a:pt x="1999712" y="103893"/>
                    <a:pt x="1975353" y="97425"/>
                    <a:pt x="1975548" y="95265"/>
                  </a:cubicBezTo>
                  <a:lnTo>
                    <a:pt x="1977229" y="94620"/>
                  </a:lnTo>
                  <a:cubicBezTo>
                    <a:pt x="1982174" y="94105"/>
                    <a:pt x="1996632" y="95763"/>
                    <a:pt x="2014023" y="98113"/>
                  </a:cubicBezTo>
                  <a:lnTo>
                    <a:pt x="2006239" y="95481"/>
                  </a:lnTo>
                  <a:lnTo>
                    <a:pt x="2016302" y="95642"/>
                  </a:lnTo>
                  <a:cubicBezTo>
                    <a:pt x="2027612" y="96818"/>
                    <a:pt x="2056385" y="101063"/>
                    <a:pt x="2084705" y="104829"/>
                  </a:cubicBezTo>
                  <a:lnTo>
                    <a:pt x="2090224" y="103946"/>
                  </a:lnTo>
                  <a:cubicBezTo>
                    <a:pt x="2096367" y="105211"/>
                    <a:pt x="2097603" y="105889"/>
                    <a:pt x="2098634" y="106727"/>
                  </a:cubicBezTo>
                  <a:cubicBezTo>
                    <a:pt x="2099516" y="106862"/>
                    <a:pt x="2100538" y="106994"/>
                    <a:pt x="2101549" y="107124"/>
                  </a:cubicBezTo>
                  <a:cubicBezTo>
                    <a:pt x="2101535" y="106335"/>
                    <a:pt x="2101386" y="105402"/>
                    <a:pt x="2101553" y="104470"/>
                  </a:cubicBezTo>
                  <a:cubicBezTo>
                    <a:pt x="2082704" y="99680"/>
                    <a:pt x="2056428" y="93878"/>
                    <a:pt x="2061406" y="92822"/>
                  </a:cubicBezTo>
                  <a:cubicBezTo>
                    <a:pt x="2064150" y="92239"/>
                    <a:pt x="2075221" y="93291"/>
                    <a:pt x="2088878" y="94864"/>
                  </a:cubicBezTo>
                  <a:lnTo>
                    <a:pt x="2081246" y="92786"/>
                  </a:lnTo>
                  <a:lnTo>
                    <a:pt x="2087993" y="92652"/>
                  </a:lnTo>
                  <a:cubicBezTo>
                    <a:pt x="2096241" y="93343"/>
                    <a:pt x="2117903" y="96082"/>
                    <a:pt x="2139024" y="98564"/>
                  </a:cubicBezTo>
                  <a:lnTo>
                    <a:pt x="2144952" y="98459"/>
                  </a:lnTo>
                  <a:lnTo>
                    <a:pt x="2145606" y="98607"/>
                  </a:lnTo>
                  <a:cubicBezTo>
                    <a:pt x="2154118" y="99541"/>
                    <a:pt x="2156625" y="100074"/>
                    <a:pt x="2159342" y="100647"/>
                  </a:cubicBezTo>
                  <a:lnTo>
                    <a:pt x="2173010" y="101856"/>
                  </a:lnTo>
                  <a:cubicBezTo>
                    <a:pt x="2172917" y="101499"/>
                    <a:pt x="2172845" y="101134"/>
                    <a:pt x="2172791" y="100765"/>
                  </a:cubicBezTo>
                  <a:cubicBezTo>
                    <a:pt x="2166513" y="97318"/>
                    <a:pt x="2157944" y="93408"/>
                    <a:pt x="2159125" y="91946"/>
                  </a:cubicBezTo>
                  <a:lnTo>
                    <a:pt x="2161875" y="91422"/>
                  </a:lnTo>
                  <a:cubicBezTo>
                    <a:pt x="2163305" y="91447"/>
                    <a:pt x="2165171" y="91642"/>
                    <a:pt x="2167251" y="91921"/>
                  </a:cubicBezTo>
                  <a:lnTo>
                    <a:pt x="2166544" y="89728"/>
                  </a:lnTo>
                  <a:lnTo>
                    <a:pt x="2182076" y="91848"/>
                  </a:lnTo>
                  <a:lnTo>
                    <a:pt x="2185883" y="92310"/>
                  </a:lnTo>
                  <a:lnTo>
                    <a:pt x="2196195" y="92778"/>
                  </a:lnTo>
                  <a:cubicBezTo>
                    <a:pt x="2200031" y="91443"/>
                    <a:pt x="2187939" y="82229"/>
                    <a:pt x="2189557" y="81722"/>
                  </a:cubicBezTo>
                  <a:cubicBezTo>
                    <a:pt x="2193337" y="82601"/>
                    <a:pt x="2200845" y="87351"/>
                    <a:pt x="2205899" y="89740"/>
                  </a:cubicBezTo>
                  <a:lnTo>
                    <a:pt x="2211062" y="86199"/>
                  </a:lnTo>
                  <a:cubicBezTo>
                    <a:pt x="2212592" y="86372"/>
                    <a:pt x="2210934" y="88076"/>
                    <a:pt x="2215084" y="90777"/>
                  </a:cubicBezTo>
                  <a:lnTo>
                    <a:pt x="2214791" y="91205"/>
                  </a:lnTo>
                  <a:cubicBezTo>
                    <a:pt x="2219228" y="89877"/>
                    <a:pt x="2225209" y="84786"/>
                    <a:pt x="2232434" y="84917"/>
                  </a:cubicBezTo>
                  <a:cubicBezTo>
                    <a:pt x="2238658" y="85029"/>
                    <a:pt x="2243013" y="88312"/>
                    <a:pt x="2245022" y="92821"/>
                  </a:cubicBezTo>
                  <a:lnTo>
                    <a:pt x="2252328" y="91229"/>
                  </a:lnTo>
                  <a:lnTo>
                    <a:pt x="2258288" y="94696"/>
                  </a:lnTo>
                  <a:cubicBezTo>
                    <a:pt x="2258481" y="96033"/>
                    <a:pt x="2257402" y="97511"/>
                    <a:pt x="2256611" y="99009"/>
                  </a:cubicBezTo>
                  <a:lnTo>
                    <a:pt x="2269250" y="99291"/>
                  </a:lnTo>
                  <a:cubicBezTo>
                    <a:pt x="2268603" y="98267"/>
                    <a:pt x="2268515" y="97479"/>
                    <a:pt x="2269133" y="97033"/>
                  </a:cubicBezTo>
                  <a:cubicBezTo>
                    <a:pt x="2273730" y="97557"/>
                    <a:pt x="2275494" y="98335"/>
                    <a:pt x="2277387" y="99292"/>
                  </a:cubicBezTo>
                  <a:lnTo>
                    <a:pt x="2281474" y="99357"/>
                  </a:lnTo>
                  <a:cubicBezTo>
                    <a:pt x="2280687" y="94788"/>
                    <a:pt x="2282509" y="92141"/>
                    <a:pt x="2287493" y="93141"/>
                  </a:cubicBezTo>
                  <a:cubicBezTo>
                    <a:pt x="2290952" y="93834"/>
                    <a:pt x="2295168" y="96428"/>
                    <a:pt x="2298870" y="99019"/>
                  </a:cubicBezTo>
                  <a:lnTo>
                    <a:pt x="2299960" y="99383"/>
                  </a:lnTo>
                  <a:cubicBezTo>
                    <a:pt x="2299952" y="99378"/>
                    <a:pt x="2299953" y="99374"/>
                    <a:pt x="2299951" y="99370"/>
                  </a:cubicBezTo>
                  <a:cubicBezTo>
                    <a:pt x="2296807" y="95828"/>
                    <a:pt x="2292394" y="91809"/>
                    <a:pt x="2293696" y="90839"/>
                  </a:cubicBezTo>
                  <a:cubicBezTo>
                    <a:pt x="2295828" y="89255"/>
                    <a:pt x="2309582" y="94569"/>
                    <a:pt x="2315441" y="95119"/>
                  </a:cubicBezTo>
                  <a:cubicBezTo>
                    <a:pt x="2312842" y="91677"/>
                    <a:pt x="2309458" y="88104"/>
                    <a:pt x="2311026" y="87129"/>
                  </a:cubicBezTo>
                  <a:cubicBezTo>
                    <a:pt x="2313990" y="87446"/>
                    <a:pt x="2314317" y="87571"/>
                    <a:pt x="2314664" y="87714"/>
                  </a:cubicBezTo>
                  <a:lnTo>
                    <a:pt x="2320649" y="90726"/>
                  </a:lnTo>
                  <a:cubicBezTo>
                    <a:pt x="2320055" y="87442"/>
                    <a:pt x="2320746" y="85125"/>
                    <a:pt x="2325721" y="84708"/>
                  </a:cubicBezTo>
                  <a:cubicBezTo>
                    <a:pt x="2330800" y="85891"/>
                    <a:pt x="2337561" y="92343"/>
                    <a:pt x="2340101" y="93901"/>
                  </a:cubicBezTo>
                  <a:lnTo>
                    <a:pt x="2340954" y="94050"/>
                  </a:lnTo>
                  <a:lnTo>
                    <a:pt x="2341567" y="89966"/>
                  </a:lnTo>
                  <a:lnTo>
                    <a:pt x="2346985" y="94638"/>
                  </a:lnTo>
                  <a:lnTo>
                    <a:pt x="2354674" y="89187"/>
                  </a:lnTo>
                  <a:cubicBezTo>
                    <a:pt x="2356075" y="90017"/>
                    <a:pt x="2352002" y="97504"/>
                    <a:pt x="2355387" y="99609"/>
                  </a:cubicBezTo>
                  <a:lnTo>
                    <a:pt x="2362496" y="101003"/>
                  </a:lnTo>
                  <a:lnTo>
                    <a:pt x="2363538" y="100321"/>
                  </a:lnTo>
                  <a:lnTo>
                    <a:pt x="2364978" y="101213"/>
                  </a:lnTo>
                  <a:lnTo>
                    <a:pt x="2374994" y="101823"/>
                  </a:lnTo>
                  <a:lnTo>
                    <a:pt x="2375570" y="104002"/>
                  </a:lnTo>
                  <a:cubicBezTo>
                    <a:pt x="2376909" y="104088"/>
                    <a:pt x="2378144" y="104224"/>
                    <a:pt x="2379154" y="104460"/>
                  </a:cubicBezTo>
                  <a:lnTo>
                    <a:pt x="2381366" y="105514"/>
                  </a:lnTo>
                  <a:cubicBezTo>
                    <a:pt x="2382923" y="107269"/>
                    <a:pt x="2378749" y="109817"/>
                    <a:pt x="2375974" y="112297"/>
                  </a:cubicBezTo>
                  <a:cubicBezTo>
                    <a:pt x="2376346" y="113286"/>
                    <a:pt x="2376645" y="114236"/>
                    <a:pt x="2376919" y="115053"/>
                  </a:cubicBezTo>
                  <a:cubicBezTo>
                    <a:pt x="2381421" y="115035"/>
                    <a:pt x="2386492" y="114520"/>
                    <a:pt x="2390802" y="114468"/>
                  </a:cubicBezTo>
                  <a:lnTo>
                    <a:pt x="2385456" y="110293"/>
                  </a:lnTo>
                  <a:lnTo>
                    <a:pt x="2388925" y="109810"/>
                  </a:lnTo>
                  <a:cubicBezTo>
                    <a:pt x="2391905" y="109874"/>
                    <a:pt x="2396152" y="110580"/>
                    <a:pt x="2400765" y="111414"/>
                  </a:cubicBezTo>
                  <a:cubicBezTo>
                    <a:pt x="2402699" y="114433"/>
                    <a:pt x="2405427" y="116701"/>
                    <a:pt x="2408736" y="117950"/>
                  </a:cubicBezTo>
                  <a:lnTo>
                    <a:pt x="2418812" y="116869"/>
                  </a:lnTo>
                  <a:lnTo>
                    <a:pt x="2421245" y="117199"/>
                  </a:lnTo>
                  <a:cubicBezTo>
                    <a:pt x="2430814" y="112683"/>
                    <a:pt x="2441291" y="100139"/>
                    <a:pt x="2454081" y="86170"/>
                  </a:cubicBezTo>
                  <a:cubicBezTo>
                    <a:pt x="2453006" y="89560"/>
                    <a:pt x="2454005" y="91808"/>
                    <a:pt x="2457364" y="92441"/>
                  </a:cubicBezTo>
                  <a:cubicBezTo>
                    <a:pt x="2465152" y="93907"/>
                    <a:pt x="2486735" y="81265"/>
                    <a:pt x="2512821" y="6707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83" name="直接连接符 182"/>
          <p:cNvCxnSpPr/>
          <p:nvPr/>
        </p:nvCxnSpPr>
        <p:spPr>
          <a:xfrm flipV="1">
            <a:off x="1167386" y="4905742"/>
            <a:ext cx="6933006" cy="3542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2529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165364" y="5031467"/>
            <a:ext cx="50709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可以做相框的笔墨效果</a:t>
            </a:r>
            <a:endParaRPr lang="en-US" altLang="zh-CN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设计的魅力在于：总有意想不到的作品出自你手</a:t>
            </a:r>
            <a:endParaRPr lang="en-US" altLang="zh-CN" sz="1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5703162" y="531599"/>
            <a:ext cx="24202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0"/>
                </a:gradFill>
                <a:latin typeface="楷体_GB2312" pitchFamily="49" charset="-122"/>
                <a:ea typeface="楷体_GB2312" pitchFamily="49" charset="-122"/>
              </a:rPr>
              <a:t>更多形状</a:t>
            </a:r>
            <a:endParaRPr lang="zh-CN" altLang="en-US" sz="3600" b="1" dirty="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183" name="直接连接符 182"/>
          <p:cNvCxnSpPr/>
          <p:nvPr/>
        </p:nvCxnSpPr>
        <p:spPr>
          <a:xfrm flipV="1">
            <a:off x="1167386" y="4905742"/>
            <a:ext cx="6933006" cy="3542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" name="矩形 16"/>
          <p:cNvSpPr/>
          <p:nvPr/>
        </p:nvSpPr>
        <p:spPr>
          <a:xfrm>
            <a:off x="1619672" y="1844824"/>
            <a:ext cx="2564657" cy="2591023"/>
          </a:xfrm>
          <a:custGeom>
            <a:avLst/>
            <a:gdLst/>
            <a:ahLst/>
            <a:cxnLst/>
            <a:rect l="l" t="t" r="r" b="b"/>
            <a:pathLst>
              <a:path w="2598957" h="2625676">
                <a:moveTo>
                  <a:pt x="887953" y="2543644"/>
                </a:moveTo>
                <a:lnTo>
                  <a:pt x="892102" y="2548584"/>
                </a:lnTo>
                <a:cubicBezTo>
                  <a:pt x="892424" y="2550309"/>
                  <a:pt x="892038" y="2551779"/>
                  <a:pt x="889628" y="2552947"/>
                </a:cubicBezTo>
                <a:cubicBezTo>
                  <a:pt x="889165" y="2549766"/>
                  <a:pt x="888613" y="2546661"/>
                  <a:pt x="887953" y="2543644"/>
                </a:cubicBezTo>
                <a:close/>
                <a:moveTo>
                  <a:pt x="890381" y="2509934"/>
                </a:moveTo>
                <a:cubicBezTo>
                  <a:pt x="891403" y="2511049"/>
                  <a:pt x="886561" y="2514245"/>
                  <a:pt x="881807" y="2517586"/>
                </a:cubicBezTo>
                <a:cubicBezTo>
                  <a:pt x="881359" y="2515559"/>
                  <a:pt x="880726" y="2513642"/>
                  <a:pt x="879892" y="2511845"/>
                </a:cubicBezTo>
                <a:close/>
                <a:moveTo>
                  <a:pt x="2436610" y="2314966"/>
                </a:moveTo>
                <a:lnTo>
                  <a:pt x="2442554" y="2314966"/>
                </a:lnTo>
                <a:cubicBezTo>
                  <a:pt x="2442246" y="2316629"/>
                  <a:pt x="2441914" y="2316709"/>
                  <a:pt x="2441573" y="2316748"/>
                </a:cubicBezTo>
                <a:cubicBezTo>
                  <a:pt x="2440047" y="2316930"/>
                  <a:pt x="2438359" y="2316341"/>
                  <a:pt x="2436610" y="2314966"/>
                </a:cubicBezTo>
                <a:close/>
                <a:moveTo>
                  <a:pt x="113180" y="1622426"/>
                </a:moveTo>
                <a:lnTo>
                  <a:pt x="116240" y="1635314"/>
                </a:lnTo>
                <a:cubicBezTo>
                  <a:pt x="113550" y="1634915"/>
                  <a:pt x="113170" y="1629645"/>
                  <a:pt x="113180" y="1622426"/>
                </a:cubicBezTo>
                <a:close/>
                <a:moveTo>
                  <a:pt x="121903" y="1614989"/>
                </a:moveTo>
                <a:cubicBezTo>
                  <a:pt x="120933" y="1619596"/>
                  <a:pt x="119934" y="1623940"/>
                  <a:pt x="118907" y="1627522"/>
                </a:cubicBezTo>
                <a:close/>
                <a:moveTo>
                  <a:pt x="109838" y="1608352"/>
                </a:moveTo>
                <a:lnTo>
                  <a:pt x="111572" y="1615655"/>
                </a:lnTo>
                <a:lnTo>
                  <a:pt x="111132" y="1617329"/>
                </a:lnTo>
                <a:lnTo>
                  <a:pt x="109816" y="1610779"/>
                </a:lnTo>
                <a:close/>
                <a:moveTo>
                  <a:pt x="161153" y="1543776"/>
                </a:moveTo>
                <a:lnTo>
                  <a:pt x="153352" y="1549696"/>
                </a:lnTo>
                <a:lnTo>
                  <a:pt x="151821" y="1575693"/>
                </a:lnTo>
                <a:lnTo>
                  <a:pt x="158932" y="1562837"/>
                </a:lnTo>
                <a:cubicBezTo>
                  <a:pt x="160364" y="1557195"/>
                  <a:pt x="161024" y="1550449"/>
                  <a:pt x="161153" y="1543776"/>
                </a:cubicBezTo>
                <a:close/>
                <a:moveTo>
                  <a:pt x="155006" y="1535342"/>
                </a:moveTo>
                <a:lnTo>
                  <a:pt x="154154" y="1536096"/>
                </a:lnTo>
                <a:lnTo>
                  <a:pt x="153935" y="1539806"/>
                </a:lnTo>
                <a:close/>
                <a:moveTo>
                  <a:pt x="162881" y="1525906"/>
                </a:moveTo>
                <a:lnTo>
                  <a:pt x="156189" y="1538985"/>
                </a:lnTo>
                <a:lnTo>
                  <a:pt x="161358" y="1535737"/>
                </a:lnTo>
                <a:lnTo>
                  <a:pt x="161432" y="1532844"/>
                </a:lnTo>
                <a:cubicBezTo>
                  <a:pt x="162041" y="1530838"/>
                  <a:pt x="162631" y="1528541"/>
                  <a:pt x="162881" y="1525906"/>
                </a:cubicBezTo>
                <a:close/>
                <a:moveTo>
                  <a:pt x="157974" y="1471223"/>
                </a:moveTo>
                <a:lnTo>
                  <a:pt x="156324" y="1499234"/>
                </a:lnTo>
                <a:lnTo>
                  <a:pt x="163457" y="1523149"/>
                </a:lnTo>
                <a:lnTo>
                  <a:pt x="166474" y="1508707"/>
                </a:lnTo>
                <a:cubicBezTo>
                  <a:pt x="166719" y="1508861"/>
                  <a:pt x="166942" y="1509042"/>
                  <a:pt x="167200" y="1509042"/>
                </a:cubicBezTo>
                <a:close/>
                <a:moveTo>
                  <a:pt x="85082" y="1444908"/>
                </a:moveTo>
                <a:cubicBezTo>
                  <a:pt x="86560" y="1444676"/>
                  <a:pt x="88259" y="1445071"/>
                  <a:pt x="89962" y="1445735"/>
                </a:cubicBezTo>
                <a:lnTo>
                  <a:pt x="86724" y="1503844"/>
                </a:lnTo>
                <a:lnTo>
                  <a:pt x="85331" y="1505133"/>
                </a:lnTo>
                <a:lnTo>
                  <a:pt x="85937" y="1507686"/>
                </a:lnTo>
                <a:cubicBezTo>
                  <a:pt x="81320" y="1509859"/>
                  <a:pt x="76644" y="1513997"/>
                  <a:pt x="76014" y="1513091"/>
                </a:cubicBezTo>
                <a:cubicBezTo>
                  <a:pt x="76771" y="1509323"/>
                  <a:pt x="82988" y="1501537"/>
                  <a:pt x="85905" y="1496377"/>
                </a:cubicBezTo>
                <a:cubicBezTo>
                  <a:pt x="85280" y="1495882"/>
                  <a:pt x="79485" y="1493222"/>
                  <a:pt x="79505" y="1491715"/>
                </a:cubicBezTo>
                <a:lnTo>
                  <a:pt x="86025" y="1487336"/>
                </a:lnTo>
                <a:lnTo>
                  <a:pt x="86745" y="1487577"/>
                </a:lnTo>
                <a:cubicBezTo>
                  <a:pt x="83933" y="1483397"/>
                  <a:pt x="74968" y="1478095"/>
                  <a:pt x="73987" y="1471054"/>
                </a:cubicBezTo>
                <a:cubicBezTo>
                  <a:pt x="73143" y="1464988"/>
                  <a:pt x="77578" y="1460417"/>
                  <a:pt x="84319" y="1458003"/>
                </a:cubicBezTo>
                <a:lnTo>
                  <a:pt x="80623" y="1451059"/>
                </a:lnTo>
                <a:cubicBezTo>
                  <a:pt x="81381" y="1446781"/>
                  <a:pt x="83016" y="1445233"/>
                  <a:pt x="85082" y="1444908"/>
                </a:cubicBezTo>
                <a:close/>
                <a:moveTo>
                  <a:pt x="110682" y="1346201"/>
                </a:moveTo>
                <a:lnTo>
                  <a:pt x="141321" y="1448929"/>
                </a:lnTo>
                <a:lnTo>
                  <a:pt x="115212" y="1550357"/>
                </a:lnTo>
                <a:lnTo>
                  <a:pt x="110034" y="1545189"/>
                </a:lnTo>
                <a:cubicBezTo>
                  <a:pt x="110204" y="1543195"/>
                  <a:pt x="110422" y="1541902"/>
                  <a:pt x="110647" y="1540557"/>
                </a:cubicBezTo>
                <a:lnTo>
                  <a:pt x="110302" y="1527138"/>
                </a:lnTo>
                <a:lnTo>
                  <a:pt x="109374" y="1527317"/>
                </a:lnTo>
                <a:lnTo>
                  <a:pt x="109532" y="1516890"/>
                </a:lnTo>
                <a:lnTo>
                  <a:pt x="105236" y="1524041"/>
                </a:lnTo>
                <a:close/>
                <a:moveTo>
                  <a:pt x="81853" y="1324075"/>
                </a:moveTo>
                <a:lnTo>
                  <a:pt x="93376" y="1328631"/>
                </a:lnTo>
                <a:lnTo>
                  <a:pt x="96537" y="1327720"/>
                </a:lnTo>
                <a:lnTo>
                  <a:pt x="90587" y="1434516"/>
                </a:lnTo>
                <a:lnTo>
                  <a:pt x="90489" y="1433776"/>
                </a:lnTo>
                <a:cubicBezTo>
                  <a:pt x="88988" y="1434509"/>
                  <a:pt x="87768" y="1434675"/>
                  <a:pt x="86967" y="1434120"/>
                </a:cubicBezTo>
                <a:cubicBezTo>
                  <a:pt x="87035" y="1429596"/>
                  <a:pt x="87966" y="1427800"/>
                  <a:pt x="89157" y="1425861"/>
                </a:cubicBezTo>
                <a:lnTo>
                  <a:pt x="88588" y="1421878"/>
                </a:lnTo>
                <a:cubicBezTo>
                  <a:pt x="81550" y="1423109"/>
                  <a:pt x="77101" y="1421606"/>
                  <a:pt x="77851" y="1416655"/>
                </a:cubicBezTo>
                <a:lnTo>
                  <a:pt x="85203" y="1404989"/>
                </a:lnTo>
                <a:lnTo>
                  <a:pt x="85594" y="1403891"/>
                </a:lnTo>
                <a:cubicBezTo>
                  <a:pt x="85589" y="1403900"/>
                  <a:pt x="85582" y="1403900"/>
                  <a:pt x="85575" y="1403901"/>
                </a:cubicBezTo>
                <a:lnTo>
                  <a:pt x="73224" y="1410855"/>
                </a:lnTo>
                <a:cubicBezTo>
                  <a:pt x="70391" y="1408943"/>
                  <a:pt x="76467" y="1395022"/>
                  <a:pt x="76368" y="1389266"/>
                </a:cubicBezTo>
                <a:lnTo>
                  <a:pt x="67538" y="1393086"/>
                </a:lnTo>
                <a:lnTo>
                  <a:pt x="67852" y="1392426"/>
                </a:lnTo>
                <a:lnTo>
                  <a:pt x="67507" y="1393100"/>
                </a:lnTo>
                <a:lnTo>
                  <a:pt x="64562" y="1394374"/>
                </a:lnTo>
                <a:cubicBezTo>
                  <a:pt x="64575" y="1391459"/>
                  <a:pt x="64717" y="1391128"/>
                  <a:pt x="64884" y="1390775"/>
                </a:cubicBezTo>
                <a:lnTo>
                  <a:pt x="68625" y="1384647"/>
                </a:lnTo>
                <a:cubicBezTo>
                  <a:pt x="63571" y="1385558"/>
                  <a:pt x="59825" y="1385123"/>
                  <a:pt x="58356" y="1380324"/>
                </a:cubicBezTo>
                <a:cubicBezTo>
                  <a:pt x="59378" y="1375263"/>
                  <a:pt x="68387" y="1368030"/>
                  <a:pt x="70413" y="1365401"/>
                </a:cubicBezTo>
                <a:lnTo>
                  <a:pt x="70505" y="1364556"/>
                </a:lnTo>
                <a:lnTo>
                  <a:pt x="64001" y="1364375"/>
                </a:lnTo>
                <a:cubicBezTo>
                  <a:pt x="63991" y="1363391"/>
                  <a:pt x="69809" y="1359216"/>
                  <a:pt x="70439" y="1358628"/>
                </a:cubicBezTo>
                <a:cubicBezTo>
                  <a:pt x="67562" y="1356443"/>
                  <a:pt x="61435" y="1353907"/>
                  <a:pt x="60630" y="1351704"/>
                </a:cubicBezTo>
                <a:cubicBezTo>
                  <a:pt x="61700" y="1350256"/>
                  <a:pt x="74110" y="1353457"/>
                  <a:pt x="76856" y="1349949"/>
                </a:cubicBezTo>
                <a:lnTo>
                  <a:pt x="77876" y="1342892"/>
                </a:lnTo>
                <a:lnTo>
                  <a:pt x="76635" y="1341948"/>
                </a:lnTo>
                <a:lnTo>
                  <a:pt x="77798" y="1340454"/>
                </a:lnTo>
                <a:lnTo>
                  <a:pt x="77111" y="1330650"/>
                </a:lnTo>
                <a:lnTo>
                  <a:pt x="80434" y="1329867"/>
                </a:lnTo>
                <a:cubicBezTo>
                  <a:pt x="80349" y="1328557"/>
                  <a:pt x="80360" y="1327340"/>
                  <a:pt x="80564" y="1326335"/>
                </a:cubicBezTo>
                <a:close/>
                <a:moveTo>
                  <a:pt x="61016" y="1314386"/>
                </a:moveTo>
                <a:lnTo>
                  <a:pt x="57342" y="1318445"/>
                </a:lnTo>
                <a:cubicBezTo>
                  <a:pt x="56058" y="1318760"/>
                  <a:pt x="54965" y="1318380"/>
                  <a:pt x="54095" y="1316024"/>
                </a:cubicBezTo>
                <a:cubicBezTo>
                  <a:pt x="56463" y="1315571"/>
                  <a:pt x="58772" y="1315032"/>
                  <a:pt x="61016" y="1314386"/>
                </a:cubicBezTo>
                <a:close/>
                <a:moveTo>
                  <a:pt x="2512867" y="1308915"/>
                </a:moveTo>
                <a:lnTo>
                  <a:pt x="2518559" y="1317302"/>
                </a:lnTo>
                <a:cubicBezTo>
                  <a:pt x="2517051" y="1317740"/>
                  <a:pt x="2515625" y="1318361"/>
                  <a:pt x="2514289" y="1319175"/>
                </a:cubicBezTo>
                <a:close/>
                <a:moveTo>
                  <a:pt x="2541615" y="1307233"/>
                </a:moveTo>
                <a:cubicBezTo>
                  <a:pt x="2542899" y="1306917"/>
                  <a:pt x="2543992" y="1307296"/>
                  <a:pt x="2544861" y="1309652"/>
                </a:cubicBezTo>
                <a:cubicBezTo>
                  <a:pt x="2542495" y="1310105"/>
                  <a:pt x="2540184" y="1310646"/>
                  <a:pt x="2537940" y="1311290"/>
                </a:cubicBezTo>
                <a:close/>
                <a:moveTo>
                  <a:pt x="84667" y="1306501"/>
                </a:moveTo>
                <a:lnTo>
                  <a:pt x="86089" y="1316761"/>
                </a:lnTo>
                <a:lnTo>
                  <a:pt x="80399" y="1308375"/>
                </a:lnTo>
                <a:cubicBezTo>
                  <a:pt x="81906" y="1307937"/>
                  <a:pt x="83331" y="1307317"/>
                  <a:pt x="84667" y="1306501"/>
                </a:cubicBezTo>
                <a:close/>
                <a:moveTo>
                  <a:pt x="96006" y="1296994"/>
                </a:moveTo>
                <a:lnTo>
                  <a:pt x="97896" y="1303334"/>
                </a:lnTo>
                <a:lnTo>
                  <a:pt x="96741" y="1324065"/>
                </a:lnTo>
                <a:cubicBezTo>
                  <a:pt x="96003" y="1320638"/>
                  <a:pt x="94937" y="1317117"/>
                  <a:pt x="94347" y="1313986"/>
                </a:cubicBezTo>
                <a:lnTo>
                  <a:pt x="88675" y="1319610"/>
                </a:lnTo>
                <a:lnTo>
                  <a:pt x="87350" y="1316284"/>
                </a:lnTo>
                <a:cubicBezTo>
                  <a:pt x="86962" y="1313379"/>
                  <a:pt x="87373" y="1309176"/>
                  <a:pt x="87923" y="1304604"/>
                </a:cubicBezTo>
                <a:close/>
                <a:moveTo>
                  <a:pt x="83507" y="1273148"/>
                </a:moveTo>
                <a:lnTo>
                  <a:pt x="89621" y="1275586"/>
                </a:lnTo>
                <a:lnTo>
                  <a:pt x="91811" y="1282927"/>
                </a:lnTo>
                <a:lnTo>
                  <a:pt x="82615" y="1277055"/>
                </a:lnTo>
                <a:close/>
                <a:moveTo>
                  <a:pt x="136864" y="1260897"/>
                </a:moveTo>
                <a:lnTo>
                  <a:pt x="135630" y="1263758"/>
                </a:lnTo>
                <a:lnTo>
                  <a:pt x="137426" y="1264146"/>
                </a:lnTo>
                <a:lnTo>
                  <a:pt x="137611" y="1263718"/>
                </a:lnTo>
                <a:lnTo>
                  <a:pt x="137645" y="1263452"/>
                </a:lnTo>
                <a:cubicBezTo>
                  <a:pt x="137440" y="1262533"/>
                  <a:pt x="137215" y="1261609"/>
                  <a:pt x="136864" y="1260897"/>
                </a:cubicBezTo>
                <a:close/>
                <a:moveTo>
                  <a:pt x="81054" y="1259038"/>
                </a:moveTo>
                <a:lnTo>
                  <a:pt x="81113" y="1276097"/>
                </a:lnTo>
                <a:cubicBezTo>
                  <a:pt x="75404" y="1271865"/>
                  <a:pt x="67876" y="1268242"/>
                  <a:pt x="59462" y="1264525"/>
                </a:cubicBezTo>
                <a:lnTo>
                  <a:pt x="59484" y="1263567"/>
                </a:lnTo>
                <a:lnTo>
                  <a:pt x="75055" y="1269777"/>
                </a:lnTo>
                <a:close/>
                <a:moveTo>
                  <a:pt x="26074" y="1221255"/>
                </a:moveTo>
                <a:lnTo>
                  <a:pt x="27633" y="1225343"/>
                </a:lnTo>
                <a:lnTo>
                  <a:pt x="25933" y="1223790"/>
                </a:lnTo>
                <a:close/>
                <a:moveTo>
                  <a:pt x="10584" y="1190324"/>
                </a:moveTo>
                <a:lnTo>
                  <a:pt x="16480" y="1215157"/>
                </a:lnTo>
                <a:cubicBezTo>
                  <a:pt x="11369" y="1210295"/>
                  <a:pt x="5759" y="1205300"/>
                  <a:pt x="0" y="1200107"/>
                </a:cubicBezTo>
                <a:close/>
                <a:moveTo>
                  <a:pt x="61405" y="1180983"/>
                </a:moveTo>
                <a:lnTo>
                  <a:pt x="81011" y="1246720"/>
                </a:lnTo>
                <a:lnTo>
                  <a:pt x="81047" y="1257004"/>
                </a:lnTo>
                <a:lnTo>
                  <a:pt x="59927" y="1244526"/>
                </a:lnTo>
                <a:close/>
                <a:moveTo>
                  <a:pt x="28482" y="1178031"/>
                </a:moveTo>
                <a:lnTo>
                  <a:pt x="32221" y="1178483"/>
                </a:lnTo>
                <a:lnTo>
                  <a:pt x="27242" y="1200287"/>
                </a:lnTo>
                <a:close/>
                <a:moveTo>
                  <a:pt x="80544" y="1111526"/>
                </a:moveTo>
                <a:lnTo>
                  <a:pt x="80692" y="1154421"/>
                </a:lnTo>
                <a:lnTo>
                  <a:pt x="73967" y="1126852"/>
                </a:lnTo>
                <a:cubicBezTo>
                  <a:pt x="74873" y="1126121"/>
                  <a:pt x="75423" y="1125213"/>
                  <a:pt x="75918" y="1124326"/>
                </a:cubicBezTo>
                <a:close/>
                <a:moveTo>
                  <a:pt x="182199" y="1059909"/>
                </a:moveTo>
                <a:lnTo>
                  <a:pt x="181009" y="1080111"/>
                </a:lnTo>
                <a:lnTo>
                  <a:pt x="189790" y="1064395"/>
                </a:lnTo>
                <a:close/>
                <a:moveTo>
                  <a:pt x="88452" y="1059314"/>
                </a:moveTo>
                <a:lnTo>
                  <a:pt x="101136" y="1064371"/>
                </a:lnTo>
                <a:lnTo>
                  <a:pt x="109927" y="1087421"/>
                </a:lnTo>
                <a:lnTo>
                  <a:pt x="108032" y="1121430"/>
                </a:lnTo>
                <a:close/>
                <a:moveTo>
                  <a:pt x="71809" y="1052676"/>
                </a:moveTo>
                <a:lnTo>
                  <a:pt x="80352" y="1056082"/>
                </a:lnTo>
                <a:lnTo>
                  <a:pt x="80443" y="1082365"/>
                </a:lnTo>
                <a:cubicBezTo>
                  <a:pt x="75683" y="1080386"/>
                  <a:pt x="70052" y="1078528"/>
                  <a:pt x="63830" y="1076740"/>
                </a:cubicBezTo>
                <a:lnTo>
                  <a:pt x="64158" y="1062650"/>
                </a:lnTo>
                <a:close/>
                <a:moveTo>
                  <a:pt x="114543" y="1004038"/>
                </a:moveTo>
                <a:cubicBezTo>
                  <a:pt x="114553" y="1004039"/>
                  <a:pt x="114563" y="1004043"/>
                  <a:pt x="114573" y="1004042"/>
                </a:cubicBezTo>
                <a:lnTo>
                  <a:pt x="114358" y="1007888"/>
                </a:lnTo>
                <a:lnTo>
                  <a:pt x="113963" y="1005127"/>
                </a:lnTo>
                <a:cubicBezTo>
                  <a:pt x="114075" y="1004652"/>
                  <a:pt x="114238" y="1004206"/>
                  <a:pt x="114543" y="1004038"/>
                </a:cubicBezTo>
                <a:close/>
                <a:moveTo>
                  <a:pt x="80089" y="980523"/>
                </a:moveTo>
                <a:lnTo>
                  <a:pt x="80115" y="987898"/>
                </a:lnTo>
                <a:lnTo>
                  <a:pt x="77658" y="982719"/>
                </a:lnTo>
                <a:close/>
                <a:moveTo>
                  <a:pt x="94748" y="904657"/>
                </a:moveTo>
                <a:lnTo>
                  <a:pt x="90061" y="925186"/>
                </a:lnTo>
                <a:lnTo>
                  <a:pt x="71546" y="939543"/>
                </a:lnTo>
                <a:lnTo>
                  <a:pt x="71035" y="937955"/>
                </a:lnTo>
                <a:lnTo>
                  <a:pt x="75046" y="929502"/>
                </a:lnTo>
                <a:cubicBezTo>
                  <a:pt x="81104" y="924619"/>
                  <a:pt x="85120" y="918972"/>
                  <a:pt x="85833" y="912713"/>
                </a:cubicBezTo>
                <a:close/>
                <a:moveTo>
                  <a:pt x="102087" y="872518"/>
                </a:moveTo>
                <a:lnTo>
                  <a:pt x="99834" y="882384"/>
                </a:lnTo>
                <a:lnTo>
                  <a:pt x="95992" y="885363"/>
                </a:lnTo>
                <a:close/>
                <a:moveTo>
                  <a:pt x="73465" y="849850"/>
                </a:moveTo>
                <a:lnTo>
                  <a:pt x="79644" y="851921"/>
                </a:lnTo>
                <a:lnTo>
                  <a:pt x="79682" y="862955"/>
                </a:lnTo>
                <a:lnTo>
                  <a:pt x="73312" y="850503"/>
                </a:lnTo>
                <a:close/>
                <a:moveTo>
                  <a:pt x="237777" y="775410"/>
                </a:moveTo>
                <a:lnTo>
                  <a:pt x="197098" y="806957"/>
                </a:lnTo>
                <a:lnTo>
                  <a:pt x="196773" y="812464"/>
                </a:lnTo>
                <a:close/>
                <a:moveTo>
                  <a:pt x="89275" y="712774"/>
                </a:moveTo>
                <a:lnTo>
                  <a:pt x="75574" y="765999"/>
                </a:lnTo>
                <a:lnTo>
                  <a:pt x="60825" y="752392"/>
                </a:lnTo>
                <a:lnTo>
                  <a:pt x="65361" y="741879"/>
                </a:lnTo>
                <a:lnTo>
                  <a:pt x="65655" y="741605"/>
                </a:lnTo>
                <a:cubicBezTo>
                  <a:pt x="65625" y="741538"/>
                  <a:pt x="65594" y="741471"/>
                  <a:pt x="65534" y="741478"/>
                </a:cubicBezTo>
                <a:lnTo>
                  <a:pt x="68663" y="734225"/>
                </a:lnTo>
                <a:cubicBezTo>
                  <a:pt x="70380" y="737642"/>
                  <a:pt x="72707" y="738528"/>
                  <a:pt x="74531" y="737352"/>
                </a:cubicBezTo>
                <a:lnTo>
                  <a:pt x="78848" y="717856"/>
                </a:lnTo>
                <a:close/>
                <a:moveTo>
                  <a:pt x="336208" y="691818"/>
                </a:moveTo>
                <a:lnTo>
                  <a:pt x="322545" y="744898"/>
                </a:lnTo>
                <a:lnTo>
                  <a:pt x="194924" y="843866"/>
                </a:lnTo>
                <a:lnTo>
                  <a:pt x="192878" y="878604"/>
                </a:lnTo>
                <a:lnTo>
                  <a:pt x="316999" y="766442"/>
                </a:lnTo>
                <a:lnTo>
                  <a:pt x="233635" y="1090300"/>
                </a:lnTo>
                <a:lnTo>
                  <a:pt x="190388" y="1064748"/>
                </a:lnTo>
                <a:lnTo>
                  <a:pt x="180824" y="1083254"/>
                </a:lnTo>
                <a:lnTo>
                  <a:pt x="180082" y="1095857"/>
                </a:lnTo>
                <a:lnTo>
                  <a:pt x="227353" y="1114708"/>
                </a:lnTo>
                <a:lnTo>
                  <a:pt x="164617" y="1358424"/>
                </a:lnTo>
                <a:lnTo>
                  <a:pt x="159553" y="1444423"/>
                </a:lnTo>
                <a:lnTo>
                  <a:pt x="236124" y="1118206"/>
                </a:lnTo>
                <a:lnTo>
                  <a:pt x="279084" y="1135340"/>
                </a:lnTo>
                <a:cubicBezTo>
                  <a:pt x="280588" y="1129703"/>
                  <a:pt x="282079" y="1124275"/>
                  <a:pt x="283255" y="1119618"/>
                </a:cubicBezTo>
                <a:lnTo>
                  <a:pt x="241573" y="1094992"/>
                </a:lnTo>
                <a:lnTo>
                  <a:pt x="319148" y="764500"/>
                </a:lnTo>
                <a:lnTo>
                  <a:pt x="331836" y="753035"/>
                </a:lnTo>
                <a:lnTo>
                  <a:pt x="334750" y="735433"/>
                </a:lnTo>
                <a:lnTo>
                  <a:pt x="324018" y="743755"/>
                </a:lnTo>
                <a:close/>
                <a:moveTo>
                  <a:pt x="146137" y="451255"/>
                </a:moveTo>
                <a:lnTo>
                  <a:pt x="144102" y="455233"/>
                </a:lnTo>
                <a:cubicBezTo>
                  <a:pt x="143833" y="453395"/>
                  <a:pt x="144783" y="452163"/>
                  <a:pt x="146137" y="451255"/>
                </a:cubicBezTo>
                <a:close/>
                <a:moveTo>
                  <a:pt x="160196" y="430125"/>
                </a:moveTo>
                <a:lnTo>
                  <a:pt x="161924" y="430544"/>
                </a:lnTo>
                <a:lnTo>
                  <a:pt x="137076" y="527077"/>
                </a:lnTo>
                <a:cubicBezTo>
                  <a:pt x="133638" y="523986"/>
                  <a:pt x="130046" y="520988"/>
                  <a:pt x="126402" y="518083"/>
                </a:cubicBezTo>
                <a:lnTo>
                  <a:pt x="132442" y="514318"/>
                </a:lnTo>
                <a:lnTo>
                  <a:pt x="128746" y="507616"/>
                </a:lnTo>
                <a:cubicBezTo>
                  <a:pt x="130260" y="499310"/>
                  <a:pt x="135286" y="501567"/>
                  <a:pt x="140243" y="502723"/>
                </a:cubicBezTo>
                <a:cubicBezTo>
                  <a:pt x="140356" y="496261"/>
                  <a:pt x="136967" y="485115"/>
                  <a:pt x="137459" y="478038"/>
                </a:cubicBezTo>
                <a:lnTo>
                  <a:pt x="139666" y="473388"/>
                </a:lnTo>
                <a:lnTo>
                  <a:pt x="149598" y="475471"/>
                </a:lnTo>
                <a:cubicBezTo>
                  <a:pt x="149605" y="475471"/>
                  <a:pt x="149611" y="475467"/>
                  <a:pt x="149617" y="475471"/>
                </a:cubicBezTo>
                <a:lnTo>
                  <a:pt x="149235" y="474106"/>
                </a:lnTo>
                <a:lnTo>
                  <a:pt x="143803" y="464670"/>
                </a:lnTo>
                <a:lnTo>
                  <a:pt x="151590" y="448260"/>
                </a:lnTo>
                <a:cubicBezTo>
                  <a:pt x="152673" y="446937"/>
                  <a:pt x="154191" y="446391"/>
                  <a:pt x="155806" y="445944"/>
                </a:cubicBezTo>
                <a:lnTo>
                  <a:pt x="154233" y="442690"/>
                </a:lnTo>
                <a:close/>
                <a:moveTo>
                  <a:pt x="157156" y="429722"/>
                </a:moveTo>
                <a:lnTo>
                  <a:pt x="152429" y="438959"/>
                </a:lnTo>
                <a:lnTo>
                  <a:pt x="151388" y="436805"/>
                </a:lnTo>
                <a:close/>
                <a:moveTo>
                  <a:pt x="170311" y="392245"/>
                </a:moveTo>
                <a:cubicBezTo>
                  <a:pt x="170742" y="392432"/>
                  <a:pt x="171185" y="392637"/>
                  <a:pt x="171611" y="392910"/>
                </a:cubicBezTo>
                <a:lnTo>
                  <a:pt x="167175" y="410141"/>
                </a:lnTo>
                <a:lnTo>
                  <a:pt x="164530" y="415312"/>
                </a:lnTo>
                <a:cubicBezTo>
                  <a:pt x="163254" y="405645"/>
                  <a:pt x="161590" y="395835"/>
                  <a:pt x="163969" y="392353"/>
                </a:cubicBezTo>
                <a:cubicBezTo>
                  <a:pt x="165156" y="390616"/>
                  <a:pt x="167486" y="391024"/>
                  <a:pt x="170311" y="392245"/>
                </a:cubicBezTo>
                <a:close/>
                <a:moveTo>
                  <a:pt x="196552" y="348491"/>
                </a:moveTo>
                <a:lnTo>
                  <a:pt x="198464" y="348997"/>
                </a:lnTo>
                <a:lnTo>
                  <a:pt x="195395" y="354994"/>
                </a:lnTo>
                <a:close/>
                <a:moveTo>
                  <a:pt x="157384" y="308928"/>
                </a:moveTo>
                <a:cubicBezTo>
                  <a:pt x="158909" y="308746"/>
                  <a:pt x="160597" y="309335"/>
                  <a:pt x="162347" y="310710"/>
                </a:cubicBezTo>
                <a:lnTo>
                  <a:pt x="156403" y="310710"/>
                </a:lnTo>
                <a:cubicBezTo>
                  <a:pt x="156710" y="309047"/>
                  <a:pt x="157043" y="308967"/>
                  <a:pt x="157384" y="308928"/>
                </a:cubicBezTo>
                <a:close/>
                <a:moveTo>
                  <a:pt x="1717150" y="108091"/>
                </a:moveTo>
                <a:cubicBezTo>
                  <a:pt x="1717598" y="110117"/>
                  <a:pt x="1718232" y="112034"/>
                  <a:pt x="1719064" y="113831"/>
                </a:cubicBezTo>
                <a:lnTo>
                  <a:pt x="1708576" y="115743"/>
                </a:lnTo>
                <a:cubicBezTo>
                  <a:pt x="1707554" y="114627"/>
                  <a:pt x="1712396" y="111431"/>
                  <a:pt x="1717150" y="108091"/>
                </a:cubicBezTo>
                <a:close/>
                <a:moveTo>
                  <a:pt x="1709329" y="72729"/>
                </a:moveTo>
                <a:cubicBezTo>
                  <a:pt x="1709791" y="75910"/>
                  <a:pt x="1710344" y="79017"/>
                  <a:pt x="1711004" y="82032"/>
                </a:cubicBezTo>
                <a:lnTo>
                  <a:pt x="1706855" y="77092"/>
                </a:lnTo>
                <a:cubicBezTo>
                  <a:pt x="1706532" y="75367"/>
                  <a:pt x="1706920" y="73897"/>
                  <a:pt x="1709329" y="72729"/>
                </a:cubicBezTo>
                <a:close/>
                <a:moveTo>
                  <a:pt x="1827839" y="0"/>
                </a:moveTo>
                <a:cubicBezTo>
                  <a:pt x="1835970" y="11062"/>
                  <a:pt x="1843594" y="22176"/>
                  <a:pt x="1850911" y="32822"/>
                </a:cubicBezTo>
                <a:cubicBezTo>
                  <a:pt x="1846982" y="57850"/>
                  <a:pt x="1846455" y="75245"/>
                  <a:pt x="1853558" y="75606"/>
                </a:cubicBezTo>
                <a:cubicBezTo>
                  <a:pt x="1857156" y="75788"/>
                  <a:pt x="1862611" y="69303"/>
                  <a:pt x="1869012" y="58683"/>
                </a:cubicBezTo>
                <a:cubicBezTo>
                  <a:pt x="1882978" y="78744"/>
                  <a:pt x="1895408" y="94797"/>
                  <a:pt x="1905315" y="102067"/>
                </a:cubicBezTo>
                <a:cubicBezTo>
                  <a:pt x="1913892" y="108362"/>
                  <a:pt x="1920296" y="111386"/>
                  <a:pt x="1925897" y="111849"/>
                </a:cubicBezTo>
                <a:lnTo>
                  <a:pt x="1933615" y="130228"/>
                </a:lnTo>
                <a:lnTo>
                  <a:pt x="1940313" y="125727"/>
                </a:lnTo>
                <a:lnTo>
                  <a:pt x="1941972" y="125886"/>
                </a:lnTo>
                <a:cubicBezTo>
                  <a:pt x="1946695" y="116896"/>
                  <a:pt x="1951449" y="97680"/>
                  <a:pt x="1956733" y="74516"/>
                </a:cubicBezTo>
                <a:cubicBezTo>
                  <a:pt x="1978988" y="103450"/>
                  <a:pt x="2002488" y="123704"/>
                  <a:pt x="2028201" y="118062"/>
                </a:cubicBezTo>
                <a:cubicBezTo>
                  <a:pt x="2037701" y="115980"/>
                  <a:pt x="2046222" y="110583"/>
                  <a:pt x="2052964" y="102614"/>
                </a:cubicBezTo>
                <a:lnTo>
                  <a:pt x="2067663" y="112215"/>
                </a:lnTo>
                <a:cubicBezTo>
                  <a:pt x="2071107" y="112002"/>
                  <a:pt x="2073340" y="108870"/>
                  <a:pt x="2075097" y="104295"/>
                </a:cubicBezTo>
                <a:cubicBezTo>
                  <a:pt x="2083573" y="102723"/>
                  <a:pt x="2090993" y="99104"/>
                  <a:pt x="2098663" y="94313"/>
                </a:cubicBezTo>
                <a:cubicBezTo>
                  <a:pt x="2110180" y="111956"/>
                  <a:pt x="2122371" y="122294"/>
                  <a:pt x="2135406" y="118062"/>
                </a:cubicBezTo>
                <a:cubicBezTo>
                  <a:pt x="2140719" y="116338"/>
                  <a:pt x="2145580" y="112345"/>
                  <a:pt x="2149449" y="106504"/>
                </a:cubicBezTo>
                <a:cubicBezTo>
                  <a:pt x="2148675" y="113647"/>
                  <a:pt x="2150513" y="118020"/>
                  <a:pt x="2155474" y="118604"/>
                </a:cubicBezTo>
                <a:lnTo>
                  <a:pt x="2186134" y="97979"/>
                </a:lnTo>
                <a:cubicBezTo>
                  <a:pt x="2178314" y="118756"/>
                  <a:pt x="2176727" y="132996"/>
                  <a:pt x="2185955" y="134084"/>
                </a:cubicBezTo>
                <a:cubicBezTo>
                  <a:pt x="2192153" y="134812"/>
                  <a:pt x="2203450" y="126318"/>
                  <a:pt x="2217749" y="112853"/>
                </a:cubicBezTo>
                <a:cubicBezTo>
                  <a:pt x="2217931" y="116209"/>
                  <a:pt x="2219220" y="118221"/>
                  <a:pt x="2221419" y="118603"/>
                </a:cubicBezTo>
                <a:lnTo>
                  <a:pt x="2242140" y="97979"/>
                </a:lnTo>
                <a:cubicBezTo>
                  <a:pt x="2236854" y="118756"/>
                  <a:pt x="2235783" y="132996"/>
                  <a:pt x="2242018" y="134083"/>
                </a:cubicBezTo>
                <a:cubicBezTo>
                  <a:pt x="2250184" y="135502"/>
                  <a:pt x="2271441" y="101886"/>
                  <a:pt x="2297432" y="64869"/>
                </a:cubicBezTo>
                <a:lnTo>
                  <a:pt x="2300190" y="68610"/>
                </a:lnTo>
                <a:cubicBezTo>
                  <a:pt x="2300305" y="75750"/>
                  <a:pt x="2301672" y="81776"/>
                  <a:pt x="2306625" y="86187"/>
                </a:cubicBezTo>
                <a:lnTo>
                  <a:pt x="2300947" y="100202"/>
                </a:lnTo>
                <a:cubicBezTo>
                  <a:pt x="2302659" y="103690"/>
                  <a:pt x="2308638" y="105811"/>
                  <a:pt x="2320878" y="106008"/>
                </a:cubicBezTo>
                <a:cubicBezTo>
                  <a:pt x="2333539" y="138278"/>
                  <a:pt x="2344270" y="171802"/>
                  <a:pt x="2353966" y="192865"/>
                </a:cubicBezTo>
                <a:cubicBezTo>
                  <a:pt x="2355932" y="192779"/>
                  <a:pt x="2357791" y="192777"/>
                  <a:pt x="2358900" y="193402"/>
                </a:cubicBezTo>
                <a:lnTo>
                  <a:pt x="2364282" y="194266"/>
                </a:lnTo>
                <a:cubicBezTo>
                  <a:pt x="2367548" y="196453"/>
                  <a:pt x="2364768" y="201515"/>
                  <a:pt x="2360963" y="207220"/>
                </a:cubicBezTo>
                <a:cubicBezTo>
                  <a:pt x="2361167" y="207894"/>
                  <a:pt x="2361485" y="208525"/>
                  <a:pt x="2361800" y="209110"/>
                </a:cubicBezTo>
                <a:lnTo>
                  <a:pt x="2365234" y="213348"/>
                </a:lnTo>
                <a:lnTo>
                  <a:pt x="2367659" y="212834"/>
                </a:lnTo>
                <a:lnTo>
                  <a:pt x="2368276" y="213349"/>
                </a:lnTo>
                <a:lnTo>
                  <a:pt x="2377264" y="212061"/>
                </a:lnTo>
                <a:lnTo>
                  <a:pt x="2380006" y="213213"/>
                </a:lnTo>
                <a:cubicBezTo>
                  <a:pt x="2380195" y="212823"/>
                  <a:pt x="2380383" y="212424"/>
                  <a:pt x="2380549" y="212019"/>
                </a:cubicBezTo>
                <a:lnTo>
                  <a:pt x="2385736" y="211964"/>
                </a:lnTo>
                <a:lnTo>
                  <a:pt x="2390136" y="213213"/>
                </a:lnTo>
                <a:cubicBezTo>
                  <a:pt x="2391367" y="211492"/>
                  <a:pt x="2392579" y="209616"/>
                  <a:pt x="2393831" y="207713"/>
                </a:cubicBezTo>
                <a:cubicBezTo>
                  <a:pt x="2397147" y="218662"/>
                  <a:pt x="2401285" y="227941"/>
                  <a:pt x="2406385" y="234381"/>
                </a:cubicBezTo>
                <a:lnTo>
                  <a:pt x="2424294" y="238142"/>
                </a:lnTo>
                <a:lnTo>
                  <a:pt x="2420470" y="244024"/>
                </a:lnTo>
                <a:cubicBezTo>
                  <a:pt x="2421929" y="244071"/>
                  <a:pt x="2423387" y="243864"/>
                  <a:pt x="2424746" y="242866"/>
                </a:cubicBezTo>
                <a:cubicBezTo>
                  <a:pt x="2424597" y="257550"/>
                  <a:pt x="2424335" y="274073"/>
                  <a:pt x="2424156" y="290692"/>
                </a:cubicBezTo>
                <a:cubicBezTo>
                  <a:pt x="2428055" y="274899"/>
                  <a:pt x="2432059" y="252487"/>
                  <a:pt x="2432811" y="256151"/>
                </a:cubicBezTo>
                <a:cubicBezTo>
                  <a:pt x="2434100" y="262420"/>
                  <a:pt x="2427688" y="312649"/>
                  <a:pt x="2425145" y="343174"/>
                </a:cubicBezTo>
                <a:lnTo>
                  <a:pt x="2429148" y="350277"/>
                </a:lnTo>
                <a:lnTo>
                  <a:pt x="2432670" y="354571"/>
                </a:lnTo>
                <a:cubicBezTo>
                  <a:pt x="2437736" y="327207"/>
                  <a:pt x="2443645" y="273090"/>
                  <a:pt x="2444985" y="276597"/>
                </a:cubicBezTo>
                <a:cubicBezTo>
                  <a:pt x="2446418" y="280341"/>
                  <a:pt x="2443251" y="324532"/>
                  <a:pt x="2440783" y="364834"/>
                </a:cubicBezTo>
                <a:lnTo>
                  <a:pt x="2445945" y="356335"/>
                </a:lnTo>
                <a:lnTo>
                  <a:pt x="2444921" y="371834"/>
                </a:lnTo>
                <a:cubicBezTo>
                  <a:pt x="2445742" y="372781"/>
                  <a:pt x="2446551" y="374077"/>
                  <a:pt x="2447349" y="375388"/>
                </a:cubicBezTo>
                <a:lnTo>
                  <a:pt x="2447085" y="376517"/>
                </a:lnTo>
                <a:lnTo>
                  <a:pt x="2372347" y="376517"/>
                </a:lnTo>
                <a:lnTo>
                  <a:pt x="2372347" y="431549"/>
                </a:lnTo>
                <a:cubicBezTo>
                  <a:pt x="2373975" y="419255"/>
                  <a:pt x="2375457" y="410405"/>
                  <a:pt x="2376500" y="411972"/>
                </a:cubicBezTo>
                <a:lnTo>
                  <a:pt x="2377721" y="439489"/>
                </a:lnTo>
                <a:lnTo>
                  <a:pt x="2380020" y="481006"/>
                </a:lnTo>
                <a:cubicBezTo>
                  <a:pt x="2380851" y="484699"/>
                  <a:pt x="2381734" y="488643"/>
                  <a:pt x="2382538" y="491702"/>
                </a:cubicBezTo>
                <a:lnTo>
                  <a:pt x="2383738" y="489837"/>
                </a:lnTo>
                <a:lnTo>
                  <a:pt x="2390990" y="481242"/>
                </a:lnTo>
                <a:lnTo>
                  <a:pt x="2396110" y="468279"/>
                </a:lnTo>
                <a:cubicBezTo>
                  <a:pt x="2398965" y="466671"/>
                  <a:pt x="2400421" y="476788"/>
                  <a:pt x="2400586" y="491957"/>
                </a:cubicBezTo>
                <a:lnTo>
                  <a:pt x="2406645" y="483622"/>
                </a:lnTo>
                <a:cubicBezTo>
                  <a:pt x="2406258" y="498899"/>
                  <a:pt x="2405510" y="504431"/>
                  <a:pt x="2404892" y="509936"/>
                </a:cubicBezTo>
                <a:cubicBezTo>
                  <a:pt x="2408847" y="510684"/>
                  <a:pt x="2417480" y="498155"/>
                  <a:pt x="2419208" y="504754"/>
                </a:cubicBezTo>
                <a:cubicBezTo>
                  <a:pt x="2418068" y="520743"/>
                  <a:pt x="2417070" y="526578"/>
                  <a:pt x="2416270" y="532135"/>
                </a:cubicBezTo>
                <a:cubicBezTo>
                  <a:pt x="2416270" y="532151"/>
                  <a:pt x="2416270" y="532164"/>
                  <a:pt x="2416268" y="532179"/>
                </a:cubicBezTo>
                <a:lnTo>
                  <a:pt x="2416959" y="531392"/>
                </a:lnTo>
                <a:lnTo>
                  <a:pt x="2423862" y="515766"/>
                </a:lnTo>
                <a:lnTo>
                  <a:pt x="2427173" y="535575"/>
                </a:lnTo>
                <a:lnTo>
                  <a:pt x="2426650" y="539895"/>
                </a:lnTo>
                <a:lnTo>
                  <a:pt x="2428845" y="545618"/>
                </a:lnTo>
                <a:cubicBezTo>
                  <a:pt x="2429157" y="546652"/>
                  <a:pt x="2429156" y="547032"/>
                  <a:pt x="2429154" y="547417"/>
                </a:cubicBezTo>
                <a:lnTo>
                  <a:pt x="2429514" y="546998"/>
                </a:lnTo>
                <a:lnTo>
                  <a:pt x="2435621" y="562128"/>
                </a:lnTo>
                <a:cubicBezTo>
                  <a:pt x="2435213" y="565308"/>
                  <a:pt x="2434762" y="568481"/>
                  <a:pt x="2434346" y="571651"/>
                </a:cubicBezTo>
                <a:cubicBezTo>
                  <a:pt x="2435662" y="572134"/>
                  <a:pt x="2437398" y="571541"/>
                  <a:pt x="2439286" y="570543"/>
                </a:cubicBezTo>
                <a:cubicBezTo>
                  <a:pt x="2439535" y="570085"/>
                  <a:pt x="2439785" y="569987"/>
                  <a:pt x="2440015" y="570111"/>
                </a:cubicBezTo>
                <a:lnTo>
                  <a:pt x="2440134" y="570042"/>
                </a:lnTo>
                <a:lnTo>
                  <a:pt x="2452333" y="580331"/>
                </a:lnTo>
                <a:cubicBezTo>
                  <a:pt x="2451796" y="584770"/>
                  <a:pt x="2450954" y="589479"/>
                  <a:pt x="2450088" y="594255"/>
                </a:cubicBezTo>
                <a:cubicBezTo>
                  <a:pt x="2425312" y="573285"/>
                  <a:pt x="2402757" y="554131"/>
                  <a:pt x="2401776" y="571135"/>
                </a:cubicBezTo>
                <a:cubicBezTo>
                  <a:pt x="2401003" y="584542"/>
                  <a:pt x="2421080" y="621433"/>
                  <a:pt x="2441521" y="664482"/>
                </a:cubicBezTo>
                <a:cubicBezTo>
                  <a:pt x="2442894" y="675001"/>
                  <a:pt x="2445290" y="687791"/>
                  <a:pt x="2448064" y="700545"/>
                </a:cubicBezTo>
                <a:cubicBezTo>
                  <a:pt x="2421816" y="685405"/>
                  <a:pt x="2397156" y="670585"/>
                  <a:pt x="2396850" y="688659"/>
                </a:cubicBezTo>
                <a:cubicBezTo>
                  <a:pt x="2396701" y="697655"/>
                  <a:pt x="2405739" y="714355"/>
                  <a:pt x="2418133" y="735199"/>
                </a:cubicBezTo>
                <a:lnTo>
                  <a:pt x="2419684" y="737848"/>
                </a:lnTo>
                <a:cubicBezTo>
                  <a:pt x="2426338" y="749224"/>
                  <a:pt x="2433853" y="761606"/>
                  <a:pt x="2441382" y="774646"/>
                </a:cubicBezTo>
                <a:lnTo>
                  <a:pt x="2424966" y="779862"/>
                </a:lnTo>
                <a:cubicBezTo>
                  <a:pt x="2424905" y="792550"/>
                  <a:pt x="2424432" y="809696"/>
                  <a:pt x="2424156" y="826995"/>
                </a:cubicBezTo>
                <a:cubicBezTo>
                  <a:pt x="2428055" y="816322"/>
                  <a:pt x="2432060" y="801175"/>
                  <a:pt x="2432811" y="803652"/>
                </a:cubicBezTo>
                <a:cubicBezTo>
                  <a:pt x="2434101" y="807888"/>
                  <a:pt x="2427688" y="841833"/>
                  <a:pt x="2425145" y="862463"/>
                </a:cubicBezTo>
                <a:lnTo>
                  <a:pt x="2429148" y="867262"/>
                </a:lnTo>
                <a:lnTo>
                  <a:pt x="2432670" y="870166"/>
                </a:lnTo>
                <a:cubicBezTo>
                  <a:pt x="2437736" y="851672"/>
                  <a:pt x="2443645" y="815099"/>
                  <a:pt x="2444985" y="817469"/>
                </a:cubicBezTo>
                <a:cubicBezTo>
                  <a:pt x="2446418" y="820000"/>
                  <a:pt x="2443251" y="849865"/>
                  <a:pt x="2440784" y="877101"/>
                </a:cubicBezTo>
                <a:lnTo>
                  <a:pt x="2445945" y="871357"/>
                </a:lnTo>
                <a:lnTo>
                  <a:pt x="2444921" y="881832"/>
                </a:lnTo>
                <a:cubicBezTo>
                  <a:pt x="2445742" y="882471"/>
                  <a:pt x="2446551" y="883348"/>
                  <a:pt x="2447349" y="884234"/>
                </a:cubicBezTo>
                <a:lnTo>
                  <a:pt x="2445579" y="889358"/>
                </a:lnTo>
                <a:cubicBezTo>
                  <a:pt x="2445569" y="891452"/>
                  <a:pt x="2445643" y="891808"/>
                  <a:pt x="2445765" y="892208"/>
                </a:cubicBezTo>
                <a:lnTo>
                  <a:pt x="2441316" y="898720"/>
                </a:lnTo>
                <a:cubicBezTo>
                  <a:pt x="2441101" y="899829"/>
                  <a:pt x="2440879" y="900768"/>
                  <a:pt x="2440655" y="901713"/>
                </a:cubicBezTo>
                <a:cubicBezTo>
                  <a:pt x="2443448" y="901364"/>
                  <a:pt x="2448065" y="900956"/>
                  <a:pt x="2448457" y="905141"/>
                </a:cubicBezTo>
                <a:cubicBezTo>
                  <a:pt x="2448926" y="910163"/>
                  <a:pt x="2445654" y="911605"/>
                  <a:pt x="2442999" y="928876"/>
                </a:cubicBezTo>
                <a:cubicBezTo>
                  <a:pt x="2443492" y="932783"/>
                  <a:pt x="2444014" y="937476"/>
                  <a:pt x="2444570" y="942498"/>
                </a:cubicBezTo>
                <a:cubicBezTo>
                  <a:pt x="2446408" y="944018"/>
                  <a:pt x="2448892" y="945355"/>
                  <a:pt x="2451465" y="947544"/>
                </a:cubicBezTo>
                <a:cubicBezTo>
                  <a:pt x="2457823" y="927677"/>
                  <a:pt x="2464944" y="898703"/>
                  <a:pt x="2467883" y="907343"/>
                </a:cubicBezTo>
                <a:cubicBezTo>
                  <a:pt x="2469502" y="912102"/>
                  <a:pt x="2469274" y="926335"/>
                  <a:pt x="2468440" y="943493"/>
                </a:cubicBezTo>
                <a:lnTo>
                  <a:pt x="2471291" y="935654"/>
                </a:lnTo>
                <a:lnTo>
                  <a:pt x="2472691" y="945459"/>
                </a:lnTo>
                <a:cubicBezTo>
                  <a:pt x="2472702" y="956581"/>
                  <a:pt x="2470766" y="985004"/>
                  <a:pt x="2469507" y="1012937"/>
                </a:cubicBezTo>
                <a:lnTo>
                  <a:pt x="2471796" y="1018216"/>
                </a:lnTo>
                <a:cubicBezTo>
                  <a:pt x="2470822" y="1024322"/>
                  <a:pt x="2469958" y="1025593"/>
                  <a:pt x="2468815" y="1026681"/>
                </a:cubicBezTo>
                <a:cubicBezTo>
                  <a:pt x="2468747" y="1027553"/>
                  <a:pt x="2468708" y="1028559"/>
                  <a:pt x="2468671" y="1029557"/>
                </a:cubicBezTo>
                <a:cubicBezTo>
                  <a:pt x="2469905" y="1029463"/>
                  <a:pt x="2471345" y="1029223"/>
                  <a:pt x="2472833" y="1029291"/>
                </a:cubicBezTo>
                <a:cubicBezTo>
                  <a:pt x="2477253" y="1010466"/>
                  <a:pt x="2482039" y="984314"/>
                  <a:pt x="2484513" y="989050"/>
                </a:cubicBezTo>
                <a:cubicBezTo>
                  <a:pt x="2485876" y="991661"/>
                  <a:pt x="2486044" y="1002536"/>
                  <a:pt x="2485818" y="1015982"/>
                </a:cubicBezTo>
                <a:lnTo>
                  <a:pt x="2487825" y="1008347"/>
                </a:lnTo>
                <a:lnTo>
                  <a:pt x="2489140" y="1014897"/>
                </a:lnTo>
                <a:cubicBezTo>
                  <a:pt x="2489409" y="1022990"/>
                  <a:pt x="2488669" y="1044341"/>
                  <a:pt x="2488243" y="1065141"/>
                </a:cubicBezTo>
                <a:lnTo>
                  <a:pt x="2489379" y="1070898"/>
                </a:lnTo>
                <a:lnTo>
                  <a:pt x="2489254" y="1071548"/>
                </a:lnTo>
                <a:cubicBezTo>
                  <a:pt x="2489186" y="1079924"/>
                  <a:pt x="2488762" y="1082418"/>
                  <a:pt x="2488309" y="1085119"/>
                </a:cubicBezTo>
                <a:lnTo>
                  <a:pt x="2488656" y="1098538"/>
                </a:lnTo>
                <a:cubicBezTo>
                  <a:pt x="2489200" y="1098411"/>
                  <a:pt x="2489762" y="1098305"/>
                  <a:pt x="2490329" y="1098214"/>
                </a:cubicBezTo>
                <a:cubicBezTo>
                  <a:pt x="2494706" y="1091756"/>
                  <a:pt x="2499431" y="1083023"/>
                  <a:pt x="2501919" y="1084022"/>
                </a:cubicBezTo>
                <a:lnTo>
                  <a:pt x="2503191" y="1086644"/>
                </a:lnTo>
                <a:cubicBezTo>
                  <a:pt x="2503387" y="1088038"/>
                  <a:pt x="2503388" y="1089874"/>
                  <a:pt x="2503290" y="1091925"/>
                </a:cubicBezTo>
                <a:lnTo>
                  <a:pt x="2506613" y="1091014"/>
                </a:lnTo>
                <a:lnTo>
                  <a:pt x="2505838" y="1106339"/>
                </a:lnTo>
                <a:lnTo>
                  <a:pt x="2505738" y="1110090"/>
                </a:lnTo>
                <a:lnTo>
                  <a:pt x="2506696" y="1120169"/>
                </a:lnTo>
                <a:cubicBezTo>
                  <a:pt x="2509418" y="1123765"/>
                  <a:pt x="2521884" y="1111065"/>
                  <a:pt x="2522944" y="1112586"/>
                </a:cubicBezTo>
                <a:cubicBezTo>
                  <a:pt x="2522185" y="1116353"/>
                  <a:pt x="2515969" y="1124140"/>
                  <a:pt x="2513051" y="1129299"/>
                </a:cubicBezTo>
                <a:cubicBezTo>
                  <a:pt x="2513677" y="1129795"/>
                  <a:pt x="2519471" y="1132454"/>
                  <a:pt x="2519452" y="1133961"/>
                </a:cubicBezTo>
                <a:lnTo>
                  <a:pt x="2512932" y="1138341"/>
                </a:lnTo>
                <a:lnTo>
                  <a:pt x="2512212" y="1138099"/>
                </a:lnTo>
                <a:cubicBezTo>
                  <a:pt x="2515024" y="1142281"/>
                  <a:pt x="2523988" y="1147581"/>
                  <a:pt x="2524969" y="1154622"/>
                </a:cubicBezTo>
                <a:cubicBezTo>
                  <a:pt x="2525814" y="1160689"/>
                  <a:pt x="2521380" y="1165259"/>
                  <a:pt x="2514637" y="1167673"/>
                </a:cubicBezTo>
                <a:lnTo>
                  <a:pt x="2518333" y="1174618"/>
                </a:lnTo>
                <a:cubicBezTo>
                  <a:pt x="2516819" y="1183175"/>
                  <a:pt x="2511793" y="1180812"/>
                  <a:pt x="2506837" y="1179577"/>
                </a:cubicBezTo>
                <a:lnTo>
                  <a:pt x="2508468" y="1191900"/>
                </a:lnTo>
                <a:cubicBezTo>
                  <a:pt x="2509968" y="1191167"/>
                  <a:pt x="2511189" y="1191002"/>
                  <a:pt x="2511989" y="1191557"/>
                </a:cubicBezTo>
                <a:cubicBezTo>
                  <a:pt x="2511922" y="1196082"/>
                  <a:pt x="2510992" y="1197878"/>
                  <a:pt x="2509801" y="1199815"/>
                </a:cubicBezTo>
                <a:lnTo>
                  <a:pt x="2510369" y="1203798"/>
                </a:lnTo>
                <a:cubicBezTo>
                  <a:pt x="2517406" y="1202567"/>
                  <a:pt x="2521855" y="1204070"/>
                  <a:pt x="2521106" y="1209021"/>
                </a:cubicBezTo>
                <a:lnTo>
                  <a:pt x="2513754" y="1220689"/>
                </a:lnTo>
                <a:lnTo>
                  <a:pt x="2513362" y="1221786"/>
                </a:lnTo>
                <a:cubicBezTo>
                  <a:pt x="2513368" y="1221778"/>
                  <a:pt x="2513374" y="1221778"/>
                  <a:pt x="2513381" y="1221775"/>
                </a:cubicBezTo>
                <a:lnTo>
                  <a:pt x="2525732" y="1214822"/>
                </a:lnTo>
                <a:cubicBezTo>
                  <a:pt x="2528566" y="1216735"/>
                  <a:pt x="2522490" y="1230655"/>
                  <a:pt x="2522589" y="1236410"/>
                </a:cubicBezTo>
                <a:lnTo>
                  <a:pt x="2534394" y="1231302"/>
                </a:lnTo>
                <a:cubicBezTo>
                  <a:pt x="2534382" y="1234217"/>
                  <a:pt x="2534240" y="1234550"/>
                  <a:pt x="2534074" y="1234902"/>
                </a:cubicBezTo>
                <a:lnTo>
                  <a:pt x="2530332" y="1241029"/>
                </a:lnTo>
                <a:cubicBezTo>
                  <a:pt x="2535385" y="1240118"/>
                  <a:pt x="2539131" y="1240554"/>
                  <a:pt x="2540602" y="1245352"/>
                </a:cubicBezTo>
                <a:cubicBezTo>
                  <a:pt x="2539578" y="1250413"/>
                  <a:pt x="2530570" y="1257647"/>
                  <a:pt x="2528545" y="1260276"/>
                </a:cubicBezTo>
                <a:lnTo>
                  <a:pt x="2528451" y="1261122"/>
                </a:lnTo>
                <a:lnTo>
                  <a:pt x="2534955" y="1261301"/>
                </a:lnTo>
                <a:cubicBezTo>
                  <a:pt x="2534967" y="1262287"/>
                  <a:pt x="2529148" y="1266461"/>
                  <a:pt x="2528517" y="1267048"/>
                </a:cubicBezTo>
                <a:cubicBezTo>
                  <a:pt x="2531394" y="1269233"/>
                  <a:pt x="2537522" y="1271771"/>
                  <a:pt x="2538327" y="1273973"/>
                </a:cubicBezTo>
                <a:cubicBezTo>
                  <a:pt x="2537257" y="1275420"/>
                  <a:pt x="2524847" y="1272221"/>
                  <a:pt x="2522100" y="1275728"/>
                </a:cubicBezTo>
                <a:lnTo>
                  <a:pt x="2521082" y="1282786"/>
                </a:lnTo>
                <a:lnTo>
                  <a:pt x="2522322" y="1283730"/>
                </a:lnTo>
                <a:lnTo>
                  <a:pt x="2521160" y="1285222"/>
                </a:lnTo>
                <a:lnTo>
                  <a:pt x="2521846" y="1295028"/>
                </a:lnTo>
                <a:lnTo>
                  <a:pt x="2518523" y="1295809"/>
                </a:lnTo>
                <a:cubicBezTo>
                  <a:pt x="2518608" y="1297120"/>
                  <a:pt x="2518597" y="1298336"/>
                  <a:pt x="2518393" y="1299341"/>
                </a:cubicBezTo>
                <a:lnTo>
                  <a:pt x="2517104" y="1301602"/>
                </a:lnTo>
                <a:lnTo>
                  <a:pt x="2505580" y="1297046"/>
                </a:lnTo>
                <a:cubicBezTo>
                  <a:pt x="2504091" y="1297509"/>
                  <a:pt x="2502651" y="1297896"/>
                  <a:pt x="2501416" y="1298246"/>
                </a:cubicBezTo>
                <a:cubicBezTo>
                  <a:pt x="2502182" y="1302623"/>
                  <a:pt x="2503821" y="1307505"/>
                  <a:pt x="2504610" y="1311692"/>
                </a:cubicBezTo>
                <a:lnTo>
                  <a:pt x="2510281" y="1306068"/>
                </a:lnTo>
                <a:lnTo>
                  <a:pt x="2511606" y="1309392"/>
                </a:lnTo>
                <a:cubicBezTo>
                  <a:pt x="2511996" y="1312298"/>
                  <a:pt x="2511585" y="1316502"/>
                  <a:pt x="2511034" y="1321073"/>
                </a:cubicBezTo>
                <a:cubicBezTo>
                  <a:pt x="2506618" y="1323262"/>
                  <a:pt x="2503508" y="1326146"/>
                  <a:pt x="2502092" y="1329493"/>
                </a:cubicBezTo>
                <a:lnTo>
                  <a:pt x="2505440" y="1339186"/>
                </a:lnTo>
                <a:lnTo>
                  <a:pt x="2505322" y="1341585"/>
                </a:lnTo>
                <a:cubicBezTo>
                  <a:pt x="2513974" y="1350434"/>
                  <a:pt x="2535364" y="1359350"/>
                  <a:pt x="2559367" y="1370370"/>
                </a:cubicBezTo>
                <a:lnTo>
                  <a:pt x="2550073" y="1374203"/>
                </a:lnTo>
                <a:cubicBezTo>
                  <a:pt x="2549051" y="1381928"/>
                  <a:pt x="2572416" y="1401638"/>
                  <a:pt x="2598957" y="1425570"/>
                </a:cubicBezTo>
                <a:cubicBezTo>
                  <a:pt x="2590729" y="1433522"/>
                  <a:pt x="2582463" y="1440979"/>
                  <a:pt x="2574544" y="1448137"/>
                </a:cubicBezTo>
                <a:cubicBezTo>
                  <a:pt x="2555928" y="1444294"/>
                  <a:pt x="2542989" y="1443778"/>
                  <a:pt x="2542720" y="1450724"/>
                </a:cubicBezTo>
                <a:cubicBezTo>
                  <a:pt x="2542585" y="1454245"/>
                  <a:pt x="2547409" y="1459581"/>
                  <a:pt x="2555308" y="1465841"/>
                </a:cubicBezTo>
                <a:cubicBezTo>
                  <a:pt x="2540387" y="1479502"/>
                  <a:pt x="2528446" y="1491660"/>
                  <a:pt x="2523039" y="1501351"/>
                </a:cubicBezTo>
                <a:cubicBezTo>
                  <a:pt x="2518357" y="1509738"/>
                  <a:pt x="2516108" y="1516003"/>
                  <a:pt x="2515764" y="1521482"/>
                </a:cubicBezTo>
                <a:lnTo>
                  <a:pt x="2502092" y="1529030"/>
                </a:lnTo>
                <a:lnTo>
                  <a:pt x="2505440" y="1535583"/>
                </a:lnTo>
                <a:lnTo>
                  <a:pt x="2505322" y="1537205"/>
                </a:lnTo>
                <a:cubicBezTo>
                  <a:pt x="2512009" y="1541825"/>
                  <a:pt x="2526302" y="1546475"/>
                  <a:pt x="2543531" y="1551642"/>
                </a:cubicBezTo>
                <a:cubicBezTo>
                  <a:pt x="2522011" y="1573412"/>
                  <a:pt x="2506946" y="1596395"/>
                  <a:pt x="2511141" y="1621547"/>
                </a:cubicBezTo>
                <a:cubicBezTo>
                  <a:pt x="2512691" y="1630839"/>
                  <a:pt x="2516705" y="1639173"/>
                  <a:pt x="2522632" y="1645769"/>
                </a:cubicBezTo>
                <a:lnTo>
                  <a:pt x="2515491" y="1660146"/>
                </a:lnTo>
                <a:cubicBezTo>
                  <a:pt x="2515649" y="1663515"/>
                  <a:pt x="2517979" y="1665698"/>
                  <a:pt x="2521382" y="1667417"/>
                </a:cubicBezTo>
                <a:cubicBezTo>
                  <a:pt x="2522550" y="1675707"/>
                  <a:pt x="2525243" y="1682965"/>
                  <a:pt x="2528807" y="1690467"/>
                </a:cubicBezTo>
                <a:cubicBezTo>
                  <a:pt x="2515683" y="1701733"/>
                  <a:pt x="2507994" y="1713657"/>
                  <a:pt x="2511142" y="1726406"/>
                </a:cubicBezTo>
                <a:cubicBezTo>
                  <a:pt x="2512424" y="1731602"/>
                  <a:pt x="2515394" y="1736357"/>
                  <a:pt x="2519739" y="1740143"/>
                </a:cubicBezTo>
                <a:cubicBezTo>
                  <a:pt x="2514426" y="1739385"/>
                  <a:pt x="2511173" y="1741183"/>
                  <a:pt x="2510738" y="1746036"/>
                </a:cubicBezTo>
                <a:lnTo>
                  <a:pt x="2526079" y="1776025"/>
                </a:lnTo>
                <a:cubicBezTo>
                  <a:pt x="2510626" y="1768375"/>
                  <a:pt x="2500034" y="1766823"/>
                  <a:pt x="2499225" y="1775848"/>
                </a:cubicBezTo>
                <a:cubicBezTo>
                  <a:pt x="2498683" y="1781911"/>
                  <a:pt x="2505001" y="1792961"/>
                  <a:pt x="2515016" y="1806947"/>
                </a:cubicBezTo>
                <a:cubicBezTo>
                  <a:pt x="2512519" y="1807125"/>
                  <a:pt x="2511023" y="1808387"/>
                  <a:pt x="2510739" y="1810537"/>
                </a:cubicBezTo>
                <a:lnTo>
                  <a:pt x="2526080" y="1830805"/>
                </a:lnTo>
                <a:cubicBezTo>
                  <a:pt x="2510626" y="1825635"/>
                  <a:pt x="2500034" y="1824587"/>
                  <a:pt x="2499226" y="1830686"/>
                </a:cubicBezTo>
                <a:cubicBezTo>
                  <a:pt x="2498170" y="1838673"/>
                  <a:pt x="2523173" y="1859465"/>
                  <a:pt x="2550707" y="1884886"/>
                </a:cubicBezTo>
                <a:lnTo>
                  <a:pt x="2547925" y="1887584"/>
                </a:lnTo>
                <a:cubicBezTo>
                  <a:pt x="2542614" y="1887697"/>
                  <a:pt x="2538130" y="1889034"/>
                  <a:pt x="2534852" y="1893879"/>
                </a:cubicBezTo>
                <a:lnTo>
                  <a:pt x="2524427" y="1888325"/>
                </a:lnTo>
                <a:lnTo>
                  <a:pt x="2520108" y="1907820"/>
                </a:lnTo>
                <a:cubicBezTo>
                  <a:pt x="2496105" y="1920203"/>
                  <a:pt x="2471169" y="1930700"/>
                  <a:pt x="2455503" y="1940184"/>
                </a:cubicBezTo>
                <a:cubicBezTo>
                  <a:pt x="2455567" y="1942107"/>
                  <a:pt x="2455567" y="1943925"/>
                  <a:pt x="2455104" y="1945011"/>
                </a:cubicBezTo>
                <a:lnTo>
                  <a:pt x="2454461" y="1950275"/>
                </a:lnTo>
                <a:lnTo>
                  <a:pt x="2444826" y="1947027"/>
                </a:lnTo>
                <a:cubicBezTo>
                  <a:pt x="2444324" y="1947227"/>
                  <a:pt x="2443855" y="1947539"/>
                  <a:pt x="2443420" y="1947846"/>
                </a:cubicBezTo>
                <a:lnTo>
                  <a:pt x="2440268" y="1951205"/>
                </a:lnTo>
                <a:lnTo>
                  <a:pt x="2440649" y="1953576"/>
                </a:lnTo>
                <a:lnTo>
                  <a:pt x="2440268" y="1954180"/>
                </a:lnTo>
                <a:lnTo>
                  <a:pt x="2441225" y="1962972"/>
                </a:lnTo>
                <a:lnTo>
                  <a:pt x="2440368" y="1965655"/>
                </a:lnTo>
                <a:cubicBezTo>
                  <a:pt x="2440658" y="1965839"/>
                  <a:pt x="2440955" y="1966024"/>
                  <a:pt x="2441256" y="1966185"/>
                </a:cubicBezTo>
                <a:lnTo>
                  <a:pt x="2441296" y="1971258"/>
                </a:lnTo>
                <a:lnTo>
                  <a:pt x="2440368" y="1975562"/>
                </a:lnTo>
                <a:cubicBezTo>
                  <a:pt x="2441648" y="1976767"/>
                  <a:pt x="2443044" y="1977952"/>
                  <a:pt x="2444459" y="1979176"/>
                </a:cubicBezTo>
                <a:cubicBezTo>
                  <a:pt x="2436315" y="1982420"/>
                  <a:pt x="2429413" y="1986468"/>
                  <a:pt x="2424622" y="1991454"/>
                </a:cubicBezTo>
                <a:lnTo>
                  <a:pt x="2421825" y="2008973"/>
                </a:lnTo>
                <a:lnTo>
                  <a:pt x="2417450" y="2005232"/>
                </a:lnTo>
                <a:cubicBezTo>
                  <a:pt x="2417322" y="2010396"/>
                  <a:pt x="2419682" y="2015558"/>
                  <a:pt x="2423849" y="2020432"/>
                </a:cubicBezTo>
                <a:cubicBezTo>
                  <a:pt x="2423867" y="2020410"/>
                  <a:pt x="2423887" y="2020388"/>
                  <a:pt x="2423906" y="2020367"/>
                </a:cubicBezTo>
                <a:lnTo>
                  <a:pt x="2421825" y="2039659"/>
                </a:lnTo>
                <a:lnTo>
                  <a:pt x="2417449" y="2034126"/>
                </a:lnTo>
                <a:cubicBezTo>
                  <a:pt x="2417321" y="2041765"/>
                  <a:pt x="2419682" y="2049404"/>
                  <a:pt x="2423848" y="2056616"/>
                </a:cubicBezTo>
                <a:cubicBezTo>
                  <a:pt x="2429189" y="2047414"/>
                  <a:pt x="2434479" y="2037877"/>
                  <a:pt x="2436941" y="2040345"/>
                </a:cubicBezTo>
                <a:lnTo>
                  <a:pt x="2438174" y="2045835"/>
                </a:lnTo>
                <a:cubicBezTo>
                  <a:pt x="2438230" y="2048554"/>
                  <a:pt x="2437985" y="2052021"/>
                  <a:pt x="2437590" y="2055841"/>
                </a:cubicBezTo>
                <a:lnTo>
                  <a:pt x="2441424" y="2051547"/>
                </a:lnTo>
                <a:lnTo>
                  <a:pt x="2441847" y="2055575"/>
                </a:lnTo>
                <a:lnTo>
                  <a:pt x="2439688" y="2077620"/>
                </a:lnTo>
                <a:cubicBezTo>
                  <a:pt x="2441631" y="2079948"/>
                  <a:pt x="2443666" y="2082019"/>
                  <a:pt x="2445780" y="2083972"/>
                </a:cubicBezTo>
                <a:lnTo>
                  <a:pt x="2453786" y="2071345"/>
                </a:lnTo>
                <a:lnTo>
                  <a:pt x="2455059" y="2075086"/>
                </a:lnTo>
                <a:cubicBezTo>
                  <a:pt x="2455255" y="2077083"/>
                  <a:pt x="2455255" y="2079723"/>
                  <a:pt x="2455158" y="2082662"/>
                </a:cubicBezTo>
                <a:lnTo>
                  <a:pt x="2458481" y="2081316"/>
                </a:lnTo>
                <a:lnTo>
                  <a:pt x="2458090" y="2095405"/>
                </a:lnTo>
                <a:cubicBezTo>
                  <a:pt x="2462744" y="2099524"/>
                  <a:pt x="2467602" y="2103646"/>
                  <a:pt x="2472555" y="2107593"/>
                </a:cubicBezTo>
                <a:lnTo>
                  <a:pt x="2466515" y="2111358"/>
                </a:lnTo>
                <a:lnTo>
                  <a:pt x="2470212" y="2118060"/>
                </a:lnTo>
                <a:cubicBezTo>
                  <a:pt x="2468696" y="2126367"/>
                  <a:pt x="2463671" y="2124110"/>
                  <a:pt x="2458714" y="2122954"/>
                </a:cubicBezTo>
                <a:cubicBezTo>
                  <a:pt x="2458564" y="2131493"/>
                  <a:pt x="2464532" y="2148215"/>
                  <a:pt x="2461677" y="2152789"/>
                </a:cubicBezTo>
                <a:lnTo>
                  <a:pt x="2449359" y="2150205"/>
                </a:lnTo>
                <a:cubicBezTo>
                  <a:pt x="2449353" y="2150205"/>
                  <a:pt x="2449346" y="2150209"/>
                  <a:pt x="2449339" y="2150205"/>
                </a:cubicBezTo>
                <a:lnTo>
                  <a:pt x="2449723" y="2151570"/>
                </a:lnTo>
                <a:cubicBezTo>
                  <a:pt x="2453151" y="2155121"/>
                  <a:pt x="2456498" y="2159458"/>
                  <a:pt x="2456989" y="2164193"/>
                </a:cubicBezTo>
                <a:cubicBezTo>
                  <a:pt x="2457794" y="2171947"/>
                  <a:pt x="2451902" y="2177314"/>
                  <a:pt x="2443151" y="2179732"/>
                </a:cubicBezTo>
                <a:lnTo>
                  <a:pt x="2447569" y="2188872"/>
                </a:lnTo>
                <a:cubicBezTo>
                  <a:pt x="2445235" y="2199559"/>
                  <a:pt x="2438902" y="2196088"/>
                  <a:pt x="2432607" y="2194058"/>
                </a:cubicBezTo>
                <a:cubicBezTo>
                  <a:pt x="2432011" y="2205192"/>
                  <a:pt x="2438863" y="2227652"/>
                  <a:pt x="2434988" y="2233325"/>
                </a:cubicBezTo>
                <a:cubicBezTo>
                  <a:pt x="2432614" y="2236799"/>
                  <a:pt x="2425669" y="2231688"/>
                  <a:pt x="2419329" y="2228667"/>
                </a:cubicBezTo>
                <a:cubicBezTo>
                  <a:pt x="2419320" y="2228667"/>
                  <a:pt x="2419312" y="2228667"/>
                  <a:pt x="2419303" y="2228664"/>
                </a:cubicBezTo>
                <a:lnTo>
                  <a:pt x="2420709" y="2245680"/>
                </a:lnTo>
                <a:cubicBezTo>
                  <a:pt x="2417743" y="2248588"/>
                  <a:pt x="2412532" y="2242791"/>
                  <a:pt x="2407101" y="2238404"/>
                </a:cubicBezTo>
                <a:cubicBezTo>
                  <a:pt x="2406309" y="2241735"/>
                  <a:pt x="2406004" y="2246458"/>
                  <a:pt x="2405840" y="2251472"/>
                </a:cubicBezTo>
                <a:lnTo>
                  <a:pt x="2409461" y="2258035"/>
                </a:lnTo>
                <a:lnTo>
                  <a:pt x="2405550" y="2259502"/>
                </a:lnTo>
                <a:lnTo>
                  <a:pt x="2402404" y="2277185"/>
                </a:lnTo>
                <a:cubicBezTo>
                  <a:pt x="2397848" y="2281153"/>
                  <a:pt x="2386105" y="2258354"/>
                  <a:pt x="2379767" y="2262222"/>
                </a:cubicBezTo>
                <a:lnTo>
                  <a:pt x="2378293" y="2263975"/>
                </a:lnTo>
                <a:cubicBezTo>
                  <a:pt x="2378317" y="2267028"/>
                  <a:pt x="2377977" y="2267775"/>
                  <a:pt x="2377331" y="2268546"/>
                </a:cubicBezTo>
                <a:lnTo>
                  <a:pt x="2375118" y="2270183"/>
                </a:lnTo>
                <a:lnTo>
                  <a:pt x="2372347" y="2279318"/>
                </a:lnTo>
                <a:lnTo>
                  <a:pt x="2372347" y="2314966"/>
                </a:lnTo>
                <a:lnTo>
                  <a:pt x="2432671" y="2314966"/>
                </a:lnTo>
                <a:cubicBezTo>
                  <a:pt x="2432422" y="2329332"/>
                  <a:pt x="2437021" y="2354461"/>
                  <a:pt x="2435018" y="2366464"/>
                </a:cubicBezTo>
                <a:cubicBezTo>
                  <a:pt x="2428908" y="2366331"/>
                  <a:pt x="2424329" y="2366011"/>
                  <a:pt x="2420494" y="2365621"/>
                </a:cubicBezTo>
                <a:lnTo>
                  <a:pt x="2419329" y="2364739"/>
                </a:lnTo>
                <a:cubicBezTo>
                  <a:pt x="2419320" y="2364739"/>
                  <a:pt x="2419311" y="2364739"/>
                  <a:pt x="2419303" y="2364735"/>
                </a:cubicBezTo>
                <a:lnTo>
                  <a:pt x="2419428" y="2365524"/>
                </a:lnTo>
                <a:lnTo>
                  <a:pt x="2411027" y="2364768"/>
                </a:lnTo>
                <a:cubicBezTo>
                  <a:pt x="2409900" y="2370086"/>
                  <a:pt x="2428852" y="2381691"/>
                  <a:pt x="2418869" y="2384015"/>
                </a:cubicBezTo>
                <a:cubicBezTo>
                  <a:pt x="2415863" y="2383824"/>
                  <a:pt x="2413095" y="2383637"/>
                  <a:pt x="2410539" y="2383343"/>
                </a:cubicBezTo>
                <a:lnTo>
                  <a:pt x="2407101" y="2379149"/>
                </a:lnTo>
                <a:cubicBezTo>
                  <a:pt x="2406912" y="2380323"/>
                  <a:pt x="2406751" y="2381615"/>
                  <a:pt x="2406847" y="2383046"/>
                </a:cubicBezTo>
                <a:cubicBezTo>
                  <a:pt x="2391401" y="2381991"/>
                  <a:pt x="2384284" y="2380938"/>
                  <a:pt x="2377445" y="2380065"/>
                </a:cubicBezTo>
                <a:cubicBezTo>
                  <a:pt x="2377422" y="2380065"/>
                  <a:pt x="2377404" y="2380064"/>
                  <a:pt x="2377381" y="2380063"/>
                </a:cubicBezTo>
                <a:lnTo>
                  <a:pt x="2378571" y="2380991"/>
                </a:lnTo>
                <a:cubicBezTo>
                  <a:pt x="2389899" y="2383863"/>
                  <a:pt x="2400888" y="2387212"/>
                  <a:pt x="2402209" y="2390270"/>
                </a:cubicBezTo>
                <a:lnTo>
                  <a:pt x="2372244" y="2394724"/>
                </a:lnTo>
                <a:lnTo>
                  <a:pt x="2365709" y="2394020"/>
                </a:lnTo>
                <a:cubicBezTo>
                  <a:pt x="2361231" y="2394611"/>
                  <a:pt x="2356964" y="2395411"/>
                  <a:pt x="2357729" y="2396881"/>
                </a:cubicBezTo>
                <a:cubicBezTo>
                  <a:pt x="2356627" y="2397395"/>
                  <a:pt x="2355491" y="2397392"/>
                  <a:pt x="2354327" y="2397387"/>
                </a:cubicBezTo>
                <a:lnTo>
                  <a:pt x="2354964" y="2397871"/>
                </a:lnTo>
                <a:lnTo>
                  <a:pt x="2332072" y="2406081"/>
                </a:lnTo>
                <a:cubicBezTo>
                  <a:pt x="2327262" y="2405532"/>
                  <a:pt x="2322461" y="2404926"/>
                  <a:pt x="2317666" y="2404367"/>
                </a:cubicBezTo>
                <a:cubicBezTo>
                  <a:pt x="2316935" y="2406136"/>
                  <a:pt x="2317833" y="2408470"/>
                  <a:pt x="2319342" y="2411008"/>
                </a:cubicBezTo>
                <a:cubicBezTo>
                  <a:pt x="2320037" y="2411344"/>
                  <a:pt x="2320184" y="2411680"/>
                  <a:pt x="2319996" y="2411989"/>
                </a:cubicBezTo>
                <a:lnTo>
                  <a:pt x="2320101" y="2412149"/>
                </a:lnTo>
                <a:lnTo>
                  <a:pt x="2304537" y="2428550"/>
                </a:lnTo>
                <a:cubicBezTo>
                  <a:pt x="2297822" y="2427827"/>
                  <a:pt x="2290698" y="2426695"/>
                  <a:pt x="2283473" y="2425531"/>
                </a:cubicBezTo>
                <a:cubicBezTo>
                  <a:pt x="2315196" y="2392221"/>
                  <a:pt x="2344171" y="2361898"/>
                  <a:pt x="2318448" y="2360578"/>
                </a:cubicBezTo>
                <a:cubicBezTo>
                  <a:pt x="2298167" y="2359539"/>
                  <a:pt x="2242356" y="2386531"/>
                  <a:pt x="2177235" y="2414013"/>
                </a:cubicBezTo>
                <a:cubicBezTo>
                  <a:pt x="2161320" y="2415859"/>
                  <a:pt x="2141969" y="2419081"/>
                  <a:pt x="2122676" y="2422811"/>
                </a:cubicBezTo>
                <a:cubicBezTo>
                  <a:pt x="2145581" y="2387520"/>
                  <a:pt x="2168000" y="2354368"/>
                  <a:pt x="2140656" y="2353955"/>
                </a:cubicBezTo>
                <a:cubicBezTo>
                  <a:pt x="2127048" y="2353755"/>
                  <a:pt x="2101783" y="2365905"/>
                  <a:pt x="2070252" y="2382570"/>
                </a:cubicBezTo>
                <a:lnTo>
                  <a:pt x="2066244" y="2384655"/>
                </a:lnTo>
                <a:cubicBezTo>
                  <a:pt x="2049036" y="2393602"/>
                  <a:pt x="2030306" y="2403705"/>
                  <a:pt x="2010579" y="2413827"/>
                </a:cubicBezTo>
                <a:lnTo>
                  <a:pt x="2002687" y="2391757"/>
                </a:lnTo>
                <a:cubicBezTo>
                  <a:pt x="1983492" y="2391675"/>
                  <a:pt x="1957555" y="2391039"/>
                  <a:pt x="1931384" y="2390668"/>
                </a:cubicBezTo>
                <a:cubicBezTo>
                  <a:pt x="1945681" y="2395309"/>
                  <a:pt x="1965284" y="2400061"/>
                  <a:pt x="1966697" y="2402304"/>
                </a:cubicBezTo>
                <a:cubicBezTo>
                  <a:pt x="1960288" y="2404036"/>
                  <a:pt x="1908936" y="2395415"/>
                  <a:pt x="1877728" y="2391997"/>
                </a:cubicBezTo>
                <a:lnTo>
                  <a:pt x="1870465" y="2397379"/>
                </a:lnTo>
                <a:lnTo>
                  <a:pt x="1866077" y="2402114"/>
                </a:lnTo>
                <a:cubicBezTo>
                  <a:pt x="1894053" y="2408926"/>
                  <a:pt x="1949380" y="2416868"/>
                  <a:pt x="1945794" y="2418672"/>
                </a:cubicBezTo>
                <a:cubicBezTo>
                  <a:pt x="1941966" y="2420597"/>
                  <a:pt x="1896787" y="2416339"/>
                  <a:pt x="1855582" y="2413022"/>
                </a:cubicBezTo>
                <a:lnTo>
                  <a:pt x="1864271" y="2419962"/>
                </a:lnTo>
                <a:lnTo>
                  <a:pt x="1848425" y="2418585"/>
                </a:lnTo>
                <a:cubicBezTo>
                  <a:pt x="1847458" y="2419688"/>
                  <a:pt x="1846134" y="2420776"/>
                  <a:pt x="1844794" y="2421848"/>
                </a:cubicBezTo>
                <a:lnTo>
                  <a:pt x="1843638" y="2421494"/>
                </a:lnTo>
                <a:lnTo>
                  <a:pt x="1843638" y="2321013"/>
                </a:lnTo>
                <a:lnTo>
                  <a:pt x="1787376" y="2321013"/>
                </a:lnTo>
                <a:cubicBezTo>
                  <a:pt x="1799946" y="2323202"/>
                  <a:pt x="1808993" y="2325195"/>
                  <a:pt x="1807391" y="2326597"/>
                </a:cubicBezTo>
                <a:lnTo>
                  <a:pt x="1779258" y="2328238"/>
                </a:lnTo>
                <a:lnTo>
                  <a:pt x="1736813" y="2331329"/>
                </a:lnTo>
                <a:cubicBezTo>
                  <a:pt x="1733037" y="2332446"/>
                  <a:pt x="1729004" y="2333633"/>
                  <a:pt x="1725877" y="2334715"/>
                </a:cubicBezTo>
                <a:lnTo>
                  <a:pt x="1727784" y="2336328"/>
                </a:lnTo>
                <a:lnTo>
                  <a:pt x="1736572" y="2346078"/>
                </a:lnTo>
                <a:cubicBezTo>
                  <a:pt x="1742762" y="2348165"/>
                  <a:pt x="1748821" y="2350621"/>
                  <a:pt x="1749824" y="2352962"/>
                </a:cubicBezTo>
                <a:cubicBezTo>
                  <a:pt x="1751467" y="2356799"/>
                  <a:pt x="1741125" y="2358757"/>
                  <a:pt x="1725616" y="2358980"/>
                </a:cubicBezTo>
                <a:lnTo>
                  <a:pt x="1734137" y="2367124"/>
                </a:lnTo>
                <a:cubicBezTo>
                  <a:pt x="1718519" y="2366605"/>
                  <a:pt x="1712863" y="2365599"/>
                  <a:pt x="1707234" y="2364768"/>
                </a:cubicBezTo>
                <a:cubicBezTo>
                  <a:pt x="1706471" y="2370086"/>
                  <a:pt x="1719280" y="2381693"/>
                  <a:pt x="1712532" y="2384015"/>
                </a:cubicBezTo>
                <a:cubicBezTo>
                  <a:pt x="1696187" y="2382483"/>
                  <a:pt x="1690221" y="2381140"/>
                  <a:pt x="1684539" y="2380067"/>
                </a:cubicBezTo>
                <a:cubicBezTo>
                  <a:pt x="1684522" y="2380067"/>
                  <a:pt x="1684510" y="2380065"/>
                  <a:pt x="1684495" y="2380063"/>
                </a:cubicBezTo>
                <a:lnTo>
                  <a:pt x="1685299" y="2380991"/>
                </a:lnTo>
                <a:cubicBezTo>
                  <a:pt x="1692954" y="2383864"/>
                  <a:pt x="1700381" y="2387213"/>
                  <a:pt x="1701275" y="2390271"/>
                </a:cubicBezTo>
                <a:lnTo>
                  <a:pt x="1681022" y="2394724"/>
                </a:lnTo>
                <a:lnTo>
                  <a:pt x="1676606" y="2394021"/>
                </a:lnTo>
                <a:lnTo>
                  <a:pt x="1671214" y="2396881"/>
                </a:lnTo>
                <a:cubicBezTo>
                  <a:pt x="1670471" y="2397395"/>
                  <a:pt x="1669703" y="2397393"/>
                  <a:pt x="1668915" y="2397387"/>
                </a:cubicBezTo>
                <a:lnTo>
                  <a:pt x="1669344" y="2397871"/>
                </a:lnTo>
                <a:lnTo>
                  <a:pt x="1653875" y="2406081"/>
                </a:lnTo>
                <a:cubicBezTo>
                  <a:pt x="1650624" y="2405532"/>
                  <a:pt x="1647379" y="2404927"/>
                  <a:pt x="1644139" y="2404367"/>
                </a:cubicBezTo>
                <a:cubicBezTo>
                  <a:pt x="1643645" y="2406136"/>
                  <a:pt x="1644252" y="2408471"/>
                  <a:pt x="1645272" y="2411008"/>
                </a:cubicBezTo>
                <a:cubicBezTo>
                  <a:pt x="1645740" y="2411345"/>
                  <a:pt x="1645841" y="2411681"/>
                  <a:pt x="1645713" y="2411990"/>
                </a:cubicBezTo>
                <a:lnTo>
                  <a:pt x="1645784" y="2412150"/>
                </a:lnTo>
                <a:lnTo>
                  <a:pt x="1635266" y="2428550"/>
                </a:lnTo>
                <a:cubicBezTo>
                  <a:pt x="1630728" y="2427827"/>
                  <a:pt x="1625914" y="2426695"/>
                  <a:pt x="1621029" y="2425531"/>
                </a:cubicBezTo>
                <a:cubicBezTo>
                  <a:pt x="1642468" y="2392222"/>
                  <a:pt x="1662052" y="2361899"/>
                  <a:pt x="1644667" y="2360578"/>
                </a:cubicBezTo>
                <a:cubicBezTo>
                  <a:pt x="1630961" y="2359539"/>
                  <a:pt x="1593244" y="2386531"/>
                  <a:pt x="1549233" y="2414013"/>
                </a:cubicBezTo>
                <a:cubicBezTo>
                  <a:pt x="1538478" y="2415859"/>
                  <a:pt x="1525400" y="2419081"/>
                  <a:pt x="1512362" y="2422812"/>
                </a:cubicBezTo>
                <a:cubicBezTo>
                  <a:pt x="1527841" y="2387521"/>
                  <a:pt x="1542992" y="2354368"/>
                  <a:pt x="1524513" y="2353957"/>
                </a:cubicBezTo>
                <a:cubicBezTo>
                  <a:pt x="1515317" y="2353755"/>
                  <a:pt x="1498243" y="2365907"/>
                  <a:pt x="1476933" y="2382570"/>
                </a:cubicBezTo>
                <a:lnTo>
                  <a:pt x="1474224" y="2384655"/>
                </a:lnTo>
                <a:cubicBezTo>
                  <a:pt x="1462594" y="2393602"/>
                  <a:pt x="1449936" y="2403705"/>
                  <a:pt x="1436604" y="2413827"/>
                </a:cubicBezTo>
                <a:lnTo>
                  <a:pt x="1431271" y="2391757"/>
                </a:lnTo>
                <a:cubicBezTo>
                  <a:pt x="1418298" y="2391675"/>
                  <a:pt x="1400769" y="2391039"/>
                  <a:pt x="1383083" y="2390668"/>
                </a:cubicBezTo>
                <a:cubicBezTo>
                  <a:pt x="1393995" y="2395909"/>
                  <a:pt x="1409482" y="2401293"/>
                  <a:pt x="1406949" y="2402304"/>
                </a:cubicBezTo>
                <a:cubicBezTo>
                  <a:pt x="1402618" y="2404037"/>
                  <a:pt x="1367913" y="2395415"/>
                  <a:pt x="1346821" y="2391998"/>
                </a:cubicBezTo>
                <a:lnTo>
                  <a:pt x="1341915" y="2397380"/>
                </a:lnTo>
                <a:lnTo>
                  <a:pt x="1338947" y="2402115"/>
                </a:lnTo>
                <a:cubicBezTo>
                  <a:pt x="1357855" y="2408926"/>
                  <a:pt x="1395245" y="2416870"/>
                  <a:pt x="1392823" y="2418672"/>
                </a:cubicBezTo>
                <a:cubicBezTo>
                  <a:pt x="1390234" y="2420597"/>
                  <a:pt x="1359701" y="2416339"/>
                  <a:pt x="1331857" y="2413022"/>
                </a:cubicBezTo>
                <a:lnTo>
                  <a:pt x="1337728" y="2419962"/>
                </a:lnTo>
                <a:lnTo>
                  <a:pt x="1327019" y="2418586"/>
                </a:lnTo>
                <a:cubicBezTo>
                  <a:pt x="1326366" y="2419689"/>
                  <a:pt x="1325470" y="2420776"/>
                  <a:pt x="1324563" y="2421848"/>
                </a:cubicBezTo>
                <a:lnTo>
                  <a:pt x="1319324" y="2419470"/>
                </a:lnTo>
                <a:cubicBezTo>
                  <a:pt x="1317185" y="2419455"/>
                  <a:pt x="1316821" y="2419556"/>
                  <a:pt x="1316411" y="2419720"/>
                </a:cubicBezTo>
                <a:lnTo>
                  <a:pt x="1309753" y="2413738"/>
                </a:lnTo>
                <a:cubicBezTo>
                  <a:pt x="1308619" y="2413449"/>
                  <a:pt x="1307661" y="2413152"/>
                  <a:pt x="1306694" y="2412850"/>
                </a:cubicBezTo>
                <a:cubicBezTo>
                  <a:pt x="1307049" y="2416604"/>
                  <a:pt x="1307468" y="2422812"/>
                  <a:pt x="1303189" y="2423338"/>
                </a:cubicBezTo>
                <a:cubicBezTo>
                  <a:pt x="1298055" y="2423969"/>
                  <a:pt x="1296581" y="2419572"/>
                  <a:pt x="1278922" y="2416002"/>
                </a:cubicBezTo>
                <a:cubicBezTo>
                  <a:pt x="1274928" y="2416663"/>
                  <a:pt x="1270130" y="2417364"/>
                  <a:pt x="1264995" y="2418112"/>
                </a:cubicBezTo>
                <a:cubicBezTo>
                  <a:pt x="1263442" y="2420584"/>
                  <a:pt x="1262075" y="2423923"/>
                  <a:pt x="1259837" y="2427382"/>
                </a:cubicBezTo>
                <a:cubicBezTo>
                  <a:pt x="1277610" y="2434863"/>
                  <a:pt x="1302511" y="2443127"/>
                  <a:pt x="1302541" y="2447724"/>
                </a:cubicBezTo>
                <a:lnTo>
                  <a:pt x="1300937" y="2449456"/>
                </a:lnTo>
                <a:cubicBezTo>
                  <a:pt x="1296072" y="2451633"/>
                  <a:pt x="1281520" y="2451325"/>
                  <a:pt x="1263978" y="2450206"/>
                </a:cubicBezTo>
                <a:lnTo>
                  <a:pt x="1271993" y="2454038"/>
                </a:lnTo>
                <a:lnTo>
                  <a:pt x="1261969" y="2455919"/>
                </a:lnTo>
                <a:cubicBezTo>
                  <a:pt x="1250598" y="2455935"/>
                  <a:pt x="1221539" y="2453331"/>
                  <a:pt x="1192980" y="2451638"/>
                </a:cubicBezTo>
                <a:lnTo>
                  <a:pt x="1187585" y="2454716"/>
                </a:lnTo>
                <a:cubicBezTo>
                  <a:pt x="1181342" y="2453407"/>
                  <a:pt x="1180042" y="2452247"/>
                  <a:pt x="1178931" y="2450710"/>
                </a:cubicBezTo>
                <a:cubicBezTo>
                  <a:pt x="1178039" y="2450617"/>
                  <a:pt x="1177009" y="2450565"/>
                  <a:pt x="1175990" y="2450515"/>
                </a:cubicBezTo>
                <a:cubicBezTo>
                  <a:pt x="1176086" y="2452175"/>
                  <a:pt x="1176331" y="2454110"/>
                  <a:pt x="1176262" y="2456110"/>
                </a:cubicBezTo>
                <a:cubicBezTo>
                  <a:pt x="1195507" y="2462052"/>
                  <a:pt x="1222245" y="2468488"/>
                  <a:pt x="1217403" y="2471814"/>
                </a:cubicBezTo>
                <a:cubicBezTo>
                  <a:pt x="1214734" y="2473646"/>
                  <a:pt x="1203615" y="2473873"/>
                  <a:pt x="1189868" y="2473568"/>
                </a:cubicBezTo>
                <a:lnTo>
                  <a:pt x="1197674" y="2476266"/>
                </a:lnTo>
                <a:lnTo>
                  <a:pt x="1190977" y="2478035"/>
                </a:lnTo>
                <a:cubicBezTo>
                  <a:pt x="1182703" y="2478397"/>
                  <a:pt x="1160874" y="2477401"/>
                  <a:pt x="1139608" y="2476828"/>
                </a:cubicBezTo>
                <a:lnTo>
                  <a:pt x="1133725" y="2478357"/>
                </a:lnTo>
                <a:lnTo>
                  <a:pt x="1133059" y="2478188"/>
                </a:lnTo>
                <a:cubicBezTo>
                  <a:pt x="1124496" y="2478096"/>
                  <a:pt x="1121945" y="2477525"/>
                  <a:pt x="1119185" y="2476917"/>
                </a:cubicBezTo>
                <a:lnTo>
                  <a:pt x="1105465" y="2477383"/>
                </a:lnTo>
                <a:cubicBezTo>
                  <a:pt x="1105595" y="2478116"/>
                  <a:pt x="1105704" y="2478870"/>
                  <a:pt x="1105796" y="2479634"/>
                </a:cubicBezTo>
                <a:cubicBezTo>
                  <a:pt x="1112399" y="2485518"/>
                  <a:pt x="1121328" y="2491871"/>
                  <a:pt x="1120306" y="2495215"/>
                </a:cubicBezTo>
                <a:lnTo>
                  <a:pt x="1117625" y="2496926"/>
                </a:lnTo>
                <a:cubicBezTo>
                  <a:pt x="1116199" y="2497189"/>
                  <a:pt x="1114324" y="2497189"/>
                  <a:pt x="1112226" y="2497059"/>
                </a:cubicBezTo>
                <a:lnTo>
                  <a:pt x="1113158" y="2501526"/>
                </a:lnTo>
                <a:lnTo>
                  <a:pt x="1097490" y="2500484"/>
                </a:lnTo>
                <a:lnTo>
                  <a:pt x="1093655" y="2500351"/>
                </a:lnTo>
                <a:lnTo>
                  <a:pt x="1083349" y="2501637"/>
                </a:lnTo>
                <a:cubicBezTo>
                  <a:pt x="1079673" y="2505298"/>
                  <a:pt x="1092659" y="2522056"/>
                  <a:pt x="1091103" y="2523481"/>
                </a:cubicBezTo>
                <a:cubicBezTo>
                  <a:pt x="1087251" y="2522462"/>
                  <a:pt x="1079291" y="2514105"/>
                  <a:pt x="1074016" y="2510182"/>
                </a:cubicBezTo>
                <a:cubicBezTo>
                  <a:pt x="1073510" y="2511023"/>
                  <a:pt x="1070790" y="2518814"/>
                  <a:pt x="1069249" y="2518786"/>
                </a:cubicBezTo>
                <a:cubicBezTo>
                  <a:pt x="1067709" y="2518759"/>
                  <a:pt x="1069180" y="2514801"/>
                  <a:pt x="1064772" y="2510021"/>
                </a:cubicBezTo>
                <a:lnTo>
                  <a:pt x="1065019" y="2509054"/>
                </a:lnTo>
                <a:cubicBezTo>
                  <a:pt x="1060745" y="2512833"/>
                  <a:pt x="1055325" y="2524887"/>
                  <a:pt x="1048126" y="2526205"/>
                </a:cubicBezTo>
                <a:cubicBezTo>
                  <a:pt x="1041924" y="2527340"/>
                  <a:pt x="1037252" y="2521378"/>
                  <a:pt x="1034784" y="2512315"/>
                </a:cubicBezTo>
                <a:lnTo>
                  <a:pt x="1027683" y="2517283"/>
                </a:lnTo>
                <a:cubicBezTo>
                  <a:pt x="1018935" y="2515246"/>
                  <a:pt x="1021351" y="2508490"/>
                  <a:pt x="1022614" y="2501826"/>
                </a:cubicBezTo>
                <a:lnTo>
                  <a:pt x="1010015" y="2504019"/>
                </a:lnTo>
                <a:cubicBezTo>
                  <a:pt x="1010763" y="2506037"/>
                  <a:pt x="1010933" y="2507678"/>
                  <a:pt x="1010366" y="2508753"/>
                </a:cubicBezTo>
                <a:cubicBezTo>
                  <a:pt x="1005740" y="2508664"/>
                  <a:pt x="1003904" y="2507412"/>
                  <a:pt x="1001922" y="2505811"/>
                </a:cubicBezTo>
                <a:lnTo>
                  <a:pt x="997850" y="2506576"/>
                </a:lnTo>
                <a:cubicBezTo>
                  <a:pt x="999108" y="2516036"/>
                  <a:pt x="997572" y="2522017"/>
                  <a:pt x="992510" y="2521010"/>
                </a:cubicBezTo>
                <a:cubicBezTo>
                  <a:pt x="988998" y="2520311"/>
                  <a:pt x="984535" y="2515771"/>
                  <a:pt x="980583" y="2511126"/>
                </a:cubicBezTo>
                <a:lnTo>
                  <a:pt x="979461" y="2510600"/>
                </a:lnTo>
                <a:cubicBezTo>
                  <a:pt x="979469" y="2510608"/>
                  <a:pt x="979469" y="2510617"/>
                  <a:pt x="979472" y="2510626"/>
                </a:cubicBezTo>
                <a:cubicBezTo>
                  <a:pt x="982967" y="2517398"/>
                  <a:pt x="987775" y="2524898"/>
                  <a:pt x="986580" y="2527231"/>
                </a:cubicBezTo>
                <a:cubicBezTo>
                  <a:pt x="984625" y="2531040"/>
                  <a:pt x="970392" y="2522871"/>
                  <a:pt x="964509" y="2523004"/>
                </a:cubicBezTo>
                <a:cubicBezTo>
                  <a:pt x="967451" y="2529687"/>
                  <a:pt x="971188" y="2536473"/>
                  <a:pt x="969731" y="2538876"/>
                </a:cubicBezTo>
                <a:cubicBezTo>
                  <a:pt x="966750" y="2538859"/>
                  <a:pt x="966412" y="2538668"/>
                  <a:pt x="966051" y="2538444"/>
                </a:cubicBezTo>
                <a:lnTo>
                  <a:pt x="959786" y="2533415"/>
                </a:lnTo>
                <a:cubicBezTo>
                  <a:pt x="960718" y="2540209"/>
                  <a:pt x="960272" y="2545244"/>
                  <a:pt x="955367" y="2547221"/>
                </a:cubicBezTo>
                <a:cubicBezTo>
                  <a:pt x="950193" y="2545846"/>
                  <a:pt x="942797" y="2533734"/>
                  <a:pt x="940109" y="2531011"/>
                </a:cubicBezTo>
                <a:lnTo>
                  <a:pt x="939245" y="2530885"/>
                </a:lnTo>
                <a:lnTo>
                  <a:pt x="939061" y="2539630"/>
                </a:lnTo>
                <a:cubicBezTo>
                  <a:pt x="938054" y="2539645"/>
                  <a:pt x="933786" y="2531823"/>
                  <a:pt x="933185" y="2530976"/>
                </a:cubicBezTo>
                <a:cubicBezTo>
                  <a:pt x="930951" y="2534843"/>
                  <a:pt x="928358" y="2543081"/>
                  <a:pt x="926106" y="2544163"/>
                </a:cubicBezTo>
                <a:cubicBezTo>
                  <a:pt x="924626" y="2542724"/>
                  <a:pt x="927897" y="2526040"/>
                  <a:pt x="924311" y="2522348"/>
                </a:cubicBezTo>
                <a:lnTo>
                  <a:pt x="917095" y="2520978"/>
                </a:lnTo>
                <a:lnTo>
                  <a:pt x="916130" y="2522645"/>
                </a:lnTo>
                <a:lnTo>
                  <a:pt x="914605" y="2521082"/>
                </a:lnTo>
                <a:lnTo>
                  <a:pt x="904580" y="2522005"/>
                </a:lnTo>
                <a:lnTo>
                  <a:pt x="903780" y="2517538"/>
                </a:lnTo>
                <a:cubicBezTo>
                  <a:pt x="902440" y="2517652"/>
                  <a:pt x="901198" y="2517638"/>
                  <a:pt x="900170" y="2517363"/>
                </a:cubicBezTo>
                <a:lnTo>
                  <a:pt x="897859" y="2515630"/>
                </a:lnTo>
                <a:cubicBezTo>
                  <a:pt x="896128" y="2512273"/>
                  <a:pt x="900015" y="2505980"/>
                  <a:pt x="902516" y="2500138"/>
                </a:cubicBezTo>
                <a:cubicBezTo>
                  <a:pt x="902043" y="2498135"/>
                  <a:pt x="901648" y="2496199"/>
                  <a:pt x="901289" y="2494539"/>
                </a:cubicBezTo>
                <a:cubicBezTo>
                  <a:pt x="896814" y="2495568"/>
                  <a:pt x="891823" y="2497771"/>
                  <a:pt x="887543" y="2498833"/>
                </a:cubicBezTo>
                <a:lnTo>
                  <a:pt x="893293" y="2506458"/>
                </a:lnTo>
                <a:lnTo>
                  <a:pt x="889894" y="2508238"/>
                </a:lnTo>
                <a:cubicBezTo>
                  <a:pt x="886924" y="2508762"/>
                  <a:pt x="882626" y="2508209"/>
                  <a:pt x="877951" y="2507470"/>
                </a:cubicBezTo>
                <a:cubicBezTo>
                  <a:pt x="875714" y="2501531"/>
                  <a:pt x="872764" y="2497353"/>
                  <a:pt x="869344" y="2495448"/>
                </a:cubicBezTo>
                <a:lnTo>
                  <a:pt x="859434" y="2499949"/>
                </a:lnTo>
                <a:lnTo>
                  <a:pt x="856981" y="2499790"/>
                </a:lnTo>
                <a:cubicBezTo>
                  <a:pt x="847934" y="2511422"/>
                  <a:pt x="838818" y="2540179"/>
                  <a:pt x="827551" y="2572450"/>
                </a:cubicBezTo>
                <a:lnTo>
                  <a:pt x="823633" y="2559954"/>
                </a:lnTo>
                <a:cubicBezTo>
                  <a:pt x="815736" y="2558580"/>
                  <a:pt x="795586" y="2589994"/>
                  <a:pt x="771117" y="2625676"/>
                </a:cubicBezTo>
                <a:cubicBezTo>
                  <a:pt x="762987" y="2614614"/>
                  <a:pt x="755363" y="2603502"/>
                  <a:pt x="748045" y="2592854"/>
                </a:cubicBezTo>
                <a:cubicBezTo>
                  <a:pt x="751974" y="2567826"/>
                  <a:pt x="752502" y="2550431"/>
                  <a:pt x="745399" y="2550070"/>
                </a:cubicBezTo>
                <a:cubicBezTo>
                  <a:pt x="741801" y="2549888"/>
                  <a:pt x="736346" y="2556373"/>
                  <a:pt x="729945" y="2566993"/>
                </a:cubicBezTo>
                <a:cubicBezTo>
                  <a:pt x="715979" y="2546932"/>
                  <a:pt x="703548" y="2530879"/>
                  <a:pt x="693641" y="2523609"/>
                </a:cubicBezTo>
                <a:cubicBezTo>
                  <a:pt x="685065" y="2517315"/>
                  <a:pt x="678662" y="2514292"/>
                  <a:pt x="673061" y="2513828"/>
                </a:cubicBezTo>
                <a:lnTo>
                  <a:pt x="665343" y="2495448"/>
                </a:lnTo>
                <a:lnTo>
                  <a:pt x="658644" y="2499950"/>
                </a:lnTo>
                <a:lnTo>
                  <a:pt x="656986" y="2499790"/>
                </a:lnTo>
                <a:cubicBezTo>
                  <a:pt x="652261" y="2508780"/>
                  <a:pt x="647507" y="2527996"/>
                  <a:pt x="642225" y="2551160"/>
                </a:cubicBezTo>
                <a:cubicBezTo>
                  <a:pt x="619968" y="2522227"/>
                  <a:pt x="596470" y="2501973"/>
                  <a:pt x="570756" y="2507614"/>
                </a:cubicBezTo>
                <a:cubicBezTo>
                  <a:pt x="561257" y="2509698"/>
                  <a:pt x="552735" y="2515093"/>
                  <a:pt x="545993" y="2523062"/>
                </a:cubicBezTo>
                <a:lnTo>
                  <a:pt x="531294" y="2513462"/>
                </a:lnTo>
                <a:cubicBezTo>
                  <a:pt x="527850" y="2513675"/>
                  <a:pt x="525617" y="2516807"/>
                  <a:pt x="523860" y="2521381"/>
                </a:cubicBezTo>
                <a:cubicBezTo>
                  <a:pt x="515385" y="2522953"/>
                  <a:pt x="507964" y="2526572"/>
                  <a:pt x="500294" y="2531363"/>
                </a:cubicBezTo>
                <a:cubicBezTo>
                  <a:pt x="488777" y="2513721"/>
                  <a:pt x="476585" y="2503384"/>
                  <a:pt x="463551" y="2507614"/>
                </a:cubicBezTo>
                <a:cubicBezTo>
                  <a:pt x="458239" y="2509338"/>
                  <a:pt x="453378" y="2513332"/>
                  <a:pt x="449507" y="2519172"/>
                </a:cubicBezTo>
                <a:cubicBezTo>
                  <a:pt x="450282" y="2512029"/>
                  <a:pt x="448444" y="2507656"/>
                  <a:pt x="443483" y="2507073"/>
                </a:cubicBezTo>
                <a:lnTo>
                  <a:pt x="412822" y="2527697"/>
                </a:lnTo>
                <a:cubicBezTo>
                  <a:pt x="420643" y="2506920"/>
                  <a:pt x="422230" y="2492680"/>
                  <a:pt x="413003" y="2491594"/>
                </a:cubicBezTo>
                <a:cubicBezTo>
                  <a:pt x="406805" y="2490866"/>
                  <a:pt x="395507" y="2499358"/>
                  <a:pt x="381208" y="2512823"/>
                </a:cubicBezTo>
                <a:cubicBezTo>
                  <a:pt x="381026" y="2509467"/>
                  <a:pt x="379736" y="2507455"/>
                  <a:pt x="377538" y="2507073"/>
                </a:cubicBezTo>
                <a:lnTo>
                  <a:pt x="356817" y="2527697"/>
                </a:lnTo>
                <a:cubicBezTo>
                  <a:pt x="362103" y="2506921"/>
                  <a:pt x="363174" y="2492681"/>
                  <a:pt x="356938" y="2491594"/>
                </a:cubicBezTo>
                <a:cubicBezTo>
                  <a:pt x="348772" y="2490174"/>
                  <a:pt x="327515" y="2523790"/>
                  <a:pt x="301526" y="2560809"/>
                </a:cubicBezTo>
                <a:lnTo>
                  <a:pt x="298767" y="2557067"/>
                </a:lnTo>
                <a:cubicBezTo>
                  <a:pt x="298651" y="2549926"/>
                  <a:pt x="297285" y="2543900"/>
                  <a:pt x="292331" y="2539490"/>
                </a:cubicBezTo>
                <a:lnTo>
                  <a:pt x="298010" y="2525475"/>
                </a:lnTo>
                <a:cubicBezTo>
                  <a:pt x="296299" y="2521986"/>
                  <a:pt x="290320" y="2519866"/>
                  <a:pt x="278079" y="2519670"/>
                </a:cubicBezTo>
                <a:cubicBezTo>
                  <a:pt x="265419" y="2487399"/>
                  <a:pt x="254687" y="2453874"/>
                  <a:pt x="244990" y="2432811"/>
                </a:cubicBezTo>
                <a:cubicBezTo>
                  <a:pt x="243025" y="2432898"/>
                  <a:pt x="241166" y="2432899"/>
                  <a:pt x="240056" y="2432276"/>
                </a:cubicBezTo>
                <a:lnTo>
                  <a:pt x="234675" y="2431410"/>
                </a:lnTo>
                <a:cubicBezTo>
                  <a:pt x="231409" y="2429223"/>
                  <a:pt x="234189" y="2424162"/>
                  <a:pt x="237995" y="2418456"/>
                </a:cubicBezTo>
                <a:cubicBezTo>
                  <a:pt x="237789" y="2417783"/>
                  <a:pt x="237472" y="2417152"/>
                  <a:pt x="237157" y="2416566"/>
                </a:cubicBezTo>
                <a:lnTo>
                  <a:pt x="233723" y="2412328"/>
                </a:lnTo>
                <a:lnTo>
                  <a:pt x="231298" y="2412843"/>
                </a:lnTo>
                <a:lnTo>
                  <a:pt x="230681" y="2412328"/>
                </a:lnTo>
                <a:lnTo>
                  <a:pt x="221692" y="2413615"/>
                </a:lnTo>
                <a:lnTo>
                  <a:pt x="218950" y="2412464"/>
                </a:lnTo>
                <a:cubicBezTo>
                  <a:pt x="218762" y="2412854"/>
                  <a:pt x="218573" y="2413252"/>
                  <a:pt x="218407" y="2413657"/>
                </a:cubicBezTo>
                <a:lnTo>
                  <a:pt x="213221" y="2413712"/>
                </a:lnTo>
                <a:lnTo>
                  <a:pt x="208821" y="2412463"/>
                </a:lnTo>
                <a:cubicBezTo>
                  <a:pt x="207590" y="2414186"/>
                  <a:pt x="206378" y="2416061"/>
                  <a:pt x="205126" y="2417963"/>
                </a:cubicBezTo>
                <a:cubicBezTo>
                  <a:pt x="201811" y="2407014"/>
                  <a:pt x="197672" y="2397735"/>
                  <a:pt x="192573" y="2391295"/>
                </a:cubicBezTo>
                <a:lnTo>
                  <a:pt x="174663" y="2387534"/>
                </a:lnTo>
                <a:lnTo>
                  <a:pt x="178487" y="2381652"/>
                </a:lnTo>
                <a:cubicBezTo>
                  <a:pt x="177029" y="2381605"/>
                  <a:pt x="175570" y="2381812"/>
                  <a:pt x="174211" y="2382812"/>
                </a:cubicBezTo>
                <a:cubicBezTo>
                  <a:pt x="174359" y="2368126"/>
                  <a:pt x="174621" y="2351603"/>
                  <a:pt x="174801" y="2334984"/>
                </a:cubicBezTo>
                <a:cubicBezTo>
                  <a:pt x="170903" y="2350777"/>
                  <a:pt x="166898" y="2373191"/>
                  <a:pt x="166146" y="2369525"/>
                </a:cubicBezTo>
                <a:cubicBezTo>
                  <a:pt x="164857" y="2363256"/>
                  <a:pt x="171270" y="2313027"/>
                  <a:pt x="173812" y="2282502"/>
                </a:cubicBezTo>
                <a:lnTo>
                  <a:pt x="169809" y="2275400"/>
                </a:lnTo>
                <a:lnTo>
                  <a:pt x="166287" y="2271106"/>
                </a:lnTo>
                <a:cubicBezTo>
                  <a:pt x="161221" y="2298471"/>
                  <a:pt x="155313" y="2352587"/>
                  <a:pt x="153971" y="2349079"/>
                </a:cubicBezTo>
                <a:cubicBezTo>
                  <a:pt x="152539" y="2345335"/>
                  <a:pt x="155706" y="2301144"/>
                  <a:pt x="158174" y="2260842"/>
                </a:cubicBezTo>
                <a:lnTo>
                  <a:pt x="153012" y="2269341"/>
                </a:lnTo>
                <a:lnTo>
                  <a:pt x="154036" y="2253842"/>
                </a:lnTo>
                <a:cubicBezTo>
                  <a:pt x="153215" y="2252895"/>
                  <a:pt x="152406" y="2251599"/>
                  <a:pt x="151609" y="2250290"/>
                </a:cubicBezTo>
                <a:lnTo>
                  <a:pt x="151872" y="2249159"/>
                </a:lnTo>
                <a:lnTo>
                  <a:pt x="226610" y="2249159"/>
                </a:lnTo>
                <a:lnTo>
                  <a:pt x="226610" y="2194127"/>
                </a:lnTo>
                <a:cubicBezTo>
                  <a:pt x="224982" y="2206423"/>
                  <a:pt x="223500" y="2215271"/>
                  <a:pt x="222457" y="2213706"/>
                </a:cubicBezTo>
                <a:lnTo>
                  <a:pt x="221236" y="2186187"/>
                </a:lnTo>
                <a:lnTo>
                  <a:pt x="218937" y="2144671"/>
                </a:lnTo>
                <a:cubicBezTo>
                  <a:pt x="218106" y="2140977"/>
                  <a:pt x="217223" y="2137034"/>
                  <a:pt x="216419" y="2133975"/>
                </a:cubicBezTo>
                <a:lnTo>
                  <a:pt x="215219" y="2135840"/>
                </a:lnTo>
                <a:lnTo>
                  <a:pt x="207967" y="2144436"/>
                </a:lnTo>
                <a:lnTo>
                  <a:pt x="202847" y="2157397"/>
                </a:lnTo>
                <a:cubicBezTo>
                  <a:pt x="199993" y="2159005"/>
                  <a:pt x="198536" y="2148888"/>
                  <a:pt x="198370" y="2133719"/>
                </a:cubicBezTo>
                <a:lnTo>
                  <a:pt x="192313" y="2142054"/>
                </a:lnTo>
                <a:cubicBezTo>
                  <a:pt x="192698" y="2126778"/>
                  <a:pt x="193447" y="2121245"/>
                  <a:pt x="194065" y="2115740"/>
                </a:cubicBezTo>
                <a:cubicBezTo>
                  <a:pt x="190110" y="2114993"/>
                  <a:pt x="181477" y="2127521"/>
                  <a:pt x="179749" y="2120922"/>
                </a:cubicBezTo>
                <a:cubicBezTo>
                  <a:pt x="180889" y="2104933"/>
                  <a:pt x="181888" y="2099098"/>
                  <a:pt x="182686" y="2093541"/>
                </a:cubicBezTo>
                <a:cubicBezTo>
                  <a:pt x="182686" y="2093525"/>
                  <a:pt x="182687" y="2093513"/>
                  <a:pt x="182689" y="2093499"/>
                </a:cubicBezTo>
                <a:lnTo>
                  <a:pt x="181998" y="2094284"/>
                </a:lnTo>
                <a:lnTo>
                  <a:pt x="175096" y="2109910"/>
                </a:lnTo>
                <a:lnTo>
                  <a:pt x="171784" y="2090102"/>
                </a:lnTo>
                <a:lnTo>
                  <a:pt x="172307" y="2085781"/>
                </a:lnTo>
                <a:lnTo>
                  <a:pt x="170112" y="2080058"/>
                </a:lnTo>
                <a:cubicBezTo>
                  <a:pt x="169799" y="2079024"/>
                  <a:pt x="169800" y="2078644"/>
                  <a:pt x="169802" y="2078259"/>
                </a:cubicBezTo>
                <a:lnTo>
                  <a:pt x="169443" y="2078679"/>
                </a:lnTo>
                <a:lnTo>
                  <a:pt x="163337" y="2063548"/>
                </a:lnTo>
                <a:cubicBezTo>
                  <a:pt x="163745" y="2060368"/>
                  <a:pt x="164194" y="2057195"/>
                  <a:pt x="164611" y="2054025"/>
                </a:cubicBezTo>
                <a:cubicBezTo>
                  <a:pt x="163296" y="2053542"/>
                  <a:pt x="161558" y="2054137"/>
                  <a:pt x="159671" y="2055133"/>
                </a:cubicBezTo>
                <a:cubicBezTo>
                  <a:pt x="159421" y="2055592"/>
                  <a:pt x="159171" y="2055691"/>
                  <a:pt x="158941" y="2055565"/>
                </a:cubicBezTo>
                <a:lnTo>
                  <a:pt x="158822" y="2055634"/>
                </a:lnTo>
                <a:lnTo>
                  <a:pt x="146623" y="2045347"/>
                </a:lnTo>
                <a:cubicBezTo>
                  <a:pt x="147161" y="2040908"/>
                  <a:pt x="148004" y="2036198"/>
                  <a:pt x="148869" y="2031421"/>
                </a:cubicBezTo>
                <a:cubicBezTo>
                  <a:pt x="173645" y="2052391"/>
                  <a:pt x="196199" y="2071546"/>
                  <a:pt x="197181" y="2054541"/>
                </a:cubicBezTo>
                <a:cubicBezTo>
                  <a:pt x="197955" y="2041134"/>
                  <a:pt x="177878" y="2004243"/>
                  <a:pt x="157436" y="1961196"/>
                </a:cubicBezTo>
                <a:cubicBezTo>
                  <a:pt x="156064" y="1950675"/>
                  <a:pt x="153667" y="1937885"/>
                  <a:pt x="150892" y="1925131"/>
                </a:cubicBezTo>
                <a:cubicBezTo>
                  <a:pt x="177142" y="1940273"/>
                  <a:pt x="201801" y="1955092"/>
                  <a:pt x="202107" y="1937017"/>
                </a:cubicBezTo>
                <a:cubicBezTo>
                  <a:pt x="202257" y="1928023"/>
                  <a:pt x="193218" y="1911321"/>
                  <a:pt x="180824" y="1890478"/>
                </a:cubicBezTo>
                <a:lnTo>
                  <a:pt x="179273" y="1887828"/>
                </a:lnTo>
                <a:cubicBezTo>
                  <a:pt x="172618" y="1876453"/>
                  <a:pt x="165103" y="1864072"/>
                  <a:pt x="157575" y="1851031"/>
                </a:cubicBezTo>
                <a:lnTo>
                  <a:pt x="173990" y="1845814"/>
                </a:lnTo>
                <a:cubicBezTo>
                  <a:pt x="174052" y="1833126"/>
                  <a:pt x="174525" y="1815980"/>
                  <a:pt x="174801" y="1798681"/>
                </a:cubicBezTo>
                <a:cubicBezTo>
                  <a:pt x="170902" y="1809355"/>
                  <a:pt x="166898" y="1824503"/>
                  <a:pt x="166145" y="1822025"/>
                </a:cubicBezTo>
                <a:cubicBezTo>
                  <a:pt x="164857" y="1817788"/>
                  <a:pt x="171270" y="1783844"/>
                  <a:pt x="173811" y="1763213"/>
                </a:cubicBezTo>
                <a:lnTo>
                  <a:pt x="169808" y="1758414"/>
                </a:lnTo>
                <a:lnTo>
                  <a:pt x="166286" y="1755510"/>
                </a:lnTo>
                <a:cubicBezTo>
                  <a:pt x="161221" y="1774006"/>
                  <a:pt x="155312" y="1810577"/>
                  <a:pt x="153971" y="1808209"/>
                </a:cubicBezTo>
                <a:cubicBezTo>
                  <a:pt x="152539" y="1805676"/>
                  <a:pt x="155706" y="1775811"/>
                  <a:pt x="158174" y="1748576"/>
                </a:cubicBezTo>
                <a:lnTo>
                  <a:pt x="153011" y="1754319"/>
                </a:lnTo>
                <a:lnTo>
                  <a:pt x="154035" y="1743844"/>
                </a:lnTo>
                <a:cubicBezTo>
                  <a:pt x="153214" y="1743205"/>
                  <a:pt x="152406" y="1742330"/>
                  <a:pt x="151608" y="1741443"/>
                </a:cubicBezTo>
                <a:lnTo>
                  <a:pt x="153378" y="1736318"/>
                </a:lnTo>
                <a:cubicBezTo>
                  <a:pt x="153389" y="1734225"/>
                  <a:pt x="153314" y="1733870"/>
                  <a:pt x="153192" y="1733468"/>
                </a:cubicBezTo>
                <a:lnTo>
                  <a:pt x="157641" y="1726958"/>
                </a:lnTo>
                <a:cubicBezTo>
                  <a:pt x="157856" y="1725847"/>
                  <a:pt x="158077" y="1724910"/>
                  <a:pt x="158301" y="1723963"/>
                </a:cubicBezTo>
                <a:cubicBezTo>
                  <a:pt x="155509" y="1724312"/>
                  <a:pt x="150892" y="1724721"/>
                  <a:pt x="150500" y="1720536"/>
                </a:cubicBezTo>
                <a:cubicBezTo>
                  <a:pt x="150031" y="1715513"/>
                  <a:pt x="153302" y="1714073"/>
                  <a:pt x="155957" y="1696800"/>
                </a:cubicBezTo>
                <a:cubicBezTo>
                  <a:pt x="155466" y="1692893"/>
                  <a:pt x="154943" y="1688200"/>
                  <a:pt x="154388" y="1683178"/>
                </a:cubicBezTo>
                <a:cubicBezTo>
                  <a:pt x="152549" y="1681658"/>
                  <a:pt x="150065" y="1680321"/>
                  <a:pt x="147492" y="1678134"/>
                </a:cubicBezTo>
                <a:cubicBezTo>
                  <a:pt x="141133" y="1697999"/>
                  <a:pt x="134013" y="1726973"/>
                  <a:pt x="131074" y="1718333"/>
                </a:cubicBezTo>
                <a:cubicBezTo>
                  <a:pt x="129455" y="1713575"/>
                  <a:pt x="129683" y="1699341"/>
                  <a:pt x="130516" y="1682183"/>
                </a:cubicBezTo>
                <a:lnTo>
                  <a:pt x="127666" y="1690022"/>
                </a:lnTo>
                <a:lnTo>
                  <a:pt x="126266" y="1680217"/>
                </a:lnTo>
                <a:cubicBezTo>
                  <a:pt x="126255" y="1669095"/>
                  <a:pt x="128192" y="1640672"/>
                  <a:pt x="129451" y="1612739"/>
                </a:cubicBezTo>
                <a:lnTo>
                  <a:pt x="127160" y="1607460"/>
                </a:lnTo>
                <a:cubicBezTo>
                  <a:pt x="128135" y="1601354"/>
                  <a:pt x="128998" y="1600083"/>
                  <a:pt x="130141" y="1598997"/>
                </a:cubicBezTo>
                <a:cubicBezTo>
                  <a:pt x="130210" y="1598125"/>
                  <a:pt x="130249" y="1597117"/>
                  <a:pt x="130286" y="1596119"/>
                </a:cubicBezTo>
                <a:lnTo>
                  <a:pt x="126688" y="1596350"/>
                </a:lnTo>
                <a:lnTo>
                  <a:pt x="129471" y="1585802"/>
                </a:lnTo>
                <a:cubicBezTo>
                  <a:pt x="130061" y="1588338"/>
                  <a:pt x="130611" y="1591014"/>
                  <a:pt x="131204" y="1593473"/>
                </a:cubicBezTo>
                <a:lnTo>
                  <a:pt x="133590" y="1564688"/>
                </a:lnTo>
                <a:lnTo>
                  <a:pt x="110194" y="1582440"/>
                </a:lnTo>
                <a:lnTo>
                  <a:pt x="110545" y="1567665"/>
                </a:lnTo>
                <a:lnTo>
                  <a:pt x="134098" y="1552866"/>
                </a:lnTo>
                <a:lnTo>
                  <a:pt x="134828" y="1549758"/>
                </a:lnTo>
                <a:lnTo>
                  <a:pt x="145558" y="1420326"/>
                </a:lnTo>
                <a:lnTo>
                  <a:pt x="112555" y="1285035"/>
                </a:lnTo>
                <a:lnTo>
                  <a:pt x="112563" y="1284737"/>
                </a:lnTo>
                <a:lnTo>
                  <a:pt x="155384" y="1301811"/>
                </a:lnTo>
                <a:lnTo>
                  <a:pt x="155454" y="1300965"/>
                </a:lnTo>
                <a:lnTo>
                  <a:pt x="129631" y="1285708"/>
                </a:lnTo>
                <a:lnTo>
                  <a:pt x="128172" y="1281045"/>
                </a:lnTo>
                <a:lnTo>
                  <a:pt x="126865" y="1284073"/>
                </a:lnTo>
                <a:lnTo>
                  <a:pt x="112838" y="1275787"/>
                </a:lnTo>
                <a:lnTo>
                  <a:pt x="113291" y="1260999"/>
                </a:lnTo>
                <a:lnTo>
                  <a:pt x="132588" y="1219463"/>
                </a:lnTo>
                <a:lnTo>
                  <a:pt x="131809" y="1214756"/>
                </a:lnTo>
                <a:lnTo>
                  <a:pt x="132962" y="1212114"/>
                </a:lnTo>
                <a:lnTo>
                  <a:pt x="132456" y="1206507"/>
                </a:lnTo>
                <a:lnTo>
                  <a:pt x="135029" y="1207073"/>
                </a:lnTo>
                <a:lnTo>
                  <a:pt x="124304" y="1173051"/>
                </a:lnTo>
                <a:lnTo>
                  <a:pt x="114532" y="1220460"/>
                </a:lnTo>
                <a:lnTo>
                  <a:pt x="114824" y="1210962"/>
                </a:lnTo>
                <a:lnTo>
                  <a:pt x="101620" y="1236511"/>
                </a:lnTo>
                <a:lnTo>
                  <a:pt x="101452" y="1239521"/>
                </a:lnTo>
                <a:lnTo>
                  <a:pt x="101007" y="1237697"/>
                </a:lnTo>
                <a:lnTo>
                  <a:pt x="84157" y="1270300"/>
                </a:lnTo>
                <a:lnTo>
                  <a:pt x="90651" y="1241859"/>
                </a:lnTo>
                <a:lnTo>
                  <a:pt x="98566" y="1227692"/>
                </a:lnTo>
                <a:lnTo>
                  <a:pt x="96149" y="1217783"/>
                </a:lnTo>
                <a:lnTo>
                  <a:pt x="104766" y="1180048"/>
                </a:lnTo>
                <a:lnTo>
                  <a:pt x="102504" y="1220642"/>
                </a:lnTo>
                <a:lnTo>
                  <a:pt x="115224" y="1197872"/>
                </a:lnTo>
                <a:lnTo>
                  <a:pt x="117961" y="1108484"/>
                </a:lnTo>
                <a:lnTo>
                  <a:pt x="119929" y="1113643"/>
                </a:lnTo>
                <a:lnTo>
                  <a:pt x="128672" y="1075354"/>
                </a:lnTo>
                <a:lnTo>
                  <a:pt x="143242" y="1081165"/>
                </a:lnTo>
                <a:lnTo>
                  <a:pt x="130718" y="1141929"/>
                </a:lnTo>
                <a:lnTo>
                  <a:pt x="141070" y="1169071"/>
                </a:lnTo>
                <a:lnTo>
                  <a:pt x="142290" y="1167346"/>
                </a:lnTo>
                <a:cubicBezTo>
                  <a:pt x="141812" y="1164678"/>
                  <a:pt x="139756" y="1163569"/>
                  <a:pt x="140491" y="1161019"/>
                </a:cubicBezTo>
                <a:lnTo>
                  <a:pt x="142318" y="1157878"/>
                </a:lnTo>
                <a:lnTo>
                  <a:pt x="154679" y="1149456"/>
                </a:lnTo>
                <a:cubicBezTo>
                  <a:pt x="152047" y="1148748"/>
                  <a:pt x="149683" y="1147846"/>
                  <a:pt x="148148" y="1146252"/>
                </a:cubicBezTo>
                <a:lnTo>
                  <a:pt x="147117" y="1146603"/>
                </a:lnTo>
                <a:lnTo>
                  <a:pt x="147433" y="1145089"/>
                </a:lnTo>
                <a:cubicBezTo>
                  <a:pt x="146414" y="1143963"/>
                  <a:pt x="146021" y="1142151"/>
                  <a:pt x="146415" y="1139707"/>
                </a:cubicBezTo>
                <a:lnTo>
                  <a:pt x="148258" y="1134433"/>
                </a:lnTo>
                <a:cubicBezTo>
                  <a:pt x="145607" y="1129227"/>
                  <a:pt x="143807" y="1123903"/>
                  <a:pt x="144728" y="1118927"/>
                </a:cubicBezTo>
                <a:lnTo>
                  <a:pt x="152043" y="1108586"/>
                </a:lnTo>
                <a:lnTo>
                  <a:pt x="150603" y="1109077"/>
                </a:lnTo>
                <a:lnTo>
                  <a:pt x="153305" y="1100528"/>
                </a:lnTo>
                <a:cubicBezTo>
                  <a:pt x="150349" y="1094699"/>
                  <a:pt x="147790" y="1088957"/>
                  <a:pt x="148383" y="1083214"/>
                </a:cubicBezTo>
                <a:lnTo>
                  <a:pt x="172702" y="1092913"/>
                </a:lnTo>
                <a:lnTo>
                  <a:pt x="175753" y="1056102"/>
                </a:lnTo>
                <a:lnTo>
                  <a:pt x="124537" y="1025841"/>
                </a:lnTo>
                <a:lnTo>
                  <a:pt x="120669" y="1020042"/>
                </a:lnTo>
                <a:lnTo>
                  <a:pt x="121129" y="1005005"/>
                </a:lnTo>
                <a:cubicBezTo>
                  <a:pt x="124584" y="1005570"/>
                  <a:pt x="127319" y="1004678"/>
                  <a:pt x="128450" y="1001731"/>
                </a:cubicBezTo>
                <a:cubicBezTo>
                  <a:pt x="130453" y="996507"/>
                  <a:pt x="126337" y="985945"/>
                  <a:pt x="122074" y="974160"/>
                </a:cubicBezTo>
                <a:lnTo>
                  <a:pt x="122374" y="964340"/>
                </a:lnTo>
                <a:cubicBezTo>
                  <a:pt x="131659" y="951775"/>
                  <a:pt x="142925" y="940272"/>
                  <a:pt x="143846" y="931156"/>
                </a:cubicBezTo>
                <a:cubicBezTo>
                  <a:pt x="144136" y="928295"/>
                  <a:pt x="143597" y="925765"/>
                  <a:pt x="142085" y="924503"/>
                </a:cubicBezTo>
                <a:lnTo>
                  <a:pt x="190274" y="880958"/>
                </a:lnTo>
                <a:lnTo>
                  <a:pt x="193241" y="845171"/>
                </a:lnTo>
                <a:lnTo>
                  <a:pt x="147845" y="880375"/>
                </a:lnTo>
                <a:lnTo>
                  <a:pt x="147183" y="877872"/>
                </a:lnTo>
                <a:lnTo>
                  <a:pt x="128829" y="895122"/>
                </a:lnTo>
                <a:lnTo>
                  <a:pt x="124406" y="898552"/>
                </a:lnTo>
                <a:lnTo>
                  <a:pt x="146436" y="875049"/>
                </a:lnTo>
                <a:cubicBezTo>
                  <a:pt x="144837" y="870921"/>
                  <a:pt x="141780" y="867967"/>
                  <a:pt x="138429" y="865185"/>
                </a:cubicBezTo>
                <a:lnTo>
                  <a:pt x="195885" y="813265"/>
                </a:lnTo>
                <a:lnTo>
                  <a:pt x="196361" y="807527"/>
                </a:lnTo>
                <a:lnTo>
                  <a:pt x="131652" y="857709"/>
                </a:lnTo>
                <a:lnTo>
                  <a:pt x="130046" y="857698"/>
                </a:lnTo>
                <a:cubicBezTo>
                  <a:pt x="128656" y="856582"/>
                  <a:pt x="127406" y="855273"/>
                  <a:pt x="126397" y="853682"/>
                </a:cubicBezTo>
                <a:cubicBezTo>
                  <a:pt x="134386" y="838998"/>
                  <a:pt x="143089" y="824564"/>
                  <a:pt x="142833" y="816938"/>
                </a:cubicBezTo>
                <a:cubicBezTo>
                  <a:pt x="142820" y="816572"/>
                  <a:pt x="142792" y="816216"/>
                  <a:pt x="142441" y="816281"/>
                </a:cubicBezTo>
                <a:lnTo>
                  <a:pt x="142732" y="815187"/>
                </a:lnTo>
                <a:lnTo>
                  <a:pt x="135790" y="809296"/>
                </a:lnTo>
                <a:lnTo>
                  <a:pt x="132480" y="808469"/>
                </a:lnTo>
                <a:lnTo>
                  <a:pt x="288082" y="480561"/>
                </a:lnTo>
                <a:cubicBezTo>
                  <a:pt x="292126" y="470580"/>
                  <a:pt x="294857" y="463137"/>
                  <a:pt x="294291" y="461817"/>
                </a:cubicBezTo>
                <a:cubicBezTo>
                  <a:pt x="293612" y="460237"/>
                  <a:pt x="286333" y="473119"/>
                  <a:pt x="278568" y="485832"/>
                </a:cubicBezTo>
                <a:cubicBezTo>
                  <a:pt x="277553" y="486129"/>
                  <a:pt x="276142" y="487052"/>
                  <a:pt x="274641" y="488274"/>
                </a:cubicBezTo>
                <a:cubicBezTo>
                  <a:pt x="275091" y="487099"/>
                  <a:pt x="275539" y="485928"/>
                  <a:pt x="275969" y="484739"/>
                </a:cubicBezTo>
                <a:lnTo>
                  <a:pt x="135152" y="759931"/>
                </a:lnTo>
                <a:lnTo>
                  <a:pt x="128663" y="758996"/>
                </a:lnTo>
                <a:lnTo>
                  <a:pt x="129195" y="741611"/>
                </a:lnTo>
                <a:lnTo>
                  <a:pt x="128230" y="758933"/>
                </a:lnTo>
                <a:lnTo>
                  <a:pt x="128030" y="758904"/>
                </a:lnTo>
                <a:lnTo>
                  <a:pt x="121868" y="785891"/>
                </a:lnTo>
                <a:lnTo>
                  <a:pt x="95680" y="837070"/>
                </a:lnTo>
                <a:lnTo>
                  <a:pt x="94527" y="835268"/>
                </a:lnTo>
                <a:lnTo>
                  <a:pt x="119307" y="715038"/>
                </a:lnTo>
                <a:lnTo>
                  <a:pt x="114905" y="718026"/>
                </a:lnTo>
                <a:cubicBezTo>
                  <a:pt x="116794" y="710888"/>
                  <a:pt x="118295" y="704247"/>
                  <a:pt x="118713" y="698292"/>
                </a:cubicBezTo>
                <a:cubicBezTo>
                  <a:pt x="128185" y="693878"/>
                  <a:pt x="136685" y="689590"/>
                  <a:pt x="143454" y="685493"/>
                </a:cubicBezTo>
                <a:cubicBezTo>
                  <a:pt x="143390" y="683569"/>
                  <a:pt x="143389" y="681751"/>
                  <a:pt x="143853" y="680667"/>
                </a:cubicBezTo>
                <a:lnTo>
                  <a:pt x="144496" y="675403"/>
                </a:lnTo>
                <a:lnTo>
                  <a:pt x="154132" y="678650"/>
                </a:lnTo>
                <a:cubicBezTo>
                  <a:pt x="154632" y="678449"/>
                  <a:pt x="155101" y="678138"/>
                  <a:pt x="155537" y="677831"/>
                </a:cubicBezTo>
                <a:lnTo>
                  <a:pt x="158690" y="674471"/>
                </a:lnTo>
                <a:lnTo>
                  <a:pt x="158307" y="672100"/>
                </a:lnTo>
                <a:lnTo>
                  <a:pt x="158690" y="671496"/>
                </a:lnTo>
                <a:lnTo>
                  <a:pt x="157733" y="662704"/>
                </a:lnTo>
                <a:lnTo>
                  <a:pt x="158588" y="660022"/>
                </a:lnTo>
                <a:cubicBezTo>
                  <a:pt x="158298" y="659838"/>
                  <a:pt x="158002" y="659654"/>
                  <a:pt x="157700" y="659491"/>
                </a:cubicBezTo>
                <a:lnTo>
                  <a:pt x="157660" y="654418"/>
                </a:lnTo>
                <a:lnTo>
                  <a:pt x="158589" y="650114"/>
                </a:lnTo>
                <a:cubicBezTo>
                  <a:pt x="157308" y="648911"/>
                  <a:pt x="155914" y="647725"/>
                  <a:pt x="154499" y="646501"/>
                </a:cubicBezTo>
                <a:cubicBezTo>
                  <a:pt x="162642" y="643258"/>
                  <a:pt x="169544" y="639210"/>
                  <a:pt x="174334" y="634222"/>
                </a:cubicBezTo>
                <a:lnTo>
                  <a:pt x="177132" y="616703"/>
                </a:lnTo>
                <a:lnTo>
                  <a:pt x="181507" y="620445"/>
                </a:lnTo>
                <a:cubicBezTo>
                  <a:pt x="181635" y="615281"/>
                  <a:pt x="179274" y="610119"/>
                  <a:pt x="175108" y="605244"/>
                </a:cubicBezTo>
                <a:cubicBezTo>
                  <a:pt x="175089" y="605266"/>
                  <a:pt x="175069" y="605290"/>
                  <a:pt x="175050" y="605309"/>
                </a:cubicBezTo>
                <a:lnTo>
                  <a:pt x="177132" y="586018"/>
                </a:lnTo>
                <a:lnTo>
                  <a:pt x="181507" y="591550"/>
                </a:lnTo>
                <a:cubicBezTo>
                  <a:pt x="181635" y="583911"/>
                  <a:pt x="179275" y="576272"/>
                  <a:pt x="175108" y="569061"/>
                </a:cubicBezTo>
                <a:cubicBezTo>
                  <a:pt x="169767" y="578262"/>
                  <a:pt x="164479" y="587799"/>
                  <a:pt x="162016" y="585333"/>
                </a:cubicBezTo>
                <a:lnTo>
                  <a:pt x="160783" y="579841"/>
                </a:lnTo>
                <a:cubicBezTo>
                  <a:pt x="160726" y="577122"/>
                  <a:pt x="160972" y="573655"/>
                  <a:pt x="161368" y="569835"/>
                </a:cubicBezTo>
                <a:lnTo>
                  <a:pt x="157533" y="574129"/>
                </a:lnTo>
                <a:lnTo>
                  <a:pt x="157110" y="570101"/>
                </a:lnTo>
                <a:lnTo>
                  <a:pt x="159269" y="548056"/>
                </a:lnTo>
                <a:cubicBezTo>
                  <a:pt x="157326" y="545728"/>
                  <a:pt x="155291" y="543659"/>
                  <a:pt x="153177" y="541705"/>
                </a:cubicBezTo>
                <a:lnTo>
                  <a:pt x="145171" y="554332"/>
                </a:lnTo>
                <a:lnTo>
                  <a:pt x="143898" y="550591"/>
                </a:lnTo>
                <a:lnTo>
                  <a:pt x="143888" y="549830"/>
                </a:lnTo>
                <a:lnTo>
                  <a:pt x="183527" y="380957"/>
                </a:lnTo>
                <a:lnTo>
                  <a:pt x="183594" y="380817"/>
                </a:lnTo>
                <a:cubicBezTo>
                  <a:pt x="186171" y="382236"/>
                  <a:pt x="188983" y="384952"/>
                  <a:pt x="191855" y="387273"/>
                </a:cubicBezTo>
                <a:cubicBezTo>
                  <a:pt x="192649" y="383942"/>
                  <a:pt x="192952" y="379218"/>
                  <a:pt x="193117" y="374204"/>
                </a:cubicBezTo>
                <a:lnTo>
                  <a:pt x="189684" y="367982"/>
                </a:lnTo>
                <a:lnTo>
                  <a:pt x="189922" y="367481"/>
                </a:lnTo>
                <a:lnTo>
                  <a:pt x="193406" y="366174"/>
                </a:lnTo>
                <a:lnTo>
                  <a:pt x="195124" y="356518"/>
                </a:lnTo>
                <a:lnTo>
                  <a:pt x="198668" y="349050"/>
                </a:lnTo>
                <a:cubicBezTo>
                  <a:pt x="204444" y="350649"/>
                  <a:pt x="213784" y="366754"/>
                  <a:pt x="219190" y="363455"/>
                </a:cubicBezTo>
                <a:lnTo>
                  <a:pt x="220665" y="361702"/>
                </a:lnTo>
                <a:cubicBezTo>
                  <a:pt x="220640" y="358649"/>
                  <a:pt x="220980" y="357901"/>
                  <a:pt x="221627" y="357130"/>
                </a:cubicBezTo>
                <a:lnTo>
                  <a:pt x="223839" y="355494"/>
                </a:lnTo>
                <a:lnTo>
                  <a:pt x="226610" y="346358"/>
                </a:lnTo>
                <a:lnTo>
                  <a:pt x="226610" y="310710"/>
                </a:lnTo>
                <a:lnTo>
                  <a:pt x="166286" y="310710"/>
                </a:lnTo>
                <a:cubicBezTo>
                  <a:pt x="166535" y="296345"/>
                  <a:pt x="161935" y="271215"/>
                  <a:pt x="163939" y="259212"/>
                </a:cubicBezTo>
                <a:cubicBezTo>
                  <a:pt x="170049" y="259345"/>
                  <a:pt x="174627" y="259666"/>
                  <a:pt x="178462" y="260055"/>
                </a:cubicBezTo>
                <a:lnTo>
                  <a:pt x="179628" y="260938"/>
                </a:lnTo>
                <a:cubicBezTo>
                  <a:pt x="179637" y="260938"/>
                  <a:pt x="179645" y="260938"/>
                  <a:pt x="179654" y="260942"/>
                </a:cubicBezTo>
                <a:lnTo>
                  <a:pt x="179529" y="260152"/>
                </a:lnTo>
                <a:lnTo>
                  <a:pt x="187930" y="260910"/>
                </a:lnTo>
                <a:cubicBezTo>
                  <a:pt x="189057" y="255591"/>
                  <a:pt x="170105" y="243985"/>
                  <a:pt x="180088" y="241662"/>
                </a:cubicBezTo>
                <a:cubicBezTo>
                  <a:pt x="183094" y="241852"/>
                  <a:pt x="185863" y="242040"/>
                  <a:pt x="188419" y="242333"/>
                </a:cubicBezTo>
                <a:lnTo>
                  <a:pt x="191856" y="246529"/>
                </a:lnTo>
                <a:cubicBezTo>
                  <a:pt x="192045" y="245353"/>
                  <a:pt x="192207" y="244061"/>
                  <a:pt x="192110" y="242631"/>
                </a:cubicBezTo>
                <a:cubicBezTo>
                  <a:pt x="207555" y="243685"/>
                  <a:pt x="214672" y="244738"/>
                  <a:pt x="221512" y="245611"/>
                </a:cubicBezTo>
                <a:cubicBezTo>
                  <a:pt x="221534" y="245611"/>
                  <a:pt x="221554" y="245612"/>
                  <a:pt x="221576" y="245615"/>
                </a:cubicBezTo>
                <a:lnTo>
                  <a:pt x="220385" y="244685"/>
                </a:lnTo>
                <a:cubicBezTo>
                  <a:pt x="209058" y="241813"/>
                  <a:pt x="198069" y="238464"/>
                  <a:pt x="196748" y="235406"/>
                </a:cubicBezTo>
                <a:lnTo>
                  <a:pt x="226714" y="230952"/>
                </a:lnTo>
                <a:lnTo>
                  <a:pt x="233249" y="231657"/>
                </a:lnTo>
                <a:cubicBezTo>
                  <a:pt x="237726" y="231065"/>
                  <a:pt x="241992" y="230265"/>
                  <a:pt x="241229" y="228795"/>
                </a:cubicBezTo>
                <a:cubicBezTo>
                  <a:pt x="242329" y="228282"/>
                  <a:pt x="243466" y="228284"/>
                  <a:pt x="244630" y="228289"/>
                </a:cubicBezTo>
                <a:lnTo>
                  <a:pt x="243993" y="227805"/>
                </a:lnTo>
                <a:lnTo>
                  <a:pt x="266885" y="219597"/>
                </a:lnTo>
                <a:cubicBezTo>
                  <a:pt x="271696" y="220144"/>
                  <a:pt x="276495" y="220750"/>
                  <a:pt x="281291" y="221309"/>
                </a:cubicBezTo>
                <a:cubicBezTo>
                  <a:pt x="282021" y="219540"/>
                  <a:pt x="281123" y="217206"/>
                  <a:pt x="279615" y="214668"/>
                </a:cubicBezTo>
                <a:cubicBezTo>
                  <a:pt x="278920" y="214333"/>
                  <a:pt x="278773" y="213996"/>
                  <a:pt x="278962" y="213687"/>
                </a:cubicBezTo>
                <a:lnTo>
                  <a:pt x="278857" y="213527"/>
                </a:lnTo>
                <a:lnTo>
                  <a:pt x="294420" y="197126"/>
                </a:lnTo>
                <a:cubicBezTo>
                  <a:pt x="301135" y="197849"/>
                  <a:pt x="308259" y="198981"/>
                  <a:pt x="315484" y="200147"/>
                </a:cubicBezTo>
                <a:cubicBezTo>
                  <a:pt x="283761" y="233455"/>
                  <a:pt x="254786" y="263778"/>
                  <a:pt x="280508" y="265098"/>
                </a:cubicBezTo>
                <a:cubicBezTo>
                  <a:pt x="300789" y="266137"/>
                  <a:pt x="356601" y="239146"/>
                  <a:pt x="421723" y="211663"/>
                </a:cubicBezTo>
                <a:cubicBezTo>
                  <a:pt x="437638" y="209817"/>
                  <a:pt x="456987" y="206595"/>
                  <a:pt x="476281" y="202866"/>
                </a:cubicBezTo>
                <a:cubicBezTo>
                  <a:pt x="453377" y="238157"/>
                  <a:pt x="430958" y="271310"/>
                  <a:pt x="458300" y="271721"/>
                </a:cubicBezTo>
                <a:cubicBezTo>
                  <a:pt x="471908" y="271921"/>
                  <a:pt x="497174" y="259771"/>
                  <a:pt x="528706" y="243108"/>
                </a:cubicBezTo>
                <a:lnTo>
                  <a:pt x="532714" y="241021"/>
                </a:lnTo>
                <a:cubicBezTo>
                  <a:pt x="549921" y="232076"/>
                  <a:pt x="568651" y="221971"/>
                  <a:pt x="588379" y="211850"/>
                </a:cubicBezTo>
                <a:lnTo>
                  <a:pt x="596270" y="233920"/>
                </a:lnTo>
                <a:cubicBezTo>
                  <a:pt x="615465" y="234001"/>
                  <a:pt x="641403" y="234638"/>
                  <a:pt x="667573" y="235009"/>
                </a:cubicBezTo>
                <a:cubicBezTo>
                  <a:pt x="653277" y="230368"/>
                  <a:pt x="633673" y="225615"/>
                  <a:pt x="632259" y="223372"/>
                </a:cubicBezTo>
                <a:cubicBezTo>
                  <a:pt x="638669" y="221640"/>
                  <a:pt x="690022" y="230261"/>
                  <a:pt x="721230" y="233679"/>
                </a:cubicBezTo>
                <a:lnTo>
                  <a:pt x="728491" y="228297"/>
                </a:lnTo>
                <a:lnTo>
                  <a:pt x="732881" y="223562"/>
                </a:lnTo>
                <a:cubicBezTo>
                  <a:pt x="704905" y="216752"/>
                  <a:pt x="649577" y="208808"/>
                  <a:pt x="653163" y="207005"/>
                </a:cubicBezTo>
                <a:cubicBezTo>
                  <a:pt x="656992" y="205079"/>
                  <a:pt x="702170" y="209337"/>
                  <a:pt x="743375" y="212654"/>
                </a:cubicBezTo>
                <a:lnTo>
                  <a:pt x="734685" y="205714"/>
                </a:lnTo>
                <a:lnTo>
                  <a:pt x="750531" y="207092"/>
                </a:lnTo>
                <a:cubicBezTo>
                  <a:pt x="751499" y="205988"/>
                  <a:pt x="752823" y="204900"/>
                  <a:pt x="754163" y="203828"/>
                </a:cubicBezTo>
                <a:lnTo>
                  <a:pt x="755319" y="204183"/>
                </a:lnTo>
                <a:lnTo>
                  <a:pt x="755319" y="304663"/>
                </a:lnTo>
                <a:lnTo>
                  <a:pt x="811582" y="304663"/>
                </a:lnTo>
                <a:cubicBezTo>
                  <a:pt x="799012" y="302474"/>
                  <a:pt x="789964" y="300482"/>
                  <a:pt x="791565" y="299079"/>
                </a:cubicBezTo>
                <a:lnTo>
                  <a:pt x="819699" y="297438"/>
                </a:lnTo>
                <a:lnTo>
                  <a:pt x="862144" y="294347"/>
                </a:lnTo>
                <a:cubicBezTo>
                  <a:pt x="865921" y="293230"/>
                  <a:pt x="869953" y="292043"/>
                  <a:pt x="873080" y="290961"/>
                </a:cubicBezTo>
                <a:lnTo>
                  <a:pt x="871173" y="289348"/>
                </a:lnTo>
                <a:lnTo>
                  <a:pt x="862386" y="279598"/>
                </a:lnTo>
                <a:cubicBezTo>
                  <a:pt x="856196" y="277511"/>
                  <a:pt x="850136" y="275055"/>
                  <a:pt x="849133" y="272714"/>
                </a:cubicBezTo>
                <a:cubicBezTo>
                  <a:pt x="847489" y="268877"/>
                  <a:pt x="857832" y="266919"/>
                  <a:pt x="873342" y="266697"/>
                </a:cubicBezTo>
                <a:lnTo>
                  <a:pt x="864819" y="258552"/>
                </a:lnTo>
                <a:cubicBezTo>
                  <a:pt x="880437" y="259072"/>
                  <a:pt x="886094" y="260077"/>
                  <a:pt x="891722" y="260908"/>
                </a:cubicBezTo>
                <a:cubicBezTo>
                  <a:pt x="892487" y="255591"/>
                  <a:pt x="879678" y="243985"/>
                  <a:pt x="886424" y="241661"/>
                </a:cubicBezTo>
                <a:cubicBezTo>
                  <a:pt x="902770" y="243193"/>
                  <a:pt x="908737" y="244536"/>
                  <a:pt x="914418" y="245611"/>
                </a:cubicBezTo>
                <a:cubicBezTo>
                  <a:pt x="914434" y="245611"/>
                  <a:pt x="914447" y="245612"/>
                  <a:pt x="914461" y="245613"/>
                </a:cubicBezTo>
                <a:lnTo>
                  <a:pt x="913658" y="244685"/>
                </a:lnTo>
                <a:cubicBezTo>
                  <a:pt x="906002" y="241813"/>
                  <a:pt x="898576" y="238464"/>
                  <a:pt x="897682" y="235405"/>
                </a:cubicBezTo>
                <a:lnTo>
                  <a:pt x="917934" y="230952"/>
                </a:lnTo>
                <a:lnTo>
                  <a:pt x="922351" y="231655"/>
                </a:lnTo>
                <a:lnTo>
                  <a:pt x="927744" y="228795"/>
                </a:lnTo>
                <a:cubicBezTo>
                  <a:pt x="928487" y="228282"/>
                  <a:pt x="929255" y="228283"/>
                  <a:pt x="930042" y="228289"/>
                </a:cubicBezTo>
                <a:lnTo>
                  <a:pt x="929612" y="227805"/>
                </a:lnTo>
                <a:lnTo>
                  <a:pt x="945082" y="219595"/>
                </a:lnTo>
                <a:cubicBezTo>
                  <a:pt x="948333" y="220144"/>
                  <a:pt x="951577" y="220750"/>
                  <a:pt x="954818" y="221309"/>
                </a:cubicBezTo>
                <a:cubicBezTo>
                  <a:pt x="955312" y="219540"/>
                  <a:pt x="954705" y="217206"/>
                  <a:pt x="953685" y="214668"/>
                </a:cubicBezTo>
                <a:cubicBezTo>
                  <a:pt x="953216" y="214331"/>
                  <a:pt x="953116" y="213995"/>
                  <a:pt x="953243" y="213686"/>
                </a:cubicBezTo>
                <a:lnTo>
                  <a:pt x="953172" y="213527"/>
                </a:lnTo>
                <a:lnTo>
                  <a:pt x="963691" y="197126"/>
                </a:lnTo>
                <a:cubicBezTo>
                  <a:pt x="968230" y="197849"/>
                  <a:pt x="973044" y="198981"/>
                  <a:pt x="977927" y="200145"/>
                </a:cubicBezTo>
                <a:cubicBezTo>
                  <a:pt x="956488" y="233454"/>
                  <a:pt x="936906" y="263778"/>
                  <a:pt x="954290" y="265098"/>
                </a:cubicBezTo>
                <a:cubicBezTo>
                  <a:pt x="967997" y="266137"/>
                  <a:pt x="1005713" y="239145"/>
                  <a:pt x="1049724" y="211663"/>
                </a:cubicBezTo>
                <a:cubicBezTo>
                  <a:pt x="1060480" y="209817"/>
                  <a:pt x="1073556" y="206595"/>
                  <a:pt x="1086596" y="202866"/>
                </a:cubicBezTo>
                <a:cubicBezTo>
                  <a:pt x="1071116" y="238157"/>
                  <a:pt x="1055964" y="271308"/>
                  <a:pt x="1074444" y="271721"/>
                </a:cubicBezTo>
                <a:cubicBezTo>
                  <a:pt x="1083640" y="271921"/>
                  <a:pt x="1100714" y="259769"/>
                  <a:pt x="1122024" y="243106"/>
                </a:cubicBezTo>
                <a:lnTo>
                  <a:pt x="1124732" y="241021"/>
                </a:lnTo>
                <a:cubicBezTo>
                  <a:pt x="1136363" y="232074"/>
                  <a:pt x="1149021" y="221971"/>
                  <a:pt x="1162353" y="211849"/>
                </a:cubicBezTo>
                <a:lnTo>
                  <a:pt x="1167687" y="233919"/>
                </a:lnTo>
                <a:cubicBezTo>
                  <a:pt x="1180659" y="234001"/>
                  <a:pt x="1198188" y="234638"/>
                  <a:pt x="1215874" y="235008"/>
                </a:cubicBezTo>
                <a:cubicBezTo>
                  <a:pt x="1204961" y="229767"/>
                  <a:pt x="1189476" y="224383"/>
                  <a:pt x="1192008" y="223372"/>
                </a:cubicBezTo>
                <a:cubicBezTo>
                  <a:pt x="1196340" y="221640"/>
                  <a:pt x="1231044" y="230261"/>
                  <a:pt x="1252136" y="233678"/>
                </a:cubicBezTo>
                <a:lnTo>
                  <a:pt x="1257043" y="228297"/>
                </a:lnTo>
                <a:lnTo>
                  <a:pt x="1260011" y="223561"/>
                </a:lnTo>
                <a:cubicBezTo>
                  <a:pt x="1241102" y="216751"/>
                  <a:pt x="1203712" y="208808"/>
                  <a:pt x="1206134" y="207004"/>
                </a:cubicBezTo>
                <a:cubicBezTo>
                  <a:pt x="1208723" y="205079"/>
                  <a:pt x="1239256" y="209337"/>
                  <a:pt x="1267101" y="212654"/>
                </a:cubicBezTo>
                <a:lnTo>
                  <a:pt x="1261229" y="205714"/>
                </a:lnTo>
                <a:lnTo>
                  <a:pt x="1271938" y="207090"/>
                </a:lnTo>
                <a:cubicBezTo>
                  <a:pt x="1272591" y="205988"/>
                  <a:pt x="1273487" y="204900"/>
                  <a:pt x="1274393" y="203828"/>
                </a:cubicBezTo>
                <a:lnTo>
                  <a:pt x="1279633" y="206207"/>
                </a:lnTo>
                <a:cubicBezTo>
                  <a:pt x="1281772" y="206221"/>
                  <a:pt x="1282137" y="206120"/>
                  <a:pt x="1282547" y="205957"/>
                </a:cubicBezTo>
                <a:lnTo>
                  <a:pt x="1289203" y="211938"/>
                </a:lnTo>
                <a:cubicBezTo>
                  <a:pt x="1290338" y="212227"/>
                  <a:pt x="1291297" y="212525"/>
                  <a:pt x="1292264" y="212827"/>
                </a:cubicBezTo>
                <a:cubicBezTo>
                  <a:pt x="1291907" y="209072"/>
                  <a:pt x="1291489" y="202864"/>
                  <a:pt x="1295767" y="202338"/>
                </a:cubicBezTo>
                <a:cubicBezTo>
                  <a:pt x="1300903" y="201707"/>
                  <a:pt x="1302376" y="206106"/>
                  <a:pt x="1320035" y="209676"/>
                </a:cubicBezTo>
                <a:cubicBezTo>
                  <a:pt x="1324029" y="209013"/>
                  <a:pt x="1328826" y="208312"/>
                  <a:pt x="1333962" y="207564"/>
                </a:cubicBezTo>
                <a:cubicBezTo>
                  <a:pt x="1335515" y="205093"/>
                  <a:pt x="1336881" y="201753"/>
                  <a:pt x="1339119" y="198294"/>
                </a:cubicBezTo>
                <a:cubicBezTo>
                  <a:pt x="1321347" y="190814"/>
                  <a:pt x="1296447" y="182549"/>
                  <a:pt x="1296417" y="177952"/>
                </a:cubicBezTo>
                <a:lnTo>
                  <a:pt x="1298021" y="176220"/>
                </a:lnTo>
                <a:cubicBezTo>
                  <a:pt x="1302885" y="174045"/>
                  <a:pt x="1317437" y="174351"/>
                  <a:pt x="1334979" y="175470"/>
                </a:cubicBezTo>
                <a:lnTo>
                  <a:pt x="1326964" y="171638"/>
                </a:lnTo>
                <a:lnTo>
                  <a:pt x="1336988" y="169757"/>
                </a:lnTo>
                <a:cubicBezTo>
                  <a:pt x="1348359" y="169741"/>
                  <a:pt x="1377418" y="172345"/>
                  <a:pt x="1405976" y="174038"/>
                </a:cubicBezTo>
                <a:lnTo>
                  <a:pt x="1411373" y="170960"/>
                </a:lnTo>
                <a:cubicBezTo>
                  <a:pt x="1417615" y="172271"/>
                  <a:pt x="1418915" y="173429"/>
                  <a:pt x="1420027" y="174968"/>
                </a:cubicBezTo>
                <a:cubicBezTo>
                  <a:pt x="1420918" y="175059"/>
                  <a:pt x="1421948" y="175112"/>
                  <a:pt x="1422967" y="175161"/>
                </a:cubicBezTo>
                <a:cubicBezTo>
                  <a:pt x="1422871" y="173501"/>
                  <a:pt x="1422626" y="171566"/>
                  <a:pt x="1422695" y="169566"/>
                </a:cubicBezTo>
                <a:cubicBezTo>
                  <a:pt x="1403450" y="163624"/>
                  <a:pt x="1376713" y="157188"/>
                  <a:pt x="1381554" y="153863"/>
                </a:cubicBezTo>
                <a:cubicBezTo>
                  <a:pt x="1384223" y="152030"/>
                  <a:pt x="1395343" y="151805"/>
                  <a:pt x="1409089" y="152108"/>
                </a:cubicBezTo>
                <a:lnTo>
                  <a:pt x="1401283" y="149410"/>
                </a:lnTo>
                <a:lnTo>
                  <a:pt x="1407979" y="147641"/>
                </a:lnTo>
                <a:cubicBezTo>
                  <a:pt x="1416254" y="147279"/>
                  <a:pt x="1438083" y="148275"/>
                  <a:pt x="1459348" y="148848"/>
                </a:cubicBezTo>
                <a:lnTo>
                  <a:pt x="1465233" y="147321"/>
                </a:lnTo>
                <a:lnTo>
                  <a:pt x="1465899" y="147488"/>
                </a:lnTo>
                <a:cubicBezTo>
                  <a:pt x="1474462" y="147580"/>
                  <a:pt x="1477011" y="148151"/>
                  <a:pt x="1479773" y="148759"/>
                </a:cubicBezTo>
                <a:lnTo>
                  <a:pt x="1493492" y="148293"/>
                </a:lnTo>
                <a:cubicBezTo>
                  <a:pt x="1493362" y="147560"/>
                  <a:pt x="1493253" y="146806"/>
                  <a:pt x="1493161" y="146042"/>
                </a:cubicBezTo>
                <a:cubicBezTo>
                  <a:pt x="1486559" y="140158"/>
                  <a:pt x="1477629" y="133805"/>
                  <a:pt x="1478651" y="130461"/>
                </a:cubicBezTo>
                <a:lnTo>
                  <a:pt x="1481332" y="128752"/>
                </a:lnTo>
                <a:cubicBezTo>
                  <a:pt x="1482757" y="128488"/>
                  <a:pt x="1484633" y="128487"/>
                  <a:pt x="1486730" y="128617"/>
                </a:cubicBezTo>
                <a:lnTo>
                  <a:pt x="1485799" y="124150"/>
                </a:lnTo>
                <a:lnTo>
                  <a:pt x="1501467" y="125193"/>
                </a:lnTo>
                <a:lnTo>
                  <a:pt x="1505302" y="125327"/>
                </a:lnTo>
                <a:lnTo>
                  <a:pt x="1515607" y="124039"/>
                </a:lnTo>
                <a:cubicBezTo>
                  <a:pt x="1519283" y="120378"/>
                  <a:pt x="1506298" y="103620"/>
                  <a:pt x="1507854" y="102195"/>
                </a:cubicBezTo>
                <a:cubicBezTo>
                  <a:pt x="1511705" y="103215"/>
                  <a:pt x="1519667" y="111573"/>
                  <a:pt x="1524942" y="115494"/>
                </a:cubicBezTo>
                <a:cubicBezTo>
                  <a:pt x="1525448" y="114653"/>
                  <a:pt x="1528167" y="106863"/>
                  <a:pt x="1529708" y="106890"/>
                </a:cubicBezTo>
                <a:cubicBezTo>
                  <a:pt x="1531249" y="106918"/>
                  <a:pt x="1529776" y="110875"/>
                  <a:pt x="1534185" y="115655"/>
                </a:cubicBezTo>
                <a:lnTo>
                  <a:pt x="1533938" y="116622"/>
                </a:lnTo>
                <a:cubicBezTo>
                  <a:pt x="1538213" y="112843"/>
                  <a:pt x="1543632" y="100789"/>
                  <a:pt x="1550831" y="99472"/>
                </a:cubicBezTo>
                <a:cubicBezTo>
                  <a:pt x="1557033" y="98336"/>
                  <a:pt x="1561706" y="104298"/>
                  <a:pt x="1564173" y="113361"/>
                </a:cubicBezTo>
                <a:lnTo>
                  <a:pt x="1571274" y="108393"/>
                </a:lnTo>
                <a:cubicBezTo>
                  <a:pt x="1580021" y="110430"/>
                  <a:pt x="1577605" y="117187"/>
                  <a:pt x="1576343" y="123850"/>
                </a:cubicBezTo>
                <a:lnTo>
                  <a:pt x="1588943" y="121657"/>
                </a:lnTo>
                <a:cubicBezTo>
                  <a:pt x="1588193" y="119640"/>
                  <a:pt x="1588024" y="117998"/>
                  <a:pt x="1588591" y="116923"/>
                </a:cubicBezTo>
                <a:cubicBezTo>
                  <a:pt x="1593218" y="117014"/>
                  <a:pt x="1595053" y="118264"/>
                  <a:pt x="1597036" y="119865"/>
                </a:cubicBezTo>
                <a:lnTo>
                  <a:pt x="1601107" y="119101"/>
                </a:lnTo>
                <a:cubicBezTo>
                  <a:pt x="1599849" y="109641"/>
                  <a:pt x="1601386" y="103659"/>
                  <a:pt x="1606447" y="104666"/>
                </a:cubicBezTo>
                <a:cubicBezTo>
                  <a:pt x="1609959" y="105365"/>
                  <a:pt x="1614422" y="109905"/>
                  <a:pt x="1618374" y="114550"/>
                </a:cubicBezTo>
                <a:lnTo>
                  <a:pt x="1619496" y="115077"/>
                </a:lnTo>
                <a:cubicBezTo>
                  <a:pt x="1619488" y="115068"/>
                  <a:pt x="1619488" y="115060"/>
                  <a:pt x="1619486" y="115051"/>
                </a:cubicBezTo>
                <a:cubicBezTo>
                  <a:pt x="1615990" y="108278"/>
                  <a:pt x="1611183" y="100778"/>
                  <a:pt x="1612377" y="98446"/>
                </a:cubicBezTo>
                <a:cubicBezTo>
                  <a:pt x="1614333" y="94636"/>
                  <a:pt x="1628564" y="102805"/>
                  <a:pt x="1634449" y="102672"/>
                </a:cubicBezTo>
                <a:cubicBezTo>
                  <a:pt x="1631506" y="95989"/>
                  <a:pt x="1627769" y="89203"/>
                  <a:pt x="1629226" y="86801"/>
                </a:cubicBezTo>
                <a:cubicBezTo>
                  <a:pt x="1632207" y="86817"/>
                  <a:pt x="1632546" y="87008"/>
                  <a:pt x="1632906" y="87232"/>
                </a:cubicBezTo>
                <a:lnTo>
                  <a:pt x="1639171" y="92262"/>
                </a:lnTo>
                <a:cubicBezTo>
                  <a:pt x="1638239" y="85468"/>
                  <a:pt x="1638685" y="80432"/>
                  <a:pt x="1643590" y="78455"/>
                </a:cubicBezTo>
                <a:cubicBezTo>
                  <a:pt x="1648765" y="79830"/>
                  <a:pt x="1656160" y="91942"/>
                  <a:pt x="1658848" y="94665"/>
                </a:cubicBezTo>
                <a:lnTo>
                  <a:pt x="1659713" y="94791"/>
                </a:lnTo>
                <a:lnTo>
                  <a:pt x="1659897" y="86046"/>
                </a:lnTo>
                <a:cubicBezTo>
                  <a:pt x="1660904" y="86031"/>
                  <a:pt x="1665172" y="93855"/>
                  <a:pt x="1665772" y="94700"/>
                </a:cubicBezTo>
                <a:cubicBezTo>
                  <a:pt x="1668006" y="90835"/>
                  <a:pt x="1670599" y="82596"/>
                  <a:pt x="1672852" y="81513"/>
                </a:cubicBezTo>
                <a:cubicBezTo>
                  <a:pt x="1674332" y="82952"/>
                  <a:pt x="1671060" y="99636"/>
                  <a:pt x="1674645" y="103329"/>
                </a:cubicBezTo>
                <a:lnTo>
                  <a:pt x="1681861" y="104699"/>
                </a:lnTo>
                <a:lnTo>
                  <a:pt x="1682826" y="103031"/>
                </a:lnTo>
                <a:lnTo>
                  <a:pt x="1684352" y="104594"/>
                </a:lnTo>
                <a:lnTo>
                  <a:pt x="1694377" y="103671"/>
                </a:lnTo>
                <a:lnTo>
                  <a:pt x="1695176" y="108138"/>
                </a:lnTo>
                <a:cubicBezTo>
                  <a:pt x="1696516" y="108024"/>
                  <a:pt x="1697759" y="108038"/>
                  <a:pt x="1698788" y="108313"/>
                </a:cubicBezTo>
                <a:lnTo>
                  <a:pt x="1701098" y="110046"/>
                </a:lnTo>
                <a:cubicBezTo>
                  <a:pt x="1702829" y="113403"/>
                  <a:pt x="1698943" y="119696"/>
                  <a:pt x="1696441" y="125538"/>
                </a:cubicBezTo>
                <a:cubicBezTo>
                  <a:pt x="1696914" y="127541"/>
                  <a:pt x="1697310" y="129477"/>
                  <a:pt x="1697667" y="131138"/>
                </a:cubicBezTo>
                <a:cubicBezTo>
                  <a:pt x="1702143" y="130108"/>
                  <a:pt x="1707133" y="127905"/>
                  <a:pt x="1711414" y="126844"/>
                </a:cubicBezTo>
                <a:lnTo>
                  <a:pt x="1705663" y="119220"/>
                </a:lnTo>
                <a:lnTo>
                  <a:pt x="1709063" y="117438"/>
                </a:lnTo>
                <a:cubicBezTo>
                  <a:pt x="1712034" y="116914"/>
                  <a:pt x="1716331" y="117467"/>
                  <a:pt x="1721005" y="118206"/>
                </a:cubicBezTo>
                <a:cubicBezTo>
                  <a:pt x="1723243" y="124145"/>
                  <a:pt x="1726192" y="128325"/>
                  <a:pt x="1729613" y="130228"/>
                </a:cubicBezTo>
                <a:lnTo>
                  <a:pt x="1739522" y="125727"/>
                </a:lnTo>
                <a:lnTo>
                  <a:pt x="1741976" y="125886"/>
                </a:lnTo>
                <a:cubicBezTo>
                  <a:pt x="1751023" y="114254"/>
                  <a:pt x="1760138" y="85497"/>
                  <a:pt x="1771405" y="53226"/>
                </a:cubicBezTo>
                <a:lnTo>
                  <a:pt x="1775323" y="65722"/>
                </a:lnTo>
                <a:cubicBezTo>
                  <a:pt x="1783221" y="67096"/>
                  <a:pt x="1803371" y="35682"/>
                  <a:pt x="1827839" y="0"/>
                </a:cubicBezTo>
                <a:close/>
              </a:path>
            </a:pathLst>
          </a:custGeom>
          <a:solidFill>
            <a:srgbClr val="CC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矩形 16"/>
          <p:cNvSpPr/>
          <p:nvPr/>
        </p:nvSpPr>
        <p:spPr>
          <a:xfrm rot="21241641">
            <a:off x="4813968" y="1993541"/>
            <a:ext cx="2980024" cy="2330067"/>
          </a:xfrm>
          <a:custGeom>
            <a:avLst/>
            <a:gdLst/>
            <a:ahLst/>
            <a:cxnLst/>
            <a:rect l="l" t="t" r="r" b="b"/>
            <a:pathLst>
              <a:path w="3336410" h="1256101">
                <a:moveTo>
                  <a:pt x="1284795" y="1162700"/>
                </a:moveTo>
                <a:lnTo>
                  <a:pt x="1288680" y="1165449"/>
                </a:lnTo>
                <a:cubicBezTo>
                  <a:pt x="1288915" y="1166292"/>
                  <a:pt x="1288459" y="1166942"/>
                  <a:pt x="1286004" y="1167239"/>
                </a:cubicBezTo>
                <a:cubicBezTo>
                  <a:pt x="1285701" y="1165698"/>
                  <a:pt x="1285304" y="1164184"/>
                  <a:pt x="1284795" y="1162700"/>
                </a:cubicBezTo>
                <a:close/>
                <a:moveTo>
                  <a:pt x="1288865" y="1147136"/>
                </a:moveTo>
                <a:cubicBezTo>
                  <a:pt x="1289827" y="1147766"/>
                  <a:pt x="1284854" y="1148761"/>
                  <a:pt x="1279963" y="1149834"/>
                </a:cubicBezTo>
                <a:cubicBezTo>
                  <a:pt x="1279617" y="1148837"/>
                  <a:pt x="1279080" y="1147871"/>
                  <a:pt x="1278339" y="1146941"/>
                </a:cubicBezTo>
                <a:close/>
                <a:moveTo>
                  <a:pt x="1938100" y="1183090"/>
                </a:moveTo>
                <a:lnTo>
                  <a:pt x="1941708" y="1183517"/>
                </a:lnTo>
                <a:lnTo>
                  <a:pt x="1938124" y="1183608"/>
                </a:lnTo>
                <a:close/>
                <a:moveTo>
                  <a:pt x="1981175" y="1176329"/>
                </a:moveTo>
                <a:lnTo>
                  <a:pt x="1986343" y="1176914"/>
                </a:lnTo>
                <a:cubicBezTo>
                  <a:pt x="1981210" y="1177177"/>
                  <a:pt x="1962581" y="1176852"/>
                  <a:pt x="1937785" y="1176232"/>
                </a:cubicBezTo>
                <a:lnTo>
                  <a:pt x="1937669" y="1173730"/>
                </a:lnTo>
                <a:cubicBezTo>
                  <a:pt x="1955589" y="1174736"/>
                  <a:pt x="1972777" y="1175656"/>
                  <a:pt x="1981175" y="1176329"/>
                </a:cubicBezTo>
                <a:close/>
                <a:moveTo>
                  <a:pt x="2836271" y="1216552"/>
                </a:moveTo>
                <a:lnTo>
                  <a:pt x="2842183" y="1217171"/>
                </a:lnTo>
                <a:cubicBezTo>
                  <a:pt x="2841795" y="1217919"/>
                  <a:pt x="2841461" y="1217922"/>
                  <a:pt x="2841120" y="1217905"/>
                </a:cubicBezTo>
                <a:cubicBezTo>
                  <a:pt x="2839593" y="1217831"/>
                  <a:pt x="2837943" y="1217379"/>
                  <a:pt x="2836271" y="1216552"/>
                </a:cubicBezTo>
                <a:close/>
                <a:moveTo>
                  <a:pt x="2857019" y="1140574"/>
                </a:moveTo>
                <a:lnTo>
                  <a:pt x="2857333" y="1141254"/>
                </a:lnTo>
                <a:lnTo>
                  <a:pt x="2857759" y="1141685"/>
                </a:lnTo>
                <a:lnTo>
                  <a:pt x="2862427" y="1141685"/>
                </a:lnTo>
                <a:lnTo>
                  <a:pt x="2857039" y="1140576"/>
                </a:lnTo>
                <a:cubicBezTo>
                  <a:pt x="2857033" y="1140575"/>
                  <a:pt x="2857025" y="1140576"/>
                  <a:pt x="2857019" y="1140574"/>
                </a:cubicBezTo>
                <a:close/>
                <a:moveTo>
                  <a:pt x="3002442" y="1141684"/>
                </a:moveTo>
                <a:cubicBezTo>
                  <a:pt x="3001785" y="1142355"/>
                  <a:pt x="3001076" y="1142388"/>
                  <a:pt x="3000348" y="1142404"/>
                </a:cubicBezTo>
                <a:cubicBezTo>
                  <a:pt x="2997090" y="1142478"/>
                  <a:pt x="2993485" y="1142240"/>
                  <a:pt x="2989751" y="1141685"/>
                </a:cubicBezTo>
                <a:close/>
                <a:moveTo>
                  <a:pt x="135363" y="762083"/>
                </a:moveTo>
                <a:lnTo>
                  <a:pt x="127812" y="764774"/>
                </a:lnTo>
                <a:cubicBezTo>
                  <a:pt x="125116" y="765276"/>
                  <a:pt x="122781" y="765442"/>
                  <a:pt x="120815" y="764755"/>
                </a:cubicBezTo>
                <a:cubicBezTo>
                  <a:pt x="125795" y="763884"/>
                  <a:pt x="130653" y="762994"/>
                  <a:pt x="135363" y="762083"/>
                </a:cubicBezTo>
                <a:close/>
                <a:moveTo>
                  <a:pt x="184959" y="752036"/>
                </a:moveTo>
                <a:lnTo>
                  <a:pt x="188531" y="755721"/>
                </a:lnTo>
                <a:lnTo>
                  <a:pt x="176030" y="754030"/>
                </a:lnTo>
                <a:cubicBezTo>
                  <a:pt x="179194" y="753415"/>
                  <a:pt x="182178" y="752752"/>
                  <a:pt x="184959" y="752036"/>
                </a:cubicBezTo>
                <a:close/>
                <a:moveTo>
                  <a:pt x="3152582" y="735872"/>
                </a:moveTo>
                <a:lnTo>
                  <a:pt x="3164736" y="739254"/>
                </a:lnTo>
                <a:cubicBezTo>
                  <a:pt x="3161517" y="739432"/>
                  <a:pt x="3158470" y="739681"/>
                  <a:pt x="3155619" y="740011"/>
                </a:cubicBezTo>
                <a:close/>
                <a:moveTo>
                  <a:pt x="3213970" y="735194"/>
                </a:moveTo>
                <a:lnTo>
                  <a:pt x="3220898" y="736168"/>
                </a:lnTo>
                <a:cubicBezTo>
                  <a:pt x="3215846" y="736352"/>
                  <a:pt x="3210912" y="736570"/>
                  <a:pt x="3206121" y="736829"/>
                </a:cubicBezTo>
                <a:close/>
                <a:moveTo>
                  <a:pt x="294434" y="331478"/>
                </a:moveTo>
                <a:lnTo>
                  <a:pt x="281861" y="333211"/>
                </a:lnTo>
                <a:cubicBezTo>
                  <a:pt x="282420" y="332457"/>
                  <a:pt x="283118" y="332327"/>
                  <a:pt x="283837" y="332212"/>
                </a:cubicBezTo>
                <a:cubicBezTo>
                  <a:pt x="287054" y="331694"/>
                  <a:pt x="290658" y="331438"/>
                  <a:pt x="294434" y="331478"/>
                </a:cubicBezTo>
                <a:close/>
                <a:moveTo>
                  <a:pt x="562265" y="260260"/>
                </a:moveTo>
                <a:cubicBezTo>
                  <a:pt x="522939" y="274395"/>
                  <a:pt x="502280" y="283868"/>
                  <a:pt x="541871" y="278802"/>
                </a:cubicBezTo>
                <a:lnTo>
                  <a:pt x="573675" y="273260"/>
                </a:lnTo>
                <a:cubicBezTo>
                  <a:pt x="572570" y="272026"/>
                  <a:pt x="571236" y="270905"/>
                  <a:pt x="569818" y="269743"/>
                </a:cubicBezTo>
                <a:close/>
                <a:moveTo>
                  <a:pt x="580162" y="253876"/>
                </a:moveTo>
                <a:lnTo>
                  <a:pt x="566249" y="258738"/>
                </a:lnTo>
                <a:cubicBezTo>
                  <a:pt x="577916" y="261799"/>
                  <a:pt x="585742" y="262627"/>
                  <a:pt x="586688" y="260248"/>
                </a:cubicBezTo>
                <a:cubicBezTo>
                  <a:pt x="587180" y="259008"/>
                  <a:pt x="584731" y="256754"/>
                  <a:pt x="580162" y="253876"/>
                </a:cubicBezTo>
                <a:close/>
                <a:moveTo>
                  <a:pt x="2891998" y="392167"/>
                </a:moveTo>
                <a:cubicBezTo>
                  <a:pt x="2889360" y="392018"/>
                  <a:pt x="2887677" y="392787"/>
                  <a:pt x="2887225" y="394756"/>
                </a:cubicBezTo>
                <a:cubicBezTo>
                  <a:pt x="2886836" y="396447"/>
                  <a:pt x="2887899" y="399115"/>
                  <a:pt x="2890084" y="402515"/>
                </a:cubicBezTo>
                <a:lnTo>
                  <a:pt x="2892338" y="402010"/>
                </a:lnTo>
                <a:lnTo>
                  <a:pt x="2903271" y="396782"/>
                </a:lnTo>
                <a:cubicBezTo>
                  <a:pt x="2909366" y="396133"/>
                  <a:pt x="2912475" y="400215"/>
                  <a:pt x="2912828" y="406334"/>
                </a:cubicBezTo>
                <a:lnTo>
                  <a:pt x="2921050" y="404197"/>
                </a:lnTo>
                <a:cubicBezTo>
                  <a:pt x="2908716" y="397485"/>
                  <a:pt x="2897937" y="392502"/>
                  <a:pt x="2891998" y="392167"/>
                </a:cubicBezTo>
                <a:close/>
                <a:moveTo>
                  <a:pt x="667887" y="38196"/>
                </a:moveTo>
                <a:cubicBezTo>
                  <a:pt x="669412" y="38269"/>
                  <a:pt x="671063" y="38721"/>
                  <a:pt x="672735" y="39548"/>
                </a:cubicBezTo>
                <a:lnTo>
                  <a:pt x="666824" y="38930"/>
                </a:lnTo>
                <a:cubicBezTo>
                  <a:pt x="667211" y="38182"/>
                  <a:pt x="667546" y="38179"/>
                  <a:pt x="667887" y="38196"/>
                </a:cubicBezTo>
                <a:close/>
                <a:moveTo>
                  <a:pt x="2229044" y="106266"/>
                </a:moveTo>
                <a:cubicBezTo>
                  <a:pt x="2229390" y="107264"/>
                  <a:pt x="2229926" y="108229"/>
                  <a:pt x="2230666" y="109159"/>
                </a:cubicBezTo>
                <a:lnTo>
                  <a:pt x="2220141" y="108964"/>
                </a:lnTo>
                <a:cubicBezTo>
                  <a:pt x="2219179" y="108335"/>
                  <a:pt x="2224152" y="107339"/>
                  <a:pt x="2229044" y="106266"/>
                </a:cubicBezTo>
                <a:close/>
                <a:moveTo>
                  <a:pt x="2223001" y="88862"/>
                </a:moveTo>
                <a:cubicBezTo>
                  <a:pt x="2223305" y="90402"/>
                  <a:pt x="2223702" y="91917"/>
                  <a:pt x="2224210" y="93400"/>
                </a:cubicBezTo>
                <a:lnTo>
                  <a:pt x="2220327" y="90651"/>
                </a:lnTo>
                <a:cubicBezTo>
                  <a:pt x="2220090" y="89808"/>
                  <a:pt x="2220548" y="89159"/>
                  <a:pt x="2223001" y="88862"/>
                </a:cubicBezTo>
                <a:close/>
                <a:moveTo>
                  <a:pt x="2344438" y="67070"/>
                </a:moveTo>
                <a:cubicBezTo>
                  <a:pt x="2351982" y="73106"/>
                  <a:pt x="2359019" y="79114"/>
                  <a:pt x="2365774" y="84870"/>
                </a:cubicBezTo>
                <a:cubicBezTo>
                  <a:pt x="2360638" y="96204"/>
                  <a:pt x="2359260" y="104311"/>
                  <a:pt x="2366306" y="105219"/>
                </a:cubicBezTo>
                <a:cubicBezTo>
                  <a:pt x="2369876" y="105679"/>
                  <a:pt x="2375620" y="103204"/>
                  <a:pt x="2382507" y="98887"/>
                </a:cubicBezTo>
                <a:cubicBezTo>
                  <a:pt x="2395413" y="109753"/>
                  <a:pt x="2406987" y="118578"/>
                  <a:pt x="2416484" y="123020"/>
                </a:cubicBezTo>
                <a:cubicBezTo>
                  <a:pt x="2424705" y="126865"/>
                  <a:pt x="2430925" y="128950"/>
                  <a:pt x="2436473" y="129751"/>
                </a:cubicBezTo>
                <a:cubicBezTo>
                  <a:pt x="2438150" y="134345"/>
                  <a:pt x="2440321" y="137672"/>
                  <a:pt x="2443247" y="139177"/>
                </a:cubicBezTo>
                <a:lnTo>
                  <a:pt x="2450130" y="137762"/>
                </a:lnTo>
                <a:lnTo>
                  <a:pt x="2451772" y="138009"/>
                </a:lnTo>
                <a:cubicBezTo>
                  <a:pt x="2456911" y="134283"/>
                  <a:pt x="2462582" y="125762"/>
                  <a:pt x="2468974" y="115443"/>
                </a:cubicBezTo>
                <a:cubicBezTo>
                  <a:pt x="2489689" y="131334"/>
                  <a:pt x="2512067" y="143282"/>
                  <a:pt x="2537917" y="143311"/>
                </a:cubicBezTo>
                <a:cubicBezTo>
                  <a:pt x="2547468" y="143322"/>
                  <a:pt x="2556208" y="141677"/>
                  <a:pt x="2563304" y="138640"/>
                </a:cubicBezTo>
                <a:cubicBezTo>
                  <a:pt x="2575735" y="146681"/>
                  <a:pt x="2581290" y="145658"/>
                  <a:pt x="2585235" y="141731"/>
                </a:cubicBezTo>
                <a:cubicBezTo>
                  <a:pt x="2593741" y="141876"/>
                  <a:pt x="2601299" y="140950"/>
                  <a:pt x="2609163" y="139500"/>
                </a:cubicBezTo>
                <a:cubicBezTo>
                  <a:pt x="2619751" y="148976"/>
                  <a:pt x="2631368" y="155095"/>
                  <a:pt x="2644540" y="154466"/>
                </a:cubicBezTo>
                <a:cubicBezTo>
                  <a:pt x="2649909" y="154210"/>
                  <a:pt x="2654939" y="152842"/>
                  <a:pt x="2659075" y="150504"/>
                </a:cubicBezTo>
                <a:cubicBezTo>
                  <a:pt x="2657954" y="153775"/>
                  <a:pt x="2659567" y="156018"/>
                  <a:pt x="2664473" y="156808"/>
                </a:cubicBezTo>
                <a:lnTo>
                  <a:pt x="2695979" y="150321"/>
                </a:lnTo>
                <a:lnTo>
                  <a:pt x="2688283" y="161581"/>
                </a:lnTo>
                <a:cubicBezTo>
                  <a:pt x="2687754" y="164511"/>
                  <a:pt x="2689466" y="166507"/>
                  <a:pt x="2694028" y="167243"/>
                </a:cubicBezTo>
                <a:cubicBezTo>
                  <a:pt x="2700157" y="168229"/>
                  <a:pt x="2711810" y="165419"/>
                  <a:pt x="2726692" y="160590"/>
                </a:cubicBezTo>
                <a:cubicBezTo>
                  <a:pt x="2726708" y="162183"/>
                  <a:pt x="2727892" y="163261"/>
                  <a:pt x="2730060" y="163670"/>
                </a:cubicBezTo>
                <a:lnTo>
                  <a:pt x="2751680" y="156149"/>
                </a:lnTo>
                <a:cubicBezTo>
                  <a:pt x="2745404" y="165348"/>
                  <a:pt x="2743639" y="171917"/>
                  <a:pt x="2749787" y="173076"/>
                </a:cubicBezTo>
                <a:cubicBezTo>
                  <a:pt x="2757839" y="174591"/>
                  <a:pt x="2780631" y="161032"/>
                  <a:pt x="2808297" y="146368"/>
                </a:cubicBezTo>
                <a:lnTo>
                  <a:pt x="2810857" y="148410"/>
                </a:lnTo>
                <a:cubicBezTo>
                  <a:pt x="2810621" y="151772"/>
                  <a:pt x="2811685" y="154742"/>
                  <a:pt x="2816395" y="157327"/>
                </a:cubicBezTo>
                <a:lnTo>
                  <a:pt x="2810059" y="163311"/>
                </a:lnTo>
                <a:cubicBezTo>
                  <a:pt x="2811590" y="165126"/>
                  <a:pt x="2817433" y="166743"/>
                  <a:pt x="2829597" y="168109"/>
                </a:cubicBezTo>
                <a:cubicBezTo>
                  <a:pt x="2840605" y="184567"/>
                  <a:pt x="2849633" y="201413"/>
                  <a:pt x="2858242" y="212304"/>
                </a:cubicBezTo>
                <a:cubicBezTo>
                  <a:pt x="2860202" y="212468"/>
                  <a:pt x="2862051" y="212661"/>
                  <a:pt x="2863123" y="213069"/>
                </a:cubicBezTo>
                <a:lnTo>
                  <a:pt x="2868433" y="214035"/>
                </a:lnTo>
                <a:cubicBezTo>
                  <a:pt x="2871574" y="215401"/>
                  <a:pt x="2868561" y="217486"/>
                  <a:pt x="2864496" y="219767"/>
                </a:cubicBezTo>
                <a:cubicBezTo>
                  <a:pt x="2864666" y="220105"/>
                  <a:pt x="2864952" y="220434"/>
                  <a:pt x="2865236" y="220741"/>
                </a:cubicBezTo>
                <a:lnTo>
                  <a:pt x="2868444" y="223087"/>
                </a:lnTo>
                <a:lnTo>
                  <a:pt x="2870881" y="223097"/>
                </a:lnTo>
                <a:lnTo>
                  <a:pt x="2871469" y="223404"/>
                </a:lnTo>
                <a:lnTo>
                  <a:pt x="2880471" y="223735"/>
                </a:lnTo>
                <a:lnTo>
                  <a:pt x="2883142" y="224561"/>
                </a:lnTo>
                <a:cubicBezTo>
                  <a:pt x="2883349" y="224397"/>
                  <a:pt x="2883556" y="224229"/>
                  <a:pt x="2883741" y="224057"/>
                </a:cubicBezTo>
                <a:lnTo>
                  <a:pt x="2888902" y="224571"/>
                </a:lnTo>
                <a:lnTo>
                  <a:pt x="2893217" y="225615"/>
                </a:lnTo>
                <a:cubicBezTo>
                  <a:pt x="2894526" y="224935"/>
                  <a:pt x="2895823" y="224181"/>
                  <a:pt x="2897162" y="223419"/>
                </a:cubicBezTo>
                <a:cubicBezTo>
                  <a:pt x="2899922" y="228900"/>
                  <a:pt x="2903583" y="233685"/>
                  <a:pt x="2908338" y="237237"/>
                </a:cubicBezTo>
                <a:lnTo>
                  <a:pt x="2925966" y="240865"/>
                </a:lnTo>
                <a:lnTo>
                  <a:pt x="2921874" y="243227"/>
                </a:lnTo>
                <a:cubicBezTo>
                  <a:pt x="2923323" y="243401"/>
                  <a:pt x="2924783" y="243455"/>
                  <a:pt x="2926184" y="243128"/>
                </a:cubicBezTo>
                <a:cubicBezTo>
                  <a:pt x="2925315" y="250002"/>
                  <a:pt x="2924243" y="257727"/>
                  <a:pt x="2923248" y="265506"/>
                </a:cubicBezTo>
                <a:cubicBezTo>
                  <a:pt x="2927902" y="258502"/>
                  <a:pt x="2932985" y="248403"/>
                  <a:pt x="2933553" y="250201"/>
                </a:cubicBezTo>
                <a:cubicBezTo>
                  <a:pt x="2934526" y="253276"/>
                  <a:pt x="2925683" y="276175"/>
                  <a:pt x="2921657" y="290233"/>
                </a:cubicBezTo>
                <a:lnTo>
                  <a:pt x="2925289" y="293981"/>
                </a:lnTo>
                <a:lnTo>
                  <a:pt x="2928581" y="296362"/>
                </a:lnTo>
                <a:cubicBezTo>
                  <a:pt x="2934962" y="284051"/>
                  <a:pt x="2943496" y="259275"/>
                  <a:pt x="2944657" y="261060"/>
                </a:cubicBezTo>
                <a:cubicBezTo>
                  <a:pt x="2945898" y="262966"/>
                  <a:pt x="2940579" y="283370"/>
                  <a:pt x="2936147" y="302022"/>
                </a:cubicBezTo>
                <a:lnTo>
                  <a:pt x="2941698" y="298572"/>
                </a:lnTo>
                <a:lnTo>
                  <a:pt x="2940587" y="303044"/>
                </a:lnTo>
                <a:lnTo>
                  <a:pt x="2963451" y="303952"/>
                </a:lnTo>
                <a:lnTo>
                  <a:pt x="2955285" y="306324"/>
                </a:lnTo>
                <a:cubicBezTo>
                  <a:pt x="2958401" y="306344"/>
                  <a:pt x="2961516" y="306260"/>
                  <a:pt x="2964416" y="305856"/>
                </a:cubicBezTo>
                <a:cubicBezTo>
                  <a:pt x="2964098" y="311780"/>
                  <a:pt x="2963539" y="318444"/>
                  <a:pt x="2963155" y="325148"/>
                </a:cubicBezTo>
                <a:cubicBezTo>
                  <a:pt x="2971482" y="318779"/>
                  <a:pt x="2980032" y="309738"/>
                  <a:pt x="2981638" y="311215"/>
                </a:cubicBezTo>
                <a:cubicBezTo>
                  <a:pt x="2984389" y="313743"/>
                  <a:pt x="2970698" y="334006"/>
                  <a:pt x="2965270" y="346318"/>
                </a:cubicBezTo>
                <a:lnTo>
                  <a:pt x="2973816" y="349184"/>
                </a:lnTo>
                <a:lnTo>
                  <a:pt x="2981338" y="350915"/>
                </a:lnTo>
                <a:cubicBezTo>
                  <a:pt x="2992154" y="339877"/>
                  <a:pt x="3004771" y="318048"/>
                  <a:pt x="3007634" y="319463"/>
                </a:cubicBezTo>
                <a:cubicBezTo>
                  <a:pt x="3010692" y="320974"/>
                  <a:pt x="3003930" y="338799"/>
                  <a:pt x="2998661" y="355055"/>
                </a:cubicBezTo>
                <a:lnTo>
                  <a:pt x="3009684" y="351626"/>
                </a:lnTo>
                <a:lnTo>
                  <a:pt x="3007496" y="357878"/>
                </a:lnTo>
                <a:cubicBezTo>
                  <a:pt x="3009249" y="358260"/>
                  <a:pt x="3010978" y="358784"/>
                  <a:pt x="3012680" y="359313"/>
                </a:cubicBezTo>
                <a:lnTo>
                  <a:pt x="3012116" y="359769"/>
                </a:lnTo>
                <a:lnTo>
                  <a:pt x="2894974" y="359767"/>
                </a:lnTo>
                <a:cubicBezTo>
                  <a:pt x="2894583" y="362964"/>
                  <a:pt x="2893926" y="364665"/>
                  <a:pt x="2893328" y="366366"/>
                </a:cubicBezTo>
                <a:cubicBezTo>
                  <a:pt x="2897225" y="367129"/>
                  <a:pt x="2906425" y="362149"/>
                  <a:pt x="2907820" y="365425"/>
                </a:cubicBezTo>
                <a:cubicBezTo>
                  <a:pt x="2905901" y="372808"/>
                  <a:pt x="2904622" y="375442"/>
                  <a:pt x="2903554" y="377966"/>
                </a:cubicBezTo>
                <a:cubicBezTo>
                  <a:pt x="2903554" y="377973"/>
                  <a:pt x="2903553" y="377979"/>
                  <a:pt x="2903550" y="377986"/>
                </a:cubicBezTo>
                <a:lnTo>
                  <a:pt x="2904276" y="377689"/>
                </a:lnTo>
                <a:lnTo>
                  <a:pt x="2911908" y="371076"/>
                </a:lnTo>
                <a:lnTo>
                  <a:pt x="2914229" y="380714"/>
                </a:lnTo>
                <a:lnTo>
                  <a:pt x="2913497" y="382686"/>
                </a:lnTo>
                <a:cubicBezTo>
                  <a:pt x="2915699" y="385763"/>
                  <a:pt x="2915660" y="386116"/>
                  <a:pt x="2915618" y="386476"/>
                </a:cubicBezTo>
                <a:lnTo>
                  <a:pt x="2915997" y="386317"/>
                </a:lnTo>
                <a:lnTo>
                  <a:pt x="2921328" y="394051"/>
                </a:lnTo>
                <a:cubicBezTo>
                  <a:pt x="2920766" y="395501"/>
                  <a:pt x="2920162" y="396943"/>
                  <a:pt x="2919593" y="398387"/>
                </a:cubicBezTo>
                <a:cubicBezTo>
                  <a:pt x="2920877" y="398750"/>
                  <a:pt x="2922633" y="398653"/>
                  <a:pt x="2924560" y="398381"/>
                </a:cubicBezTo>
                <a:cubicBezTo>
                  <a:pt x="2924830" y="398192"/>
                  <a:pt x="2925084" y="398172"/>
                  <a:pt x="2925306" y="398254"/>
                </a:cubicBezTo>
                <a:lnTo>
                  <a:pt x="2925428" y="398234"/>
                </a:lnTo>
                <a:lnTo>
                  <a:pt x="2937056" y="404331"/>
                </a:lnTo>
                <a:cubicBezTo>
                  <a:pt x="2936304" y="406358"/>
                  <a:pt x="2935234" y="408479"/>
                  <a:pt x="2934140" y="410630"/>
                </a:cubicBezTo>
                <a:lnTo>
                  <a:pt x="2924700" y="405991"/>
                </a:lnTo>
                <a:cubicBezTo>
                  <a:pt x="2924338" y="409988"/>
                  <a:pt x="2923090" y="411791"/>
                  <a:pt x="2922022" y="413586"/>
                </a:cubicBezTo>
                <a:cubicBezTo>
                  <a:pt x="2930468" y="413886"/>
                  <a:pt x="2948900" y="408833"/>
                  <a:pt x="2952591" y="411494"/>
                </a:cubicBezTo>
                <a:cubicBezTo>
                  <a:pt x="2950157" y="417945"/>
                  <a:pt x="2948024" y="420298"/>
                  <a:pt x="2946318" y="422540"/>
                </a:cubicBezTo>
                <a:cubicBezTo>
                  <a:pt x="2946318" y="422547"/>
                  <a:pt x="2946318" y="422553"/>
                  <a:pt x="2946313" y="422557"/>
                </a:cubicBezTo>
                <a:lnTo>
                  <a:pt x="2947787" y="422239"/>
                </a:lnTo>
                <a:lnTo>
                  <a:pt x="2962529" y="415937"/>
                </a:lnTo>
                <a:lnTo>
                  <a:pt x="2969600" y="423928"/>
                </a:lnTo>
                <a:lnTo>
                  <a:pt x="2968483" y="425670"/>
                </a:lnTo>
                <a:lnTo>
                  <a:pt x="2973165" y="428151"/>
                </a:lnTo>
                <a:cubicBezTo>
                  <a:pt x="2973834" y="428550"/>
                  <a:pt x="2973831" y="428627"/>
                  <a:pt x="2973829" y="428704"/>
                </a:cubicBezTo>
                <a:lnTo>
                  <a:pt x="2974598" y="428536"/>
                </a:lnTo>
                <a:lnTo>
                  <a:pt x="2987637" y="434637"/>
                </a:lnTo>
                <a:cubicBezTo>
                  <a:pt x="2986766" y="435920"/>
                  <a:pt x="2985803" y="437201"/>
                  <a:pt x="2984915" y="438480"/>
                </a:cubicBezTo>
                <a:cubicBezTo>
                  <a:pt x="2987725" y="438675"/>
                  <a:pt x="2991432" y="438435"/>
                  <a:pt x="2995464" y="438033"/>
                </a:cubicBezTo>
                <a:cubicBezTo>
                  <a:pt x="2995996" y="437848"/>
                  <a:pt x="2996530" y="437809"/>
                  <a:pt x="2997021" y="437858"/>
                </a:cubicBezTo>
                <a:lnTo>
                  <a:pt x="2997275" y="437831"/>
                </a:lnTo>
                <a:lnTo>
                  <a:pt x="3023325" y="441981"/>
                </a:lnTo>
                <a:cubicBezTo>
                  <a:pt x="3022176" y="443770"/>
                  <a:pt x="3020379" y="445671"/>
                  <a:pt x="3018529" y="447597"/>
                </a:cubicBezTo>
                <a:cubicBezTo>
                  <a:pt x="2971310" y="440048"/>
                  <a:pt x="2927872" y="433083"/>
                  <a:pt x="2917933" y="437567"/>
                </a:cubicBezTo>
                <a:cubicBezTo>
                  <a:pt x="2919349" y="439246"/>
                  <a:pt x="2920760" y="440958"/>
                  <a:pt x="2922172" y="442688"/>
                </a:cubicBezTo>
                <a:lnTo>
                  <a:pt x="2922625" y="444371"/>
                </a:lnTo>
                <a:cubicBezTo>
                  <a:pt x="2936456" y="451727"/>
                  <a:pt x="2968136" y="463154"/>
                  <a:pt x="3000236" y="475924"/>
                </a:cubicBezTo>
                <a:cubicBezTo>
                  <a:pt x="3003167" y="480168"/>
                  <a:pt x="3008285" y="485328"/>
                  <a:pt x="3014208" y="490472"/>
                </a:cubicBezTo>
                <a:cubicBezTo>
                  <a:pt x="2963836" y="484983"/>
                  <a:pt x="2916205" y="479598"/>
                  <a:pt x="2907075" y="484931"/>
                </a:cubicBezTo>
                <a:lnTo>
                  <a:pt x="2912431" y="490219"/>
                </a:lnTo>
                <a:cubicBezTo>
                  <a:pt x="2919981" y="494583"/>
                  <a:pt x="2933735" y="499190"/>
                  <a:pt x="2950296" y="504451"/>
                </a:cubicBezTo>
                <a:lnTo>
                  <a:pt x="2953608" y="505520"/>
                </a:lnTo>
                <a:cubicBezTo>
                  <a:pt x="2967816" y="510107"/>
                  <a:pt x="2983864" y="515103"/>
                  <a:pt x="2999940" y="520362"/>
                </a:cubicBezTo>
                <a:lnTo>
                  <a:pt x="2964886" y="522466"/>
                </a:lnTo>
                <a:cubicBezTo>
                  <a:pt x="2964757" y="527585"/>
                  <a:pt x="2963746" y="534499"/>
                  <a:pt x="2963156" y="541478"/>
                </a:cubicBezTo>
                <a:cubicBezTo>
                  <a:pt x="2971481" y="537174"/>
                  <a:pt x="2980034" y="531063"/>
                  <a:pt x="2981638" y="532063"/>
                </a:cubicBezTo>
                <a:cubicBezTo>
                  <a:pt x="2984391" y="533770"/>
                  <a:pt x="2970698" y="547463"/>
                  <a:pt x="2965268" y="555785"/>
                </a:cubicBezTo>
                <a:lnTo>
                  <a:pt x="2973816" y="557720"/>
                </a:lnTo>
                <a:lnTo>
                  <a:pt x="2981338" y="558892"/>
                </a:lnTo>
                <a:cubicBezTo>
                  <a:pt x="2992154" y="551432"/>
                  <a:pt x="3004772" y="536679"/>
                  <a:pt x="3007634" y="537636"/>
                </a:cubicBezTo>
                <a:cubicBezTo>
                  <a:pt x="3010692" y="538657"/>
                  <a:pt x="3003930" y="550703"/>
                  <a:pt x="2998663" y="561690"/>
                </a:cubicBezTo>
                <a:lnTo>
                  <a:pt x="3009685" y="559372"/>
                </a:lnTo>
                <a:lnTo>
                  <a:pt x="3007496" y="563598"/>
                </a:lnTo>
                <a:cubicBezTo>
                  <a:pt x="3009249" y="563855"/>
                  <a:pt x="3010977" y="564210"/>
                  <a:pt x="3012680" y="564567"/>
                </a:cubicBezTo>
                <a:lnTo>
                  <a:pt x="3008902" y="566633"/>
                </a:lnTo>
                <a:cubicBezTo>
                  <a:pt x="3008881" y="567479"/>
                  <a:pt x="3009038" y="567621"/>
                  <a:pt x="3009300" y="567783"/>
                </a:cubicBezTo>
                <a:lnTo>
                  <a:pt x="2999799" y="570409"/>
                </a:lnTo>
                <a:cubicBezTo>
                  <a:pt x="2999339" y="570858"/>
                  <a:pt x="2998866" y="571236"/>
                  <a:pt x="2998388" y="571618"/>
                </a:cubicBezTo>
                <a:cubicBezTo>
                  <a:pt x="3004351" y="571477"/>
                  <a:pt x="3014210" y="571312"/>
                  <a:pt x="3015047" y="573000"/>
                </a:cubicBezTo>
                <a:cubicBezTo>
                  <a:pt x="3016049" y="575025"/>
                  <a:pt x="3009063" y="575608"/>
                  <a:pt x="3003392" y="582575"/>
                </a:cubicBezTo>
                <a:cubicBezTo>
                  <a:pt x="3004444" y="584150"/>
                  <a:pt x="3005559" y="586043"/>
                  <a:pt x="3006747" y="588069"/>
                </a:cubicBezTo>
                <a:cubicBezTo>
                  <a:pt x="3010672" y="588683"/>
                  <a:pt x="3015976" y="589221"/>
                  <a:pt x="3021469" y="590104"/>
                </a:cubicBezTo>
                <a:cubicBezTo>
                  <a:pt x="3035047" y="582090"/>
                  <a:pt x="3050250" y="570403"/>
                  <a:pt x="3056528" y="573889"/>
                </a:cubicBezTo>
                <a:cubicBezTo>
                  <a:pt x="3059983" y="575809"/>
                  <a:pt x="3059497" y="581550"/>
                  <a:pt x="3057718" y="588470"/>
                </a:cubicBezTo>
                <a:lnTo>
                  <a:pt x="3063804" y="585309"/>
                </a:lnTo>
                <a:lnTo>
                  <a:pt x="3066793" y="589264"/>
                </a:lnTo>
                <a:cubicBezTo>
                  <a:pt x="3066819" y="593749"/>
                  <a:pt x="3062682" y="605216"/>
                  <a:pt x="3059993" y="616481"/>
                </a:cubicBezTo>
                <a:lnTo>
                  <a:pt x="3064882" y="618612"/>
                </a:lnTo>
                <a:cubicBezTo>
                  <a:pt x="3062803" y="621074"/>
                  <a:pt x="3060959" y="621587"/>
                  <a:pt x="3058517" y="622026"/>
                </a:cubicBezTo>
                <a:cubicBezTo>
                  <a:pt x="3058372" y="622378"/>
                  <a:pt x="3058289" y="622784"/>
                  <a:pt x="3058210" y="623185"/>
                </a:cubicBezTo>
                <a:cubicBezTo>
                  <a:pt x="3060844" y="623148"/>
                  <a:pt x="3063919" y="623051"/>
                  <a:pt x="3067097" y="623078"/>
                </a:cubicBezTo>
                <a:cubicBezTo>
                  <a:pt x="3076534" y="615485"/>
                  <a:pt x="3086754" y="604937"/>
                  <a:pt x="3092039" y="606847"/>
                </a:cubicBezTo>
                <a:cubicBezTo>
                  <a:pt x="3094948" y="607900"/>
                  <a:pt x="3095306" y="612286"/>
                  <a:pt x="3094824" y="617712"/>
                </a:cubicBezTo>
                <a:lnTo>
                  <a:pt x="3099110" y="614631"/>
                </a:lnTo>
                <a:lnTo>
                  <a:pt x="3101919" y="617273"/>
                </a:lnTo>
                <a:cubicBezTo>
                  <a:pt x="3102493" y="620538"/>
                  <a:pt x="3100911" y="629150"/>
                  <a:pt x="3100002" y="637541"/>
                </a:cubicBezTo>
                <a:lnTo>
                  <a:pt x="3102428" y="639862"/>
                </a:lnTo>
                <a:lnTo>
                  <a:pt x="3102161" y="640124"/>
                </a:lnTo>
                <a:cubicBezTo>
                  <a:pt x="3102017" y="643504"/>
                  <a:pt x="3101110" y="644510"/>
                  <a:pt x="3100144" y="645598"/>
                </a:cubicBezTo>
                <a:lnTo>
                  <a:pt x="3100883" y="651011"/>
                </a:lnTo>
                <a:cubicBezTo>
                  <a:pt x="3102045" y="650960"/>
                  <a:pt x="3103245" y="650917"/>
                  <a:pt x="3104457" y="650880"/>
                </a:cubicBezTo>
                <a:lnTo>
                  <a:pt x="3129205" y="645155"/>
                </a:lnTo>
                <a:lnTo>
                  <a:pt x="3131920" y="646213"/>
                </a:lnTo>
                <a:cubicBezTo>
                  <a:pt x="3132339" y="646777"/>
                  <a:pt x="3132341" y="647516"/>
                  <a:pt x="3132132" y="648344"/>
                </a:cubicBezTo>
                <a:lnTo>
                  <a:pt x="3139226" y="647976"/>
                </a:lnTo>
                <a:lnTo>
                  <a:pt x="3137571" y="654157"/>
                </a:lnTo>
                <a:lnTo>
                  <a:pt x="3137360" y="655672"/>
                </a:lnTo>
                <a:lnTo>
                  <a:pt x="3139406" y="659737"/>
                </a:lnTo>
                <a:cubicBezTo>
                  <a:pt x="3145217" y="661187"/>
                  <a:pt x="3171837" y="656064"/>
                  <a:pt x="3174098" y="656678"/>
                </a:cubicBezTo>
                <a:cubicBezTo>
                  <a:pt x="3172478" y="658196"/>
                  <a:pt x="3159205" y="661339"/>
                  <a:pt x="3152975" y="663419"/>
                </a:cubicBezTo>
                <a:cubicBezTo>
                  <a:pt x="3154312" y="663620"/>
                  <a:pt x="3166683" y="664692"/>
                  <a:pt x="3166642" y="665300"/>
                </a:cubicBezTo>
                <a:lnTo>
                  <a:pt x="3152722" y="667066"/>
                </a:lnTo>
                <a:lnTo>
                  <a:pt x="3151182" y="666969"/>
                </a:lnTo>
                <a:cubicBezTo>
                  <a:pt x="3157187" y="668655"/>
                  <a:pt x="3176329" y="670794"/>
                  <a:pt x="3178423" y="673634"/>
                </a:cubicBezTo>
                <a:cubicBezTo>
                  <a:pt x="3180228" y="676080"/>
                  <a:pt x="3170759" y="677924"/>
                  <a:pt x="3156363" y="678899"/>
                </a:cubicBezTo>
                <a:lnTo>
                  <a:pt x="3164253" y="681700"/>
                </a:lnTo>
                <a:cubicBezTo>
                  <a:pt x="3161019" y="685151"/>
                  <a:pt x="3150288" y="684198"/>
                  <a:pt x="3139706" y="683701"/>
                </a:cubicBezTo>
                <a:lnTo>
                  <a:pt x="3143188" y="688671"/>
                </a:lnTo>
                <a:cubicBezTo>
                  <a:pt x="3146392" y="688375"/>
                  <a:pt x="3149000" y="688309"/>
                  <a:pt x="3150706" y="688533"/>
                </a:cubicBezTo>
                <a:cubicBezTo>
                  <a:pt x="3150563" y="690358"/>
                  <a:pt x="3148578" y="691083"/>
                  <a:pt x="3146035" y="691864"/>
                </a:cubicBezTo>
                <a:lnTo>
                  <a:pt x="3147249" y="693471"/>
                </a:lnTo>
                <a:cubicBezTo>
                  <a:pt x="3162274" y="692974"/>
                  <a:pt x="3171774" y="693580"/>
                  <a:pt x="3170175" y="695578"/>
                </a:cubicBezTo>
                <a:lnTo>
                  <a:pt x="3154476" y="700284"/>
                </a:lnTo>
                <a:lnTo>
                  <a:pt x="3153639" y="700726"/>
                </a:lnTo>
                <a:cubicBezTo>
                  <a:pt x="3153651" y="700723"/>
                  <a:pt x="3153665" y="700723"/>
                  <a:pt x="3153679" y="700723"/>
                </a:cubicBezTo>
                <a:lnTo>
                  <a:pt x="3180053" y="697918"/>
                </a:lnTo>
                <a:cubicBezTo>
                  <a:pt x="3178365" y="702362"/>
                  <a:pt x="3173207" y="705154"/>
                  <a:pt x="3173341" y="706625"/>
                </a:cubicBezTo>
                <a:lnTo>
                  <a:pt x="3198548" y="704565"/>
                </a:lnTo>
                <a:cubicBezTo>
                  <a:pt x="3198523" y="705740"/>
                  <a:pt x="3198220" y="705875"/>
                  <a:pt x="3197865" y="706017"/>
                </a:cubicBezTo>
                <a:lnTo>
                  <a:pt x="3189876" y="708489"/>
                </a:lnTo>
                <a:lnTo>
                  <a:pt x="3211803" y="710232"/>
                </a:lnTo>
                <a:cubicBezTo>
                  <a:pt x="3209618" y="712273"/>
                  <a:pt x="3190383" y="715191"/>
                  <a:pt x="3186058" y="716252"/>
                </a:cubicBezTo>
                <a:lnTo>
                  <a:pt x="3185858" y="716593"/>
                </a:lnTo>
                <a:lnTo>
                  <a:pt x="3199745" y="716665"/>
                </a:lnTo>
                <a:cubicBezTo>
                  <a:pt x="3199770" y="717063"/>
                  <a:pt x="3187347" y="718747"/>
                  <a:pt x="3186000" y="718985"/>
                </a:cubicBezTo>
                <a:cubicBezTo>
                  <a:pt x="3192142" y="719866"/>
                  <a:pt x="3205228" y="720889"/>
                  <a:pt x="3206948" y="721776"/>
                </a:cubicBezTo>
                <a:cubicBezTo>
                  <a:pt x="3204661" y="722361"/>
                  <a:pt x="3178163" y="721071"/>
                  <a:pt x="3172297" y="722486"/>
                </a:cubicBezTo>
                <a:lnTo>
                  <a:pt x="3170123" y="725332"/>
                </a:lnTo>
                <a:lnTo>
                  <a:pt x="3172773" y="725712"/>
                </a:lnTo>
                <a:lnTo>
                  <a:pt x="3170289" y="726314"/>
                </a:lnTo>
                <a:lnTo>
                  <a:pt x="3171754" y="730270"/>
                </a:lnTo>
                <a:lnTo>
                  <a:pt x="3164658" y="730585"/>
                </a:lnTo>
                <a:cubicBezTo>
                  <a:pt x="3164842" y="731114"/>
                  <a:pt x="3164816" y="731605"/>
                  <a:pt x="3164382" y="732010"/>
                </a:cubicBezTo>
                <a:lnTo>
                  <a:pt x="3161629" y="732921"/>
                </a:lnTo>
                <a:lnTo>
                  <a:pt x="3137022" y="731085"/>
                </a:lnTo>
                <a:cubicBezTo>
                  <a:pt x="3133841" y="731270"/>
                  <a:pt x="3130768" y="731428"/>
                  <a:pt x="3128130" y="731568"/>
                </a:cubicBezTo>
                <a:lnTo>
                  <a:pt x="3134951" y="736991"/>
                </a:lnTo>
                <a:lnTo>
                  <a:pt x="3147060" y="734722"/>
                </a:lnTo>
                <a:lnTo>
                  <a:pt x="3149889" y="736063"/>
                </a:lnTo>
                <a:cubicBezTo>
                  <a:pt x="3150720" y="737237"/>
                  <a:pt x="3149843" y="738933"/>
                  <a:pt x="3148669" y="740777"/>
                </a:cubicBezTo>
                <a:lnTo>
                  <a:pt x="3129574" y="744173"/>
                </a:lnTo>
                <a:lnTo>
                  <a:pt x="3136723" y="748081"/>
                </a:lnTo>
                <a:lnTo>
                  <a:pt x="3136471" y="749050"/>
                </a:lnTo>
                <a:cubicBezTo>
                  <a:pt x="3154946" y="752619"/>
                  <a:pt x="3200619" y="756216"/>
                  <a:pt x="3251873" y="760661"/>
                </a:cubicBezTo>
                <a:lnTo>
                  <a:pt x="3232027" y="762207"/>
                </a:lnTo>
                <a:cubicBezTo>
                  <a:pt x="3229847" y="765324"/>
                  <a:pt x="3279738" y="773273"/>
                  <a:pt x="3336410" y="782927"/>
                </a:cubicBezTo>
                <a:cubicBezTo>
                  <a:pt x="3318840" y="786135"/>
                  <a:pt x="3301190" y="789144"/>
                  <a:pt x="3284281" y="792030"/>
                </a:cubicBezTo>
                <a:cubicBezTo>
                  <a:pt x="3244530" y="790481"/>
                  <a:pt x="3216902" y="790272"/>
                  <a:pt x="3216326" y="793073"/>
                </a:cubicBezTo>
                <a:cubicBezTo>
                  <a:pt x="3216040" y="794495"/>
                  <a:pt x="3226340" y="796647"/>
                  <a:pt x="3243206" y="799171"/>
                </a:cubicBezTo>
                <a:cubicBezTo>
                  <a:pt x="3211344" y="804682"/>
                  <a:pt x="3185848" y="809587"/>
                  <a:pt x="3174302" y="813495"/>
                </a:cubicBezTo>
                <a:cubicBezTo>
                  <a:pt x="3164305" y="816878"/>
                  <a:pt x="3159502" y="819406"/>
                  <a:pt x="3158769" y="821615"/>
                </a:cubicBezTo>
                <a:lnTo>
                  <a:pt x="3129575" y="824660"/>
                </a:lnTo>
                <a:lnTo>
                  <a:pt x="3136723" y="827303"/>
                </a:lnTo>
                <a:lnTo>
                  <a:pt x="3136472" y="827958"/>
                </a:lnTo>
                <a:cubicBezTo>
                  <a:pt x="3150750" y="829822"/>
                  <a:pt x="3181270" y="831697"/>
                  <a:pt x="3218059" y="833781"/>
                </a:cubicBezTo>
                <a:cubicBezTo>
                  <a:pt x="3172106" y="842563"/>
                  <a:pt x="3139938" y="851834"/>
                  <a:pt x="3148895" y="861979"/>
                </a:cubicBezTo>
                <a:cubicBezTo>
                  <a:pt x="3152205" y="865727"/>
                  <a:pt x="3160777" y="869088"/>
                  <a:pt x="3173433" y="871749"/>
                </a:cubicBezTo>
                <a:lnTo>
                  <a:pt x="3158185" y="877549"/>
                </a:lnTo>
                <a:cubicBezTo>
                  <a:pt x="3158523" y="878907"/>
                  <a:pt x="3163498" y="879788"/>
                  <a:pt x="3170763" y="880483"/>
                </a:cubicBezTo>
                <a:cubicBezTo>
                  <a:pt x="3173258" y="883826"/>
                  <a:pt x="3179007" y="886754"/>
                  <a:pt x="3186617" y="889779"/>
                </a:cubicBezTo>
                <a:cubicBezTo>
                  <a:pt x="3158595" y="894323"/>
                  <a:pt x="3142177" y="899134"/>
                  <a:pt x="3148898" y="904277"/>
                </a:cubicBezTo>
                <a:cubicBezTo>
                  <a:pt x="3151636" y="906372"/>
                  <a:pt x="3157977" y="908291"/>
                  <a:pt x="3167255" y="909817"/>
                </a:cubicBezTo>
                <a:cubicBezTo>
                  <a:pt x="3155911" y="909511"/>
                  <a:pt x="3148963" y="910236"/>
                  <a:pt x="3148036" y="912195"/>
                </a:cubicBezTo>
                <a:lnTo>
                  <a:pt x="3180793" y="924291"/>
                </a:lnTo>
                <a:cubicBezTo>
                  <a:pt x="3147796" y="921205"/>
                  <a:pt x="3125180" y="920580"/>
                  <a:pt x="3123452" y="924219"/>
                </a:cubicBezTo>
                <a:cubicBezTo>
                  <a:pt x="3122296" y="926666"/>
                  <a:pt x="3135785" y="931122"/>
                  <a:pt x="3157171" y="936764"/>
                </a:cubicBezTo>
                <a:lnTo>
                  <a:pt x="3148039" y="938212"/>
                </a:lnTo>
                <a:lnTo>
                  <a:pt x="3180796" y="946388"/>
                </a:lnTo>
                <a:cubicBezTo>
                  <a:pt x="3147796" y="944302"/>
                  <a:pt x="3125180" y="943879"/>
                  <a:pt x="3123453" y="946339"/>
                </a:cubicBezTo>
                <a:cubicBezTo>
                  <a:pt x="3121200" y="949561"/>
                  <a:pt x="3174589" y="957948"/>
                  <a:pt x="3233383" y="968203"/>
                </a:cubicBezTo>
                <a:lnTo>
                  <a:pt x="3227441" y="969291"/>
                </a:lnTo>
                <a:cubicBezTo>
                  <a:pt x="3216099" y="969336"/>
                  <a:pt x="3206528" y="969876"/>
                  <a:pt x="3199526" y="971829"/>
                </a:cubicBezTo>
                <a:cubicBezTo>
                  <a:pt x="3190520" y="969923"/>
                  <a:pt x="3182806" y="968915"/>
                  <a:pt x="3177266" y="969589"/>
                </a:cubicBezTo>
                <a:lnTo>
                  <a:pt x="3168043" y="977454"/>
                </a:lnTo>
                <a:cubicBezTo>
                  <a:pt x="3116789" y="982448"/>
                  <a:pt x="3063543" y="986682"/>
                  <a:pt x="3030092" y="990509"/>
                </a:cubicBezTo>
                <a:cubicBezTo>
                  <a:pt x="3030229" y="991285"/>
                  <a:pt x="3030230" y="992017"/>
                  <a:pt x="3029239" y="992454"/>
                </a:cubicBezTo>
                <a:lnTo>
                  <a:pt x="3027867" y="994579"/>
                </a:lnTo>
                <a:lnTo>
                  <a:pt x="3007292" y="993269"/>
                </a:lnTo>
                <a:cubicBezTo>
                  <a:pt x="3006221" y="993349"/>
                  <a:pt x="3005220" y="993476"/>
                  <a:pt x="3004290" y="993598"/>
                </a:cubicBezTo>
                <a:lnTo>
                  <a:pt x="2997560" y="994955"/>
                </a:lnTo>
                <a:lnTo>
                  <a:pt x="2998375" y="995910"/>
                </a:lnTo>
                <a:lnTo>
                  <a:pt x="2997560" y="996154"/>
                </a:lnTo>
                <a:lnTo>
                  <a:pt x="2999603" y="999700"/>
                </a:lnTo>
                <a:lnTo>
                  <a:pt x="2997775" y="1000782"/>
                </a:lnTo>
                <a:cubicBezTo>
                  <a:pt x="2998393" y="1000858"/>
                  <a:pt x="2999028" y="1000932"/>
                  <a:pt x="2999671" y="1000996"/>
                </a:cubicBezTo>
                <a:lnTo>
                  <a:pt x="2999756" y="1003043"/>
                </a:lnTo>
                <a:lnTo>
                  <a:pt x="2997773" y="1004778"/>
                </a:lnTo>
                <a:cubicBezTo>
                  <a:pt x="3000508" y="1005266"/>
                  <a:pt x="3003487" y="1005743"/>
                  <a:pt x="3006509" y="1006236"/>
                </a:cubicBezTo>
                <a:cubicBezTo>
                  <a:pt x="2989120" y="1007544"/>
                  <a:pt x="2974382" y="1009178"/>
                  <a:pt x="2964152" y="1011190"/>
                </a:cubicBezTo>
                <a:lnTo>
                  <a:pt x="2958178" y="1018256"/>
                </a:lnTo>
                <a:lnTo>
                  <a:pt x="2955182" y="1017772"/>
                </a:lnTo>
                <a:cubicBezTo>
                  <a:pt x="2960152" y="1020628"/>
                  <a:pt x="2965457" y="1023581"/>
                  <a:pt x="2970860" y="1026639"/>
                </a:cubicBezTo>
                <a:lnTo>
                  <a:pt x="2967961" y="1027615"/>
                </a:lnTo>
                <a:lnTo>
                  <a:pt x="2959311" y="1028651"/>
                </a:lnTo>
                <a:lnTo>
                  <a:pt x="2958179" y="1030633"/>
                </a:lnTo>
                <a:lnTo>
                  <a:pt x="2948836" y="1028403"/>
                </a:lnTo>
                <a:cubicBezTo>
                  <a:pt x="2948561" y="1031483"/>
                  <a:pt x="2953605" y="1034565"/>
                  <a:pt x="2962499" y="1037473"/>
                </a:cubicBezTo>
                <a:cubicBezTo>
                  <a:pt x="2973904" y="1033762"/>
                  <a:pt x="2985198" y="1029916"/>
                  <a:pt x="2990457" y="1030910"/>
                </a:cubicBezTo>
                <a:lnTo>
                  <a:pt x="2993089" y="1033124"/>
                </a:lnTo>
                <a:cubicBezTo>
                  <a:pt x="2993210" y="1034222"/>
                  <a:pt x="2992686" y="1035620"/>
                  <a:pt x="2991842" y="1037161"/>
                </a:cubicBezTo>
                <a:lnTo>
                  <a:pt x="3000030" y="1035429"/>
                </a:lnTo>
                <a:lnTo>
                  <a:pt x="3000933" y="1037054"/>
                </a:lnTo>
                <a:lnTo>
                  <a:pt x="2996322" y="1045946"/>
                </a:lnTo>
                <a:cubicBezTo>
                  <a:pt x="3000470" y="1046885"/>
                  <a:pt x="3004817" y="1047722"/>
                  <a:pt x="3009330" y="1048509"/>
                </a:cubicBezTo>
                <a:lnTo>
                  <a:pt x="3026427" y="1043415"/>
                </a:lnTo>
                <a:lnTo>
                  <a:pt x="3029144" y="1044924"/>
                </a:lnTo>
                <a:cubicBezTo>
                  <a:pt x="3029562" y="1045729"/>
                  <a:pt x="3029562" y="1046793"/>
                  <a:pt x="3029356" y="1047981"/>
                </a:cubicBezTo>
                <a:lnTo>
                  <a:pt x="3036450" y="1047437"/>
                </a:lnTo>
                <a:lnTo>
                  <a:pt x="3035616" y="1053121"/>
                </a:lnTo>
                <a:cubicBezTo>
                  <a:pt x="3045554" y="1054782"/>
                  <a:pt x="3055927" y="1056445"/>
                  <a:pt x="3066505" y="1058038"/>
                </a:cubicBezTo>
                <a:lnTo>
                  <a:pt x="3053607" y="1059556"/>
                </a:lnTo>
                <a:lnTo>
                  <a:pt x="3061499" y="1062258"/>
                </a:lnTo>
                <a:cubicBezTo>
                  <a:pt x="3058264" y="1065609"/>
                  <a:pt x="3047533" y="1064699"/>
                  <a:pt x="3036950" y="1064233"/>
                </a:cubicBezTo>
                <a:cubicBezTo>
                  <a:pt x="3036629" y="1067677"/>
                  <a:pt x="3049371" y="1074422"/>
                  <a:pt x="3043274" y="1076268"/>
                </a:cubicBezTo>
                <a:lnTo>
                  <a:pt x="3016973" y="1075226"/>
                </a:lnTo>
                <a:cubicBezTo>
                  <a:pt x="3016960" y="1075226"/>
                  <a:pt x="3016945" y="1075227"/>
                  <a:pt x="3016930" y="1075226"/>
                </a:cubicBezTo>
                <a:lnTo>
                  <a:pt x="3017749" y="1075775"/>
                </a:lnTo>
                <a:cubicBezTo>
                  <a:pt x="3025070" y="1077208"/>
                  <a:pt x="3032217" y="1078957"/>
                  <a:pt x="3033265" y="1080867"/>
                </a:cubicBezTo>
                <a:cubicBezTo>
                  <a:pt x="3034984" y="1083996"/>
                  <a:pt x="3022403" y="1086160"/>
                  <a:pt x="3003718" y="1087134"/>
                </a:cubicBezTo>
                <a:lnTo>
                  <a:pt x="3013150" y="1090823"/>
                </a:lnTo>
                <a:cubicBezTo>
                  <a:pt x="3008166" y="1095133"/>
                  <a:pt x="2994644" y="1093733"/>
                  <a:pt x="2981202" y="1092914"/>
                </a:cubicBezTo>
                <a:cubicBezTo>
                  <a:pt x="2979930" y="1097406"/>
                  <a:pt x="2994561" y="1106465"/>
                  <a:pt x="2986286" y="1108753"/>
                </a:cubicBezTo>
                <a:cubicBezTo>
                  <a:pt x="2981217" y="1110155"/>
                  <a:pt x="2966387" y="1108092"/>
                  <a:pt x="2952849" y="1106874"/>
                </a:cubicBezTo>
                <a:cubicBezTo>
                  <a:pt x="2952830" y="1106874"/>
                  <a:pt x="2952814" y="1106874"/>
                  <a:pt x="2952795" y="1106874"/>
                </a:cubicBezTo>
                <a:lnTo>
                  <a:pt x="2955796" y="1113738"/>
                </a:lnTo>
                <a:cubicBezTo>
                  <a:pt x="2949462" y="1114909"/>
                  <a:pt x="2938336" y="1112572"/>
                  <a:pt x="2926740" y="1110802"/>
                </a:cubicBezTo>
                <a:cubicBezTo>
                  <a:pt x="2925047" y="1112145"/>
                  <a:pt x="2924396" y="1114052"/>
                  <a:pt x="2924047" y="1116073"/>
                </a:cubicBezTo>
                <a:lnTo>
                  <a:pt x="2931778" y="1118720"/>
                </a:lnTo>
                <a:lnTo>
                  <a:pt x="2923427" y="1119313"/>
                </a:lnTo>
                <a:lnTo>
                  <a:pt x="2916709" y="1126446"/>
                </a:lnTo>
                <a:cubicBezTo>
                  <a:pt x="2909360" y="1127655"/>
                  <a:pt x="2893254" y="1122702"/>
                  <a:pt x="2879858" y="1121770"/>
                </a:cubicBezTo>
                <a:cubicBezTo>
                  <a:pt x="2880623" y="1122205"/>
                  <a:pt x="2881410" y="1122602"/>
                  <a:pt x="2882200" y="1122997"/>
                </a:cubicBezTo>
                <a:lnTo>
                  <a:pt x="2876008" y="1124135"/>
                </a:lnTo>
                <a:lnTo>
                  <a:pt x="2879355" y="1127664"/>
                </a:lnTo>
                <a:cubicBezTo>
                  <a:pt x="2877441" y="1131403"/>
                  <a:pt x="2872554" y="1129822"/>
                  <a:pt x="2867680" y="1128764"/>
                </a:cubicBezTo>
                <a:cubicBezTo>
                  <a:pt x="2867192" y="1132191"/>
                  <a:pt x="2870894" y="1138918"/>
                  <a:pt x="2869205" y="1141685"/>
                </a:cubicBezTo>
                <a:lnTo>
                  <a:pt x="2981339" y="1141684"/>
                </a:lnTo>
                <a:cubicBezTo>
                  <a:pt x="2980807" y="1147480"/>
                  <a:pt x="2990629" y="1157617"/>
                  <a:pt x="2986351" y="1162457"/>
                </a:cubicBezTo>
                <a:cubicBezTo>
                  <a:pt x="2973303" y="1162405"/>
                  <a:pt x="2963527" y="1162276"/>
                  <a:pt x="2955339" y="1162118"/>
                </a:cubicBezTo>
                <a:lnTo>
                  <a:pt x="2952849" y="1161763"/>
                </a:lnTo>
                <a:cubicBezTo>
                  <a:pt x="2952830" y="1161763"/>
                  <a:pt x="2952811" y="1161761"/>
                  <a:pt x="2952795" y="1161761"/>
                </a:cubicBezTo>
                <a:lnTo>
                  <a:pt x="2953060" y="1162079"/>
                </a:lnTo>
                <a:lnTo>
                  <a:pt x="2935123" y="1161773"/>
                </a:lnTo>
                <a:cubicBezTo>
                  <a:pt x="2932717" y="1163919"/>
                  <a:pt x="2973185" y="1168600"/>
                  <a:pt x="2951868" y="1169537"/>
                </a:cubicBezTo>
                <a:cubicBezTo>
                  <a:pt x="2945449" y="1169459"/>
                  <a:pt x="2939538" y="1169385"/>
                  <a:pt x="2934080" y="1169267"/>
                </a:cubicBezTo>
                <a:lnTo>
                  <a:pt x="2926740" y="1167575"/>
                </a:lnTo>
                <a:cubicBezTo>
                  <a:pt x="2926337" y="1168048"/>
                  <a:pt x="2925991" y="1168571"/>
                  <a:pt x="2926197" y="1169148"/>
                </a:cubicBezTo>
                <a:cubicBezTo>
                  <a:pt x="2893215" y="1168721"/>
                  <a:pt x="2878018" y="1168298"/>
                  <a:pt x="2863416" y="1167945"/>
                </a:cubicBezTo>
                <a:cubicBezTo>
                  <a:pt x="2863365" y="1167945"/>
                  <a:pt x="2863326" y="1167945"/>
                  <a:pt x="2863278" y="1167943"/>
                </a:cubicBezTo>
                <a:lnTo>
                  <a:pt x="2865820" y="1168317"/>
                </a:lnTo>
                <a:cubicBezTo>
                  <a:pt x="2890007" y="1169477"/>
                  <a:pt x="2913472" y="1170828"/>
                  <a:pt x="2916293" y="1172060"/>
                </a:cubicBezTo>
                <a:lnTo>
                  <a:pt x="2852308" y="1173857"/>
                </a:lnTo>
                <a:lnTo>
                  <a:pt x="2839156" y="1173589"/>
                </a:lnTo>
                <a:cubicBezTo>
                  <a:pt x="2840315" y="1175643"/>
                  <a:pt x="2840016" y="1177341"/>
                  <a:pt x="2838665" y="1178079"/>
                </a:cubicBezTo>
                <a:lnTo>
                  <a:pt x="2823644" y="1174344"/>
                </a:lnTo>
                <a:lnTo>
                  <a:pt x="2823304" y="1174400"/>
                </a:lnTo>
                <a:lnTo>
                  <a:pt x="2823857" y="1182390"/>
                </a:lnTo>
                <a:cubicBezTo>
                  <a:pt x="2820764" y="1183446"/>
                  <a:pt x="2815867" y="1180184"/>
                  <a:pt x="2810681" y="1177560"/>
                </a:cubicBezTo>
                <a:cubicBezTo>
                  <a:pt x="2809729" y="1179040"/>
                  <a:pt x="2809194" y="1181225"/>
                  <a:pt x="2808785" y="1183560"/>
                </a:cubicBezTo>
                <a:lnTo>
                  <a:pt x="2812064" y="1187016"/>
                </a:lnTo>
                <a:lnTo>
                  <a:pt x="2808102" y="1187298"/>
                </a:lnTo>
                <a:lnTo>
                  <a:pt x="2804105" y="1195267"/>
                </a:lnTo>
                <a:cubicBezTo>
                  <a:pt x="2799379" y="1196655"/>
                  <a:pt x="2788819" y="1184736"/>
                  <a:pt x="2782326" y="1185891"/>
                </a:cubicBezTo>
                <a:lnTo>
                  <a:pt x="2780773" y="1186560"/>
                </a:lnTo>
                <a:cubicBezTo>
                  <a:pt x="2780648" y="1187994"/>
                  <a:pt x="2780273" y="1188310"/>
                  <a:pt x="2779592" y="1188604"/>
                </a:cubicBezTo>
                <a:lnTo>
                  <a:pt x="2777311" y="1189142"/>
                </a:lnTo>
                <a:lnTo>
                  <a:pt x="2774107" y="1193140"/>
                </a:lnTo>
                <a:lnTo>
                  <a:pt x="2772357" y="1209865"/>
                </a:lnTo>
                <a:lnTo>
                  <a:pt x="2832354" y="1216142"/>
                </a:lnTo>
                <a:cubicBezTo>
                  <a:pt x="2831401" y="1222856"/>
                  <a:pt x="2834741" y="1235125"/>
                  <a:pt x="2832160" y="1240548"/>
                </a:cubicBezTo>
                <a:cubicBezTo>
                  <a:pt x="2826089" y="1239850"/>
                  <a:pt x="2821551" y="1239224"/>
                  <a:pt x="2817756" y="1238642"/>
                </a:cubicBezTo>
                <a:lnTo>
                  <a:pt x="2816641" y="1238106"/>
                </a:lnTo>
                <a:cubicBezTo>
                  <a:pt x="2816632" y="1238105"/>
                  <a:pt x="2816623" y="1238104"/>
                  <a:pt x="2816615" y="1238102"/>
                </a:cubicBezTo>
                <a:lnTo>
                  <a:pt x="2816701" y="1238485"/>
                </a:lnTo>
                <a:lnTo>
                  <a:pt x="2808382" y="1237256"/>
                </a:lnTo>
                <a:cubicBezTo>
                  <a:pt x="2807001" y="1239634"/>
                  <a:pt x="2825280" y="1247051"/>
                  <a:pt x="2815237" y="1247102"/>
                </a:cubicBezTo>
                <a:cubicBezTo>
                  <a:pt x="2812257" y="1246700"/>
                  <a:pt x="2809513" y="1246324"/>
                  <a:pt x="2806985" y="1245920"/>
                </a:cubicBezTo>
                <a:lnTo>
                  <a:pt x="2803772" y="1243595"/>
                </a:lnTo>
                <a:cubicBezTo>
                  <a:pt x="2803526" y="1244126"/>
                  <a:pt x="2803302" y="1244716"/>
                  <a:pt x="2803328" y="1245397"/>
                </a:cubicBezTo>
                <a:cubicBezTo>
                  <a:pt x="2788018" y="1243295"/>
                  <a:pt x="2780991" y="1242060"/>
                  <a:pt x="2774232" y="1240939"/>
                </a:cubicBezTo>
                <a:cubicBezTo>
                  <a:pt x="2774209" y="1240937"/>
                  <a:pt x="2774191" y="1240934"/>
                  <a:pt x="2774168" y="1240931"/>
                </a:cubicBezTo>
                <a:lnTo>
                  <a:pt x="2775306" y="1241491"/>
                </a:lnTo>
                <a:cubicBezTo>
                  <a:pt x="2786432" y="1244017"/>
                  <a:pt x="2797196" y="1246731"/>
                  <a:pt x="2798360" y="1248304"/>
                </a:cubicBezTo>
                <a:lnTo>
                  <a:pt x="2768339" y="1247275"/>
                </a:lnTo>
                <a:lnTo>
                  <a:pt x="2761874" y="1246265"/>
                </a:lnTo>
                <a:cubicBezTo>
                  <a:pt x="2757392" y="1246077"/>
                  <a:pt x="2753109" y="1246008"/>
                  <a:pt x="2753797" y="1246777"/>
                </a:cubicBezTo>
                <a:cubicBezTo>
                  <a:pt x="2752676" y="1246903"/>
                  <a:pt x="2751547" y="1246784"/>
                  <a:pt x="2750389" y="1246660"/>
                </a:cubicBezTo>
                <a:lnTo>
                  <a:pt x="2750999" y="1246954"/>
                </a:lnTo>
                <a:lnTo>
                  <a:pt x="2727828" y="1248424"/>
                </a:lnTo>
                <a:cubicBezTo>
                  <a:pt x="2723071" y="1247666"/>
                  <a:pt x="2718326" y="1246882"/>
                  <a:pt x="2713584" y="1246121"/>
                </a:cubicBezTo>
                <a:cubicBezTo>
                  <a:pt x="2712771" y="1246874"/>
                  <a:pt x="2713549" y="1248063"/>
                  <a:pt x="2714925" y="1249411"/>
                </a:cubicBezTo>
                <a:cubicBezTo>
                  <a:pt x="2715600" y="1249641"/>
                  <a:pt x="2715730" y="1249814"/>
                  <a:pt x="2715527" y="1249939"/>
                </a:cubicBezTo>
                <a:lnTo>
                  <a:pt x="2715624" y="1250025"/>
                </a:lnTo>
                <a:lnTo>
                  <a:pt x="2699340" y="1256101"/>
                </a:lnTo>
                <a:cubicBezTo>
                  <a:pt x="2692697" y="1255063"/>
                  <a:pt x="2685667" y="1253790"/>
                  <a:pt x="2678538" y="1252492"/>
                </a:cubicBezTo>
                <a:cubicBezTo>
                  <a:pt x="2711724" y="1240165"/>
                  <a:pt x="2742030" y="1228953"/>
                  <a:pt x="2716512" y="1225657"/>
                </a:cubicBezTo>
                <a:cubicBezTo>
                  <a:pt x="2696392" y="1223059"/>
                  <a:pt x="2639559" y="1229916"/>
                  <a:pt x="2573442" y="1236034"/>
                </a:cubicBezTo>
                <a:cubicBezTo>
                  <a:pt x="2557523" y="1235244"/>
                  <a:pt x="2538119" y="1234742"/>
                  <a:pt x="2518748" y="1234485"/>
                </a:cubicBezTo>
                <a:cubicBezTo>
                  <a:pt x="2543260" y="1220310"/>
                  <a:pt x="2567185" y="1207088"/>
                  <a:pt x="2540010" y="1204050"/>
                </a:cubicBezTo>
                <a:cubicBezTo>
                  <a:pt x="2526486" y="1202540"/>
                  <a:pt x="2500761" y="1205612"/>
                  <a:pt x="2468583" y="1210149"/>
                </a:cubicBezTo>
                <a:lnTo>
                  <a:pt x="2464494" y="1210711"/>
                </a:lnTo>
                <a:cubicBezTo>
                  <a:pt x="2446941" y="1213118"/>
                  <a:pt x="2427817" y="1215909"/>
                  <a:pt x="2407700" y="1218605"/>
                </a:cubicBezTo>
                <a:lnTo>
                  <a:pt x="2400934" y="1207430"/>
                </a:lnTo>
                <a:cubicBezTo>
                  <a:pt x="2381847" y="1205394"/>
                  <a:pt x="2356082" y="1202396"/>
                  <a:pt x="2330071" y="1199499"/>
                </a:cubicBezTo>
                <a:cubicBezTo>
                  <a:pt x="2344063" y="1203165"/>
                  <a:pt x="2363327" y="1207434"/>
                  <a:pt x="2364622" y="1208633"/>
                </a:cubicBezTo>
                <a:cubicBezTo>
                  <a:pt x="2358163" y="1208779"/>
                  <a:pt x="2307512" y="1199391"/>
                  <a:pt x="2276641" y="1194540"/>
                </a:cubicBezTo>
                <a:lnTo>
                  <a:pt x="2269154" y="1196309"/>
                </a:lnTo>
                <a:lnTo>
                  <a:pt x="2264557" y="1198074"/>
                </a:lnTo>
                <a:cubicBezTo>
                  <a:pt x="2292047" y="1204181"/>
                  <a:pt x="2346683" y="1213664"/>
                  <a:pt x="2343029" y="1214138"/>
                </a:cubicBezTo>
                <a:cubicBezTo>
                  <a:pt x="2339127" y="1214642"/>
                  <a:pt x="2294402" y="1207944"/>
                  <a:pt x="2253584" y="1202100"/>
                </a:cubicBezTo>
                <a:lnTo>
                  <a:pt x="2261885" y="1206260"/>
                </a:lnTo>
                <a:lnTo>
                  <a:pt x="2246193" y="1203965"/>
                </a:lnTo>
                <a:cubicBezTo>
                  <a:pt x="2245177" y="1204382"/>
                  <a:pt x="2243807" y="1204755"/>
                  <a:pt x="2242421" y="1205118"/>
                </a:cubicBezTo>
                <a:lnTo>
                  <a:pt x="2241289" y="1204832"/>
                </a:lnTo>
                <a:lnTo>
                  <a:pt x="2245412" y="1165427"/>
                </a:lnTo>
                <a:cubicBezTo>
                  <a:pt x="2233321" y="1166392"/>
                  <a:pt x="2220649" y="1167638"/>
                  <a:pt x="2207463" y="1168955"/>
                </a:cubicBezTo>
                <a:lnTo>
                  <a:pt x="2198905" y="1169795"/>
                </a:lnTo>
                <a:cubicBezTo>
                  <a:pt x="2162162" y="1173405"/>
                  <a:pt x="2122167" y="1177479"/>
                  <a:pt x="2080043" y="1181563"/>
                </a:cubicBezTo>
                <a:lnTo>
                  <a:pt x="2068848" y="1175649"/>
                </a:lnTo>
                <a:lnTo>
                  <a:pt x="2053313" y="1177855"/>
                </a:lnTo>
                <a:cubicBezTo>
                  <a:pt x="2050106" y="1177259"/>
                  <a:pt x="2046908" y="1176638"/>
                  <a:pt x="2043714" y="1176038"/>
                </a:cubicBezTo>
                <a:cubicBezTo>
                  <a:pt x="2043135" y="1176816"/>
                  <a:pt x="2043624" y="1177975"/>
                  <a:pt x="2044514" y="1179272"/>
                </a:cubicBezTo>
                <a:cubicBezTo>
                  <a:pt x="2044963" y="1179478"/>
                  <a:pt x="2045047" y="1179647"/>
                  <a:pt x="2044905" y="1179778"/>
                </a:cubicBezTo>
                <a:lnTo>
                  <a:pt x="2044968" y="1179861"/>
                </a:lnTo>
                <a:lnTo>
                  <a:pt x="2033701" y="1186461"/>
                </a:lnTo>
                <a:cubicBezTo>
                  <a:pt x="2029223" y="1185649"/>
                  <a:pt x="2024491" y="1184617"/>
                  <a:pt x="2019690" y="1183563"/>
                </a:cubicBezTo>
                <a:lnTo>
                  <a:pt x="2036883" y="1172599"/>
                </a:lnTo>
                <a:cubicBezTo>
                  <a:pt x="2007326" y="1172546"/>
                  <a:pt x="1973020" y="1172413"/>
                  <a:pt x="1937604" y="1172308"/>
                </a:cubicBezTo>
                <a:lnTo>
                  <a:pt x="1937534" y="1170777"/>
                </a:lnTo>
                <a:cubicBezTo>
                  <a:pt x="1929414" y="1170560"/>
                  <a:pt x="1920577" y="1170715"/>
                  <a:pt x="1911746" y="1170980"/>
                </a:cubicBezTo>
                <a:cubicBezTo>
                  <a:pt x="1928874" y="1156033"/>
                  <a:pt x="1945570" y="1142054"/>
                  <a:pt x="1927211" y="1139939"/>
                </a:cubicBezTo>
                <a:cubicBezTo>
                  <a:pt x="1918075" y="1138887"/>
                  <a:pt x="1900497" y="1142812"/>
                  <a:pt x="1878485" y="1148412"/>
                </a:cubicBezTo>
                <a:lnTo>
                  <a:pt x="1875688" y="1149109"/>
                </a:lnTo>
                <a:cubicBezTo>
                  <a:pt x="1863682" y="1152096"/>
                  <a:pt x="1850597" y="1155519"/>
                  <a:pt x="1836841" y="1158881"/>
                </a:cubicBezTo>
                <a:lnTo>
                  <a:pt x="1832620" y="1147972"/>
                </a:lnTo>
                <a:cubicBezTo>
                  <a:pt x="1819721" y="1146583"/>
                  <a:pt x="1802318" y="1144461"/>
                  <a:pt x="1784747" y="1142447"/>
                </a:cubicBezTo>
                <a:cubicBezTo>
                  <a:pt x="1795343" y="1146041"/>
                  <a:pt x="1810481" y="1150179"/>
                  <a:pt x="1807912" y="1150389"/>
                </a:cubicBezTo>
                <a:cubicBezTo>
                  <a:pt x="1803519" y="1150752"/>
                  <a:pt x="1769426" y="1143095"/>
                  <a:pt x="1748617" y="1139297"/>
                </a:cubicBezTo>
                <a:lnTo>
                  <a:pt x="1743473" y="1141312"/>
                </a:lnTo>
                <a:lnTo>
                  <a:pt x="1740288" y="1143225"/>
                </a:lnTo>
                <a:cubicBezTo>
                  <a:pt x="1758760" y="1148388"/>
                  <a:pt x="1795556" y="1156005"/>
                  <a:pt x="1793059" y="1156599"/>
                </a:cubicBezTo>
                <a:cubicBezTo>
                  <a:pt x="1790390" y="1157232"/>
                  <a:pt x="1760232" y="1152058"/>
                  <a:pt x="1732701" y="1147604"/>
                </a:cubicBezTo>
                <a:lnTo>
                  <a:pt x="1738200" y="1151471"/>
                </a:lnTo>
                <a:lnTo>
                  <a:pt x="1727617" y="1149711"/>
                </a:lnTo>
                <a:cubicBezTo>
                  <a:pt x="1726913" y="1150161"/>
                  <a:pt x="1725968" y="1150578"/>
                  <a:pt x="1725014" y="1150986"/>
                </a:cubicBezTo>
                <a:lnTo>
                  <a:pt x="1719920" y="1149325"/>
                </a:lnTo>
                <a:cubicBezTo>
                  <a:pt x="1717794" y="1149096"/>
                  <a:pt x="1717427" y="1149105"/>
                  <a:pt x="1717011" y="1149140"/>
                </a:cubicBezTo>
                <a:lnTo>
                  <a:pt x="1710683" y="1145640"/>
                </a:lnTo>
                <a:cubicBezTo>
                  <a:pt x="1709569" y="1145386"/>
                  <a:pt x="1708630" y="1145147"/>
                  <a:pt x="1707683" y="1144906"/>
                </a:cubicBezTo>
                <a:cubicBezTo>
                  <a:pt x="1707853" y="1146704"/>
                  <a:pt x="1707965" y="1149660"/>
                  <a:pt x="1703683" y="1149462"/>
                </a:cubicBezTo>
                <a:cubicBezTo>
                  <a:pt x="1698545" y="1149223"/>
                  <a:pt x="1697296" y="1147007"/>
                  <a:pt x="1679908" y="1143494"/>
                </a:cubicBezTo>
                <a:cubicBezTo>
                  <a:pt x="1675903" y="1143389"/>
                  <a:pt x="1671097" y="1143219"/>
                  <a:pt x="1665953" y="1143035"/>
                </a:cubicBezTo>
                <a:cubicBezTo>
                  <a:pt x="1664287" y="1144033"/>
                  <a:pt x="1662764" y="1145458"/>
                  <a:pt x="1660368" y="1146848"/>
                </a:cubicBezTo>
                <a:cubicBezTo>
                  <a:pt x="1677677" y="1152207"/>
                  <a:pt x="1702037" y="1158676"/>
                  <a:pt x="1701841" y="1160835"/>
                </a:cubicBezTo>
                <a:lnTo>
                  <a:pt x="1700161" y="1161481"/>
                </a:lnTo>
                <a:cubicBezTo>
                  <a:pt x="1695216" y="1161996"/>
                  <a:pt x="1680758" y="1160338"/>
                  <a:pt x="1663366" y="1157987"/>
                </a:cubicBezTo>
                <a:lnTo>
                  <a:pt x="1671150" y="1160619"/>
                </a:lnTo>
                <a:lnTo>
                  <a:pt x="1661088" y="1160459"/>
                </a:lnTo>
                <a:cubicBezTo>
                  <a:pt x="1649778" y="1159283"/>
                  <a:pt x="1621004" y="1155037"/>
                  <a:pt x="1592683" y="1151272"/>
                </a:cubicBezTo>
                <a:lnTo>
                  <a:pt x="1587166" y="1152154"/>
                </a:lnTo>
                <a:cubicBezTo>
                  <a:pt x="1581021" y="1150890"/>
                  <a:pt x="1579785" y="1150211"/>
                  <a:pt x="1578756" y="1149374"/>
                </a:cubicBezTo>
                <a:cubicBezTo>
                  <a:pt x="1577873" y="1149238"/>
                  <a:pt x="1576851" y="1149106"/>
                  <a:pt x="1575841" y="1148977"/>
                </a:cubicBezTo>
                <a:cubicBezTo>
                  <a:pt x="1575855" y="1149766"/>
                  <a:pt x="1576003" y="1150699"/>
                  <a:pt x="1575836" y="1151630"/>
                </a:cubicBezTo>
                <a:cubicBezTo>
                  <a:pt x="1594685" y="1156421"/>
                  <a:pt x="1620962" y="1162222"/>
                  <a:pt x="1615983" y="1163279"/>
                </a:cubicBezTo>
                <a:cubicBezTo>
                  <a:pt x="1613239" y="1163861"/>
                  <a:pt x="1602169" y="1162810"/>
                  <a:pt x="1588512" y="1161237"/>
                </a:cubicBezTo>
                <a:lnTo>
                  <a:pt x="1596142" y="1163315"/>
                </a:lnTo>
                <a:lnTo>
                  <a:pt x="1589395" y="1163448"/>
                </a:lnTo>
                <a:cubicBezTo>
                  <a:pt x="1581148" y="1162757"/>
                  <a:pt x="1559487" y="1160018"/>
                  <a:pt x="1538364" y="1157536"/>
                </a:cubicBezTo>
                <a:lnTo>
                  <a:pt x="1532438" y="1157642"/>
                </a:lnTo>
                <a:lnTo>
                  <a:pt x="1531784" y="1157493"/>
                </a:lnTo>
                <a:cubicBezTo>
                  <a:pt x="1523272" y="1156559"/>
                  <a:pt x="1520763" y="1156026"/>
                  <a:pt x="1518047" y="1155453"/>
                </a:cubicBezTo>
                <a:lnTo>
                  <a:pt x="1504380" y="1154244"/>
                </a:lnTo>
                <a:cubicBezTo>
                  <a:pt x="1504473" y="1154602"/>
                  <a:pt x="1504544" y="1154967"/>
                  <a:pt x="1504598" y="1155335"/>
                </a:cubicBezTo>
                <a:cubicBezTo>
                  <a:pt x="1510876" y="1158782"/>
                  <a:pt x="1519445" y="1162692"/>
                  <a:pt x="1518265" y="1164155"/>
                </a:cubicBezTo>
                <a:lnTo>
                  <a:pt x="1515514" y="1164679"/>
                </a:lnTo>
                <a:cubicBezTo>
                  <a:pt x="1514083" y="1164654"/>
                  <a:pt x="1512218" y="1164459"/>
                  <a:pt x="1510138" y="1164179"/>
                </a:cubicBezTo>
                <a:lnTo>
                  <a:pt x="1510846" y="1166372"/>
                </a:lnTo>
                <a:lnTo>
                  <a:pt x="1495314" y="1164253"/>
                </a:lnTo>
                <a:lnTo>
                  <a:pt x="1491506" y="1163791"/>
                </a:lnTo>
                <a:lnTo>
                  <a:pt x="1481193" y="1163323"/>
                </a:lnTo>
                <a:cubicBezTo>
                  <a:pt x="1477357" y="1164658"/>
                  <a:pt x="1489450" y="1173872"/>
                  <a:pt x="1487833" y="1174378"/>
                </a:cubicBezTo>
                <a:cubicBezTo>
                  <a:pt x="1484052" y="1173499"/>
                  <a:pt x="1476545" y="1168750"/>
                  <a:pt x="1471491" y="1166361"/>
                </a:cubicBezTo>
                <a:lnTo>
                  <a:pt x="1466328" y="1169901"/>
                </a:lnTo>
                <a:cubicBezTo>
                  <a:pt x="1464798" y="1169728"/>
                  <a:pt x="1466455" y="1168024"/>
                  <a:pt x="1462305" y="1165323"/>
                </a:cubicBezTo>
                <a:lnTo>
                  <a:pt x="1462598" y="1164895"/>
                </a:lnTo>
                <a:cubicBezTo>
                  <a:pt x="1458162" y="1166224"/>
                  <a:pt x="1452179" y="1171315"/>
                  <a:pt x="1444956" y="1171185"/>
                </a:cubicBezTo>
                <a:cubicBezTo>
                  <a:pt x="1438731" y="1171072"/>
                  <a:pt x="1434377" y="1167788"/>
                  <a:pt x="1432368" y="1163279"/>
                </a:cubicBezTo>
                <a:lnTo>
                  <a:pt x="1425062" y="1164871"/>
                </a:lnTo>
                <a:lnTo>
                  <a:pt x="1419101" y="1161405"/>
                </a:lnTo>
                <a:cubicBezTo>
                  <a:pt x="1418908" y="1160068"/>
                  <a:pt x="1419987" y="1158589"/>
                  <a:pt x="1420778" y="1157092"/>
                </a:cubicBezTo>
                <a:lnTo>
                  <a:pt x="1408140" y="1156809"/>
                </a:lnTo>
                <a:cubicBezTo>
                  <a:pt x="1408785" y="1157834"/>
                  <a:pt x="1408873" y="1158622"/>
                  <a:pt x="1408257" y="1159067"/>
                </a:cubicBezTo>
                <a:cubicBezTo>
                  <a:pt x="1403660" y="1158544"/>
                  <a:pt x="1401896" y="1157766"/>
                  <a:pt x="1400003" y="1156808"/>
                </a:cubicBezTo>
                <a:lnTo>
                  <a:pt x="1395916" y="1156743"/>
                </a:lnTo>
                <a:cubicBezTo>
                  <a:pt x="1396703" y="1161313"/>
                  <a:pt x="1394881" y="1163959"/>
                  <a:pt x="1389896" y="1162960"/>
                </a:cubicBezTo>
                <a:cubicBezTo>
                  <a:pt x="1386438" y="1162267"/>
                  <a:pt x="1382222" y="1159672"/>
                  <a:pt x="1378519" y="1157081"/>
                </a:cubicBezTo>
                <a:lnTo>
                  <a:pt x="1377429" y="1156718"/>
                </a:lnTo>
                <a:cubicBezTo>
                  <a:pt x="1377436" y="1156722"/>
                  <a:pt x="1377436" y="1156727"/>
                  <a:pt x="1377438" y="1156731"/>
                </a:cubicBezTo>
                <a:cubicBezTo>
                  <a:pt x="1380583" y="1160273"/>
                  <a:pt x="1384996" y="1164292"/>
                  <a:pt x="1383693" y="1165262"/>
                </a:cubicBezTo>
                <a:cubicBezTo>
                  <a:pt x="1381561" y="1166845"/>
                  <a:pt x="1367807" y="1161531"/>
                  <a:pt x="1361949" y="1160982"/>
                </a:cubicBezTo>
                <a:cubicBezTo>
                  <a:pt x="1364548" y="1164424"/>
                  <a:pt x="1367930" y="1167996"/>
                  <a:pt x="1366364" y="1168972"/>
                </a:cubicBezTo>
                <a:cubicBezTo>
                  <a:pt x="1363400" y="1168654"/>
                  <a:pt x="1363073" y="1168529"/>
                  <a:pt x="1362725" y="1168386"/>
                </a:cubicBezTo>
                <a:lnTo>
                  <a:pt x="1356741" y="1165375"/>
                </a:lnTo>
                <a:cubicBezTo>
                  <a:pt x="1357334" y="1168659"/>
                  <a:pt x="1356644" y="1170976"/>
                  <a:pt x="1351668" y="1171393"/>
                </a:cubicBezTo>
                <a:cubicBezTo>
                  <a:pt x="1346589" y="1170209"/>
                  <a:pt x="1339828" y="1163757"/>
                  <a:pt x="1337289" y="1162200"/>
                </a:cubicBezTo>
                <a:lnTo>
                  <a:pt x="1336435" y="1162051"/>
                </a:lnTo>
                <a:lnTo>
                  <a:pt x="1335823" y="1166135"/>
                </a:lnTo>
                <a:lnTo>
                  <a:pt x="1330404" y="1161463"/>
                </a:lnTo>
                <a:lnTo>
                  <a:pt x="1322716" y="1166913"/>
                </a:lnTo>
                <a:cubicBezTo>
                  <a:pt x="1321314" y="1166084"/>
                  <a:pt x="1325388" y="1158597"/>
                  <a:pt x="1322002" y="1156491"/>
                </a:cubicBezTo>
                <a:lnTo>
                  <a:pt x="1314893" y="1155098"/>
                </a:lnTo>
                <a:lnTo>
                  <a:pt x="1313851" y="1155780"/>
                </a:lnTo>
                <a:lnTo>
                  <a:pt x="1312410" y="1154887"/>
                </a:lnTo>
                <a:lnTo>
                  <a:pt x="1302394" y="1154277"/>
                </a:lnTo>
                <a:lnTo>
                  <a:pt x="1301818" y="1152098"/>
                </a:lnTo>
                <a:cubicBezTo>
                  <a:pt x="1300480" y="1152012"/>
                  <a:pt x="1299245" y="1151876"/>
                  <a:pt x="1298236" y="1151640"/>
                </a:cubicBezTo>
                <a:lnTo>
                  <a:pt x="1296023" y="1150587"/>
                </a:lnTo>
                <a:cubicBezTo>
                  <a:pt x="1294466" y="1148832"/>
                  <a:pt x="1298641" y="1146284"/>
                  <a:pt x="1301415" y="1143803"/>
                </a:cubicBezTo>
                <a:cubicBezTo>
                  <a:pt x="1301043" y="1142814"/>
                  <a:pt x="1300745" y="1141865"/>
                  <a:pt x="1300470" y="1141048"/>
                </a:cubicBezTo>
                <a:cubicBezTo>
                  <a:pt x="1295968" y="1141066"/>
                  <a:pt x="1290897" y="1141580"/>
                  <a:pt x="1286588" y="1141633"/>
                </a:cubicBezTo>
                <a:lnTo>
                  <a:pt x="1291932" y="1145808"/>
                </a:lnTo>
                <a:lnTo>
                  <a:pt x="1288464" y="1146290"/>
                </a:lnTo>
                <a:cubicBezTo>
                  <a:pt x="1285484" y="1146227"/>
                  <a:pt x="1281237" y="1145520"/>
                  <a:pt x="1276624" y="1144687"/>
                </a:cubicBezTo>
                <a:cubicBezTo>
                  <a:pt x="1274690" y="1141668"/>
                  <a:pt x="1271961" y="1139400"/>
                  <a:pt x="1268654" y="1138151"/>
                </a:cubicBezTo>
                <a:lnTo>
                  <a:pt x="1258576" y="1139231"/>
                </a:lnTo>
                <a:lnTo>
                  <a:pt x="1256145" y="1138902"/>
                </a:lnTo>
                <a:cubicBezTo>
                  <a:pt x="1246576" y="1143418"/>
                  <a:pt x="1236098" y="1155961"/>
                  <a:pt x="1223308" y="1169930"/>
                </a:cubicBezTo>
                <a:cubicBezTo>
                  <a:pt x="1224383" y="1166540"/>
                  <a:pt x="1223385" y="1164292"/>
                  <a:pt x="1220024" y="1163659"/>
                </a:cubicBezTo>
                <a:cubicBezTo>
                  <a:pt x="1212238" y="1162193"/>
                  <a:pt x="1190655" y="1174835"/>
                  <a:pt x="1164567" y="1189030"/>
                </a:cubicBezTo>
                <a:cubicBezTo>
                  <a:pt x="1157024" y="1182994"/>
                  <a:pt x="1149987" y="1176987"/>
                  <a:pt x="1143232" y="1171230"/>
                </a:cubicBezTo>
                <a:cubicBezTo>
                  <a:pt x="1148368" y="1159896"/>
                  <a:pt x="1149747" y="1151790"/>
                  <a:pt x="1142700" y="1150881"/>
                </a:cubicBezTo>
                <a:cubicBezTo>
                  <a:pt x="1139131" y="1150422"/>
                  <a:pt x="1133387" y="1152897"/>
                  <a:pt x="1126499" y="1157214"/>
                </a:cubicBezTo>
                <a:cubicBezTo>
                  <a:pt x="1113594" y="1146348"/>
                  <a:pt x="1102018" y="1137522"/>
                  <a:pt x="1092522" y="1133081"/>
                </a:cubicBezTo>
                <a:cubicBezTo>
                  <a:pt x="1084301" y="1129235"/>
                  <a:pt x="1078081" y="1127151"/>
                  <a:pt x="1072533" y="1126350"/>
                </a:cubicBezTo>
                <a:lnTo>
                  <a:pt x="1067962" y="1119989"/>
                </a:lnTo>
                <a:lnTo>
                  <a:pt x="1054776" y="1121317"/>
                </a:lnTo>
                <a:cubicBezTo>
                  <a:pt x="1049884" y="1125166"/>
                  <a:pt x="1045192" y="1132326"/>
                  <a:pt x="1040032" y="1140657"/>
                </a:cubicBezTo>
                <a:lnTo>
                  <a:pt x="1017880" y="1127125"/>
                </a:lnTo>
                <a:cubicBezTo>
                  <a:pt x="1015852" y="1126663"/>
                  <a:pt x="1013258" y="1126808"/>
                  <a:pt x="1010081" y="1127174"/>
                </a:cubicBezTo>
                <a:lnTo>
                  <a:pt x="946362" y="1144354"/>
                </a:lnTo>
                <a:lnTo>
                  <a:pt x="958674" y="1132301"/>
                </a:lnTo>
                <a:cubicBezTo>
                  <a:pt x="958795" y="1129722"/>
                  <a:pt x="954543" y="1128747"/>
                  <a:pt x="944753" y="1129874"/>
                </a:cubicBezTo>
                <a:cubicBezTo>
                  <a:pt x="931602" y="1131392"/>
                  <a:pt x="908172" y="1138078"/>
                  <a:pt x="878668" y="1147627"/>
                </a:cubicBezTo>
                <a:cubicBezTo>
                  <a:pt x="878098" y="1146339"/>
                  <a:pt x="875260" y="1145912"/>
                  <a:pt x="870588" y="1146401"/>
                </a:cubicBezTo>
                <a:lnTo>
                  <a:pt x="827892" y="1160681"/>
                </a:lnTo>
                <a:lnTo>
                  <a:pt x="835759" y="1149240"/>
                </a:lnTo>
                <a:cubicBezTo>
                  <a:pt x="835728" y="1146683"/>
                  <a:pt x="832785" y="1145528"/>
                  <a:pt x="826162" y="1146220"/>
                </a:cubicBezTo>
                <a:cubicBezTo>
                  <a:pt x="808810" y="1148033"/>
                  <a:pt x="765696" y="1167663"/>
                  <a:pt x="712757" y="1190031"/>
                </a:cubicBezTo>
                <a:lnTo>
                  <a:pt x="706715" y="1189340"/>
                </a:lnTo>
                <a:cubicBezTo>
                  <a:pt x="706079" y="1186522"/>
                  <a:pt x="702855" y="1184512"/>
                  <a:pt x="692136" y="1184193"/>
                </a:cubicBezTo>
                <a:lnTo>
                  <a:pt x="703374" y="1176937"/>
                </a:lnTo>
                <a:cubicBezTo>
                  <a:pt x="699561" y="1176042"/>
                  <a:pt x="686797" y="1176937"/>
                  <a:pt x="660895" y="1180428"/>
                </a:cubicBezTo>
                <a:cubicBezTo>
                  <a:pt x="632336" y="1171223"/>
                  <a:pt x="607789" y="1160957"/>
                  <a:pt x="586119" y="1155366"/>
                </a:cubicBezTo>
                <a:cubicBezTo>
                  <a:pt x="581965" y="1155974"/>
                  <a:pt x="578033" y="1156516"/>
                  <a:pt x="575652" y="1156590"/>
                </a:cubicBezTo>
                <a:lnTo>
                  <a:pt x="564221" y="1157813"/>
                </a:lnTo>
                <a:cubicBezTo>
                  <a:pt x="563327" y="1154920"/>
                  <a:pt x="566661" y="1153364"/>
                  <a:pt x="570530" y="1151670"/>
                </a:cubicBezTo>
                <a:cubicBezTo>
                  <a:pt x="570059" y="1151459"/>
                  <a:pt x="569351" y="1151301"/>
                  <a:pt x="568653" y="1151159"/>
                </a:cubicBezTo>
                <a:lnTo>
                  <a:pt x="561154" y="1150467"/>
                </a:lnTo>
                <a:lnTo>
                  <a:pt x="556054" y="1151378"/>
                </a:lnTo>
                <a:lnTo>
                  <a:pt x="554720" y="1151352"/>
                </a:lnTo>
                <a:lnTo>
                  <a:pt x="535779" y="1154488"/>
                </a:lnTo>
                <a:lnTo>
                  <a:pt x="529915" y="1154827"/>
                </a:lnTo>
                <a:cubicBezTo>
                  <a:pt x="529537" y="1155037"/>
                  <a:pt x="529162" y="1155252"/>
                  <a:pt x="528834" y="1155463"/>
                </a:cubicBezTo>
                <a:lnTo>
                  <a:pt x="517865" y="1156996"/>
                </a:lnTo>
                <a:lnTo>
                  <a:pt x="508487" y="1157780"/>
                </a:lnTo>
                <a:cubicBezTo>
                  <a:pt x="505978" y="1158827"/>
                  <a:pt x="503519" y="1159929"/>
                  <a:pt x="500975" y="1161055"/>
                </a:cubicBezTo>
                <a:cubicBezTo>
                  <a:pt x="493359" y="1157646"/>
                  <a:pt x="484094" y="1155144"/>
                  <a:pt x="472951" y="1154059"/>
                </a:cubicBezTo>
                <a:lnTo>
                  <a:pt x="434861" y="1157776"/>
                </a:lnTo>
                <a:lnTo>
                  <a:pt x="442626" y="1154311"/>
                </a:lnTo>
                <a:cubicBezTo>
                  <a:pt x="439537" y="1154717"/>
                  <a:pt x="436462" y="1155225"/>
                  <a:pt x="433645" y="1156021"/>
                </a:cubicBezTo>
                <a:cubicBezTo>
                  <a:pt x="433151" y="1150109"/>
                  <a:pt x="432796" y="1143431"/>
                  <a:pt x="432260" y="1136738"/>
                </a:cubicBezTo>
                <a:cubicBezTo>
                  <a:pt x="424880" y="1144184"/>
                  <a:pt x="417645" y="1154308"/>
                  <a:pt x="415853" y="1153063"/>
                </a:cubicBezTo>
                <a:cubicBezTo>
                  <a:pt x="412782" y="1150934"/>
                  <a:pt x="423578" y="1128993"/>
                  <a:pt x="427275" y="1116054"/>
                </a:cubicBezTo>
                <a:lnTo>
                  <a:pt x="418417" y="1114382"/>
                </a:lnTo>
                <a:lnTo>
                  <a:pt x="410729" y="1113695"/>
                </a:lnTo>
                <a:cubicBezTo>
                  <a:pt x="401522" y="1126105"/>
                  <a:pt x="392004" y="1149453"/>
                  <a:pt x="388973" y="1148442"/>
                </a:cubicBezTo>
                <a:cubicBezTo>
                  <a:pt x="385738" y="1147363"/>
                  <a:pt x="390003" y="1128781"/>
                  <a:pt x="393004" y="1111958"/>
                </a:cubicBezTo>
                <a:lnTo>
                  <a:pt x="382552" y="1116860"/>
                </a:lnTo>
                <a:lnTo>
                  <a:pt x="383865" y="1110368"/>
                </a:lnTo>
                <a:cubicBezTo>
                  <a:pt x="382077" y="1110229"/>
                  <a:pt x="380293" y="1109945"/>
                  <a:pt x="378534" y="1109654"/>
                </a:cubicBezTo>
                <a:lnTo>
                  <a:pt x="379031" y="1109125"/>
                </a:lnTo>
                <a:lnTo>
                  <a:pt x="537125" y="1087339"/>
                </a:lnTo>
                <a:lnTo>
                  <a:pt x="534094" y="1065347"/>
                </a:lnTo>
                <a:lnTo>
                  <a:pt x="526386" y="1074381"/>
                </a:lnTo>
                <a:lnTo>
                  <a:pt x="522289" y="1063741"/>
                </a:lnTo>
                <a:cubicBezTo>
                  <a:pt x="521534" y="1064530"/>
                  <a:pt x="520924" y="1065962"/>
                  <a:pt x="517229" y="1066099"/>
                </a:cubicBezTo>
                <a:lnTo>
                  <a:pt x="515138" y="1047821"/>
                </a:lnTo>
                <a:cubicBezTo>
                  <a:pt x="513179" y="1046588"/>
                  <a:pt x="511092" y="1045269"/>
                  <a:pt x="509223" y="1044281"/>
                </a:cubicBezTo>
                <a:lnTo>
                  <a:pt x="506788" y="1045376"/>
                </a:lnTo>
                <a:lnTo>
                  <a:pt x="491920" y="1050926"/>
                </a:lnTo>
                <a:lnTo>
                  <a:pt x="481803" y="1057598"/>
                </a:lnTo>
                <a:cubicBezTo>
                  <a:pt x="475855" y="1059073"/>
                  <a:pt x="472217" y="1055454"/>
                  <a:pt x="471031" y="1049440"/>
                </a:cubicBezTo>
                <a:lnTo>
                  <a:pt x="458676" y="1054538"/>
                </a:lnTo>
                <a:cubicBezTo>
                  <a:pt x="458652" y="1048321"/>
                  <a:pt x="459929" y="1045892"/>
                  <a:pt x="460933" y="1043512"/>
                </a:cubicBezTo>
                <a:cubicBezTo>
                  <a:pt x="452526" y="1044368"/>
                  <a:pt x="434956" y="1051889"/>
                  <a:pt x="430936" y="1049757"/>
                </a:cubicBezTo>
                <a:cubicBezTo>
                  <a:pt x="432467" y="1043035"/>
                  <a:pt x="434259" y="1040413"/>
                  <a:pt x="435643" y="1037959"/>
                </a:cubicBezTo>
                <a:cubicBezTo>
                  <a:pt x="435642" y="1037951"/>
                  <a:pt x="435641" y="1037946"/>
                  <a:pt x="435645" y="1037941"/>
                </a:cubicBezTo>
                <a:lnTo>
                  <a:pt x="434228" y="1038457"/>
                </a:lnTo>
                <a:lnTo>
                  <a:pt x="420486" y="1046713"/>
                </a:lnTo>
                <a:lnTo>
                  <a:pt x="412389" y="1039763"/>
                </a:lnTo>
                <a:lnTo>
                  <a:pt x="413258" y="1037884"/>
                </a:lnTo>
                <a:lnTo>
                  <a:pt x="408281" y="1036065"/>
                </a:lnTo>
                <a:cubicBezTo>
                  <a:pt x="407565" y="1035762"/>
                  <a:pt x="407556" y="1035685"/>
                  <a:pt x="407547" y="1035609"/>
                </a:cubicBezTo>
                <a:lnTo>
                  <a:pt x="406809" y="1035880"/>
                </a:lnTo>
                <a:lnTo>
                  <a:pt x="393059" y="1031616"/>
                </a:lnTo>
                <a:cubicBezTo>
                  <a:pt x="393747" y="1030226"/>
                  <a:pt x="394526" y="1028826"/>
                  <a:pt x="395231" y="1027438"/>
                </a:cubicBezTo>
                <a:cubicBezTo>
                  <a:pt x="392420" y="1027628"/>
                  <a:pt x="388781" y="1028372"/>
                  <a:pt x="384842" y="1029320"/>
                </a:cubicBezTo>
                <a:cubicBezTo>
                  <a:pt x="384340" y="1029576"/>
                  <a:pt x="383816" y="1029688"/>
                  <a:pt x="383323" y="1029707"/>
                </a:cubicBezTo>
                <a:lnTo>
                  <a:pt x="383075" y="1029768"/>
                </a:lnTo>
                <a:lnTo>
                  <a:pt x="356703" y="1029213"/>
                </a:lnTo>
                <a:cubicBezTo>
                  <a:pt x="357597" y="1027284"/>
                  <a:pt x="359118" y="1025155"/>
                  <a:pt x="360687" y="1022995"/>
                </a:cubicBezTo>
                <a:cubicBezTo>
                  <a:pt x="414251" y="1024151"/>
                  <a:pt x="463015" y="1025229"/>
                  <a:pt x="464155" y="1018149"/>
                </a:cubicBezTo>
                <a:cubicBezTo>
                  <a:pt x="465052" y="1012567"/>
                  <a:pt x="420552" y="1003677"/>
                  <a:pt x="374941" y="992436"/>
                </a:cubicBezTo>
                <a:cubicBezTo>
                  <a:pt x="371458" y="988632"/>
                  <a:pt x="365685" y="984219"/>
                  <a:pt x="359114" y="979931"/>
                </a:cubicBezTo>
                <a:cubicBezTo>
                  <a:pt x="415471" y="978330"/>
                  <a:pt x="468450" y="977063"/>
                  <a:pt x="468101" y="969750"/>
                </a:cubicBezTo>
                <a:cubicBezTo>
                  <a:pt x="467923" y="966112"/>
                  <a:pt x="447884" y="962073"/>
                  <a:pt x="420519" y="957358"/>
                </a:cubicBezTo>
                <a:lnTo>
                  <a:pt x="417092" y="956751"/>
                </a:lnTo>
                <a:cubicBezTo>
                  <a:pt x="402391" y="954147"/>
                  <a:pt x="385811" y="951389"/>
                  <a:pt x="369167" y="948373"/>
                </a:cubicBezTo>
                <a:lnTo>
                  <a:pt x="403607" y="941503"/>
                </a:lnTo>
                <a:cubicBezTo>
                  <a:pt x="403034" y="936415"/>
                  <a:pt x="403092" y="929427"/>
                  <a:pt x="402724" y="922433"/>
                </a:cubicBezTo>
                <a:cubicBezTo>
                  <a:pt x="395065" y="927834"/>
                  <a:pt x="387426" y="935056"/>
                  <a:pt x="385701" y="934284"/>
                </a:cubicBezTo>
                <a:cubicBezTo>
                  <a:pt x="382740" y="932968"/>
                  <a:pt x="394435" y="917534"/>
                  <a:pt x="398678" y="908549"/>
                </a:cubicBezTo>
                <a:lnTo>
                  <a:pt x="389946" y="907798"/>
                </a:lnTo>
                <a:lnTo>
                  <a:pt x="382336" y="907664"/>
                </a:lnTo>
                <a:cubicBezTo>
                  <a:pt x="372639" y="916532"/>
                  <a:pt x="362153" y="932869"/>
                  <a:pt x="359187" y="932312"/>
                </a:cubicBezTo>
                <a:cubicBezTo>
                  <a:pt x="356018" y="931717"/>
                  <a:pt x="361072" y="918862"/>
                  <a:pt x="364791" y="907259"/>
                </a:cubicBezTo>
                <a:lnTo>
                  <a:pt x="354189" y="911060"/>
                </a:lnTo>
                <a:lnTo>
                  <a:pt x="355779" y="906574"/>
                </a:lnTo>
                <a:cubicBezTo>
                  <a:pt x="354008" y="906559"/>
                  <a:pt x="352247" y="906443"/>
                  <a:pt x="350511" y="906322"/>
                </a:cubicBezTo>
                <a:lnTo>
                  <a:pt x="353972" y="903759"/>
                </a:lnTo>
                <a:cubicBezTo>
                  <a:pt x="353878" y="902918"/>
                  <a:pt x="353702" y="902799"/>
                  <a:pt x="353421" y="902674"/>
                </a:cubicBezTo>
                <a:lnTo>
                  <a:pt x="362474" y="898776"/>
                </a:lnTo>
                <a:cubicBezTo>
                  <a:pt x="362869" y="898269"/>
                  <a:pt x="363286" y="897830"/>
                  <a:pt x="363707" y="897386"/>
                </a:cubicBezTo>
                <a:cubicBezTo>
                  <a:pt x="357819" y="898339"/>
                  <a:pt x="348075" y="899849"/>
                  <a:pt x="347016" y="898291"/>
                </a:cubicBezTo>
                <a:cubicBezTo>
                  <a:pt x="345746" y="896421"/>
                  <a:pt x="352587" y="894890"/>
                  <a:pt x="357253" y="887214"/>
                </a:cubicBezTo>
                <a:cubicBezTo>
                  <a:pt x="355997" y="885797"/>
                  <a:pt x="354633" y="884074"/>
                  <a:pt x="353181" y="882230"/>
                </a:cubicBezTo>
                <a:cubicBezTo>
                  <a:pt x="349208" y="882158"/>
                  <a:pt x="343880" y="882349"/>
                  <a:pt x="338318" y="882224"/>
                </a:cubicBezTo>
                <a:cubicBezTo>
                  <a:pt x="325961" y="892017"/>
                  <a:pt x="312496" y="905670"/>
                  <a:pt x="305801" y="903074"/>
                </a:cubicBezTo>
                <a:cubicBezTo>
                  <a:pt x="302116" y="901643"/>
                  <a:pt x="301814" y="895890"/>
                  <a:pt x="302632" y="888791"/>
                </a:cubicBezTo>
                <a:lnTo>
                  <a:pt x="297035" y="892754"/>
                </a:lnTo>
                <a:lnTo>
                  <a:pt x="293533" y="889244"/>
                </a:lnTo>
                <a:cubicBezTo>
                  <a:pt x="292896" y="884804"/>
                  <a:pt x="295428" y="872881"/>
                  <a:pt x="296553" y="861353"/>
                </a:cubicBezTo>
                <a:lnTo>
                  <a:pt x="291420" y="859910"/>
                </a:lnTo>
                <a:cubicBezTo>
                  <a:pt x="293144" y="857187"/>
                  <a:pt x="294899" y="856428"/>
                  <a:pt x="297259" y="855660"/>
                </a:cubicBezTo>
                <a:cubicBezTo>
                  <a:pt x="297354" y="855290"/>
                  <a:pt x="297381" y="854877"/>
                  <a:pt x="297404" y="854469"/>
                </a:cubicBezTo>
                <a:cubicBezTo>
                  <a:pt x="294801" y="854865"/>
                  <a:pt x="291767" y="855381"/>
                  <a:pt x="288615" y="855788"/>
                </a:cubicBezTo>
                <a:cubicBezTo>
                  <a:pt x="280304" y="864598"/>
                  <a:pt x="271619" y="876443"/>
                  <a:pt x="266124" y="875272"/>
                </a:cubicBezTo>
                <a:cubicBezTo>
                  <a:pt x="263098" y="874626"/>
                  <a:pt x="262144" y="870330"/>
                  <a:pt x="261881" y="864890"/>
                </a:cubicBezTo>
                <a:lnTo>
                  <a:pt x="258056" y="868526"/>
                </a:lnTo>
                <a:lnTo>
                  <a:pt x="254912" y="866293"/>
                </a:lnTo>
                <a:cubicBezTo>
                  <a:pt x="253898" y="863137"/>
                  <a:pt x="254289" y="854389"/>
                  <a:pt x="254044" y="845954"/>
                </a:cubicBezTo>
                <a:lnTo>
                  <a:pt x="251324" y="843985"/>
                </a:lnTo>
                <a:lnTo>
                  <a:pt x="251553" y="843689"/>
                </a:lnTo>
                <a:cubicBezTo>
                  <a:pt x="251235" y="840321"/>
                  <a:pt x="251995" y="839201"/>
                  <a:pt x="252804" y="837991"/>
                </a:cubicBezTo>
                <a:lnTo>
                  <a:pt x="251332" y="832730"/>
                </a:lnTo>
                <a:cubicBezTo>
                  <a:pt x="250188" y="832938"/>
                  <a:pt x="249005" y="833145"/>
                  <a:pt x="247809" y="833347"/>
                </a:cubicBezTo>
                <a:lnTo>
                  <a:pt x="224075" y="842397"/>
                </a:lnTo>
                <a:lnTo>
                  <a:pt x="221241" y="841720"/>
                </a:lnTo>
                <a:cubicBezTo>
                  <a:pt x="220750" y="841218"/>
                  <a:pt x="220646" y="840487"/>
                  <a:pt x="220740" y="839638"/>
                </a:cubicBezTo>
                <a:lnTo>
                  <a:pt x="213763" y="840971"/>
                </a:lnTo>
                <a:lnTo>
                  <a:pt x="214558" y="834622"/>
                </a:lnTo>
                <a:lnTo>
                  <a:pt x="214560" y="833092"/>
                </a:lnTo>
                <a:lnTo>
                  <a:pt x="211979" y="829345"/>
                </a:lnTo>
                <a:cubicBezTo>
                  <a:pt x="206024" y="828702"/>
                  <a:pt x="180354" y="837411"/>
                  <a:pt x="178029" y="837112"/>
                </a:cubicBezTo>
                <a:cubicBezTo>
                  <a:pt x="179427" y="835386"/>
                  <a:pt x="192146" y="830461"/>
                  <a:pt x="198034" y="827550"/>
                </a:cubicBezTo>
                <a:cubicBezTo>
                  <a:pt x="196682" y="827534"/>
                  <a:pt x="184280" y="828160"/>
                  <a:pt x="184238" y="827552"/>
                </a:cubicBezTo>
                <a:lnTo>
                  <a:pt x="197787" y="823902"/>
                </a:lnTo>
                <a:lnTo>
                  <a:pt x="199325" y="823788"/>
                </a:lnTo>
                <a:cubicBezTo>
                  <a:pt x="193146" y="822938"/>
                  <a:pt x="173892" y="823433"/>
                  <a:pt x="171429" y="820905"/>
                </a:cubicBezTo>
                <a:cubicBezTo>
                  <a:pt x="169308" y="818728"/>
                  <a:pt x="178436" y="815608"/>
                  <a:pt x="192565" y="812677"/>
                </a:cubicBezTo>
                <a:lnTo>
                  <a:pt x="184366" y="810979"/>
                </a:lnTo>
                <a:cubicBezTo>
                  <a:pt x="187098" y="807120"/>
                  <a:pt x="197859" y="806599"/>
                  <a:pt x="208411" y="805646"/>
                </a:cubicBezTo>
                <a:lnTo>
                  <a:pt x="204281" y="801198"/>
                </a:lnTo>
                <a:cubicBezTo>
                  <a:pt x="201148" y="801928"/>
                  <a:pt x="198574" y="802350"/>
                  <a:pt x="196853" y="802361"/>
                </a:cubicBezTo>
                <a:cubicBezTo>
                  <a:pt x="196746" y="800534"/>
                  <a:pt x="198614" y="799544"/>
                  <a:pt x="201025" y="798423"/>
                </a:cubicBezTo>
                <a:lnTo>
                  <a:pt x="199604" y="796998"/>
                </a:lnTo>
                <a:cubicBezTo>
                  <a:pt x="184787" y="799541"/>
                  <a:pt x="175294" y="800238"/>
                  <a:pt x="176604" y="798040"/>
                </a:cubicBezTo>
                <a:lnTo>
                  <a:pt x="191514" y="791235"/>
                </a:lnTo>
                <a:lnTo>
                  <a:pt x="192283" y="790682"/>
                </a:lnTo>
                <a:cubicBezTo>
                  <a:pt x="192271" y="790688"/>
                  <a:pt x="192258" y="790690"/>
                  <a:pt x="192244" y="790691"/>
                </a:cubicBezTo>
                <a:lnTo>
                  <a:pt x="166500" y="797071"/>
                </a:lnTo>
                <a:lnTo>
                  <a:pt x="171960" y="787528"/>
                </a:lnTo>
                <a:lnTo>
                  <a:pt x="147270" y="793011"/>
                </a:lnTo>
                <a:cubicBezTo>
                  <a:pt x="147135" y="791843"/>
                  <a:pt x="147416" y="791669"/>
                  <a:pt x="147748" y="791479"/>
                </a:cubicBezTo>
                <a:lnTo>
                  <a:pt x="155326" y="787940"/>
                </a:lnTo>
                <a:lnTo>
                  <a:pt x="133366" y="789207"/>
                </a:lnTo>
                <a:cubicBezTo>
                  <a:pt x="135251" y="786887"/>
                  <a:pt x="153908" y="781370"/>
                  <a:pt x="158047" y="779729"/>
                </a:cubicBezTo>
                <a:lnTo>
                  <a:pt x="158199" y="779363"/>
                </a:lnTo>
                <a:lnTo>
                  <a:pt x="144432" y="781188"/>
                </a:lnTo>
                <a:cubicBezTo>
                  <a:pt x="144353" y="780797"/>
                  <a:pt x="156430" y="777433"/>
                  <a:pt x="157732" y="777013"/>
                </a:cubicBezTo>
                <a:cubicBezTo>
                  <a:pt x="151527" y="776979"/>
                  <a:pt x="138425" y="777752"/>
                  <a:pt x="136600" y="777108"/>
                </a:cubicBezTo>
                <a:cubicBezTo>
                  <a:pt x="138785" y="776216"/>
                  <a:pt x="165211" y="773877"/>
                  <a:pt x="170828" y="771674"/>
                </a:cubicBezTo>
                <a:lnTo>
                  <a:pt x="172594" y="768558"/>
                </a:lnTo>
                <a:lnTo>
                  <a:pt x="169918" y="768543"/>
                </a:lnTo>
                <a:lnTo>
                  <a:pt x="172295" y="767607"/>
                </a:lnTo>
                <a:lnTo>
                  <a:pt x="170304" y="763889"/>
                </a:lnTo>
                <a:lnTo>
                  <a:pt x="177290" y="762607"/>
                </a:lnTo>
                <a:cubicBezTo>
                  <a:pt x="177036" y="762109"/>
                  <a:pt x="176995" y="761619"/>
                  <a:pt x="177370" y="761158"/>
                </a:cubicBezTo>
                <a:lnTo>
                  <a:pt x="179972" y="759880"/>
                </a:lnTo>
                <a:lnTo>
                  <a:pt x="204599" y="758340"/>
                </a:lnTo>
                <a:cubicBezTo>
                  <a:pt x="207725" y="757722"/>
                  <a:pt x="210748" y="757146"/>
                  <a:pt x="213342" y="756647"/>
                </a:cubicBezTo>
                <a:lnTo>
                  <a:pt x="205846" y="752206"/>
                </a:lnTo>
                <a:lnTo>
                  <a:pt x="194159" y="756107"/>
                </a:lnTo>
                <a:lnTo>
                  <a:pt x="191173" y="755164"/>
                </a:lnTo>
                <a:cubicBezTo>
                  <a:pt x="190190" y="754115"/>
                  <a:pt x="190827" y="752315"/>
                  <a:pt x="191738" y="750328"/>
                </a:cubicBezTo>
                <a:lnTo>
                  <a:pt x="210190" y="744357"/>
                </a:lnTo>
                <a:lnTo>
                  <a:pt x="202575" y="741461"/>
                </a:lnTo>
                <a:lnTo>
                  <a:pt x="202693" y="740467"/>
                </a:lnTo>
                <a:cubicBezTo>
                  <a:pt x="183903" y="739453"/>
                  <a:pt x="138167" y="742126"/>
                  <a:pt x="86786" y="744721"/>
                </a:cubicBezTo>
                <a:lnTo>
                  <a:pt x="106235" y="740480"/>
                </a:lnTo>
                <a:cubicBezTo>
                  <a:pt x="107970" y="737094"/>
                  <a:pt x="57460" y="736031"/>
                  <a:pt x="0" y="734205"/>
                </a:cubicBezTo>
                <a:cubicBezTo>
                  <a:pt x="16968" y="728627"/>
                  <a:pt x="34042" y="723238"/>
                  <a:pt x="50398" y="718069"/>
                </a:cubicBezTo>
                <a:cubicBezTo>
                  <a:pt x="89989" y="714178"/>
                  <a:pt x="117386" y="710612"/>
                  <a:pt x="117575" y="707758"/>
                </a:cubicBezTo>
                <a:cubicBezTo>
                  <a:pt x="117664" y="706312"/>
                  <a:pt x="107167" y="705586"/>
                  <a:pt x="90114" y="705388"/>
                </a:cubicBezTo>
                <a:cubicBezTo>
                  <a:pt x="120925" y="695578"/>
                  <a:pt x="145513" y="687239"/>
                  <a:pt x="156417" y="681790"/>
                </a:cubicBezTo>
                <a:lnTo>
                  <a:pt x="170697" y="671626"/>
                </a:lnTo>
                <a:lnTo>
                  <a:pt x="199201" y="664624"/>
                </a:lnTo>
                <a:lnTo>
                  <a:pt x="191759" y="662982"/>
                </a:lnTo>
                <a:lnTo>
                  <a:pt x="191918" y="662298"/>
                </a:lnTo>
                <a:cubicBezTo>
                  <a:pt x="177519" y="662401"/>
                  <a:pt x="147030" y="664710"/>
                  <a:pt x="110300" y="667669"/>
                </a:cubicBezTo>
                <a:cubicBezTo>
                  <a:pt x="154624" y="652695"/>
                  <a:pt x="185225" y="639119"/>
                  <a:pt x="174967" y="630292"/>
                </a:cubicBezTo>
                <a:cubicBezTo>
                  <a:pt x="171176" y="627030"/>
                  <a:pt x="162227" y="624871"/>
                  <a:pt x="149325" y="623963"/>
                </a:cubicBezTo>
                <a:lnTo>
                  <a:pt x="163638" y="616136"/>
                </a:lnTo>
                <a:cubicBezTo>
                  <a:pt x="163118" y="614837"/>
                  <a:pt x="158069" y="614643"/>
                  <a:pt x="150777" y="614947"/>
                </a:cubicBezTo>
                <a:cubicBezTo>
                  <a:pt x="147849" y="611976"/>
                  <a:pt x="141754" y="609860"/>
                  <a:pt x="133802" y="607902"/>
                </a:cubicBezTo>
                <a:cubicBezTo>
                  <a:pt x="160942" y="599575"/>
                  <a:pt x="176549" y="592567"/>
                  <a:pt x="169190" y="588390"/>
                </a:cubicBezTo>
                <a:cubicBezTo>
                  <a:pt x="166191" y="586688"/>
                  <a:pt x="159647" y="585654"/>
                  <a:pt x="150247" y="585408"/>
                </a:cubicBezTo>
                <a:cubicBezTo>
                  <a:pt x="161527" y="584163"/>
                  <a:pt x="168311" y="582496"/>
                  <a:pt x="168962" y="580428"/>
                </a:cubicBezTo>
                <a:lnTo>
                  <a:pt x="134860" y="572918"/>
                </a:lnTo>
                <a:cubicBezTo>
                  <a:pt x="167969" y="571470"/>
                  <a:pt x="190460" y="569002"/>
                  <a:pt x="191674" y="565161"/>
                </a:cubicBezTo>
                <a:cubicBezTo>
                  <a:pt x="192486" y="562579"/>
                  <a:pt x="178514" y="560006"/>
                  <a:pt x="156558" y="557337"/>
                </a:cubicBezTo>
                <a:lnTo>
                  <a:pt x="165407" y="554656"/>
                </a:lnTo>
                <a:lnTo>
                  <a:pt x="131840" y="551029"/>
                </a:lnTo>
                <a:cubicBezTo>
                  <a:pt x="164816" y="548590"/>
                  <a:pt x="187278" y="545921"/>
                  <a:pt x="188653" y="543248"/>
                </a:cubicBezTo>
                <a:cubicBezTo>
                  <a:pt x="190445" y="539749"/>
                  <a:pt x="136411" y="538730"/>
                  <a:pt x="76767" y="536597"/>
                </a:cubicBezTo>
                <a:lnTo>
                  <a:pt x="82505" y="534708"/>
                </a:lnTo>
                <a:cubicBezTo>
                  <a:pt x="93735" y="533115"/>
                  <a:pt x="103144" y="531274"/>
                  <a:pt x="109812" y="528383"/>
                </a:cubicBezTo>
                <a:cubicBezTo>
                  <a:pt x="118994" y="529042"/>
                  <a:pt x="126774" y="528987"/>
                  <a:pt x="132171" y="527562"/>
                </a:cubicBezTo>
                <a:lnTo>
                  <a:pt x="140233" y="518513"/>
                </a:lnTo>
                <a:cubicBezTo>
                  <a:pt x="190325" y="506568"/>
                  <a:pt x="242494" y="495104"/>
                  <a:pt x="275109" y="486746"/>
                </a:cubicBezTo>
                <a:cubicBezTo>
                  <a:pt x="274868" y="485996"/>
                  <a:pt x="274767" y="485270"/>
                  <a:pt x="275689" y="484702"/>
                </a:cubicBezTo>
                <a:lnTo>
                  <a:pt x="276758" y="482410"/>
                </a:lnTo>
                <a:lnTo>
                  <a:pt x="297319" y="480899"/>
                </a:lnTo>
                <a:cubicBezTo>
                  <a:pt x="298369" y="480673"/>
                  <a:pt x="299344" y="480411"/>
                  <a:pt x="300248" y="480163"/>
                </a:cubicBezTo>
                <a:lnTo>
                  <a:pt x="306730" y="477899"/>
                </a:lnTo>
                <a:lnTo>
                  <a:pt x="305792" y="477065"/>
                </a:lnTo>
                <a:lnTo>
                  <a:pt x="306566" y="476712"/>
                </a:lnTo>
                <a:lnTo>
                  <a:pt x="304058" y="473478"/>
                </a:lnTo>
                <a:lnTo>
                  <a:pt x="305722" y="472157"/>
                </a:lnTo>
                <a:cubicBezTo>
                  <a:pt x="305099" y="472166"/>
                  <a:pt x="304459" y="472179"/>
                  <a:pt x="303815" y="472203"/>
                </a:cubicBezTo>
                <a:lnTo>
                  <a:pt x="303450" y="470187"/>
                </a:lnTo>
                <a:lnTo>
                  <a:pt x="305178" y="468198"/>
                </a:lnTo>
                <a:cubicBezTo>
                  <a:pt x="302402" y="468088"/>
                  <a:pt x="299385" y="468022"/>
                  <a:pt x="296324" y="467946"/>
                </a:cubicBezTo>
                <a:cubicBezTo>
                  <a:pt x="313372" y="464276"/>
                  <a:pt x="327749" y="460645"/>
                  <a:pt x="337609" y="457256"/>
                </a:cubicBezTo>
                <a:lnTo>
                  <a:pt x="342562" y="449440"/>
                </a:lnTo>
                <a:lnTo>
                  <a:pt x="352020" y="449659"/>
                </a:lnTo>
                <a:cubicBezTo>
                  <a:pt x="352007" y="447560"/>
                  <a:pt x="346732" y="446185"/>
                  <a:pt x="337648" y="445451"/>
                </a:cubicBezTo>
                <a:cubicBezTo>
                  <a:pt x="337611" y="445466"/>
                  <a:pt x="337570" y="445480"/>
                  <a:pt x="337530" y="445495"/>
                </a:cubicBezTo>
                <a:lnTo>
                  <a:pt x="340872" y="437179"/>
                </a:lnTo>
                <a:lnTo>
                  <a:pt x="350431" y="438113"/>
                </a:lnTo>
                <a:cubicBezTo>
                  <a:pt x="350283" y="435024"/>
                  <a:pt x="344866" y="432659"/>
                  <a:pt x="335657" y="430993"/>
                </a:cubicBezTo>
                <a:cubicBezTo>
                  <a:pt x="324866" y="436227"/>
                  <a:pt x="314203" y="441579"/>
                  <a:pt x="308858" y="441312"/>
                </a:cubicBezTo>
                <a:lnTo>
                  <a:pt x="305948" y="439477"/>
                </a:lnTo>
                <a:cubicBezTo>
                  <a:pt x="305678" y="438407"/>
                  <a:pt x="306006" y="436950"/>
                  <a:pt x="306632" y="435308"/>
                </a:cubicBezTo>
                <a:lnTo>
                  <a:pt x="298757" y="438142"/>
                </a:lnTo>
                <a:lnTo>
                  <a:pt x="297641" y="436655"/>
                </a:lnTo>
                <a:lnTo>
                  <a:pt x="300994" y="427218"/>
                </a:lnTo>
                <a:cubicBezTo>
                  <a:pt x="296757" y="426853"/>
                  <a:pt x="292338" y="426618"/>
                  <a:pt x="287759" y="426454"/>
                </a:cubicBezTo>
                <a:lnTo>
                  <a:pt x="271517" y="433834"/>
                </a:lnTo>
                <a:lnTo>
                  <a:pt x="268619" y="432711"/>
                </a:lnTo>
                <a:cubicBezTo>
                  <a:pt x="268095" y="431970"/>
                  <a:pt x="267950" y="430916"/>
                  <a:pt x="267992" y="429712"/>
                </a:cubicBezTo>
                <a:lnTo>
                  <a:pt x="261039" y="431219"/>
                </a:lnTo>
                <a:lnTo>
                  <a:pt x="261089" y="425474"/>
                </a:lnTo>
                <a:cubicBezTo>
                  <a:pt x="251017" y="425185"/>
                  <a:pt x="240514" y="424954"/>
                  <a:pt x="229818" y="424821"/>
                </a:cubicBezTo>
                <a:lnTo>
                  <a:pt x="242387" y="421555"/>
                </a:lnTo>
                <a:lnTo>
                  <a:pt x="234201" y="419956"/>
                </a:lnTo>
                <a:cubicBezTo>
                  <a:pt x="236948" y="416195"/>
                  <a:pt x="247703" y="415632"/>
                  <a:pt x="258250" y="414648"/>
                </a:cubicBezTo>
                <a:cubicBezTo>
                  <a:pt x="258098" y="411192"/>
                  <a:pt x="244554" y="406250"/>
                  <a:pt x="250342" y="403589"/>
                </a:cubicBezTo>
                <a:lnTo>
                  <a:pt x="276539" y="401031"/>
                </a:lnTo>
                <a:cubicBezTo>
                  <a:pt x="276553" y="401029"/>
                  <a:pt x="276567" y="401025"/>
                  <a:pt x="276582" y="401025"/>
                </a:cubicBezTo>
                <a:lnTo>
                  <a:pt x="275696" y="400593"/>
                </a:lnTo>
                <a:cubicBezTo>
                  <a:pt x="268247" y="400173"/>
                  <a:pt x="260929" y="399416"/>
                  <a:pt x="259630" y="397667"/>
                </a:cubicBezTo>
                <a:cubicBezTo>
                  <a:pt x="257500" y="394802"/>
                  <a:pt x="269668" y="390941"/>
                  <a:pt x="288045" y="387424"/>
                </a:cubicBezTo>
                <a:lnTo>
                  <a:pt x="278197" y="385058"/>
                </a:lnTo>
                <a:cubicBezTo>
                  <a:pt x="282546" y="380108"/>
                  <a:pt x="296132" y="379648"/>
                  <a:pt x="309560" y="378624"/>
                </a:cubicBezTo>
                <a:cubicBezTo>
                  <a:pt x="310208" y="374001"/>
                  <a:pt x="294476" y="367025"/>
                  <a:pt x="302362" y="363628"/>
                </a:cubicBezTo>
                <a:cubicBezTo>
                  <a:pt x="307192" y="361547"/>
                  <a:pt x="322165" y="361566"/>
                  <a:pt x="335742" y="360924"/>
                </a:cubicBezTo>
                <a:cubicBezTo>
                  <a:pt x="335761" y="360922"/>
                  <a:pt x="335777" y="360920"/>
                  <a:pt x="335796" y="360917"/>
                </a:cubicBezTo>
                <a:lnTo>
                  <a:pt x="331885" y="354527"/>
                </a:lnTo>
                <a:cubicBezTo>
                  <a:pt x="338000" y="352502"/>
                  <a:pt x="349341" y="353298"/>
                  <a:pt x="361070" y="353469"/>
                </a:cubicBezTo>
                <a:cubicBezTo>
                  <a:pt x="362564" y="351907"/>
                  <a:pt x="362949" y="349929"/>
                  <a:pt x="363019" y="347879"/>
                </a:cubicBezTo>
                <a:lnTo>
                  <a:pt x="354998" y="346312"/>
                </a:lnTo>
                <a:lnTo>
                  <a:pt x="363190" y="344585"/>
                </a:lnTo>
                <a:lnTo>
                  <a:pt x="368871" y="336602"/>
                </a:lnTo>
                <a:cubicBezTo>
                  <a:pt x="378291" y="333688"/>
                  <a:pt x="404385" y="339376"/>
                  <a:pt x="417580" y="335983"/>
                </a:cubicBezTo>
                <a:lnTo>
                  <a:pt x="420602" y="334852"/>
                </a:lnTo>
                <a:cubicBezTo>
                  <a:pt x="420381" y="333639"/>
                  <a:pt x="421059" y="333240"/>
                  <a:pt x="422386" y="332745"/>
                </a:cubicBezTo>
                <a:lnTo>
                  <a:pt x="426975" y="331445"/>
                </a:lnTo>
                <a:lnTo>
                  <a:pt x="432333" y="326988"/>
                </a:lnTo>
                <a:lnTo>
                  <a:pt x="430371" y="312743"/>
                </a:lnTo>
                <a:lnTo>
                  <a:pt x="302766" y="330329"/>
                </a:lnTo>
                <a:cubicBezTo>
                  <a:pt x="302502" y="324516"/>
                  <a:pt x="291389" y="315815"/>
                  <a:pt x="294966" y="310435"/>
                </a:cubicBezTo>
                <a:cubicBezTo>
                  <a:pt x="307898" y="308706"/>
                  <a:pt x="317601" y="307499"/>
                  <a:pt x="325734" y="306537"/>
                </a:cubicBezTo>
                <a:lnTo>
                  <a:pt x="328248" y="306549"/>
                </a:lnTo>
                <a:cubicBezTo>
                  <a:pt x="328267" y="306547"/>
                  <a:pt x="328286" y="306546"/>
                  <a:pt x="328302" y="306544"/>
                </a:cubicBezTo>
                <a:lnTo>
                  <a:pt x="327996" y="306265"/>
                </a:lnTo>
                <a:lnTo>
                  <a:pt x="345807" y="304119"/>
                </a:lnTo>
                <a:cubicBezTo>
                  <a:pt x="347897" y="301665"/>
                  <a:pt x="307169" y="302553"/>
                  <a:pt x="328159" y="298714"/>
                </a:cubicBezTo>
                <a:cubicBezTo>
                  <a:pt x="334528" y="297915"/>
                  <a:pt x="340395" y="297181"/>
                  <a:pt x="345817" y="296554"/>
                </a:cubicBezTo>
                <a:lnTo>
                  <a:pt x="353320" y="297228"/>
                </a:lnTo>
                <a:cubicBezTo>
                  <a:pt x="353654" y="296703"/>
                  <a:pt x="353925" y="296139"/>
                  <a:pt x="353643" y="295595"/>
                </a:cubicBezTo>
                <a:cubicBezTo>
                  <a:pt x="386374" y="291515"/>
                  <a:pt x="401486" y="289859"/>
                  <a:pt x="416000" y="288216"/>
                </a:cubicBezTo>
                <a:cubicBezTo>
                  <a:pt x="416050" y="288208"/>
                  <a:pt x="416089" y="288203"/>
                  <a:pt x="416137" y="288198"/>
                </a:cubicBezTo>
                <a:lnTo>
                  <a:pt x="413568" y="288175"/>
                </a:lnTo>
                <a:cubicBezTo>
                  <a:pt x="389448" y="290328"/>
                  <a:pt x="366019" y="292193"/>
                  <a:pt x="363056" y="291358"/>
                </a:cubicBezTo>
                <a:lnTo>
                  <a:pt x="426197" y="280842"/>
                </a:lnTo>
                <a:lnTo>
                  <a:pt x="440059" y="279219"/>
                </a:lnTo>
                <a:cubicBezTo>
                  <a:pt x="449496" y="277676"/>
                  <a:pt x="458479" y="276113"/>
                  <a:pt x="456781" y="275749"/>
                </a:cubicBezTo>
                <a:cubicBezTo>
                  <a:pt x="459083" y="275221"/>
                  <a:pt x="461487" y="274892"/>
                  <a:pt x="463948" y="274554"/>
                </a:cubicBezTo>
                <a:lnTo>
                  <a:pt x="462574" y="274547"/>
                </a:lnTo>
                <a:lnTo>
                  <a:pt x="510546" y="264592"/>
                </a:lnTo>
                <a:cubicBezTo>
                  <a:pt x="520752" y="263408"/>
                  <a:pt x="530940" y="262252"/>
                  <a:pt x="541113" y="261078"/>
                </a:cubicBezTo>
                <a:cubicBezTo>
                  <a:pt x="540532" y="259588"/>
                  <a:pt x="539074" y="259234"/>
                  <a:pt x="537203" y="258911"/>
                </a:cubicBezTo>
                <a:cubicBezTo>
                  <a:pt x="535713" y="258981"/>
                  <a:pt x="535384" y="258889"/>
                  <a:pt x="535767" y="258710"/>
                </a:cubicBezTo>
                <a:lnTo>
                  <a:pt x="535535" y="258677"/>
                </a:lnTo>
                <a:lnTo>
                  <a:pt x="567554" y="247587"/>
                </a:lnTo>
                <a:lnTo>
                  <a:pt x="569763" y="247344"/>
                </a:lnTo>
                <a:cubicBezTo>
                  <a:pt x="561075" y="242211"/>
                  <a:pt x="549840" y="236080"/>
                  <a:pt x="538146" y="229461"/>
                </a:cubicBezTo>
                <a:lnTo>
                  <a:pt x="541046" y="228485"/>
                </a:lnTo>
                <a:cubicBezTo>
                  <a:pt x="546334" y="228985"/>
                  <a:pt x="550858" y="228824"/>
                  <a:pt x="554357" y="226892"/>
                </a:cubicBezTo>
                <a:cubicBezTo>
                  <a:pt x="558320" y="229549"/>
                  <a:pt x="561790" y="231098"/>
                  <a:pt x="564453" y="230583"/>
                </a:cubicBezTo>
                <a:lnTo>
                  <a:pt x="569704" y="221885"/>
                </a:lnTo>
                <a:cubicBezTo>
                  <a:pt x="594185" y="218573"/>
                  <a:pt x="619501" y="216243"/>
                  <a:pt x="635548" y="213423"/>
                </a:cubicBezTo>
                <a:cubicBezTo>
                  <a:pt x="635579" y="212514"/>
                  <a:pt x="635667" y="211661"/>
                  <a:pt x="636181" y="211201"/>
                </a:cubicBezTo>
                <a:lnTo>
                  <a:pt x="637080" y="208798"/>
                </a:lnTo>
                <a:lnTo>
                  <a:pt x="646504" y="211324"/>
                </a:lnTo>
                <a:cubicBezTo>
                  <a:pt x="647011" y="211282"/>
                  <a:pt x="647493" y="211184"/>
                  <a:pt x="647941" y="211086"/>
                </a:cubicBezTo>
                <a:lnTo>
                  <a:pt x="651242" y="209837"/>
                </a:lnTo>
                <a:lnTo>
                  <a:pt x="650978" y="208685"/>
                </a:lnTo>
                <a:lnTo>
                  <a:pt x="651388" y="208442"/>
                </a:lnTo>
                <a:lnTo>
                  <a:pt x="650868" y="204217"/>
                </a:lnTo>
                <a:lnTo>
                  <a:pt x="651851" y="203048"/>
                </a:lnTo>
                <a:cubicBezTo>
                  <a:pt x="651571" y="202931"/>
                  <a:pt x="651285" y="202814"/>
                  <a:pt x="650994" y="202706"/>
                </a:cubicBezTo>
                <a:lnTo>
                  <a:pt x="651203" y="200322"/>
                </a:lnTo>
                <a:lnTo>
                  <a:pt x="652338" y="198399"/>
                </a:lnTo>
                <a:cubicBezTo>
                  <a:pt x="651123" y="197701"/>
                  <a:pt x="649794" y="197000"/>
                  <a:pt x="648447" y="196278"/>
                </a:cubicBezTo>
                <a:cubicBezTo>
                  <a:pt x="656705" y="195604"/>
                  <a:pt x="663768" y="194423"/>
                  <a:pt x="668777" y="192581"/>
                </a:cubicBezTo>
                <a:lnTo>
                  <a:pt x="672419" y="184653"/>
                </a:lnTo>
                <a:lnTo>
                  <a:pt x="676588" y="186863"/>
                </a:lnTo>
                <a:cubicBezTo>
                  <a:pt x="676969" y="184454"/>
                  <a:pt x="674873" y="181787"/>
                  <a:pt x="670969" y="179066"/>
                </a:cubicBezTo>
                <a:cubicBezTo>
                  <a:pt x="670949" y="179074"/>
                  <a:pt x="670929" y="179083"/>
                  <a:pt x="670908" y="179091"/>
                </a:cubicBezTo>
                <a:lnTo>
                  <a:pt x="673926" y="170256"/>
                </a:lnTo>
                <a:lnTo>
                  <a:pt x="678006" y="173307"/>
                </a:lnTo>
                <a:cubicBezTo>
                  <a:pt x="678509" y="169736"/>
                  <a:pt x="676536" y="165907"/>
                  <a:pt x="672745" y="162090"/>
                </a:cubicBezTo>
                <a:cubicBezTo>
                  <a:pt x="666982" y="165851"/>
                  <a:pt x="661254" y="169775"/>
                  <a:pt x="658926" y="168362"/>
                </a:cubicBezTo>
                <a:lnTo>
                  <a:pt x="657970" y="165657"/>
                </a:lnTo>
                <a:cubicBezTo>
                  <a:pt x="658046" y="164375"/>
                  <a:pt x="658461" y="162774"/>
                  <a:pt x="659042" y="161023"/>
                </a:cubicBezTo>
                <a:lnTo>
                  <a:pt x="655017" y="162639"/>
                </a:lnTo>
                <a:lnTo>
                  <a:pt x="654794" y="160705"/>
                </a:lnTo>
                <a:lnTo>
                  <a:pt x="658024" y="150586"/>
                </a:lnTo>
                <a:cubicBezTo>
                  <a:pt x="656206" y="149292"/>
                  <a:pt x="654283" y="148109"/>
                  <a:pt x="652276" y="146973"/>
                </a:cubicBezTo>
                <a:lnTo>
                  <a:pt x="643694" y="152064"/>
                </a:lnTo>
                <a:lnTo>
                  <a:pt x="642612" y="150176"/>
                </a:lnTo>
                <a:cubicBezTo>
                  <a:pt x="642514" y="149218"/>
                  <a:pt x="642644" y="147980"/>
                  <a:pt x="642884" y="146612"/>
                </a:cubicBezTo>
                <a:lnTo>
                  <a:pt x="639513" y="146897"/>
                </a:lnTo>
                <a:lnTo>
                  <a:pt x="640594" y="140327"/>
                </a:lnTo>
                <a:cubicBezTo>
                  <a:pt x="636167" y="137910"/>
                  <a:pt x="631539" y="135472"/>
                  <a:pt x="626806" y="133103"/>
                </a:cubicBezTo>
                <a:lnTo>
                  <a:pt x="632998" y="131966"/>
                </a:lnTo>
                <a:lnTo>
                  <a:pt x="629651" y="128437"/>
                </a:lnTo>
                <a:cubicBezTo>
                  <a:pt x="631565" y="124697"/>
                  <a:pt x="636453" y="126279"/>
                  <a:pt x="641326" y="127337"/>
                </a:cubicBezTo>
                <a:cubicBezTo>
                  <a:pt x="641893" y="123346"/>
                  <a:pt x="636779" y="114879"/>
                  <a:pt x="639844" y="113031"/>
                </a:cubicBezTo>
                <a:lnTo>
                  <a:pt x="651967" y="115524"/>
                </a:lnTo>
                <a:cubicBezTo>
                  <a:pt x="651974" y="115525"/>
                  <a:pt x="651982" y="115524"/>
                  <a:pt x="651987" y="115526"/>
                </a:cubicBezTo>
                <a:lnTo>
                  <a:pt x="651673" y="114846"/>
                </a:lnTo>
                <a:lnTo>
                  <a:pt x="645067" y="108168"/>
                </a:lnTo>
                <a:cubicBezTo>
                  <a:pt x="644646" y="104446"/>
                  <a:pt x="650768" y="102541"/>
                  <a:pt x="659592" y="102317"/>
                </a:cubicBezTo>
                <a:lnTo>
                  <a:pt x="655647" y="97569"/>
                </a:lnTo>
                <a:cubicBezTo>
                  <a:pt x="658492" y="92798"/>
                  <a:pt x="664620" y="95085"/>
                  <a:pt x="670781" y="96693"/>
                </a:cubicBezTo>
                <a:cubicBezTo>
                  <a:pt x="671921" y="91531"/>
                  <a:pt x="666209" y="80280"/>
                  <a:pt x="670341" y="78022"/>
                </a:cubicBezTo>
                <a:cubicBezTo>
                  <a:pt x="672872" y="76639"/>
                  <a:pt x="679530" y="79759"/>
                  <a:pt x="685686" y="81837"/>
                </a:cubicBezTo>
                <a:cubicBezTo>
                  <a:pt x="685694" y="81838"/>
                  <a:pt x="685703" y="81839"/>
                  <a:pt x="685711" y="81840"/>
                </a:cubicBezTo>
                <a:lnTo>
                  <a:pt x="685148" y="73711"/>
                </a:lnTo>
                <a:cubicBezTo>
                  <a:pt x="688241" y="72655"/>
                  <a:pt x="693140" y="75917"/>
                  <a:pt x="698325" y="78541"/>
                </a:cubicBezTo>
                <a:cubicBezTo>
                  <a:pt x="699278" y="77060"/>
                  <a:pt x="699812" y="74876"/>
                  <a:pt x="700222" y="72540"/>
                </a:cubicBezTo>
                <a:lnTo>
                  <a:pt x="696942" y="69084"/>
                </a:lnTo>
                <a:lnTo>
                  <a:pt x="700903" y="68803"/>
                </a:lnTo>
                <a:lnTo>
                  <a:pt x="704901" y="60834"/>
                </a:lnTo>
                <a:cubicBezTo>
                  <a:pt x="709628" y="59447"/>
                  <a:pt x="720187" y="71365"/>
                  <a:pt x="726681" y="70210"/>
                </a:cubicBezTo>
                <a:lnTo>
                  <a:pt x="728233" y="69541"/>
                </a:lnTo>
                <a:cubicBezTo>
                  <a:pt x="728359" y="68106"/>
                  <a:pt x="728734" y="67791"/>
                  <a:pt x="729414" y="67496"/>
                </a:cubicBezTo>
                <a:lnTo>
                  <a:pt x="731695" y="66958"/>
                </a:lnTo>
                <a:lnTo>
                  <a:pt x="734900" y="62961"/>
                </a:lnTo>
                <a:lnTo>
                  <a:pt x="736650" y="46235"/>
                </a:lnTo>
                <a:lnTo>
                  <a:pt x="676653" y="39958"/>
                </a:lnTo>
                <a:cubicBezTo>
                  <a:pt x="677606" y="33244"/>
                  <a:pt x="674264" y="20975"/>
                  <a:pt x="676847" y="15552"/>
                </a:cubicBezTo>
                <a:cubicBezTo>
                  <a:pt x="682916" y="16250"/>
                  <a:pt x="687454" y="16877"/>
                  <a:pt x="691249" y="17459"/>
                </a:cubicBezTo>
                <a:lnTo>
                  <a:pt x="692366" y="17995"/>
                </a:lnTo>
                <a:cubicBezTo>
                  <a:pt x="692375" y="17996"/>
                  <a:pt x="692382" y="17997"/>
                  <a:pt x="692391" y="17999"/>
                </a:cubicBezTo>
                <a:lnTo>
                  <a:pt x="692306" y="17615"/>
                </a:lnTo>
                <a:lnTo>
                  <a:pt x="700623" y="18845"/>
                </a:lnTo>
                <a:cubicBezTo>
                  <a:pt x="702006" y="16467"/>
                  <a:pt x="683726" y="9050"/>
                  <a:pt x="693769" y="8999"/>
                </a:cubicBezTo>
                <a:cubicBezTo>
                  <a:pt x="696750" y="9401"/>
                  <a:pt x="699494" y="9776"/>
                  <a:pt x="702022" y="10180"/>
                </a:cubicBezTo>
                <a:lnTo>
                  <a:pt x="705235" y="12506"/>
                </a:lnTo>
                <a:cubicBezTo>
                  <a:pt x="705480" y="11974"/>
                  <a:pt x="705704" y="11385"/>
                  <a:pt x="705678" y="10704"/>
                </a:cubicBezTo>
                <a:cubicBezTo>
                  <a:pt x="720988" y="12806"/>
                  <a:pt x="728015" y="14040"/>
                  <a:pt x="734775" y="15161"/>
                </a:cubicBezTo>
                <a:cubicBezTo>
                  <a:pt x="734796" y="15164"/>
                  <a:pt x="734816" y="15166"/>
                  <a:pt x="734838" y="15170"/>
                </a:cubicBezTo>
                <a:lnTo>
                  <a:pt x="733699" y="14610"/>
                </a:lnTo>
                <a:cubicBezTo>
                  <a:pt x="722575" y="12084"/>
                  <a:pt x="711809" y="9369"/>
                  <a:pt x="710646" y="7797"/>
                </a:cubicBezTo>
                <a:lnTo>
                  <a:pt x="740667" y="8825"/>
                </a:lnTo>
                <a:lnTo>
                  <a:pt x="747132" y="9836"/>
                </a:lnTo>
                <a:cubicBezTo>
                  <a:pt x="751615" y="10024"/>
                  <a:pt x="755897" y="10093"/>
                  <a:pt x="755210" y="9323"/>
                </a:cubicBezTo>
                <a:cubicBezTo>
                  <a:pt x="756329" y="9197"/>
                  <a:pt x="757460" y="9316"/>
                  <a:pt x="758617" y="9440"/>
                </a:cubicBezTo>
                <a:lnTo>
                  <a:pt x="758008" y="9147"/>
                </a:lnTo>
                <a:lnTo>
                  <a:pt x="781178" y="7677"/>
                </a:lnTo>
                <a:cubicBezTo>
                  <a:pt x="785936" y="8435"/>
                  <a:pt x="790679" y="9218"/>
                  <a:pt x="795422" y="9980"/>
                </a:cubicBezTo>
                <a:cubicBezTo>
                  <a:pt x="796235" y="9226"/>
                  <a:pt x="795457" y="8037"/>
                  <a:pt x="794081" y="6689"/>
                </a:cubicBezTo>
                <a:cubicBezTo>
                  <a:pt x="793406" y="6460"/>
                  <a:pt x="793276" y="6287"/>
                  <a:pt x="793479" y="6161"/>
                </a:cubicBezTo>
                <a:lnTo>
                  <a:pt x="793383" y="6076"/>
                </a:lnTo>
                <a:lnTo>
                  <a:pt x="809667" y="0"/>
                </a:lnTo>
                <a:cubicBezTo>
                  <a:pt x="816310" y="1038"/>
                  <a:pt x="823340" y="2310"/>
                  <a:pt x="830469" y="3609"/>
                </a:cubicBezTo>
                <a:cubicBezTo>
                  <a:pt x="797283" y="15936"/>
                  <a:pt x="766976" y="27147"/>
                  <a:pt x="792494" y="30443"/>
                </a:cubicBezTo>
                <a:cubicBezTo>
                  <a:pt x="812614" y="33041"/>
                  <a:pt x="869447" y="26185"/>
                  <a:pt x="935565" y="20067"/>
                </a:cubicBezTo>
                <a:cubicBezTo>
                  <a:pt x="951484" y="20857"/>
                  <a:pt x="970887" y="21358"/>
                  <a:pt x="990259" y="21616"/>
                </a:cubicBezTo>
                <a:cubicBezTo>
                  <a:pt x="965746" y="35790"/>
                  <a:pt x="941822" y="49012"/>
                  <a:pt x="968996" y="52050"/>
                </a:cubicBezTo>
                <a:cubicBezTo>
                  <a:pt x="982520" y="53560"/>
                  <a:pt x="1008246" y="50489"/>
                  <a:pt x="1040423" y="45952"/>
                </a:cubicBezTo>
                <a:lnTo>
                  <a:pt x="1044512" y="45390"/>
                </a:lnTo>
                <a:cubicBezTo>
                  <a:pt x="1062065" y="42983"/>
                  <a:pt x="1081190" y="40191"/>
                  <a:pt x="1101307" y="37495"/>
                </a:cubicBezTo>
                <a:lnTo>
                  <a:pt x="1108072" y="48671"/>
                </a:lnTo>
                <a:cubicBezTo>
                  <a:pt x="1127159" y="50707"/>
                  <a:pt x="1152924" y="53704"/>
                  <a:pt x="1178934" y="56602"/>
                </a:cubicBezTo>
                <a:cubicBezTo>
                  <a:pt x="1164944" y="52937"/>
                  <a:pt x="1145680" y="48667"/>
                  <a:pt x="1144384" y="47467"/>
                </a:cubicBezTo>
                <a:cubicBezTo>
                  <a:pt x="1150844" y="47322"/>
                  <a:pt x="1201494" y="56710"/>
                  <a:pt x="1232365" y="61561"/>
                </a:cubicBezTo>
                <a:lnTo>
                  <a:pt x="1239851" y="59791"/>
                </a:lnTo>
                <a:lnTo>
                  <a:pt x="1244450" y="58026"/>
                </a:lnTo>
                <a:cubicBezTo>
                  <a:pt x="1216960" y="51920"/>
                  <a:pt x="1162323" y="42436"/>
                  <a:pt x="1165978" y="41963"/>
                </a:cubicBezTo>
                <a:cubicBezTo>
                  <a:pt x="1169880" y="41458"/>
                  <a:pt x="1214604" y="48157"/>
                  <a:pt x="1255423" y="54001"/>
                </a:cubicBezTo>
                <a:lnTo>
                  <a:pt x="1247120" y="49840"/>
                </a:lnTo>
                <a:lnTo>
                  <a:pt x="1262813" y="52135"/>
                </a:lnTo>
                <a:cubicBezTo>
                  <a:pt x="1263830" y="51718"/>
                  <a:pt x="1265200" y="51346"/>
                  <a:pt x="1266585" y="50982"/>
                </a:cubicBezTo>
                <a:lnTo>
                  <a:pt x="1267718" y="51269"/>
                </a:lnTo>
                <a:lnTo>
                  <a:pt x="1262785" y="98412"/>
                </a:lnTo>
                <a:lnTo>
                  <a:pt x="1318743" y="104266"/>
                </a:lnTo>
                <a:cubicBezTo>
                  <a:pt x="1306348" y="101932"/>
                  <a:pt x="1297448" y="100055"/>
                  <a:pt x="1299109" y="99564"/>
                </a:cubicBezTo>
                <a:lnTo>
                  <a:pt x="1327171" y="101721"/>
                </a:lnTo>
                <a:lnTo>
                  <a:pt x="1369537" y="104688"/>
                </a:lnTo>
                <a:cubicBezTo>
                  <a:pt x="1373348" y="104557"/>
                  <a:pt x="1377417" y="104419"/>
                  <a:pt x="1380579" y="104237"/>
                </a:cubicBezTo>
                <a:lnTo>
                  <a:pt x="1378762" y="103282"/>
                </a:lnTo>
                <a:lnTo>
                  <a:pt x="1370501" y="97793"/>
                </a:lnTo>
                <a:cubicBezTo>
                  <a:pt x="1364447" y="96170"/>
                  <a:pt x="1358541" y="94387"/>
                  <a:pt x="1357658" y="93184"/>
                </a:cubicBezTo>
                <a:cubicBezTo>
                  <a:pt x="1356212" y="91213"/>
                  <a:pt x="1366595" y="91370"/>
                  <a:pt x="1382031" y="92880"/>
                </a:cubicBezTo>
                <a:lnTo>
                  <a:pt x="1373954" y="88172"/>
                </a:lnTo>
                <a:cubicBezTo>
                  <a:pt x="1389462" y="90041"/>
                  <a:pt x="1395039" y="91101"/>
                  <a:pt x="1400596" y="92077"/>
                </a:cubicBezTo>
                <a:cubicBezTo>
                  <a:pt x="1401617" y="89661"/>
                  <a:pt x="1389447" y="82883"/>
                  <a:pt x="1396271" y="82495"/>
                </a:cubicBezTo>
                <a:cubicBezTo>
                  <a:pt x="1412454" y="84914"/>
                  <a:pt x="1418321" y="86165"/>
                  <a:pt x="1423919" y="87261"/>
                </a:cubicBezTo>
                <a:cubicBezTo>
                  <a:pt x="1423935" y="87263"/>
                  <a:pt x="1423948" y="87264"/>
                  <a:pt x="1423962" y="87267"/>
                </a:cubicBezTo>
                <a:lnTo>
                  <a:pt x="1423209" y="86747"/>
                </a:lnTo>
                <a:cubicBezTo>
                  <a:pt x="1415736" y="84603"/>
                  <a:pt x="1408514" y="82259"/>
                  <a:pt x="1407775" y="80731"/>
                </a:cubicBezTo>
                <a:lnTo>
                  <a:pt x="1428136" y="80749"/>
                </a:lnTo>
                <a:lnTo>
                  <a:pt x="1432494" y="81539"/>
                </a:lnTo>
                <a:lnTo>
                  <a:pt x="1437998" y="80758"/>
                </a:lnTo>
                <a:cubicBezTo>
                  <a:pt x="1438762" y="80594"/>
                  <a:pt x="1439526" y="80675"/>
                  <a:pt x="1440308" y="80760"/>
                </a:cubicBezTo>
                <a:lnTo>
                  <a:pt x="1439905" y="80488"/>
                </a:lnTo>
                <a:lnTo>
                  <a:pt x="1455694" y="78246"/>
                </a:lnTo>
                <a:cubicBezTo>
                  <a:pt x="1458900" y="78841"/>
                  <a:pt x="1462097" y="79463"/>
                  <a:pt x="1465293" y="80063"/>
                </a:cubicBezTo>
                <a:cubicBezTo>
                  <a:pt x="1465871" y="79284"/>
                  <a:pt x="1465382" y="78126"/>
                  <a:pt x="1464493" y="76829"/>
                </a:cubicBezTo>
                <a:cubicBezTo>
                  <a:pt x="1464042" y="76622"/>
                  <a:pt x="1463959" y="76454"/>
                  <a:pt x="1464101" y="76322"/>
                </a:cubicBezTo>
                <a:lnTo>
                  <a:pt x="1464038" y="76241"/>
                </a:lnTo>
                <a:lnTo>
                  <a:pt x="1475305" y="69640"/>
                </a:lnTo>
                <a:cubicBezTo>
                  <a:pt x="1479783" y="70451"/>
                  <a:pt x="1484515" y="71484"/>
                  <a:pt x="1489315" y="72538"/>
                </a:cubicBezTo>
                <a:cubicBezTo>
                  <a:pt x="1466358" y="85935"/>
                  <a:pt x="1445393" y="98125"/>
                  <a:pt x="1462618" y="100553"/>
                </a:cubicBezTo>
                <a:cubicBezTo>
                  <a:pt x="1476199" y="102466"/>
                  <a:pt x="1515037" y="93727"/>
                  <a:pt x="1560158" y="85412"/>
                </a:cubicBezTo>
                <a:cubicBezTo>
                  <a:pt x="1570945" y="85666"/>
                  <a:pt x="1584109" y="85514"/>
                  <a:pt x="1597261" y="85121"/>
                </a:cubicBezTo>
                <a:cubicBezTo>
                  <a:pt x="1580133" y="100069"/>
                  <a:pt x="1563436" y="114046"/>
                  <a:pt x="1581795" y="116162"/>
                </a:cubicBezTo>
                <a:cubicBezTo>
                  <a:pt x="1590931" y="117213"/>
                  <a:pt x="1608509" y="113289"/>
                  <a:pt x="1630521" y="107688"/>
                </a:cubicBezTo>
                <a:lnTo>
                  <a:pt x="1633317" y="106991"/>
                </a:lnTo>
                <a:cubicBezTo>
                  <a:pt x="1645324" y="104004"/>
                  <a:pt x="1658409" y="100581"/>
                  <a:pt x="1672166" y="97219"/>
                </a:cubicBezTo>
                <a:lnTo>
                  <a:pt x="1676387" y="108129"/>
                </a:lnTo>
                <a:cubicBezTo>
                  <a:pt x="1689285" y="109517"/>
                  <a:pt x="1706687" y="111640"/>
                  <a:pt x="1724259" y="113654"/>
                </a:cubicBezTo>
                <a:cubicBezTo>
                  <a:pt x="1713663" y="110060"/>
                  <a:pt x="1698526" y="105922"/>
                  <a:pt x="1701094" y="105711"/>
                </a:cubicBezTo>
                <a:cubicBezTo>
                  <a:pt x="1705487" y="105349"/>
                  <a:pt x="1739580" y="113005"/>
                  <a:pt x="1760390" y="116803"/>
                </a:cubicBezTo>
                <a:lnTo>
                  <a:pt x="1765534" y="114789"/>
                </a:lnTo>
                <a:lnTo>
                  <a:pt x="1768718" y="112876"/>
                </a:lnTo>
                <a:cubicBezTo>
                  <a:pt x="1750247" y="107713"/>
                  <a:pt x="1713450" y="100096"/>
                  <a:pt x="1715946" y="99501"/>
                </a:cubicBezTo>
                <a:cubicBezTo>
                  <a:pt x="1718616" y="98868"/>
                  <a:pt x="1748775" y="104042"/>
                  <a:pt x="1776305" y="108496"/>
                </a:cubicBezTo>
                <a:lnTo>
                  <a:pt x="1770806" y="104629"/>
                </a:lnTo>
                <a:lnTo>
                  <a:pt x="1781389" y="106389"/>
                </a:lnTo>
                <a:cubicBezTo>
                  <a:pt x="1782093" y="105940"/>
                  <a:pt x="1783037" y="105523"/>
                  <a:pt x="1783991" y="105114"/>
                </a:cubicBezTo>
                <a:lnTo>
                  <a:pt x="1789086" y="106775"/>
                </a:lnTo>
                <a:cubicBezTo>
                  <a:pt x="1791213" y="107005"/>
                  <a:pt x="1791580" y="106995"/>
                  <a:pt x="1791996" y="106961"/>
                </a:cubicBezTo>
                <a:lnTo>
                  <a:pt x="1798323" y="110460"/>
                </a:lnTo>
                <a:cubicBezTo>
                  <a:pt x="1799437" y="110714"/>
                  <a:pt x="1800376" y="110953"/>
                  <a:pt x="1801323" y="111196"/>
                </a:cubicBezTo>
                <a:cubicBezTo>
                  <a:pt x="1801153" y="109397"/>
                  <a:pt x="1801041" y="106441"/>
                  <a:pt x="1805322" y="106639"/>
                </a:cubicBezTo>
                <a:cubicBezTo>
                  <a:pt x="1810461" y="106877"/>
                  <a:pt x="1811711" y="109094"/>
                  <a:pt x="1829098" y="112607"/>
                </a:cubicBezTo>
                <a:cubicBezTo>
                  <a:pt x="1833103" y="112712"/>
                  <a:pt x="1837909" y="112882"/>
                  <a:pt x="1843054" y="113065"/>
                </a:cubicBezTo>
                <a:cubicBezTo>
                  <a:pt x="1844719" y="112067"/>
                  <a:pt x="1846242" y="110642"/>
                  <a:pt x="1848638" y="109253"/>
                </a:cubicBezTo>
                <a:cubicBezTo>
                  <a:pt x="1831329" y="103893"/>
                  <a:pt x="1806970" y="97425"/>
                  <a:pt x="1807165" y="95265"/>
                </a:cubicBezTo>
                <a:lnTo>
                  <a:pt x="1808846" y="94620"/>
                </a:lnTo>
                <a:cubicBezTo>
                  <a:pt x="1813791" y="94105"/>
                  <a:pt x="1828249" y="95763"/>
                  <a:pt x="1845640" y="98113"/>
                </a:cubicBezTo>
                <a:lnTo>
                  <a:pt x="1837856" y="95481"/>
                </a:lnTo>
                <a:lnTo>
                  <a:pt x="1847919" y="95642"/>
                </a:lnTo>
                <a:cubicBezTo>
                  <a:pt x="1859229" y="96818"/>
                  <a:pt x="1888002" y="101063"/>
                  <a:pt x="1916322" y="104829"/>
                </a:cubicBezTo>
                <a:lnTo>
                  <a:pt x="1921841" y="103946"/>
                </a:lnTo>
                <a:cubicBezTo>
                  <a:pt x="1927984" y="105211"/>
                  <a:pt x="1929220" y="105889"/>
                  <a:pt x="1930251" y="106727"/>
                </a:cubicBezTo>
                <a:cubicBezTo>
                  <a:pt x="1931133" y="106862"/>
                  <a:pt x="1932155" y="106994"/>
                  <a:pt x="1933166" y="107124"/>
                </a:cubicBezTo>
                <a:cubicBezTo>
                  <a:pt x="1933152" y="106335"/>
                  <a:pt x="1933003" y="105402"/>
                  <a:pt x="1933170" y="104470"/>
                </a:cubicBezTo>
                <a:cubicBezTo>
                  <a:pt x="1914321" y="99680"/>
                  <a:pt x="1888045" y="93878"/>
                  <a:pt x="1893023" y="92822"/>
                </a:cubicBezTo>
                <a:cubicBezTo>
                  <a:pt x="1895767" y="92239"/>
                  <a:pt x="1906838" y="93291"/>
                  <a:pt x="1920495" y="94864"/>
                </a:cubicBezTo>
                <a:lnTo>
                  <a:pt x="1912863" y="92786"/>
                </a:lnTo>
                <a:lnTo>
                  <a:pt x="1919610" y="92652"/>
                </a:lnTo>
                <a:cubicBezTo>
                  <a:pt x="1927858" y="93343"/>
                  <a:pt x="1949520" y="96082"/>
                  <a:pt x="1970641" y="98564"/>
                </a:cubicBezTo>
                <a:lnTo>
                  <a:pt x="1976569" y="98459"/>
                </a:lnTo>
                <a:lnTo>
                  <a:pt x="1977223" y="98607"/>
                </a:lnTo>
                <a:cubicBezTo>
                  <a:pt x="1985735" y="99541"/>
                  <a:pt x="1988242" y="100074"/>
                  <a:pt x="1990959" y="100647"/>
                </a:cubicBezTo>
                <a:lnTo>
                  <a:pt x="2004627" y="101856"/>
                </a:lnTo>
                <a:cubicBezTo>
                  <a:pt x="2004534" y="101499"/>
                  <a:pt x="2004462" y="101134"/>
                  <a:pt x="2004408" y="100765"/>
                </a:cubicBezTo>
                <a:cubicBezTo>
                  <a:pt x="1998130" y="97318"/>
                  <a:pt x="1989561" y="93408"/>
                  <a:pt x="1990742" y="91946"/>
                </a:cubicBezTo>
                <a:lnTo>
                  <a:pt x="1993492" y="91422"/>
                </a:lnTo>
                <a:cubicBezTo>
                  <a:pt x="1994922" y="91447"/>
                  <a:pt x="1996788" y="91642"/>
                  <a:pt x="1998868" y="91921"/>
                </a:cubicBezTo>
                <a:lnTo>
                  <a:pt x="1998161" y="89728"/>
                </a:lnTo>
                <a:lnTo>
                  <a:pt x="2013693" y="91848"/>
                </a:lnTo>
                <a:lnTo>
                  <a:pt x="2017500" y="92310"/>
                </a:lnTo>
                <a:lnTo>
                  <a:pt x="2027812" y="92778"/>
                </a:lnTo>
                <a:cubicBezTo>
                  <a:pt x="2031648" y="91443"/>
                  <a:pt x="2019556" y="82229"/>
                  <a:pt x="2021174" y="81722"/>
                </a:cubicBezTo>
                <a:cubicBezTo>
                  <a:pt x="2024954" y="82601"/>
                  <a:pt x="2032462" y="87351"/>
                  <a:pt x="2037516" y="89740"/>
                </a:cubicBezTo>
                <a:lnTo>
                  <a:pt x="2042679" y="86199"/>
                </a:lnTo>
                <a:cubicBezTo>
                  <a:pt x="2044209" y="86372"/>
                  <a:pt x="2042551" y="88076"/>
                  <a:pt x="2046701" y="90777"/>
                </a:cubicBezTo>
                <a:lnTo>
                  <a:pt x="2046408" y="91205"/>
                </a:lnTo>
                <a:cubicBezTo>
                  <a:pt x="2050845" y="89877"/>
                  <a:pt x="2056826" y="84786"/>
                  <a:pt x="2064051" y="84917"/>
                </a:cubicBezTo>
                <a:cubicBezTo>
                  <a:pt x="2070275" y="85029"/>
                  <a:pt x="2074630" y="88312"/>
                  <a:pt x="2076639" y="92821"/>
                </a:cubicBezTo>
                <a:lnTo>
                  <a:pt x="2083945" y="91229"/>
                </a:lnTo>
                <a:lnTo>
                  <a:pt x="2089905" y="94696"/>
                </a:lnTo>
                <a:cubicBezTo>
                  <a:pt x="2090098" y="96033"/>
                  <a:pt x="2089019" y="97511"/>
                  <a:pt x="2088228" y="99009"/>
                </a:cubicBezTo>
                <a:lnTo>
                  <a:pt x="2100867" y="99291"/>
                </a:lnTo>
                <a:cubicBezTo>
                  <a:pt x="2100220" y="98267"/>
                  <a:pt x="2100132" y="97479"/>
                  <a:pt x="2100750" y="97033"/>
                </a:cubicBezTo>
                <a:cubicBezTo>
                  <a:pt x="2105347" y="97557"/>
                  <a:pt x="2107111" y="98335"/>
                  <a:pt x="2109004" y="99292"/>
                </a:cubicBezTo>
                <a:lnTo>
                  <a:pt x="2113091" y="99357"/>
                </a:lnTo>
                <a:cubicBezTo>
                  <a:pt x="2112304" y="94788"/>
                  <a:pt x="2114126" y="92141"/>
                  <a:pt x="2119110" y="93141"/>
                </a:cubicBezTo>
                <a:cubicBezTo>
                  <a:pt x="2122569" y="93834"/>
                  <a:pt x="2126785" y="96428"/>
                  <a:pt x="2130487" y="99019"/>
                </a:cubicBezTo>
                <a:lnTo>
                  <a:pt x="2131577" y="99383"/>
                </a:lnTo>
                <a:cubicBezTo>
                  <a:pt x="2131569" y="99378"/>
                  <a:pt x="2131570" y="99374"/>
                  <a:pt x="2131568" y="99370"/>
                </a:cubicBezTo>
                <a:cubicBezTo>
                  <a:pt x="2128424" y="95828"/>
                  <a:pt x="2124011" y="91809"/>
                  <a:pt x="2125313" y="90839"/>
                </a:cubicBezTo>
                <a:cubicBezTo>
                  <a:pt x="2127445" y="89255"/>
                  <a:pt x="2141199" y="94569"/>
                  <a:pt x="2147058" y="95119"/>
                </a:cubicBezTo>
                <a:cubicBezTo>
                  <a:pt x="2144459" y="91677"/>
                  <a:pt x="2141075" y="88104"/>
                  <a:pt x="2142643" y="87129"/>
                </a:cubicBezTo>
                <a:cubicBezTo>
                  <a:pt x="2145607" y="87446"/>
                  <a:pt x="2145934" y="87571"/>
                  <a:pt x="2146281" y="87714"/>
                </a:cubicBezTo>
                <a:lnTo>
                  <a:pt x="2152266" y="90726"/>
                </a:lnTo>
                <a:cubicBezTo>
                  <a:pt x="2151672" y="87442"/>
                  <a:pt x="2152363" y="85125"/>
                  <a:pt x="2157338" y="84708"/>
                </a:cubicBezTo>
                <a:cubicBezTo>
                  <a:pt x="2162417" y="85891"/>
                  <a:pt x="2169178" y="92343"/>
                  <a:pt x="2171718" y="93901"/>
                </a:cubicBezTo>
                <a:lnTo>
                  <a:pt x="2172571" y="94050"/>
                </a:lnTo>
                <a:lnTo>
                  <a:pt x="2173184" y="89966"/>
                </a:lnTo>
                <a:lnTo>
                  <a:pt x="2178602" y="94638"/>
                </a:lnTo>
                <a:lnTo>
                  <a:pt x="2186291" y="89187"/>
                </a:lnTo>
                <a:cubicBezTo>
                  <a:pt x="2187692" y="90017"/>
                  <a:pt x="2183619" y="97504"/>
                  <a:pt x="2187004" y="99609"/>
                </a:cubicBezTo>
                <a:lnTo>
                  <a:pt x="2194113" y="101003"/>
                </a:lnTo>
                <a:lnTo>
                  <a:pt x="2195155" y="100321"/>
                </a:lnTo>
                <a:lnTo>
                  <a:pt x="2196595" y="101213"/>
                </a:lnTo>
                <a:lnTo>
                  <a:pt x="2206611" y="101823"/>
                </a:lnTo>
                <a:lnTo>
                  <a:pt x="2207187" y="104002"/>
                </a:lnTo>
                <a:cubicBezTo>
                  <a:pt x="2208526" y="104088"/>
                  <a:pt x="2209761" y="104224"/>
                  <a:pt x="2210771" y="104460"/>
                </a:cubicBezTo>
                <a:lnTo>
                  <a:pt x="2212983" y="105514"/>
                </a:lnTo>
                <a:cubicBezTo>
                  <a:pt x="2214540" y="107269"/>
                  <a:pt x="2210366" y="109817"/>
                  <a:pt x="2207591" y="112297"/>
                </a:cubicBezTo>
                <a:cubicBezTo>
                  <a:pt x="2207963" y="113286"/>
                  <a:pt x="2208262" y="114236"/>
                  <a:pt x="2208536" y="115053"/>
                </a:cubicBezTo>
                <a:cubicBezTo>
                  <a:pt x="2213038" y="115035"/>
                  <a:pt x="2218109" y="114520"/>
                  <a:pt x="2222419" y="114468"/>
                </a:cubicBezTo>
                <a:lnTo>
                  <a:pt x="2217073" y="110293"/>
                </a:lnTo>
                <a:lnTo>
                  <a:pt x="2220542" y="109810"/>
                </a:lnTo>
                <a:cubicBezTo>
                  <a:pt x="2223522" y="109874"/>
                  <a:pt x="2227769" y="110580"/>
                  <a:pt x="2232382" y="111414"/>
                </a:cubicBezTo>
                <a:cubicBezTo>
                  <a:pt x="2234316" y="114433"/>
                  <a:pt x="2237044" y="116701"/>
                  <a:pt x="2240353" y="117950"/>
                </a:cubicBezTo>
                <a:lnTo>
                  <a:pt x="2250429" y="116869"/>
                </a:lnTo>
                <a:lnTo>
                  <a:pt x="2252862" y="117199"/>
                </a:lnTo>
                <a:cubicBezTo>
                  <a:pt x="2262431" y="112683"/>
                  <a:pt x="2272908" y="100139"/>
                  <a:pt x="2285698" y="86170"/>
                </a:cubicBezTo>
                <a:cubicBezTo>
                  <a:pt x="2284623" y="89560"/>
                  <a:pt x="2285622" y="91808"/>
                  <a:pt x="2288981" y="92441"/>
                </a:cubicBezTo>
                <a:cubicBezTo>
                  <a:pt x="2296769" y="93907"/>
                  <a:pt x="2318352" y="81265"/>
                  <a:pt x="2344438" y="6707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39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83568" y="4869160"/>
            <a:ext cx="468052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简化</a:t>
            </a:r>
            <a:r>
              <a:rPr lang="zh-CN" altLang="en-US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版的笔墨效果是利用右边的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形状</a:t>
            </a:r>
            <a:r>
              <a:rPr lang="en-US" altLang="zh-CN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反复拷贝、旋转、移动位置、放缩形成不规则墨滴形状。然后添加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形状</a:t>
            </a:r>
            <a:r>
              <a:rPr lang="en-US" altLang="zh-CN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形成溅墨效果。</a:t>
            </a:r>
            <a:endParaRPr lang="en-US" altLang="zh-CN" dirty="0" smtClean="0">
              <a:gradFill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0"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5703162" y="531599"/>
            <a:ext cx="24202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0"/>
                </a:gradFill>
                <a:latin typeface="楷体_GB2312" pitchFamily="49" charset="-122"/>
                <a:ea typeface="楷体_GB2312" pitchFamily="49" charset="-122"/>
              </a:rPr>
              <a:t>简单笔墨</a:t>
            </a:r>
            <a:endParaRPr lang="zh-CN" altLang="en-US" sz="3600" b="1" dirty="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8" name="等腰三角形 7"/>
          <p:cNvSpPr/>
          <p:nvPr/>
        </p:nvSpPr>
        <p:spPr>
          <a:xfrm>
            <a:off x="5706103" y="5013176"/>
            <a:ext cx="1314169" cy="1202166"/>
          </a:xfrm>
          <a:custGeom>
            <a:avLst/>
            <a:gdLst>
              <a:gd name="connsiteX0" fmla="*/ 0 w 3602271"/>
              <a:gd name="connsiteY0" fmla="*/ 3105406 h 3105406"/>
              <a:gd name="connsiteX1" fmla="*/ 1801136 w 3602271"/>
              <a:gd name="connsiteY1" fmla="*/ 0 h 3105406"/>
              <a:gd name="connsiteX2" fmla="*/ 3602271 w 3602271"/>
              <a:gd name="connsiteY2" fmla="*/ 3105406 h 3105406"/>
              <a:gd name="connsiteX3" fmla="*/ 0 w 3602271"/>
              <a:gd name="connsiteY3" fmla="*/ 3105406 h 3105406"/>
              <a:gd name="connsiteX0" fmla="*/ 0 w 3602271"/>
              <a:gd name="connsiteY0" fmla="*/ 3105406 h 3105406"/>
              <a:gd name="connsiteX1" fmla="*/ 1801136 w 3602271"/>
              <a:gd name="connsiteY1" fmla="*/ 0 h 3105406"/>
              <a:gd name="connsiteX2" fmla="*/ 3602271 w 3602271"/>
              <a:gd name="connsiteY2" fmla="*/ 3105406 h 3105406"/>
              <a:gd name="connsiteX3" fmla="*/ 0 w 3602271"/>
              <a:gd name="connsiteY3" fmla="*/ 3105406 h 3105406"/>
              <a:gd name="connsiteX0" fmla="*/ 0 w 3602271"/>
              <a:gd name="connsiteY0" fmla="*/ 3105406 h 3105406"/>
              <a:gd name="connsiteX1" fmla="*/ 1801136 w 3602271"/>
              <a:gd name="connsiteY1" fmla="*/ 0 h 3105406"/>
              <a:gd name="connsiteX2" fmla="*/ 3602271 w 3602271"/>
              <a:gd name="connsiteY2" fmla="*/ 3105406 h 3105406"/>
              <a:gd name="connsiteX3" fmla="*/ 0 w 3602271"/>
              <a:gd name="connsiteY3" fmla="*/ 3105406 h 3105406"/>
              <a:gd name="connsiteX0" fmla="*/ 0 w 3602271"/>
              <a:gd name="connsiteY0" fmla="*/ 3105406 h 3105406"/>
              <a:gd name="connsiteX1" fmla="*/ 1801136 w 3602271"/>
              <a:gd name="connsiteY1" fmla="*/ 0 h 3105406"/>
              <a:gd name="connsiteX2" fmla="*/ 3602271 w 3602271"/>
              <a:gd name="connsiteY2" fmla="*/ 3105406 h 3105406"/>
              <a:gd name="connsiteX3" fmla="*/ 0 w 3602271"/>
              <a:gd name="connsiteY3" fmla="*/ 3105406 h 3105406"/>
              <a:gd name="connsiteX0" fmla="*/ 0 w 3602271"/>
              <a:gd name="connsiteY0" fmla="*/ 3105406 h 3197421"/>
              <a:gd name="connsiteX1" fmla="*/ 1801136 w 3602271"/>
              <a:gd name="connsiteY1" fmla="*/ 0 h 3197421"/>
              <a:gd name="connsiteX2" fmla="*/ 3602271 w 3602271"/>
              <a:gd name="connsiteY2" fmla="*/ 3105406 h 3197421"/>
              <a:gd name="connsiteX3" fmla="*/ 0 w 3602271"/>
              <a:gd name="connsiteY3" fmla="*/ 3105406 h 3197421"/>
              <a:gd name="connsiteX0" fmla="*/ 0 w 3602271"/>
              <a:gd name="connsiteY0" fmla="*/ 3105406 h 3254281"/>
              <a:gd name="connsiteX1" fmla="*/ 1801136 w 3602271"/>
              <a:gd name="connsiteY1" fmla="*/ 0 h 3254281"/>
              <a:gd name="connsiteX2" fmla="*/ 3602271 w 3602271"/>
              <a:gd name="connsiteY2" fmla="*/ 3105406 h 3254281"/>
              <a:gd name="connsiteX3" fmla="*/ 0 w 3602271"/>
              <a:gd name="connsiteY3" fmla="*/ 3105406 h 3254281"/>
              <a:gd name="connsiteX0" fmla="*/ 0 w 3602271"/>
              <a:gd name="connsiteY0" fmla="*/ 3105406 h 3254281"/>
              <a:gd name="connsiteX1" fmla="*/ 1801136 w 3602271"/>
              <a:gd name="connsiteY1" fmla="*/ 0 h 3254281"/>
              <a:gd name="connsiteX2" fmla="*/ 3602271 w 3602271"/>
              <a:gd name="connsiteY2" fmla="*/ 3105406 h 3254281"/>
              <a:gd name="connsiteX3" fmla="*/ 0 w 3602271"/>
              <a:gd name="connsiteY3" fmla="*/ 3105406 h 3254281"/>
              <a:gd name="connsiteX0" fmla="*/ 0 w 3602271"/>
              <a:gd name="connsiteY0" fmla="*/ 3105406 h 3254281"/>
              <a:gd name="connsiteX1" fmla="*/ 1801136 w 3602271"/>
              <a:gd name="connsiteY1" fmla="*/ 0 h 3254281"/>
              <a:gd name="connsiteX2" fmla="*/ 3602271 w 3602271"/>
              <a:gd name="connsiteY2" fmla="*/ 3105406 h 3254281"/>
              <a:gd name="connsiteX3" fmla="*/ 0 w 3602271"/>
              <a:gd name="connsiteY3" fmla="*/ 3105406 h 3254281"/>
              <a:gd name="connsiteX0" fmla="*/ 0 w 3602271"/>
              <a:gd name="connsiteY0" fmla="*/ 3105406 h 3254281"/>
              <a:gd name="connsiteX1" fmla="*/ 1801136 w 3602271"/>
              <a:gd name="connsiteY1" fmla="*/ 0 h 3254281"/>
              <a:gd name="connsiteX2" fmla="*/ 3602271 w 3602271"/>
              <a:gd name="connsiteY2" fmla="*/ 3105406 h 3254281"/>
              <a:gd name="connsiteX3" fmla="*/ 0 w 3602271"/>
              <a:gd name="connsiteY3" fmla="*/ 3105406 h 3254281"/>
              <a:gd name="connsiteX0" fmla="*/ 0 w 3602271"/>
              <a:gd name="connsiteY0" fmla="*/ 3105406 h 3254281"/>
              <a:gd name="connsiteX1" fmla="*/ 1801136 w 3602271"/>
              <a:gd name="connsiteY1" fmla="*/ 0 h 3254281"/>
              <a:gd name="connsiteX2" fmla="*/ 3602271 w 3602271"/>
              <a:gd name="connsiteY2" fmla="*/ 3105406 h 3254281"/>
              <a:gd name="connsiteX3" fmla="*/ 0 w 3602271"/>
              <a:gd name="connsiteY3" fmla="*/ 3105406 h 3254281"/>
              <a:gd name="connsiteX0" fmla="*/ 0 w 3602271"/>
              <a:gd name="connsiteY0" fmla="*/ 3105406 h 3381241"/>
              <a:gd name="connsiteX1" fmla="*/ 1801136 w 3602271"/>
              <a:gd name="connsiteY1" fmla="*/ 0 h 3381241"/>
              <a:gd name="connsiteX2" fmla="*/ 3602271 w 3602271"/>
              <a:gd name="connsiteY2" fmla="*/ 3105406 h 3381241"/>
              <a:gd name="connsiteX3" fmla="*/ 0 w 3602271"/>
              <a:gd name="connsiteY3" fmla="*/ 3105406 h 3381241"/>
              <a:gd name="connsiteX0" fmla="*/ 0 w 3602271"/>
              <a:gd name="connsiteY0" fmla="*/ 3105406 h 3478577"/>
              <a:gd name="connsiteX1" fmla="*/ 1801136 w 3602271"/>
              <a:gd name="connsiteY1" fmla="*/ 0 h 3478577"/>
              <a:gd name="connsiteX2" fmla="*/ 3602271 w 3602271"/>
              <a:gd name="connsiteY2" fmla="*/ 3105406 h 3478577"/>
              <a:gd name="connsiteX3" fmla="*/ 0 w 3602271"/>
              <a:gd name="connsiteY3" fmla="*/ 3105406 h 3478577"/>
              <a:gd name="connsiteX0" fmla="*/ 0 w 3602271"/>
              <a:gd name="connsiteY0" fmla="*/ 3105406 h 3523764"/>
              <a:gd name="connsiteX1" fmla="*/ 1801136 w 3602271"/>
              <a:gd name="connsiteY1" fmla="*/ 0 h 3523764"/>
              <a:gd name="connsiteX2" fmla="*/ 3602271 w 3602271"/>
              <a:gd name="connsiteY2" fmla="*/ 3105406 h 3523764"/>
              <a:gd name="connsiteX3" fmla="*/ 0 w 3602271"/>
              <a:gd name="connsiteY3" fmla="*/ 3105406 h 3523764"/>
              <a:gd name="connsiteX0" fmla="*/ 0 w 3602271"/>
              <a:gd name="connsiteY0" fmla="*/ 3105406 h 3523764"/>
              <a:gd name="connsiteX1" fmla="*/ 1801136 w 3602271"/>
              <a:gd name="connsiteY1" fmla="*/ 0 h 3523764"/>
              <a:gd name="connsiteX2" fmla="*/ 3602271 w 3602271"/>
              <a:gd name="connsiteY2" fmla="*/ 3105406 h 3523764"/>
              <a:gd name="connsiteX3" fmla="*/ 0 w 3602271"/>
              <a:gd name="connsiteY3" fmla="*/ 3105406 h 3523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2271" h="3523764">
                <a:moveTo>
                  <a:pt x="0" y="3105406"/>
                </a:moveTo>
                <a:cubicBezTo>
                  <a:pt x="151805" y="2018512"/>
                  <a:pt x="476139" y="897112"/>
                  <a:pt x="1801136" y="0"/>
                </a:cubicBezTo>
                <a:cubicBezTo>
                  <a:pt x="3212396" y="759090"/>
                  <a:pt x="3519478" y="1966754"/>
                  <a:pt x="3602271" y="3105406"/>
                </a:cubicBezTo>
                <a:cubicBezTo>
                  <a:pt x="2384262" y="3830025"/>
                  <a:pt x="1131745" y="3467715"/>
                  <a:pt x="0" y="3105406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1</a:t>
            </a:r>
            <a:endParaRPr lang="zh-CN" altLang="en-US" sz="2800" dirty="0"/>
          </a:p>
        </p:txBody>
      </p:sp>
      <p:sp>
        <p:nvSpPr>
          <p:cNvPr id="147" name="椭圆 10"/>
          <p:cNvSpPr/>
          <p:nvPr/>
        </p:nvSpPr>
        <p:spPr>
          <a:xfrm>
            <a:off x="7174881" y="5398235"/>
            <a:ext cx="1429567" cy="432048"/>
          </a:xfrm>
          <a:custGeom>
            <a:avLst/>
            <a:gdLst>
              <a:gd name="connsiteX0" fmla="*/ 0 w 3457088"/>
              <a:gd name="connsiteY0" fmla="*/ 684076 h 1368152"/>
              <a:gd name="connsiteX1" fmla="*/ 1728544 w 3457088"/>
              <a:gd name="connsiteY1" fmla="*/ 0 h 1368152"/>
              <a:gd name="connsiteX2" fmla="*/ 3457088 w 3457088"/>
              <a:gd name="connsiteY2" fmla="*/ 684076 h 1368152"/>
              <a:gd name="connsiteX3" fmla="*/ 1728544 w 3457088"/>
              <a:gd name="connsiteY3" fmla="*/ 1368152 h 1368152"/>
              <a:gd name="connsiteX4" fmla="*/ 0 w 3457088"/>
              <a:gd name="connsiteY4" fmla="*/ 684076 h 1368152"/>
              <a:gd name="connsiteX0" fmla="*/ 55778 w 3512866"/>
              <a:gd name="connsiteY0" fmla="*/ 666824 h 1350900"/>
              <a:gd name="connsiteX1" fmla="*/ 938933 w 3512866"/>
              <a:gd name="connsiteY1" fmla="*/ 0 h 1350900"/>
              <a:gd name="connsiteX2" fmla="*/ 3512866 w 3512866"/>
              <a:gd name="connsiteY2" fmla="*/ 666824 h 1350900"/>
              <a:gd name="connsiteX3" fmla="*/ 1784322 w 3512866"/>
              <a:gd name="connsiteY3" fmla="*/ 1350900 h 1350900"/>
              <a:gd name="connsiteX4" fmla="*/ 55778 w 3512866"/>
              <a:gd name="connsiteY4" fmla="*/ 666824 h 1350900"/>
              <a:gd name="connsiteX0" fmla="*/ 5629 w 3462717"/>
              <a:gd name="connsiteY0" fmla="*/ 666824 h 1281888"/>
              <a:gd name="connsiteX1" fmla="*/ 888784 w 3462717"/>
              <a:gd name="connsiteY1" fmla="*/ 0 h 1281888"/>
              <a:gd name="connsiteX2" fmla="*/ 3462717 w 3462717"/>
              <a:gd name="connsiteY2" fmla="*/ 666824 h 1281888"/>
              <a:gd name="connsiteX3" fmla="*/ 854279 w 3462717"/>
              <a:gd name="connsiteY3" fmla="*/ 1281888 h 1281888"/>
              <a:gd name="connsiteX4" fmla="*/ 5629 w 3462717"/>
              <a:gd name="connsiteY4" fmla="*/ 666824 h 1281888"/>
              <a:gd name="connsiteX0" fmla="*/ 307080 w 2915518"/>
              <a:gd name="connsiteY0" fmla="*/ 1298458 h 1319450"/>
              <a:gd name="connsiteX1" fmla="*/ 341585 w 2915518"/>
              <a:gd name="connsiteY1" fmla="*/ 16570 h 1319450"/>
              <a:gd name="connsiteX2" fmla="*/ 2915518 w 2915518"/>
              <a:gd name="connsiteY2" fmla="*/ 683394 h 1319450"/>
              <a:gd name="connsiteX3" fmla="*/ 307080 w 2915518"/>
              <a:gd name="connsiteY3" fmla="*/ 1298458 h 1319450"/>
              <a:gd name="connsiteX0" fmla="*/ 934173 w 3542611"/>
              <a:gd name="connsiteY0" fmla="*/ 1298458 h 1319450"/>
              <a:gd name="connsiteX1" fmla="*/ 140542 w 3542611"/>
              <a:gd name="connsiteY1" fmla="*/ 16570 h 1319450"/>
              <a:gd name="connsiteX2" fmla="*/ 3542611 w 3542611"/>
              <a:gd name="connsiteY2" fmla="*/ 683394 h 1319450"/>
              <a:gd name="connsiteX3" fmla="*/ 934173 w 3542611"/>
              <a:gd name="connsiteY3" fmla="*/ 1298458 h 1319450"/>
              <a:gd name="connsiteX0" fmla="*/ 403353 w 3857179"/>
              <a:gd name="connsiteY0" fmla="*/ 1190627 h 1217564"/>
              <a:gd name="connsiteX1" fmla="*/ 455110 w 3857179"/>
              <a:gd name="connsiteY1" fmla="*/ 12256 h 1217564"/>
              <a:gd name="connsiteX2" fmla="*/ 3857179 w 3857179"/>
              <a:gd name="connsiteY2" fmla="*/ 679080 h 1217564"/>
              <a:gd name="connsiteX3" fmla="*/ 403353 w 3857179"/>
              <a:gd name="connsiteY3" fmla="*/ 1190627 h 1217564"/>
              <a:gd name="connsiteX0" fmla="*/ 494637 w 3948463"/>
              <a:gd name="connsiteY0" fmla="*/ 1178599 h 1205536"/>
              <a:gd name="connsiteX1" fmla="*/ 546394 w 3948463"/>
              <a:gd name="connsiteY1" fmla="*/ 228 h 1205536"/>
              <a:gd name="connsiteX2" fmla="*/ 3948463 w 3948463"/>
              <a:gd name="connsiteY2" fmla="*/ 667052 h 1205536"/>
              <a:gd name="connsiteX3" fmla="*/ 494637 w 3948463"/>
              <a:gd name="connsiteY3" fmla="*/ 1178599 h 1205536"/>
              <a:gd name="connsiteX0" fmla="*/ 604378 w 4058204"/>
              <a:gd name="connsiteY0" fmla="*/ 1178589 h 1189174"/>
              <a:gd name="connsiteX1" fmla="*/ 656135 w 4058204"/>
              <a:gd name="connsiteY1" fmla="*/ 218 h 1189174"/>
              <a:gd name="connsiteX2" fmla="*/ 4058204 w 4058204"/>
              <a:gd name="connsiteY2" fmla="*/ 667042 h 1189174"/>
              <a:gd name="connsiteX3" fmla="*/ 604378 w 4058204"/>
              <a:gd name="connsiteY3" fmla="*/ 1178589 h 1189174"/>
              <a:gd name="connsiteX0" fmla="*/ 604378 w 4058204"/>
              <a:gd name="connsiteY0" fmla="*/ 1178589 h 1189174"/>
              <a:gd name="connsiteX1" fmla="*/ 656135 w 4058204"/>
              <a:gd name="connsiteY1" fmla="*/ 218 h 1189174"/>
              <a:gd name="connsiteX2" fmla="*/ 4058204 w 4058204"/>
              <a:gd name="connsiteY2" fmla="*/ 667042 h 1189174"/>
              <a:gd name="connsiteX3" fmla="*/ 604378 w 4058204"/>
              <a:gd name="connsiteY3" fmla="*/ 1178589 h 1189174"/>
              <a:gd name="connsiteX0" fmla="*/ 604378 w 4058204"/>
              <a:gd name="connsiteY0" fmla="*/ 1178589 h 1186251"/>
              <a:gd name="connsiteX1" fmla="*/ 656135 w 4058204"/>
              <a:gd name="connsiteY1" fmla="*/ 218 h 1186251"/>
              <a:gd name="connsiteX2" fmla="*/ 4058204 w 4058204"/>
              <a:gd name="connsiteY2" fmla="*/ 667042 h 1186251"/>
              <a:gd name="connsiteX3" fmla="*/ 604378 w 4058204"/>
              <a:gd name="connsiteY3" fmla="*/ 1178589 h 1186251"/>
              <a:gd name="connsiteX0" fmla="*/ 995445 w 4449271"/>
              <a:gd name="connsiteY0" fmla="*/ 1178589 h 1186251"/>
              <a:gd name="connsiteX1" fmla="*/ 1047202 w 4449271"/>
              <a:gd name="connsiteY1" fmla="*/ 218 h 1186251"/>
              <a:gd name="connsiteX2" fmla="*/ 4449271 w 4449271"/>
              <a:gd name="connsiteY2" fmla="*/ 667042 h 1186251"/>
              <a:gd name="connsiteX3" fmla="*/ 995445 w 4449271"/>
              <a:gd name="connsiteY3" fmla="*/ 1178589 h 1186251"/>
              <a:gd name="connsiteX0" fmla="*/ 1256795 w 4710621"/>
              <a:gd name="connsiteY0" fmla="*/ 1178595 h 1194867"/>
              <a:gd name="connsiteX1" fmla="*/ 1308552 w 4710621"/>
              <a:gd name="connsiteY1" fmla="*/ 224 h 1194867"/>
              <a:gd name="connsiteX2" fmla="*/ 4710621 w 4710621"/>
              <a:gd name="connsiteY2" fmla="*/ 667048 h 1194867"/>
              <a:gd name="connsiteX3" fmla="*/ 1256795 w 4710621"/>
              <a:gd name="connsiteY3" fmla="*/ 1178595 h 1194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10621" h="1194867">
                <a:moveTo>
                  <a:pt x="1256795" y="1178595"/>
                </a:moveTo>
                <a:cubicBezTo>
                  <a:pt x="-362639" y="1084712"/>
                  <a:pt x="-492038" y="-18035"/>
                  <a:pt x="1308552" y="224"/>
                </a:cubicBezTo>
                <a:cubicBezTo>
                  <a:pt x="3109142" y="18483"/>
                  <a:pt x="4693368" y="444518"/>
                  <a:pt x="4710621" y="667048"/>
                </a:cubicBezTo>
                <a:cubicBezTo>
                  <a:pt x="4710621" y="941336"/>
                  <a:pt x="2876229" y="1272478"/>
                  <a:pt x="1256795" y="1178595"/>
                </a:cubicBezTo>
                <a:close/>
              </a:path>
            </a:pathLst>
          </a:custGeom>
          <a:solidFill>
            <a:srgbClr val="CC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2</a:t>
            </a:r>
            <a:endParaRPr lang="zh-CN" altLang="en-US" sz="2800" dirty="0"/>
          </a:p>
        </p:txBody>
      </p:sp>
      <p:sp>
        <p:nvSpPr>
          <p:cNvPr id="12" name="椭圆 11"/>
          <p:cNvSpPr/>
          <p:nvPr/>
        </p:nvSpPr>
        <p:spPr>
          <a:xfrm rot="19214791">
            <a:off x="1438416" y="1435545"/>
            <a:ext cx="1706920" cy="1409766"/>
          </a:xfrm>
          <a:custGeom>
            <a:avLst/>
            <a:gdLst/>
            <a:ahLst/>
            <a:cxnLst/>
            <a:rect l="l" t="t" r="r" b="b"/>
            <a:pathLst>
              <a:path w="3738467" h="2978188">
                <a:moveTo>
                  <a:pt x="971976" y="2351312"/>
                </a:moveTo>
                <a:cubicBezTo>
                  <a:pt x="984819" y="2370765"/>
                  <a:pt x="881811" y="2472489"/>
                  <a:pt x="772790" y="2534899"/>
                </a:cubicBezTo>
                <a:cubicBezTo>
                  <a:pt x="663769" y="2597310"/>
                  <a:pt x="603777" y="2524617"/>
                  <a:pt x="720961" y="2449117"/>
                </a:cubicBezTo>
                <a:cubicBezTo>
                  <a:pt x="838145" y="2373616"/>
                  <a:pt x="960442" y="2336265"/>
                  <a:pt x="971976" y="2351312"/>
                </a:cubicBezTo>
                <a:close/>
                <a:moveTo>
                  <a:pt x="440219" y="1640810"/>
                </a:moveTo>
                <a:cubicBezTo>
                  <a:pt x="444470" y="1644983"/>
                  <a:pt x="446664" y="1648732"/>
                  <a:pt x="446567" y="1651898"/>
                </a:cubicBezTo>
                <a:cubicBezTo>
                  <a:pt x="443587" y="1682920"/>
                  <a:pt x="265610" y="1703619"/>
                  <a:pt x="112685" y="1678212"/>
                </a:cubicBezTo>
                <a:cubicBezTo>
                  <a:pt x="-40240" y="1652805"/>
                  <a:pt x="-40559" y="1526904"/>
                  <a:pt x="130409" y="1545412"/>
                </a:cubicBezTo>
                <a:cubicBezTo>
                  <a:pt x="280004" y="1561607"/>
                  <a:pt x="410462" y="1611599"/>
                  <a:pt x="440219" y="1640810"/>
                </a:cubicBezTo>
                <a:close/>
                <a:moveTo>
                  <a:pt x="1753494" y="2619669"/>
                </a:moveTo>
                <a:cubicBezTo>
                  <a:pt x="1774702" y="2648336"/>
                  <a:pt x="1796707" y="2770540"/>
                  <a:pt x="1790922" y="2880305"/>
                </a:cubicBezTo>
                <a:cubicBezTo>
                  <a:pt x="1784309" y="3005752"/>
                  <a:pt x="1690707" y="3016790"/>
                  <a:pt x="1690740" y="2877389"/>
                </a:cubicBezTo>
                <a:cubicBezTo>
                  <a:pt x="1690773" y="2737990"/>
                  <a:pt x="1725641" y="2614961"/>
                  <a:pt x="1744538" y="2613419"/>
                </a:cubicBezTo>
                <a:cubicBezTo>
                  <a:pt x="1747451" y="2613388"/>
                  <a:pt x="1750464" y="2615574"/>
                  <a:pt x="1753494" y="2619669"/>
                </a:cubicBezTo>
                <a:close/>
                <a:moveTo>
                  <a:pt x="2114543" y="2685136"/>
                </a:moveTo>
                <a:cubicBezTo>
                  <a:pt x="2145286" y="2707061"/>
                  <a:pt x="2194168" y="2767825"/>
                  <a:pt x="2222955" y="2831723"/>
                </a:cubicBezTo>
                <a:cubicBezTo>
                  <a:pt x="2261337" y="2916922"/>
                  <a:pt x="2187724" y="2965987"/>
                  <a:pt x="2139018" y="2874581"/>
                </a:cubicBezTo>
                <a:cubicBezTo>
                  <a:pt x="2090313" y="2783176"/>
                  <a:pt x="2076161" y="2686935"/>
                  <a:pt x="2091263" y="2677481"/>
                </a:cubicBezTo>
                <a:cubicBezTo>
                  <a:pt x="2096064" y="2674836"/>
                  <a:pt x="2104295" y="2677827"/>
                  <a:pt x="2114543" y="2685136"/>
                </a:cubicBezTo>
                <a:close/>
                <a:moveTo>
                  <a:pt x="2262358" y="2502395"/>
                </a:moveTo>
                <a:cubicBezTo>
                  <a:pt x="2288838" y="2528893"/>
                  <a:pt x="2324180" y="2595972"/>
                  <a:pt x="2337655" y="2662549"/>
                </a:cubicBezTo>
                <a:cubicBezTo>
                  <a:pt x="2355622" y="2751319"/>
                  <a:pt x="2265702" y="2785678"/>
                  <a:pt x="2238542" y="2689122"/>
                </a:cubicBezTo>
                <a:cubicBezTo>
                  <a:pt x="2211383" y="2592566"/>
                  <a:pt x="2221682" y="2497406"/>
                  <a:pt x="2239969" y="2490946"/>
                </a:cubicBezTo>
                <a:cubicBezTo>
                  <a:pt x="2245689" y="2489239"/>
                  <a:pt x="2253531" y="2493562"/>
                  <a:pt x="2262358" y="2502395"/>
                </a:cubicBezTo>
                <a:close/>
                <a:moveTo>
                  <a:pt x="663604" y="982337"/>
                </a:moveTo>
                <a:cubicBezTo>
                  <a:pt x="674070" y="991963"/>
                  <a:pt x="679730" y="1000744"/>
                  <a:pt x="679364" y="1007413"/>
                </a:cubicBezTo>
                <a:cubicBezTo>
                  <a:pt x="676217" y="1040166"/>
                  <a:pt x="556803" y="1068602"/>
                  <a:pt x="455814" y="1047586"/>
                </a:cubicBezTo>
                <a:cubicBezTo>
                  <a:pt x="354824" y="1026570"/>
                  <a:pt x="359319" y="894106"/>
                  <a:pt x="472593" y="907188"/>
                </a:cubicBezTo>
                <a:cubicBezTo>
                  <a:pt x="557549" y="916999"/>
                  <a:pt x="632204" y="953465"/>
                  <a:pt x="663604" y="982337"/>
                </a:cubicBezTo>
                <a:close/>
                <a:moveTo>
                  <a:pt x="3108747" y="2369042"/>
                </a:moveTo>
                <a:cubicBezTo>
                  <a:pt x="3184281" y="2439118"/>
                  <a:pt x="3134288" y="2532758"/>
                  <a:pt x="3005610" y="2474987"/>
                </a:cubicBezTo>
                <a:cubicBezTo>
                  <a:pt x="2858549" y="2408962"/>
                  <a:pt x="2749577" y="2303603"/>
                  <a:pt x="2759243" y="2277333"/>
                </a:cubicBezTo>
                <a:cubicBezTo>
                  <a:pt x="2772903" y="2245709"/>
                  <a:pt x="2940144" y="2272648"/>
                  <a:pt x="3068552" y="2340961"/>
                </a:cubicBezTo>
                <a:cubicBezTo>
                  <a:pt x="3084603" y="2349500"/>
                  <a:pt x="3097955" y="2359030"/>
                  <a:pt x="3108747" y="2369042"/>
                </a:cubicBezTo>
                <a:close/>
                <a:moveTo>
                  <a:pt x="1305800" y="201819"/>
                </a:moveTo>
                <a:lnTo>
                  <a:pt x="1321193" y="216342"/>
                </a:lnTo>
                <a:cubicBezTo>
                  <a:pt x="1322605" y="216212"/>
                  <a:pt x="1323599" y="216816"/>
                  <a:pt x="1324585" y="217444"/>
                </a:cubicBezTo>
                <a:cubicBezTo>
                  <a:pt x="1360072" y="240052"/>
                  <a:pt x="1371467" y="285650"/>
                  <a:pt x="1350037" y="319289"/>
                </a:cubicBezTo>
                <a:lnTo>
                  <a:pt x="1336066" y="333495"/>
                </a:lnTo>
                <a:cubicBezTo>
                  <a:pt x="1336048" y="335357"/>
                  <a:pt x="1335207" y="336787"/>
                  <a:pt x="1334309" y="338196"/>
                </a:cubicBezTo>
                <a:cubicBezTo>
                  <a:pt x="1312878" y="371835"/>
                  <a:pt x="1266737" y="380777"/>
                  <a:pt x="1231249" y="358169"/>
                </a:cubicBezTo>
                <a:cubicBezTo>
                  <a:pt x="1214773" y="347672"/>
                  <a:pt x="1203490" y="332219"/>
                  <a:pt x="1198911" y="315112"/>
                </a:cubicBezTo>
                <a:cubicBezTo>
                  <a:pt x="1168435" y="292168"/>
                  <a:pt x="1160025" y="250612"/>
                  <a:pt x="1179929" y="219371"/>
                </a:cubicBezTo>
                <a:cubicBezTo>
                  <a:pt x="1197193" y="192272"/>
                  <a:pt x="1230494" y="181200"/>
                  <a:pt x="1261079" y="190695"/>
                </a:cubicBezTo>
                <a:cubicBezTo>
                  <a:pt x="1276170" y="188898"/>
                  <a:pt x="1291813" y="192908"/>
                  <a:pt x="1305800" y="201819"/>
                </a:cubicBezTo>
                <a:close/>
                <a:moveTo>
                  <a:pt x="3195088" y="1183562"/>
                </a:moveTo>
                <a:cubicBezTo>
                  <a:pt x="3206182" y="1191026"/>
                  <a:pt x="3212317" y="1199231"/>
                  <a:pt x="3212317" y="1207844"/>
                </a:cubicBezTo>
                <a:cubicBezTo>
                  <a:pt x="3212317" y="1242297"/>
                  <a:pt x="3114160" y="1270227"/>
                  <a:pt x="2993078" y="1270227"/>
                </a:cubicBezTo>
                <a:cubicBezTo>
                  <a:pt x="2871996" y="1270227"/>
                  <a:pt x="2773839" y="1242297"/>
                  <a:pt x="2773839" y="1207844"/>
                </a:cubicBezTo>
                <a:cubicBezTo>
                  <a:pt x="2773839" y="1173392"/>
                  <a:pt x="2871996" y="1145461"/>
                  <a:pt x="2993078" y="1145461"/>
                </a:cubicBezTo>
                <a:cubicBezTo>
                  <a:pt x="3083890" y="1145461"/>
                  <a:pt x="3161806" y="1161172"/>
                  <a:pt x="3195088" y="1183562"/>
                </a:cubicBezTo>
                <a:close/>
                <a:moveTo>
                  <a:pt x="1939530" y="8238"/>
                </a:moveTo>
                <a:cubicBezTo>
                  <a:pt x="1961242" y="25536"/>
                  <a:pt x="1977873" y="70348"/>
                  <a:pt x="1976964" y="145219"/>
                </a:cubicBezTo>
                <a:cubicBezTo>
                  <a:pt x="1975313" y="281191"/>
                  <a:pt x="1952712" y="405994"/>
                  <a:pt x="1930237" y="472222"/>
                </a:cubicBezTo>
                <a:cubicBezTo>
                  <a:pt x="1965291" y="557535"/>
                  <a:pt x="2040946" y="633184"/>
                  <a:pt x="2081570" y="677980"/>
                </a:cubicBezTo>
                <a:cubicBezTo>
                  <a:pt x="2124809" y="670169"/>
                  <a:pt x="2168124" y="663863"/>
                  <a:pt x="2211279" y="658212"/>
                </a:cubicBezTo>
                <a:cubicBezTo>
                  <a:pt x="2247642" y="712017"/>
                  <a:pt x="2279511" y="766226"/>
                  <a:pt x="2306778" y="820980"/>
                </a:cubicBezTo>
                <a:cubicBezTo>
                  <a:pt x="2406067" y="838450"/>
                  <a:pt x="2503996" y="859995"/>
                  <a:pt x="2600284" y="881686"/>
                </a:cubicBezTo>
                <a:cubicBezTo>
                  <a:pt x="2596396" y="958600"/>
                  <a:pt x="2590865" y="1035996"/>
                  <a:pt x="2581745" y="1113531"/>
                </a:cubicBezTo>
                <a:cubicBezTo>
                  <a:pt x="2641229" y="1147049"/>
                  <a:pt x="2699798" y="1181367"/>
                  <a:pt x="2757625" y="1215517"/>
                </a:cubicBezTo>
                <a:cubicBezTo>
                  <a:pt x="2727691" y="1294470"/>
                  <a:pt x="2695696" y="1373368"/>
                  <a:pt x="2659800" y="1451199"/>
                </a:cubicBezTo>
                <a:lnTo>
                  <a:pt x="2677592" y="1482440"/>
                </a:lnTo>
                <a:cubicBezTo>
                  <a:pt x="2697194" y="1506537"/>
                  <a:pt x="2716168" y="1530975"/>
                  <a:pt x="2735011" y="1555322"/>
                </a:cubicBezTo>
                <a:lnTo>
                  <a:pt x="2722666" y="1568236"/>
                </a:lnTo>
                <a:cubicBezTo>
                  <a:pt x="2742326" y="1681663"/>
                  <a:pt x="2819272" y="1785875"/>
                  <a:pt x="2932312" y="1852371"/>
                </a:cubicBezTo>
                <a:cubicBezTo>
                  <a:pt x="3011040" y="1836501"/>
                  <a:pt x="3283464" y="1845134"/>
                  <a:pt x="3524794" y="1882263"/>
                </a:cubicBezTo>
                <a:cubicBezTo>
                  <a:pt x="3808997" y="1925988"/>
                  <a:pt x="3818187" y="2042954"/>
                  <a:pt x="3501129" y="2003260"/>
                </a:cubicBezTo>
                <a:cubicBezTo>
                  <a:pt x="3234420" y="1969870"/>
                  <a:pt x="2998253" y="1909800"/>
                  <a:pt x="2929876" y="1877451"/>
                </a:cubicBezTo>
                <a:cubicBezTo>
                  <a:pt x="2815371" y="1879266"/>
                  <a:pt x="2697100" y="1920720"/>
                  <a:pt x="2675591" y="1982954"/>
                </a:cubicBezTo>
                <a:cubicBezTo>
                  <a:pt x="2688540" y="2064832"/>
                  <a:pt x="2699280" y="2146547"/>
                  <a:pt x="2709546" y="2227248"/>
                </a:cubicBezTo>
                <a:cubicBezTo>
                  <a:pt x="2594679" y="2262478"/>
                  <a:pt x="2477346" y="2294347"/>
                  <a:pt x="2356697" y="2317134"/>
                </a:cubicBezTo>
                <a:cubicBezTo>
                  <a:pt x="2343556" y="2371075"/>
                  <a:pt x="2329929" y="2424582"/>
                  <a:pt x="2316272" y="2477584"/>
                </a:cubicBezTo>
                <a:cubicBezTo>
                  <a:pt x="2192608" y="2467530"/>
                  <a:pt x="2067825" y="2453174"/>
                  <a:pt x="1943161" y="2429569"/>
                </a:cubicBezTo>
                <a:cubicBezTo>
                  <a:pt x="1907923" y="2462440"/>
                  <a:pt x="1870527" y="2494815"/>
                  <a:pt x="1831103" y="2526920"/>
                </a:cubicBezTo>
                <a:lnTo>
                  <a:pt x="1702346" y="2465597"/>
                </a:lnTo>
                <a:cubicBezTo>
                  <a:pt x="1645142" y="2493957"/>
                  <a:pt x="1584603" y="2520454"/>
                  <a:pt x="1520702" y="2545352"/>
                </a:cubicBezTo>
                <a:lnTo>
                  <a:pt x="1408838" y="2439801"/>
                </a:lnTo>
                <a:lnTo>
                  <a:pt x="1365863" y="2454334"/>
                </a:lnTo>
                <a:cubicBezTo>
                  <a:pt x="1364393" y="2503899"/>
                  <a:pt x="1339040" y="2603865"/>
                  <a:pt x="1298687" y="2687884"/>
                </a:cubicBezTo>
                <a:cubicBezTo>
                  <a:pt x="1244300" y="2801122"/>
                  <a:pt x="1153660" y="2775282"/>
                  <a:pt x="1207345" y="2646634"/>
                </a:cubicBezTo>
                <a:cubicBezTo>
                  <a:pt x="1249568" y="2545454"/>
                  <a:pt x="1307780" y="2461915"/>
                  <a:pt x="1339758" y="2434005"/>
                </a:cubicBezTo>
                <a:cubicBezTo>
                  <a:pt x="1305094" y="2400158"/>
                  <a:pt x="1273570" y="2365174"/>
                  <a:pt x="1244638" y="2329572"/>
                </a:cubicBezTo>
                <a:cubicBezTo>
                  <a:pt x="1195855" y="2332789"/>
                  <a:pt x="1145673" y="2333965"/>
                  <a:pt x="1094057" y="2333594"/>
                </a:cubicBezTo>
                <a:cubicBezTo>
                  <a:pt x="1057119" y="2261760"/>
                  <a:pt x="1026027" y="2191212"/>
                  <a:pt x="1000537" y="2121820"/>
                </a:cubicBezTo>
                <a:cubicBezTo>
                  <a:pt x="967382" y="2104358"/>
                  <a:pt x="934126" y="2085481"/>
                  <a:pt x="900610" y="2065423"/>
                </a:cubicBezTo>
                <a:lnTo>
                  <a:pt x="904124" y="2020324"/>
                </a:lnTo>
                <a:cubicBezTo>
                  <a:pt x="860761" y="1994580"/>
                  <a:pt x="817251" y="1966419"/>
                  <a:pt x="773405" y="1936028"/>
                </a:cubicBezTo>
                <a:cubicBezTo>
                  <a:pt x="779930" y="1883663"/>
                  <a:pt x="788206" y="1833159"/>
                  <a:pt x="798876" y="1784582"/>
                </a:cubicBezTo>
                <a:lnTo>
                  <a:pt x="770461" y="1749953"/>
                </a:lnTo>
                <a:cubicBezTo>
                  <a:pt x="746379" y="1751142"/>
                  <a:pt x="722153" y="1751530"/>
                  <a:pt x="698314" y="1751074"/>
                </a:cubicBezTo>
                <a:cubicBezTo>
                  <a:pt x="518473" y="1747636"/>
                  <a:pt x="499393" y="1626005"/>
                  <a:pt x="698981" y="1620285"/>
                </a:cubicBezTo>
                <a:lnTo>
                  <a:pt x="714078" y="1620263"/>
                </a:lnTo>
                <a:cubicBezTo>
                  <a:pt x="757377" y="1531044"/>
                  <a:pt x="805044" y="1450361"/>
                  <a:pt x="856461" y="1377441"/>
                </a:cubicBezTo>
                <a:cubicBezTo>
                  <a:pt x="825630" y="1266420"/>
                  <a:pt x="803080" y="1153892"/>
                  <a:pt x="784977" y="1042313"/>
                </a:cubicBezTo>
                <a:cubicBezTo>
                  <a:pt x="818170" y="1018369"/>
                  <a:pt x="851578" y="996205"/>
                  <a:pt x="885477" y="976214"/>
                </a:cubicBezTo>
                <a:cubicBezTo>
                  <a:pt x="944988" y="904973"/>
                  <a:pt x="893516" y="763946"/>
                  <a:pt x="844269" y="627670"/>
                </a:cubicBezTo>
                <a:cubicBezTo>
                  <a:pt x="785094" y="603471"/>
                  <a:pt x="658371" y="507817"/>
                  <a:pt x="563143" y="401692"/>
                </a:cubicBezTo>
                <a:cubicBezTo>
                  <a:pt x="443011" y="267814"/>
                  <a:pt x="518958" y="170911"/>
                  <a:pt x="659254" y="312985"/>
                </a:cubicBezTo>
                <a:cubicBezTo>
                  <a:pt x="777826" y="433059"/>
                  <a:pt x="861484" y="563986"/>
                  <a:pt x="874415" y="613168"/>
                </a:cubicBezTo>
                <a:cubicBezTo>
                  <a:pt x="965629" y="686170"/>
                  <a:pt x="1114149" y="730610"/>
                  <a:pt x="1161335" y="651170"/>
                </a:cubicBezTo>
                <a:cubicBezTo>
                  <a:pt x="1184549" y="607668"/>
                  <a:pt x="1208683" y="564894"/>
                  <a:pt x="1233344" y="522784"/>
                </a:cubicBezTo>
                <a:cubicBezTo>
                  <a:pt x="1353966" y="530717"/>
                  <a:pt x="1466143" y="551811"/>
                  <a:pt x="1570499" y="585356"/>
                </a:cubicBezTo>
                <a:cubicBezTo>
                  <a:pt x="1587930" y="564024"/>
                  <a:pt x="1606455" y="543771"/>
                  <a:pt x="1625097" y="523759"/>
                </a:cubicBezTo>
                <a:cubicBezTo>
                  <a:pt x="1680928" y="540169"/>
                  <a:pt x="1720825" y="616135"/>
                  <a:pt x="1771391" y="638109"/>
                </a:cubicBezTo>
                <a:cubicBezTo>
                  <a:pt x="1803957" y="620751"/>
                  <a:pt x="1837522" y="569277"/>
                  <a:pt x="1877817" y="482739"/>
                </a:cubicBezTo>
                <a:cubicBezTo>
                  <a:pt x="1855774" y="414921"/>
                  <a:pt x="1838427" y="270657"/>
                  <a:pt x="1846311" y="139217"/>
                </a:cubicBezTo>
                <a:cubicBezTo>
                  <a:pt x="1853042" y="26998"/>
                  <a:pt x="1903343" y="-20593"/>
                  <a:pt x="1939530" y="8238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62" name="椭圆 11"/>
          <p:cNvSpPr/>
          <p:nvPr/>
        </p:nvSpPr>
        <p:spPr>
          <a:xfrm rot="19214791">
            <a:off x="2996255" y="2721270"/>
            <a:ext cx="1706920" cy="1409766"/>
          </a:xfrm>
          <a:custGeom>
            <a:avLst/>
            <a:gdLst/>
            <a:ahLst/>
            <a:cxnLst/>
            <a:rect l="l" t="t" r="r" b="b"/>
            <a:pathLst>
              <a:path w="3738467" h="2978188">
                <a:moveTo>
                  <a:pt x="971976" y="2351312"/>
                </a:moveTo>
                <a:cubicBezTo>
                  <a:pt x="984819" y="2370765"/>
                  <a:pt x="881811" y="2472489"/>
                  <a:pt x="772790" y="2534899"/>
                </a:cubicBezTo>
                <a:cubicBezTo>
                  <a:pt x="663769" y="2597310"/>
                  <a:pt x="603777" y="2524617"/>
                  <a:pt x="720961" y="2449117"/>
                </a:cubicBezTo>
                <a:cubicBezTo>
                  <a:pt x="838145" y="2373616"/>
                  <a:pt x="960442" y="2336265"/>
                  <a:pt x="971976" y="2351312"/>
                </a:cubicBezTo>
                <a:close/>
                <a:moveTo>
                  <a:pt x="440219" y="1640810"/>
                </a:moveTo>
                <a:cubicBezTo>
                  <a:pt x="444470" y="1644983"/>
                  <a:pt x="446664" y="1648732"/>
                  <a:pt x="446567" y="1651898"/>
                </a:cubicBezTo>
                <a:cubicBezTo>
                  <a:pt x="443587" y="1682920"/>
                  <a:pt x="265610" y="1703619"/>
                  <a:pt x="112685" y="1678212"/>
                </a:cubicBezTo>
                <a:cubicBezTo>
                  <a:pt x="-40240" y="1652805"/>
                  <a:pt x="-40559" y="1526904"/>
                  <a:pt x="130409" y="1545412"/>
                </a:cubicBezTo>
                <a:cubicBezTo>
                  <a:pt x="280004" y="1561607"/>
                  <a:pt x="410462" y="1611599"/>
                  <a:pt x="440219" y="1640810"/>
                </a:cubicBezTo>
                <a:close/>
                <a:moveTo>
                  <a:pt x="1753494" y="2619669"/>
                </a:moveTo>
                <a:cubicBezTo>
                  <a:pt x="1774702" y="2648336"/>
                  <a:pt x="1796707" y="2770540"/>
                  <a:pt x="1790922" y="2880305"/>
                </a:cubicBezTo>
                <a:cubicBezTo>
                  <a:pt x="1784309" y="3005752"/>
                  <a:pt x="1690707" y="3016790"/>
                  <a:pt x="1690740" y="2877389"/>
                </a:cubicBezTo>
                <a:cubicBezTo>
                  <a:pt x="1690773" y="2737990"/>
                  <a:pt x="1725641" y="2614961"/>
                  <a:pt x="1744538" y="2613419"/>
                </a:cubicBezTo>
                <a:cubicBezTo>
                  <a:pt x="1747451" y="2613388"/>
                  <a:pt x="1750464" y="2615574"/>
                  <a:pt x="1753494" y="2619669"/>
                </a:cubicBezTo>
                <a:close/>
                <a:moveTo>
                  <a:pt x="2114543" y="2685136"/>
                </a:moveTo>
                <a:cubicBezTo>
                  <a:pt x="2145286" y="2707061"/>
                  <a:pt x="2194168" y="2767825"/>
                  <a:pt x="2222955" y="2831723"/>
                </a:cubicBezTo>
                <a:cubicBezTo>
                  <a:pt x="2261337" y="2916922"/>
                  <a:pt x="2187724" y="2965987"/>
                  <a:pt x="2139018" y="2874581"/>
                </a:cubicBezTo>
                <a:cubicBezTo>
                  <a:pt x="2090313" y="2783176"/>
                  <a:pt x="2076161" y="2686935"/>
                  <a:pt x="2091263" y="2677481"/>
                </a:cubicBezTo>
                <a:cubicBezTo>
                  <a:pt x="2096064" y="2674836"/>
                  <a:pt x="2104295" y="2677827"/>
                  <a:pt x="2114543" y="2685136"/>
                </a:cubicBezTo>
                <a:close/>
                <a:moveTo>
                  <a:pt x="2262358" y="2502395"/>
                </a:moveTo>
                <a:cubicBezTo>
                  <a:pt x="2288838" y="2528893"/>
                  <a:pt x="2324180" y="2595972"/>
                  <a:pt x="2337655" y="2662549"/>
                </a:cubicBezTo>
                <a:cubicBezTo>
                  <a:pt x="2355622" y="2751319"/>
                  <a:pt x="2265702" y="2785678"/>
                  <a:pt x="2238542" y="2689122"/>
                </a:cubicBezTo>
                <a:cubicBezTo>
                  <a:pt x="2211383" y="2592566"/>
                  <a:pt x="2221682" y="2497406"/>
                  <a:pt x="2239969" y="2490946"/>
                </a:cubicBezTo>
                <a:cubicBezTo>
                  <a:pt x="2245689" y="2489239"/>
                  <a:pt x="2253531" y="2493562"/>
                  <a:pt x="2262358" y="2502395"/>
                </a:cubicBezTo>
                <a:close/>
                <a:moveTo>
                  <a:pt x="663604" y="982337"/>
                </a:moveTo>
                <a:cubicBezTo>
                  <a:pt x="674070" y="991963"/>
                  <a:pt x="679730" y="1000744"/>
                  <a:pt x="679364" y="1007413"/>
                </a:cubicBezTo>
                <a:cubicBezTo>
                  <a:pt x="676217" y="1040166"/>
                  <a:pt x="556803" y="1068602"/>
                  <a:pt x="455814" y="1047586"/>
                </a:cubicBezTo>
                <a:cubicBezTo>
                  <a:pt x="354824" y="1026570"/>
                  <a:pt x="359319" y="894106"/>
                  <a:pt x="472593" y="907188"/>
                </a:cubicBezTo>
                <a:cubicBezTo>
                  <a:pt x="557549" y="916999"/>
                  <a:pt x="632204" y="953465"/>
                  <a:pt x="663604" y="982337"/>
                </a:cubicBezTo>
                <a:close/>
                <a:moveTo>
                  <a:pt x="3108747" y="2369042"/>
                </a:moveTo>
                <a:cubicBezTo>
                  <a:pt x="3184281" y="2439118"/>
                  <a:pt x="3134288" y="2532758"/>
                  <a:pt x="3005610" y="2474987"/>
                </a:cubicBezTo>
                <a:cubicBezTo>
                  <a:pt x="2858549" y="2408962"/>
                  <a:pt x="2749577" y="2303603"/>
                  <a:pt x="2759243" y="2277333"/>
                </a:cubicBezTo>
                <a:cubicBezTo>
                  <a:pt x="2772903" y="2245709"/>
                  <a:pt x="2940144" y="2272648"/>
                  <a:pt x="3068552" y="2340961"/>
                </a:cubicBezTo>
                <a:cubicBezTo>
                  <a:pt x="3084603" y="2349500"/>
                  <a:pt x="3097955" y="2359030"/>
                  <a:pt x="3108747" y="2369042"/>
                </a:cubicBezTo>
                <a:close/>
                <a:moveTo>
                  <a:pt x="1305800" y="201819"/>
                </a:moveTo>
                <a:lnTo>
                  <a:pt x="1321193" y="216342"/>
                </a:lnTo>
                <a:cubicBezTo>
                  <a:pt x="1322605" y="216212"/>
                  <a:pt x="1323599" y="216816"/>
                  <a:pt x="1324585" y="217444"/>
                </a:cubicBezTo>
                <a:cubicBezTo>
                  <a:pt x="1360072" y="240052"/>
                  <a:pt x="1371467" y="285650"/>
                  <a:pt x="1350037" y="319289"/>
                </a:cubicBezTo>
                <a:lnTo>
                  <a:pt x="1336066" y="333495"/>
                </a:lnTo>
                <a:cubicBezTo>
                  <a:pt x="1336048" y="335357"/>
                  <a:pt x="1335207" y="336787"/>
                  <a:pt x="1334309" y="338196"/>
                </a:cubicBezTo>
                <a:cubicBezTo>
                  <a:pt x="1312878" y="371835"/>
                  <a:pt x="1266737" y="380777"/>
                  <a:pt x="1231249" y="358169"/>
                </a:cubicBezTo>
                <a:cubicBezTo>
                  <a:pt x="1214773" y="347672"/>
                  <a:pt x="1203490" y="332219"/>
                  <a:pt x="1198911" y="315112"/>
                </a:cubicBezTo>
                <a:cubicBezTo>
                  <a:pt x="1168435" y="292168"/>
                  <a:pt x="1160025" y="250612"/>
                  <a:pt x="1179929" y="219371"/>
                </a:cubicBezTo>
                <a:cubicBezTo>
                  <a:pt x="1197193" y="192272"/>
                  <a:pt x="1230494" y="181200"/>
                  <a:pt x="1261079" y="190695"/>
                </a:cubicBezTo>
                <a:cubicBezTo>
                  <a:pt x="1276170" y="188898"/>
                  <a:pt x="1291813" y="192908"/>
                  <a:pt x="1305800" y="201819"/>
                </a:cubicBezTo>
                <a:close/>
                <a:moveTo>
                  <a:pt x="3195088" y="1183562"/>
                </a:moveTo>
                <a:cubicBezTo>
                  <a:pt x="3206182" y="1191026"/>
                  <a:pt x="3212317" y="1199231"/>
                  <a:pt x="3212317" y="1207844"/>
                </a:cubicBezTo>
                <a:cubicBezTo>
                  <a:pt x="3212317" y="1242297"/>
                  <a:pt x="3114160" y="1270227"/>
                  <a:pt x="2993078" y="1270227"/>
                </a:cubicBezTo>
                <a:cubicBezTo>
                  <a:pt x="2871996" y="1270227"/>
                  <a:pt x="2773839" y="1242297"/>
                  <a:pt x="2773839" y="1207844"/>
                </a:cubicBezTo>
                <a:cubicBezTo>
                  <a:pt x="2773839" y="1173392"/>
                  <a:pt x="2871996" y="1145461"/>
                  <a:pt x="2993078" y="1145461"/>
                </a:cubicBezTo>
                <a:cubicBezTo>
                  <a:pt x="3083890" y="1145461"/>
                  <a:pt x="3161806" y="1161172"/>
                  <a:pt x="3195088" y="1183562"/>
                </a:cubicBezTo>
                <a:close/>
                <a:moveTo>
                  <a:pt x="1939530" y="8238"/>
                </a:moveTo>
                <a:cubicBezTo>
                  <a:pt x="1961242" y="25536"/>
                  <a:pt x="1977873" y="70348"/>
                  <a:pt x="1976964" y="145219"/>
                </a:cubicBezTo>
                <a:cubicBezTo>
                  <a:pt x="1975313" y="281191"/>
                  <a:pt x="1952712" y="405994"/>
                  <a:pt x="1930237" y="472222"/>
                </a:cubicBezTo>
                <a:cubicBezTo>
                  <a:pt x="1965291" y="557535"/>
                  <a:pt x="2040946" y="633184"/>
                  <a:pt x="2081570" y="677980"/>
                </a:cubicBezTo>
                <a:cubicBezTo>
                  <a:pt x="2124809" y="670169"/>
                  <a:pt x="2168124" y="663863"/>
                  <a:pt x="2211279" y="658212"/>
                </a:cubicBezTo>
                <a:cubicBezTo>
                  <a:pt x="2247642" y="712017"/>
                  <a:pt x="2279511" y="766226"/>
                  <a:pt x="2306778" y="820980"/>
                </a:cubicBezTo>
                <a:cubicBezTo>
                  <a:pt x="2406067" y="838450"/>
                  <a:pt x="2503996" y="859995"/>
                  <a:pt x="2600284" y="881686"/>
                </a:cubicBezTo>
                <a:cubicBezTo>
                  <a:pt x="2596396" y="958600"/>
                  <a:pt x="2590865" y="1035996"/>
                  <a:pt x="2581745" y="1113531"/>
                </a:cubicBezTo>
                <a:cubicBezTo>
                  <a:pt x="2641229" y="1147049"/>
                  <a:pt x="2699798" y="1181367"/>
                  <a:pt x="2757625" y="1215517"/>
                </a:cubicBezTo>
                <a:cubicBezTo>
                  <a:pt x="2727691" y="1294470"/>
                  <a:pt x="2695696" y="1373368"/>
                  <a:pt x="2659800" y="1451199"/>
                </a:cubicBezTo>
                <a:lnTo>
                  <a:pt x="2677592" y="1482440"/>
                </a:lnTo>
                <a:cubicBezTo>
                  <a:pt x="2697194" y="1506537"/>
                  <a:pt x="2716168" y="1530975"/>
                  <a:pt x="2735011" y="1555322"/>
                </a:cubicBezTo>
                <a:lnTo>
                  <a:pt x="2722666" y="1568236"/>
                </a:lnTo>
                <a:cubicBezTo>
                  <a:pt x="2742326" y="1681663"/>
                  <a:pt x="2819272" y="1785875"/>
                  <a:pt x="2932312" y="1852371"/>
                </a:cubicBezTo>
                <a:cubicBezTo>
                  <a:pt x="3011040" y="1836501"/>
                  <a:pt x="3283464" y="1845134"/>
                  <a:pt x="3524794" y="1882263"/>
                </a:cubicBezTo>
                <a:cubicBezTo>
                  <a:pt x="3808997" y="1925988"/>
                  <a:pt x="3818187" y="2042954"/>
                  <a:pt x="3501129" y="2003260"/>
                </a:cubicBezTo>
                <a:cubicBezTo>
                  <a:pt x="3234420" y="1969870"/>
                  <a:pt x="2998253" y="1909800"/>
                  <a:pt x="2929876" y="1877451"/>
                </a:cubicBezTo>
                <a:cubicBezTo>
                  <a:pt x="2815371" y="1879266"/>
                  <a:pt x="2697100" y="1920720"/>
                  <a:pt x="2675591" y="1982954"/>
                </a:cubicBezTo>
                <a:cubicBezTo>
                  <a:pt x="2688540" y="2064832"/>
                  <a:pt x="2699280" y="2146547"/>
                  <a:pt x="2709546" y="2227248"/>
                </a:cubicBezTo>
                <a:cubicBezTo>
                  <a:pt x="2594679" y="2262478"/>
                  <a:pt x="2477346" y="2294347"/>
                  <a:pt x="2356697" y="2317134"/>
                </a:cubicBezTo>
                <a:cubicBezTo>
                  <a:pt x="2343556" y="2371075"/>
                  <a:pt x="2329929" y="2424582"/>
                  <a:pt x="2316272" y="2477584"/>
                </a:cubicBezTo>
                <a:cubicBezTo>
                  <a:pt x="2192608" y="2467530"/>
                  <a:pt x="2067825" y="2453174"/>
                  <a:pt x="1943161" y="2429569"/>
                </a:cubicBezTo>
                <a:cubicBezTo>
                  <a:pt x="1907923" y="2462440"/>
                  <a:pt x="1870527" y="2494815"/>
                  <a:pt x="1831103" y="2526920"/>
                </a:cubicBezTo>
                <a:lnTo>
                  <a:pt x="1702346" y="2465597"/>
                </a:lnTo>
                <a:cubicBezTo>
                  <a:pt x="1645142" y="2493957"/>
                  <a:pt x="1584603" y="2520454"/>
                  <a:pt x="1520702" y="2545352"/>
                </a:cubicBezTo>
                <a:lnTo>
                  <a:pt x="1408838" y="2439801"/>
                </a:lnTo>
                <a:lnTo>
                  <a:pt x="1365863" y="2454334"/>
                </a:lnTo>
                <a:cubicBezTo>
                  <a:pt x="1364393" y="2503899"/>
                  <a:pt x="1339040" y="2603865"/>
                  <a:pt x="1298687" y="2687884"/>
                </a:cubicBezTo>
                <a:cubicBezTo>
                  <a:pt x="1244300" y="2801122"/>
                  <a:pt x="1153660" y="2775282"/>
                  <a:pt x="1207345" y="2646634"/>
                </a:cubicBezTo>
                <a:cubicBezTo>
                  <a:pt x="1249568" y="2545454"/>
                  <a:pt x="1307780" y="2461915"/>
                  <a:pt x="1339758" y="2434005"/>
                </a:cubicBezTo>
                <a:cubicBezTo>
                  <a:pt x="1305094" y="2400158"/>
                  <a:pt x="1273570" y="2365174"/>
                  <a:pt x="1244638" y="2329572"/>
                </a:cubicBezTo>
                <a:cubicBezTo>
                  <a:pt x="1195855" y="2332789"/>
                  <a:pt x="1145673" y="2333965"/>
                  <a:pt x="1094057" y="2333594"/>
                </a:cubicBezTo>
                <a:cubicBezTo>
                  <a:pt x="1057119" y="2261760"/>
                  <a:pt x="1026027" y="2191212"/>
                  <a:pt x="1000537" y="2121820"/>
                </a:cubicBezTo>
                <a:cubicBezTo>
                  <a:pt x="967382" y="2104358"/>
                  <a:pt x="934126" y="2085481"/>
                  <a:pt x="900610" y="2065423"/>
                </a:cubicBezTo>
                <a:lnTo>
                  <a:pt x="904124" y="2020324"/>
                </a:lnTo>
                <a:cubicBezTo>
                  <a:pt x="860761" y="1994580"/>
                  <a:pt x="817251" y="1966419"/>
                  <a:pt x="773405" y="1936028"/>
                </a:cubicBezTo>
                <a:cubicBezTo>
                  <a:pt x="779930" y="1883663"/>
                  <a:pt x="788206" y="1833159"/>
                  <a:pt x="798876" y="1784582"/>
                </a:cubicBezTo>
                <a:lnTo>
                  <a:pt x="770461" y="1749953"/>
                </a:lnTo>
                <a:cubicBezTo>
                  <a:pt x="746379" y="1751142"/>
                  <a:pt x="722153" y="1751530"/>
                  <a:pt x="698314" y="1751074"/>
                </a:cubicBezTo>
                <a:cubicBezTo>
                  <a:pt x="518473" y="1747636"/>
                  <a:pt x="499393" y="1626005"/>
                  <a:pt x="698981" y="1620285"/>
                </a:cubicBezTo>
                <a:lnTo>
                  <a:pt x="714078" y="1620263"/>
                </a:lnTo>
                <a:cubicBezTo>
                  <a:pt x="757377" y="1531044"/>
                  <a:pt x="805044" y="1450361"/>
                  <a:pt x="856461" y="1377441"/>
                </a:cubicBezTo>
                <a:cubicBezTo>
                  <a:pt x="825630" y="1266420"/>
                  <a:pt x="803080" y="1153892"/>
                  <a:pt x="784977" y="1042313"/>
                </a:cubicBezTo>
                <a:cubicBezTo>
                  <a:pt x="818170" y="1018369"/>
                  <a:pt x="851578" y="996205"/>
                  <a:pt x="885477" y="976214"/>
                </a:cubicBezTo>
                <a:cubicBezTo>
                  <a:pt x="944988" y="904973"/>
                  <a:pt x="893516" y="763946"/>
                  <a:pt x="844269" y="627670"/>
                </a:cubicBezTo>
                <a:cubicBezTo>
                  <a:pt x="785094" y="603471"/>
                  <a:pt x="658371" y="507817"/>
                  <a:pt x="563143" y="401692"/>
                </a:cubicBezTo>
                <a:cubicBezTo>
                  <a:pt x="443011" y="267814"/>
                  <a:pt x="518958" y="170911"/>
                  <a:pt x="659254" y="312985"/>
                </a:cubicBezTo>
                <a:cubicBezTo>
                  <a:pt x="777826" y="433059"/>
                  <a:pt x="861484" y="563986"/>
                  <a:pt x="874415" y="613168"/>
                </a:cubicBezTo>
                <a:cubicBezTo>
                  <a:pt x="965629" y="686170"/>
                  <a:pt x="1114149" y="730610"/>
                  <a:pt x="1161335" y="651170"/>
                </a:cubicBezTo>
                <a:cubicBezTo>
                  <a:pt x="1184549" y="607668"/>
                  <a:pt x="1208683" y="564894"/>
                  <a:pt x="1233344" y="522784"/>
                </a:cubicBezTo>
                <a:cubicBezTo>
                  <a:pt x="1353966" y="530717"/>
                  <a:pt x="1466143" y="551811"/>
                  <a:pt x="1570499" y="585356"/>
                </a:cubicBezTo>
                <a:cubicBezTo>
                  <a:pt x="1587930" y="564024"/>
                  <a:pt x="1606455" y="543771"/>
                  <a:pt x="1625097" y="523759"/>
                </a:cubicBezTo>
                <a:cubicBezTo>
                  <a:pt x="1680928" y="540169"/>
                  <a:pt x="1720825" y="616135"/>
                  <a:pt x="1771391" y="638109"/>
                </a:cubicBezTo>
                <a:cubicBezTo>
                  <a:pt x="1803957" y="620751"/>
                  <a:pt x="1837522" y="569277"/>
                  <a:pt x="1877817" y="482739"/>
                </a:cubicBezTo>
                <a:cubicBezTo>
                  <a:pt x="1855774" y="414921"/>
                  <a:pt x="1838427" y="270657"/>
                  <a:pt x="1846311" y="139217"/>
                </a:cubicBezTo>
                <a:cubicBezTo>
                  <a:pt x="1853042" y="26998"/>
                  <a:pt x="1903343" y="-20593"/>
                  <a:pt x="1939530" y="8238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63" name="椭圆 11"/>
          <p:cNvSpPr/>
          <p:nvPr/>
        </p:nvSpPr>
        <p:spPr>
          <a:xfrm rot="19214791">
            <a:off x="5904512" y="1951725"/>
            <a:ext cx="2082059" cy="1719598"/>
          </a:xfrm>
          <a:custGeom>
            <a:avLst/>
            <a:gdLst/>
            <a:ahLst/>
            <a:cxnLst/>
            <a:rect l="l" t="t" r="r" b="b"/>
            <a:pathLst>
              <a:path w="3738467" h="2978188">
                <a:moveTo>
                  <a:pt x="971976" y="2351312"/>
                </a:moveTo>
                <a:cubicBezTo>
                  <a:pt x="984819" y="2370765"/>
                  <a:pt x="881811" y="2472489"/>
                  <a:pt x="772790" y="2534899"/>
                </a:cubicBezTo>
                <a:cubicBezTo>
                  <a:pt x="663769" y="2597310"/>
                  <a:pt x="603777" y="2524617"/>
                  <a:pt x="720961" y="2449117"/>
                </a:cubicBezTo>
                <a:cubicBezTo>
                  <a:pt x="838145" y="2373616"/>
                  <a:pt x="960442" y="2336265"/>
                  <a:pt x="971976" y="2351312"/>
                </a:cubicBezTo>
                <a:close/>
                <a:moveTo>
                  <a:pt x="440219" y="1640810"/>
                </a:moveTo>
                <a:cubicBezTo>
                  <a:pt x="444470" y="1644983"/>
                  <a:pt x="446664" y="1648732"/>
                  <a:pt x="446567" y="1651898"/>
                </a:cubicBezTo>
                <a:cubicBezTo>
                  <a:pt x="443587" y="1682920"/>
                  <a:pt x="265610" y="1703619"/>
                  <a:pt x="112685" y="1678212"/>
                </a:cubicBezTo>
                <a:cubicBezTo>
                  <a:pt x="-40240" y="1652805"/>
                  <a:pt x="-40559" y="1526904"/>
                  <a:pt x="130409" y="1545412"/>
                </a:cubicBezTo>
                <a:cubicBezTo>
                  <a:pt x="280004" y="1561607"/>
                  <a:pt x="410462" y="1611599"/>
                  <a:pt x="440219" y="1640810"/>
                </a:cubicBezTo>
                <a:close/>
                <a:moveTo>
                  <a:pt x="1753494" y="2619669"/>
                </a:moveTo>
                <a:cubicBezTo>
                  <a:pt x="1774702" y="2648336"/>
                  <a:pt x="1796707" y="2770540"/>
                  <a:pt x="1790922" y="2880305"/>
                </a:cubicBezTo>
                <a:cubicBezTo>
                  <a:pt x="1784309" y="3005752"/>
                  <a:pt x="1690707" y="3016790"/>
                  <a:pt x="1690740" y="2877389"/>
                </a:cubicBezTo>
                <a:cubicBezTo>
                  <a:pt x="1690773" y="2737990"/>
                  <a:pt x="1725641" y="2614961"/>
                  <a:pt x="1744538" y="2613419"/>
                </a:cubicBezTo>
                <a:cubicBezTo>
                  <a:pt x="1747451" y="2613388"/>
                  <a:pt x="1750464" y="2615574"/>
                  <a:pt x="1753494" y="2619669"/>
                </a:cubicBezTo>
                <a:close/>
                <a:moveTo>
                  <a:pt x="2114543" y="2685136"/>
                </a:moveTo>
                <a:cubicBezTo>
                  <a:pt x="2145286" y="2707061"/>
                  <a:pt x="2194168" y="2767825"/>
                  <a:pt x="2222955" y="2831723"/>
                </a:cubicBezTo>
                <a:cubicBezTo>
                  <a:pt x="2261337" y="2916922"/>
                  <a:pt x="2187724" y="2965987"/>
                  <a:pt x="2139018" y="2874581"/>
                </a:cubicBezTo>
                <a:cubicBezTo>
                  <a:pt x="2090313" y="2783176"/>
                  <a:pt x="2076161" y="2686935"/>
                  <a:pt x="2091263" y="2677481"/>
                </a:cubicBezTo>
                <a:cubicBezTo>
                  <a:pt x="2096064" y="2674836"/>
                  <a:pt x="2104295" y="2677827"/>
                  <a:pt x="2114543" y="2685136"/>
                </a:cubicBezTo>
                <a:close/>
                <a:moveTo>
                  <a:pt x="2262358" y="2502395"/>
                </a:moveTo>
                <a:cubicBezTo>
                  <a:pt x="2288838" y="2528893"/>
                  <a:pt x="2324180" y="2595972"/>
                  <a:pt x="2337655" y="2662549"/>
                </a:cubicBezTo>
                <a:cubicBezTo>
                  <a:pt x="2355622" y="2751319"/>
                  <a:pt x="2265702" y="2785678"/>
                  <a:pt x="2238542" y="2689122"/>
                </a:cubicBezTo>
                <a:cubicBezTo>
                  <a:pt x="2211383" y="2592566"/>
                  <a:pt x="2221682" y="2497406"/>
                  <a:pt x="2239969" y="2490946"/>
                </a:cubicBezTo>
                <a:cubicBezTo>
                  <a:pt x="2245689" y="2489239"/>
                  <a:pt x="2253531" y="2493562"/>
                  <a:pt x="2262358" y="2502395"/>
                </a:cubicBezTo>
                <a:close/>
                <a:moveTo>
                  <a:pt x="663604" y="982337"/>
                </a:moveTo>
                <a:cubicBezTo>
                  <a:pt x="674070" y="991963"/>
                  <a:pt x="679730" y="1000744"/>
                  <a:pt x="679364" y="1007413"/>
                </a:cubicBezTo>
                <a:cubicBezTo>
                  <a:pt x="676217" y="1040166"/>
                  <a:pt x="556803" y="1068602"/>
                  <a:pt x="455814" y="1047586"/>
                </a:cubicBezTo>
                <a:cubicBezTo>
                  <a:pt x="354824" y="1026570"/>
                  <a:pt x="359319" y="894106"/>
                  <a:pt x="472593" y="907188"/>
                </a:cubicBezTo>
                <a:cubicBezTo>
                  <a:pt x="557549" y="916999"/>
                  <a:pt x="632204" y="953465"/>
                  <a:pt x="663604" y="982337"/>
                </a:cubicBezTo>
                <a:close/>
                <a:moveTo>
                  <a:pt x="3108747" y="2369042"/>
                </a:moveTo>
                <a:cubicBezTo>
                  <a:pt x="3184281" y="2439118"/>
                  <a:pt x="3134288" y="2532758"/>
                  <a:pt x="3005610" y="2474987"/>
                </a:cubicBezTo>
                <a:cubicBezTo>
                  <a:pt x="2858549" y="2408962"/>
                  <a:pt x="2749577" y="2303603"/>
                  <a:pt x="2759243" y="2277333"/>
                </a:cubicBezTo>
                <a:cubicBezTo>
                  <a:pt x="2772903" y="2245709"/>
                  <a:pt x="2940144" y="2272648"/>
                  <a:pt x="3068552" y="2340961"/>
                </a:cubicBezTo>
                <a:cubicBezTo>
                  <a:pt x="3084603" y="2349500"/>
                  <a:pt x="3097955" y="2359030"/>
                  <a:pt x="3108747" y="2369042"/>
                </a:cubicBezTo>
                <a:close/>
                <a:moveTo>
                  <a:pt x="1305800" y="201819"/>
                </a:moveTo>
                <a:lnTo>
                  <a:pt x="1321193" y="216342"/>
                </a:lnTo>
                <a:cubicBezTo>
                  <a:pt x="1322605" y="216212"/>
                  <a:pt x="1323599" y="216816"/>
                  <a:pt x="1324585" y="217444"/>
                </a:cubicBezTo>
                <a:cubicBezTo>
                  <a:pt x="1360072" y="240052"/>
                  <a:pt x="1371467" y="285650"/>
                  <a:pt x="1350037" y="319289"/>
                </a:cubicBezTo>
                <a:lnTo>
                  <a:pt x="1336066" y="333495"/>
                </a:lnTo>
                <a:cubicBezTo>
                  <a:pt x="1336048" y="335357"/>
                  <a:pt x="1335207" y="336787"/>
                  <a:pt x="1334309" y="338196"/>
                </a:cubicBezTo>
                <a:cubicBezTo>
                  <a:pt x="1312878" y="371835"/>
                  <a:pt x="1266737" y="380777"/>
                  <a:pt x="1231249" y="358169"/>
                </a:cubicBezTo>
                <a:cubicBezTo>
                  <a:pt x="1214773" y="347672"/>
                  <a:pt x="1203490" y="332219"/>
                  <a:pt x="1198911" y="315112"/>
                </a:cubicBezTo>
                <a:cubicBezTo>
                  <a:pt x="1168435" y="292168"/>
                  <a:pt x="1160025" y="250612"/>
                  <a:pt x="1179929" y="219371"/>
                </a:cubicBezTo>
                <a:cubicBezTo>
                  <a:pt x="1197193" y="192272"/>
                  <a:pt x="1230494" y="181200"/>
                  <a:pt x="1261079" y="190695"/>
                </a:cubicBezTo>
                <a:cubicBezTo>
                  <a:pt x="1276170" y="188898"/>
                  <a:pt x="1291813" y="192908"/>
                  <a:pt x="1305800" y="201819"/>
                </a:cubicBezTo>
                <a:close/>
                <a:moveTo>
                  <a:pt x="3195088" y="1183562"/>
                </a:moveTo>
                <a:cubicBezTo>
                  <a:pt x="3206182" y="1191026"/>
                  <a:pt x="3212317" y="1199231"/>
                  <a:pt x="3212317" y="1207844"/>
                </a:cubicBezTo>
                <a:cubicBezTo>
                  <a:pt x="3212317" y="1242297"/>
                  <a:pt x="3114160" y="1270227"/>
                  <a:pt x="2993078" y="1270227"/>
                </a:cubicBezTo>
                <a:cubicBezTo>
                  <a:pt x="2871996" y="1270227"/>
                  <a:pt x="2773839" y="1242297"/>
                  <a:pt x="2773839" y="1207844"/>
                </a:cubicBezTo>
                <a:cubicBezTo>
                  <a:pt x="2773839" y="1173392"/>
                  <a:pt x="2871996" y="1145461"/>
                  <a:pt x="2993078" y="1145461"/>
                </a:cubicBezTo>
                <a:cubicBezTo>
                  <a:pt x="3083890" y="1145461"/>
                  <a:pt x="3161806" y="1161172"/>
                  <a:pt x="3195088" y="1183562"/>
                </a:cubicBezTo>
                <a:close/>
                <a:moveTo>
                  <a:pt x="1939530" y="8238"/>
                </a:moveTo>
                <a:cubicBezTo>
                  <a:pt x="1961242" y="25536"/>
                  <a:pt x="1977873" y="70348"/>
                  <a:pt x="1976964" y="145219"/>
                </a:cubicBezTo>
                <a:cubicBezTo>
                  <a:pt x="1975313" y="281191"/>
                  <a:pt x="1952712" y="405994"/>
                  <a:pt x="1930237" y="472222"/>
                </a:cubicBezTo>
                <a:cubicBezTo>
                  <a:pt x="1965291" y="557535"/>
                  <a:pt x="2040946" y="633184"/>
                  <a:pt x="2081570" y="677980"/>
                </a:cubicBezTo>
                <a:cubicBezTo>
                  <a:pt x="2124809" y="670169"/>
                  <a:pt x="2168124" y="663863"/>
                  <a:pt x="2211279" y="658212"/>
                </a:cubicBezTo>
                <a:cubicBezTo>
                  <a:pt x="2247642" y="712017"/>
                  <a:pt x="2279511" y="766226"/>
                  <a:pt x="2306778" y="820980"/>
                </a:cubicBezTo>
                <a:cubicBezTo>
                  <a:pt x="2406067" y="838450"/>
                  <a:pt x="2503996" y="859995"/>
                  <a:pt x="2600284" y="881686"/>
                </a:cubicBezTo>
                <a:cubicBezTo>
                  <a:pt x="2596396" y="958600"/>
                  <a:pt x="2590865" y="1035996"/>
                  <a:pt x="2581745" y="1113531"/>
                </a:cubicBezTo>
                <a:cubicBezTo>
                  <a:pt x="2641229" y="1147049"/>
                  <a:pt x="2699798" y="1181367"/>
                  <a:pt x="2757625" y="1215517"/>
                </a:cubicBezTo>
                <a:cubicBezTo>
                  <a:pt x="2727691" y="1294470"/>
                  <a:pt x="2695696" y="1373368"/>
                  <a:pt x="2659800" y="1451199"/>
                </a:cubicBezTo>
                <a:lnTo>
                  <a:pt x="2677592" y="1482440"/>
                </a:lnTo>
                <a:cubicBezTo>
                  <a:pt x="2697194" y="1506537"/>
                  <a:pt x="2716168" y="1530975"/>
                  <a:pt x="2735011" y="1555322"/>
                </a:cubicBezTo>
                <a:lnTo>
                  <a:pt x="2722666" y="1568236"/>
                </a:lnTo>
                <a:cubicBezTo>
                  <a:pt x="2742326" y="1681663"/>
                  <a:pt x="2819272" y="1785875"/>
                  <a:pt x="2932312" y="1852371"/>
                </a:cubicBezTo>
                <a:cubicBezTo>
                  <a:pt x="3011040" y="1836501"/>
                  <a:pt x="3283464" y="1845134"/>
                  <a:pt x="3524794" y="1882263"/>
                </a:cubicBezTo>
                <a:cubicBezTo>
                  <a:pt x="3808997" y="1925988"/>
                  <a:pt x="3818187" y="2042954"/>
                  <a:pt x="3501129" y="2003260"/>
                </a:cubicBezTo>
                <a:cubicBezTo>
                  <a:pt x="3234420" y="1969870"/>
                  <a:pt x="2998253" y="1909800"/>
                  <a:pt x="2929876" y="1877451"/>
                </a:cubicBezTo>
                <a:cubicBezTo>
                  <a:pt x="2815371" y="1879266"/>
                  <a:pt x="2697100" y="1920720"/>
                  <a:pt x="2675591" y="1982954"/>
                </a:cubicBezTo>
                <a:cubicBezTo>
                  <a:pt x="2688540" y="2064832"/>
                  <a:pt x="2699280" y="2146547"/>
                  <a:pt x="2709546" y="2227248"/>
                </a:cubicBezTo>
                <a:cubicBezTo>
                  <a:pt x="2594679" y="2262478"/>
                  <a:pt x="2477346" y="2294347"/>
                  <a:pt x="2356697" y="2317134"/>
                </a:cubicBezTo>
                <a:cubicBezTo>
                  <a:pt x="2343556" y="2371075"/>
                  <a:pt x="2329929" y="2424582"/>
                  <a:pt x="2316272" y="2477584"/>
                </a:cubicBezTo>
                <a:cubicBezTo>
                  <a:pt x="2192608" y="2467530"/>
                  <a:pt x="2067825" y="2453174"/>
                  <a:pt x="1943161" y="2429569"/>
                </a:cubicBezTo>
                <a:cubicBezTo>
                  <a:pt x="1907923" y="2462440"/>
                  <a:pt x="1870527" y="2494815"/>
                  <a:pt x="1831103" y="2526920"/>
                </a:cubicBezTo>
                <a:lnTo>
                  <a:pt x="1702346" y="2465597"/>
                </a:lnTo>
                <a:cubicBezTo>
                  <a:pt x="1645142" y="2493957"/>
                  <a:pt x="1584603" y="2520454"/>
                  <a:pt x="1520702" y="2545352"/>
                </a:cubicBezTo>
                <a:lnTo>
                  <a:pt x="1408838" y="2439801"/>
                </a:lnTo>
                <a:lnTo>
                  <a:pt x="1365863" y="2454334"/>
                </a:lnTo>
                <a:cubicBezTo>
                  <a:pt x="1364393" y="2503899"/>
                  <a:pt x="1339040" y="2603865"/>
                  <a:pt x="1298687" y="2687884"/>
                </a:cubicBezTo>
                <a:cubicBezTo>
                  <a:pt x="1244300" y="2801122"/>
                  <a:pt x="1153660" y="2775282"/>
                  <a:pt x="1207345" y="2646634"/>
                </a:cubicBezTo>
                <a:cubicBezTo>
                  <a:pt x="1249568" y="2545454"/>
                  <a:pt x="1307780" y="2461915"/>
                  <a:pt x="1339758" y="2434005"/>
                </a:cubicBezTo>
                <a:cubicBezTo>
                  <a:pt x="1305094" y="2400158"/>
                  <a:pt x="1273570" y="2365174"/>
                  <a:pt x="1244638" y="2329572"/>
                </a:cubicBezTo>
                <a:cubicBezTo>
                  <a:pt x="1195855" y="2332789"/>
                  <a:pt x="1145673" y="2333965"/>
                  <a:pt x="1094057" y="2333594"/>
                </a:cubicBezTo>
                <a:cubicBezTo>
                  <a:pt x="1057119" y="2261760"/>
                  <a:pt x="1026027" y="2191212"/>
                  <a:pt x="1000537" y="2121820"/>
                </a:cubicBezTo>
                <a:cubicBezTo>
                  <a:pt x="967382" y="2104358"/>
                  <a:pt x="934126" y="2085481"/>
                  <a:pt x="900610" y="2065423"/>
                </a:cubicBezTo>
                <a:lnTo>
                  <a:pt x="904124" y="2020324"/>
                </a:lnTo>
                <a:cubicBezTo>
                  <a:pt x="860761" y="1994580"/>
                  <a:pt x="817251" y="1966419"/>
                  <a:pt x="773405" y="1936028"/>
                </a:cubicBezTo>
                <a:cubicBezTo>
                  <a:pt x="779930" y="1883663"/>
                  <a:pt x="788206" y="1833159"/>
                  <a:pt x="798876" y="1784582"/>
                </a:cubicBezTo>
                <a:lnTo>
                  <a:pt x="770461" y="1749953"/>
                </a:lnTo>
                <a:cubicBezTo>
                  <a:pt x="746379" y="1751142"/>
                  <a:pt x="722153" y="1751530"/>
                  <a:pt x="698314" y="1751074"/>
                </a:cubicBezTo>
                <a:cubicBezTo>
                  <a:pt x="518473" y="1747636"/>
                  <a:pt x="499393" y="1626005"/>
                  <a:pt x="698981" y="1620285"/>
                </a:cubicBezTo>
                <a:lnTo>
                  <a:pt x="714078" y="1620263"/>
                </a:lnTo>
                <a:cubicBezTo>
                  <a:pt x="757377" y="1531044"/>
                  <a:pt x="805044" y="1450361"/>
                  <a:pt x="856461" y="1377441"/>
                </a:cubicBezTo>
                <a:cubicBezTo>
                  <a:pt x="825630" y="1266420"/>
                  <a:pt x="803080" y="1153892"/>
                  <a:pt x="784977" y="1042313"/>
                </a:cubicBezTo>
                <a:cubicBezTo>
                  <a:pt x="818170" y="1018369"/>
                  <a:pt x="851578" y="996205"/>
                  <a:pt x="885477" y="976214"/>
                </a:cubicBezTo>
                <a:cubicBezTo>
                  <a:pt x="944988" y="904973"/>
                  <a:pt x="893516" y="763946"/>
                  <a:pt x="844269" y="627670"/>
                </a:cubicBezTo>
                <a:cubicBezTo>
                  <a:pt x="785094" y="603471"/>
                  <a:pt x="658371" y="507817"/>
                  <a:pt x="563143" y="401692"/>
                </a:cubicBezTo>
                <a:cubicBezTo>
                  <a:pt x="443011" y="267814"/>
                  <a:pt x="518958" y="170911"/>
                  <a:pt x="659254" y="312985"/>
                </a:cubicBezTo>
                <a:cubicBezTo>
                  <a:pt x="777826" y="433059"/>
                  <a:pt x="861484" y="563986"/>
                  <a:pt x="874415" y="613168"/>
                </a:cubicBezTo>
                <a:cubicBezTo>
                  <a:pt x="965629" y="686170"/>
                  <a:pt x="1114149" y="730610"/>
                  <a:pt x="1161335" y="651170"/>
                </a:cubicBezTo>
                <a:cubicBezTo>
                  <a:pt x="1184549" y="607668"/>
                  <a:pt x="1208683" y="564894"/>
                  <a:pt x="1233344" y="522784"/>
                </a:cubicBezTo>
                <a:cubicBezTo>
                  <a:pt x="1353966" y="530717"/>
                  <a:pt x="1466143" y="551811"/>
                  <a:pt x="1570499" y="585356"/>
                </a:cubicBezTo>
                <a:cubicBezTo>
                  <a:pt x="1587930" y="564024"/>
                  <a:pt x="1606455" y="543771"/>
                  <a:pt x="1625097" y="523759"/>
                </a:cubicBezTo>
                <a:cubicBezTo>
                  <a:pt x="1680928" y="540169"/>
                  <a:pt x="1720825" y="616135"/>
                  <a:pt x="1771391" y="638109"/>
                </a:cubicBezTo>
                <a:cubicBezTo>
                  <a:pt x="1803957" y="620751"/>
                  <a:pt x="1837522" y="569277"/>
                  <a:pt x="1877817" y="482739"/>
                </a:cubicBezTo>
                <a:cubicBezTo>
                  <a:pt x="1855774" y="414921"/>
                  <a:pt x="1838427" y="270657"/>
                  <a:pt x="1846311" y="139217"/>
                </a:cubicBezTo>
                <a:cubicBezTo>
                  <a:pt x="1853042" y="26998"/>
                  <a:pt x="1903343" y="-20593"/>
                  <a:pt x="1939530" y="8238"/>
                </a:cubicBezTo>
                <a:close/>
              </a:path>
            </a:pathLst>
          </a:custGeom>
          <a:solidFill>
            <a:srgbClr val="CC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3" name="椭圆 12"/>
          <p:cNvSpPr/>
          <p:nvPr/>
        </p:nvSpPr>
        <p:spPr>
          <a:xfrm>
            <a:off x="2974694" y="2458100"/>
            <a:ext cx="310556" cy="31055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64" name="椭圆 163"/>
          <p:cNvSpPr/>
          <p:nvPr/>
        </p:nvSpPr>
        <p:spPr>
          <a:xfrm>
            <a:off x="1295187" y="2458100"/>
            <a:ext cx="221528" cy="22152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65" name="椭圆 164"/>
          <p:cNvSpPr/>
          <p:nvPr/>
        </p:nvSpPr>
        <p:spPr>
          <a:xfrm>
            <a:off x="7773612" y="3059702"/>
            <a:ext cx="378065" cy="391433"/>
          </a:xfrm>
          <a:prstGeom prst="ellipse">
            <a:avLst/>
          </a:prstGeom>
          <a:solidFill>
            <a:srgbClr val="CC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66" name="椭圆 165"/>
          <p:cNvSpPr/>
          <p:nvPr/>
        </p:nvSpPr>
        <p:spPr>
          <a:xfrm>
            <a:off x="6248326" y="3699515"/>
            <a:ext cx="229722" cy="245873"/>
          </a:xfrm>
          <a:prstGeom prst="ellipse">
            <a:avLst/>
          </a:prstGeom>
          <a:solidFill>
            <a:srgbClr val="CC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67" name="椭圆 166"/>
          <p:cNvSpPr/>
          <p:nvPr/>
        </p:nvSpPr>
        <p:spPr>
          <a:xfrm>
            <a:off x="4841759" y="3702362"/>
            <a:ext cx="229722" cy="24587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68" name="椭圆 167"/>
          <p:cNvSpPr/>
          <p:nvPr/>
        </p:nvSpPr>
        <p:spPr>
          <a:xfrm>
            <a:off x="3702115" y="2732535"/>
            <a:ext cx="147600" cy="15797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cxnSp>
        <p:nvCxnSpPr>
          <p:cNvPr id="169" name="直接连接符 168"/>
          <p:cNvCxnSpPr/>
          <p:nvPr/>
        </p:nvCxnSpPr>
        <p:spPr>
          <a:xfrm flipV="1">
            <a:off x="735338" y="4713530"/>
            <a:ext cx="7791808" cy="3981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869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Box 86"/>
          <p:cNvSpPr txBox="1"/>
          <p:nvPr/>
        </p:nvSpPr>
        <p:spPr>
          <a:xfrm>
            <a:off x="5703162" y="476672"/>
            <a:ext cx="24202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0"/>
                </a:gradFill>
                <a:latin typeface="楷体_GB2312" pitchFamily="49" charset="-122"/>
                <a:ea typeface="楷体_GB2312" pitchFamily="49" charset="-122"/>
              </a:rPr>
              <a:t>End</a:t>
            </a:r>
            <a:endParaRPr lang="zh-CN" altLang="en-US" sz="4400" b="1" dirty="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491880" y="3071862"/>
            <a:ext cx="38164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你发现了吗？</a:t>
            </a:r>
            <a:endParaRPr lang="en-US" altLang="zh-CN" sz="3200" b="1" dirty="0" smtClean="0">
              <a:gradFill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0"/>
              </a:gra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 其实</a:t>
            </a:r>
            <a:r>
              <a:rPr lang="zh-CN" altLang="en-US" sz="20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这根毛笔也是</a:t>
            </a:r>
            <a:r>
              <a:rPr lang="en-US" altLang="zh-CN" sz="20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矢量</a:t>
            </a:r>
            <a:r>
              <a:rPr lang="zh-CN" altLang="en-US" sz="2000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形状</a:t>
            </a:r>
            <a:endParaRPr lang="zh-CN" altLang="en-US" sz="2000" dirty="0">
              <a:gradFill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0"/>
              </a:gra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83697" y="906619"/>
            <a:ext cx="1617302" cy="5625607"/>
            <a:chOff x="1038005" y="935047"/>
            <a:chExt cx="1617302" cy="5625607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grpSp>
          <p:nvGrpSpPr>
            <p:cNvPr id="44" name="组合 43"/>
            <p:cNvGrpSpPr/>
            <p:nvPr/>
          </p:nvGrpSpPr>
          <p:grpSpPr>
            <a:xfrm rot="1557158">
              <a:off x="2178522" y="935047"/>
              <a:ext cx="476785" cy="5625607"/>
              <a:chOff x="5279959" y="-1179512"/>
              <a:chExt cx="634568" cy="7487306"/>
            </a:xfrm>
            <a:effectLst/>
          </p:grpSpPr>
          <p:sp>
            <p:nvSpPr>
              <p:cNvPr id="46" name="任意多边形 45"/>
              <p:cNvSpPr/>
              <p:nvPr/>
            </p:nvSpPr>
            <p:spPr>
              <a:xfrm>
                <a:off x="5279959" y="4625868"/>
                <a:ext cx="634568" cy="1681926"/>
              </a:xfrm>
              <a:custGeom>
                <a:avLst/>
                <a:gdLst>
                  <a:gd name="connsiteX0" fmla="*/ 69631 w 574695"/>
                  <a:gd name="connsiteY0" fmla="*/ 73654 h 1769104"/>
                  <a:gd name="connsiteX1" fmla="*/ 12481 w 574695"/>
                  <a:gd name="connsiteY1" fmla="*/ 749929 h 1769104"/>
                  <a:gd name="connsiteX2" fmla="*/ 183931 w 574695"/>
                  <a:gd name="connsiteY2" fmla="*/ 1445254 h 1769104"/>
                  <a:gd name="connsiteX3" fmla="*/ 288706 w 574695"/>
                  <a:gd name="connsiteY3" fmla="*/ 1769104 h 1769104"/>
                  <a:gd name="connsiteX4" fmla="*/ 393481 w 574695"/>
                  <a:gd name="connsiteY4" fmla="*/ 1407154 h 1769104"/>
                  <a:gd name="connsiteX5" fmla="*/ 555406 w 574695"/>
                  <a:gd name="connsiteY5" fmla="*/ 568954 h 1769104"/>
                  <a:gd name="connsiteX6" fmla="*/ 517306 w 574695"/>
                  <a:gd name="connsiteY6" fmla="*/ 73654 h 1769104"/>
                  <a:gd name="connsiteX7" fmla="*/ 69631 w 574695"/>
                  <a:gd name="connsiteY7" fmla="*/ 73654 h 1769104"/>
                  <a:gd name="connsiteX0" fmla="*/ 69631 w 574695"/>
                  <a:gd name="connsiteY0" fmla="*/ 53813 h 1749263"/>
                  <a:gd name="connsiteX1" fmla="*/ 12481 w 574695"/>
                  <a:gd name="connsiteY1" fmla="*/ 730088 h 1749263"/>
                  <a:gd name="connsiteX2" fmla="*/ 183931 w 574695"/>
                  <a:gd name="connsiteY2" fmla="*/ 1425413 h 1749263"/>
                  <a:gd name="connsiteX3" fmla="*/ 288706 w 574695"/>
                  <a:gd name="connsiteY3" fmla="*/ 1749263 h 1749263"/>
                  <a:gd name="connsiteX4" fmla="*/ 393481 w 574695"/>
                  <a:gd name="connsiteY4" fmla="*/ 1387313 h 1749263"/>
                  <a:gd name="connsiteX5" fmla="*/ 555406 w 574695"/>
                  <a:gd name="connsiteY5" fmla="*/ 549113 h 1749263"/>
                  <a:gd name="connsiteX6" fmla="*/ 517306 w 574695"/>
                  <a:gd name="connsiteY6" fmla="*/ 53813 h 1749263"/>
                  <a:gd name="connsiteX7" fmla="*/ 69631 w 574695"/>
                  <a:gd name="connsiteY7" fmla="*/ 53813 h 1749263"/>
                  <a:gd name="connsiteX0" fmla="*/ 69631 w 574695"/>
                  <a:gd name="connsiteY0" fmla="*/ 12509 h 1707959"/>
                  <a:gd name="connsiteX1" fmla="*/ 12481 w 574695"/>
                  <a:gd name="connsiteY1" fmla="*/ 688784 h 1707959"/>
                  <a:gd name="connsiteX2" fmla="*/ 183931 w 574695"/>
                  <a:gd name="connsiteY2" fmla="*/ 1384109 h 1707959"/>
                  <a:gd name="connsiteX3" fmla="*/ 288706 w 574695"/>
                  <a:gd name="connsiteY3" fmla="*/ 1707959 h 1707959"/>
                  <a:gd name="connsiteX4" fmla="*/ 393481 w 574695"/>
                  <a:gd name="connsiteY4" fmla="*/ 1346009 h 1707959"/>
                  <a:gd name="connsiteX5" fmla="*/ 555406 w 574695"/>
                  <a:gd name="connsiteY5" fmla="*/ 507809 h 1707959"/>
                  <a:gd name="connsiteX6" fmla="*/ 517306 w 574695"/>
                  <a:gd name="connsiteY6" fmla="*/ 12509 h 1707959"/>
                  <a:gd name="connsiteX7" fmla="*/ 69631 w 574695"/>
                  <a:gd name="connsiteY7" fmla="*/ 12509 h 1707959"/>
                  <a:gd name="connsiteX0" fmla="*/ 69631 w 574695"/>
                  <a:gd name="connsiteY0" fmla="*/ 6716 h 1702166"/>
                  <a:gd name="connsiteX1" fmla="*/ 12481 w 574695"/>
                  <a:gd name="connsiteY1" fmla="*/ 682991 h 1702166"/>
                  <a:gd name="connsiteX2" fmla="*/ 183931 w 574695"/>
                  <a:gd name="connsiteY2" fmla="*/ 1378316 h 1702166"/>
                  <a:gd name="connsiteX3" fmla="*/ 288706 w 574695"/>
                  <a:gd name="connsiteY3" fmla="*/ 1702166 h 1702166"/>
                  <a:gd name="connsiteX4" fmla="*/ 393481 w 574695"/>
                  <a:gd name="connsiteY4" fmla="*/ 1340216 h 1702166"/>
                  <a:gd name="connsiteX5" fmla="*/ 555406 w 574695"/>
                  <a:gd name="connsiteY5" fmla="*/ 502016 h 1702166"/>
                  <a:gd name="connsiteX6" fmla="*/ 517306 w 574695"/>
                  <a:gd name="connsiteY6" fmla="*/ 6716 h 1702166"/>
                  <a:gd name="connsiteX7" fmla="*/ 69631 w 574695"/>
                  <a:gd name="connsiteY7" fmla="*/ 6716 h 1702166"/>
                  <a:gd name="connsiteX0" fmla="*/ 69631 w 574695"/>
                  <a:gd name="connsiteY0" fmla="*/ 6716 h 1702166"/>
                  <a:gd name="connsiteX1" fmla="*/ 12481 w 574695"/>
                  <a:gd name="connsiteY1" fmla="*/ 682991 h 1702166"/>
                  <a:gd name="connsiteX2" fmla="*/ 183931 w 574695"/>
                  <a:gd name="connsiteY2" fmla="*/ 1378316 h 1702166"/>
                  <a:gd name="connsiteX3" fmla="*/ 288706 w 574695"/>
                  <a:gd name="connsiteY3" fmla="*/ 1702166 h 1702166"/>
                  <a:gd name="connsiteX4" fmla="*/ 455967 w 574695"/>
                  <a:gd name="connsiteY4" fmla="*/ 1309803 h 1702166"/>
                  <a:gd name="connsiteX5" fmla="*/ 555406 w 574695"/>
                  <a:gd name="connsiteY5" fmla="*/ 502016 h 1702166"/>
                  <a:gd name="connsiteX6" fmla="*/ 517306 w 574695"/>
                  <a:gd name="connsiteY6" fmla="*/ 6716 h 1702166"/>
                  <a:gd name="connsiteX7" fmla="*/ 69631 w 574695"/>
                  <a:gd name="connsiteY7" fmla="*/ 6716 h 1702166"/>
                  <a:gd name="connsiteX0" fmla="*/ 77353 w 582417"/>
                  <a:gd name="connsiteY0" fmla="*/ 6716 h 1723822"/>
                  <a:gd name="connsiteX1" fmla="*/ 20203 w 582417"/>
                  <a:gd name="connsiteY1" fmla="*/ 682991 h 1723822"/>
                  <a:gd name="connsiteX2" fmla="*/ 296428 w 582417"/>
                  <a:gd name="connsiteY2" fmla="*/ 1702166 h 1723822"/>
                  <a:gd name="connsiteX3" fmla="*/ 463689 w 582417"/>
                  <a:gd name="connsiteY3" fmla="*/ 1309803 h 1723822"/>
                  <a:gd name="connsiteX4" fmla="*/ 563128 w 582417"/>
                  <a:gd name="connsiteY4" fmla="*/ 502016 h 1723822"/>
                  <a:gd name="connsiteX5" fmla="*/ 525028 w 582417"/>
                  <a:gd name="connsiteY5" fmla="*/ 6716 h 1723822"/>
                  <a:gd name="connsiteX6" fmla="*/ 77353 w 582417"/>
                  <a:gd name="connsiteY6" fmla="*/ 6716 h 1723822"/>
                  <a:gd name="connsiteX0" fmla="*/ 77353 w 582417"/>
                  <a:gd name="connsiteY0" fmla="*/ 6716 h 1723822"/>
                  <a:gd name="connsiteX1" fmla="*/ 20203 w 582417"/>
                  <a:gd name="connsiteY1" fmla="*/ 682991 h 1723822"/>
                  <a:gd name="connsiteX2" fmla="*/ 296428 w 582417"/>
                  <a:gd name="connsiteY2" fmla="*/ 1702166 h 1723822"/>
                  <a:gd name="connsiteX3" fmla="*/ 463689 w 582417"/>
                  <a:gd name="connsiteY3" fmla="*/ 1309803 h 1723822"/>
                  <a:gd name="connsiteX4" fmla="*/ 563128 w 582417"/>
                  <a:gd name="connsiteY4" fmla="*/ 502016 h 1723822"/>
                  <a:gd name="connsiteX5" fmla="*/ 525028 w 582417"/>
                  <a:gd name="connsiteY5" fmla="*/ 6716 h 1723822"/>
                  <a:gd name="connsiteX6" fmla="*/ 77353 w 582417"/>
                  <a:gd name="connsiteY6" fmla="*/ 6716 h 1723822"/>
                  <a:gd name="connsiteX0" fmla="*/ 77353 w 582417"/>
                  <a:gd name="connsiteY0" fmla="*/ 6716 h 1702166"/>
                  <a:gd name="connsiteX1" fmla="*/ 20203 w 582417"/>
                  <a:gd name="connsiteY1" fmla="*/ 682991 h 1702166"/>
                  <a:gd name="connsiteX2" fmla="*/ 296428 w 582417"/>
                  <a:gd name="connsiteY2" fmla="*/ 1702166 h 1702166"/>
                  <a:gd name="connsiteX3" fmla="*/ 563128 w 582417"/>
                  <a:gd name="connsiteY3" fmla="*/ 502016 h 1702166"/>
                  <a:gd name="connsiteX4" fmla="*/ 525028 w 582417"/>
                  <a:gd name="connsiteY4" fmla="*/ 6716 h 1702166"/>
                  <a:gd name="connsiteX5" fmla="*/ 77353 w 582417"/>
                  <a:gd name="connsiteY5" fmla="*/ 6716 h 1702166"/>
                  <a:gd name="connsiteX0" fmla="*/ 77353 w 582417"/>
                  <a:gd name="connsiteY0" fmla="*/ 6716 h 1702166"/>
                  <a:gd name="connsiteX1" fmla="*/ 20203 w 582417"/>
                  <a:gd name="connsiteY1" fmla="*/ 682991 h 1702166"/>
                  <a:gd name="connsiteX2" fmla="*/ 296428 w 582417"/>
                  <a:gd name="connsiteY2" fmla="*/ 1702166 h 1702166"/>
                  <a:gd name="connsiteX3" fmla="*/ 563128 w 582417"/>
                  <a:gd name="connsiteY3" fmla="*/ 502016 h 1702166"/>
                  <a:gd name="connsiteX4" fmla="*/ 525028 w 582417"/>
                  <a:gd name="connsiteY4" fmla="*/ 6716 h 1702166"/>
                  <a:gd name="connsiteX5" fmla="*/ 77353 w 582417"/>
                  <a:gd name="connsiteY5" fmla="*/ 6716 h 1702166"/>
                  <a:gd name="connsiteX0" fmla="*/ 77353 w 529829"/>
                  <a:gd name="connsiteY0" fmla="*/ 6716 h 1702166"/>
                  <a:gd name="connsiteX1" fmla="*/ 20203 w 529829"/>
                  <a:gd name="connsiteY1" fmla="*/ 682991 h 1702166"/>
                  <a:gd name="connsiteX2" fmla="*/ 296428 w 529829"/>
                  <a:gd name="connsiteY2" fmla="*/ 1702166 h 1702166"/>
                  <a:gd name="connsiteX3" fmla="*/ 525028 w 529829"/>
                  <a:gd name="connsiteY3" fmla="*/ 6716 h 1702166"/>
                  <a:gd name="connsiteX4" fmla="*/ 77353 w 529829"/>
                  <a:gd name="connsiteY4" fmla="*/ 6716 h 1702166"/>
                  <a:gd name="connsiteX0" fmla="*/ 77353 w 554397"/>
                  <a:gd name="connsiteY0" fmla="*/ 6716 h 1702166"/>
                  <a:gd name="connsiteX1" fmla="*/ 20203 w 554397"/>
                  <a:gd name="connsiteY1" fmla="*/ 682991 h 1702166"/>
                  <a:gd name="connsiteX2" fmla="*/ 296428 w 554397"/>
                  <a:gd name="connsiteY2" fmla="*/ 1702166 h 1702166"/>
                  <a:gd name="connsiteX3" fmla="*/ 525028 w 554397"/>
                  <a:gd name="connsiteY3" fmla="*/ 6716 h 1702166"/>
                  <a:gd name="connsiteX4" fmla="*/ 77353 w 554397"/>
                  <a:gd name="connsiteY4" fmla="*/ 6716 h 1702166"/>
                  <a:gd name="connsiteX0" fmla="*/ 77353 w 576531"/>
                  <a:gd name="connsiteY0" fmla="*/ 6716 h 1702166"/>
                  <a:gd name="connsiteX1" fmla="*/ 20203 w 576531"/>
                  <a:gd name="connsiteY1" fmla="*/ 682991 h 1702166"/>
                  <a:gd name="connsiteX2" fmla="*/ 296428 w 576531"/>
                  <a:gd name="connsiteY2" fmla="*/ 1702166 h 1702166"/>
                  <a:gd name="connsiteX3" fmla="*/ 525028 w 576531"/>
                  <a:gd name="connsiteY3" fmla="*/ 6716 h 1702166"/>
                  <a:gd name="connsiteX4" fmla="*/ 77353 w 576531"/>
                  <a:gd name="connsiteY4" fmla="*/ 6716 h 1702166"/>
                  <a:gd name="connsiteX0" fmla="*/ 5170 w 504350"/>
                  <a:gd name="connsiteY0" fmla="*/ 6716 h 1702166"/>
                  <a:gd name="connsiteX1" fmla="*/ 224245 w 504350"/>
                  <a:gd name="connsiteY1" fmla="*/ 1702166 h 1702166"/>
                  <a:gd name="connsiteX2" fmla="*/ 452845 w 504350"/>
                  <a:gd name="connsiteY2" fmla="*/ 6716 h 1702166"/>
                  <a:gd name="connsiteX3" fmla="*/ 5170 w 504350"/>
                  <a:gd name="connsiteY3" fmla="*/ 6716 h 1702166"/>
                  <a:gd name="connsiteX0" fmla="*/ 5252 w 504430"/>
                  <a:gd name="connsiteY0" fmla="*/ 6716 h 1702166"/>
                  <a:gd name="connsiteX1" fmla="*/ 224327 w 504430"/>
                  <a:gd name="connsiteY1" fmla="*/ 1702166 h 1702166"/>
                  <a:gd name="connsiteX2" fmla="*/ 452927 w 504430"/>
                  <a:gd name="connsiteY2" fmla="*/ 6716 h 1702166"/>
                  <a:gd name="connsiteX3" fmla="*/ 5252 w 504430"/>
                  <a:gd name="connsiteY3" fmla="*/ 6716 h 1702166"/>
                  <a:gd name="connsiteX0" fmla="*/ 109245 w 608425"/>
                  <a:gd name="connsiteY0" fmla="*/ 6716 h 1702166"/>
                  <a:gd name="connsiteX1" fmla="*/ 328320 w 608425"/>
                  <a:gd name="connsiteY1" fmla="*/ 1702166 h 1702166"/>
                  <a:gd name="connsiteX2" fmla="*/ 556920 w 608425"/>
                  <a:gd name="connsiteY2" fmla="*/ 6716 h 1702166"/>
                  <a:gd name="connsiteX3" fmla="*/ 109245 w 608425"/>
                  <a:gd name="connsiteY3" fmla="*/ 6716 h 1702166"/>
                  <a:gd name="connsiteX0" fmla="*/ 109245 w 660296"/>
                  <a:gd name="connsiteY0" fmla="*/ 6716 h 1702166"/>
                  <a:gd name="connsiteX1" fmla="*/ 328320 w 660296"/>
                  <a:gd name="connsiteY1" fmla="*/ 1702166 h 1702166"/>
                  <a:gd name="connsiteX2" fmla="*/ 556920 w 660296"/>
                  <a:gd name="connsiteY2" fmla="*/ 6716 h 1702166"/>
                  <a:gd name="connsiteX3" fmla="*/ 109245 w 660296"/>
                  <a:gd name="connsiteY3" fmla="*/ 6716 h 1702166"/>
                  <a:gd name="connsiteX0" fmla="*/ 138818 w 658956"/>
                  <a:gd name="connsiteY0" fmla="*/ 6716 h 1681925"/>
                  <a:gd name="connsiteX1" fmla="*/ 208924 w 658956"/>
                  <a:gd name="connsiteY1" fmla="*/ 1681925 h 1681925"/>
                  <a:gd name="connsiteX2" fmla="*/ 586493 w 658956"/>
                  <a:gd name="connsiteY2" fmla="*/ 6716 h 1681925"/>
                  <a:gd name="connsiteX3" fmla="*/ 138818 w 658956"/>
                  <a:gd name="connsiteY3" fmla="*/ 6716 h 1681925"/>
                  <a:gd name="connsiteX0" fmla="*/ 113789 w 633927"/>
                  <a:gd name="connsiteY0" fmla="*/ 6716 h 1681925"/>
                  <a:gd name="connsiteX1" fmla="*/ 183895 w 633927"/>
                  <a:gd name="connsiteY1" fmla="*/ 1681925 h 1681925"/>
                  <a:gd name="connsiteX2" fmla="*/ 561464 w 633927"/>
                  <a:gd name="connsiteY2" fmla="*/ 6716 h 1681925"/>
                  <a:gd name="connsiteX3" fmla="*/ 113789 w 633927"/>
                  <a:gd name="connsiteY3" fmla="*/ 6716 h 1681925"/>
                  <a:gd name="connsiteX0" fmla="*/ 113787 w 666111"/>
                  <a:gd name="connsiteY0" fmla="*/ 6716 h 1681925"/>
                  <a:gd name="connsiteX1" fmla="*/ 183893 w 666111"/>
                  <a:gd name="connsiteY1" fmla="*/ 1681925 h 1681925"/>
                  <a:gd name="connsiteX2" fmla="*/ 561462 w 666111"/>
                  <a:gd name="connsiteY2" fmla="*/ 6716 h 1681925"/>
                  <a:gd name="connsiteX3" fmla="*/ 113787 w 666111"/>
                  <a:gd name="connsiteY3" fmla="*/ 6716 h 1681925"/>
                  <a:gd name="connsiteX0" fmla="*/ 113787 w 653236"/>
                  <a:gd name="connsiteY0" fmla="*/ 6716 h 1681925"/>
                  <a:gd name="connsiteX1" fmla="*/ 183893 w 653236"/>
                  <a:gd name="connsiteY1" fmla="*/ 1681925 h 1681925"/>
                  <a:gd name="connsiteX2" fmla="*/ 561462 w 653236"/>
                  <a:gd name="connsiteY2" fmla="*/ 6716 h 1681925"/>
                  <a:gd name="connsiteX3" fmla="*/ 113787 w 653236"/>
                  <a:gd name="connsiteY3" fmla="*/ 6716 h 1681925"/>
                  <a:gd name="connsiteX0" fmla="*/ 95119 w 634568"/>
                  <a:gd name="connsiteY0" fmla="*/ 6716 h 1681925"/>
                  <a:gd name="connsiteX1" fmla="*/ 165225 w 634568"/>
                  <a:gd name="connsiteY1" fmla="*/ 1681925 h 1681925"/>
                  <a:gd name="connsiteX2" fmla="*/ 542794 w 634568"/>
                  <a:gd name="connsiteY2" fmla="*/ 6716 h 1681925"/>
                  <a:gd name="connsiteX3" fmla="*/ 95119 w 634568"/>
                  <a:gd name="connsiteY3" fmla="*/ 6716 h 168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4568" h="1681925">
                    <a:moveTo>
                      <a:pt x="95119" y="6716"/>
                    </a:moveTo>
                    <a:cubicBezTo>
                      <a:pt x="-175345" y="510590"/>
                      <a:pt x="222894" y="937404"/>
                      <a:pt x="165225" y="1681925"/>
                    </a:cubicBezTo>
                    <a:cubicBezTo>
                      <a:pt x="607694" y="1193854"/>
                      <a:pt x="746187" y="378099"/>
                      <a:pt x="542794" y="6716"/>
                    </a:cubicBezTo>
                    <a:cubicBezTo>
                      <a:pt x="423732" y="-9159"/>
                      <a:pt x="207831" y="8304"/>
                      <a:pt x="95119" y="6716"/>
                    </a:cubicBezTo>
                    <a:close/>
                  </a:path>
                </a:pathLst>
              </a:custGeom>
              <a:gradFill>
                <a:gsLst>
                  <a:gs pos="54592">
                    <a:srgbClr val="292929"/>
                  </a:gs>
                  <a:gs pos="11000">
                    <a:srgbClr val="CECECE"/>
                  </a:gs>
                  <a:gs pos="100000">
                    <a:srgbClr val="464646"/>
                  </a:gs>
                  <a:gs pos="88000">
                    <a:schemeClr val="tx1">
                      <a:lumMod val="95000"/>
                      <a:lumOff val="5000"/>
                    </a:schemeClr>
                  </a:gs>
                </a:gsLst>
                <a:path path="circle">
                  <a:fillToRect l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5381626" y="-747465"/>
                <a:ext cx="395460" cy="4566989"/>
              </a:xfrm>
              <a:prstGeom prst="rect">
                <a:avLst/>
              </a:prstGeom>
              <a:gradFill flip="none" rotWithShape="1">
                <a:gsLst>
                  <a:gs pos="58000">
                    <a:srgbClr val="753634"/>
                  </a:gs>
                  <a:gs pos="76000">
                    <a:srgbClr val="B37775"/>
                  </a:gs>
                  <a:gs pos="0">
                    <a:srgbClr val="A56462"/>
                  </a:gs>
                  <a:gs pos="37000">
                    <a:schemeClr val="accent2">
                      <a:lumMod val="50000"/>
                    </a:schemeClr>
                  </a:gs>
                  <a:gs pos="97000">
                    <a:srgbClr val="411917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同心圆 48"/>
              <p:cNvSpPr/>
              <p:nvPr/>
            </p:nvSpPr>
            <p:spPr>
              <a:xfrm>
                <a:off x="5489054" y="-1179512"/>
                <a:ext cx="197371" cy="398462"/>
              </a:xfrm>
              <a:prstGeom prst="donu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同侧圆角矩形 49"/>
              <p:cNvSpPr/>
              <p:nvPr/>
            </p:nvSpPr>
            <p:spPr>
              <a:xfrm>
                <a:off x="5372100" y="-837802"/>
                <a:ext cx="404986" cy="142478"/>
              </a:xfrm>
              <a:prstGeom prst="round2SameRect">
                <a:avLst>
                  <a:gd name="adj1" fmla="val 36723"/>
                  <a:gd name="adj2" fmla="val 0"/>
                </a:avLst>
              </a:prstGeom>
              <a:gradFill flip="none" rotWithShape="1">
                <a:gsLst>
                  <a:gs pos="75000">
                    <a:schemeClr val="bg1">
                      <a:lumMod val="50000"/>
                    </a:schemeClr>
                  </a:gs>
                  <a:gs pos="50000">
                    <a:schemeClr val="tx1"/>
                  </a:gs>
                  <a:gs pos="25000">
                    <a:schemeClr val="bg1">
                      <a:lumMod val="50000"/>
                    </a:schemeClr>
                  </a:gs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圆角矩形 50"/>
              <p:cNvSpPr/>
              <p:nvPr/>
            </p:nvSpPr>
            <p:spPr>
              <a:xfrm>
                <a:off x="5364088" y="3764260"/>
                <a:ext cx="432048" cy="16004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50000">
                    <a:schemeClr val="tx1">
                      <a:lumMod val="95000"/>
                      <a:lumOff val="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>
                <a:off x="5318025" y="3905250"/>
                <a:ext cx="530144" cy="752475"/>
              </a:xfrm>
              <a:custGeom>
                <a:avLst/>
                <a:gdLst>
                  <a:gd name="connsiteX0" fmla="*/ 57150 w 485775"/>
                  <a:gd name="connsiteY0" fmla="*/ 0 h 752475"/>
                  <a:gd name="connsiteX1" fmla="*/ 0 w 485775"/>
                  <a:gd name="connsiteY1" fmla="*/ 752475 h 752475"/>
                  <a:gd name="connsiteX2" fmla="*/ 485775 w 485775"/>
                  <a:gd name="connsiteY2" fmla="*/ 752475 h 752475"/>
                  <a:gd name="connsiteX3" fmla="*/ 400050 w 485775"/>
                  <a:gd name="connsiteY3" fmla="*/ 38100 h 752475"/>
                  <a:gd name="connsiteX4" fmla="*/ 57150 w 485775"/>
                  <a:gd name="connsiteY4" fmla="*/ 0 h 752475"/>
                  <a:gd name="connsiteX0" fmla="*/ 57150 w 498012"/>
                  <a:gd name="connsiteY0" fmla="*/ 0 h 752475"/>
                  <a:gd name="connsiteX1" fmla="*/ 0 w 498012"/>
                  <a:gd name="connsiteY1" fmla="*/ 752475 h 752475"/>
                  <a:gd name="connsiteX2" fmla="*/ 485775 w 498012"/>
                  <a:gd name="connsiteY2" fmla="*/ 752475 h 752475"/>
                  <a:gd name="connsiteX3" fmla="*/ 400050 w 498012"/>
                  <a:gd name="connsiteY3" fmla="*/ 38100 h 752475"/>
                  <a:gd name="connsiteX4" fmla="*/ 57150 w 498012"/>
                  <a:gd name="connsiteY4" fmla="*/ 0 h 752475"/>
                  <a:gd name="connsiteX0" fmla="*/ 57150 w 504646"/>
                  <a:gd name="connsiteY0" fmla="*/ 0 h 752475"/>
                  <a:gd name="connsiteX1" fmla="*/ 0 w 504646"/>
                  <a:gd name="connsiteY1" fmla="*/ 752475 h 752475"/>
                  <a:gd name="connsiteX2" fmla="*/ 485775 w 504646"/>
                  <a:gd name="connsiteY2" fmla="*/ 752475 h 752475"/>
                  <a:gd name="connsiteX3" fmla="*/ 400050 w 504646"/>
                  <a:gd name="connsiteY3" fmla="*/ 38100 h 752475"/>
                  <a:gd name="connsiteX4" fmla="*/ 57150 w 504646"/>
                  <a:gd name="connsiteY4" fmla="*/ 0 h 752475"/>
                  <a:gd name="connsiteX0" fmla="*/ 57150 w 504646"/>
                  <a:gd name="connsiteY0" fmla="*/ 0 h 752475"/>
                  <a:gd name="connsiteX1" fmla="*/ 0 w 504646"/>
                  <a:gd name="connsiteY1" fmla="*/ 752475 h 752475"/>
                  <a:gd name="connsiteX2" fmla="*/ 485775 w 504646"/>
                  <a:gd name="connsiteY2" fmla="*/ 752475 h 752475"/>
                  <a:gd name="connsiteX3" fmla="*/ 400050 w 504646"/>
                  <a:gd name="connsiteY3" fmla="*/ 0 h 752475"/>
                  <a:gd name="connsiteX4" fmla="*/ 57150 w 504646"/>
                  <a:gd name="connsiteY4" fmla="*/ 0 h 752475"/>
                  <a:gd name="connsiteX0" fmla="*/ 75184 w 522680"/>
                  <a:gd name="connsiteY0" fmla="*/ 0 h 752475"/>
                  <a:gd name="connsiteX1" fmla="*/ 18034 w 522680"/>
                  <a:gd name="connsiteY1" fmla="*/ 752475 h 752475"/>
                  <a:gd name="connsiteX2" fmla="*/ 503809 w 522680"/>
                  <a:gd name="connsiteY2" fmla="*/ 752475 h 752475"/>
                  <a:gd name="connsiteX3" fmla="*/ 418084 w 522680"/>
                  <a:gd name="connsiteY3" fmla="*/ 0 h 752475"/>
                  <a:gd name="connsiteX4" fmla="*/ 75184 w 522680"/>
                  <a:gd name="connsiteY4" fmla="*/ 0 h 752475"/>
                  <a:gd name="connsiteX0" fmla="*/ 82648 w 530144"/>
                  <a:gd name="connsiteY0" fmla="*/ 0 h 752475"/>
                  <a:gd name="connsiteX1" fmla="*/ 25498 w 530144"/>
                  <a:gd name="connsiteY1" fmla="*/ 752475 h 752475"/>
                  <a:gd name="connsiteX2" fmla="*/ 511273 w 530144"/>
                  <a:gd name="connsiteY2" fmla="*/ 752475 h 752475"/>
                  <a:gd name="connsiteX3" fmla="*/ 425548 w 530144"/>
                  <a:gd name="connsiteY3" fmla="*/ 0 h 752475"/>
                  <a:gd name="connsiteX4" fmla="*/ 82648 w 530144"/>
                  <a:gd name="connsiteY4" fmla="*/ 0 h 752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0144" h="752475">
                    <a:moveTo>
                      <a:pt x="82648" y="0"/>
                    </a:moveTo>
                    <a:cubicBezTo>
                      <a:pt x="15973" y="250825"/>
                      <a:pt x="-31652" y="492125"/>
                      <a:pt x="25498" y="752475"/>
                    </a:cubicBezTo>
                    <a:lnTo>
                      <a:pt x="511273" y="752475"/>
                    </a:lnTo>
                    <a:cubicBezTo>
                      <a:pt x="558898" y="514350"/>
                      <a:pt x="511273" y="238125"/>
                      <a:pt x="425548" y="0"/>
                    </a:cubicBezTo>
                    <a:lnTo>
                      <a:pt x="82648" y="0"/>
                    </a:lnTo>
                    <a:close/>
                  </a:path>
                </a:pathLst>
              </a:custGeom>
              <a:gradFill flip="none" rotWithShape="1">
                <a:gsLst>
                  <a:gs pos="30000">
                    <a:schemeClr val="tx1">
                      <a:lumMod val="95000"/>
                      <a:lumOff val="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1038005" y="5085452"/>
              <a:ext cx="812754" cy="1102401"/>
              <a:chOff x="1042869" y="5065996"/>
              <a:chExt cx="812754" cy="1102401"/>
            </a:xfrm>
          </p:grpSpPr>
          <p:sp>
            <p:nvSpPr>
              <p:cNvPr id="3" name="任意多边形 2"/>
              <p:cNvSpPr/>
              <p:nvPr/>
            </p:nvSpPr>
            <p:spPr>
              <a:xfrm rot="363532">
                <a:off x="1121504" y="5079315"/>
                <a:ext cx="438664" cy="1000897"/>
              </a:xfrm>
              <a:custGeom>
                <a:avLst/>
                <a:gdLst>
                  <a:gd name="connsiteX0" fmla="*/ 438664 w 438664"/>
                  <a:gd name="connsiteY0" fmla="*/ 0 h 1000897"/>
                  <a:gd name="connsiteX1" fmla="*/ 302740 w 438664"/>
                  <a:gd name="connsiteY1" fmla="*/ 135924 h 1000897"/>
                  <a:gd name="connsiteX2" fmla="*/ 154459 w 438664"/>
                  <a:gd name="connsiteY2" fmla="*/ 691978 h 1000897"/>
                  <a:gd name="connsiteX3" fmla="*/ 0 w 438664"/>
                  <a:gd name="connsiteY3" fmla="*/ 1000897 h 1000897"/>
                  <a:gd name="connsiteX4" fmla="*/ 0 w 438664"/>
                  <a:gd name="connsiteY4" fmla="*/ 1000897 h 1000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664" h="1000897">
                    <a:moveTo>
                      <a:pt x="438664" y="0"/>
                    </a:moveTo>
                    <a:cubicBezTo>
                      <a:pt x="394385" y="10297"/>
                      <a:pt x="350107" y="20594"/>
                      <a:pt x="302740" y="135924"/>
                    </a:cubicBezTo>
                    <a:cubicBezTo>
                      <a:pt x="255372" y="251254"/>
                      <a:pt x="204916" y="547816"/>
                      <a:pt x="154459" y="691978"/>
                    </a:cubicBezTo>
                    <a:cubicBezTo>
                      <a:pt x="104002" y="836140"/>
                      <a:pt x="0" y="1000897"/>
                      <a:pt x="0" y="1000897"/>
                    </a:cubicBezTo>
                    <a:lnTo>
                      <a:pt x="0" y="1000897"/>
                    </a:lnTo>
                  </a:path>
                </a:pathLst>
              </a:custGeom>
              <a:ln w="3175">
                <a:gradFill>
                  <a:gsLst>
                    <a:gs pos="0">
                      <a:schemeClr val="bg1">
                        <a:lumMod val="75000"/>
                        <a:alpha val="31000"/>
                      </a:schemeClr>
                    </a:gs>
                    <a:gs pos="98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任意多边形 3"/>
              <p:cNvSpPr/>
              <p:nvPr/>
            </p:nvSpPr>
            <p:spPr>
              <a:xfrm rot="363532">
                <a:off x="1042869" y="5065996"/>
                <a:ext cx="488092" cy="988540"/>
              </a:xfrm>
              <a:custGeom>
                <a:avLst/>
                <a:gdLst>
                  <a:gd name="connsiteX0" fmla="*/ 488092 w 488092"/>
                  <a:gd name="connsiteY0" fmla="*/ 0 h 988540"/>
                  <a:gd name="connsiteX1" fmla="*/ 370702 w 488092"/>
                  <a:gd name="connsiteY1" fmla="*/ 148281 h 988540"/>
                  <a:gd name="connsiteX2" fmla="*/ 197708 w 488092"/>
                  <a:gd name="connsiteY2" fmla="*/ 753762 h 988540"/>
                  <a:gd name="connsiteX3" fmla="*/ 0 w 488092"/>
                  <a:gd name="connsiteY3" fmla="*/ 988540 h 988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8092" h="988540">
                    <a:moveTo>
                      <a:pt x="488092" y="0"/>
                    </a:moveTo>
                    <a:cubicBezTo>
                      <a:pt x="453595" y="11327"/>
                      <a:pt x="419099" y="22654"/>
                      <a:pt x="370702" y="148281"/>
                    </a:cubicBezTo>
                    <a:cubicBezTo>
                      <a:pt x="322305" y="273908"/>
                      <a:pt x="259492" y="613719"/>
                      <a:pt x="197708" y="753762"/>
                    </a:cubicBezTo>
                    <a:cubicBezTo>
                      <a:pt x="135924" y="893805"/>
                      <a:pt x="67962" y="941172"/>
                      <a:pt x="0" y="988540"/>
                    </a:cubicBezTo>
                  </a:path>
                </a:pathLst>
              </a:custGeom>
              <a:ln w="3175">
                <a:gradFill>
                  <a:gsLst>
                    <a:gs pos="0">
                      <a:schemeClr val="bg1">
                        <a:lumMod val="75000"/>
                        <a:alpha val="31000"/>
                      </a:schemeClr>
                    </a:gs>
                    <a:gs pos="98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 rot="363532">
                <a:off x="1140159" y="5093926"/>
                <a:ext cx="438664" cy="1000897"/>
              </a:xfrm>
              <a:custGeom>
                <a:avLst/>
                <a:gdLst>
                  <a:gd name="connsiteX0" fmla="*/ 438664 w 438664"/>
                  <a:gd name="connsiteY0" fmla="*/ 0 h 1000897"/>
                  <a:gd name="connsiteX1" fmla="*/ 302740 w 438664"/>
                  <a:gd name="connsiteY1" fmla="*/ 135924 h 1000897"/>
                  <a:gd name="connsiteX2" fmla="*/ 154459 w 438664"/>
                  <a:gd name="connsiteY2" fmla="*/ 691978 h 1000897"/>
                  <a:gd name="connsiteX3" fmla="*/ 0 w 438664"/>
                  <a:gd name="connsiteY3" fmla="*/ 1000897 h 1000897"/>
                  <a:gd name="connsiteX4" fmla="*/ 0 w 438664"/>
                  <a:gd name="connsiteY4" fmla="*/ 1000897 h 1000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664" h="1000897">
                    <a:moveTo>
                      <a:pt x="438664" y="0"/>
                    </a:moveTo>
                    <a:cubicBezTo>
                      <a:pt x="394385" y="10297"/>
                      <a:pt x="350107" y="20594"/>
                      <a:pt x="302740" y="135924"/>
                    </a:cubicBezTo>
                    <a:cubicBezTo>
                      <a:pt x="255372" y="251254"/>
                      <a:pt x="204916" y="547816"/>
                      <a:pt x="154459" y="691978"/>
                    </a:cubicBezTo>
                    <a:cubicBezTo>
                      <a:pt x="104002" y="836140"/>
                      <a:pt x="0" y="1000897"/>
                      <a:pt x="0" y="1000897"/>
                    </a:cubicBezTo>
                    <a:lnTo>
                      <a:pt x="0" y="1000897"/>
                    </a:lnTo>
                  </a:path>
                </a:pathLst>
              </a:custGeom>
              <a:ln w="3175">
                <a:gradFill>
                  <a:gsLst>
                    <a:gs pos="0">
                      <a:schemeClr val="bg1">
                        <a:lumMod val="75000"/>
                        <a:alpha val="31000"/>
                      </a:schemeClr>
                    </a:gs>
                    <a:gs pos="98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 rot="363532">
                <a:off x="1085843" y="5080608"/>
                <a:ext cx="488092" cy="988540"/>
              </a:xfrm>
              <a:custGeom>
                <a:avLst/>
                <a:gdLst>
                  <a:gd name="connsiteX0" fmla="*/ 488092 w 488092"/>
                  <a:gd name="connsiteY0" fmla="*/ 0 h 988540"/>
                  <a:gd name="connsiteX1" fmla="*/ 370702 w 488092"/>
                  <a:gd name="connsiteY1" fmla="*/ 148281 h 988540"/>
                  <a:gd name="connsiteX2" fmla="*/ 197708 w 488092"/>
                  <a:gd name="connsiteY2" fmla="*/ 753762 h 988540"/>
                  <a:gd name="connsiteX3" fmla="*/ 0 w 488092"/>
                  <a:gd name="connsiteY3" fmla="*/ 988540 h 988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8092" h="988540">
                    <a:moveTo>
                      <a:pt x="488092" y="0"/>
                    </a:moveTo>
                    <a:cubicBezTo>
                      <a:pt x="453595" y="11327"/>
                      <a:pt x="419099" y="22654"/>
                      <a:pt x="370702" y="148281"/>
                    </a:cubicBezTo>
                    <a:cubicBezTo>
                      <a:pt x="322305" y="273908"/>
                      <a:pt x="259492" y="613719"/>
                      <a:pt x="197708" y="753762"/>
                    </a:cubicBezTo>
                    <a:cubicBezTo>
                      <a:pt x="135924" y="893805"/>
                      <a:pt x="67962" y="941172"/>
                      <a:pt x="0" y="988540"/>
                    </a:cubicBezTo>
                  </a:path>
                </a:pathLst>
              </a:custGeom>
              <a:ln w="3175">
                <a:gradFill>
                  <a:gsLst>
                    <a:gs pos="0">
                      <a:schemeClr val="bg1">
                        <a:lumMod val="75000"/>
                        <a:alpha val="31000"/>
                      </a:schemeClr>
                    </a:gs>
                    <a:gs pos="98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" name="组合 4"/>
              <p:cNvGrpSpPr/>
              <p:nvPr/>
            </p:nvGrpSpPr>
            <p:grpSpPr>
              <a:xfrm rot="363532">
                <a:off x="1115975" y="5091365"/>
                <a:ext cx="536069" cy="1008308"/>
                <a:chOff x="1186763" y="5135575"/>
                <a:chExt cx="536069" cy="1008308"/>
              </a:xfrm>
            </p:grpSpPr>
            <p:sp>
              <p:nvSpPr>
                <p:cNvPr id="57" name="任意多边形 56"/>
                <p:cNvSpPr/>
                <p:nvPr/>
              </p:nvSpPr>
              <p:spPr>
                <a:xfrm>
                  <a:off x="1240404" y="5135575"/>
                  <a:ext cx="438664" cy="1000897"/>
                </a:xfrm>
                <a:custGeom>
                  <a:avLst/>
                  <a:gdLst>
                    <a:gd name="connsiteX0" fmla="*/ 438664 w 438664"/>
                    <a:gd name="connsiteY0" fmla="*/ 0 h 1000897"/>
                    <a:gd name="connsiteX1" fmla="*/ 302740 w 438664"/>
                    <a:gd name="connsiteY1" fmla="*/ 135924 h 1000897"/>
                    <a:gd name="connsiteX2" fmla="*/ 154459 w 438664"/>
                    <a:gd name="connsiteY2" fmla="*/ 691978 h 1000897"/>
                    <a:gd name="connsiteX3" fmla="*/ 0 w 438664"/>
                    <a:gd name="connsiteY3" fmla="*/ 1000897 h 1000897"/>
                    <a:gd name="connsiteX4" fmla="*/ 0 w 438664"/>
                    <a:gd name="connsiteY4" fmla="*/ 1000897 h 1000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8664" h="1000897">
                      <a:moveTo>
                        <a:pt x="438664" y="0"/>
                      </a:moveTo>
                      <a:cubicBezTo>
                        <a:pt x="394385" y="10297"/>
                        <a:pt x="350107" y="20594"/>
                        <a:pt x="302740" y="135924"/>
                      </a:cubicBezTo>
                      <a:cubicBezTo>
                        <a:pt x="255372" y="251254"/>
                        <a:pt x="204916" y="547816"/>
                        <a:pt x="154459" y="691978"/>
                      </a:cubicBezTo>
                      <a:cubicBezTo>
                        <a:pt x="104002" y="836140"/>
                        <a:pt x="0" y="1000897"/>
                        <a:pt x="0" y="1000897"/>
                      </a:cubicBezTo>
                      <a:lnTo>
                        <a:pt x="0" y="1000897"/>
                      </a:lnTo>
                    </a:path>
                  </a:pathLst>
                </a:custGeom>
                <a:ln w="3175">
                  <a:gradFill>
                    <a:gsLst>
                      <a:gs pos="0">
                        <a:schemeClr val="bg1">
                          <a:lumMod val="75000"/>
                          <a:alpha val="31000"/>
                        </a:schemeClr>
                      </a:gs>
                      <a:gs pos="98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任意多边形 57"/>
                <p:cNvSpPr/>
                <p:nvPr/>
              </p:nvSpPr>
              <p:spPr>
                <a:xfrm>
                  <a:off x="1186763" y="5149673"/>
                  <a:ext cx="488092" cy="988540"/>
                </a:xfrm>
                <a:custGeom>
                  <a:avLst/>
                  <a:gdLst>
                    <a:gd name="connsiteX0" fmla="*/ 488092 w 488092"/>
                    <a:gd name="connsiteY0" fmla="*/ 0 h 988540"/>
                    <a:gd name="connsiteX1" fmla="*/ 370702 w 488092"/>
                    <a:gd name="connsiteY1" fmla="*/ 148281 h 988540"/>
                    <a:gd name="connsiteX2" fmla="*/ 197708 w 488092"/>
                    <a:gd name="connsiteY2" fmla="*/ 753762 h 988540"/>
                    <a:gd name="connsiteX3" fmla="*/ 0 w 488092"/>
                    <a:gd name="connsiteY3" fmla="*/ 988540 h 988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8092" h="988540">
                      <a:moveTo>
                        <a:pt x="488092" y="0"/>
                      </a:moveTo>
                      <a:cubicBezTo>
                        <a:pt x="453595" y="11327"/>
                        <a:pt x="419099" y="22654"/>
                        <a:pt x="370702" y="148281"/>
                      </a:cubicBezTo>
                      <a:cubicBezTo>
                        <a:pt x="322305" y="273908"/>
                        <a:pt x="259492" y="613719"/>
                        <a:pt x="197708" y="753762"/>
                      </a:cubicBezTo>
                      <a:cubicBezTo>
                        <a:pt x="135924" y="893805"/>
                        <a:pt x="67962" y="941172"/>
                        <a:pt x="0" y="988540"/>
                      </a:cubicBezTo>
                    </a:path>
                  </a:pathLst>
                </a:custGeom>
                <a:ln w="3175">
                  <a:gradFill>
                    <a:gsLst>
                      <a:gs pos="0">
                        <a:schemeClr val="bg1">
                          <a:lumMod val="75000"/>
                          <a:alpha val="31000"/>
                        </a:schemeClr>
                      </a:gs>
                      <a:gs pos="98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" name="任意多边形 58"/>
                <p:cNvSpPr/>
                <p:nvPr/>
              </p:nvSpPr>
              <p:spPr>
                <a:xfrm>
                  <a:off x="1284168" y="5140731"/>
                  <a:ext cx="438664" cy="1000897"/>
                </a:xfrm>
                <a:custGeom>
                  <a:avLst/>
                  <a:gdLst>
                    <a:gd name="connsiteX0" fmla="*/ 438664 w 438664"/>
                    <a:gd name="connsiteY0" fmla="*/ 0 h 1000897"/>
                    <a:gd name="connsiteX1" fmla="*/ 302740 w 438664"/>
                    <a:gd name="connsiteY1" fmla="*/ 135924 h 1000897"/>
                    <a:gd name="connsiteX2" fmla="*/ 154459 w 438664"/>
                    <a:gd name="connsiteY2" fmla="*/ 691978 h 1000897"/>
                    <a:gd name="connsiteX3" fmla="*/ 0 w 438664"/>
                    <a:gd name="connsiteY3" fmla="*/ 1000897 h 1000897"/>
                    <a:gd name="connsiteX4" fmla="*/ 0 w 438664"/>
                    <a:gd name="connsiteY4" fmla="*/ 1000897 h 1000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8664" h="1000897">
                      <a:moveTo>
                        <a:pt x="438664" y="0"/>
                      </a:moveTo>
                      <a:cubicBezTo>
                        <a:pt x="394385" y="10297"/>
                        <a:pt x="350107" y="20594"/>
                        <a:pt x="302740" y="135924"/>
                      </a:cubicBezTo>
                      <a:cubicBezTo>
                        <a:pt x="255372" y="251254"/>
                        <a:pt x="204916" y="547816"/>
                        <a:pt x="154459" y="691978"/>
                      </a:cubicBezTo>
                      <a:cubicBezTo>
                        <a:pt x="104002" y="836140"/>
                        <a:pt x="0" y="1000897"/>
                        <a:pt x="0" y="1000897"/>
                      </a:cubicBezTo>
                      <a:lnTo>
                        <a:pt x="0" y="1000897"/>
                      </a:lnTo>
                    </a:path>
                  </a:pathLst>
                </a:custGeom>
                <a:ln w="3175">
                  <a:gradFill>
                    <a:gsLst>
                      <a:gs pos="0">
                        <a:schemeClr val="bg1">
                          <a:lumMod val="75000"/>
                          <a:alpha val="31000"/>
                        </a:schemeClr>
                      </a:gs>
                      <a:gs pos="98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" name="任意多边形 59"/>
                <p:cNvSpPr/>
                <p:nvPr/>
              </p:nvSpPr>
              <p:spPr>
                <a:xfrm>
                  <a:off x="1225690" y="5155343"/>
                  <a:ext cx="488092" cy="988540"/>
                </a:xfrm>
                <a:custGeom>
                  <a:avLst/>
                  <a:gdLst>
                    <a:gd name="connsiteX0" fmla="*/ 488092 w 488092"/>
                    <a:gd name="connsiteY0" fmla="*/ 0 h 988540"/>
                    <a:gd name="connsiteX1" fmla="*/ 370702 w 488092"/>
                    <a:gd name="connsiteY1" fmla="*/ 148281 h 988540"/>
                    <a:gd name="connsiteX2" fmla="*/ 197708 w 488092"/>
                    <a:gd name="connsiteY2" fmla="*/ 753762 h 988540"/>
                    <a:gd name="connsiteX3" fmla="*/ 0 w 488092"/>
                    <a:gd name="connsiteY3" fmla="*/ 988540 h 988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8092" h="988540">
                      <a:moveTo>
                        <a:pt x="488092" y="0"/>
                      </a:moveTo>
                      <a:cubicBezTo>
                        <a:pt x="453595" y="11327"/>
                        <a:pt x="419099" y="22654"/>
                        <a:pt x="370702" y="148281"/>
                      </a:cubicBezTo>
                      <a:cubicBezTo>
                        <a:pt x="322305" y="273908"/>
                        <a:pt x="259492" y="613719"/>
                        <a:pt x="197708" y="753762"/>
                      </a:cubicBezTo>
                      <a:cubicBezTo>
                        <a:pt x="135924" y="893805"/>
                        <a:pt x="67962" y="941172"/>
                        <a:pt x="0" y="988540"/>
                      </a:cubicBezTo>
                    </a:path>
                  </a:pathLst>
                </a:custGeom>
                <a:ln w="3175">
                  <a:gradFill>
                    <a:gsLst>
                      <a:gs pos="0">
                        <a:schemeClr val="bg1">
                          <a:lumMod val="75000"/>
                          <a:alpha val="31000"/>
                        </a:schemeClr>
                      </a:gs>
                      <a:gs pos="98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5" name="任意多边形 64"/>
              <p:cNvSpPr/>
              <p:nvPr/>
            </p:nvSpPr>
            <p:spPr>
              <a:xfrm rot="625071">
                <a:off x="1207975" y="5090806"/>
                <a:ext cx="438664" cy="1000897"/>
              </a:xfrm>
              <a:custGeom>
                <a:avLst/>
                <a:gdLst>
                  <a:gd name="connsiteX0" fmla="*/ 438664 w 438664"/>
                  <a:gd name="connsiteY0" fmla="*/ 0 h 1000897"/>
                  <a:gd name="connsiteX1" fmla="*/ 302740 w 438664"/>
                  <a:gd name="connsiteY1" fmla="*/ 135924 h 1000897"/>
                  <a:gd name="connsiteX2" fmla="*/ 154459 w 438664"/>
                  <a:gd name="connsiteY2" fmla="*/ 691978 h 1000897"/>
                  <a:gd name="connsiteX3" fmla="*/ 0 w 438664"/>
                  <a:gd name="connsiteY3" fmla="*/ 1000897 h 1000897"/>
                  <a:gd name="connsiteX4" fmla="*/ 0 w 438664"/>
                  <a:gd name="connsiteY4" fmla="*/ 1000897 h 1000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664" h="1000897">
                    <a:moveTo>
                      <a:pt x="438664" y="0"/>
                    </a:moveTo>
                    <a:cubicBezTo>
                      <a:pt x="394385" y="10297"/>
                      <a:pt x="350107" y="20594"/>
                      <a:pt x="302740" y="135924"/>
                    </a:cubicBezTo>
                    <a:cubicBezTo>
                      <a:pt x="255372" y="251254"/>
                      <a:pt x="204916" y="547816"/>
                      <a:pt x="154459" y="691978"/>
                    </a:cubicBezTo>
                    <a:cubicBezTo>
                      <a:pt x="104002" y="836140"/>
                      <a:pt x="0" y="1000897"/>
                      <a:pt x="0" y="1000897"/>
                    </a:cubicBezTo>
                    <a:lnTo>
                      <a:pt x="0" y="1000897"/>
                    </a:lnTo>
                  </a:path>
                </a:pathLst>
              </a:custGeom>
              <a:ln w="3175">
                <a:gradFill>
                  <a:gsLst>
                    <a:gs pos="0">
                      <a:schemeClr val="bg1">
                        <a:lumMod val="75000"/>
                        <a:alpha val="31000"/>
                      </a:schemeClr>
                    </a:gs>
                    <a:gs pos="98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任意多边形 66"/>
              <p:cNvSpPr/>
              <p:nvPr/>
            </p:nvSpPr>
            <p:spPr>
              <a:xfrm rot="625071">
                <a:off x="1154118" y="5099571"/>
                <a:ext cx="488092" cy="988540"/>
              </a:xfrm>
              <a:custGeom>
                <a:avLst/>
                <a:gdLst>
                  <a:gd name="connsiteX0" fmla="*/ 488092 w 488092"/>
                  <a:gd name="connsiteY0" fmla="*/ 0 h 988540"/>
                  <a:gd name="connsiteX1" fmla="*/ 370702 w 488092"/>
                  <a:gd name="connsiteY1" fmla="*/ 148281 h 988540"/>
                  <a:gd name="connsiteX2" fmla="*/ 197708 w 488092"/>
                  <a:gd name="connsiteY2" fmla="*/ 753762 h 988540"/>
                  <a:gd name="connsiteX3" fmla="*/ 0 w 488092"/>
                  <a:gd name="connsiteY3" fmla="*/ 988540 h 988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8092" h="988540">
                    <a:moveTo>
                      <a:pt x="488092" y="0"/>
                    </a:moveTo>
                    <a:cubicBezTo>
                      <a:pt x="453595" y="11327"/>
                      <a:pt x="419099" y="22654"/>
                      <a:pt x="370702" y="148281"/>
                    </a:cubicBezTo>
                    <a:cubicBezTo>
                      <a:pt x="322305" y="273908"/>
                      <a:pt x="259492" y="613719"/>
                      <a:pt x="197708" y="753762"/>
                    </a:cubicBezTo>
                    <a:cubicBezTo>
                      <a:pt x="135924" y="893805"/>
                      <a:pt x="67962" y="941172"/>
                      <a:pt x="0" y="988540"/>
                    </a:cubicBezTo>
                  </a:path>
                </a:pathLst>
              </a:custGeom>
              <a:ln w="3175">
                <a:gradFill>
                  <a:gsLst>
                    <a:gs pos="0">
                      <a:schemeClr val="bg1">
                        <a:lumMod val="75000"/>
                        <a:alpha val="31000"/>
                      </a:schemeClr>
                    </a:gs>
                    <a:gs pos="98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任意多边形 69"/>
              <p:cNvSpPr/>
              <p:nvPr/>
            </p:nvSpPr>
            <p:spPr>
              <a:xfrm rot="625071">
                <a:off x="1240726" y="5113533"/>
                <a:ext cx="438664" cy="1000897"/>
              </a:xfrm>
              <a:custGeom>
                <a:avLst/>
                <a:gdLst>
                  <a:gd name="connsiteX0" fmla="*/ 438664 w 438664"/>
                  <a:gd name="connsiteY0" fmla="*/ 0 h 1000897"/>
                  <a:gd name="connsiteX1" fmla="*/ 302740 w 438664"/>
                  <a:gd name="connsiteY1" fmla="*/ 135924 h 1000897"/>
                  <a:gd name="connsiteX2" fmla="*/ 154459 w 438664"/>
                  <a:gd name="connsiteY2" fmla="*/ 691978 h 1000897"/>
                  <a:gd name="connsiteX3" fmla="*/ 0 w 438664"/>
                  <a:gd name="connsiteY3" fmla="*/ 1000897 h 1000897"/>
                  <a:gd name="connsiteX4" fmla="*/ 0 w 438664"/>
                  <a:gd name="connsiteY4" fmla="*/ 1000897 h 1000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664" h="1000897">
                    <a:moveTo>
                      <a:pt x="438664" y="0"/>
                    </a:moveTo>
                    <a:cubicBezTo>
                      <a:pt x="394385" y="10297"/>
                      <a:pt x="350107" y="20594"/>
                      <a:pt x="302740" y="135924"/>
                    </a:cubicBezTo>
                    <a:cubicBezTo>
                      <a:pt x="255372" y="251254"/>
                      <a:pt x="204916" y="547816"/>
                      <a:pt x="154459" y="691978"/>
                    </a:cubicBezTo>
                    <a:cubicBezTo>
                      <a:pt x="104002" y="836140"/>
                      <a:pt x="0" y="1000897"/>
                      <a:pt x="0" y="1000897"/>
                    </a:cubicBezTo>
                    <a:lnTo>
                      <a:pt x="0" y="1000897"/>
                    </a:lnTo>
                  </a:path>
                </a:pathLst>
              </a:custGeom>
              <a:ln w="3175">
                <a:gradFill>
                  <a:gsLst>
                    <a:gs pos="0">
                      <a:schemeClr val="bg1">
                        <a:lumMod val="75000"/>
                        <a:alpha val="31000"/>
                      </a:schemeClr>
                    </a:gs>
                    <a:gs pos="98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 rot="625071">
                <a:off x="1196597" y="5112571"/>
                <a:ext cx="488092" cy="988540"/>
              </a:xfrm>
              <a:custGeom>
                <a:avLst/>
                <a:gdLst>
                  <a:gd name="connsiteX0" fmla="*/ 488092 w 488092"/>
                  <a:gd name="connsiteY0" fmla="*/ 0 h 988540"/>
                  <a:gd name="connsiteX1" fmla="*/ 370702 w 488092"/>
                  <a:gd name="connsiteY1" fmla="*/ 148281 h 988540"/>
                  <a:gd name="connsiteX2" fmla="*/ 197708 w 488092"/>
                  <a:gd name="connsiteY2" fmla="*/ 753762 h 988540"/>
                  <a:gd name="connsiteX3" fmla="*/ 0 w 488092"/>
                  <a:gd name="connsiteY3" fmla="*/ 988540 h 988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8092" h="988540">
                    <a:moveTo>
                      <a:pt x="488092" y="0"/>
                    </a:moveTo>
                    <a:cubicBezTo>
                      <a:pt x="453595" y="11327"/>
                      <a:pt x="419099" y="22654"/>
                      <a:pt x="370702" y="148281"/>
                    </a:cubicBezTo>
                    <a:cubicBezTo>
                      <a:pt x="322305" y="273908"/>
                      <a:pt x="259492" y="613719"/>
                      <a:pt x="197708" y="753762"/>
                    </a:cubicBezTo>
                    <a:cubicBezTo>
                      <a:pt x="135924" y="893805"/>
                      <a:pt x="67962" y="941172"/>
                      <a:pt x="0" y="988540"/>
                    </a:cubicBezTo>
                  </a:path>
                </a:pathLst>
              </a:custGeom>
              <a:ln w="3175">
                <a:gradFill>
                  <a:gsLst>
                    <a:gs pos="0">
                      <a:schemeClr val="bg1">
                        <a:lumMod val="75000"/>
                        <a:alpha val="31000"/>
                      </a:schemeClr>
                    </a:gs>
                    <a:gs pos="98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6" name="组合 75"/>
              <p:cNvGrpSpPr/>
              <p:nvPr/>
            </p:nvGrpSpPr>
            <p:grpSpPr>
              <a:xfrm rot="625071">
                <a:off x="1226625" y="5125403"/>
                <a:ext cx="532223" cy="1016446"/>
                <a:chOff x="1188888" y="5140411"/>
                <a:chExt cx="532223" cy="1016446"/>
              </a:xfrm>
            </p:grpSpPr>
            <p:sp>
              <p:nvSpPr>
                <p:cNvPr id="77" name="任意多边形 76"/>
                <p:cNvSpPr/>
                <p:nvPr/>
              </p:nvSpPr>
              <p:spPr>
                <a:xfrm>
                  <a:off x="1240918" y="5140411"/>
                  <a:ext cx="438664" cy="1000897"/>
                </a:xfrm>
                <a:custGeom>
                  <a:avLst/>
                  <a:gdLst>
                    <a:gd name="connsiteX0" fmla="*/ 438664 w 438664"/>
                    <a:gd name="connsiteY0" fmla="*/ 0 h 1000897"/>
                    <a:gd name="connsiteX1" fmla="*/ 302740 w 438664"/>
                    <a:gd name="connsiteY1" fmla="*/ 135924 h 1000897"/>
                    <a:gd name="connsiteX2" fmla="*/ 154459 w 438664"/>
                    <a:gd name="connsiteY2" fmla="*/ 691978 h 1000897"/>
                    <a:gd name="connsiteX3" fmla="*/ 0 w 438664"/>
                    <a:gd name="connsiteY3" fmla="*/ 1000897 h 1000897"/>
                    <a:gd name="connsiteX4" fmla="*/ 0 w 438664"/>
                    <a:gd name="connsiteY4" fmla="*/ 1000897 h 1000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8664" h="1000897">
                      <a:moveTo>
                        <a:pt x="438664" y="0"/>
                      </a:moveTo>
                      <a:cubicBezTo>
                        <a:pt x="394385" y="10297"/>
                        <a:pt x="350107" y="20594"/>
                        <a:pt x="302740" y="135924"/>
                      </a:cubicBezTo>
                      <a:cubicBezTo>
                        <a:pt x="255372" y="251254"/>
                        <a:pt x="204916" y="547816"/>
                        <a:pt x="154459" y="691978"/>
                      </a:cubicBezTo>
                      <a:cubicBezTo>
                        <a:pt x="104002" y="836140"/>
                        <a:pt x="0" y="1000897"/>
                        <a:pt x="0" y="1000897"/>
                      </a:cubicBezTo>
                      <a:lnTo>
                        <a:pt x="0" y="1000897"/>
                      </a:lnTo>
                    </a:path>
                  </a:pathLst>
                </a:custGeom>
                <a:ln w="3175">
                  <a:gradFill>
                    <a:gsLst>
                      <a:gs pos="0">
                        <a:schemeClr val="bg1">
                          <a:lumMod val="75000"/>
                          <a:alpha val="31000"/>
                        </a:schemeClr>
                      </a:gs>
                      <a:gs pos="98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9" name="任意多边形 88"/>
                <p:cNvSpPr/>
                <p:nvPr/>
              </p:nvSpPr>
              <p:spPr>
                <a:xfrm>
                  <a:off x="1188888" y="5159188"/>
                  <a:ext cx="488092" cy="988540"/>
                </a:xfrm>
                <a:custGeom>
                  <a:avLst/>
                  <a:gdLst>
                    <a:gd name="connsiteX0" fmla="*/ 488092 w 488092"/>
                    <a:gd name="connsiteY0" fmla="*/ 0 h 988540"/>
                    <a:gd name="connsiteX1" fmla="*/ 370702 w 488092"/>
                    <a:gd name="connsiteY1" fmla="*/ 148281 h 988540"/>
                    <a:gd name="connsiteX2" fmla="*/ 197708 w 488092"/>
                    <a:gd name="connsiteY2" fmla="*/ 753762 h 988540"/>
                    <a:gd name="connsiteX3" fmla="*/ 0 w 488092"/>
                    <a:gd name="connsiteY3" fmla="*/ 988540 h 988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8092" h="988540">
                      <a:moveTo>
                        <a:pt x="488092" y="0"/>
                      </a:moveTo>
                      <a:cubicBezTo>
                        <a:pt x="453595" y="11327"/>
                        <a:pt x="419099" y="22654"/>
                        <a:pt x="370702" y="148281"/>
                      </a:cubicBezTo>
                      <a:cubicBezTo>
                        <a:pt x="322305" y="273908"/>
                        <a:pt x="259492" y="613719"/>
                        <a:pt x="197708" y="753762"/>
                      </a:cubicBezTo>
                      <a:cubicBezTo>
                        <a:pt x="135924" y="893805"/>
                        <a:pt x="67962" y="941172"/>
                        <a:pt x="0" y="988540"/>
                      </a:cubicBezTo>
                    </a:path>
                  </a:pathLst>
                </a:custGeom>
                <a:ln w="3175">
                  <a:gradFill>
                    <a:gsLst>
                      <a:gs pos="0">
                        <a:schemeClr val="bg1">
                          <a:lumMod val="75000"/>
                          <a:alpha val="31000"/>
                        </a:schemeClr>
                      </a:gs>
                      <a:gs pos="98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0" name="任意多边形 89"/>
                <p:cNvSpPr/>
                <p:nvPr/>
              </p:nvSpPr>
              <p:spPr>
                <a:xfrm>
                  <a:off x="1282024" y="5155960"/>
                  <a:ext cx="438664" cy="1000897"/>
                </a:xfrm>
                <a:custGeom>
                  <a:avLst/>
                  <a:gdLst>
                    <a:gd name="connsiteX0" fmla="*/ 438664 w 438664"/>
                    <a:gd name="connsiteY0" fmla="*/ 0 h 1000897"/>
                    <a:gd name="connsiteX1" fmla="*/ 302740 w 438664"/>
                    <a:gd name="connsiteY1" fmla="*/ 135924 h 1000897"/>
                    <a:gd name="connsiteX2" fmla="*/ 154459 w 438664"/>
                    <a:gd name="connsiteY2" fmla="*/ 691978 h 1000897"/>
                    <a:gd name="connsiteX3" fmla="*/ 0 w 438664"/>
                    <a:gd name="connsiteY3" fmla="*/ 1000897 h 1000897"/>
                    <a:gd name="connsiteX4" fmla="*/ 0 w 438664"/>
                    <a:gd name="connsiteY4" fmla="*/ 1000897 h 1000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8664" h="1000897">
                      <a:moveTo>
                        <a:pt x="438664" y="0"/>
                      </a:moveTo>
                      <a:cubicBezTo>
                        <a:pt x="394385" y="10297"/>
                        <a:pt x="350107" y="20594"/>
                        <a:pt x="302740" y="135924"/>
                      </a:cubicBezTo>
                      <a:cubicBezTo>
                        <a:pt x="255372" y="251254"/>
                        <a:pt x="204916" y="547816"/>
                        <a:pt x="154459" y="691978"/>
                      </a:cubicBezTo>
                      <a:cubicBezTo>
                        <a:pt x="104002" y="836140"/>
                        <a:pt x="0" y="1000897"/>
                        <a:pt x="0" y="1000897"/>
                      </a:cubicBezTo>
                      <a:lnTo>
                        <a:pt x="0" y="1000897"/>
                      </a:lnTo>
                    </a:path>
                  </a:pathLst>
                </a:custGeom>
                <a:ln w="3175">
                  <a:gradFill>
                    <a:gsLst>
                      <a:gs pos="0">
                        <a:schemeClr val="bg1">
                          <a:lumMod val="75000"/>
                          <a:alpha val="31000"/>
                        </a:schemeClr>
                      </a:gs>
                      <a:gs pos="98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" name="任意多边形 93"/>
                <p:cNvSpPr/>
                <p:nvPr/>
              </p:nvSpPr>
              <p:spPr>
                <a:xfrm>
                  <a:off x="1233019" y="5164291"/>
                  <a:ext cx="488092" cy="988540"/>
                </a:xfrm>
                <a:custGeom>
                  <a:avLst/>
                  <a:gdLst>
                    <a:gd name="connsiteX0" fmla="*/ 488092 w 488092"/>
                    <a:gd name="connsiteY0" fmla="*/ 0 h 988540"/>
                    <a:gd name="connsiteX1" fmla="*/ 370702 w 488092"/>
                    <a:gd name="connsiteY1" fmla="*/ 148281 h 988540"/>
                    <a:gd name="connsiteX2" fmla="*/ 197708 w 488092"/>
                    <a:gd name="connsiteY2" fmla="*/ 753762 h 988540"/>
                    <a:gd name="connsiteX3" fmla="*/ 0 w 488092"/>
                    <a:gd name="connsiteY3" fmla="*/ 988540 h 988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8092" h="988540">
                      <a:moveTo>
                        <a:pt x="488092" y="0"/>
                      </a:moveTo>
                      <a:cubicBezTo>
                        <a:pt x="453595" y="11327"/>
                        <a:pt x="419099" y="22654"/>
                        <a:pt x="370702" y="148281"/>
                      </a:cubicBezTo>
                      <a:cubicBezTo>
                        <a:pt x="322305" y="273908"/>
                        <a:pt x="259492" y="613719"/>
                        <a:pt x="197708" y="753762"/>
                      </a:cubicBezTo>
                      <a:cubicBezTo>
                        <a:pt x="135924" y="893805"/>
                        <a:pt x="67962" y="941172"/>
                        <a:pt x="0" y="988540"/>
                      </a:cubicBezTo>
                    </a:path>
                  </a:pathLst>
                </a:custGeom>
                <a:ln w="3175">
                  <a:gradFill>
                    <a:gsLst>
                      <a:gs pos="0">
                        <a:schemeClr val="bg1">
                          <a:lumMod val="75000"/>
                          <a:alpha val="31000"/>
                        </a:schemeClr>
                      </a:gs>
                      <a:gs pos="98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0" name="任意多边形 109"/>
              <p:cNvSpPr/>
              <p:nvPr/>
            </p:nvSpPr>
            <p:spPr>
              <a:xfrm rot="1008940">
                <a:off x="1303437" y="5147661"/>
                <a:ext cx="438664" cy="1000897"/>
              </a:xfrm>
              <a:custGeom>
                <a:avLst/>
                <a:gdLst>
                  <a:gd name="connsiteX0" fmla="*/ 438664 w 438664"/>
                  <a:gd name="connsiteY0" fmla="*/ 0 h 1000897"/>
                  <a:gd name="connsiteX1" fmla="*/ 302740 w 438664"/>
                  <a:gd name="connsiteY1" fmla="*/ 135924 h 1000897"/>
                  <a:gd name="connsiteX2" fmla="*/ 154459 w 438664"/>
                  <a:gd name="connsiteY2" fmla="*/ 691978 h 1000897"/>
                  <a:gd name="connsiteX3" fmla="*/ 0 w 438664"/>
                  <a:gd name="connsiteY3" fmla="*/ 1000897 h 1000897"/>
                  <a:gd name="connsiteX4" fmla="*/ 0 w 438664"/>
                  <a:gd name="connsiteY4" fmla="*/ 1000897 h 1000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664" h="1000897">
                    <a:moveTo>
                      <a:pt x="438664" y="0"/>
                    </a:moveTo>
                    <a:cubicBezTo>
                      <a:pt x="394385" y="10297"/>
                      <a:pt x="350107" y="20594"/>
                      <a:pt x="302740" y="135924"/>
                    </a:cubicBezTo>
                    <a:cubicBezTo>
                      <a:pt x="255372" y="251254"/>
                      <a:pt x="204916" y="547816"/>
                      <a:pt x="154459" y="691978"/>
                    </a:cubicBezTo>
                    <a:cubicBezTo>
                      <a:pt x="104002" y="836140"/>
                      <a:pt x="0" y="1000897"/>
                      <a:pt x="0" y="1000897"/>
                    </a:cubicBezTo>
                    <a:lnTo>
                      <a:pt x="0" y="1000897"/>
                    </a:lnTo>
                  </a:path>
                </a:pathLst>
              </a:custGeom>
              <a:ln w="3175">
                <a:gradFill>
                  <a:gsLst>
                    <a:gs pos="0">
                      <a:schemeClr val="bg1">
                        <a:lumMod val="75000"/>
                        <a:alpha val="31000"/>
                      </a:schemeClr>
                    </a:gs>
                    <a:gs pos="98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任意多边形 110"/>
              <p:cNvSpPr/>
              <p:nvPr/>
            </p:nvSpPr>
            <p:spPr>
              <a:xfrm rot="1008940">
                <a:off x="1250557" y="5143495"/>
                <a:ext cx="488092" cy="988540"/>
              </a:xfrm>
              <a:custGeom>
                <a:avLst/>
                <a:gdLst>
                  <a:gd name="connsiteX0" fmla="*/ 488092 w 488092"/>
                  <a:gd name="connsiteY0" fmla="*/ 0 h 988540"/>
                  <a:gd name="connsiteX1" fmla="*/ 370702 w 488092"/>
                  <a:gd name="connsiteY1" fmla="*/ 148281 h 988540"/>
                  <a:gd name="connsiteX2" fmla="*/ 197708 w 488092"/>
                  <a:gd name="connsiteY2" fmla="*/ 753762 h 988540"/>
                  <a:gd name="connsiteX3" fmla="*/ 0 w 488092"/>
                  <a:gd name="connsiteY3" fmla="*/ 988540 h 988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8092" h="988540">
                    <a:moveTo>
                      <a:pt x="488092" y="0"/>
                    </a:moveTo>
                    <a:cubicBezTo>
                      <a:pt x="453595" y="11327"/>
                      <a:pt x="419099" y="22654"/>
                      <a:pt x="370702" y="148281"/>
                    </a:cubicBezTo>
                    <a:cubicBezTo>
                      <a:pt x="322305" y="273908"/>
                      <a:pt x="259492" y="613719"/>
                      <a:pt x="197708" y="753762"/>
                    </a:cubicBezTo>
                    <a:cubicBezTo>
                      <a:pt x="135924" y="893805"/>
                      <a:pt x="67962" y="941172"/>
                      <a:pt x="0" y="988540"/>
                    </a:cubicBezTo>
                  </a:path>
                </a:pathLst>
              </a:custGeom>
              <a:ln w="3175">
                <a:gradFill>
                  <a:gsLst>
                    <a:gs pos="0">
                      <a:schemeClr val="bg1">
                        <a:lumMod val="75000"/>
                        <a:alpha val="31000"/>
                      </a:schemeClr>
                    </a:gs>
                    <a:gs pos="98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任意多边形 111"/>
              <p:cNvSpPr/>
              <p:nvPr/>
            </p:nvSpPr>
            <p:spPr>
              <a:xfrm rot="1008940">
                <a:off x="1344745" y="5160479"/>
                <a:ext cx="438664" cy="1000897"/>
              </a:xfrm>
              <a:custGeom>
                <a:avLst/>
                <a:gdLst>
                  <a:gd name="connsiteX0" fmla="*/ 438664 w 438664"/>
                  <a:gd name="connsiteY0" fmla="*/ 0 h 1000897"/>
                  <a:gd name="connsiteX1" fmla="*/ 302740 w 438664"/>
                  <a:gd name="connsiteY1" fmla="*/ 135924 h 1000897"/>
                  <a:gd name="connsiteX2" fmla="*/ 154459 w 438664"/>
                  <a:gd name="connsiteY2" fmla="*/ 691978 h 1000897"/>
                  <a:gd name="connsiteX3" fmla="*/ 0 w 438664"/>
                  <a:gd name="connsiteY3" fmla="*/ 1000897 h 1000897"/>
                  <a:gd name="connsiteX4" fmla="*/ 0 w 438664"/>
                  <a:gd name="connsiteY4" fmla="*/ 1000897 h 1000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664" h="1000897">
                    <a:moveTo>
                      <a:pt x="438664" y="0"/>
                    </a:moveTo>
                    <a:cubicBezTo>
                      <a:pt x="394385" y="10297"/>
                      <a:pt x="350107" y="20594"/>
                      <a:pt x="302740" y="135924"/>
                    </a:cubicBezTo>
                    <a:cubicBezTo>
                      <a:pt x="255372" y="251254"/>
                      <a:pt x="204916" y="547816"/>
                      <a:pt x="154459" y="691978"/>
                    </a:cubicBezTo>
                    <a:cubicBezTo>
                      <a:pt x="104002" y="836140"/>
                      <a:pt x="0" y="1000897"/>
                      <a:pt x="0" y="1000897"/>
                    </a:cubicBezTo>
                    <a:lnTo>
                      <a:pt x="0" y="1000897"/>
                    </a:lnTo>
                  </a:path>
                </a:pathLst>
              </a:custGeom>
              <a:ln w="3175">
                <a:gradFill>
                  <a:gsLst>
                    <a:gs pos="0">
                      <a:schemeClr val="bg1">
                        <a:lumMod val="75000"/>
                        <a:alpha val="31000"/>
                      </a:schemeClr>
                    </a:gs>
                    <a:gs pos="98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任意多边形 113"/>
              <p:cNvSpPr/>
              <p:nvPr/>
            </p:nvSpPr>
            <p:spPr>
              <a:xfrm rot="1008940">
                <a:off x="1291865" y="5156313"/>
                <a:ext cx="488092" cy="988540"/>
              </a:xfrm>
              <a:custGeom>
                <a:avLst/>
                <a:gdLst>
                  <a:gd name="connsiteX0" fmla="*/ 488092 w 488092"/>
                  <a:gd name="connsiteY0" fmla="*/ 0 h 988540"/>
                  <a:gd name="connsiteX1" fmla="*/ 370702 w 488092"/>
                  <a:gd name="connsiteY1" fmla="*/ 148281 h 988540"/>
                  <a:gd name="connsiteX2" fmla="*/ 197708 w 488092"/>
                  <a:gd name="connsiteY2" fmla="*/ 753762 h 988540"/>
                  <a:gd name="connsiteX3" fmla="*/ 0 w 488092"/>
                  <a:gd name="connsiteY3" fmla="*/ 988540 h 988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8092" h="988540">
                    <a:moveTo>
                      <a:pt x="488092" y="0"/>
                    </a:moveTo>
                    <a:cubicBezTo>
                      <a:pt x="453595" y="11327"/>
                      <a:pt x="419099" y="22654"/>
                      <a:pt x="370702" y="148281"/>
                    </a:cubicBezTo>
                    <a:cubicBezTo>
                      <a:pt x="322305" y="273908"/>
                      <a:pt x="259492" y="613719"/>
                      <a:pt x="197708" y="753762"/>
                    </a:cubicBezTo>
                    <a:cubicBezTo>
                      <a:pt x="135924" y="893805"/>
                      <a:pt x="67962" y="941172"/>
                      <a:pt x="0" y="988540"/>
                    </a:cubicBezTo>
                  </a:path>
                </a:pathLst>
              </a:custGeom>
              <a:ln w="3175">
                <a:gradFill>
                  <a:gsLst>
                    <a:gs pos="0">
                      <a:schemeClr val="bg1">
                        <a:lumMod val="75000"/>
                        <a:alpha val="31000"/>
                      </a:schemeClr>
                    </a:gs>
                    <a:gs pos="98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5" name="组合 114"/>
              <p:cNvGrpSpPr/>
              <p:nvPr/>
            </p:nvGrpSpPr>
            <p:grpSpPr>
              <a:xfrm rot="1008940">
                <a:off x="1319041" y="5167180"/>
                <a:ext cx="536582" cy="1001217"/>
                <a:chOff x="1186250" y="5140411"/>
                <a:chExt cx="536582" cy="1001217"/>
              </a:xfrm>
            </p:grpSpPr>
            <p:sp>
              <p:nvSpPr>
                <p:cNvPr id="116" name="任意多边形 115"/>
                <p:cNvSpPr/>
                <p:nvPr/>
              </p:nvSpPr>
              <p:spPr>
                <a:xfrm>
                  <a:off x="1240918" y="5140411"/>
                  <a:ext cx="438664" cy="1000897"/>
                </a:xfrm>
                <a:custGeom>
                  <a:avLst/>
                  <a:gdLst>
                    <a:gd name="connsiteX0" fmla="*/ 438664 w 438664"/>
                    <a:gd name="connsiteY0" fmla="*/ 0 h 1000897"/>
                    <a:gd name="connsiteX1" fmla="*/ 302740 w 438664"/>
                    <a:gd name="connsiteY1" fmla="*/ 135924 h 1000897"/>
                    <a:gd name="connsiteX2" fmla="*/ 154459 w 438664"/>
                    <a:gd name="connsiteY2" fmla="*/ 691978 h 1000897"/>
                    <a:gd name="connsiteX3" fmla="*/ 0 w 438664"/>
                    <a:gd name="connsiteY3" fmla="*/ 1000897 h 1000897"/>
                    <a:gd name="connsiteX4" fmla="*/ 0 w 438664"/>
                    <a:gd name="connsiteY4" fmla="*/ 1000897 h 1000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8664" h="1000897">
                      <a:moveTo>
                        <a:pt x="438664" y="0"/>
                      </a:moveTo>
                      <a:cubicBezTo>
                        <a:pt x="394385" y="10297"/>
                        <a:pt x="350107" y="20594"/>
                        <a:pt x="302740" y="135924"/>
                      </a:cubicBezTo>
                      <a:cubicBezTo>
                        <a:pt x="255372" y="251254"/>
                        <a:pt x="204916" y="547816"/>
                        <a:pt x="154459" y="691978"/>
                      </a:cubicBezTo>
                      <a:cubicBezTo>
                        <a:pt x="104002" y="836140"/>
                        <a:pt x="0" y="1000897"/>
                        <a:pt x="0" y="1000897"/>
                      </a:cubicBezTo>
                      <a:lnTo>
                        <a:pt x="0" y="1000897"/>
                      </a:lnTo>
                    </a:path>
                  </a:pathLst>
                </a:custGeom>
                <a:ln w="3175">
                  <a:gradFill>
                    <a:gsLst>
                      <a:gs pos="0">
                        <a:schemeClr val="bg1">
                          <a:lumMod val="75000"/>
                          <a:alpha val="31000"/>
                        </a:schemeClr>
                      </a:gs>
                      <a:gs pos="98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7" name="任意多边形 116"/>
                <p:cNvSpPr/>
                <p:nvPr/>
              </p:nvSpPr>
              <p:spPr>
                <a:xfrm>
                  <a:off x="1186250" y="5144836"/>
                  <a:ext cx="488092" cy="988540"/>
                </a:xfrm>
                <a:custGeom>
                  <a:avLst/>
                  <a:gdLst>
                    <a:gd name="connsiteX0" fmla="*/ 488092 w 488092"/>
                    <a:gd name="connsiteY0" fmla="*/ 0 h 988540"/>
                    <a:gd name="connsiteX1" fmla="*/ 370702 w 488092"/>
                    <a:gd name="connsiteY1" fmla="*/ 148281 h 988540"/>
                    <a:gd name="connsiteX2" fmla="*/ 197708 w 488092"/>
                    <a:gd name="connsiteY2" fmla="*/ 753762 h 988540"/>
                    <a:gd name="connsiteX3" fmla="*/ 0 w 488092"/>
                    <a:gd name="connsiteY3" fmla="*/ 988540 h 988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8092" h="988540">
                      <a:moveTo>
                        <a:pt x="488092" y="0"/>
                      </a:moveTo>
                      <a:cubicBezTo>
                        <a:pt x="453595" y="11327"/>
                        <a:pt x="419099" y="22654"/>
                        <a:pt x="370702" y="148281"/>
                      </a:cubicBezTo>
                      <a:cubicBezTo>
                        <a:pt x="322305" y="273908"/>
                        <a:pt x="259492" y="613719"/>
                        <a:pt x="197708" y="753762"/>
                      </a:cubicBezTo>
                      <a:cubicBezTo>
                        <a:pt x="135924" y="893805"/>
                        <a:pt x="67962" y="941172"/>
                        <a:pt x="0" y="988540"/>
                      </a:cubicBezTo>
                    </a:path>
                  </a:pathLst>
                </a:custGeom>
                <a:ln w="3175">
                  <a:gradFill>
                    <a:gsLst>
                      <a:gs pos="0">
                        <a:schemeClr val="bg1">
                          <a:lumMod val="75000"/>
                          <a:alpha val="31000"/>
                        </a:schemeClr>
                      </a:gs>
                      <a:gs pos="98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8" name="任意多边形 117"/>
                <p:cNvSpPr/>
                <p:nvPr/>
              </p:nvSpPr>
              <p:spPr>
                <a:xfrm>
                  <a:off x="1284168" y="5140731"/>
                  <a:ext cx="438664" cy="1000897"/>
                </a:xfrm>
                <a:custGeom>
                  <a:avLst/>
                  <a:gdLst>
                    <a:gd name="connsiteX0" fmla="*/ 438664 w 438664"/>
                    <a:gd name="connsiteY0" fmla="*/ 0 h 1000897"/>
                    <a:gd name="connsiteX1" fmla="*/ 302740 w 438664"/>
                    <a:gd name="connsiteY1" fmla="*/ 135924 h 1000897"/>
                    <a:gd name="connsiteX2" fmla="*/ 154459 w 438664"/>
                    <a:gd name="connsiteY2" fmla="*/ 691978 h 1000897"/>
                    <a:gd name="connsiteX3" fmla="*/ 0 w 438664"/>
                    <a:gd name="connsiteY3" fmla="*/ 1000897 h 1000897"/>
                    <a:gd name="connsiteX4" fmla="*/ 0 w 438664"/>
                    <a:gd name="connsiteY4" fmla="*/ 1000897 h 1000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8664" h="1000897">
                      <a:moveTo>
                        <a:pt x="438664" y="0"/>
                      </a:moveTo>
                      <a:cubicBezTo>
                        <a:pt x="394385" y="10297"/>
                        <a:pt x="350107" y="20594"/>
                        <a:pt x="302740" y="135924"/>
                      </a:cubicBezTo>
                      <a:cubicBezTo>
                        <a:pt x="255372" y="251254"/>
                        <a:pt x="204916" y="547816"/>
                        <a:pt x="154459" y="691978"/>
                      </a:cubicBezTo>
                      <a:cubicBezTo>
                        <a:pt x="104002" y="836140"/>
                        <a:pt x="0" y="1000897"/>
                        <a:pt x="0" y="1000897"/>
                      </a:cubicBezTo>
                      <a:lnTo>
                        <a:pt x="0" y="1000897"/>
                      </a:lnTo>
                    </a:path>
                  </a:pathLst>
                </a:custGeom>
                <a:ln w="3175">
                  <a:gradFill>
                    <a:gsLst>
                      <a:gs pos="0">
                        <a:schemeClr val="bg1">
                          <a:lumMod val="75000"/>
                          <a:alpha val="31000"/>
                        </a:schemeClr>
                      </a:gs>
                      <a:gs pos="98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9" name="任意多边形 118"/>
                <p:cNvSpPr/>
                <p:nvPr/>
              </p:nvSpPr>
              <p:spPr>
                <a:xfrm>
                  <a:off x="1229500" y="5145156"/>
                  <a:ext cx="488092" cy="988540"/>
                </a:xfrm>
                <a:custGeom>
                  <a:avLst/>
                  <a:gdLst>
                    <a:gd name="connsiteX0" fmla="*/ 488092 w 488092"/>
                    <a:gd name="connsiteY0" fmla="*/ 0 h 988540"/>
                    <a:gd name="connsiteX1" fmla="*/ 370702 w 488092"/>
                    <a:gd name="connsiteY1" fmla="*/ 148281 h 988540"/>
                    <a:gd name="connsiteX2" fmla="*/ 197708 w 488092"/>
                    <a:gd name="connsiteY2" fmla="*/ 753762 h 988540"/>
                    <a:gd name="connsiteX3" fmla="*/ 0 w 488092"/>
                    <a:gd name="connsiteY3" fmla="*/ 988540 h 988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8092" h="988540">
                      <a:moveTo>
                        <a:pt x="488092" y="0"/>
                      </a:moveTo>
                      <a:cubicBezTo>
                        <a:pt x="453595" y="11327"/>
                        <a:pt x="419099" y="22654"/>
                        <a:pt x="370702" y="148281"/>
                      </a:cubicBezTo>
                      <a:cubicBezTo>
                        <a:pt x="322305" y="273908"/>
                        <a:pt x="259492" y="613719"/>
                        <a:pt x="197708" y="753762"/>
                      </a:cubicBezTo>
                      <a:cubicBezTo>
                        <a:pt x="135924" y="893805"/>
                        <a:pt x="67962" y="941172"/>
                        <a:pt x="0" y="988540"/>
                      </a:cubicBezTo>
                    </a:path>
                  </a:pathLst>
                </a:custGeom>
                <a:ln w="3175">
                  <a:gradFill>
                    <a:gsLst>
                      <a:gs pos="0">
                        <a:schemeClr val="bg1">
                          <a:lumMod val="75000"/>
                          <a:alpha val="31000"/>
                        </a:schemeClr>
                      </a:gs>
                      <a:gs pos="98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15406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三十二角星 71"/>
          <p:cNvSpPr/>
          <p:nvPr/>
        </p:nvSpPr>
        <p:spPr>
          <a:xfrm>
            <a:off x="2169754" y="1775360"/>
            <a:ext cx="1883911" cy="1883911"/>
          </a:xfrm>
          <a:prstGeom prst="star32">
            <a:avLst>
              <a:gd name="adj" fmla="val 30539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/>
              <a:t>A</a:t>
            </a:r>
            <a:endParaRPr lang="zh-CN" altLang="en-US" sz="2800" dirty="0"/>
          </a:p>
        </p:txBody>
      </p:sp>
      <p:sp>
        <p:nvSpPr>
          <p:cNvPr id="2" name="同心圆 1"/>
          <p:cNvSpPr/>
          <p:nvPr/>
        </p:nvSpPr>
        <p:spPr>
          <a:xfrm>
            <a:off x="2149203" y="1758108"/>
            <a:ext cx="1908000" cy="1908000"/>
          </a:xfrm>
          <a:prstGeom prst="donut">
            <a:avLst>
              <a:gd name="adj" fmla="val 10456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73" name="三十二角星 72"/>
          <p:cNvSpPr/>
          <p:nvPr/>
        </p:nvSpPr>
        <p:spPr>
          <a:xfrm>
            <a:off x="5297676" y="1952174"/>
            <a:ext cx="1578580" cy="1578580"/>
          </a:xfrm>
          <a:custGeom>
            <a:avLst/>
            <a:gdLst/>
            <a:ahLst/>
            <a:cxnLst/>
            <a:rect l="l" t="t" r="r" b="b"/>
            <a:pathLst>
              <a:path w="1138994" h="1138994">
                <a:moveTo>
                  <a:pt x="569497" y="0"/>
                </a:moveTo>
                <a:cubicBezTo>
                  <a:pt x="575225" y="0"/>
                  <a:pt x="580933" y="85"/>
                  <a:pt x="586576" y="1722"/>
                </a:cubicBezTo>
                <a:lnTo>
                  <a:pt x="610187" y="156381"/>
                </a:lnTo>
                <a:lnTo>
                  <a:pt x="663452" y="9471"/>
                </a:lnTo>
                <a:cubicBezTo>
                  <a:pt x="675039" y="9643"/>
                  <a:pt x="686228" y="11858"/>
                  <a:pt x="697033" y="15532"/>
                </a:cubicBezTo>
                <a:lnTo>
                  <a:pt x="689997" y="172255"/>
                </a:lnTo>
                <a:lnTo>
                  <a:pt x="770951" y="38477"/>
                </a:lnTo>
                <a:cubicBezTo>
                  <a:pt x="782238" y="40940"/>
                  <a:pt x="792767" y="45308"/>
                  <a:pt x="802671" y="50996"/>
                </a:cubicBezTo>
                <a:lnTo>
                  <a:pt x="765183" y="203397"/>
                </a:lnTo>
                <a:lnTo>
                  <a:pt x="870724" y="87934"/>
                </a:lnTo>
                <a:cubicBezTo>
                  <a:pt x="881223" y="92676"/>
                  <a:pt x="890700" y="99021"/>
                  <a:pt x="899262" y="106628"/>
                </a:cubicBezTo>
                <a:lnTo>
                  <a:pt x="832843" y="248608"/>
                </a:lnTo>
                <a:lnTo>
                  <a:pt x="958969" y="155891"/>
                </a:lnTo>
                <a:cubicBezTo>
                  <a:pt x="968219" y="162707"/>
                  <a:pt x="976287" y="170776"/>
                  <a:pt x="983103" y="180025"/>
                </a:cubicBezTo>
                <a:lnTo>
                  <a:pt x="890386" y="306151"/>
                </a:lnTo>
                <a:lnTo>
                  <a:pt x="1032366" y="239732"/>
                </a:lnTo>
                <a:cubicBezTo>
                  <a:pt x="1039973" y="248295"/>
                  <a:pt x="1046318" y="257771"/>
                  <a:pt x="1051061" y="268270"/>
                </a:cubicBezTo>
                <a:lnTo>
                  <a:pt x="935597" y="373811"/>
                </a:lnTo>
                <a:lnTo>
                  <a:pt x="1087998" y="336323"/>
                </a:lnTo>
                <a:cubicBezTo>
                  <a:pt x="1093687" y="346228"/>
                  <a:pt x="1098054" y="356757"/>
                  <a:pt x="1100517" y="368044"/>
                </a:cubicBezTo>
                <a:lnTo>
                  <a:pt x="966739" y="448997"/>
                </a:lnTo>
                <a:lnTo>
                  <a:pt x="1123462" y="441961"/>
                </a:lnTo>
                <a:cubicBezTo>
                  <a:pt x="1127136" y="452766"/>
                  <a:pt x="1129351" y="463956"/>
                  <a:pt x="1129523" y="475542"/>
                </a:cubicBezTo>
                <a:lnTo>
                  <a:pt x="982613" y="528807"/>
                </a:lnTo>
                <a:lnTo>
                  <a:pt x="1137272" y="552418"/>
                </a:lnTo>
                <a:lnTo>
                  <a:pt x="1138994" y="569497"/>
                </a:lnTo>
                <a:cubicBezTo>
                  <a:pt x="1138994" y="575225"/>
                  <a:pt x="1138910" y="580933"/>
                  <a:pt x="1137272" y="586576"/>
                </a:cubicBezTo>
                <a:lnTo>
                  <a:pt x="982613" y="610187"/>
                </a:lnTo>
                <a:lnTo>
                  <a:pt x="1129523" y="663452"/>
                </a:lnTo>
                <a:cubicBezTo>
                  <a:pt x="1129351" y="675039"/>
                  <a:pt x="1127136" y="686228"/>
                  <a:pt x="1123462" y="697033"/>
                </a:cubicBezTo>
                <a:lnTo>
                  <a:pt x="966739" y="689997"/>
                </a:lnTo>
                <a:lnTo>
                  <a:pt x="1100517" y="770951"/>
                </a:lnTo>
                <a:cubicBezTo>
                  <a:pt x="1098054" y="782238"/>
                  <a:pt x="1093687" y="792767"/>
                  <a:pt x="1087998" y="802671"/>
                </a:cubicBezTo>
                <a:lnTo>
                  <a:pt x="935597" y="765183"/>
                </a:lnTo>
                <a:lnTo>
                  <a:pt x="1051061" y="870724"/>
                </a:lnTo>
                <a:cubicBezTo>
                  <a:pt x="1046318" y="881223"/>
                  <a:pt x="1039973" y="890700"/>
                  <a:pt x="1032366" y="899262"/>
                </a:cubicBezTo>
                <a:lnTo>
                  <a:pt x="890386" y="832843"/>
                </a:lnTo>
                <a:lnTo>
                  <a:pt x="983103" y="958969"/>
                </a:lnTo>
                <a:cubicBezTo>
                  <a:pt x="976287" y="968219"/>
                  <a:pt x="968219" y="976287"/>
                  <a:pt x="958969" y="983103"/>
                </a:cubicBezTo>
                <a:lnTo>
                  <a:pt x="832843" y="890386"/>
                </a:lnTo>
                <a:lnTo>
                  <a:pt x="899262" y="1032366"/>
                </a:lnTo>
                <a:cubicBezTo>
                  <a:pt x="890700" y="1039973"/>
                  <a:pt x="881223" y="1046318"/>
                  <a:pt x="870724" y="1051061"/>
                </a:cubicBezTo>
                <a:lnTo>
                  <a:pt x="765183" y="935597"/>
                </a:lnTo>
                <a:lnTo>
                  <a:pt x="802671" y="1087998"/>
                </a:lnTo>
                <a:cubicBezTo>
                  <a:pt x="792767" y="1093687"/>
                  <a:pt x="782238" y="1098054"/>
                  <a:pt x="770951" y="1100517"/>
                </a:cubicBezTo>
                <a:lnTo>
                  <a:pt x="689997" y="966739"/>
                </a:lnTo>
                <a:lnTo>
                  <a:pt x="697033" y="1123462"/>
                </a:lnTo>
                <a:cubicBezTo>
                  <a:pt x="686228" y="1127136"/>
                  <a:pt x="675039" y="1129351"/>
                  <a:pt x="663452" y="1129523"/>
                </a:cubicBezTo>
                <a:lnTo>
                  <a:pt x="610187" y="982613"/>
                </a:lnTo>
                <a:lnTo>
                  <a:pt x="586576" y="1137272"/>
                </a:lnTo>
                <a:lnTo>
                  <a:pt x="569497" y="1138994"/>
                </a:lnTo>
                <a:cubicBezTo>
                  <a:pt x="563769" y="1138994"/>
                  <a:pt x="558062" y="1138910"/>
                  <a:pt x="552418" y="1137272"/>
                </a:cubicBezTo>
                <a:lnTo>
                  <a:pt x="528807" y="982613"/>
                </a:lnTo>
                <a:lnTo>
                  <a:pt x="475542" y="1129523"/>
                </a:lnTo>
                <a:cubicBezTo>
                  <a:pt x="463956" y="1129351"/>
                  <a:pt x="452766" y="1127136"/>
                  <a:pt x="441961" y="1123462"/>
                </a:cubicBezTo>
                <a:lnTo>
                  <a:pt x="448997" y="966739"/>
                </a:lnTo>
                <a:lnTo>
                  <a:pt x="368044" y="1100517"/>
                </a:lnTo>
                <a:cubicBezTo>
                  <a:pt x="356757" y="1098054"/>
                  <a:pt x="346228" y="1093687"/>
                  <a:pt x="336323" y="1087998"/>
                </a:cubicBezTo>
                <a:lnTo>
                  <a:pt x="373811" y="935597"/>
                </a:lnTo>
                <a:lnTo>
                  <a:pt x="268270" y="1051061"/>
                </a:lnTo>
                <a:cubicBezTo>
                  <a:pt x="257771" y="1046318"/>
                  <a:pt x="248295" y="1039973"/>
                  <a:pt x="239732" y="1032366"/>
                </a:cubicBezTo>
                <a:lnTo>
                  <a:pt x="306151" y="890386"/>
                </a:lnTo>
                <a:lnTo>
                  <a:pt x="180026" y="983103"/>
                </a:lnTo>
                <a:cubicBezTo>
                  <a:pt x="170776" y="976287"/>
                  <a:pt x="162707" y="968219"/>
                  <a:pt x="155891" y="958969"/>
                </a:cubicBezTo>
                <a:lnTo>
                  <a:pt x="248608" y="832843"/>
                </a:lnTo>
                <a:lnTo>
                  <a:pt x="106628" y="899262"/>
                </a:lnTo>
                <a:cubicBezTo>
                  <a:pt x="99021" y="890700"/>
                  <a:pt x="92676" y="881223"/>
                  <a:pt x="87934" y="870724"/>
                </a:cubicBezTo>
                <a:lnTo>
                  <a:pt x="203397" y="765183"/>
                </a:lnTo>
                <a:lnTo>
                  <a:pt x="50996" y="802671"/>
                </a:lnTo>
                <a:cubicBezTo>
                  <a:pt x="45308" y="792767"/>
                  <a:pt x="40940" y="782238"/>
                  <a:pt x="38477" y="770951"/>
                </a:cubicBezTo>
                <a:lnTo>
                  <a:pt x="172255" y="689997"/>
                </a:lnTo>
                <a:lnTo>
                  <a:pt x="15532" y="697033"/>
                </a:lnTo>
                <a:cubicBezTo>
                  <a:pt x="11858" y="686228"/>
                  <a:pt x="9643" y="675039"/>
                  <a:pt x="9472" y="663452"/>
                </a:cubicBezTo>
                <a:lnTo>
                  <a:pt x="156381" y="610187"/>
                </a:lnTo>
                <a:lnTo>
                  <a:pt x="1722" y="586576"/>
                </a:lnTo>
                <a:lnTo>
                  <a:pt x="0" y="569497"/>
                </a:lnTo>
                <a:lnTo>
                  <a:pt x="1722" y="552418"/>
                </a:lnTo>
                <a:lnTo>
                  <a:pt x="156381" y="528807"/>
                </a:lnTo>
                <a:lnTo>
                  <a:pt x="9472" y="475542"/>
                </a:lnTo>
                <a:cubicBezTo>
                  <a:pt x="9643" y="463956"/>
                  <a:pt x="11858" y="452766"/>
                  <a:pt x="15532" y="441961"/>
                </a:cubicBezTo>
                <a:lnTo>
                  <a:pt x="172255" y="448997"/>
                </a:lnTo>
                <a:lnTo>
                  <a:pt x="38477" y="368044"/>
                </a:lnTo>
                <a:cubicBezTo>
                  <a:pt x="40940" y="356757"/>
                  <a:pt x="45308" y="346228"/>
                  <a:pt x="50996" y="336323"/>
                </a:cubicBezTo>
                <a:lnTo>
                  <a:pt x="203397" y="373811"/>
                </a:lnTo>
                <a:lnTo>
                  <a:pt x="87934" y="268270"/>
                </a:lnTo>
                <a:cubicBezTo>
                  <a:pt x="92676" y="257771"/>
                  <a:pt x="99021" y="248295"/>
                  <a:pt x="106628" y="239732"/>
                </a:cubicBezTo>
                <a:lnTo>
                  <a:pt x="248608" y="306151"/>
                </a:lnTo>
                <a:lnTo>
                  <a:pt x="155891" y="180025"/>
                </a:lnTo>
                <a:cubicBezTo>
                  <a:pt x="162707" y="170776"/>
                  <a:pt x="170776" y="162707"/>
                  <a:pt x="180026" y="155891"/>
                </a:cubicBezTo>
                <a:lnTo>
                  <a:pt x="306151" y="248608"/>
                </a:lnTo>
                <a:lnTo>
                  <a:pt x="239732" y="106628"/>
                </a:lnTo>
                <a:cubicBezTo>
                  <a:pt x="248295" y="99021"/>
                  <a:pt x="257771" y="92676"/>
                  <a:pt x="268270" y="87934"/>
                </a:cubicBezTo>
                <a:lnTo>
                  <a:pt x="373811" y="203397"/>
                </a:lnTo>
                <a:lnTo>
                  <a:pt x="336323" y="50996"/>
                </a:lnTo>
                <a:cubicBezTo>
                  <a:pt x="346228" y="45308"/>
                  <a:pt x="356757" y="40940"/>
                  <a:pt x="368044" y="38477"/>
                </a:cubicBezTo>
                <a:lnTo>
                  <a:pt x="448997" y="172255"/>
                </a:lnTo>
                <a:lnTo>
                  <a:pt x="441961" y="15532"/>
                </a:lnTo>
                <a:cubicBezTo>
                  <a:pt x="452766" y="11858"/>
                  <a:pt x="463956" y="9643"/>
                  <a:pt x="475542" y="9471"/>
                </a:cubicBezTo>
                <a:lnTo>
                  <a:pt x="528807" y="156381"/>
                </a:lnTo>
                <a:lnTo>
                  <a:pt x="552418" y="1722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/>
              <a:t>B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2411760" y="4019311"/>
            <a:ext cx="4551146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形状</a:t>
            </a:r>
            <a:r>
              <a:rPr lang="en-US" altLang="zh-CN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剪除</a:t>
            </a:r>
            <a:r>
              <a:rPr lang="zh-CN" altLang="en-US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同心圆</a:t>
            </a:r>
            <a:r>
              <a:rPr lang="zh-CN" altLang="en-US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形状得到形状</a:t>
            </a:r>
            <a:r>
              <a:rPr lang="en-US" altLang="zh-CN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B</a:t>
            </a:r>
            <a:endParaRPr lang="en-US" altLang="zh-CN" dirty="0">
              <a:gradFill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0"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95736" y="4409354"/>
            <a:ext cx="4964408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形状</a:t>
            </a:r>
            <a:r>
              <a:rPr lang="en-US" altLang="zh-CN" sz="1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1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留</a:t>
            </a:r>
            <a:r>
              <a:rPr lang="zh-CN" altLang="en-US" sz="1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副本，方便后面再次使用</a:t>
            </a:r>
            <a:endParaRPr lang="en-US" altLang="zh-CN" sz="1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右箭头 1"/>
          <p:cNvSpPr/>
          <p:nvPr/>
        </p:nvSpPr>
        <p:spPr>
          <a:xfrm>
            <a:off x="4449998" y="2578809"/>
            <a:ext cx="487638" cy="325310"/>
          </a:xfrm>
          <a:custGeom>
            <a:avLst/>
            <a:gdLst>
              <a:gd name="connsiteX0" fmla="*/ 0 w 6367404"/>
              <a:gd name="connsiteY0" fmla="*/ 788487 h 3153948"/>
              <a:gd name="connsiteX1" fmla="*/ 4790430 w 6367404"/>
              <a:gd name="connsiteY1" fmla="*/ 788487 h 3153948"/>
              <a:gd name="connsiteX2" fmla="*/ 4790430 w 6367404"/>
              <a:gd name="connsiteY2" fmla="*/ 0 h 3153948"/>
              <a:gd name="connsiteX3" fmla="*/ 6367404 w 6367404"/>
              <a:gd name="connsiteY3" fmla="*/ 1576974 h 3153948"/>
              <a:gd name="connsiteX4" fmla="*/ 4790430 w 6367404"/>
              <a:gd name="connsiteY4" fmla="*/ 3153948 h 3153948"/>
              <a:gd name="connsiteX5" fmla="*/ 4790430 w 6367404"/>
              <a:gd name="connsiteY5" fmla="*/ 2365461 h 3153948"/>
              <a:gd name="connsiteX6" fmla="*/ 0 w 6367404"/>
              <a:gd name="connsiteY6" fmla="*/ 2365461 h 3153948"/>
              <a:gd name="connsiteX7" fmla="*/ 0 w 6367404"/>
              <a:gd name="connsiteY7" fmla="*/ 788487 h 3153948"/>
              <a:gd name="connsiteX0" fmla="*/ 0 w 6367508"/>
              <a:gd name="connsiteY0" fmla="*/ 788487 h 3153948"/>
              <a:gd name="connsiteX1" fmla="*/ 4790430 w 6367508"/>
              <a:gd name="connsiteY1" fmla="*/ 788487 h 3153948"/>
              <a:gd name="connsiteX2" fmla="*/ 4790430 w 6367508"/>
              <a:gd name="connsiteY2" fmla="*/ 0 h 3153948"/>
              <a:gd name="connsiteX3" fmla="*/ 6367404 w 6367508"/>
              <a:gd name="connsiteY3" fmla="*/ 1576974 h 3153948"/>
              <a:gd name="connsiteX4" fmla="*/ 4790430 w 6367508"/>
              <a:gd name="connsiteY4" fmla="*/ 3153948 h 3153948"/>
              <a:gd name="connsiteX5" fmla="*/ 4790430 w 6367508"/>
              <a:gd name="connsiteY5" fmla="*/ 2365461 h 3153948"/>
              <a:gd name="connsiteX6" fmla="*/ 0 w 6367508"/>
              <a:gd name="connsiteY6" fmla="*/ 2365461 h 3153948"/>
              <a:gd name="connsiteX7" fmla="*/ 0 w 6367508"/>
              <a:gd name="connsiteY7" fmla="*/ 788487 h 3153948"/>
              <a:gd name="connsiteX0" fmla="*/ 215152 w 6582660"/>
              <a:gd name="connsiteY0" fmla="*/ 788487 h 3153948"/>
              <a:gd name="connsiteX1" fmla="*/ 5005582 w 6582660"/>
              <a:gd name="connsiteY1" fmla="*/ 788487 h 3153948"/>
              <a:gd name="connsiteX2" fmla="*/ 5005582 w 6582660"/>
              <a:gd name="connsiteY2" fmla="*/ 0 h 3153948"/>
              <a:gd name="connsiteX3" fmla="*/ 6582556 w 6582660"/>
              <a:gd name="connsiteY3" fmla="*/ 1576974 h 3153948"/>
              <a:gd name="connsiteX4" fmla="*/ 5005582 w 6582660"/>
              <a:gd name="connsiteY4" fmla="*/ 3153948 h 3153948"/>
              <a:gd name="connsiteX5" fmla="*/ 5005582 w 6582660"/>
              <a:gd name="connsiteY5" fmla="*/ 2365461 h 3153948"/>
              <a:gd name="connsiteX6" fmla="*/ 215152 w 6582660"/>
              <a:gd name="connsiteY6" fmla="*/ 2365461 h 3153948"/>
              <a:gd name="connsiteX7" fmla="*/ 215152 w 6582660"/>
              <a:gd name="connsiteY7" fmla="*/ 788487 h 3153948"/>
              <a:gd name="connsiteX0" fmla="*/ 338326 w 6705834"/>
              <a:gd name="connsiteY0" fmla="*/ 788487 h 3153948"/>
              <a:gd name="connsiteX1" fmla="*/ 5128756 w 6705834"/>
              <a:gd name="connsiteY1" fmla="*/ 788487 h 3153948"/>
              <a:gd name="connsiteX2" fmla="*/ 5128756 w 6705834"/>
              <a:gd name="connsiteY2" fmla="*/ 0 h 3153948"/>
              <a:gd name="connsiteX3" fmla="*/ 6705730 w 6705834"/>
              <a:gd name="connsiteY3" fmla="*/ 1576974 h 3153948"/>
              <a:gd name="connsiteX4" fmla="*/ 5128756 w 6705834"/>
              <a:gd name="connsiteY4" fmla="*/ 3153948 h 3153948"/>
              <a:gd name="connsiteX5" fmla="*/ 5128756 w 6705834"/>
              <a:gd name="connsiteY5" fmla="*/ 2365461 h 3153948"/>
              <a:gd name="connsiteX6" fmla="*/ 338326 w 6705834"/>
              <a:gd name="connsiteY6" fmla="*/ 2365461 h 3153948"/>
              <a:gd name="connsiteX7" fmla="*/ 338326 w 6705834"/>
              <a:gd name="connsiteY7" fmla="*/ 788487 h 3153948"/>
              <a:gd name="connsiteX0" fmla="*/ 338326 w 6705811"/>
              <a:gd name="connsiteY0" fmla="*/ 788569 h 3154030"/>
              <a:gd name="connsiteX1" fmla="*/ 5128756 w 6705811"/>
              <a:gd name="connsiteY1" fmla="*/ 788569 h 3154030"/>
              <a:gd name="connsiteX2" fmla="*/ 5128756 w 6705811"/>
              <a:gd name="connsiteY2" fmla="*/ 82 h 3154030"/>
              <a:gd name="connsiteX3" fmla="*/ 6705730 w 6705811"/>
              <a:gd name="connsiteY3" fmla="*/ 1577056 h 3154030"/>
              <a:gd name="connsiteX4" fmla="*/ 5128756 w 6705811"/>
              <a:gd name="connsiteY4" fmla="*/ 3154030 h 3154030"/>
              <a:gd name="connsiteX5" fmla="*/ 5128756 w 6705811"/>
              <a:gd name="connsiteY5" fmla="*/ 2365543 h 3154030"/>
              <a:gd name="connsiteX6" fmla="*/ 338326 w 6705811"/>
              <a:gd name="connsiteY6" fmla="*/ 2365543 h 3154030"/>
              <a:gd name="connsiteX7" fmla="*/ 338326 w 6705811"/>
              <a:gd name="connsiteY7" fmla="*/ 788569 h 3154030"/>
              <a:gd name="connsiteX0" fmla="*/ 338326 w 6705811"/>
              <a:gd name="connsiteY0" fmla="*/ 788569 h 3154030"/>
              <a:gd name="connsiteX1" fmla="*/ 5128756 w 6705811"/>
              <a:gd name="connsiteY1" fmla="*/ 788569 h 3154030"/>
              <a:gd name="connsiteX2" fmla="*/ 5128756 w 6705811"/>
              <a:gd name="connsiteY2" fmla="*/ 82 h 3154030"/>
              <a:gd name="connsiteX3" fmla="*/ 6705730 w 6705811"/>
              <a:gd name="connsiteY3" fmla="*/ 1577056 h 3154030"/>
              <a:gd name="connsiteX4" fmla="*/ 5128756 w 6705811"/>
              <a:gd name="connsiteY4" fmla="*/ 3154030 h 3154030"/>
              <a:gd name="connsiteX5" fmla="*/ 5128756 w 6705811"/>
              <a:gd name="connsiteY5" fmla="*/ 2365543 h 3154030"/>
              <a:gd name="connsiteX6" fmla="*/ 338326 w 6705811"/>
              <a:gd name="connsiteY6" fmla="*/ 2365543 h 3154030"/>
              <a:gd name="connsiteX7" fmla="*/ 338326 w 6705811"/>
              <a:gd name="connsiteY7" fmla="*/ 788569 h 3154030"/>
              <a:gd name="connsiteX0" fmla="*/ 338326 w 6705811"/>
              <a:gd name="connsiteY0" fmla="*/ 788569 h 3154112"/>
              <a:gd name="connsiteX1" fmla="*/ 5128756 w 6705811"/>
              <a:gd name="connsiteY1" fmla="*/ 788569 h 3154112"/>
              <a:gd name="connsiteX2" fmla="*/ 5128756 w 6705811"/>
              <a:gd name="connsiteY2" fmla="*/ 82 h 3154112"/>
              <a:gd name="connsiteX3" fmla="*/ 6705730 w 6705811"/>
              <a:gd name="connsiteY3" fmla="*/ 1577056 h 3154112"/>
              <a:gd name="connsiteX4" fmla="*/ 5128756 w 6705811"/>
              <a:gd name="connsiteY4" fmla="*/ 3154030 h 3154112"/>
              <a:gd name="connsiteX5" fmla="*/ 5128756 w 6705811"/>
              <a:gd name="connsiteY5" fmla="*/ 2365543 h 3154112"/>
              <a:gd name="connsiteX6" fmla="*/ 338326 w 6705811"/>
              <a:gd name="connsiteY6" fmla="*/ 2365543 h 3154112"/>
              <a:gd name="connsiteX7" fmla="*/ 338326 w 6705811"/>
              <a:gd name="connsiteY7" fmla="*/ 788569 h 3154112"/>
              <a:gd name="connsiteX0" fmla="*/ 338326 w 6705811"/>
              <a:gd name="connsiteY0" fmla="*/ 788569 h 3155430"/>
              <a:gd name="connsiteX1" fmla="*/ 5128756 w 6705811"/>
              <a:gd name="connsiteY1" fmla="*/ 788569 h 3155430"/>
              <a:gd name="connsiteX2" fmla="*/ 5128756 w 6705811"/>
              <a:gd name="connsiteY2" fmla="*/ 82 h 3155430"/>
              <a:gd name="connsiteX3" fmla="*/ 6705730 w 6705811"/>
              <a:gd name="connsiteY3" fmla="*/ 1577056 h 3155430"/>
              <a:gd name="connsiteX4" fmla="*/ 5128756 w 6705811"/>
              <a:gd name="connsiteY4" fmla="*/ 3154030 h 3155430"/>
              <a:gd name="connsiteX5" fmla="*/ 5128756 w 6705811"/>
              <a:gd name="connsiteY5" fmla="*/ 2365543 h 3155430"/>
              <a:gd name="connsiteX6" fmla="*/ 338326 w 6705811"/>
              <a:gd name="connsiteY6" fmla="*/ 2365543 h 3155430"/>
              <a:gd name="connsiteX7" fmla="*/ 338326 w 6705811"/>
              <a:gd name="connsiteY7" fmla="*/ 788569 h 3155430"/>
              <a:gd name="connsiteX0" fmla="*/ 573213 w 6940698"/>
              <a:gd name="connsiteY0" fmla="*/ 788569 h 3155430"/>
              <a:gd name="connsiteX1" fmla="*/ 5363643 w 6940698"/>
              <a:gd name="connsiteY1" fmla="*/ 788569 h 3155430"/>
              <a:gd name="connsiteX2" fmla="*/ 5363643 w 6940698"/>
              <a:gd name="connsiteY2" fmla="*/ 82 h 3155430"/>
              <a:gd name="connsiteX3" fmla="*/ 6940617 w 6940698"/>
              <a:gd name="connsiteY3" fmla="*/ 1577056 h 3155430"/>
              <a:gd name="connsiteX4" fmla="*/ 5363643 w 6940698"/>
              <a:gd name="connsiteY4" fmla="*/ 3154030 h 3155430"/>
              <a:gd name="connsiteX5" fmla="*/ 5363643 w 6940698"/>
              <a:gd name="connsiteY5" fmla="*/ 2365543 h 3155430"/>
              <a:gd name="connsiteX6" fmla="*/ 573213 w 6940698"/>
              <a:gd name="connsiteY6" fmla="*/ 2365543 h 3155430"/>
              <a:gd name="connsiteX7" fmla="*/ 573213 w 6940698"/>
              <a:gd name="connsiteY7" fmla="*/ 788569 h 3155430"/>
              <a:gd name="connsiteX0" fmla="*/ 822329 w 7189814"/>
              <a:gd name="connsiteY0" fmla="*/ 788569 h 3155430"/>
              <a:gd name="connsiteX1" fmla="*/ 5612759 w 7189814"/>
              <a:gd name="connsiteY1" fmla="*/ 788569 h 3155430"/>
              <a:gd name="connsiteX2" fmla="*/ 5612759 w 7189814"/>
              <a:gd name="connsiteY2" fmla="*/ 82 h 3155430"/>
              <a:gd name="connsiteX3" fmla="*/ 7189733 w 7189814"/>
              <a:gd name="connsiteY3" fmla="*/ 1577056 h 3155430"/>
              <a:gd name="connsiteX4" fmla="*/ 5612759 w 7189814"/>
              <a:gd name="connsiteY4" fmla="*/ 3154030 h 3155430"/>
              <a:gd name="connsiteX5" fmla="*/ 5612759 w 7189814"/>
              <a:gd name="connsiteY5" fmla="*/ 2365543 h 3155430"/>
              <a:gd name="connsiteX6" fmla="*/ 822329 w 7189814"/>
              <a:gd name="connsiteY6" fmla="*/ 2365543 h 3155430"/>
              <a:gd name="connsiteX7" fmla="*/ 822329 w 7189814"/>
              <a:gd name="connsiteY7" fmla="*/ 788569 h 3155430"/>
              <a:gd name="connsiteX0" fmla="*/ 2110600 w 6456371"/>
              <a:gd name="connsiteY0" fmla="*/ 788571 h 3155430"/>
              <a:gd name="connsiteX1" fmla="*/ 4879316 w 6456371"/>
              <a:gd name="connsiteY1" fmla="*/ 788569 h 3155430"/>
              <a:gd name="connsiteX2" fmla="*/ 4879316 w 6456371"/>
              <a:gd name="connsiteY2" fmla="*/ 82 h 3155430"/>
              <a:gd name="connsiteX3" fmla="*/ 6456290 w 6456371"/>
              <a:gd name="connsiteY3" fmla="*/ 1577056 h 3155430"/>
              <a:gd name="connsiteX4" fmla="*/ 4879316 w 6456371"/>
              <a:gd name="connsiteY4" fmla="*/ 3154030 h 3155430"/>
              <a:gd name="connsiteX5" fmla="*/ 4879316 w 6456371"/>
              <a:gd name="connsiteY5" fmla="*/ 2365543 h 3155430"/>
              <a:gd name="connsiteX6" fmla="*/ 88886 w 6456371"/>
              <a:gd name="connsiteY6" fmla="*/ 2365543 h 3155430"/>
              <a:gd name="connsiteX7" fmla="*/ 2110600 w 6456371"/>
              <a:gd name="connsiteY7" fmla="*/ 788571 h 3155430"/>
              <a:gd name="connsiteX0" fmla="*/ 384207 w 4729978"/>
              <a:gd name="connsiteY0" fmla="*/ 788571 h 3155430"/>
              <a:gd name="connsiteX1" fmla="*/ 3152923 w 4729978"/>
              <a:gd name="connsiteY1" fmla="*/ 788569 h 3155430"/>
              <a:gd name="connsiteX2" fmla="*/ 3152923 w 4729978"/>
              <a:gd name="connsiteY2" fmla="*/ 82 h 3155430"/>
              <a:gd name="connsiteX3" fmla="*/ 4729897 w 4729978"/>
              <a:gd name="connsiteY3" fmla="*/ 1577056 h 3155430"/>
              <a:gd name="connsiteX4" fmla="*/ 3152923 w 4729978"/>
              <a:gd name="connsiteY4" fmla="*/ 3154030 h 3155430"/>
              <a:gd name="connsiteX5" fmla="*/ 3152923 w 4729978"/>
              <a:gd name="connsiteY5" fmla="*/ 2365543 h 3155430"/>
              <a:gd name="connsiteX6" fmla="*/ 318986 w 4729978"/>
              <a:gd name="connsiteY6" fmla="*/ 2430761 h 3155430"/>
              <a:gd name="connsiteX7" fmla="*/ 384207 w 4729978"/>
              <a:gd name="connsiteY7" fmla="*/ 788571 h 3155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29978" h="3155430">
                <a:moveTo>
                  <a:pt x="384207" y="788571"/>
                </a:moveTo>
                <a:cubicBezTo>
                  <a:pt x="856530" y="514872"/>
                  <a:pt x="1556113" y="788569"/>
                  <a:pt x="3152923" y="788569"/>
                </a:cubicBezTo>
                <a:cubicBezTo>
                  <a:pt x="3152923" y="525740"/>
                  <a:pt x="2897429" y="7416"/>
                  <a:pt x="3152923" y="82"/>
                </a:cubicBezTo>
                <a:cubicBezTo>
                  <a:pt x="3369299" y="-12142"/>
                  <a:pt x="4742121" y="1333786"/>
                  <a:pt x="4729897" y="1577056"/>
                </a:cubicBezTo>
                <a:cubicBezTo>
                  <a:pt x="4717673" y="1820326"/>
                  <a:pt x="3396193" y="3166254"/>
                  <a:pt x="3152923" y="3154030"/>
                </a:cubicBezTo>
                <a:cubicBezTo>
                  <a:pt x="2897429" y="3187037"/>
                  <a:pt x="3152923" y="2628372"/>
                  <a:pt x="3152923" y="2365543"/>
                </a:cubicBezTo>
                <a:cubicBezTo>
                  <a:pt x="1556113" y="2365543"/>
                  <a:pt x="780439" y="2693590"/>
                  <a:pt x="318986" y="2430761"/>
                </a:cubicBezTo>
                <a:cubicBezTo>
                  <a:pt x="-142467" y="2167932"/>
                  <a:pt x="-88116" y="1062270"/>
                  <a:pt x="384207" y="78857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519172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三十二角星 72"/>
          <p:cNvSpPr/>
          <p:nvPr/>
        </p:nvSpPr>
        <p:spPr>
          <a:xfrm>
            <a:off x="5975278" y="2067539"/>
            <a:ext cx="1477042" cy="1488677"/>
          </a:xfrm>
          <a:custGeom>
            <a:avLst/>
            <a:gdLst/>
            <a:ahLst/>
            <a:cxnLst/>
            <a:rect l="l" t="t" r="r" b="b"/>
            <a:pathLst>
              <a:path w="1140111" h="1149092">
                <a:moveTo>
                  <a:pt x="536910" y="456"/>
                </a:moveTo>
                <a:lnTo>
                  <a:pt x="548111" y="47348"/>
                </a:lnTo>
                <a:lnTo>
                  <a:pt x="553535" y="11820"/>
                </a:lnTo>
                <a:lnTo>
                  <a:pt x="570614" y="10098"/>
                </a:lnTo>
                <a:cubicBezTo>
                  <a:pt x="576342" y="10098"/>
                  <a:pt x="582050" y="10183"/>
                  <a:pt x="587693" y="11820"/>
                </a:cubicBezTo>
                <a:lnTo>
                  <a:pt x="596292" y="68143"/>
                </a:lnTo>
                <a:lnTo>
                  <a:pt x="614208" y="1228"/>
                </a:lnTo>
                <a:lnTo>
                  <a:pt x="631380" y="1399"/>
                </a:lnTo>
                <a:cubicBezTo>
                  <a:pt x="637075" y="2035"/>
                  <a:pt x="642741" y="2753"/>
                  <a:pt x="648168" y="5018"/>
                </a:cubicBezTo>
                <a:lnTo>
                  <a:pt x="650290" y="58952"/>
                </a:lnTo>
                <a:lnTo>
                  <a:pt x="664569" y="19569"/>
                </a:lnTo>
                <a:cubicBezTo>
                  <a:pt x="676156" y="19741"/>
                  <a:pt x="687345" y="21956"/>
                  <a:pt x="698150" y="25630"/>
                </a:cubicBezTo>
                <a:lnTo>
                  <a:pt x="695792" y="78167"/>
                </a:lnTo>
                <a:lnTo>
                  <a:pt x="723734" y="21306"/>
                </a:lnTo>
                <a:cubicBezTo>
                  <a:pt x="735235" y="22764"/>
                  <a:pt x="746112" y="26223"/>
                  <a:pt x="756444" y="31100"/>
                </a:cubicBezTo>
                <a:lnTo>
                  <a:pt x="747268" y="89558"/>
                </a:lnTo>
                <a:lnTo>
                  <a:pt x="772068" y="48575"/>
                </a:lnTo>
                <a:cubicBezTo>
                  <a:pt x="783355" y="51038"/>
                  <a:pt x="793884" y="55406"/>
                  <a:pt x="803788" y="61094"/>
                </a:cubicBezTo>
                <a:lnTo>
                  <a:pt x="792158" y="108375"/>
                </a:lnTo>
                <a:lnTo>
                  <a:pt x="827371" y="62272"/>
                </a:lnTo>
                <a:cubicBezTo>
                  <a:pt x="838318" y="65990"/>
                  <a:pt x="848298" y="71531"/>
                  <a:pt x="857509" y="78324"/>
                </a:cubicBezTo>
                <a:lnTo>
                  <a:pt x="835922" y="137329"/>
                </a:lnTo>
                <a:lnTo>
                  <a:pt x="871841" y="98032"/>
                </a:lnTo>
                <a:cubicBezTo>
                  <a:pt x="882340" y="102774"/>
                  <a:pt x="891817" y="109119"/>
                  <a:pt x="900379" y="116726"/>
                </a:cubicBezTo>
                <a:lnTo>
                  <a:pt x="880996" y="158159"/>
                </a:lnTo>
                <a:lnTo>
                  <a:pt x="921042" y="122855"/>
                </a:lnTo>
                <a:cubicBezTo>
                  <a:pt x="930950" y="128767"/>
                  <a:pt x="939664" y="136171"/>
                  <a:pt x="947326" y="144736"/>
                </a:cubicBezTo>
                <a:lnTo>
                  <a:pt x="913681" y="200102"/>
                </a:lnTo>
                <a:lnTo>
                  <a:pt x="960086" y="165989"/>
                </a:lnTo>
                <a:cubicBezTo>
                  <a:pt x="969336" y="172805"/>
                  <a:pt x="977404" y="180874"/>
                  <a:pt x="984220" y="190123"/>
                </a:cubicBezTo>
                <a:lnTo>
                  <a:pt x="958048" y="225726"/>
                </a:lnTo>
                <a:lnTo>
                  <a:pt x="1001184" y="200679"/>
                </a:lnTo>
                <a:cubicBezTo>
                  <a:pt x="1009619" y="208529"/>
                  <a:pt x="1016739" y="217502"/>
                  <a:pt x="1022482" y="227518"/>
                </a:cubicBezTo>
                <a:lnTo>
                  <a:pt x="978446" y="275577"/>
                </a:lnTo>
                <a:lnTo>
                  <a:pt x="1033483" y="249830"/>
                </a:lnTo>
                <a:cubicBezTo>
                  <a:pt x="1041090" y="258393"/>
                  <a:pt x="1047435" y="267869"/>
                  <a:pt x="1052178" y="278368"/>
                </a:cubicBezTo>
                <a:lnTo>
                  <a:pt x="1019524" y="308216"/>
                </a:lnTo>
                <a:lnTo>
                  <a:pt x="1064790" y="292758"/>
                </a:lnTo>
                <a:cubicBezTo>
                  <a:pt x="1071396" y="302175"/>
                  <a:pt x="1076646" y="312365"/>
                  <a:pt x="1080188" y="323402"/>
                </a:cubicBezTo>
                <a:lnTo>
                  <a:pt x="1028464" y="361340"/>
                </a:lnTo>
                <a:lnTo>
                  <a:pt x="1089115" y="346421"/>
                </a:lnTo>
                <a:cubicBezTo>
                  <a:pt x="1094804" y="356326"/>
                  <a:pt x="1099171" y="366855"/>
                  <a:pt x="1101634" y="378142"/>
                </a:cubicBezTo>
                <a:lnTo>
                  <a:pt x="1062488" y="401831"/>
                </a:lnTo>
                <a:lnTo>
                  <a:pt x="1109309" y="395630"/>
                </a:lnTo>
                <a:cubicBezTo>
                  <a:pt x="1113858" y="406177"/>
                  <a:pt x="1117023" y="417203"/>
                  <a:pt x="1118211" y="428776"/>
                </a:cubicBezTo>
                <a:lnTo>
                  <a:pt x="1062247" y="454857"/>
                </a:lnTo>
                <a:lnTo>
                  <a:pt x="1124579" y="452059"/>
                </a:lnTo>
                <a:cubicBezTo>
                  <a:pt x="1128253" y="462864"/>
                  <a:pt x="1130468" y="474054"/>
                  <a:pt x="1130640" y="485640"/>
                </a:cubicBezTo>
                <a:lnTo>
                  <a:pt x="1085050" y="502170"/>
                </a:lnTo>
                <a:lnTo>
                  <a:pt x="1132765" y="505322"/>
                </a:lnTo>
                <a:cubicBezTo>
                  <a:pt x="1135211" y="516546"/>
                  <a:pt x="1136163" y="527995"/>
                  <a:pt x="1135039" y="539613"/>
                </a:cubicBezTo>
                <a:lnTo>
                  <a:pt x="1078527" y="553377"/>
                </a:lnTo>
                <a:lnTo>
                  <a:pt x="1138389" y="562516"/>
                </a:lnTo>
                <a:lnTo>
                  <a:pt x="1140111" y="579595"/>
                </a:lnTo>
                <a:cubicBezTo>
                  <a:pt x="1140111" y="585323"/>
                  <a:pt x="1140027" y="591031"/>
                  <a:pt x="1138389" y="596674"/>
                </a:cubicBezTo>
                <a:lnTo>
                  <a:pt x="1086560" y="604587"/>
                </a:lnTo>
                <a:lnTo>
                  <a:pt x="1134155" y="617435"/>
                </a:lnTo>
                <a:lnTo>
                  <a:pt x="1133959" y="634724"/>
                </a:lnTo>
                <a:cubicBezTo>
                  <a:pt x="1133319" y="640459"/>
                  <a:pt x="1132597" y="646164"/>
                  <a:pt x="1130338" y="651631"/>
                </a:cubicBezTo>
                <a:lnTo>
                  <a:pt x="1076353" y="653867"/>
                </a:lnTo>
                <a:lnTo>
                  <a:pt x="1130640" y="673550"/>
                </a:lnTo>
                <a:cubicBezTo>
                  <a:pt x="1130468" y="685137"/>
                  <a:pt x="1128253" y="696326"/>
                  <a:pt x="1124579" y="707131"/>
                </a:cubicBezTo>
                <a:lnTo>
                  <a:pt x="1067422" y="704565"/>
                </a:lnTo>
                <a:lnTo>
                  <a:pt x="1114045" y="727734"/>
                </a:lnTo>
                <a:cubicBezTo>
                  <a:pt x="1112580" y="739315"/>
                  <a:pt x="1109127" y="750271"/>
                  <a:pt x="1104267" y="760680"/>
                </a:cubicBezTo>
                <a:lnTo>
                  <a:pt x="1055193" y="752946"/>
                </a:lnTo>
                <a:lnTo>
                  <a:pt x="1101634" y="781049"/>
                </a:lnTo>
                <a:cubicBezTo>
                  <a:pt x="1099171" y="792336"/>
                  <a:pt x="1094804" y="802865"/>
                  <a:pt x="1089115" y="812769"/>
                </a:cubicBezTo>
                <a:lnTo>
                  <a:pt x="1029065" y="797998"/>
                </a:lnTo>
                <a:lnTo>
                  <a:pt x="1073197" y="832135"/>
                </a:lnTo>
                <a:cubicBezTo>
                  <a:pt x="1069487" y="843162"/>
                  <a:pt x="1063969" y="853218"/>
                  <a:pt x="1057206" y="862502"/>
                </a:cubicBezTo>
                <a:lnTo>
                  <a:pt x="1015124" y="846952"/>
                </a:lnTo>
                <a:lnTo>
                  <a:pt x="1052178" y="880822"/>
                </a:lnTo>
                <a:cubicBezTo>
                  <a:pt x="1047435" y="891321"/>
                  <a:pt x="1041090" y="900798"/>
                  <a:pt x="1033483" y="909360"/>
                </a:cubicBezTo>
                <a:lnTo>
                  <a:pt x="973586" y="881340"/>
                </a:lnTo>
                <a:lnTo>
                  <a:pt x="1012879" y="926533"/>
                </a:lnTo>
                <a:cubicBezTo>
                  <a:pt x="1006991" y="936518"/>
                  <a:pt x="999624" y="945301"/>
                  <a:pt x="991104" y="953029"/>
                </a:cubicBezTo>
                <a:lnTo>
                  <a:pt x="957023" y="932069"/>
                </a:lnTo>
                <a:lnTo>
                  <a:pt x="984220" y="969067"/>
                </a:lnTo>
                <a:cubicBezTo>
                  <a:pt x="977404" y="978317"/>
                  <a:pt x="969336" y="986385"/>
                  <a:pt x="960086" y="993201"/>
                </a:cubicBezTo>
                <a:lnTo>
                  <a:pt x="903645" y="951710"/>
                </a:lnTo>
                <a:lnTo>
                  <a:pt x="935455" y="1007337"/>
                </a:lnTo>
                <a:cubicBezTo>
                  <a:pt x="927645" y="1015841"/>
                  <a:pt x="918722" y="1023023"/>
                  <a:pt x="908764" y="1028820"/>
                </a:cubicBezTo>
                <a:lnTo>
                  <a:pt x="882656" y="1004578"/>
                </a:lnTo>
                <a:lnTo>
                  <a:pt x="900379" y="1042464"/>
                </a:lnTo>
                <a:cubicBezTo>
                  <a:pt x="891817" y="1050071"/>
                  <a:pt x="882340" y="1056416"/>
                  <a:pt x="871841" y="1061159"/>
                </a:cubicBezTo>
                <a:lnTo>
                  <a:pt x="822198" y="1006848"/>
                </a:lnTo>
                <a:lnTo>
                  <a:pt x="843898" y="1071514"/>
                </a:lnTo>
                <a:cubicBezTo>
                  <a:pt x="834536" y="1078179"/>
                  <a:pt x="824405" y="1083480"/>
                  <a:pt x="813437" y="1087063"/>
                </a:cubicBezTo>
                <a:lnTo>
                  <a:pt x="794699" y="1061143"/>
                </a:lnTo>
                <a:lnTo>
                  <a:pt x="803788" y="1098096"/>
                </a:lnTo>
                <a:cubicBezTo>
                  <a:pt x="793884" y="1103785"/>
                  <a:pt x="783355" y="1108152"/>
                  <a:pt x="772068" y="1110615"/>
                </a:cubicBezTo>
                <a:lnTo>
                  <a:pt x="732431" y="1045113"/>
                </a:lnTo>
                <a:lnTo>
                  <a:pt x="741650" y="1116491"/>
                </a:lnTo>
                <a:cubicBezTo>
                  <a:pt x="731168" y="1121088"/>
                  <a:pt x="720212" y="1124291"/>
                  <a:pt x="708715" y="1125505"/>
                </a:cubicBezTo>
                <a:lnTo>
                  <a:pt x="696603" y="1099094"/>
                </a:lnTo>
                <a:lnTo>
                  <a:pt x="698150" y="1133560"/>
                </a:lnTo>
                <a:cubicBezTo>
                  <a:pt x="687345" y="1137234"/>
                  <a:pt x="676156" y="1139449"/>
                  <a:pt x="664569" y="1139621"/>
                </a:cubicBezTo>
                <a:lnTo>
                  <a:pt x="637654" y="1065387"/>
                </a:lnTo>
                <a:lnTo>
                  <a:pt x="632661" y="1140274"/>
                </a:lnTo>
                <a:cubicBezTo>
                  <a:pt x="621508" y="1142753"/>
                  <a:pt x="610136" y="1143729"/>
                  <a:pt x="598597" y="1142616"/>
                </a:cubicBezTo>
                <a:lnTo>
                  <a:pt x="592387" y="1116622"/>
                </a:lnTo>
                <a:lnTo>
                  <a:pt x="587693" y="1147370"/>
                </a:lnTo>
                <a:lnTo>
                  <a:pt x="570614" y="1149092"/>
                </a:lnTo>
                <a:cubicBezTo>
                  <a:pt x="564886" y="1149092"/>
                  <a:pt x="559179" y="1149008"/>
                  <a:pt x="553535" y="1147370"/>
                </a:cubicBezTo>
                <a:lnTo>
                  <a:pt x="541292" y="1067173"/>
                </a:lnTo>
                <a:lnTo>
                  <a:pt x="521299" y="1141844"/>
                </a:lnTo>
                <a:lnTo>
                  <a:pt x="504127" y="1141673"/>
                </a:lnTo>
                <a:cubicBezTo>
                  <a:pt x="498432" y="1141037"/>
                  <a:pt x="492767" y="1140320"/>
                  <a:pt x="487339" y="1138054"/>
                </a:cubicBezTo>
                <a:lnTo>
                  <a:pt x="486349" y="1112896"/>
                </a:lnTo>
                <a:lnTo>
                  <a:pt x="476659" y="1139621"/>
                </a:lnTo>
                <a:cubicBezTo>
                  <a:pt x="465073" y="1139449"/>
                  <a:pt x="453883" y="1137234"/>
                  <a:pt x="443078" y="1133560"/>
                </a:cubicBezTo>
                <a:lnTo>
                  <a:pt x="446809" y="1050471"/>
                </a:lnTo>
                <a:lnTo>
                  <a:pt x="411773" y="1121766"/>
                </a:lnTo>
                <a:cubicBezTo>
                  <a:pt x="400273" y="1120309"/>
                  <a:pt x="389395" y="1116850"/>
                  <a:pt x="379063" y="1111973"/>
                </a:cubicBezTo>
                <a:lnTo>
                  <a:pt x="382819" y="1088045"/>
                </a:lnTo>
                <a:lnTo>
                  <a:pt x="369161" y="1110615"/>
                </a:lnTo>
                <a:cubicBezTo>
                  <a:pt x="357874" y="1108152"/>
                  <a:pt x="347345" y="1103785"/>
                  <a:pt x="337440" y="1098096"/>
                </a:cubicBezTo>
                <a:lnTo>
                  <a:pt x="357636" y="1015992"/>
                </a:lnTo>
                <a:lnTo>
                  <a:pt x="308137" y="1080801"/>
                </a:lnTo>
                <a:cubicBezTo>
                  <a:pt x="297190" y="1077083"/>
                  <a:pt x="287210" y="1071542"/>
                  <a:pt x="277998" y="1064748"/>
                </a:cubicBezTo>
                <a:lnTo>
                  <a:pt x="285934" y="1043056"/>
                </a:lnTo>
                <a:lnTo>
                  <a:pt x="269387" y="1061159"/>
                </a:lnTo>
                <a:cubicBezTo>
                  <a:pt x="258888" y="1056416"/>
                  <a:pt x="249412" y="1050071"/>
                  <a:pt x="240849" y="1042464"/>
                </a:cubicBezTo>
                <a:lnTo>
                  <a:pt x="277080" y="965015"/>
                </a:lnTo>
                <a:lnTo>
                  <a:pt x="214465" y="1020219"/>
                </a:lnTo>
                <a:cubicBezTo>
                  <a:pt x="204557" y="1014305"/>
                  <a:pt x="195844" y="1006902"/>
                  <a:pt x="188181" y="998336"/>
                </a:cubicBezTo>
                <a:lnTo>
                  <a:pt x="199503" y="979704"/>
                </a:lnTo>
                <a:lnTo>
                  <a:pt x="181143" y="993201"/>
                </a:lnTo>
                <a:cubicBezTo>
                  <a:pt x="171893" y="986385"/>
                  <a:pt x="163824" y="978317"/>
                  <a:pt x="157008" y="969067"/>
                </a:cubicBezTo>
                <a:lnTo>
                  <a:pt x="208114" y="899547"/>
                </a:lnTo>
                <a:lnTo>
                  <a:pt x="134324" y="942393"/>
                </a:lnTo>
                <a:cubicBezTo>
                  <a:pt x="125889" y="934543"/>
                  <a:pt x="118768" y="925571"/>
                  <a:pt x="113025" y="915554"/>
                </a:cubicBezTo>
                <a:lnTo>
                  <a:pt x="126920" y="900390"/>
                </a:lnTo>
                <a:lnTo>
                  <a:pt x="107745" y="909360"/>
                </a:lnTo>
                <a:cubicBezTo>
                  <a:pt x="100138" y="900798"/>
                  <a:pt x="93793" y="891321"/>
                  <a:pt x="89051" y="880822"/>
                </a:cubicBezTo>
                <a:lnTo>
                  <a:pt x="153269" y="822123"/>
                </a:lnTo>
                <a:lnTo>
                  <a:pt x="70717" y="850314"/>
                </a:lnTo>
                <a:cubicBezTo>
                  <a:pt x="64111" y="840899"/>
                  <a:pt x="58861" y="830707"/>
                  <a:pt x="55320" y="819670"/>
                </a:cubicBezTo>
                <a:lnTo>
                  <a:pt x="71094" y="808100"/>
                </a:lnTo>
                <a:lnTo>
                  <a:pt x="52113" y="812769"/>
                </a:lnTo>
                <a:cubicBezTo>
                  <a:pt x="46425" y="802865"/>
                  <a:pt x="42057" y="792336"/>
                  <a:pt x="39594" y="781049"/>
                </a:cubicBezTo>
                <a:lnTo>
                  <a:pt x="114442" y="735756"/>
                </a:lnTo>
                <a:lnTo>
                  <a:pt x="26198" y="747442"/>
                </a:lnTo>
                <a:cubicBezTo>
                  <a:pt x="21650" y="736896"/>
                  <a:pt x="18483" y="725871"/>
                  <a:pt x="17296" y="714297"/>
                </a:cubicBezTo>
                <a:lnTo>
                  <a:pt x="34381" y="706335"/>
                </a:lnTo>
                <a:lnTo>
                  <a:pt x="16649" y="707131"/>
                </a:lnTo>
                <a:cubicBezTo>
                  <a:pt x="12975" y="696326"/>
                  <a:pt x="10760" y="685137"/>
                  <a:pt x="10589" y="673550"/>
                </a:cubicBezTo>
                <a:lnTo>
                  <a:pt x="92900" y="643707"/>
                </a:lnTo>
                <a:lnTo>
                  <a:pt x="2742" y="637751"/>
                </a:lnTo>
                <a:cubicBezTo>
                  <a:pt x="296" y="626526"/>
                  <a:pt x="-656" y="615079"/>
                  <a:pt x="468" y="603460"/>
                </a:cubicBezTo>
                <a:lnTo>
                  <a:pt x="18507" y="599066"/>
                </a:lnTo>
                <a:lnTo>
                  <a:pt x="2839" y="596674"/>
                </a:lnTo>
                <a:lnTo>
                  <a:pt x="1117" y="579595"/>
                </a:lnTo>
                <a:lnTo>
                  <a:pt x="2839" y="562516"/>
                </a:lnTo>
                <a:lnTo>
                  <a:pt x="89152" y="549339"/>
                </a:lnTo>
                <a:lnTo>
                  <a:pt x="1352" y="525637"/>
                </a:lnTo>
                <a:lnTo>
                  <a:pt x="1548" y="508348"/>
                </a:lnTo>
                <a:lnTo>
                  <a:pt x="5169" y="491441"/>
                </a:lnTo>
                <a:lnTo>
                  <a:pt x="24393" y="490645"/>
                </a:lnTo>
                <a:lnTo>
                  <a:pt x="10589" y="485640"/>
                </a:lnTo>
                <a:cubicBezTo>
                  <a:pt x="10760" y="474054"/>
                  <a:pt x="12975" y="462864"/>
                  <a:pt x="16649" y="452059"/>
                </a:cubicBezTo>
                <a:lnTo>
                  <a:pt x="103174" y="455944"/>
                </a:lnTo>
                <a:lnTo>
                  <a:pt x="21463" y="415339"/>
                </a:lnTo>
                <a:cubicBezTo>
                  <a:pt x="22927" y="403758"/>
                  <a:pt x="26380" y="392802"/>
                  <a:pt x="31240" y="382392"/>
                </a:cubicBezTo>
                <a:lnTo>
                  <a:pt x="52033" y="385669"/>
                </a:lnTo>
                <a:lnTo>
                  <a:pt x="39594" y="378142"/>
                </a:lnTo>
                <a:cubicBezTo>
                  <a:pt x="42057" y="366855"/>
                  <a:pt x="46425" y="356326"/>
                  <a:pt x="52113" y="346421"/>
                </a:cubicBezTo>
                <a:lnTo>
                  <a:pt x="134325" y="366644"/>
                </a:lnTo>
                <a:lnTo>
                  <a:pt x="62310" y="310938"/>
                </a:lnTo>
                <a:cubicBezTo>
                  <a:pt x="66020" y="299912"/>
                  <a:pt x="71539" y="289855"/>
                  <a:pt x="78301" y="280570"/>
                </a:cubicBezTo>
                <a:lnTo>
                  <a:pt x="100390" y="288732"/>
                </a:lnTo>
                <a:lnTo>
                  <a:pt x="89051" y="278368"/>
                </a:lnTo>
                <a:cubicBezTo>
                  <a:pt x="93793" y="267869"/>
                  <a:pt x="100138" y="258393"/>
                  <a:pt x="107745" y="249830"/>
                </a:cubicBezTo>
                <a:lnTo>
                  <a:pt x="181621" y="284389"/>
                </a:lnTo>
                <a:lnTo>
                  <a:pt x="122629" y="216539"/>
                </a:lnTo>
                <a:cubicBezTo>
                  <a:pt x="128516" y="206555"/>
                  <a:pt x="135883" y="197772"/>
                  <a:pt x="144403" y="190044"/>
                </a:cubicBezTo>
                <a:lnTo>
                  <a:pt x="167302" y="204126"/>
                </a:lnTo>
                <a:lnTo>
                  <a:pt x="157008" y="190123"/>
                </a:lnTo>
                <a:cubicBezTo>
                  <a:pt x="163824" y="180874"/>
                  <a:pt x="171893" y="172805"/>
                  <a:pt x="181143" y="165989"/>
                </a:cubicBezTo>
                <a:lnTo>
                  <a:pt x="243614" y="211913"/>
                </a:lnTo>
                <a:lnTo>
                  <a:pt x="200052" y="135735"/>
                </a:lnTo>
                <a:cubicBezTo>
                  <a:pt x="207862" y="127232"/>
                  <a:pt x="216786" y="120049"/>
                  <a:pt x="226744" y="114252"/>
                </a:cubicBezTo>
                <a:lnTo>
                  <a:pt x="249635" y="135508"/>
                </a:lnTo>
                <a:lnTo>
                  <a:pt x="240849" y="116726"/>
                </a:lnTo>
                <a:cubicBezTo>
                  <a:pt x="249412" y="109119"/>
                  <a:pt x="258888" y="102774"/>
                  <a:pt x="269387" y="98032"/>
                </a:cubicBezTo>
                <a:lnTo>
                  <a:pt x="318537" y="151802"/>
                </a:lnTo>
                <a:lnTo>
                  <a:pt x="291609" y="71558"/>
                </a:lnTo>
                <a:cubicBezTo>
                  <a:pt x="300972" y="64893"/>
                  <a:pt x="311102" y="59592"/>
                  <a:pt x="322070" y="56010"/>
                </a:cubicBezTo>
                <a:lnTo>
                  <a:pt x="343472" y="85613"/>
                </a:lnTo>
                <a:lnTo>
                  <a:pt x="337440" y="61094"/>
                </a:lnTo>
                <a:cubicBezTo>
                  <a:pt x="347345" y="55406"/>
                  <a:pt x="357874" y="51038"/>
                  <a:pt x="369161" y="48575"/>
                </a:cubicBezTo>
                <a:lnTo>
                  <a:pt x="404170" y="106429"/>
                </a:lnTo>
                <a:lnTo>
                  <a:pt x="393857" y="26581"/>
                </a:lnTo>
                <a:cubicBezTo>
                  <a:pt x="404340" y="21986"/>
                  <a:pt x="415296" y="18781"/>
                  <a:pt x="426793" y="17568"/>
                </a:cubicBezTo>
                <a:lnTo>
                  <a:pt x="444444" y="56058"/>
                </a:lnTo>
                <a:lnTo>
                  <a:pt x="443078" y="25630"/>
                </a:lnTo>
                <a:cubicBezTo>
                  <a:pt x="453883" y="21956"/>
                  <a:pt x="465073" y="19741"/>
                  <a:pt x="476659" y="19569"/>
                </a:cubicBezTo>
                <a:lnTo>
                  <a:pt x="497834" y="77970"/>
                </a:lnTo>
                <a:lnTo>
                  <a:pt x="502846" y="2798"/>
                </a:lnTo>
                <a:cubicBezTo>
                  <a:pt x="513999" y="319"/>
                  <a:pt x="525372" y="-657"/>
                  <a:pt x="536910" y="456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/>
              <a:t>C</a:t>
            </a:r>
            <a:endParaRPr lang="zh-CN" altLang="en-US" sz="2800" dirty="0"/>
          </a:p>
        </p:txBody>
      </p:sp>
      <p:sp>
        <p:nvSpPr>
          <p:cNvPr id="82" name="矩形 81"/>
          <p:cNvSpPr/>
          <p:nvPr/>
        </p:nvSpPr>
        <p:spPr>
          <a:xfrm>
            <a:off x="2771800" y="4059965"/>
            <a:ext cx="376645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复制</a:t>
            </a:r>
            <a:r>
              <a:rPr lang="en-US" altLang="zh-CN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并旋转，形状联合得到形状</a:t>
            </a:r>
            <a:r>
              <a:rPr lang="en-US" altLang="zh-CN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C</a:t>
            </a:r>
            <a:endParaRPr lang="en-US" altLang="zh-CN" dirty="0">
              <a:gradFill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0"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三十二角星 72"/>
          <p:cNvSpPr/>
          <p:nvPr/>
        </p:nvSpPr>
        <p:spPr>
          <a:xfrm>
            <a:off x="971600" y="1985512"/>
            <a:ext cx="1578580" cy="1578580"/>
          </a:xfrm>
          <a:custGeom>
            <a:avLst/>
            <a:gdLst/>
            <a:ahLst/>
            <a:cxnLst/>
            <a:rect l="l" t="t" r="r" b="b"/>
            <a:pathLst>
              <a:path w="1138994" h="1138994">
                <a:moveTo>
                  <a:pt x="569497" y="0"/>
                </a:moveTo>
                <a:cubicBezTo>
                  <a:pt x="575225" y="0"/>
                  <a:pt x="580933" y="85"/>
                  <a:pt x="586576" y="1722"/>
                </a:cubicBezTo>
                <a:lnTo>
                  <a:pt x="610187" y="156381"/>
                </a:lnTo>
                <a:lnTo>
                  <a:pt x="663452" y="9471"/>
                </a:lnTo>
                <a:cubicBezTo>
                  <a:pt x="675039" y="9643"/>
                  <a:pt x="686228" y="11858"/>
                  <a:pt x="697033" y="15532"/>
                </a:cubicBezTo>
                <a:lnTo>
                  <a:pt x="689997" y="172255"/>
                </a:lnTo>
                <a:lnTo>
                  <a:pt x="770951" y="38477"/>
                </a:lnTo>
                <a:cubicBezTo>
                  <a:pt x="782238" y="40940"/>
                  <a:pt x="792767" y="45308"/>
                  <a:pt x="802671" y="50996"/>
                </a:cubicBezTo>
                <a:lnTo>
                  <a:pt x="765183" y="203397"/>
                </a:lnTo>
                <a:lnTo>
                  <a:pt x="870724" y="87934"/>
                </a:lnTo>
                <a:cubicBezTo>
                  <a:pt x="881223" y="92676"/>
                  <a:pt x="890700" y="99021"/>
                  <a:pt x="899262" y="106628"/>
                </a:cubicBezTo>
                <a:lnTo>
                  <a:pt x="832843" y="248608"/>
                </a:lnTo>
                <a:lnTo>
                  <a:pt x="958969" y="155891"/>
                </a:lnTo>
                <a:cubicBezTo>
                  <a:pt x="968219" y="162707"/>
                  <a:pt x="976287" y="170776"/>
                  <a:pt x="983103" y="180025"/>
                </a:cubicBezTo>
                <a:lnTo>
                  <a:pt x="890386" y="306151"/>
                </a:lnTo>
                <a:lnTo>
                  <a:pt x="1032366" y="239732"/>
                </a:lnTo>
                <a:cubicBezTo>
                  <a:pt x="1039973" y="248295"/>
                  <a:pt x="1046318" y="257771"/>
                  <a:pt x="1051061" y="268270"/>
                </a:cubicBezTo>
                <a:lnTo>
                  <a:pt x="935597" y="373811"/>
                </a:lnTo>
                <a:lnTo>
                  <a:pt x="1087998" y="336323"/>
                </a:lnTo>
                <a:cubicBezTo>
                  <a:pt x="1093687" y="346228"/>
                  <a:pt x="1098054" y="356757"/>
                  <a:pt x="1100517" y="368044"/>
                </a:cubicBezTo>
                <a:lnTo>
                  <a:pt x="966739" y="448997"/>
                </a:lnTo>
                <a:lnTo>
                  <a:pt x="1123462" y="441961"/>
                </a:lnTo>
                <a:cubicBezTo>
                  <a:pt x="1127136" y="452766"/>
                  <a:pt x="1129351" y="463956"/>
                  <a:pt x="1129523" y="475542"/>
                </a:cubicBezTo>
                <a:lnTo>
                  <a:pt x="982613" y="528807"/>
                </a:lnTo>
                <a:lnTo>
                  <a:pt x="1137272" y="552418"/>
                </a:lnTo>
                <a:lnTo>
                  <a:pt x="1138994" y="569497"/>
                </a:lnTo>
                <a:cubicBezTo>
                  <a:pt x="1138994" y="575225"/>
                  <a:pt x="1138910" y="580933"/>
                  <a:pt x="1137272" y="586576"/>
                </a:cubicBezTo>
                <a:lnTo>
                  <a:pt x="982613" y="610187"/>
                </a:lnTo>
                <a:lnTo>
                  <a:pt x="1129523" y="663452"/>
                </a:lnTo>
                <a:cubicBezTo>
                  <a:pt x="1129351" y="675039"/>
                  <a:pt x="1127136" y="686228"/>
                  <a:pt x="1123462" y="697033"/>
                </a:cubicBezTo>
                <a:lnTo>
                  <a:pt x="966739" y="689997"/>
                </a:lnTo>
                <a:lnTo>
                  <a:pt x="1100517" y="770951"/>
                </a:lnTo>
                <a:cubicBezTo>
                  <a:pt x="1098054" y="782238"/>
                  <a:pt x="1093687" y="792767"/>
                  <a:pt x="1087998" y="802671"/>
                </a:cubicBezTo>
                <a:lnTo>
                  <a:pt x="935597" y="765183"/>
                </a:lnTo>
                <a:lnTo>
                  <a:pt x="1051061" y="870724"/>
                </a:lnTo>
                <a:cubicBezTo>
                  <a:pt x="1046318" y="881223"/>
                  <a:pt x="1039973" y="890700"/>
                  <a:pt x="1032366" y="899262"/>
                </a:cubicBezTo>
                <a:lnTo>
                  <a:pt x="890386" y="832843"/>
                </a:lnTo>
                <a:lnTo>
                  <a:pt x="983103" y="958969"/>
                </a:lnTo>
                <a:cubicBezTo>
                  <a:pt x="976287" y="968219"/>
                  <a:pt x="968219" y="976287"/>
                  <a:pt x="958969" y="983103"/>
                </a:cubicBezTo>
                <a:lnTo>
                  <a:pt x="832843" y="890386"/>
                </a:lnTo>
                <a:lnTo>
                  <a:pt x="899262" y="1032366"/>
                </a:lnTo>
                <a:cubicBezTo>
                  <a:pt x="890700" y="1039973"/>
                  <a:pt x="881223" y="1046318"/>
                  <a:pt x="870724" y="1051061"/>
                </a:cubicBezTo>
                <a:lnTo>
                  <a:pt x="765183" y="935597"/>
                </a:lnTo>
                <a:lnTo>
                  <a:pt x="802671" y="1087998"/>
                </a:lnTo>
                <a:cubicBezTo>
                  <a:pt x="792767" y="1093687"/>
                  <a:pt x="782238" y="1098054"/>
                  <a:pt x="770951" y="1100517"/>
                </a:cubicBezTo>
                <a:lnTo>
                  <a:pt x="689997" y="966739"/>
                </a:lnTo>
                <a:lnTo>
                  <a:pt x="697033" y="1123462"/>
                </a:lnTo>
                <a:cubicBezTo>
                  <a:pt x="686228" y="1127136"/>
                  <a:pt x="675039" y="1129351"/>
                  <a:pt x="663452" y="1129523"/>
                </a:cubicBezTo>
                <a:lnTo>
                  <a:pt x="610187" y="982613"/>
                </a:lnTo>
                <a:lnTo>
                  <a:pt x="586576" y="1137272"/>
                </a:lnTo>
                <a:lnTo>
                  <a:pt x="569497" y="1138994"/>
                </a:lnTo>
                <a:cubicBezTo>
                  <a:pt x="563769" y="1138994"/>
                  <a:pt x="558062" y="1138910"/>
                  <a:pt x="552418" y="1137272"/>
                </a:cubicBezTo>
                <a:lnTo>
                  <a:pt x="528807" y="982613"/>
                </a:lnTo>
                <a:lnTo>
                  <a:pt x="475542" y="1129523"/>
                </a:lnTo>
                <a:cubicBezTo>
                  <a:pt x="463956" y="1129351"/>
                  <a:pt x="452766" y="1127136"/>
                  <a:pt x="441961" y="1123462"/>
                </a:cubicBezTo>
                <a:lnTo>
                  <a:pt x="448997" y="966739"/>
                </a:lnTo>
                <a:lnTo>
                  <a:pt x="368044" y="1100517"/>
                </a:lnTo>
                <a:cubicBezTo>
                  <a:pt x="356757" y="1098054"/>
                  <a:pt x="346228" y="1093687"/>
                  <a:pt x="336323" y="1087998"/>
                </a:cubicBezTo>
                <a:lnTo>
                  <a:pt x="373811" y="935597"/>
                </a:lnTo>
                <a:lnTo>
                  <a:pt x="268270" y="1051061"/>
                </a:lnTo>
                <a:cubicBezTo>
                  <a:pt x="257771" y="1046318"/>
                  <a:pt x="248295" y="1039973"/>
                  <a:pt x="239732" y="1032366"/>
                </a:cubicBezTo>
                <a:lnTo>
                  <a:pt x="306151" y="890386"/>
                </a:lnTo>
                <a:lnTo>
                  <a:pt x="180026" y="983103"/>
                </a:lnTo>
                <a:cubicBezTo>
                  <a:pt x="170776" y="976287"/>
                  <a:pt x="162707" y="968219"/>
                  <a:pt x="155891" y="958969"/>
                </a:cubicBezTo>
                <a:lnTo>
                  <a:pt x="248608" y="832843"/>
                </a:lnTo>
                <a:lnTo>
                  <a:pt x="106628" y="899262"/>
                </a:lnTo>
                <a:cubicBezTo>
                  <a:pt x="99021" y="890700"/>
                  <a:pt x="92676" y="881223"/>
                  <a:pt x="87934" y="870724"/>
                </a:cubicBezTo>
                <a:lnTo>
                  <a:pt x="203397" y="765183"/>
                </a:lnTo>
                <a:lnTo>
                  <a:pt x="50996" y="802671"/>
                </a:lnTo>
                <a:cubicBezTo>
                  <a:pt x="45308" y="792767"/>
                  <a:pt x="40940" y="782238"/>
                  <a:pt x="38477" y="770951"/>
                </a:cubicBezTo>
                <a:lnTo>
                  <a:pt x="172255" y="689997"/>
                </a:lnTo>
                <a:lnTo>
                  <a:pt x="15532" y="697033"/>
                </a:lnTo>
                <a:cubicBezTo>
                  <a:pt x="11858" y="686228"/>
                  <a:pt x="9643" y="675039"/>
                  <a:pt x="9472" y="663452"/>
                </a:cubicBezTo>
                <a:lnTo>
                  <a:pt x="156381" y="610187"/>
                </a:lnTo>
                <a:lnTo>
                  <a:pt x="1722" y="586576"/>
                </a:lnTo>
                <a:lnTo>
                  <a:pt x="0" y="569497"/>
                </a:lnTo>
                <a:lnTo>
                  <a:pt x="1722" y="552418"/>
                </a:lnTo>
                <a:lnTo>
                  <a:pt x="156381" y="528807"/>
                </a:lnTo>
                <a:lnTo>
                  <a:pt x="9472" y="475542"/>
                </a:lnTo>
                <a:cubicBezTo>
                  <a:pt x="9643" y="463956"/>
                  <a:pt x="11858" y="452766"/>
                  <a:pt x="15532" y="441961"/>
                </a:cubicBezTo>
                <a:lnTo>
                  <a:pt x="172255" y="448997"/>
                </a:lnTo>
                <a:lnTo>
                  <a:pt x="38477" y="368044"/>
                </a:lnTo>
                <a:cubicBezTo>
                  <a:pt x="40940" y="356757"/>
                  <a:pt x="45308" y="346228"/>
                  <a:pt x="50996" y="336323"/>
                </a:cubicBezTo>
                <a:lnTo>
                  <a:pt x="203397" y="373811"/>
                </a:lnTo>
                <a:lnTo>
                  <a:pt x="87934" y="268270"/>
                </a:lnTo>
                <a:cubicBezTo>
                  <a:pt x="92676" y="257771"/>
                  <a:pt x="99021" y="248295"/>
                  <a:pt x="106628" y="239732"/>
                </a:cubicBezTo>
                <a:lnTo>
                  <a:pt x="248608" y="306151"/>
                </a:lnTo>
                <a:lnTo>
                  <a:pt x="155891" y="180025"/>
                </a:lnTo>
                <a:cubicBezTo>
                  <a:pt x="162707" y="170776"/>
                  <a:pt x="170776" y="162707"/>
                  <a:pt x="180026" y="155891"/>
                </a:cubicBezTo>
                <a:lnTo>
                  <a:pt x="306151" y="248608"/>
                </a:lnTo>
                <a:lnTo>
                  <a:pt x="239732" y="106628"/>
                </a:lnTo>
                <a:cubicBezTo>
                  <a:pt x="248295" y="99021"/>
                  <a:pt x="257771" y="92676"/>
                  <a:pt x="268270" y="87934"/>
                </a:cubicBezTo>
                <a:lnTo>
                  <a:pt x="373811" y="203397"/>
                </a:lnTo>
                <a:lnTo>
                  <a:pt x="336323" y="50996"/>
                </a:lnTo>
                <a:cubicBezTo>
                  <a:pt x="346228" y="45308"/>
                  <a:pt x="356757" y="40940"/>
                  <a:pt x="368044" y="38477"/>
                </a:cubicBezTo>
                <a:lnTo>
                  <a:pt x="448997" y="172255"/>
                </a:lnTo>
                <a:lnTo>
                  <a:pt x="441961" y="15532"/>
                </a:lnTo>
                <a:cubicBezTo>
                  <a:pt x="452766" y="11858"/>
                  <a:pt x="463956" y="9643"/>
                  <a:pt x="475542" y="9471"/>
                </a:cubicBezTo>
                <a:lnTo>
                  <a:pt x="528807" y="156381"/>
                </a:lnTo>
                <a:lnTo>
                  <a:pt x="552418" y="1722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B</a:t>
            </a:r>
            <a:endParaRPr lang="zh-CN" altLang="en-US" sz="2800" dirty="0"/>
          </a:p>
        </p:txBody>
      </p:sp>
      <p:sp>
        <p:nvSpPr>
          <p:cNvPr id="78" name="三十二角星 72"/>
          <p:cNvSpPr/>
          <p:nvPr/>
        </p:nvSpPr>
        <p:spPr>
          <a:xfrm rot="398781">
            <a:off x="2043275" y="2002881"/>
            <a:ext cx="1578580" cy="1578580"/>
          </a:xfrm>
          <a:custGeom>
            <a:avLst/>
            <a:gdLst/>
            <a:ahLst/>
            <a:cxnLst/>
            <a:rect l="l" t="t" r="r" b="b"/>
            <a:pathLst>
              <a:path w="1138994" h="1138994">
                <a:moveTo>
                  <a:pt x="569497" y="0"/>
                </a:moveTo>
                <a:cubicBezTo>
                  <a:pt x="575225" y="0"/>
                  <a:pt x="580933" y="85"/>
                  <a:pt x="586576" y="1722"/>
                </a:cubicBezTo>
                <a:lnTo>
                  <a:pt x="610187" y="156381"/>
                </a:lnTo>
                <a:lnTo>
                  <a:pt x="663452" y="9471"/>
                </a:lnTo>
                <a:cubicBezTo>
                  <a:pt x="675039" y="9643"/>
                  <a:pt x="686228" y="11858"/>
                  <a:pt x="697033" y="15532"/>
                </a:cubicBezTo>
                <a:lnTo>
                  <a:pt x="689997" y="172255"/>
                </a:lnTo>
                <a:lnTo>
                  <a:pt x="770951" y="38477"/>
                </a:lnTo>
                <a:cubicBezTo>
                  <a:pt x="782238" y="40940"/>
                  <a:pt x="792767" y="45308"/>
                  <a:pt x="802671" y="50996"/>
                </a:cubicBezTo>
                <a:lnTo>
                  <a:pt x="765183" y="203397"/>
                </a:lnTo>
                <a:lnTo>
                  <a:pt x="870724" y="87934"/>
                </a:lnTo>
                <a:cubicBezTo>
                  <a:pt x="881223" y="92676"/>
                  <a:pt x="890700" y="99021"/>
                  <a:pt x="899262" y="106628"/>
                </a:cubicBezTo>
                <a:lnTo>
                  <a:pt x="832843" y="248608"/>
                </a:lnTo>
                <a:lnTo>
                  <a:pt x="958969" y="155891"/>
                </a:lnTo>
                <a:cubicBezTo>
                  <a:pt x="968219" y="162707"/>
                  <a:pt x="976287" y="170776"/>
                  <a:pt x="983103" y="180025"/>
                </a:cubicBezTo>
                <a:lnTo>
                  <a:pt x="890386" y="306151"/>
                </a:lnTo>
                <a:lnTo>
                  <a:pt x="1032366" y="239732"/>
                </a:lnTo>
                <a:cubicBezTo>
                  <a:pt x="1039973" y="248295"/>
                  <a:pt x="1046318" y="257771"/>
                  <a:pt x="1051061" y="268270"/>
                </a:cubicBezTo>
                <a:lnTo>
                  <a:pt x="935597" y="373811"/>
                </a:lnTo>
                <a:lnTo>
                  <a:pt x="1087998" y="336323"/>
                </a:lnTo>
                <a:cubicBezTo>
                  <a:pt x="1093687" y="346228"/>
                  <a:pt x="1098054" y="356757"/>
                  <a:pt x="1100517" y="368044"/>
                </a:cubicBezTo>
                <a:lnTo>
                  <a:pt x="966739" y="448997"/>
                </a:lnTo>
                <a:lnTo>
                  <a:pt x="1123462" y="441961"/>
                </a:lnTo>
                <a:cubicBezTo>
                  <a:pt x="1127136" y="452766"/>
                  <a:pt x="1129351" y="463956"/>
                  <a:pt x="1129523" y="475542"/>
                </a:cubicBezTo>
                <a:lnTo>
                  <a:pt x="982613" y="528807"/>
                </a:lnTo>
                <a:lnTo>
                  <a:pt x="1137272" y="552418"/>
                </a:lnTo>
                <a:lnTo>
                  <a:pt x="1138994" y="569497"/>
                </a:lnTo>
                <a:cubicBezTo>
                  <a:pt x="1138994" y="575225"/>
                  <a:pt x="1138910" y="580933"/>
                  <a:pt x="1137272" y="586576"/>
                </a:cubicBezTo>
                <a:lnTo>
                  <a:pt x="982613" y="610187"/>
                </a:lnTo>
                <a:lnTo>
                  <a:pt x="1129523" y="663452"/>
                </a:lnTo>
                <a:cubicBezTo>
                  <a:pt x="1129351" y="675039"/>
                  <a:pt x="1127136" y="686228"/>
                  <a:pt x="1123462" y="697033"/>
                </a:cubicBezTo>
                <a:lnTo>
                  <a:pt x="966739" y="689997"/>
                </a:lnTo>
                <a:lnTo>
                  <a:pt x="1100517" y="770951"/>
                </a:lnTo>
                <a:cubicBezTo>
                  <a:pt x="1098054" y="782238"/>
                  <a:pt x="1093687" y="792767"/>
                  <a:pt x="1087998" y="802671"/>
                </a:cubicBezTo>
                <a:lnTo>
                  <a:pt x="935597" y="765183"/>
                </a:lnTo>
                <a:lnTo>
                  <a:pt x="1051061" y="870724"/>
                </a:lnTo>
                <a:cubicBezTo>
                  <a:pt x="1046318" y="881223"/>
                  <a:pt x="1039973" y="890700"/>
                  <a:pt x="1032366" y="899262"/>
                </a:cubicBezTo>
                <a:lnTo>
                  <a:pt x="890386" y="832843"/>
                </a:lnTo>
                <a:lnTo>
                  <a:pt x="983103" y="958969"/>
                </a:lnTo>
                <a:cubicBezTo>
                  <a:pt x="976287" y="968219"/>
                  <a:pt x="968219" y="976287"/>
                  <a:pt x="958969" y="983103"/>
                </a:cubicBezTo>
                <a:lnTo>
                  <a:pt x="832843" y="890386"/>
                </a:lnTo>
                <a:lnTo>
                  <a:pt x="899262" y="1032366"/>
                </a:lnTo>
                <a:cubicBezTo>
                  <a:pt x="890700" y="1039973"/>
                  <a:pt x="881223" y="1046318"/>
                  <a:pt x="870724" y="1051061"/>
                </a:cubicBezTo>
                <a:lnTo>
                  <a:pt x="765183" y="935597"/>
                </a:lnTo>
                <a:lnTo>
                  <a:pt x="802671" y="1087998"/>
                </a:lnTo>
                <a:cubicBezTo>
                  <a:pt x="792767" y="1093687"/>
                  <a:pt x="782238" y="1098054"/>
                  <a:pt x="770951" y="1100517"/>
                </a:cubicBezTo>
                <a:lnTo>
                  <a:pt x="689997" y="966739"/>
                </a:lnTo>
                <a:lnTo>
                  <a:pt x="697033" y="1123462"/>
                </a:lnTo>
                <a:cubicBezTo>
                  <a:pt x="686228" y="1127136"/>
                  <a:pt x="675039" y="1129351"/>
                  <a:pt x="663452" y="1129523"/>
                </a:cubicBezTo>
                <a:lnTo>
                  <a:pt x="610187" y="982613"/>
                </a:lnTo>
                <a:lnTo>
                  <a:pt x="586576" y="1137272"/>
                </a:lnTo>
                <a:lnTo>
                  <a:pt x="569497" y="1138994"/>
                </a:lnTo>
                <a:cubicBezTo>
                  <a:pt x="563769" y="1138994"/>
                  <a:pt x="558062" y="1138910"/>
                  <a:pt x="552418" y="1137272"/>
                </a:cubicBezTo>
                <a:lnTo>
                  <a:pt x="528807" y="982613"/>
                </a:lnTo>
                <a:lnTo>
                  <a:pt x="475542" y="1129523"/>
                </a:lnTo>
                <a:cubicBezTo>
                  <a:pt x="463956" y="1129351"/>
                  <a:pt x="452766" y="1127136"/>
                  <a:pt x="441961" y="1123462"/>
                </a:cubicBezTo>
                <a:lnTo>
                  <a:pt x="448997" y="966739"/>
                </a:lnTo>
                <a:lnTo>
                  <a:pt x="368044" y="1100517"/>
                </a:lnTo>
                <a:cubicBezTo>
                  <a:pt x="356757" y="1098054"/>
                  <a:pt x="346228" y="1093687"/>
                  <a:pt x="336323" y="1087998"/>
                </a:cubicBezTo>
                <a:lnTo>
                  <a:pt x="373811" y="935597"/>
                </a:lnTo>
                <a:lnTo>
                  <a:pt x="268270" y="1051061"/>
                </a:lnTo>
                <a:cubicBezTo>
                  <a:pt x="257771" y="1046318"/>
                  <a:pt x="248295" y="1039973"/>
                  <a:pt x="239732" y="1032366"/>
                </a:cubicBezTo>
                <a:lnTo>
                  <a:pt x="306151" y="890386"/>
                </a:lnTo>
                <a:lnTo>
                  <a:pt x="180026" y="983103"/>
                </a:lnTo>
                <a:cubicBezTo>
                  <a:pt x="170776" y="976287"/>
                  <a:pt x="162707" y="968219"/>
                  <a:pt x="155891" y="958969"/>
                </a:cubicBezTo>
                <a:lnTo>
                  <a:pt x="248608" y="832843"/>
                </a:lnTo>
                <a:lnTo>
                  <a:pt x="106628" y="899262"/>
                </a:lnTo>
                <a:cubicBezTo>
                  <a:pt x="99021" y="890700"/>
                  <a:pt x="92676" y="881223"/>
                  <a:pt x="87934" y="870724"/>
                </a:cubicBezTo>
                <a:lnTo>
                  <a:pt x="203397" y="765183"/>
                </a:lnTo>
                <a:lnTo>
                  <a:pt x="50996" y="802671"/>
                </a:lnTo>
                <a:cubicBezTo>
                  <a:pt x="45308" y="792767"/>
                  <a:pt x="40940" y="782238"/>
                  <a:pt x="38477" y="770951"/>
                </a:cubicBezTo>
                <a:lnTo>
                  <a:pt x="172255" y="689997"/>
                </a:lnTo>
                <a:lnTo>
                  <a:pt x="15532" y="697033"/>
                </a:lnTo>
                <a:cubicBezTo>
                  <a:pt x="11858" y="686228"/>
                  <a:pt x="9643" y="675039"/>
                  <a:pt x="9472" y="663452"/>
                </a:cubicBezTo>
                <a:lnTo>
                  <a:pt x="156381" y="610187"/>
                </a:lnTo>
                <a:lnTo>
                  <a:pt x="1722" y="586576"/>
                </a:lnTo>
                <a:lnTo>
                  <a:pt x="0" y="569497"/>
                </a:lnTo>
                <a:lnTo>
                  <a:pt x="1722" y="552418"/>
                </a:lnTo>
                <a:lnTo>
                  <a:pt x="156381" y="528807"/>
                </a:lnTo>
                <a:lnTo>
                  <a:pt x="9472" y="475542"/>
                </a:lnTo>
                <a:cubicBezTo>
                  <a:pt x="9643" y="463956"/>
                  <a:pt x="11858" y="452766"/>
                  <a:pt x="15532" y="441961"/>
                </a:cubicBezTo>
                <a:lnTo>
                  <a:pt x="172255" y="448997"/>
                </a:lnTo>
                <a:lnTo>
                  <a:pt x="38477" y="368044"/>
                </a:lnTo>
                <a:cubicBezTo>
                  <a:pt x="40940" y="356757"/>
                  <a:pt x="45308" y="346228"/>
                  <a:pt x="50996" y="336323"/>
                </a:cubicBezTo>
                <a:lnTo>
                  <a:pt x="203397" y="373811"/>
                </a:lnTo>
                <a:lnTo>
                  <a:pt x="87934" y="268270"/>
                </a:lnTo>
                <a:cubicBezTo>
                  <a:pt x="92676" y="257771"/>
                  <a:pt x="99021" y="248295"/>
                  <a:pt x="106628" y="239732"/>
                </a:cubicBezTo>
                <a:lnTo>
                  <a:pt x="248608" y="306151"/>
                </a:lnTo>
                <a:lnTo>
                  <a:pt x="155891" y="180025"/>
                </a:lnTo>
                <a:cubicBezTo>
                  <a:pt x="162707" y="170776"/>
                  <a:pt x="170776" y="162707"/>
                  <a:pt x="180026" y="155891"/>
                </a:cubicBezTo>
                <a:lnTo>
                  <a:pt x="306151" y="248608"/>
                </a:lnTo>
                <a:lnTo>
                  <a:pt x="239732" y="106628"/>
                </a:lnTo>
                <a:cubicBezTo>
                  <a:pt x="248295" y="99021"/>
                  <a:pt x="257771" y="92676"/>
                  <a:pt x="268270" y="87934"/>
                </a:cubicBezTo>
                <a:lnTo>
                  <a:pt x="373811" y="203397"/>
                </a:lnTo>
                <a:lnTo>
                  <a:pt x="336323" y="50996"/>
                </a:lnTo>
                <a:cubicBezTo>
                  <a:pt x="346228" y="45308"/>
                  <a:pt x="356757" y="40940"/>
                  <a:pt x="368044" y="38477"/>
                </a:cubicBezTo>
                <a:lnTo>
                  <a:pt x="448997" y="172255"/>
                </a:lnTo>
                <a:lnTo>
                  <a:pt x="441961" y="15532"/>
                </a:lnTo>
                <a:cubicBezTo>
                  <a:pt x="452766" y="11858"/>
                  <a:pt x="463956" y="9643"/>
                  <a:pt x="475542" y="9471"/>
                </a:cubicBezTo>
                <a:lnTo>
                  <a:pt x="528807" y="156381"/>
                </a:lnTo>
                <a:lnTo>
                  <a:pt x="552418" y="1722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/>
              <a:t>B1</a:t>
            </a:r>
            <a:endParaRPr lang="zh-CN" altLang="en-US" sz="2800" dirty="0"/>
          </a:p>
        </p:txBody>
      </p:sp>
      <p:sp>
        <p:nvSpPr>
          <p:cNvPr id="92" name="三十二角星 72"/>
          <p:cNvSpPr/>
          <p:nvPr/>
        </p:nvSpPr>
        <p:spPr>
          <a:xfrm rot="924259">
            <a:off x="3122163" y="2026128"/>
            <a:ext cx="1578580" cy="1578580"/>
          </a:xfrm>
          <a:custGeom>
            <a:avLst/>
            <a:gdLst/>
            <a:ahLst/>
            <a:cxnLst/>
            <a:rect l="l" t="t" r="r" b="b"/>
            <a:pathLst>
              <a:path w="1138994" h="1138994">
                <a:moveTo>
                  <a:pt x="569497" y="0"/>
                </a:moveTo>
                <a:cubicBezTo>
                  <a:pt x="575225" y="0"/>
                  <a:pt x="580933" y="85"/>
                  <a:pt x="586576" y="1722"/>
                </a:cubicBezTo>
                <a:lnTo>
                  <a:pt x="610187" y="156381"/>
                </a:lnTo>
                <a:lnTo>
                  <a:pt x="663452" y="9471"/>
                </a:lnTo>
                <a:cubicBezTo>
                  <a:pt x="675039" y="9643"/>
                  <a:pt x="686228" y="11858"/>
                  <a:pt x="697033" y="15532"/>
                </a:cubicBezTo>
                <a:lnTo>
                  <a:pt x="689997" y="172255"/>
                </a:lnTo>
                <a:lnTo>
                  <a:pt x="770951" y="38477"/>
                </a:lnTo>
                <a:cubicBezTo>
                  <a:pt x="782238" y="40940"/>
                  <a:pt x="792767" y="45308"/>
                  <a:pt x="802671" y="50996"/>
                </a:cubicBezTo>
                <a:lnTo>
                  <a:pt x="765183" y="203397"/>
                </a:lnTo>
                <a:lnTo>
                  <a:pt x="870724" y="87934"/>
                </a:lnTo>
                <a:cubicBezTo>
                  <a:pt x="881223" y="92676"/>
                  <a:pt x="890700" y="99021"/>
                  <a:pt x="899262" y="106628"/>
                </a:cubicBezTo>
                <a:lnTo>
                  <a:pt x="832843" y="248608"/>
                </a:lnTo>
                <a:lnTo>
                  <a:pt x="958969" y="155891"/>
                </a:lnTo>
                <a:cubicBezTo>
                  <a:pt x="968219" y="162707"/>
                  <a:pt x="976287" y="170776"/>
                  <a:pt x="983103" y="180025"/>
                </a:cubicBezTo>
                <a:lnTo>
                  <a:pt x="890386" y="306151"/>
                </a:lnTo>
                <a:lnTo>
                  <a:pt x="1032366" y="239732"/>
                </a:lnTo>
                <a:cubicBezTo>
                  <a:pt x="1039973" y="248295"/>
                  <a:pt x="1046318" y="257771"/>
                  <a:pt x="1051061" y="268270"/>
                </a:cubicBezTo>
                <a:lnTo>
                  <a:pt x="935597" y="373811"/>
                </a:lnTo>
                <a:lnTo>
                  <a:pt x="1087998" y="336323"/>
                </a:lnTo>
                <a:cubicBezTo>
                  <a:pt x="1093687" y="346228"/>
                  <a:pt x="1098054" y="356757"/>
                  <a:pt x="1100517" y="368044"/>
                </a:cubicBezTo>
                <a:lnTo>
                  <a:pt x="966739" y="448997"/>
                </a:lnTo>
                <a:lnTo>
                  <a:pt x="1123462" y="441961"/>
                </a:lnTo>
                <a:cubicBezTo>
                  <a:pt x="1127136" y="452766"/>
                  <a:pt x="1129351" y="463956"/>
                  <a:pt x="1129523" y="475542"/>
                </a:cubicBezTo>
                <a:lnTo>
                  <a:pt x="982613" y="528807"/>
                </a:lnTo>
                <a:lnTo>
                  <a:pt x="1137272" y="552418"/>
                </a:lnTo>
                <a:lnTo>
                  <a:pt x="1138994" y="569497"/>
                </a:lnTo>
                <a:cubicBezTo>
                  <a:pt x="1138994" y="575225"/>
                  <a:pt x="1138910" y="580933"/>
                  <a:pt x="1137272" y="586576"/>
                </a:cubicBezTo>
                <a:lnTo>
                  <a:pt x="982613" y="610187"/>
                </a:lnTo>
                <a:lnTo>
                  <a:pt x="1129523" y="663452"/>
                </a:lnTo>
                <a:cubicBezTo>
                  <a:pt x="1129351" y="675039"/>
                  <a:pt x="1127136" y="686228"/>
                  <a:pt x="1123462" y="697033"/>
                </a:cubicBezTo>
                <a:lnTo>
                  <a:pt x="966739" y="689997"/>
                </a:lnTo>
                <a:lnTo>
                  <a:pt x="1100517" y="770951"/>
                </a:lnTo>
                <a:cubicBezTo>
                  <a:pt x="1098054" y="782238"/>
                  <a:pt x="1093687" y="792767"/>
                  <a:pt x="1087998" y="802671"/>
                </a:cubicBezTo>
                <a:lnTo>
                  <a:pt x="935597" y="765183"/>
                </a:lnTo>
                <a:lnTo>
                  <a:pt x="1051061" y="870724"/>
                </a:lnTo>
                <a:cubicBezTo>
                  <a:pt x="1046318" y="881223"/>
                  <a:pt x="1039973" y="890700"/>
                  <a:pt x="1032366" y="899262"/>
                </a:cubicBezTo>
                <a:lnTo>
                  <a:pt x="890386" y="832843"/>
                </a:lnTo>
                <a:lnTo>
                  <a:pt x="983103" y="958969"/>
                </a:lnTo>
                <a:cubicBezTo>
                  <a:pt x="976287" y="968219"/>
                  <a:pt x="968219" y="976287"/>
                  <a:pt x="958969" y="983103"/>
                </a:cubicBezTo>
                <a:lnTo>
                  <a:pt x="832843" y="890386"/>
                </a:lnTo>
                <a:lnTo>
                  <a:pt x="899262" y="1032366"/>
                </a:lnTo>
                <a:cubicBezTo>
                  <a:pt x="890700" y="1039973"/>
                  <a:pt x="881223" y="1046318"/>
                  <a:pt x="870724" y="1051061"/>
                </a:cubicBezTo>
                <a:lnTo>
                  <a:pt x="765183" y="935597"/>
                </a:lnTo>
                <a:lnTo>
                  <a:pt x="802671" y="1087998"/>
                </a:lnTo>
                <a:cubicBezTo>
                  <a:pt x="792767" y="1093687"/>
                  <a:pt x="782238" y="1098054"/>
                  <a:pt x="770951" y="1100517"/>
                </a:cubicBezTo>
                <a:lnTo>
                  <a:pt x="689997" y="966739"/>
                </a:lnTo>
                <a:lnTo>
                  <a:pt x="697033" y="1123462"/>
                </a:lnTo>
                <a:cubicBezTo>
                  <a:pt x="686228" y="1127136"/>
                  <a:pt x="675039" y="1129351"/>
                  <a:pt x="663452" y="1129523"/>
                </a:cubicBezTo>
                <a:lnTo>
                  <a:pt x="610187" y="982613"/>
                </a:lnTo>
                <a:lnTo>
                  <a:pt x="586576" y="1137272"/>
                </a:lnTo>
                <a:lnTo>
                  <a:pt x="569497" y="1138994"/>
                </a:lnTo>
                <a:cubicBezTo>
                  <a:pt x="563769" y="1138994"/>
                  <a:pt x="558062" y="1138910"/>
                  <a:pt x="552418" y="1137272"/>
                </a:cubicBezTo>
                <a:lnTo>
                  <a:pt x="528807" y="982613"/>
                </a:lnTo>
                <a:lnTo>
                  <a:pt x="475542" y="1129523"/>
                </a:lnTo>
                <a:cubicBezTo>
                  <a:pt x="463956" y="1129351"/>
                  <a:pt x="452766" y="1127136"/>
                  <a:pt x="441961" y="1123462"/>
                </a:cubicBezTo>
                <a:lnTo>
                  <a:pt x="448997" y="966739"/>
                </a:lnTo>
                <a:lnTo>
                  <a:pt x="368044" y="1100517"/>
                </a:lnTo>
                <a:cubicBezTo>
                  <a:pt x="356757" y="1098054"/>
                  <a:pt x="346228" y="1093687"/>
                  <a:pt x="336323" y="1087998"/>
                </a:cubicBezTo>
                <a:lnTo>
                  <a:pt x="373811" y="935597"/>
                </a:lnTo>
                <a:lnTo>
                  <a:pt x="268270" y="1051061"/>
                </a:lnTo>
                <a:cubicBezTo>
                  <a:pt x="257771" y="1046318"/>
                  <a:pt x="248295" y="1039973"/>
                  <a:pt x="239732" y="1032366"/>
                </a:cubicBezTo>
                <a:lnTo>
                  <a:pt x="306151" y="890386"/>
                </a:lnTo>
                <a:lnTo>
                  <a:pt x="180026" y="983103"/>
                </a:lnTo>
                <a:cubicBezTo>
                  <a:pt x="170776" y="976287"/>
                  <a:pt x="162707" y="968219"/>
                  <a:pt x="155891" y="958969"/>
                </a:cubicBezTo>
                <a:lnTo>
                  <a:pt x="248608" y="832843"/>
                </a:lnTo>
                <a:lnTo>
                  <a:pt x="106628" y="899262"/>
                </a:lnTo>
                <a:cubicBezTo>
                  <a:pt x="99021" y="890700"/>
                  <a:pt x="92676" y="881223"/>
                  <a:pt x="87934" y="870724"/>
                </a:cubicBezTo>
                <a:lnTo>
                  <a:pt x="203397" y="765183"/>
                </a:lnTo>
                <a:lnTo>
                  <a:pt x="50996" y="802671"/>
                </a:lnTo>
                <a:cubicBezTo>
                  <a:pt x="45308" y="792767"/>
                  <a:pt x="40940" y="782238"/>
                  <a:pt x="38477" y="770951"/>
                </a:cubicBezTo>
                <a:lnTo>
                  <a:pt x="172255" y="689997"/>
                </a:lnTo>
                <a:lnTo>
                  <a:pt x="15532" y="697033"/>
                </a:lnTo>
                <a:cubicBezTo>
                  <a:pt x="11858" y="686228"/>
                  <a:pt x="9643" y="675039"/>
                  <a:pt x="9472" y="663452"/>
                </a:cubicBezTo>
                <a:lnTo>
                  <a:pt x="156381" y="610187"/>
                </a:lnTo>
                <a:lnTo>
                  <a:pt x="1722" y="586576"/>
                </a:lnTo>
                <a:lnTo>
                  <a:pt x="0" y="569497"/>
                </a:lnTo>
                <a:lnTo>
                  <a:pt x="1722" y="552418"/>
                </a:lnTo>
                <a:lnTo>
                  <a:pt x="156381" y="528807"/>
                </a:lnTo>
                <a:lnTo>
                  <a:pt x="9472" y="475542"/>
                </a:lnTo>
                <a:cubicBezTo>
                  <a:pt x="9643" y="463956"/>
                  <a:pt x="11858" y="452766"/>
                  <a:pt x="15532" y="441961"/>
                </a:cubicBezTo>
                <a:lnTo>
                  <a:pt x="172255" y="448997"/>
                </a:lnTo>
                <a:lnTo>
                  <a:pt x="38477" y="368044"/>
                </a:lnTo>
                <a:cubicBezTo>
                  <a:pt x="40940" y="356757"/>
                  <a:pt x="45308" y="346228"/>
                  <a:pt x="50996" y="336323"/>
                </a:cubicBezTo>
                <a:lnTo>
                  <a:pt x="203397" y="373811"/>
                </a:lnTo>
                <a:lnTo>
                  <a:pt x="87934" y="268270"/>
                </a:lnTo>
                <a:cubicBezTo>
                  <a:pt x="92676" y="257771"/>
                  <a:pt x="99021" y="248295"/>
                  <a:pt x="106628" y="239732"/>
                </a:cubicBezTo>
                <a:lnTo>
                  <a:pt x="248608" y="306151"/>
                </a:lnTo>
                <a:lnTo>
                  <a:pt x="155891" y="180025"/>
                </a:lnTo>
                <a:cubicBezTo>
                  <a:pt x="162707" y="170776"/>
                  <a:pt x="170776" y="162707"/>
                  <a:pt x="180026" y="155891"/>
                </a:cubicBezTo>
                <a:lnTo>
                  <a:pt x="306151" y="248608"/>
                </a:lnTo>
                <a:lnTo>
                  <a:pt x="239732" y="106628"/>
                </a:lnTo>
                <a:cubicBezTo>
                  <a:pt x="248295" y="99021"/>
                  <a:pt x="257771" y="92676"/>
                  <a:pt x="268270" y="87934"/>
                </a:cubicBezTo>
                <a:lnTo>
                  <a:pt x="373811" y="203397"/>
                </a:lnTo>
                <a:lnTo>
                  <a:pt x="336323" y="50996"/>
                </a:lnTo>
                <a:cubicBezTo>
                  <a:pt x="346228" y="45308"/>
                  <a:pt x="356757" y="40940"/>
                  <a:pt x="368044" y="38477"/>
                </a:cubicBezTo>
                <a:lnTo>
                  <a:pt x="448997" y="172255"/>
                </a:lnTo>
                <a:lnTo>
                  <a:pt x="441961" y="15532"/>
                </a:lnTo>
                <a:cubicBezTo>
                  <a:pt x="452766" y="11858"/>
                  <a:pt x="463956" y="9643"/>
                  <a:pt x="475542" y="9471"/>
                </a:cubicBezTo>
                <a:lnTo>
                  <a:pt x="528807" y="156381"/>
                </a:lnTo>
                <a:lnTo>
                  <a:pt x="552418" y="1722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/>
              <a:t>B2</a:t>
            </a:r>
            <a:endParaRPr lang="zh-CN" altLang="en-US" sz="2800" dirty="0"/>
          </a:p>
        </p:txBody>
      </p:sp>
      <p:sp>
        <p:nvSpPr>
          <p:cNvPr id="93" name="右箭头 1"/>
          <p:cNvSpPr/>
          <p:nvPr/>
        </p:nvSpPr>
        <p:spPr>
          <a:xfrm>
            <a:off x="5020466" y="2612147"/>
            <a:ext cx="487638" cy="325310"/>
          </a:xfrm>
          <a:custGeom>
            <a:avLst/>
            <a:gdLst>
              <a:gd name="connsiteX0" fmla="*/ 0 w 6367404"/>
              <a:gd name="connsiteY0" fmla="*/ 788487 h 3153948"/>
              <a:gd name="connsiteX1" fmla="*/ 4790430 w 6367404"/>
              <a:gd name="connsiteY1" fmla="*/ 788487 h 3153948"/>
              <a:gd name="connsiteX2" fmla="*/ 4790430 w 6367404"/>
              <a:gd name="connsiteY2" fmla="*/ 0 h 3153948"/>
              <a:gd name="connsiteX3" fmla="*/ 6367404 w 6367404"/>
              <a:gd name="connsiteY3" fmla="*/ 1576974 h 3153948"/>
              <a:gd name="connsiteX4" fmla="*/ 4790430 w 6367404"/>
              <a:gd name="connsiteY4" fmla="*/ 3153948 h 3153948"/>
              <a:gd name="connsiteX5" fmla="*/ 4790430 w 6367404"/>
              <a:gd name="connsiteY5" fmla="*/ 2365461 h 3153948"/>
              <a:gd name="connsiteX6" fmla="*/ 0 w 6367404"/>
              <a:gd name="connsiteY6" fmla="*/ 2365461 h 3153948"/>
              <a:gd name="connsiteX7" fmla="*/ 0 w 6367404"/>
              <a:gd name="connsiteY7" fmla="*/ 788487 h 3153948"/>
              <a:gd name="connsiteX0" fmla="*/ 0 w 6367508"/>
              <a:gd name="connsiteY0" fmla="*/ 788487 h 3153948"/>
              <a:gd name="connsiteX1" fmla="*/ 4790430 w 6367508"/>
              <a:gd name="connsiteY1" fmla="*/ 788487 h 3153948"/>
              <a:gd name="connsiteX2" fmla="*/ 4790430 w 6367508"/>
              <a:gd name="connsiteY2" fmla="*/ 0 h 3153948"/>
              <a:gd name="connsiteX3" fmla="*/ 6367404 w 6367508"/>
              <a:gd name="connsiteY3" fmla="*/ 1576974 h 3153948"/>
              <a:gd name="connsiteX4" fmla="*/ 4790430 w 6367508"/>
              <a:gd name="connsiteY4" fmla="*/ 3153948 h 3153948"/>
              <a:gd name="connsiteX5" fmla="*/ 4790430 w 6367508"/>
              <a:gd name="connsiteY5" fmla="*/ 2365461 h 3153948"/>
              <a:gd name="connsiteX6" fmla="*/ 0 w 6367508"/>
              <a:gd name="connsiteY6" fmla="*/ 2365461 h 3153948"/>
              <a:gd name="connsiteX7" fmla="*/ 0 w 6367508"/>
              <a:gd name="connsiteY7" fmla="*/ 788487 h 3153948"/>
              <a:gd name="connsiteX0" fmla="*/ 215152 w 6582660"/>
              <a:gd name="connsiteY0" fmla="*/ 788487 h 3153948"/>
              <a:gd name="connsiteX1" fmla="*/ 5005582 w 6582660"/>
              <a:gd name="connsiteY1" fmla="*/ 788487 h 3153948"/>
              <a:gd name="connsiteX2" fmla="*/ 5005582 w 6582660"/>
              <a:gd name="connsiteY2" fmla="*/ 0 h 3153948"/>
              <a:gd name="connsiteX3" fmla="*/ 6582556 w 6582660"/>
              <a:gd name="connsiteY3" fmla="*/ 1576974 h 3153948"/>
              <a:gd name="connsiteX4" fmla="*/ 5005582 w 6582660"/>
              <a:gd name="connsiteY4" fmla="*/ 3153948 h 3153948"/>
              <a:gd name="connsiteX5" fmla="*/ 5005582 w 6582660"/>
              <a:gd name="connsiteY5" fmla="*/ 2365461 h 3153948"/>
              <a:gd name="connsiteX6" fmla="*/ 215152 w 6582660"/>
              <a:gd name="connsiteY6" fmla="*/ 2365461 h 3153948"/>
              <a:gd name="connsiteX7" fmla="*/ 215152 w 6582660"/>
              <a:gd name="connsiteY7" fmla="*/ 788487 h 3153948"/>
              <a:gd name="connsiteX0" fmla="*/ 338326 w 6705834"/>
              <a:gd name="connsiteY0" fmla="*/ 788487 h 3153948"/>
              <a:gd name="connsiteX1" fmla="*/ 5128756 w 6705834"/>
              <a:gd name="connsiteY1" fmla="*/ 788487 h 3153948"/>
              <a:gd name="connsiteX2" fmla="*/ 5128756 w 6705834"/>
              <a:gd name="connsiteY2" fmla="*/ 0 h 3153948"/>
              <a:gd name="connsiteX3" fmla="*/ 6705730 w 6705834"/>
              <a:gd name="connsiteY3" fmla="*/ 1576974 h 3153948"/>
              <a:gd name="connsiteX4" fmla="*/ 5128756 w 6705834"/>
              <a:gd name="connsiteY4" fmla="*/ 3153948 h 3153948"/>
              <a:gd name="connsiteX5" fmla="*/ 5128756 w 6705834"/>
              <a:gd name="connsiteY5" fmla="*/ 2365461 h 3153948"/>
              <a:gd name="connsiteX6" fmla="*/ 338326 w 6705834"/>
              <a:gd name="connsiteY6" fmla="*/ 2365461 h 3153948"/>
              <a:gd name="connsiteX7" fmla="*/ 338326 w 6705834"/>
              <a:gd name="connsiteY7" fmla="*/ 788487 h 3153948"/>
              <a:gd name="connsiteX0" fmla="*/ 338326 w 6705811"/>
              <a:gd name="connsiteY0" fmla="*/ 788569 h 3154030"/>
              <a:gd name="connsiteX1" fmla="*/ 5128756 w 6705811"/>
              <a:gd name="connsiteY1" fmla="*/ 788569 h 3154030"/>
              <a:gd name="connsiteX2" fmla="*/ 5128756 w 6705811"/>
              <a:gd name="connsiteY2" fmla="*/ 82 h 3154030"/>
              <a:gd name="connsiteX3" fmla="*/ 6705730 w 6705811"/>
              <a:gd name="connsiteY3" fmla="*/ 1577056 h 3154030"/>
              <a:gd name="connsiteX4" fmla="*/ 5128756 w 6705811"/>
              <a:gd name="connsiteY4" fmla="*/ 3154030 h 3154030"/>
              <a:gd name="connsiteX5" fmla="*/ 5128756 w 6705811"/>
              <a:gd name="connsiteY5" fmla="*/ 2365543 h 3154030"/>
              <a:gd name="connsiteX6" fmla="*/ 338326 w 6705811"/>
              <a:gd name="connsiteY6" fmla="*/ 2365543 h 3154030"/>
              <a:gd name="connsiteX7" fmla="*/ 338326 w 6705811"/>
              <a:gd name="connsiteY7" fmla="*/ 788569 h 3154030"/>
              <a:gd name="connsiteX0" fmla="*/ 338326 w 6705811"/>
              <a:gd name="connsiteY0" fmla="*/ 788569 h 3154030"/>
              <a:gd name="connsiteX1" fmla="*/ 5128756 w 6705811"/>
              <a:gd name="connsiteY1" fmla="*/ 788569 h 3154030"/>
              <a:gd name="connsiteX2" fmla="*/ 5128756 w 6705811"/>
              <a:gd name="connsiteY2" fmla="*/ 82 h 3154030"/>
              <a:gd name="connsiteX3" fmla="*/ 6705730 w 6705811"/>
              <a:gd name="connsiteY3" fmla="*/ 1577056 h 3154030"/>
              <a:gd name="connsiteX4" fmla="*/ 5128756 w 6705811"/>
              <a:gd name="connsiteY4" fmla="*/ 3154030 h 3154030"/>
              <a:gd name="connsiteX5" fmla="*/ 5128756 w 6705811"/>
              <a:gd name="connsiteY5" fmla="*/ 2365543 h 3154030"/>
              <a:gd name="connsiteX6" fmla="*/ 338326 w 6705811"/>
              <a:gd name="connsiteY6" fmla="*/ 2365543 h 3154030"/>
              <a:gd name="connsiteX7" fmla="*/ 338326 w 6705811"/>
              <a:gd name="connsiteY7" fmla="*/ 788569 h 3154030"/>
              <a:gd name="connsiteX0" fmla="*/ 338326 w 6705811"/>
              <a:gd name="connsiteY0" fmla="*/ 788569 h 3154112"/>
              <a:gd name="connsiteX1" fmla="*/ 5128756 w 6705811"/>
              <a:gd name="connsiteY1" fmla="*/ 788569 h 3154112"/>
              <a:gd name="connsiteX2" fmla="*/ 5128756 w 6705811"/>
              <a:gd name="connsiteY2" fmla="*/ 82 h 3154112"/>
              <a:gd name="connsiteX3" fmla="*/ 6705730 w 6705811"/>
              <a:gd name="connsiteY3" fmla="*/ 1577056 h 3154112"/>
              <a:gd name="connsiteX4" fmla="*/ 5128756 w 6705811"/>
              <a:gd name="connsiteY4" fmla="*/ 3154030 h 3154112"/>
              <a:gd name="connsiteX5" fmla="*/ 5128756 w 6705811"/>
              <a:gd name="connsiteY5" fmla="*/ 2365543 h 3154112"/>
              <a:gd name="connsiteX6" fmla="*/ 338326 w 6705811"/>
              <a:gd name="connsiteY6" fmla="*/ 2365543 h 3154112"/>
              <a:gd name="connsiteX7" fmla="*/ 338326 w 6705811"/>
              <a:gd name="connsiteY7" fmla="*/ 788569 h 3154112"/>
              <a:gd name="connsiteX0" fmla="*/ 338326 w 6705811"/>
              <a:gd name="connsiteY0" fmla="*/ 788569 h 3155430"/>
              <a:gd name="connsiteX1" fmla="*/ 5128756 w 6705811"/>
              <a:gd name="connsiteY1" fmla="*/ 788569 h 3155430"/>
              <a:gd name="connsiteX2" fmla="*/ 5128756 w 6705811"/>
              <a:gd name="connsiteY2" fmla="*/ 82 h 3155430"/>
              <a:gd name="connsiteX3" fmla="*/ 6705730 w 6705811"/>
              <a:gd name="connsiteY3" fmla="*/ 1577056 h 3155430"/>
              <a:gd name="connsiteX4" fmla="*/ 5128756 w 6705811"/>
              <a:gd name="connsiteY4" fmla="*/ 3154030 h 3155430"/>
              <a:gd name="connsiteX5" fmla="*/ 5128756 w 6705811"/>
              <a:gd name="connsiteY5" fmla="*/ 2365543 h 3155430"/>
              <a:gd name="connsiteX6" fmla="*/ 338326 w 6705811"/>
              <a:gd name="connsiteY6" fmla="*/ 2365543 h 3155430"/>
              <a:gd name="connsiteX7" fmla="*/ 338326 w 6705811"/>
              <a:gd name="connsiteY7" fmla="*/ 788569 h 3155430"/>
              <a:gd name="connsiteX0" fmla="*/ 573213 w 6940698"/>
              <a:gd name="connsiteY0" fmla="*/ 788569 h 3155430"/>
              <a:gd name="connsiteX1" fmla="*/ 5363643 w 6940698"/>
              <a:gd name="connsiteY1" fmla="*/ 788569 h 3155430"/>
              <a:gd name="connsiteX2" fmla="*/ 5363643 w 6940698"/>
              <a:gd name="connsiteY2" fmla="*/ 82 h 3155430"/>
              <a:gd name="connsiteX3" fmla="*/ 6940617 w 6940698"/>
              <a:gd name="connsiteY3" fmla="*/ 1577056 h 3155430"/>
              <a:gd name="connsiteX4" fmla="*/ 5363643 w 6940698"/>
              <a:gd name="connsiteY4" fmla="*/ 3154030 h 3155430"/>
              <a:gd name="connsiteX5" fmla="*/ 5363643 w 6940698"/>
              <a:gd name="connsiteY5" fmla="*/ 2365543 h 3155430"/>
              <a:gd name="connsiteX6" fmla="*/ 573213 w 6940698"/>
              <a:gd name="connsiteY6" fmla="*/ 2365543 h 3155430"/>
              <a:gd name="connsiteX7" fmla="*/ 573213 w 6940698"/>
              <a:gd name="connsiteY7" fmla="*/ 788569 h 3155430"/>
              <a:gd name="connsiteX0" fmla="*/ 822329 w 7189814"/>
              <a:gd name="connsiteY0" fmla="*/ 788569 h 3155430"/>
              <a:gd name="connsiteX1" fmla="*/ 5612759 w 7189814"/>
              <a:gd name="connsiteY1" fmla="*/ 788569 h 3155430"/>
              <a:gd name="connsiteX2" fmla="*/ 5612759 w 7189814"/>
              <a:gd name="connsiteY2" fmla="*/ 82 h 3155430"/>
              <a:gd name="connsiteX3" fmla="*/ 7189733 w 7189814"/>
              <a:gd name="connsiteY3" fmla="*/ 1577056 h 3155430"/>
              <a:gd name="connsiteX4" fmla="*/ 5612759 w 7189814"/>
              <a:gd name="connsiteY4" fmla="*/ 3154030 h 3155430"/>
              <a:gd name="connsiteX5" fmla="*/ 5612759 w 7189814"/>
              <a:gd name="connsiteY5" fmla="*/ 2365543 h 3155430"/>
              <a:gd name="connsiteX6" fmla="*/ 822329 w 7189814"/>
              <a:gd name="connsiteY6" fmla="*/ 2365543 h 3155430"/>
              <a:gd name="connsiteX7" fmla="*/ 822329 w 7189814"/>
              <a:gd name="connsiteY7" fmla="*/ 788569 h 3155430"/>
              <a:gd name="connsiteX0" fmla="*/ 2110600 w 6456371"/>
              <a:gd name="connsiteY0" fmla="*/ 788571 h 3155430"/>
              <a:gd name="connsiteX1" fmla="*/ 4879316 w 6456371"/>
              <a:gd name="connsiteY1" fmla="*/ 788569 h 3155430"/>
              <a:gd name="connsiteX2" fmla="*/ 4879316 w 6456371"/>
              <a:gd name="connsiteY2" fmla="*/ 82 h 3155430"/>
              <a:gd name="connsiteX3" fmla="*/ 6456290 w 6456371"/>
              <a:gd name="connsiteY3" fmla="*/ 1577056 h 3155430"/>
              <a:gd name="connsiteX4" fmla="*/ 4879316 w 6456371"/>
              <a:gd name="connsiteY4" fmla="*/ 3154030 h 3155430"/>
              <a:gd name="connsiteX5" fmla="*/ 4879316 w 6456371"/>
              <a:gd name="connsiteY5" fmla="*/ 2365543 h 3155430"/>
              <a:gd name="connsiteX6" fmla="*/ 88886 w 6456371"/>
              <a:gd name="connsiteY6" fmla="*/ 2365543 h 3155430"/>
              <a:gd name="connsiteX7" fmla="*/ 2110600 w 6456371"/>
              <a:gd name="connsiteY7" fmla="*/ 788571 h 3155430"/>
              <a:gd name="connsiteX0" fmla="*/ 384207 w 4729978"/>
              <a:gd name="connsiteY0" fmla="*/ 788571 h 3155430"/>
              <a:gd name="connsiteX1" fmla="*/ 3152923 w 4729978"/>
              <a:gd name="connsiteY1" fmla="*/ 788569 h 3155430"/>
              <a:gd name="connsiteX2" fmla="*/ 3152923 w 4729978"/>
              <a:gd name="connsiteY2" fmla="*/ 82 h 3155430"/>
              <a:gd name="connsiteX3" fmla="*/ 4729897 w 4729978"/>
              <a:gd name="connsiteY3" fmla="*/ 1577056 h 3155430"/>
              <a:gd name="connsiteX4" fmla="*/ 3152923 w 4729978"/>
              <a:gd name="connsiteY4" fmla="*/ 3154030 h 3155430"/>
              <a:gd name="connsiteX5" fmla="*/ 3152923 w 4729978"/>
              <a:gd name="connsiteY5" fmla="*/ 2365543 h 3155430"/>
              <a:gd name="connsiteX6" fmla="*/ 318986 w 4729978"/>
              <a:gd name="connsiteY6" fmla="*/ 2430761 h 3155430"/>
              <a:gd name="connsiteX7" fmla="*/ 384207 w 4729978"/>
              <a:gd name="connsiteY7" fmla="*/ 788571 h 3155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29978" h="3155430">
                <a:moveTo>
                  <a:pt x="384207" y="788571"/>
                </a:moveTo>
                <a:cubicBezTo>
                  <a:pt x="856530" y="514872"/>
                  <a:pt x="1556113" y="788569"/>
                  <a:pt x="3152923" y="788569"/>
                </a:cubicBezTo>
                <a:cubicBezTo>
                  <a:pt x="3152923" y="525740"/>
                  <a:pt x="2897429" y="7416"/>
                  <a:pt x="3152923" y="82"/>
                </a:cubicBezTo>
                <a:cubicBezTo>
                  <a:pt x="3369299" y="-12142"/>
                  <a:pt x="4742121" y="1333786"/>
                  <a:pt x="4729897" y="1577056"/>
                </a:cubicBezTo>
                <a:cubicBezTo>
                  <a:pt x="4717673" y="1820326"/>
                  <a:pt x="3396193" y="3166254"/>
                  <a:pt x="3152923" y="3154030"/>
                </a:cubicBezTo>
                <a:cubicBezTo>
                  <a:pt x="2897429" y="3187037"/>
                  <a:pt x="3152923" y="2628372"/>
                  <a:pt x="3152923" y="2365543"/>
                </a:cubicBezTo>
                <a:cubicBezTo>
                  <a:pt x="1556113" y="2365543"/>
                  <a:pt x="780439" y="2693590"/>
                  <a:pt x="318986" y="2430761"/>
                </a:cubicBezTo>
                <a:cubicBezTo>
                  <a:pt x="-142467" y="2167932"/>
                  <a:pt x="-88116" y="1062270"/>
                  <a:pt x="384207" y="78857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347289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矩形 100"/>
          <p:cNvSpPr/>
          <p:nvPr/>
        </p:nvSpPr>
        <p:spPr>
          <a:xfrm>
            <a:off x="971600" y="4016767"/>
            <a:ext cx="6656514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添加形状</a:t>
            </a:r>
            <a:r>
              <a:rPr lang="en-US" altLang="zh-CN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，旋转调整大小到合适角度，</a:t>
            </a:r>
            <a:r>
              <a:rPr lang="en-US" altLang="zh-CN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en-US" altLang="zh-CN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形状联合得到</a:t>
            </a:r>
            <a:r>
              <a:rPr lang="en-US" altLang="zh-CN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D</a:t>
            </a:r>
          </a:p>
        </p:txBody>
      </p:sp>
      <p:sp>
        <p:nvSpPr>
          <p:cNvPr id="73" name="三十二角星 72"/>
          <p:cNvSpPr/>
          <p:nvPr/>
        </p:nvSpPr>
        <p:spPr>
          <a:xfrm>
            <a:off x="1115617" y="2072289"/>
            <a:ext cx="1477042" cy="1488677"/>
          </a:xfrm>
          <a:custGeom>
            <a:avLst/>
            <a:gdLst/>
            <a:ahLst/>
            <a:cxnLst/>
            <a:rect l="l" t="t" r="r" b="b"/>
            <a:pathLst>
              <a:path w="1140111" h="1149092">
                <a:moveTo>
                  <a:pt x="536910" y="456"/>
                </a:moveTo>
                <a:lnTo>
                  <a:pt x="548111" y="47348"/>
                </a:lnTo>
                <a:lnTo>
                  <a:pt x="553535" y="11820"/>
                </a:lnTo>
                <a:lnTo>
                  <a:pt x="570614" y="10098"/>
                </a:lnTo>
                <a:cubicBezTo>
                  <a:pt x="576342" y="10098"/>
                  <a:pt x="582050" y="10183"/>
                  <a:pt x="587693" y="11820"/>
                </a:cubicBezTo>
                <a:lnTo>
                  <a:pt x="596292" y="68143"/>
                </a:lnTo>
                <a:lnTo>
                  <a:pt x="614208" y="1228"/>
                </a:lnTo>
                <a:lnTo>
                  <a:pt x="631380" y="1399"/>
                </a:lnTo>
                <a:cubicBezTo>
                  <a:pt x="637075" y="2035"/>
                  <a:pt x="642741" y="2753"/>
                  <a:pt x="648168" y="5018"/>
                </a:cubicBezTo>
                <a:lnTo>
                  <a:pt x="650290" y="58952"/>
                </a:lnTo>
                <a:lnTo>
                  <a:pt x="664569" y="19569"/>
                </a:lnTo>
                <a:cubicBezTo>
                  <a:pt x="676156" y="19741"/>
                  <a:pt x="687345" y="21956"/>
                  <a:pt x="698150" y="25630"/>
                </a:cubicBezTo>
                <a:lnTo>
                  <a:pt x="695792" y="78167"/>
                </a:lnTo>
                <a:lnTo>
                  <a:pt x="723734" y="21306"/>
                </a:lnTo>
                <a:cubicBezTo>
                  <a:pt x="735235" y="22764"/>
                  <a:pt x="746112" y="26223"/>
                  <a:pt x="756444" y="31100"/>
                </a:cubicBezTo>
                <a:lnTo>
                  <a:pt x="747268" y="89558"/>
                </a:lnTo>
                <a:lnTo>
                  <a:pt x="772068" y="48575"/>
                </a:lnTo>
                <a:cubicBezTo>
                  <a:pt x="783355" y="51038"/>
                  <a:pt x="793884" y="55406"/>
                  <a:pt x="803788" y="61094"/>
                </a:cubicBezTo>
                <a:lnTo>
                  <a:pt x="792158" y="108375"/>
                </a:lnTo>
                <a:lnTo>
                  <a:pt x="827371" y="62272"/>
                </a:lnTo>
                <a:cubicBezTo>
                  <a:pt x="838318" y="65990"/>
                  <a:pt x="848298" y="71531"/>
                  <a:pt x="857509" y="78324"/>
                </a:cubicBezTo>
                <a:lnTo>
                  <a:pt x="835922" y="137329"/>
                </a:lnTo>
                <a:lnTo>
                  <a:pt x="871841" y="98032"/>
                </a:lnTo>
                <a:cubicBezTo>
                  <a:pt x="882340" y="102774"/>
                  <a:pt x="891817" y="109119"/>
                  <a:pt x="900379" y="116726"/>
                </a:cubicBezTo>
                <a:lnTo>
                  <a:pt x="880996" y="158159"/>
                </a:lnTo>
                <a:lnTo>
                  <a:pt x="921042" y="122855"/>
                </a:lnTo>
                <a:cubicBezTo>
                  <a:pt x="930950" y="128767"/>
                  <a:pt x="939664" y="136171"/>
                  <a:pt x="947326" y="144736"/>
                </a:cubicBezTo>
                <a:lnTo>
                  <a:pt x="913681" y="200102"/>
                </a:lnTo>
                <a:lnTo>
                  <a:pt x="960086" y="165989"/>
                </a:lnTo>
                <a:cubicBezTo>
                  <a:pt x="969336" y="172805"/>
                  <a:pt x="977404" y="180874"/>
                  <a:pt x="984220" y="190123"/>
                </a:cubicBezTo>
                <a:lnTo>
                  <a:pt x="958048" y="225726"/>
                </a:lnTo>
                <a:lnTo>
                  <a:pt x="1001184" y="200679"/>
                </a:lnTo>
                <a:cubicBezTo>
                  <a:pt x="1009619" y="208529"/>
                  <a:pt x="1016739" y="217502"/>
                  <a:pt x="1022482" y="227518"/>
                </a:cubicBezTo>
                <a:lnTo>
                  <a:pt x="978446" y="275577"/>
                </a:lnTo>
                <a:lnTo>
                  <a:pt x="1033483" y="249830"/>
                </a:lnTo>
                <a:cubicBezTo>
                  <a:pt x="1041090" y="258393"/>
                  <a:pt x="1047435" y="267869"/>
                  <a:pt x="1052178" y="278368"/>
                </a:cubicBezTo>
                <a:lnTo>
                  <a:pt x="1019524" y="308216"/>
                </a:lnTo>
                <a:lnTo>
                  <a:pt x="1064790" y="292758"/>
                </a:lnTo>
                <a:cubicBezTo>
                  <a:pt x="1071396" y="302175"/>
                  <a:pt x="1076646" y="312365"/>
                  <a:pt x="1080188" y="323402"/>
                </a:cubicBezTo>
                <a:lnTo>
                  <a:pt x="1028464" y="361340"/>
                </a:lnTo>
                <a:lnTo>
                  <a:pt x="1089115" y="346421"/>
                </a:lnTo>
                <a:cubicBezTo>
                  <a:pt x="1094804" y="356326"/>
                  <a:pt x="1099171" y="366855"/>
                  <a:pt x="1101634" y="378142"/>
                </a:cubicBezTo>
                <a:lnTo>
                  <a:pt x="1062488" y="401831"/>
                </a:lnTo>
                <a:lnTo>
                  <a:pt x="1109309" y="395630"/>
                </a:lnTo>
                <a:cubicBezTo>
                  <a:pt x="1113858" y="406177"/>
                  <a:pt x="1117023" y="417203"/>
                  <a:pt x="1118211" y="428776"/>
                </a:cubicBezTo>
                <a:lnTo>
                  <a:pt x="1062247" y="454857"/>
                </a:lnTo>
                <a:lnTo>
                  <a:pt x="1124579" y="452059"/>
                </a:lnTo>
                <a:cubicBezTo>
                  <a:pt x="1128253" y="462864"/>
                  <a:pt x="1130468" y="474054"/>
                  <a:pt x="1130640" y="485640"/>
                </a:cubicBezTo>
                <a:lnTo>
                  <a:pt x="1085050" y="502170"/>
                </a:lnTo>
                <a:lnTo>
                  <a:pt x="1132765" y="505322"/>
                </a:lnTo>
                <a:cubicBezTo>
                  <a:pt x="1135211" y="516546"/>
                  <a:pt x="1136163" y="527995"/>
                  <a:pt x="1135039" y="539613"/>
                </a:cubicBezTo>
                <a:lnTo>
                  <a:pt x="1078527" y="553377"/>
                </a:lnTo>
                <a:lnTo>
                  <a:pt x="1138389" y="562516"/>
                </a:lnTo>
                <a:lnTo>
                  <a:pt x="1140111" y="579595"/>
                </a:lnTo>
                <a:cubicBezTo>
                  <a:pt x="1140111" y="585323"/>
                  <a:pt x="1140027" y="591031"/>
                  <a:pt x="1138389" y="596674"/>
                </a:cubicBezTo>
                <a:lnTo>
                  <a:pt x="1086560" y="604587"/>
                </a:lnTo>
                <a:lnTo>
                  <a:pt x="1134155" y="617435"/>
                </a:lnTo>
                <a:lnTo>
                  <a:pt x="1133959" y="634724"/>
                </a:lnTo>
                <a:cubicBezTo>
                  <a:pt x="1133319" y="640459"/>
                  <a:pt x="1132597" y="646164"/>
                  <a:pt x="1130338" y="651631"/>
                </a:cubicBezTo>
                <a:lnTo>
                  <a:pt x="1076353" y="653867"/>
                </a:lnTo>
                <a:lnTo>
                  <a:pt x="1130640" y="673550"/>
                </a:lnTo>
                <a:cubicBezTo>
                  <a:pt x="1130468" y="685137"/>
                  <a:pt x="1128253" y="696326"/>
                  <a:pt x="1124579" y="707131"/>
                </a:cubicBezTo>
                <a:lnTo>
                  <a:pt x="1067422" y="704565"/>
                </a:lnTo>
                <a:lnTo>
                  <a:pt x="1114045" y="727734"/>
                </a:lnTo>
                <a:cubicBezTo>
                  <a:pt x="1112580" y="739315"/>
                  <a:pt x="1109127" y="750271"/>
                  <a:pt x="1104267" y="760680"/>
                </a:cubicBezTo>
                <a:lnTo>
                  <a:pt x="1055193" y="752946"/>
                </a:lnTo>
                <a:lnTo>
                  <a:pt x="1101634" y="781049"/>
                </a:lnTo>
                <a:cubicBezTo>
                  <a:pt x="1099171" y="792336"/>
                  <a:pt x="1094804" y="802865"/>
                  <a:pt x="1089115" y="812769"/>
                </a:cubicBezTo>
                <a:lnTo>
                  <a:pt x="1029065" y="797998"/>
                </a:lnTo>
                <a:lnTo>
                  <a:pt x="1073197" y="832135"/>
                </a:lnTo>
                <a:cubicBezTo>
                  <a:pt x="1069487" y="843162"/>
                  <a:pt x="1063969" y="853218"/>
                  <a:pt x="1057206" y="862502"/>
                </a:cubicBezTo>
                <a:lnTo>
                  <a:pt x="1015124" y="846952"/>
                </a:lnTo>
                <a:lnTo>
                  <a:pt x="1052178" y="880822"/>
                </a:lnTo>
                <a:cubicBezTo>
                  <a:pt x="1047435" y="891321"/>
                  <a:pt x="1041090" y="900798"/>
                  <a:pt x="1033483" y="909360"/>
                </a:cubicBezTo>
                <a:lnTo>
                  <a:pt x="973586" y="881340"/>
                </a:lnTo>
                <a:lnTo>
                  <a:pt x="1012879" y="926533"/>
                </a:lnTo>
                <a:cubicBezTo>
                  <a:pt x="1006991" y="936518"/>
                  <a:pt x="999624" y="945301"/>
                  <a:pt x="991104" y="953029"/>
                </a:cubicBezTo>
                <a:lnTo>
                  <a:pt x="957023" y="932069"/>
                </a:lnTo>
                <a:lnTo>
                  <a:pt x="984220" y="969067"/>
                </a:lnTo>
                <a:cubicBezTo>
                  <a:pt x="977404" y="978317"/>
                  <a:pt x="969336" y="986385"/>
                  <a:pt x="960086" y="993201"/>
                </a:cubicBezTo>
                <a:lnTo>
                  <a:pt x="903645" y="951710"/>
                </a:lnTo>
                <a:lnTo>
                  <a:pt x="935455" y="1007337"/>
                </a:lnTo>
                <a:cubicBezTo>
                  <a:pt x="927645" y="1015841"/>
                  <a:pt x="918722" y="1023023"/>
                  <a:pt x="908764" y="1028820"/>
                </a:cubicBezTo>
                <a:lnTo>
                  <a:pt x="882656" y="1004578"/>
                </a:lnTo>
                <a:lnTo>
                  <a:pt x="900379" y="1042464"/>
                </a:lnTo>
                <a:cubicBezTo>
                  <a:pt x="891817" y="1050071"/>
                  <a:pt x="882340" y="1056416"/>
                  <a:pt x="871841" y="1061159"/>
                </a:cubicBezTo>
                <a:lnTo>
                  <a:pt x="822198" y="1006848"/>
                </a:lnTo>
                <a:lnTo>
                  <a:pt x="843898" y="1071514"/>
                </a:lnTo>
                <a:cubicBezTo>
                  <a:pt x="834536" y="1078179"/>
                  <a:pt x="824405" y="1083480"/>
                  <a:pt x="813437" y="1087063"/>
                </a:cubicBezTo>
                <a:lnTo>
                  <a:pt x="794699" y="1061143"/>
                </a:lnTo>
                <a:lnTo>
                  <a:pt x="803788" y="1098096"/>
                </a:lnTo>
                <a:cubicBezTo>
                  <a:pt x="793884" y="1103785"/>
                  <a:pt x="783355" y="1108152"/>
                  <a:pt x="772068" y="1110615"/>
                </a:cubicBezTo>
                <a:lnTo>
                  <a:pt x="732431" y="1045113"/>
                </a:lnTo>
                <a:lnTo>
                  <a:pt x="741650" y="1116491"/>
                </a:lnTo>
                <a:cubicBezTo>
                  <a:pt x="731168" y="1121088"/>
                  <a:pt x="720212" y="1124291"/>
                  <a:pt x="708715" y="1125505"/>
                </a:cubicBezTo>
                <a:lnTo>
                  <a:pt x="696603" y="1099094"/>
                </a:lnTo>
                <a:lnTo>
                  <a:pt x="698150" y="1133560"/>
                </a:lnTo>
                <a:cubicBezTo>
                  <a:pt x="687345" y="1137234"/>
                  <a:pt x="676156" y="1139449"/>
                  <a:pt x="664569" y="1139621"/>
                </a:cubicBezTo>
                <a:lnTo>
                  <a:pt x="637654" y="1065387"/>
                </a:lnTo>
                <a:lnTo>
                  <a:pt x="632661" y="1140274"/>
                </a:lnTo>
                <a:cubicBezTo>
                  <a:pt x="621508" y="1142753"/>
                  <a:pt x="610136" y="1143729"/>
                  <a:pt x="598597" y="1142616"/>
                </a:cubicBezTo>
                <a:lnTo>
                  <a:pt x="592387" y="1116622"/>
                </a:lnTo>
                <a:lnTo>
                  <a:pt x="587693" y="1147370"/>
                </a:lnTo>
                <a:lnTo>
                  <a:pt x="570614" y="1149092"/>
                </a:lnTo>
                <a:cubicBezTo>
                  <a:pt x="564886" y="1149092"/>
                  <a:pt x="559179" y="1149008"/>
                  <a:pt x="553535" y="1147370"/>
                </a:cubicBezTo>
                <a:lnTo>
                  <a:pt x="541292" y="1067173"/>
                </a:lnTo>
                <a:lnTo>
                  <a:pt x="521299" y="1141844"/>
                </a:lnTo>
                <a:lnTo>
                  <a:pt x="504127" y="1141673"/>
                </a:lnTo>
                <a:cubicBezTo>
                  <a:pt x="498432" y="1141037"/>
                  <a:pt x="492767" y="1140320"/>
                  <a:pt x="487339" y="1138054"/>
                </a:cubicBezTo>
                <a:lnTo>
                  <a:pt x="486349" y="1112896"/>
                </a:lnTo>
                <a:lnTo>
                  <a:pt x="476659" y="1139621"/>
                </a:lnTo>
                <a:cubicBezTo>
                  <a:pt x="465073" y="1139449"/>
                  <a:pt x="453883" y="1137234"/>
                  <a:pt x="443078" y="1133560"/>
                </a:cubicBezTo>
                <a:lnTo>
                  <a:pt x="446809" y="1050471"/>
                </a:lnTo>
                <a:lnTo>
                  <a:pt x="411773" y="1121766"/>
                </a:lnTo>
                <a:cubicBezTo>
                  <a:pt x="400273" y="1120309"/>
                  <a:pt x="389395" y="1116850"/>
                  <a:pt x="379063" y="1111973"/>
                </a:cubicBezTo>
                <a:lnTo>
                  <a:pt x="382819" y="1088045"/>
                </a:lnTo>
                <a:lnTo>
                  <a:pt x="369161" y="1110615"/>
                </a:lnTo>
                <a:cubicBezTo>
                  <a:pt x="357874" y="1108152"/>
                  <a:pt x="347345" y="1103785"/>
                  <a:pt x="337440" y="1098096"/>
                </a:cubicBezTo>
                <a:lnTo>
                  <a:pt x="357636" y="1015992"/>
                </a:lnTo>
                <a:lnTo>
                  <a:pt x="308137" y="1080801"/>
                </a:lnTo>
                <a:cubicBezTo>
                  <a:pt x="297190" y="1077083"/>
                  <a:pt x="287210" y="1071542"/>
                  <a:pt x="277998" y="1064748"/>
                </a:cubicBezTo>
                <a:lnTo>
                  <a:pt x="285934" y="1043056"/>
                </a:lnTo>
                <a:lnTo>
                  <a:pt x="269387" y="1061159"/>
                </a:lnTo>
                <a:cubicBezTo>
                  <a:pt x="258888" y="1056416"/>
                  <a:pt x="249412" y="1050071"/>
                  <a:pt x="240849" y="1042464"/>
                </a:cubicBezTo>
                <a:lnTo>
                  <a:pt x="277080" y="965015"/>
                </a:lnTo>
                <a:lnTo>
                  <a:pt x="214465" y="1020219"/>
                </a:lnTo>
                <a:cubicBezTo>
                  <a:pt x="204557" y="1014305"/>
                  <a:pt x="195844" y="1006902"/>
                  <a:pt x="188181" y="998336"/>
                </a:cubicBezTo>
                <a:lnTo>
                  <a:pt x="199503" y="979704"/>
                </a:lnTo>
                <a:lnTo>
                  <a:pt x="181143" y="993201"/>
                </a:lnTo>
                <a:cubicBezTo>
                  <a:pt x="171893" y="986385"/>
                  <a:pt x="163824" y="978317"/>
                  <a:pt x="157008" y="969067"/>
                </a:cubicBezTo>
                <a:lnTo>
                  <a:pt x="208114" y="899547"/>
                </a:lnTo>
                <a:lnTo>
                  <a:pt x="134324" y="942393"/>
                </a:lnTo>
                <a:cubicBezTo>
                  <a:pt x="125889" y="934543"/>
                  <a:pt x="118768" y="925571"/>
                  <a:pt x="113025" y="915554"/>
                </a:cubicBezTo>
                <a:lnTo>
                  <a:pt x="126920" y="900390"/>
                </a:lnTo>
                <a:lnTo>
                  <a:pt x="107745" y="909360"/>
                </a:lnTo>
                <a:cubicBezTo>
                  <a:pt x="100138" y="900798"/>
                  <a:pt x="93793" y="891321"/>
                  <a:pt x="89051" y="880822"/>
                </a:cubicBezTo>
                <a:lnTo>
                  <a:pt x="153269" y="822123"/>
                </a:lnTo>
                <a:lnTo>
                  <a:pt x="70717" y="850314"/>
                </a:lnTo>
                <a:cubicBezTo>
                  <a:pt x="64111" y="840899"/>
                  <a:pt x="58861" y="830707"/>
                  <a:pt x="55320" y="819670"/>
                </a:cubicBezTo>
                <a:lnTo>
                  <a:pt x="71094" y="808100"/>
                </a:lnTo>
                <a:lnTo>
                  <a:pt x="52113" y="812769"/>
                </a:lnTo>
                <a:cubicBezTo>
                  <a:pt x="46425" y="802865"/>
                  <a:pt x="42057" y="792336"/>
                  <a:pt x="39594" y="781049"/>
                </a:cubicBezTo>
                <a:lnTo>
                  <a:pt x="114442" y="735756"/>
                </a:lnTo>
                <a:lnTo>
                  <a:pt x="26198" y="747442"/>
                </a:lnTo>
                <a:cubicBezTo>
                  <a:pt x="21650" y="736896"/>
                  <a:pt x="18483" y="725871"/>
                  <a:pt x="17296" y="714297"/>
                </a:cubicBezTo>
                <a:lnTo>
                  <a:pt x="34381" y="706335"/>
                </a:lnTo>
                <a:lnTo>
                  <a:pt x="16649" y="707131"/>
                </a:lnTo>
                <a:cubicBezTo>
                  <a:pt x="12975" y="696326"/>
                  <a:pt x="10760" y="685137"/>
                  <a:pt x="10589" y="673550"/>
                </a:cubicBezTo>
                <a:lnTo>
                  <a:pt x="92900" y="643707"/>
                </a:lnTo>
                <a:lnTo>
                  <a:pt x="2742" y="637751"/>
                </a:lnTo>
                <a:cubicBezTo>
                  <a:pt x="296" y="626526"/>
                  <a:pt x="-656" y="615079"/>
                  <a:pt x="468" y="603460"/>
                </a:cubicBezTo>
                <a:lnTo>
                  <a:pt x="18507" y="599066"/>
                </a:lnTo>
                <a:lnTo>
                  <a:pt x="2839" y="596674"/>
                </a:lnTo>
                <a:lnTo>
                  <a:pt x="1117" y="579595"/>
                </a:lnTo>
                <a:lnTo>
                  <a:pt x="2839" y="562516"/>
                </a:lnTo>
                <a:lnTo>
                  <a:pt x="89152" y="549339"/>
                </a:lnTo>
                <a:lnTo>
                  <a:pt x="1352" y="525637"/>
                </a:lnTo>
                <a:lnTo>
                  <a:pt x="1548" y="508348"/>
                </a:lnTo>
                <a:lnTo>
                  <a:pt x="5169" y="491441"/>
                </a:lnTo>
                <a:lnTo>
                  <a:pt x="24393" y="490645"/>
                </a:lnTo>
                <a:lnTo>
                  <a:pt x="10589" y="485640"/>
                </a:lnTo>
                <a:cubicBezTo>
                  <a:pt x="10760" y="474054"/>
                  <a:pt x="12975" y="462864"/>
                  <a:pt x="16649" y="452059"/>
                </a:cubicBezTo>
                <a:lnTo>
                  <a:pt x="103174" y="455944"/>
                </a:lnTo>
                <a:lnTo>
                  <a:pt x="21463" y="415339"/>
                </a:lnTo>
                <a:cubicBezTo>
                  <a:pt x="22927" y="403758"/>
                  <a:pt x="26380" y="392802"/>
                  <a:pt x="31240" y="382392"/>
                </a:cubicBezTo>
                <a:lnTo>
                  <a:pt x="52033" y="385669"/>
                </a:lnTo>
                <a:lnTo>
                  <a:pt x="39594" y="378142"/>
                </a:lnTo>
                <a:cubicBezTo>
                  <a:pt x="42057" y="366855"/>
                  <a:pt x="46425" y="356326"/>
                  <a:pt x="52113" y="346421"/>
                </a:cubicBezTo>
                <a:lnTo>
                  <a:pt x="134325" y="366644"/>
                </a:lnTo>
                <a:lnTo>
                  <a:pt x="62310" y="310938"/>
                </a:lnTo>
                <a:cubicBezTo>
                  <a:pt x="66020" y="299912"/>
                  <a:pt x="71539" y="289855"/>
                  <a:pt x="78301" y="280570"/>
                </a:cubicBezTo>
                <a:lnTo>
                  <a:pt x="100390" y="288732"/>
                </a:lnTo>
                <a:lnTo>
                  <a:pt x="89051" y="278368"/>
                </a:lnTo>
                <a:cubicBezTo>
                  <a:pt x="93793" y="267869"/>
                  <a:pt x="100138" y="258393"/>
                  <a:pt x="107745" y="249830"/>
                </a:cubicBezTo>
                <a:lnTo>
                  <a:pt x="181621" y="284389"/>
                </a:lnTo>
                <a:lnTo>
                  <a:pt x="122629" y="216539"/>
                </a:lnTo>
                <a:cubicBezTo>
                  <a:pt x="128516" y="206555"/>
                  <a:pt x="135883" y="197772"/>
                  <a:pt x="144403" y="190044"/>
                </a:cubicBezTo>
                <a:lnTo>
                  <a:pt x="167302" y="204126"/>
                </a:lnTo>
                <a:lnTo>
                  <a:pt x="157008" y="190123"/>
                </a:lnTo>
                <a:cubicBezTo>
                  <a:pt x="163824" y="180874"/>
                  <a:pt x="171893" y="172805"/>
                  <a:pt x="181143" y="165989"/>
                </a:cubicBezTo>
                <a:lnTo>
                  <a:pt x="243614" y="211913"/>
                </a:lnTo>
                <a:lnTo>
                  <a:pt x="200052" y="135735"/>
                </a:lnTo>
                <a:cubicBezTo>
                  <a:pt x="207862" y="127232"/>
                  <a:pt x="216786" y="120049"/>
                  <a:pt x="226744" y="114252"/>
                </a:cubicBezTo>
                <a:lnTo>
                  <a:pt x="249635" y="135508"/>
                </a:lnTo>
                <a:lnTo>
                  <a:pt x="240849" y="116726"/>
                </a:lnTo>
                <a:cubicBezTo>
                  <a:pt x="249412" y="109119"/>
                  <a:pt x="258888" y="102774"/>
                  <a:pt x="269387" y="98032"/>
                </a:cubicBezTo>
                <a:lnTo>
                  <a:pt x="318537" y="151802"/>
                </a:lnTo>
                <a:lnTo>
                  <a:pt x="291609" y="71558"/>
                </a:lnTo>
                <a:cubicBezTo>
                  <a:pt x="300972" y="64893"/>
                  <a:pt x="311102" y="59592"/>
                  <a:pt x="322070" y="56010"/>
                </a:cubicBezTo>
                <a:lnTo>
                  <a:pt x="343472" y="85613"/>
                </a:lnTo>
                <a:lnTo>
                  <a:pt x="337440" y="61094"/>
                </a:lnTo>
                <a:cubicBezTo>
                  <a:pt x="347345" y="55406"/>
                  <a:pt x="357874" y="51038"/>
                  <a:pt x="369161" y="48575"/>
                </a:cubicBezTo>
                <a:lnTo>
                  <a:pt x="404170" y="106429"/>
                </a:lnTo>
                <a:lnTo>
                  <a:pt x="393857" y="26581"/>
                </a:lnTo>
                <a:cubicBezTo>
                  <a:pt x="404340" y="21986"/>
                  <a:pt x="415296" y="18781"/>
                  <a:pt x="426793" y="17568"/>
                </a:cubicBezTo>
                <a:lnTo>
                  <a:pt x="444444" y="56058"/>
                </a:lnTo>
                <a:lnTo>
                  <a:pt x="443078" y="25630"/>
                </a:lnTo>
                <a:cubicBezTo>
                  <a:pt x="453883" y="21956"/>
                  <a:pt x="465073" y="19741"/>
                  <a:pt x="476659" y="19569"/>
                </a:cubicBezTo>
                <a:lnTo>
                  <a:pt x="497834" y="77970"/>
                </a:lnTo>
                <a:lnTo>
                  <a:pt x="502846" y="2798"/>
                </a:lnTo>
                <a:cubicBezTo>
                  <a:pt x="513999" y="319"/>
                  <a:pt x="525372" y="-657"/>
                  <a:pt x="536910" y="456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C</a:t>
            </a:r>
            <a:endParaRPr lang="zh-CN" altLang="en-US" sz="3200" dirty="0"/>
          </a:p>
        </p:txBody>
      </p:sp>
      <p:sp>
        <p:nvSpPr>
          <p:cNvPr id="74" name="右箭头 1"/>
          <p:cNvSpPr/>
          <p:nvPr/>
        </p:nvSpPr>
        <p:spPr>
          <a:xfrm>
            <a:off x="4732434" y="2599634"/>
            <a:ext cx="487638" cy="325310"/>
          </a:xfrm>
          <a:custGeom>
            <a:avLst/>
            <a:gdLst>
              <a:gd name="connsiteX0" fmla="*/ 0 w 6367404"/>
              <a:gd name="connsiteY0" fmla="*/ 788487 h 3153948"/>
              <a:gd name="connsiteX1" fmla="*/ 4790430 w 6367404"/>
              <a:gd name="connsiteY1" fmla="*/ 788487 h 3153948"/>
              <a:gd name="connsiteX2" fmla="*/ 4790430 w 6367404"/>
              <a:gd name="connsiteY2" fmla="*/ 0 h 3153948"/>
              <a:gd name="connsiteX3" fmla="*/ 6367404 w 6367404"/>
              <a:gd name="connsiteY3" fmla="*/ 1576974 h 3153948"/>
              <a:gd name="connsiteX4" fmla="*/ 4790430 w 6367404"/>
              <a:gd name="connsiteY4" fmla="*/ 3153948 h 3153948"/>
              <a:gd name="connsiteX5" fmla="*/ 4790430 w 6367404"/>
              <a:gd name="connsiteY5" fmla="*/ 2365461 h 3153948"/>
              <a:gd name="connsiteX6" fmla="*/ 0 w 6367404"/>
              <a:gd name="connsiteY6" fmla="*/ 2365461 h 3153948"/>
              <a:gd name="connsiteX7" fmla="*/ 0 w 6367404"/>
              <a:gd name="connsiteY7" fmla="*/ 788487 h 3153948"/>
              <a:gd name="connsiteX0" fmla="*/ 0 w 6367508"/>
              <a:gd name="connsiteY0" fmla="*/ 788487 h 3153948"/>
              <a:gd name="connsiteX1" fmla="*/ 4790430 w 6367508"/>
              <a:gd name="connsiteY1" fmla="*/ 788487 h 3153948"/>
              <a:gd name="connsiteX2" fmla="*/ 4790430 w 6367508"/>
              <a:gd name="connsiteY2" fmla="*/ 0 h 3153948"/>
              <a:gd name="connsiteX3" fmla="*/ 6367404 w 6367508"/>
              <a:gd name="connsiteY3" fmla="*/ 1576974 h 3153948"/>
              <a:gd name="connsiteX4" fmla="*/ 4790430 w 6367508"/>
              <a:gd name="connsiteY4" fmla="*/ 3153948 h 3153948"/>
              <a:gd name="connsiteX5" fmla="*/ 4790430 w 6367508"/>
              <a:gd name="connsiteY5" fmla="*/ 2365461 h 3153948"/>
              <a:gd name="connsiteX6" fmla="*/ 0 w 6367508"/>
              <a:gd name="connsiteY6" fmla="*/ 2365461 h 3153948"/>
              <a:gd name="connsiteX7" fmla="*/ 0 w 6367508"/>
              <a:gd name="connsiteY7" fmla="*/ 788487 h 3153948"/>
              <a:gd name="connsiteX0" fmla="*/ 215152 w 6582660"/>
              <a:gd name="connsiteY0" fmla="*/ 788487 h 3153948"/>
              <a:gd name="connsiteX1" fmla="*/ 5005582 w 6582660"/>
              <a:gd name="connsiteY1" fmla="*/ 788487 h 3153948"/>
              <a:gd name="connsiteX2" fmla="*/ 5005582 w 6582660"/>
              <a:gd name="connsiteY2" fmla="*/ 0 h 3153948"/>
              <a:gd name="connsiteX3" fmla="*/ 6582556 w 6582660"/>
              <a:gd name="connsiteY3" fmla="*/ 1576974 h 3153948"/>
              <a:gd name="connsiteX4" fmla="*/ 5005582 w 6582660"/>
              <a:gd name="connsiteY4" fmla="*/ 3153948 h 3153948"/>
              <a:gd name="connsiteX5" fmla="*/ 5005582 w 6582660"/>
              <a:gd name="connsiteY5" fmla="*/ 2365461 h 3153948"/>
              <a:gd name="connsiteX6" fmla="*/ 215152 w 6582660"/>
              <a:gd name="connsiteY6" fmla="*/ 2365461 h 3153948"/>
              <a:gd name="connsiteX7" fmla="*/ 215152 w 6582660"/>
              <a:gd name="connsiteY7" fmla="*/ 788487 h 3153948"/>
              <a:gd name="connsiteX0" fmla="*/ 338326 w 6705834"/>
              <a:gd name="connsiteY0" fmla="*/ 788487 h 3153948"/>
              <a:gd name="connsiteX1" fmla="*/ 5128756 w 6705834"/>
              <a:gd name="connsiteY1" fmla="*/ 788487 h 3153948"/>
              <a:gd name="connsiteX2" fmla="*/ 5128756 w 6705834"/>
              <a:gd name="connsiteY2" fmla="*/ 0 h 3153948"/>
              <a:gd name="connsiteX3" fmla="*/ 6705730 w 6705834"/>
              <a:gd name="connsiteY3" fmla="*/ 1576974 h 3153948"/>
              <a:gd name="connsiteX4" fmla="*/ 5128756 w 6705834"/>
              <a:gd name="connsiteY4" fmla="*/ 3153948 h 3153948"/>
              <a:gd name="connsiteX5" fmla="*/ 5128756 w 6705834"/>
              <a:gd name="connsiteY5" fmla="*/ 2365461 h 3153948"/>
              <a:gd name="connsiteX6" fmla="*/ 338326 w 6705834"/>
              <a:gd name="connsiteY6" fmla="*/ 2365461 h 3153948"/>
              <a:gd name="connsiteX7" fmla="*/ 338326 w 6705834"/>
              <a:gd name="connsiteY7" fmla="*/ 788487 h 3153948"/>
              <a:gd name="connsiteX0" fmla="*/ 338326 w 6705811"/>
              <a:gd name="connsiteY0" fmla="*/ 788569 h 3154030"/>
              <a:gd name="connsiteX1" fmla="*/ 5128756 w 6705811"/>
              <a:gd name="connsiteY1" fmla="*/ 788569 h 3154030"/>
              <a:gd name="connsiteX2" fmla="*/ 5128756 w 6705811"/>
              <a:gd name="connsiteY2" fmla="*/ 82 h 3154030"/>
              <a:gd name="connsiteX3" fmla="*/ 6705730 w 6705811"/>
              <a:gd name="connsiteY3" fmla="*/ 1577056 h 3154030"/>
              <a:gd name="connsiteX4" fmla="*/ 5128756 w 6705811"/>
              <a:gd name="connsiteY4" fmla="*/ 3154030 h 3154030"/>
              <a:gd name="connsiteX5" fmla="*/ 5128756 w 6705811"/>
              <a:gd name="connsiteY5" fmla="*/ 2365543 h 3154030"/>
              <a:gd name="connsiteX6" fmla="*/ 338326 w 6705811"/>
              <a:gd name="connsiteY6" fmla="*/ 2365543 h 3154030"/>
              <a:gd name="connsiteX7" fmla="*/ 338326 w 6705811"/>
              <a:gd name="connsiteY7" fmla="*/ 788569 h 3154030"/>
              <a:gd name="connsiteX0" fmla="*/ 338326 w 6705811"/>
              <a:gd name="connsiteY0" fmla="*/ 788569 h 3154030"/>
              <a:gd name="connsiteX1" fmla="*/ 5128756 w 6705811"/>
              <a:gd name="connsiteY1" fmla="*/ 788569 h 3154030"/>
              <a:gd name="connsiteX2" fmla="*/ 5128756 w 6705811"/>
              <a:gd name="connsiteY2" fmla="*/ 82 h 3154030"/>
              <a:gd name="connsiteX3" fmla="*/ 6705730 w 6705811"/>
              <a:gd name="connsiteY3" fmla="*/ 1577056 h 3154030"/>
              <a:gd name="connsiteX4" fmla="*/ 5128756 w 6705811"/>
              <a:gd name="connsiteY4" fmla="*/ 3154030 h 3154030"/>
              <a:gd name="connsiteX5" fmla="*/ 5128756 w 6705811"/>
              <a:gd name="connsiteY5" fmla="*/ 2365543 h 3154030"/>
              <a:gd name="connsiteX6" fmla="*/ 338326 w 6705811"/>
              <a:gd name="connsiteY6" fmla="*/ 2365543 h 3154030"/>
              <a:gd name="connsiteX7" fmla="*/ 338326 w 6705811"/>
              <a:gd name="connsiteY7" fmla="*/ 788569 h 3154030"/>
              <a:gd name="connsiteX0" fmla="*/ 338326 w 6705811"/>
              <a:gd name="connsiteY0" fmla="*/ 788569 h 3154112"/>
              <a:gd name="connsiteX1" fmla="*/ 5128756 w 6705811"/>
              <a:gd name="connsiteY1" fmla="*/ 788569 h 3154112"/>
              <a:gd name="connsiteX2" fmla="*/ 5128756 w 6705811"/>
              <a:gd name="connsiteY2" fmla="*/ 82 h 3154112"/>
              <a:gd name="connsiteX3" fmla="*/ 6705730 w 6705811"/>
              <a:gd name="connsiteY3" fmla="*/ 1577056 h 3154112"/>
              <a:gd name="connsiteX4" fmla="*/ 5128756 w 6705811"/>
              <a:gd name="connsiteY4" fmla="*/ 3154030 h 3154112"/>
              <a:gd name="connsiteX5" fmla="*/ 5128756 w 6705811"/>
              <a:gd name="connsiteY5" fmla="*/ 2365543 h 3154112"/>
              <a:gd name="connsiteX6" fmla="*/ 338326 w 6705811"/>
              <a:gd name="connsiteY6" fmla="*/ 2365543 h 3154112"/>
              <a:gd name="connsiteX7" fmla="*/ 338326 w 6705811"/>
              <a:gd name="connsiteY7" fmla="*/ 788569 h 3154112"/>
              <a:gd name="connsiteX0" fmla="*/ 338326 w 6705811"/>
              <a:gd name="connsiteY0" fmla="*/ 788569 h 3155430"/>
              <a:gd name="connsiteX1" fmla="*/ 5128756 w 6705811"/>
              <a:gd name="connsiteY1" fmla="*/ 788569 h 3155430"/>
              <a:gd name="connsiteX2" fmla="*/ 5128756 w 6705811"/>
              <a:gd name="connsiteY2" fmla="*/ 82 h 3155430"/>
              <a:gd name="connsiteX3" fmla="*/ 6705730 w 6705811"/>
              <a:gd name="connsiteY3" fmla="*/ 1577056 h 3155430"/>
              <a:gd name="connsiteX4" fmla="*/ 5128756 w 6705811"/>
              <a:gd name="connsiteY4" fmla="*/ 3154030 h 3155430"/>
              <a:gd name="connsiteX5" fmla="*/ 5128756 w 6705811"/>
              <a:gd name="connsiteY5" fmla="*/ 2365543 h 3155430"/>
              <a:gd name="connsiteX6" fmla="*/ 338326 w 6705811"/>
              <a:gd name="connsiteY6" fmla="*/ 2365543 h 3155430"/>
              <a:gd name="connsiteX7" fmla="*/ 338326 w 6705811"/>
              <a:gd name="connsiteY7" fmla="*/ 788569 h 3155430"/>
              <a:gd name="connsiteX0" fmla="*/ 573213 w 6940698"/>
              <a:gd name="connsiteY0" fmla="*/ 788569 h 3155430"/>
              <a:gd name="connsiteX1" fmla="*/ 5363643 w 6940698"/>
              <a:gd name="connsiteY1" fmla="*/ 788569 h 3155430"/>
              <a:gd name="connsiteX2" fmla="*/ 5363643 w 6940698"/>
              <a:gd name="connsiteY2" fmla="*/ 82 h 3155430"/>
              <a:gd name="connsiteX3" fmla="*/ 6940617 w 6940698"/>
              <a:gd name="connsiteY3" fmla="*/ 1577056 h 3155430"/>
              <a:gd name="connsiteX4" fmla="*/ 5363643 w 6940698"/>
              <a:gd name="connsiteY4" fmla="*/ 3154030 h 3155430"/>
              <a:gd name="connsiteX5" fmla="*/ 5363643 w 6940698"/>
              <a:gd name="connsiteY5" fmla="*/ 2365543 h 3155430"/>
              <a:gd name="connsiteX6" fmla="*/ 573213 w 6940698"/>
              <a:gd name="connsiteY6" fmla="*/ 2365543 h 3155430"/>
              <a:gd name="connsiteX7" fmla="*/ 573213 w 6940698"/>
              <a:gd name="connsiteY7" fmla="*/ 788569 h 3155430"/>
              <a:gd name="connsiteX0" fmla="*/ 822329 w 7189814"/>
              <a:gd name="connsiteY0" fmla="*/ 788569 h 3155430"/>
              <a:gd name="connsiteX1" fmla="*/ 5612759 w 7189814"/>
              <a:gd name="connsiteY1" fmla="*/ 788569 h 3155430"/>
              <a:gd name="connsiteX2" fmla="*/ 5612759 w 7189814"/>
              <a:gd name="connsiteY2" fmla="*/ 82 h 3155430"/>
              <a:gd name="connsiteX3" fmla="*/ 7189733 w 7189814"/>
              <a:gd name="connsiteY3" fmla="*/ 1577056 h 3155430"/>
              <a:gd name="connsiteX4" fmla="*/ 5612759 w 7189814"/>
              <a:gd name="connsiteY4" fmla="*/ 3154030 h 3155430"/>
              <a:gd name="connsiteX5" fmla="*/ 5612759 w 7189814"/>
              <a:gd name="connsiteY5" fmla="*/ 2365543 h 3155430"/>
              <a:gd name="connsiteX6" fmla="*/ 822329 w 7189814"/>
              <a:gd name="connsiteY6" fmla="*/ 2365543 h 3155430"/>
              <a:gd name="connsiteX7" fmla="*/ 822329 w 7189814"/>
              <a:gd name="connsiteY7" fmla="*/ 788569 h 3155430"/>
              <a:gd name="connsiteX0" fmla="*/ 2110600 w 6456371"/>
              <a:gd name="connsiteY0" fmla="*/ 788571 h 3155430"/>
              <a:gd name="connsiteX1" fmla="*/ 4879316 w 6456371"/>
              <a:gd name="connsiteY1" fmla="*/ 788569 h 3155430"/>
              <a:gd name="connsiteX2" fmla="*/ 4879316 w 6456371"/>
              <a:gd name="connsiteY2" fmla="*/ 82 h 3155430"/>
              <a:gd name="connsiteX3" fmla="*/ 6456290 w 6456371"/>
              <a:gd name="connsiteY3" fmla="*/ 1577056 h 3155430"/>
              <a:gd name="connsiteX4" fmla="*/ 4879316 w 6456371"/>
              <a:gd name="connsiteY4" fmla="*/ 3154030 h 3155430"/>
              <a:gd name="connsiteX5" fmla="*/ 4879316 w 6456371"/>
              <a:gd name="connsiteY5" fmla="*/ 2365543 h 3155430"/>
              <a:gd name="connsiteX6" fmla="*/ 88886 w 6456371"/>
              <a:gd name="connsiteY6" fmla="*/ 2365543 h 3155430"/>
              <a:gd name="connsiteX7" fmla="*/ 2110600 w 6456371"/>
              <a:gd name="connsiteY7" fmla="*/ 788571 h 3155430"/>
              <a:gd name="connsiteX0" fmla="*/ 384207 w 4729978"/>
              <a:gd name="connsiteY0" fmla="*/ 788571 h 3155430"/>
              <a:gd name="connsiteX1" fmla="*/ 3152923 w 4729978"/>
              <a:gd name="connsiteY1" fmla="*/ 788569 h 3155430"/>
              <a:gd name="connsiteX2" fmla="*/ 3152923 w 4729978"/>
              <a:gd name="connsiteY2" fmla="*/ 82 h 3155430"/>
              <a:gd name="connsiteX3" fmla="*/ 4729897 w 4729978"/>
              <a:gd name="connsiteY3" fmla="*/ 1577056 h 3155430"/>
              <a:gd name="connsiteX4" fmla="*/ 3152923 w 4729978"/>
              <a:gd name="connsiteY4" fmla="*/ 3154030 h 3155430"/>
              <a:gd name="connsiteX5" fmla="*/ 3152923 w 4729978"/>
              <a:gd name="connsiteY5" fmla="*/ 2365543 h 3155430"/>
              <a:gd name="connsiteX6" fmla="*/ 318986 w 4729978"/>
              <a:gd name="connsiteY6" fmla="*/ 2430761 h 3155430"/>
              <a:gd name="connsiteX7" fmla="*/ 384207 w 4729978"/>
              <a:gd name="connsiteY7" fmla="*/ 788571 h 3155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29978" h="3155430">
                <a:moveTo>
                  <a:pt x="384207" y="788571"/>
                </a:moveTo>
                <a:cubicBezTo>
                  <a:pt x="856530" y="514872"/>
                  <a:pt x="1556113" y="788569"/>
                  <a:pt x="3152923" y="788569"/>
                </a:cubicBezTo>
                <a:cubicBezTo>
                  <a:pt x="3152923" y="525740"/>
                  <a:pt x="2897429" y="7416"/>
                  <a:pt x="3152923" y="82"/>
                </a:cubicBezTo>
                <a:cubicBezTo>
                  <a:pt x="3369299" y="-12142"/>
                  <a:pt x="4742121" y="1333786"/>
                  <a:pt x="4729897" y="1577056"/>
                </a:cubicBezTo>
                <a:cubicBezTo>
                  <a:pt x="4717673" y="1820326"/>
                  <a:pt x="3396193" y="3166254"/>
                  <a:pt x="3152923" y="3154030"/>
                </a:cubicBezTo>
                <a:cubicBezTo>
                  <a:pt x="2897429" y="3187037"/>
                  <a:pt x="3152923" y="2628372"/>
                  <a:pt x="3152923" y="2365543"/>
                </a:cubicBezTo>
                <a:cubicBezTo>
                  <a:pt x="1556113" y="2365543"/>
                  <a:pt x="780439" y="2693590"/>
                  <a:pt x="318986" y="2430761"/>
                </a:cubicBezTo>
                <a:cubicBezTo>
                  <a:pt x="-142467" y="2167932"/>
                  <a:pt x="-88116" y="1062270"/>
                  <a:pt x="384207" y="78857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76" name="三十二角星 75"/>
          <p:cNvSpPr/>
          <p:nvPr/>
        </p:nvSpPr>
        <p:spPr>
          <a:xfrm rot="895006">
            <a:off x="5611285" y="2060340"/>
            <a:ext cx="1755762" cy="1537164"/>
          </a:xfrm>
          <a:custGeom>
            <a:avLst/>
            <a:gdLst/>
            <a:ahLst/>
            <a:cxnLst/>
            <a:rect l="l" t="t" r="r" b="b"/>
            <a:pathLst>
              <a:path w="1755762" h="1537164">
                <a:moveTo>
                  <a:pt x="685728" y="37361"/>
                </a:moveTo>
                <a:lnTo>
                  <a:pt x="707729" y="78134"/>
                </a:lnTo>
                <a:lnTo>
                  <a:pt x="706615" y="57011"/>
                </a:lnTo>
                <a:lnTo>
                  <a:pt x="713224" y="72528"/>
                </a:lnTo>
                <a:lnTo>
                  <a:pt x="710330" y="46043"/>
                </a:lnTo>
                <a:lnTo>
                  <a:pt x="731136" y="38191"/>
                </a:lnTo>
                <a:cubicBezTo>
                  <a:pt x="738307" y="36281"/>
                  <a:pt x="745481" y="34484"/>
                  <a:pt x="753091" y="34651"/>
                </a:cubicBezTo>
                <a:lnTo>
                  <a:pt x="782639" y="102293"/>
                </a:lnTo>
                <a:lnTo>
                  <a:pt x="782752" y="12549"/>
                </a:lnTo>
                <a:lnTo>
                  <a:pt x="804306" y="7037"/>
                </a:lnTo>
                <a:cubicBezTo>
                  <a:pt x="811648" y="5934"/>
                  <a:pt x="818980" y="4943"/>
                  <a:pt x="826529" y="5969"/>
                </a:cubicBezTo>
                <a:lnTo>
                  <a:pt x="847173" y="72779"/>
                </a:lnTo>
                <a:lnTo>
                  <a:pt x="851914" y="18715"/>
                </a:lnTo>
                <a:cubicBezTo>
                  <a:pt x="866477" y="15066"/>
                  <a:pt x="881223" y="14107"/>
                  <a:pt x="895974" y="15104"/>
                </a:cubicBezTo>
                <a:lnTo>
                  <a:pt x="910543" y="81659"/>
                </a:lnTo>
                <a:lnTo>
                  <a:pt x="926560" y="1159"/>
                </a:lnTo>
                <a:cubicBezTo>
                  <a:pt x="941444" y="-852"/>
                  <a:pt x="956214" y="-149"/>
                  <a:pt x="970775" y="2511"/>
                </a:cubicBezTo>
                <a:lnTo>
                  <a:pt x="978782" y="78753"/>
                </a:lnTo>
                <a:lnTo>
                  <a:pt x="996161" y="19177"/>
                </a:lnTo>
                <a:cubicBezTo>
                  <a:pt x="1011113" y="18496"/>
                  <a:pt x="1025750" y="20453"/>
                  <a:pt x="1040045" y="24271"/>
                </a:cubicBezTo>
                <a:lnTo>
                  <a:pt x="1041038" y="76050"/>
                </a:lnTo>
                <a:lnTo>
                  <a:pt x="1049147" y="57011"/>
                </a:lnTo>
                <a:lnTo>
                  <a:pt x="1048468" y="69884"/>
                </a:lnTo>
                <a:lnTo>
                  <a:pt x="1069961" y="17881"/>
                </a:lnTo>
                <a:cubicBezTo>
                  <a:pt x="1084906" y="18885"/>
                  <a:pt x="1099247" y="22493"/>
                  <a:pt x="1113043" y="27925"/>
                </a:cubicBezTo>
                <a:lnTo>
                  <a:pt x="1105697" y="108990"/>
                </a:lnTo>
                <a:lnTo>
                  <a:pt x="1137557" y="47817"/>
                </a:lnTo>
                <a:cubicBezTo>
                  <a:pt x="1152282" y="50252"/>
                  <a:pt x="1166262" y="55035"/>
                  <a:pt x="1179517" y="61703"/>
                </a:cubicBezTo>
                <a:lnTo>
                  <a:pt x="1169070" y="120035"/>
                </a:lnTo>
                <a:lnTo>
                  <a:pt x="1207428" y="62485"/>
                </a:lnTo>
                <a:cubicBezTo>
                  <a:pt x="1221804" y="66581"/>
                  <a:pt x="1235182" y="72944"/>
                  <a:pt x="1247629" y="81111"/>
                </a:cubicBezTo>
                <a:lnTo>
                  <a:pt x="1223975" y="161642"/>
                </a:lnTo>
                <a:lnTo>
                  <a:pt x="1270691" y="103462"/>
                </a:lnTo>
                <a:cubicBezTo>
                  <a:pt x="1284544" y="108909"/>
                  <a:pt x="1297335" y="116320"/>
                  <a:pt x="1308952" y="125626"/>
                </a:cubicBezTo>
                <a:lnTo>
                  <a:pt x="1288062" y="178924"/>
                </a:lnTo>
                <a:lnTo>
                  <a:pt x="1333709" y="133183"/>
                </a:lnTo>
                <a:cubicBezTo>
                  <a:pt x="1346887" y="140197"/>
                  <a:pt x="1358792" y="149056"/>
                  <a:pt x="1369322" y="159679"/>
                </a:cubicBezTo>
                <a:lnTo>
                  <a:pt x="1363778" y="170292"/>
                </a:lnTo>
                <a:lnTo>
                  <a:pt x="1365605" y="168591"/>
                </a:lnTo>
                <a:lnTo>
                  <a:pt x="1346644" y="203092"/>
                </a:lnTo>
                <a:lnTo>
                  <a:pt x="1330222" y="234528"/>
                </a:lnTo>
                <a:lnTo>
                  <a:pt x="1390535" y="183942"/>
                </a:lnTo>
                <a:cubicBezTo>
                  <a:pt x="1402913" y="192125"/>
                  <a:pt x="1414016" y="201872"/>
                  <a:pt x="1423455" y="213434"/>
                </a:cubicBezTo>
                <a:lnTo>
                  <a:pt x="1392531" y="261689"/>
                </a:lnTo>
                <a:lnTo>
                  <a:pt x="1444043" y="227242"/>
                </a:lnTo>
                <a:cubicBezTo>
                  <a:pt x="1455453" y="236828"/>
                  <a:pt x="1465423" y="247834"/>
                  <a:pt x="1473538" y="260469"/>
                </a:cubicBezTo>
                <a:lnTo>
                  <a:pt x="1446375" y="294224"/>
                </a:lnTo>
                <a:lnTo>
                  <a:pt x="1498637" y="261522"/>
                </a:lnTo>
                <a:lnTo>
                  <a:pt x="1463595" y="302097"/>
                </a:lnTo>
                <a:lnTo>
                  <a:pt x="1492390" y="286309"/>
                </a:lnTo>
                <a:cubicBezTo>
                  <a:pt x="1502815" y="296811"/>
                  <a:pt x="1511793" y="308536"/>
                  <a:pt x="1518641" y="321844"/>
                </a:cubicBezTo>
                <a:lnTo>
                  <a:pt x="1477535" y="364555"/>
                </a:lnTo>
                <a:lnTo>
                  <a:pt x="1534081" y="341178"/>
                </a:lnTo>
                <a:cubicBezTo>
                  <a:pt x="1543293" y="352864"/>
                  <a:pt x="1550932" y="365611"/>
                  <a:pt x="1556279" y="379703"/>
                </a:cubicBezTo>
                <a:lnTo>
                  <a:pt x="1520722" y="409438"/>
                </a:lnTo>
                <a:lnTo>
                  <a:pt x="1607813" y="374758"/>
                </a:lnTo>
                <a:lnTo>
                  <a:pt x="1563125" y="409527"/>
                </a:lnTo>
                <a:lnTo>
                  <a:pt x="1572016" y="406727"/>
                </a:lnTo>
                <a:cubicBezTo>
                  <a:pt x="1580218" y="419028"/>
                  <a:pt x="1586723" y="432298"/>
                  <a:pt x="1590802" y="446744"/>
                </a:cubicBezTo>
                <a:lnTo>
                  <a:pt x="1539242" y="482641"/>
                </a:lnTo>
                <a:lnTo>
                  <a:pt x="1600026" y="470675"/>
                </a:lnTo>
                <a:cubicBezTo>
                  <a:pt x="1606831" y="483910"/>
                  <a:pt x="1611841" y="497925"/>
                  <a:pt x="1614308" y="512844"/>
                </a:cubicBezTo>
                <a:lnTo>
                  <a:pt x="1594268" y="523773"/>
                </a:lnTo>
                <a:lnTo>
                  <a:pt x="1688938" y="503951"/>
                </a:lnTo>
                <a:lnTo>
                  <a:pt x="1616034" y="541503"/>
                </a:lnTo>
                <a:lnTo>
                  <a:pt x="1626140" y="540399"/>
                </a:lnTo>
                <a:lnTo>
                  <a:pt x="1633991" y="561205"/>
                </a:lnTo>
                <a:cubicBezTo>
                  <a:pt x="1635901" y="568376"/>
                  <a:pt x="1637700" y="575549"/>
                  <a:pt x="1637531" y="583160"/>
                </a:cubicBezTo>
                <a:lnTo>
                  <a:pt x="1575287" y="610350"/>
                </a:lnTo>
                <a:lnTo>
                  <a:pt x="1639154" y="610562"/>
                </a:lnTo>
                <a:lnTo>
                  <a:pt x="1644675" y="632271"/>
                </a:lnTo>
                <a:lnTo>
                  <a:pt x="1645437" y="647700"/>
                </a:lnTo>
                <a:lnTo>
                  <a:pt x="1738898" y="644128"/>
                </a:lnTo>
                <a:lnTo>
                  <a:pt x="1624480" y="679440"/>
                </a:lnTo>
                <a:lnTo>
                  <a:pt x="1653468" y="681983"/>
                </a:lnTo>
                <a:cubicBezTo>
                  <a:pt x="1657116" y="696545"/>
                  <a:pt x="1658075" y="711291"/>
                  <a:pt x="1657079" y="726043"/>
                </a:cubicBezTo>
                <a:lnTo>
                  <a:pt x="1584670" y="741892"/>
                </a:lnTo>
                <a:lnTo>
                  <a:pt x="1650763" y="755348"/>
                </a:lnTo>
                <a:lnTo>
                  <a:pt x="1650175" y="776190"/>
                </a:lnTo>
                <a:lnTo>
                  <a:pt x="1755762" y="789910"/>
                </a:lnTo>
                <a:lnTo>
                  <a:pt x="1598537" y="810341"/>
                </a:lnTo>
                <a:lnTo>
                  <a:pt x="1653006" y="826230"/>
                </a:lnTo>
                <a:cubicBezTo>
                  <a:pt x="1653686" y="841181"/>
                  <a:pt x="1651731" y="855819"/>
                  <a:pt x="1647912" y="870114"/>
                </a:cubicBezTo>
                <a:lnTo>
                  <a:pt x="1567811" y="871649"/>
                </a:lnTo>
                <a:lnTo>
                  <a:pt x="1634443" y="899667"/>
                </a:lnTo>
                <a:lnTo>
                  <a:pt x="1633635" y="903206"/>
                </a:lnTo>
                <a:lnTo>
                  <a:pt x="1738898" y="935692"/>
                </a:lnTo>
                <a:lnTo>
                  <a:pt x="1627196" y="931423"/>
                </a:lnTo>
                <a:cubicBezTo>
                  <a:pt x="1627284" y="935582"/>
                  <a:pt x="1625982" y="939318"/>
                  <a:pt x="1624551" y="943015"/>
                </a:cubicBezTo>
                <a:lnTo>
                  <a:pt x="1566684" y="937582"/>
                </a:lnTo>
                <a:lnTo>
                  <a:pt x="1624366" y="967626"/>
                </a:lnTo>
                <a:cubicBezTo>
                  <a:pt x="1621930" y="982351"/>
                  <a:pt x="1617148" y="996331"/>
                  <a:pt x="1610480" y="1009586"/>
                </a:cubicBezTo>
                <a:lnTo>
                  <a:pt x="1533484" y="995796"/>
                </a:lnTo>
                <a:lnTo>
                  <a:pt x="1688938" y="1075869"/>
                </a:lnTo>
                <a:lnTo>
                  <a:pt x="1583224" y="1053734"/>
                </a:lnTo>
                <a:cubicBezTo>
                  <a:pt x="1581212" y="1062728"/>
                  <a:pt x="1576937" y="1070733"/>
                  <a:pt x="1571990" y="1078386"/>
                </a:cubicBezTo>
                <a:lnTo>
                  <a:pt x="1522335" y="1063513"/>
                </a:lnTo>
                <a:lnTo>
                  <a:pt x="1568721" y="1100760"/>
                </a:lnTo>
                <a:cubicBezTo>
                  <a:pt x="1563273" y="1114613"/>
                  <a:pt x="1555864" y="1127403"/>
                  <a:pt x="1546557" y="1139021"/>
                </a:cubicBezTo>
                <a:lnTo>
                  <a:pt x="1498949" y="1120360"/>
                </a:lnTo>
                <a:lnTo>
                  <a:pt x="1607813" y="1205062"/>
                </a:lnTo>
                <a:lnTo>
                  <a:pt x="1517406" y="1169063"/>
                </a:lnTo>
                <a:cubicBezTo>
                  <a:pt x="1511478" y="1180883"/>
                  <a:pt x="1503523" y="1191350"/>
                  <a:pt x="1494187" y="1200726"/>
                </a:cubicBezTo>
                <a:lnTo>
                  <a:pt x="1453419" y="1179085"/>
                </a:lnTo>
                <a:lnTo>
                  <a:pt x="1488240" y="1220603"/>
                </a:lnTo>
                <a:cubicBezTo>
                  <a:pt x="1480058" y="1232981"/>
                  <a:pt x="1470310" y="1244085"/>
                  <a:pt x="1458749" y="1253524"/>
                </a:cubicBezTo>
                <a:lnTo>
                  <a:pt x="1422799" y="1230485"/>
                </a:lnTo>
                <a:lnTo>
                  <a:pt x="1498637" y="1318298"/>
                </a:lnTo>
                <a:lnTo>
                  <a:pt x="1424748" y="1272064"/>
                </a:lnTo>
                <a:lnTo>
                  <a:pt x="1427221" y="1275805"/>
                </a:lnTo>
                <a:cubicBezTo>
                  <a:pt x="1417724" y="1287271"/>
                  <a:pt x="1406809" y="1297286"/>
                  <a:pt x="1394274" y="1305429"/>
                </a:cubicBezTo>
                <a:lnTo>
                  <a:pt x="1362172" y="1279230"/>
                </a:lnTo>
                <a:lnTo>
                  <a:pt x="1385873" y="1322459"/>
                </a:lnTo>
                <a:cubicBezTo>
                  <a:pt x="1375372" y="1332883"/>
                  <a:pt x="1363648" y="1341861"/>
                  <a:pt x="1350339" y="1348709"/>
                </a:cubicBezTo>
                <a:lnTo>
                  <a:pt x="1309803" y="1309695"/>
                </a:lnTo>
                <a:lnTo>
                  <a:pt x="1365605" y="1411229"/>
                </a:lnTo>
                <a:lnTo>
                  <a:pt x="1312345" y="1361632"/>
                </a:lnTo>
                <a:lnTo>
                  <a:pt x="1314220" y="1366209"/>
                </a:lnTo>
                <a:cubicBezTo>
                  <a:pt x="1302630" y="1375460"/>
                  <a:pt x="1289983" y="1383123"/>
                  <a:pt x="1275996" y="1388477"/>
                </a:cubicBezTo>
                <a:lnTo>
                  <a:pt x="1252025" y="1359453"/>
                </a:lnTo>
                <a:lnTo>
                  <a:pt x="1265456" y="1402084"/>
                </a:lnTo>
                <a:cubicBezTo>
                  <a:pt x="1253155" y="1410287"/>
                  <a:pt x="1239886" y="1416791"/>
                  <a:pt x="1225438" y="1420870"/>
                </a:cubicBezTo>
                <a:lnTo>
                  <a:pt x="1176237" y="1350200"/>
                </a:lnTo>
                <a:lnTo>
                  <a:pt x="1213829" y="1480283"/>
                </a:lnTo>
                <a:lnTo>
                  <a:pt x="1180904" y="1433970"/>
                </a:lnTo>
                <a:cubicBezTo>
                  <a:pt x="1169400" y="1440259"/>
                  <a:pt x="1156980" y="1444445"/>
                  <a:pt x="1143849" y="1446621"/>
                </a:cubicBezTo>
                <a:lnTo>
                  <a:pt x="1127406" y="1416151"/>
                </a:lnTo>
                <a:lnTo>
                  <a:pt x="1131784" y="1456208"/>
                </a:lnTo>
                <a:lnTo>
                  <a:pt x="1110977" y="1464060"/>
                </a:lnTo>
                <a:cubicBezTo>
                  <a:pt x="1103807" y="1465970"/>
                  <a:pt x="1096634" y="1467768"/>
                  <a:pt x="1089022" y="1467600"/>
                </a:cubicBezTo>
                <a:lnTo>
                  <a:pt x="1046951" y="1371287"/>
                </a:lnTo>
                <a:lnTo>
                  <a:pt x="1046825" y="1471432"/>
                </a:lnTo>
                <a:lnTo>
                  <a:pt x="1046442" y="1471530"/>
                </a:lnTo>
                <a:lnTo>
                  <a:pt x="1049147" y="1522809"/>
                </a:lnTo>
                <a:lnTo>
                  <a:pt x="1029185" y="1475944"/>
                </a:lnTo>
                <a:lnTo>
                  <a:pt x="1025270" y="1476945"/>
                </a:lnTo>
                <a:cubicBezTo>
                  <a:pt x="1017929" y="1478048"/>
                  <a:pt x="1010598" y="1479039"/>
                  <a:pt x="1003047" y="1478013"/>
                </a:cubicBezTo>
                <a:lnTo>
                  <a:pt x="993418" y="1446848"/>
                </a:lnTo>
                <a:lnTo>
                  <a:pt x="990200" y="1483536"/>
                </a:lnTo>
                <a:cubicBezTo>
                  <a:pt x="975638" y="1487185"/>
                  <a:pt x="960891" y="1488143"/>
                  <a:pt x="946140" y="1487148"/>
                </a:cubicBezTo>
                <a:lnTo>
                  <a:pt x="923101" y="1381887"/>
                </a:lnTo>
                <a:lnTo>
                  <a:pt x="903017" y="1482823"/>
                </a:lnTo>
                <a:lnTo>
                  <a:pt x="887711" y="1482355"/>
                </a:lnTo>
                <a:lnTo>
                  <a:pt x="877881" y="1537164"/>
                </a:lnTo>
                <a:lnTo>
                  <a:pt x="867942" y="1481751"/>
                </a:lnTo>
                <a:cubicBezTo>
                  <a:pt x="864795" y="1482482"/>
                  <a:pt x="861794" y="1482018"/>
                  <a:pt x="858802" y="1481472"/>
                </a:cubicBezTo>
                <a:lnTo>
                  <a:pt x="855525" y="1450264"/>
                </a:lnTo>
                <a:lnTo>
                  <a:pt x="845953" y="1483074"/>
                </a:lnTo>
                <a:cubicBezTo>
                  <a:pt x="831002" y="1483754"/>
                  <a:pt x="816365" y="1481799"/>
                  <a:pt x="802068" y="1477980"/>
                </a:cubicBezTo>
                <a:lnTo>
                  <a:pt x="799970" y="1368462"/>
                </a:lnTo>
                <a:lnTo>
                  <a:pt x="759617" y="1466102"/>
                </a:lnTo>
                <a:lnTo>
                  <a:pt x="733375" y="1459983"/>
                </a:lnTo>
                <a:lnTo>
                  <a:pt x="706615" y="1522809"/>
                </a:lnTo>
                <a:lnTo>
                  <a:pt x="710859" y="1442334"/>
                </a:lnTo>
                <a:lnTo>
                  <a:pt x="704557" y="1454435"/>
                </a:lnTo>
                <a:cubicBezTo>
                  <a:pt x="689832" y="1451999"/>
                  <a:pt x="675853" y="1447216"/>
                  <a:pt x="662597" y="1440548"/>
                </a:cubicBezTo>
                <a:lnTo>
                  <a:pt x="682125" y="1331510"/>
                </a:lnTo>
                <a:lnTo>
                  <a:pt x="622149" y="1421499"/>
                </a:lnTo>
                <a:lnTo>
                  <a:pt x="593245" y="1408106"/>
                </a:lnTo>
                <a:lnTo>
                  <a:pt x="541933" y="1480283"/>
                </a:lnTo>
                <a:lnTo>
                  <a:pt x="566335" y="1395841"/>
                </a:lnTo>
                <a:cubicBezTo>
                  <a:pt x="554235" y="1391365"/>
                  <a:pt x="543255" y="1384711"/>
                  <a:pt x="533162" y="1376625"/>
                </a:cubicBezTo>
                <a:lnTo>
                  <a:pt x="573956" y="1272552"/>
                </a:lnTo>
                <a:lnTo>
                  <a:pt x="495869" y="1350798"/>
                </a:lnTo>
                <a:lnTo>
                  <a:pt x="473179" y="1333917"/>
                </a:lnTo>
                <a:lnTo>
                  <a:pt x="390157" y="1411229"/>
                </a:lnTo>
                <a:lnTo>
                  <a:pt x="444641" y="1312092"/>
                </a:lnTo>
                <a:cubicBezTo>
                  <a:pt x="434631" y="1305971"/>
                  <a:pt x="426124" y="1297961"/>
                  <a:pt x="418660" y="1288817"/>
                </a:cubicBezTo>
                <a:lnTo>
                  <a:pt x="479477" y="1193918"/>
                </a:lnTo>
                <a:lnTo>
                  <a:pt x="385534" y="1256739"/>
                </a:lnTo>
                <a:lnTo>
                  <a:pt x="374811" y="1244659"/>
                </a:lnTo>
                <a:lnTo>
                  <a:pt x="257125" y="1318298"/>
                </a:lnTo>
                <a:lnTo>
                  <a:pt x="347786" y="1213320"/>
                </a:lnTo>
                <a:cubicBezTo>
                  <a:pt x="338002" y="1203723"/>
                  <a:pt x="329822" y="1192746"/>
                  <a:pt x="323473" y="1180408"/>
                </a:cubicBezTo>
                <a:lnTo>
                  <a:pt x="394068" y="1107058"/>
                </a:lnTo>
                <a:lnTo>
                  <a:pt x="147949" y="1205062"/>
                </a:lnTo>
                <a:lnTo>
                  <a:pt x="274593" y="1106526"/>
                </a:lnTo>
                <a:cubicBezTo>
                  <a:pt x="273914" y="1105878"/>
                  <a:pt x="273602" y="1105081"/>
                  <a:pt x="273298" y="1104279"/>
                </a:cubicBezTo>
                <a:lnTo>
                  <a:pt x="292031" y="1088615"/>
                </a:lnTo>
                <a:lnTo>
                  <a:pt x="270098" y="1095524"/>
                </a:lnTo>
                <a:cubicBezTo>
                  <a:pt x="261896" y="1083223"/>
                  <a:pt x="255392" y="1069955"/>
                  <a:pt x="251313" y="1055506"/>
                </a:cubicBezTo>
                <a:lnTo>
                  <a:pt x="288834" y="1029385"/>
                </a:lnTo>
                <a:lnTo>
                  <a:pt x="66824" y="1075869"/>
                </a:lnTo>
                <a:lnTo>
                  <a:pt x="223421" y="995207"/>
                </a:lnTo>
                <a:cubicBezTo>
                  <a:pt x="218908" y="987854"/>
                  <a:pt x="216675" y="979643"/>
                  <a:pt x="215269" y="971138"/>
                </a:cubicBezTo>
                <a:lnTo>
                  <a:pt x="236386" y="959622"/>
                </a:lnTo>
                <a:lnTo>
                  <a:pt x="215974" y="961852"/>
                </a:lnTo>
                <a:lnTo>
                  <a:pt x="208123" y="941046"/>
                </a:lnTo>
                <a:lnTo>
                  <a:pt x="206093" y="928460"/>
                </a:lnTo>
                <a:lnTo>
                  <a:pt x="16864" y="935692"/>
                </a:lnTo>
                <a:lnTo>
                  <a:pt x="218341" y="873512"/>
                </a:lnTo>
                <a:lnTo>
                  <a:pt x="190422" y="873420"/>
                </a:lnTo>
                <a:lnTo>
                  <a:pt x="184902" y="851711"/>
                </a:lnTo>
                <a:lnTo>
                  <a:pt x="183797" y="829338"/>
                </a:lnTo>
                <a:lnTo>
                  <a:pt x="207597" y="821930"/>
                </a:lnTo>
                <a:lnTo>
                  <a:pt x="188648" y="820268"/>
                </a:lnTo>
                <a:lnTo>
                  <a:pt x="188163" y="814361"/>
                </a:lnTo>
                <a:lnTo>
                  <a:pt x="0" y="789910"/>
                </a:lnTo>
                <a:lnTo>
                  <a:pt x="292864" y="751853"/>
                </a:lnTo>
                <a:lnTo>
                  <a:pt x="178816" y="728634"/>
                </a:lnTo>
                <a:lnTo>
                  <a:pt x="179779" y="694407"/>
                </a:lnTo>
                <a:lnTo>
                  <a:pt x="16864" y="644128"/>
                </a:lnTo>
                <a:lnTo>
                  <a:pt x="192033" y="650822"/>
                </a:lnTo>
                <a:cubicBezTo>
                  <a:pt x="191288" y="644377"/>
                  <a:pt x="192576" y="638226"/>
                  <a:pt x="194202" y="632137"/>
                </a:cubicBezTo>
                <a:lnTo>
                  <a:pt x="303865" y="630036"/>
                </a:lnTo>
                <a:lnTo>
                  <a:pt x="195134" y="584316"/>
                </a:lnTo>
                <a:lnTo>
                  <a:pt x="198048" y="571544"/>
                </a:lnTo>
                <a:lnTo>
                  <a:pt x="66824" y="503951"/>
                </a:lnTo>
                <a:lnTo>
                  <a:pt x="220725" y="536175"/>
                </a:lnTo>
                <a:lnTo>
                  <a:pt x="217749" y="534625"/>
                </a:lnTo>
                <a:cubicBezTo>
                  <a:pt x="220184" y="519901"/>
                  <a:pt x="224967" y="505922"/>
                  <a:pt x="231634" y="492665"/>
                </a:cubicBezTo>
                <a:lnTo>
                  <a:pt x="319778" y="508451"/>
                </a:lnTo>
                <a:lnTo>
                  <a:pt x="242085" y="448001"/>
                </a:lnTo>
                <a:lnTo>
                  <a:pt x="239165" y="446026"/>
                </a:lnTo>
                <a:lnTo>
                  <a:pt x="239265" y="445806"/>
                </a:lnTo>
                <a:lnTo>
                  <a:pt x="147949" y="374758"/>
                </a:lnTo>
                <a:lnTo>
                  <a:pt x="252643" y="416447"/>
                </a:lnTo>
                <a:cubicBezTo>
                  <a:pt x="253395" y="412347"/>
                  <a:pt x="255427" y="408938"/>
                  <a:pt x="257587" y="405596"/>
                </a:cubicBezTo>
                <a:lnTo>
                  <a:pt x="290950" y="415588"/>
                </a:lnTo>
                <a:lnTo>
                  <a:pt x="273393" y="401491"/>
                </a:lnTo>
                <a:cubicBezTo>
                  <a:pt x="278841" y="387640"/>
                  <a:pt x="286252" y="374847"/>
                  <a:pt x="295558" y="363230"/>
                </a:cubicBezTo>
                <a:lnTo>
                  <a:pt x="370245" y="392505"/>
                </a:lnTo>
                <a:lnTo>
                  <a:pt x="257125" y="261522"/>
                </a:lnTo>
                <a:lnTo>
                  <a:pt x="321698" y="301927"/>
                </a:lnTo>
                <a:cubicBezTo>
                  <a:pt x="324871" y="294680"/>
                  <a:pt x="329892" y="288778"/>
                  <a:pt x="335391" y="283255"/>
                </a:cubicBezTo>
                <a:lnTo>
                  <a:pt x="371136" y="302231"/>
                </a:lnTo>
                <a:lnTo>
                  <a:pt x="353874" y="281648"/>
                </a:lnTo>
                <a:cubicBezTo>
                  <a:pt x="362057" y="269269"/>
                  <a:pt x="371804" y="258166"/>
                  <a:pt x="383365" y="248729"/>
                </a:cubicBezTo>
                <a:lnTo>
                  <a:pt x="461837" y="299016"/>
                </a:lnTo>
                <a:lnTo>
                  <a:pt x="459024" y="293899"/>
                </a:lnTo>
                <a:lnTo>
                  <a:pt x="402355" y="208176"/>
                </a:lnTo>
                <a:lnTo>
                  <a:pt x="408752" y="202425"/>
                </a:lnTo>
                <a:lnTo>
                  <a:pt x="390157" y="168591"/>
                </a:lnTo>
                <a:lnTo>
                  <a:pt x="417777" y="194311"/>
                </a:lnTo>
                <a:cubicBezTo>
                  <a:pt x="422422" y="187748"/>
                  <a:pt x="428633" y="182886"/>
                  <a:pt x="435303" y="178553"/>
                </a:cubicBezTo>
                <a:lnTo>
                  <a:pt x="471968" y="208475"/>
                </a:lnTo>
                <a:lnTo>
                  <a:pt x="456240" y="179792"/>
                </a:lnTo>
                <a:cubicBezTo>
                  <a:pt x="466743" y="169368"/>
                  <a:pt x="478467" y="160389"/>
                  <a:pt x="491776" y="153542"/>
                </a:cubicBezTo>
                <a:lnTo>
                  <a:pt x="554896" y="214292"/>
                </a:lnTo>
                <a:lnTo>
                  <a:pt x="515357" y="117772"/>
                </a:lnTo>
                <a:lnTo>
                  <a:pt x="542614" y="101895"/>
                </a:lnTo>
                <a:lnTo>
                  <a:pt x="541933" y="99537"/>
                </a:lnTo>
                <a:lnTo>
                  <a:pt x="543317" y="101485"/>
                </a:lnTo>
                <a:cubicBezTo>
                  <a:pt x="546243" y="98513"/>
                  <a:pt x="549866" y="96928"/>
                  <a:pt x="553583" y="95505"/>
                </a:cubicBezTo>
                <a:lnTo>
                  <a:pt x="588515" y="137803"/>
                </a:lnTo>
                <a:lnTo>
                  <a:pt x="576658" y="100167"/>
                </a:lnTo>
                <a:cubicBezTo>
                  <a:pt x="588959" y="91964"/>
                  <a:pt x="602229" y="85460"/>
                  <a:pt x="616676" y="81381"/>
                </a:cubicBezTo>
                <a:lnTo>
                  <a:pt x="662660" y="147429"/>
                </a:lnTo>
                <a:lnTo>
                  <a:pt x="643866" y="51653"/>
                </a:lnTo>
                <a:cubicBezTo>
                  <a:pt x="657001" y="44830"/>
                  <a:pt x="670913" y="39815"/>
                  <a:pt x="685728" y="3736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D</a:t>
            </a:r>
            <a:endParaRPr lang="zh-CN" altLang="en-US" sz="3200" dirty="0"/>
          </a:p>
        </p:txBody>
      </p:sp>
      <p:sp>
        <p:nvSpPr>
          <p:cNvPr id="78" name="三十二角星 77"/>
          <p:cNvSpPr/>
          <p:nvPr/>
        </p:nvSpPr>
        <p:spPr>
          <a:xfrm rot="895006">
            <a:off x="2574531" y="1999459"/>
            <a:ext cx="1755762" cy="1494508"/>
          </a:xfrm>
          <a:prstGeom prst="star32">
            <a:avLst>
              <a:gd name="adj" fmla="val 30539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A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049937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右箭头 1"/>
          <p:cNvSpPr/>
          <p:nvPr/>
        </p:nvSpPr>
        <p:spPr>
          <a:xfrm>
            <a:off x="5092474" y="2577280"/>
            <a:ext cx="487638" cy="325310"/>
          </a:xfrm>
          <a:custGeom>
            <a:avLst/>
            <a:gdLst>
              <a:gd name="connsiteX0" fmla="*/ 0 w 6367404"/>
              <a:gd name="connsiteY0" fmla="*/ 788487 h 3153948"/>
              <a:gd name="connsiteX1" fmla="*/ 4790430 w 6367404"/>
              <a:gd name="connsiteY1" fmla="*/ 788487 h 3153948"/>
              <a:gd name="connsiteX2" fmla="*/ 4790430 w 6367404"/>
              <a:gd name="connsiteY2" fmla="*/ 0 h 3153948"/>
              <a:gd name="connsiteX3" fmla="*/ 6367404 w 6367404"/>
              <a:gd name="connsiteY3" fmla="*/ 1576974 h 3153948"/>
              <a:gd name="connsiteX4" fmla="*/ 4790430 w 6367404"/>
              <a:gd name="connsiteY4" fmla="*/ 3153948 h 3153948"/>
              <a:gd name="connsiteX5" fmla="*/ 4790430 w 6367404"/>
              <a:gd name="connsiteY5" fmla="*/ 2365461 h 3153948"/>
              <a:gd name="connsiteX6" fmla="*/ 0 w 6367404"/>
              <a:gd name="connsiteY6" fmla="*/ 2365461 h 3153948"/>
              <a:gd name="connsiteX7" fmla="*/ 0 w 6367404"/>
              <a:gd name="connsiteY7" fmla="*/ 788487 h 3153948"/>
              <a:gd name="connsiteX0" fmla="*/ 0 w 6367508"/>
              <a:gd name="connsiteY0" fmla="*/ 788487 h 3153948"/>
              <a:gd name="connsiteX1" fmla="*/ 4790430 w 6367508"/>
              <a:gd name="connsiteY1" fmla="*/ 788487 h 3153948"/>
              <a:gd name="connsiteX2" fmla="*/ 4790430 w 6367508"/>
              <a:gd name="connsiteY2" fmla="*/ 0 h 3153948"/>
              <a:gd name="connsiteX3" fmla="*/ 6367404 w 6367508"/>
              <a:gd name="connsiteY3" fmla="*/ 1576974 h 3153948"/>
              <a:gd name="connsiteX4" fmla="*/ 4790430 w 6367508"/>
              <a:gd name="connsiteY4" fmla="*/ 3153948 h 3153948"/>
              <a:gd name="connsiteX5" fmla="*/ 4790430 w 6367508"/>
              <a:gd name="connsiteY5" fmla="*/ 2365461 h 3153948"/>
              <a:gd name="connsiteX6" fmla="*/ 0 w 6367508"/>
              <a:gd name="connsiteY6" fmla="*/ 2365461 h 3153948"/>
              <a:gd name="connsiteX7" fmla="*/ 0 w 6367508"/>
              <a:gd name="connsiteY7" fmla="*/ 788487 h 3153948"/>
              <a:gd name="connsiteX0" fmla="*/ 215152 w 6582660"/>
              <a:gd name="connsiteY0" fmla="*/ 788487 h 3153948"/>
              <a:gd name="connsiteX1" fmla="*/ 5005582 w 6582660"/>
              <a:gd name="connsiteY1" fmla="*/ 788487 h 3153948"/>
              <a:gd name="connsiteX2" fmla="*/ 5005582 w 6582660"/>
              <a:gd name="connsiteY2" fmla="*/ 0 h 3153948"/>
              <a:gd name="connsiteX3" fmla="*/ 6582556 w 6582660"/>
              <a:gd name="connsiteY3" fmla="*/ 1576974 h 3153948"/>
              <a:gd name="connsiteX4" fmla="*/ 5005582 w 6582660"/>
              <a:gd name="connsiteY4" fmla="*/ 3153948 h 3153948"/>
              <a:gd name="connsiteX5" fmla="*/ 5005582 w 6582660"/>
              <a:gd name="connsiteY5" fmla="*/ 2365461 h 3153948"/>
              <a:gd name="connsiteX6" fmla="*/ 215152 w 6582660"/>
              <a:gd name="connsiteY6" fmla="*/ 2365461 h 3153948"/>
              <a:gd name="connsiteX7" fmla="*/ 215152 w 6582660"/>
              <a:gd name="connsiteY7" fmla="*/ 788487 h 3153948"/>
              <a:gd name="connsiteX0" fmla="*/ 338326 w 6705834"/>
              <a:gd name="connsiteY0" fmla="*/ 788487 h 3153948"/>
              <a:gd name="connsiteX1" fmla="*/ 5128756 w 6705834"/>
              <a:gd name="connsiteY1" fmla="*/ 788487 h 3153948"/>
              <a:gd name="connsiteX2" fmla="*/ 5128756 w 6705834"/>
              <a:gd name="connsiteY2" fmla="*/ 0 h 3153948"/>
              <a:gd name="connsiteX3" fmla="*/ 6705730 w 6705834"/>
              <a:gd name="connsiteY3" fmla="*/ 1576974 h 3153948"/>
              <a:gd name="connsiteX4" fmla="*/ 5128756 w 6705834"/>
              <a:gd name="connsiteY4" fmla="*/ 3153948 h 3153948"/>
              <a:gd name="connsiteX5" fmla="*/ 5128756 w 6705834"/>
              <a:gd name="connsiteY5" fmla="*/ 2365461 h 3153948"/>
              <a:gd name="connsiteX6" fmla="*/ 338326 w 6705834"/>
              <a:gd name="connsiteY6" fmla="*/ 2365461 h 3153948"/>
              <a:gd name="connsiteX7" fmla="*/ 338326 w 6705834"/>
              <a:gd name="connsiteY7" fmla="*/ 788487 h 3153948"/>
              <a:gd name="connsiteX0" fmla="*/ 338326 w 6705811"/>
              <a:gd name="connsiteY0" fmla="*/ 788569 h 3154030"/>
              <a:gd name="connsiteX1" fmla="*/ 5128756 w 6705811"/>
              <a:gd name="connsiteY1" fmla="*/ 788569 h 3154030"/>
              <a:gd name="connsiteX2" fmla="*/ 5128756 w 6705811"/>
              <a:gd name="connsiteY2" fmla="*/ 82 h 3154030"/>
              <a:gd name="connsiteX3" fmla="*/ 6705730 w 6705811"/>
              <a:gd name="connsiteY3" fmla="*/ 1577056 h 3154030"/>
              <a:gd name="connsiteX4" fmla="*/ 5128756 w 6705811"/>
              <a:gd name="connsiteY4" fmla="*/ 3154030 h 3154030"/>
              <a:gd name="connsiteX5" fmla="*/ 5128756 w 6705811"/>
              <a:gd name="connsiteY5" fmla="*/ 2365543 h 3154030"/>
              <a:gd name="connsiteX6" fmla="*/ 338326 w 6705811"/>
              <a:gd name="connsiteY6" fmla="*/ 2365543 h 3154030"/>
              <a:gd name="connsiteX7" fmla="*/ 338326 w 6705811"/>
              <a:gd name="connsiteY7" fmla="*/ 788569 h 3154030"/>
              <a:gd name="connsiteX0" fmla="*/ 338326 w 6705811"/>
              <a:gd name="connsiteY0" fmla="*/ 788569 h 3154030"/>
              <a:gd name="connsiteX1" fmla="*/ 5128756 w 6705811"/>
              <a:gd name="connsiteY1" fmla="*/ 788569 h 3154030"/>
              <a:gd name="connsiteX2" fmla="*/ 5128756 w 6705811"/>
              <a:gd name="connsiteY2" fmla="*/ 82 h 3154030"/>
              <a:gd name="connsiteX3" fmla="*/ 6705730 w 6705811"/>
              <a:gd name="connsiteY3" fmla="*/ 1577056 h 3154030"/>
              <a:gd name="connsiteX4" fmla="*/ 5128756 w 6705811"/>
              <a:gd name="connsiteY4" fmla="*/ 3154030 h 3154030"/>
              <a:gd name="connsiteX5" fmla="*/ 5128756 w 6705811"/>
              <a:gd name="connsiteY5" fmla="*/ 2365543 h 3154030"/>
              <a:gd name="connsiteX6" fmla="*/ 338326 w 6705811"/>
              <a:gd name="connsiteY6" fmla="*/ 2365543 h 3154030"/>
              <a:gd name="connsiteX7" fmla="*/ 338326 w 6705811"/>
              <a:gd name="connsiteY7" fmla="*/ 788569 h 3154030"/>
              <a:gd name="connsiteX0" fmla="*/ 338326 w 6705811"/>
              <a:gd name="connsiteY0" fmla="*/ 788569 h 3154112"/>
              <a:gd name="connsiteX1" fmla="*/ 5128756 w 6705811"/>
              <a:gd name="connsiteY1" fmla="*/ 788569 h 3154112"/>
              <a:gd name="connsiteX2" fmla="*/ 5128756 w 6705811"/>
              <a:gd name="connsiteY2" fmla="*/ 82 h 3154112"/>
              <a:gd name="connsiteX3" fmla="*/ 6705730 w 6705811"/>
              <a:gd name="connsiteY3" fmla="*/ 1577056 h 3154112"/>
              <a:gd name="connsiteX4" fmla="*/ 5128756 w 6705811"/>
              <a:gd name="connsiteY4" fmla="*/ 3154030 h 3154112"/>
              <a:gd name="connsiteX5" fmla="*/ 5128756 w 6705811"/>
              <a:gd name="connsiteY5" fmla="*/ 2365543 h 3154112"/>
              <a:gd name="connsiteX6" fmla="*/ 338326 w 6705811"/>
              <a:gd name="connsiteY6" fmla="*/ 2365543 h 3154112"/>
              <a:gd name="connsiteX7" fmla="*/ 338326 w 6705811"/>
              <a:gd name="connsiteY7" fmla="*/ 788569 h 3154112"/>
              <a:gd name="connsiteX0" fmla="*/ 338326 w 6705811"/>
              <a:gd name="connsiteY0" fmla="*/ 788569 h 3155430"/>
              <a:gd name="connsiteX1" fmla="*/ 5128756 w 6705811"/>
              <a:gd name="connsiteY1" fmla="*/ 788569 h 3155430"/>
              <a:gd name="connsiteX2" fmla="*/ 5128756 w 6705811"/>
              <a:gd name="connsiteY2" fmla="*/ 82 h 3155430"/>
              <a:gd name="connsiteX3" fmla="*/ 6705730 w 6705811"/>
              <a:gd name="connsiteY3" fmla="*/ 1577056 h 3155430"/>
              <a:gd name="connsiteX4" fmla="*/ 5128756 w 6705811"/>
              <a:gd name="connsiteY4" fmla="*/ 3154030 h 3155430"/>
              <a:gd name="connsiteX5" fmla="*/ 5128756 w 6705811"/>
              <a:gd name="connsiteY5" fmla="*/ 2365543 h 3155430"/>
              <a:gd name="connsiteX6" fmla="*/ 338326 w 6705811"/>
              <a:gd name="connsiteY6" fmla="*/ 2365543 h 3155430"/>
              <a:gd name="connsiteX7" fmla="*/ 338326 w 6705811"/>
              <a:gd name="connsiteY7" fmla="*/ 788569 h 3155430"/>
              <a:gd name="connsiteX0" fmla="*/ 573213 w 6940698"/>
              <a:gd name="connsiteY0" fmla="*/ 788569 h 3155430"/>
              <a:gd name="connsiteX1" fmla="*/ 5363643 w 6940698"/>
              <a:gd name="connsiteY1" fmla="*/ 788569 h 3155430"/>
              <a:gd name="connsiteX2" fmla="*/ 5363643 w 6940698"/>
              <a:gd name="connsiteY2" fmla="*/ 82 h 3155430"/>
              <a:gd name="connsiteX3" fmla="*/ 6940617 w 6940698"/>
              <a:gd name="connsiteY3" fmla="*/ 1577056 h 3155430"/>
              <a:gd name="connsiteX4" fmla="*/ 5363643 w 6940698"/>
              <a:gd name="connsiteY4" fmla="*/ 3154030 h 3155430"/>
              <a:gd name="connsiteX5" fmla="*/ 5363643 w 6940698"/>
              <a:gd name="connsiteY5" fmla="*/ 2365543 h 3155430"/>
              <a:gd name="connsiteX6" fmla="*/ 573213 w 6940698"/>
              <a:gd name="connsiteY6" fmla="*/ 2365543 h 3155430"/>
              <a:gd name="connsiteX7" fmla="*/ 573213 w 6940698"/>
              <a:gd name="connsiteY7" fmla="*/ 788569 h 3155430"/>
              <a:gd name="connsiteX0" fmla="*/ 822329 w 7189814"/>
              <a:gd name="connsiteY0" fmla="*/ 788569 h 3155430"/>
              <a:gd name="connsiteX1" fmla="*/ 5612759 w 7189814"/>
              <a:gd name="connsiteY1" fmla="*/ 788569 h 3155430"/>
              <a:gd name="connsiteX2" fmla="*/ 5612759 w 7189814"/>
              <a:gd name="connsiteY2" fmla="*/ 82 h 3155430"/>
              <a:gd name="connsiteX3" fmla="*/ 7189733 w 7189814"/>
              <a:gd name="connsiteY3" fmla="*/ 1577056 h 3155430"/>
              <a:gd name="connsiteX4" fmla="*/ 5612759 w 7189814"/>
              <a:gd name="connsiteY4" fmla="*/ 3154030 h 3155430"/>
              <a:gd name="connsiteX5" fmla="*/ 5612759 w 7189814"/>
              <a:gd name="connsiteY5" fmla="*/ 2365543 h 3155430"/>
              <a:gd name="connsiteX6" fmla="*/ 822329 w 7189814"/>
              <a:gd name="connsiteY6" fmla="*/ 2365543 h 3155430"/>
              <a:gd name="connsiteX7" fmla="*/ 822329 w 7189814"/>
              <a:gd name="connsiteY7" fmla="*/ 788569 h 3155430"/>
              <a:gd name="connsiteX0" fmla="*/ 2110600 w 6456371"/>
              <a:gd name="connsiteY0" fmla="*/ 788571 h 3155430"/>
              <a:gd name="connsiteX1" fmla="*/ 4879316 w 6456371"/>
              <a:gd name="connsiteY1" fmla="*/ 788569 h 3155430"/>
              <a:gd name="connsiteX2" fmla="*/ 4879316 w 6456371"/>
              <a:gd name="connsiteY2" fmla="*/ 82 h 3155430"/>
              <a:gd name="connsiteX3" fmla="*/ 6456290 w 6456371"/>
              <a:gd name="connsiteY3" fmla="*/ 1577056 h 3155430"/>
              <a:gd name="connsiteX4" fmla="*/ 4879316 w 6456371"/>
              <a:gd name="connsiteY4" fmla="*/ 3154030 h 3155430"/>
              <a:gd name="connsiteX5" fmla="*/ 4879316 w 6456371"/>
              <a:gd name="connsiteY5" fmla="*/ 2365543 h 3155430"/>
              <a:gd name="connsiteX6" fmla="*/ 88886 w 6456371"/>
              <a:gd name="connsiteY6" fmla="*/ 2365543 h 3155430"/>
              <a:gd name="connsiteX7" fmla="*/ 2110600 w 6456371"/>
              <a:gd name="connsiteY7" fmla="*/ 788571 h 3155430"/>
              <a:gd name="connsiteX0" fmla="*/ 384207 w 4729978"/>
              <a:gd name="connsiteY0" fmla="*/ 788571 h 3155430"/>
              <a:gd name="connsiteX1" fmla="*/ 3152923 w 4729978"/>
              <a:gd name="connsiteY1" fmla="*/ 788569 h 3155430"/>
              <a:gd name="connsiteX2" fmla="*/ 3152923 w 4729978"/>
              <a:gd name="connsiteY2" fmla="*/ 82 h 3155430"/>
              <a:gd name="connsiteX3" fmla="*/ 4729897 w 4729978"/>
              <a:gd name="connsiteY3" fmla="*/ 1577056 h 3155430"/>
              <a:gd name="connsiteX4" fmla="*/ 3152923 w 4729978"/>
              <a:gd name="connsiteY4" fmla="*/ 3154030 h 3155430"/>
              <a:gd name="connsiteX5" fmla="*/ 3152923 w 4729978"/>
              <a:gd name="connsiteY5" fmla="*/ 2365543 h 3155430"/>
              <a:gd name="connsiteX6" fmla="*/ 318986 w 4729978"/>
              <a:gd name="connsiteY6" fmla="*/ 2430761 h 3155430"/>
              <a:gd name="connsiteX7" fmla="*/ 384207 w 4729978"/>
              <a:gd name="connsiteY7" fmla="*/ 788571 h 3155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29978" h="3155430">
                <a:moveTo>
                  <a:pt x="384207" y="788571"/>
                </a:moveTo>
                <a:cubicBezTo>
                  <a:pt x="856530" y="514872"/>
                  <a:pt x="1556113" y="788569"/>
                  <a:pt x="3152923" y="788569"/>
                </a:cubicBezTo>
                <a:cubicBezTo>
                  <a:pt x="3152923" y="525740"/>
                  <a:pt x="2897429" y="7416"/>
                  <a:pt x="3152923" y="82"/>
                </a:cubicBezTo>
                <a:cubicBezTo>
                  <a:pt x="3369299" y="-12142"/>
                  <a:pt x="4742121" y="1333786"/>
                  <a:pt x="4729897" y="1577056"/>
                </a:cubicBezTo>
                <a:cubicBezTo>
                  <a:pt x="4717673" y="1820326"/>
                  <a:pt x="3396193" y="3166254"/>
                  <a:pt x="3152923" y="3154030"/>
                </a:cubicBezTo>
                <a:cubicBezTo>
                  <a:pt x="2897429" y="3187037"/>
                  <a:pt x="3152923" y="2628372"/>
                  <a:pt x="3152923" y="2365543"/>
                </a:cubicBezTo>
                <a:cubicBezTo>
                  <a:pt x="1556113" y="2365543"/>
                  <a:pt x="780439" y="2693590"/>
                  <a:pt x="318986" y="2430761"/>
                </a:cubicBezTo>
                <a:cubicBezTo>
                  <a:pt x="-142467" y="2167932"/>
                  <a:pt x="-88116" y="1062270"/>
                  <a:pt x="384207" y="78857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三十二角星 75"/>
          <p:cNvSpPr/>
          <p:nvPr/>
        </p:nvSpPr>
        <p:spPr>
          <a:xfrm rot="895006">
            <a:off x="779822" y="2057622"/>
            <a:ext cx="1755762" cy="1537164"/>
          </a:xfrm>
          <a:custGeom>
            <a:avLst/>
            <a:gdLst/>
            <a:ahLst/>
            <a:cxnLst/>
            <a:rect l="l" t="t" r="r" b="b"/>
            <a:pathLst>
              <a:path w="1755762" h="1537164">
                <a:moveTo>
                  <a:pt x="685728" y="37361"/>
                </a:moveTo>
                <a:lnTo>
                  <a:pt x="707729" y="78134"/>
                </a:lnTo>
                <a:lnTo>
                  <a:pt x="706615" y="57011"/>
                </a:lnTo>
                <a:lnTo>
                  <a:pt x="713224" y="72528"/>
                </a:lnTo>
                <a:lnTo>
                  <a:pt x="710330" y="46043"/>
                </a:lnTo>
                <a:lnTo>
                  <a:pt x="731136" y="38191"/>
                </a:lnTo>
                <a:cubicBezTo>
                  <a:pt x="738307" y="36281"/>
                  <a:pt x="745481" y="34484"/>
                  <a:pt x="753091" y="34651"/>
                </a:cubicBezTo>
                <a:lnTo>
                  <a:pt x="782639" y="102293"/>
                </a:lnTo>
                <a:lnTo>
                  <a:pt x="782752" y="12549"/>
                </a:lnTo>
                <a:lnTo>
                  <a:pt x="804306" y="7037"/>
                </a:lnTo>
                <a:cubicBezTo>
                  <a:pt x="811648" y="5934"/>
                  <a:pt x="818980" y="4943"/>
                  <a:pt x="826529" y="5969"/>
                </a:cubicBezTo>
                <a:lnTo>
                  <a:pt x="847173" y="72779"/>
                </a:lnTo>
                <a:lnTo>
                  <a:pt x="851914" y="18715"/>
                </a:lnTo>
                <a:cubicBezTo>
                  <a:pt x="866477" y="15066"/>
                  <a:pt x="881223" y="14107"/>
                  <a:pt x="895974" y="15104"/>
                </a:cubicBezTo>
                <a:lnTo>
                  <a:pt x="910543" y="81659"/>
                </a:lnTo>
                <a:lnTo>
                  <a:pt x="926560" y="1159"/>
                </a:lnTo>
                <a:cubicBezTo>
                  <a:pt x="941444" y="-852"/>
                  <a:pt x="956214" y="-149"/>
                  <a:pt x="970775" y="2511"/>
                </a:cubicBezTo>
                <a:lnTo>
                  <a:pt x="978782" y="78753"/>
                </a:lnTo>
                <a:lnTo>
                  <a:pt x="996161" y="19177"/>
                </a:lnTo>
                <a:cubicBezTo>
                  <a:pt x="1011113" y="18496"/>
                  <a:pt x="1025750" y="20453"/>
                  <a:pt x="1040045" y="24271"/>
                </a:cubicBezTo>
                <a:lnTo>
                  <a:pt x="1041038" y="76050"/>
                </a:lnTo>
                <a:lnTo>
                  <a:pt x="1049147" y="57011"/>
                </a:lnTo>
                <a:lnTo>
                  <a:pt x="1048468" y="69884"/>
                </a:lnTo>
                <a:lnTo>
                  <a:pt x="1069961" y="17881"/>
                </a:lnTo>
                <a:cubicBezTo>
                  <a:pt x="1084906" y="18885"/>
                  <a:pt x="1099247" y="22493"/>
                  <a:pt x="1113043" y="27925"/>
                </a:cubicBezTo>
                <a:lnTo>
                  <a:pt x="1105697" y="108990"/>
                </a:lnTo>
                <a:lnTo>
                  <a:pt x="1137557" y="47817"/>
                </a:lnTo>
                <a:cubicBezTo>
                  <a:pt x="1152282" y="50252"/>
                  <a:pt x="1166262" y="55035"/>
                  <a:pt x="1179517" y="61703"/>
                </a:cubicBezTo>
                <a:lnTo>
                  <a:pt x="1169070" y="120035"/>
                </a:lnTo>
                <a:lnTo>
                  <a:pt x="1207428" y="62485"/>
                </a:lnTo>
                <a:cubicBezTo>
                  <a:pt x="1221804" y="66581"/>
                  <a:pt x="1235182" y="72944"/>
                  <a:pt x="1247629" y="81111"/>
                </a:cubicBezTo>
                <a:lnTo>
                  <a:pt x="1223975" y="161642"/>
                </a:lnTo>
                <a:lnTo>
                  <a:pt x="1270691" y="103462"/>
                </a:lnTo>
                <a:cubicBezTo>
                  <a:pt x="1284544" y="108909"/>
                  <a:pt x="1297335" y="116320"/>
                  <a:pt x="1308952" y="125626"/>
                </a:cubicBezTo>
                <a:lnTo>
                  <a:pt x="1288062" y="178924"/>
                </a:lnTo>
                <a:lnTo>
                  <a:pt x="1333709" y="133183"/>
                </a:lnTo>
                <a:cubicBezTo>
                  <a:pt x="1346887" y="140197"/>
                  <a:pt x="1358792" y="149056"/>
                  <a:pt x="1369322" y="159679"/>
                </a:cubicBezTo>
                <a:lnTo>
                  <a:pt x="1363778" y="170292"/>
                </a:lnTo>
                <a:lnTo>
                  <a:pt x="1365605" y="168591"/>
                </a:lnTo>
                <a:lnTo>
                  <a:pt x="1346644" y="203092"/>
                </a:lnTo>
                <a:lnTo>
                  <a:pt x="1330222" y="234528"/>
                </a:lnTo>
                <a:lnTo>
                  <a:pt x="1390535" y="183942"/>
                </a:lnTo>
                <a:cubicBezTo>
                  <a:pt x="1402913" y="192125"/>
                  <a:pt x="1414016" y="201872"/>
                  <a:pt x="1423455" y="213434"/>
                </a:cubicBezTo>
                <a:lnTo>
                  <a:pt x="1392531" y="261689"/>
                </a:lnTo>
                <a:lnTo>
                  <a:pt x="1444043" y="227242"/>
                </a:lnTo>
                <a:cubicBezTo>
                  <a:pt x="1455453" y="236828"/>
                  <a:pt x="1465423" y="247834"/>
                  <a:pt x="1473538" y="260469"/>
                </a:cubicBezTo>
                <a:lnTo>
                  <a:pt x="1446375" y="294224"/>
                </a:lnTo>
                <a:lnTo>
                  <a:pt x="1498637" y="261522"/>
                </a:lnTo>
                <a:lnTo>
                  <a:pt x="1463595" y="302097"/>
                </a:lnTo>
                <a:lnTo>
                  <a:pt x="1492390" y="286309"/>
                </a:lnTo>
                <a:cubicBezTo>
                  <a:pt x="1502815" y="296811"/>
                  <a:pt x="1511793" y="308536"/>
                  <a:pt x="1518641" y="321844"/>
                </a:cubicBezTo>
                <a:lnTo>
                  <a:pt x="1477535" y="364555"/>
                </a:lnTo>
                <a:lnTo>
                  <a:pt x="1534081" y="341178"/>
                </a:lnTo>
                <a:cubicBezTo>
                  <a:pt x="1543293" y="352864"/>
                  <a:pt x="1550932" y="365611"/>
                  <a:pt x="1556279" y="379703"/>
                </a:cubicBezTo>
                <a:lnTo>
                  <a:pt x="1520722" y="409438"/>
                </a:lnTo>
                <a:lnTo>
                  <a:pt x="1607813" y="374758"/>
                </a:lnTo>
                <a:lnTo>
                  <a:pt x="1563125" y="409527"/>
                </a:lnTo>
                <a:lnTo>
                  <a:pt x="1572016" y="406727"/>
                </a:lnTo>
                <a:cubicBezTo>
                  <a:pt x="1580218" y="419028"/>
                  <a:pt x="1586723" y="432298"/>
                  <a:pt x="1590802" y="446744"/>
                </a:cubicBezTo>
                <a:lnTo>
                  <a:pt x="1539242" y="482641"/>
                </a:lnTo>
                <a:lnTo>
                  <a:pt x="1600026" y="470675"/>
                </a:lnTo>
                <a:cubicBezTo>
                  <a:pt x="1606831" y="483910"/>
                  <a:pt x="1611841" y="497925"/>
                  <a:pt x="1614308" y="512844"/>
                </a:cubicBezTo>
                <a:lnTo>
                  <a:pt x="1594268" y="523773"/>
                </a:lnTo>
                <a:lnTo>
                  <a:pt x="1688938" y="503951"/>
                </a:lnTo>
                <a:lnTo>
                  <a:pt x="1616034" y="541503"/>
                </a:lnTo>
                <a:lnTo>
                  <a:pt x="1626140" y="540399"/>
                </a:lnTo>
                <a:lnTo>
                  <a:pt x="1633991" y="561205"/>
                </a:lnTo>
                <a:cubicBezTo>
                  <a:pt x="1635901" y="568376"/>
                  <a:pt x="1637700" y="575549"/>
                  <a:pt x="1637531" y="583160"/>
                </a:cubicBezTo>
                <a:lnTo>
                  <a:pt x="1575287" y="610350"/>
                </a:lnTo>
                <a:lnTo>
                  <a:pt x="1639154" y="610562"/>
                </a:lnTo>
                <a:lnTo>
                  <a:pt x="1644675" y="632271"/>
                </a:lnTo>
                <a:lnTo>
                  <a:pt x="1645437" y="647700"/>
                </a:lnTo>
                <a:lnTo>
                  <a:pt x="1738898" y="644128"/>
                </a:lnTo>
                <a:lnTo>
                  <a:pt x="1624480" y="679440"/>
                </a:lnTo>
                <a:lnTo>
                  <a:pt x="1653468" y="681983"/>
                </a:lnTo>
                <a:cubicBezTo>
                  <a:pt x="1657116" y="696545"/>
                  <a:pt x="1658075" y="711291"/>
                  <a:pt x="1657079" y="726043"/>
                </a:cubicBezTo>
                <a:lnTo>
                  <a:pt x="1584670" y="741892"/>
                </a:lnTo>
                <a:lnTo>
                  <a:pt x="1650763" y="755348"/>
                </a:lnTo>
                <a:lnTo>
                  <a:pt x="1650175" y="776190"/>
                </a:lnTo>
                <a:lnTo>
                  <a:pt x="1755762" y="789910"/>
                </a:lnTo>
                <a:lnTo>
                  <a:pt x="1598537" y="810341"/>
                </a:lnTo>
                <a:lnTo>
                  <a:pt x="1653006" y="826230"/>
                </a:lnTo>
                <a:cubicBezTo>
                  <a:pt x="1653686" y="841181"/>
                  <a:pt x="1651731" y="855819"/>
                  <a:pt x="1647912" y="870114"/>
                </a:cubicBezTo>
                <a:lnTo>
                  <a:pt x="1567811" y="871649"/>
                </a:lnTo>
                <a:lnTo>
                  <a:pt x="1634443" y="899667"/>
                </a:lnTo>
                <a:lnTo>
                  <a:pt x="1633635" y="903206"/>
                </a:lnTo>
                <a:lnTo>
                  <a:pt x="1738898" y="935692"/>
                </a:lnTo>
                <a:lnTo>
                  <a:pt x="1627196" y="931423"/>
                </a:lnTo>
                <a:cubicBezTo>
                  <a:pt x="1627284" y="935582"/>
                  <a:pt x="1625982" y="939318"/>
                  <a:pt x="1624551" y="943015"/>
                </a:cubicBezTo>
                <a:lnTo>
                  <a:pt x="1566684" y="937582"/>
                </a:lnTo>
                <a:lnTo>
                  <a:pt x="1624366" y="967626"/>
                </a:lnTo>
                <a:cubicBezTo>
                  <a:pt x="1621930" y="982351"/>
                  <a:pt x="1617148" y="996331"/>
                  <a:pt x="1610480" y="1009586"/>
                </a:cubicBezTo>
                <a:lnTo>
                  <a:pt x="1533484" y="995796"/>
                </a:lnTo>
                <a:lnTo>
                  <a:pt x="1688938" y="1075869"/>
                </a:lnTo>
                <a:lnTo>
                  <a:pt x="1583224" y="1053734"/>
                </a:lnTo>
                <a:cubicBezTo>
                  <a:pt x="1581212" y="1062728"/>
                  <a:pt x="1576937" y="1070733"/>
                  <a:pt x="1571990" y="1078386"/>
                </a:cubicBezTo>
                <a:lnTo>
                  <a:pt x="1522335" y="1063513"/>
                </a:lnTo>
                <a:lnTo>
                  <a:pt x="1568721" y="1100760"/>
                </a:lnTo>
                <a:cubicBezTo>
                  <a:pt x="1563273" y="1114613"/>
                  <a:pt x="1555864" y="1127403"/>
                  <a:pt x="1546557" y="1139021"/>
                </a:cubicBezTo>
                <a:lnTo>
                  <a:pt x="1498949" y="1120360"/>
                </a:lnTo>
                <a:lnTo>
                  <a:pt x="1607813" y="1205062"/>
                </a:lnTo>
                <a:lnTo>
                  <a:pt x="1517406" y="1169063"/>
                </a:lnTo>
                <a:cubicBezTo>
                  <a:pt x="1511478" y="1180883"/>
                  <a:pt x="1503523" y="1191350"/>
                  <a:pt x="1494187" y="1200726"/>
                </a:cubicBezTo>
                <a:lnTo>
                  <a:pt x="1453419" y="1179085"/>
                </a:lnTo>
                <a:lnTo>
                  <a:pt x="1488240" y="1220603"/>
                </a:lnTo>
                <a:cubicBezTo>
                  <a:pt x="1480058" y="1232981"/>
                  <a:pt x="1470310" y="1244085"/>
                  <a:pt x="1458749" y="1253524"/>
                </a:cubicBezTo>
                <a:lnTo>
                  <a:pt x="1422799" y="1230485"/>
                </a:lnTo>
                <a:lnTo>
                  <a:pt x="1498637" y="1318298"/>
                </a:lnTo>
                <a:lnTo>
                  <a:pt x="1424748" y="1272064"/>
                </a:lnTo>
                <a:lnTo>
                  <a:pt x="1427221" y="1275805"/>
                </a:lnTo>
                <a:cubicBezTo>
                  <a:pt x="1417724" y="1287271"/>
                  <a:pt x="1406809" y="1297286"/>
                  <a:pt x="1394274" y="1305429"/>
                </a:cubicBezTo>
                <a:lnTo>
                  <a:pt x="1362172" y="1279230"/>
                </a:lnTo>
                <a:lnTo>
                  <a:pt x="1385873" y="1322459"/>
                </a:lnTo>
                <a:cubicBezTo>
                  <a:pt x="1375372" y="1332883"/>
                  <a:pt x="1363648" y="1341861"/>
                  <a:pt x="1350339" y="1348709"/>
                </a:cubicBezTo>
                <a:lnTo>
                  <a:pt x="1309803" y="1309695"/>
                </a:lnTo>
                <a:lnTo>
                  <a:pt x="1365605" y="1411229"/>
                </a:lnTo>
                <a:lnTo>
                  <a:pt x="1312345" y="1361632"/>
                </a:lnTo>
                <a:lnTo>
                  <a:pt x="1314220" y="1366209"/>
                </a:lnTo>
                <a:cubicBezTo>
                  <a:pt x="1302630" y="1375460"/>
                  <a:pt x="1289983" y="1383123"/>
                  <a:pt x="1275996" y="1388477"/>
                </a:cubicBezTo>
                <a:lnTo>
                  <a:pt x="1252025" y="1359453"/>
                </a:lnTo>
                <a:lnTo>
                  <a:pt x="1265456" y="1402084"/>
                </a:lnTo>
                <a:cubicBezTo>
                  <a:pt x="1253155" y="1410287"/>
                  <a:pt x="1239886" y="1416791"/>
                  <a:pt x="1225438" y="1420870"/>
                </a:cubicBezTo>
                <a:lnTo>
                  <a:pt x="1176237" y="1350200"/>
                </a:lnTo>
                <a:lnTo>
                  <a:pt x="1213829" y="1480283"/>
                </a:lnTo>
                <a:lnTo>
                  <a:pt x="1180904" y="1433970"/>
                </a:lnTo>
                <a:cubicBezTo>
                  <a:pt x="1169400" y="1440259"/>
                  <a:pt x="1156980" y="1444445"/>
                  <a:pt x="1143849" y="1446621"/>
                </a:cubicBezTo>
                <a:lnTo>
                  <a:pt x="1127406" y="1416151"/>
                </a:lnTo>
                <a:lnTo>
                  <a:pt x="1131784" y="1456208"/>
                </a:lnTo>
                <a:lnTo>
                  <a:pt x="1110977" y="1464060"/>
                </a:lnTo>
                <a:cubicBezTo>
                  <a:pt x="1103807" y="1465970"/>
                  <a:pt x="1096634" y="1467768"/>
                  <a:pt x="1089022" y="1467600"/>
                </a:cubicBezTo>
                <a:lnTo>
                  <a:pt x="1046951" y="1371287"/>
                </a:lnTo>
                <a:lnTo>
                  <a:pt x="1046825" y="1471432"/>
                </a:lnTo>
                <a:lnTo>
                  <a:pt x="1046442" y="1471530"/>
                </a:lnTo>
                <a:lnTo>
                  <a:pt x="1049147" y="1522809"/>
                </a:lnTo>
                <a:lnTo>
                  <a:pt x="1029185" y="1475944"/>
                </a:lnTo>
                <a:lnTo>
                  <a:pt x="1025270" y="1476945"/>
                </a:lnTo>
                <a:cubicBezTo>
                  <a:pt x="1017929" y="1478048"/>
                  <a:pt x="1010598" y="1479039"/>
                  <a:pt x="1003047" y="1478013"/>
                </a:cubicBezTo>
                <a:lnTo>
                  <a:pt x="993418" y="1446848"/>
                </a:lnTo>
                <a:lnTo>
                  <a:pt x="990200" y="1483536"/>
                </a:lnTo>
                <a:cubicBezTo>
                  <a:pt x="975638" y="1487185"/>
                  <a:pt x="960891" y="1488143"/>
                  <a:pt x="946140" y="1487148"/>
                </a:cubicBezTo>
                <a:lnTo>
                  <a:pt x="923101" y="1381887"/>
                </a:lnTo>
                <a:lnTo>
                  <a:pt x="903017" y="1482823"/>
                </a:lnTo>
                <a:lnTo>
                  <a:pt x="887711" y="1482355"/>
                </a:lnTo>
                <a:lnTo>
                  <a:pt x="877881" y="1537164"/>
                </a:lnTo>
                <a:lnTo>
                  <a:pt x="867942" y="1481751"/>
                </a:lnTo>
                <a:cubicBezTo>
                  <a:pt x="864795" y="1482482"/>
                  <a:pt x="861794" y="1482018"/>
                  <a:pt x="858802" y="1481472"/>
                </a:cubicBezTo>
                <a:lnTo>
                  <a:pt x="855525" y="1450264"/>
                </a:lnTo>
                <a:lnTo>
                  <a:pt x="845953" y="1483074"/>
                </a:lnTo>
                <a:cubicBezTo>
                  <a:pt x="831002" y="1483754"/>
                  <a:pt x="816365" y="1481799"/>
                  <a:pt x="802068" y="1477980"/>
                </a:cubicBezTo>
                <a:lnTo>
                  <a:pt x="799970" y="1368462"/>
                </a:lnTo>
                <a:lnTo>
                  <a:pt x="759617" y="1466102"/>
                </a:lnTo>
                <a:lnTo>
                  <a:pt x="733375" y="1459983"/>
                </a:lnTo>
                <a:lnTo>
                  <a:pt x="706615" y="1522809"/>
                </a:lnTo>
                <a:lnTo>
                  <a:pt x="710859" y="1442334"/>
                </a:lnTo>
                <a:lnTo>
                  <a:pt x="704557" y="1454435"/>
                </a:lnTo>
                <a:cubicBezTo>
                  <a:pt x="689832" y="1451999"/>
                  <a:pt x="675853" y="1447216"/>
                  <a:pt x="662597" y="1440548"/>
                </a:cubicBezTo>
                <a:lnTo>
                  <a:pt x="682125" y="1331510"/>
                </a:lnTo>
                <a:lnTo>
                  <a:pt x="622149" y="1421499"/>
                </a:lnTo>
                <a:lnTo>
                  <a:pt x="593245" y="1408106"/>
                </a:lnTo>
                <a:lnTo>
                  <a:pt x="541933" y="1480283"/>
                </a:lnTo>
                <a:lnTo>
                  <a:pt x="566335" y="1395841"/>
                </a:lnTo>
                <a:cubicBezTo>
                  <a:pt x="554235" y="1391365"/>
                  <a:pt x="543255" y="1384711"/>
                  <a:pt x="533162" y="1376625"/>
                </a:cubicBezTo>
                <a:lnTo>
                  <a:pt x="573956" y="1272552"/>
                </a:lnTo>
                <a:lnTo>
                  <a:pt x="495869" y="1350798"/>
                </a:lnTo>
                <a:lnTo>
                  <a:pt x="473179" y="1333917"/>
                </a:lnTo>
                <a:lnTo>
                  <a:pt x="390157" y="1411229"/>
                </a:lnTo>
                <a:lnTo>
                  <a:pt x="444641" y="1312092"/>
                </a:lnTo>
                <a:cubicBezTo>
                  <a:pt x="434631" y="1305971"/>
                  <a:pt x="426124" y="1297961"/>
                  <a:pt x="418660" y="1288817"/>
                </a:cubicBezTo>
                <a:lnTo>
                  <a:pt x="479477" y="1193918"/>
                </a:lnTo>
                <a:lnTo>
                  <a:pt x="385534" y="1256739"/>
                </a:lnTo>
                <a:lnTo>
                  <a:pt x="374811" y="1244659"/>
                </a:lnTo>
                <a:lnTo>
                  <a:pt x="257125" y="1318298"/>
                </a:lnTo>
                <a:lnTo>
                  <a:pt x="347786" y="1213320"/>
                </a:lnTo>
                <a:cubicBezTo>
                  <a:pt x="338002" y="1203723"/>
                  <a:pt x="329822" y="1192746"/>
                  <a:pt x="323473" y="1180408"/>
                </a:cubicBezTo>
                <a:lnTo>
                  <a:pt x="394068" y="1107058"/>
                </a:lnTo>
                <a:lnTo>
                  <a:pt x="147949" y="1205062"/>
                </a:lnTo>
                <a:lnTo>
                  <a:pt x="274593" y="1106526"/>
                </a:lnTo>
                <a:cubicBezTo>
                  <a:pt x="273914" y="1105878"/>
                  <a:pt x="273602" y="1105081"/>
                  <a:pt x="273298" y="1104279"/>
                </a:cubicBezTo>
                <a:lnTo>
                  <a:pt x="292031" y="1088615"/>
                </a:lnTo>
                <a:lnTo>
                  <a:pt x="270098" y="1095524"/>
                </a:lnTo>
                <a:cubicBezTo>
                  <a:pt x="261896" y="1083223"/>
                  <a:pt x="255392" y="1069955"/>
                  <a:pt x="251313" y="1055506"/>
                </a:cubicBezTo>
                <a:lnTo>
                  <a:pt x="288834" y="1029385"/>
                </a:lnTo>
                <a:lnTo>
                  <a:pt x="66824" y="1075869"/>
                </a:lnTo>
                <a:lnTo>
                  <a:pt x="223421" y="995207"/>
                </a:lnTo>
                <a:cubicBezTo>
                  <a:pt x="218908" y="987854"/>
                  <a:pt x="216675" y="979643"/>
                  <a:pt x="215269" y="971138"/>
                </a:cubicBezTo>
                <a:lnTo>
                  <a:pt x="236386" y="959622"/>
                </a:lnTo>
                <a:lnTo>
                  <a:pt x="215974" y="961852"/>
                </a:lnTo>
                <a:lnTo>
                  <a:pt x="208123" y="941046"/>
                </a:lnTo>
                <a:lnTo>
                  <a:pt x="206093" y="928460"/>
                </a:lnTo>
                <a:lnTo>
                  <a:pt x="16864" y="935692"/>
                </a:lnTo>
                <a:lnTo>
                  <a:pt x="218341" y="873512"/>
                </a:lnTo>
                <a:lnTo>
                  <a:pt x="190422" y="873420"/>
                </a:lnTo>
                <a:lnTo>
                  <a:pt x="184902" y="851711"/>
                </a:lnTo>
                <a:lnTo>
                  <a:pt x="183797" y="829338"/>
                </a:lnTo>
                <a:lnTo>
                  <a:pt x="207597" y="821930"/>
                </a:lnTo>
                <a:lnTo>
                  <a:pt x="188648" y="820268"/>
                </a:lnTo>
                <a:lnTo>
                  <a:pt x="188163" y="814361"/>
                </a:lnTo>
                <a:lnTo>
                  <a:pt x="0" y="789910"/>
                </a:lnTo>
                <a:lnTo>
                  <a:pt x="292864" y="751853"/>
                </a:lnTo>
                <a:lnTo>
                  <a:pt x="178816" y="728634"/>
                </a:lnTo>
                <a:lnTo>
                  <a:pt x="179779" y="694407"/>
                </a:lnTo>
                <a:lnTo>
                  <a:pt x="16864" y="644128"/>
                </a:lnTo>
                <a:lnTo>
                  <a:pt x="192033" y="650822"/>
                </a:lnTo>
                <a:cubicBezTo>
                  <a:pt x="191288" y="644377"/>
                  <a:pt x="192576" y="638226"/>
                  <a:pt x="194202" y="632137"/>
                </a:cubicBezTo>
                <a:lnTo>
                  <a:pt x="303865" y="630036"/>
                </a:lnTo>
                <a:lnTo>
                  <a:pt x="195134" y="584316"/>
                </a:lnTo>
                <a:lnTo>
                  <a:pt x="198048" y="571544"/>
                </a:lnTo>
                <a:lnTo>
                  <a:pt x="66824" y="503951"/>
                </a:lnTo>
                <a:lnTo>
                  <a:pt x="220725" y="536175"/>
                </a:lnTo>
                <a:lnTo>
                  <a:pt x="217749" y="534625"/>
                </a:lnTo>
                <a:cubicBezTo>
                  <a:pt x="220184" y="519901"/>
                  <a:pt x="224967" y="505922"/>
                  <a:pt x="231634" y="492665"/>
                </a:cubicBezTo>
                <a:lnTo>
                  <a:pt x="319778" y="508451"/>
                </a:lnTo>
                <a:lnTo>
                  <a:pt x="242085" y="448001"/>
                </a:lnTo>
                <a:lnTo>
                  <a:pt x="239165" y="446026"/>
                </a:lnTo>
                <a:lnTo>
                  <a:pt x="239265" y="445806"/>
                </a:lnTo>
                <a:lnTo>
                  <a:pt x="147949" y="374758"/>
                </a:lnTo>
                <a:lnTo>
                  <a:pt x="252643" y="416447"/>
                </a:lnTo>
                <a:cubicBezTo>
                  <a:pt x="253395" y="412347"/>
                  <a:pt x="255427" y="408938"/>
                  <a:pt x="257587" y="405596"/>
                </a:cubicBezTo>
                <a:lnTo>
                  <a:pt x="290950" y="415588"/>
                </a:lnTo>
                <a:lnTo>
                  <a:pt x="273393" y="401491"/>
                </a:lnTo>
                <a:cubicBezTo>
                  <a:pt x="278841" y="387640"/>
                  <a:pt x="286252" y="374847"/>
                  <a:pt x="295558" y="363230"/>
                </a:cubicBezTo>
                <a:lnTo>
                  <a:pt x="370245" y="392505"/>
                </a:lnTo>
                <a:lnTo>
                  <a:pt x="257125" y="261522"/>
                </a:lnTo>
                <a:lnTo>
                  <a:pt x="321698" y="301927"/>
                </a:lnTo>
                <a:cubicBezTo>
                  <a:pt x="324871" y="294680"/>
                  <a:pt x="329892" y="288778"/>
                  <a:pt x="335391" y="283255"/>
                </a:cubicBezTo>
                <a:lnTo>
                  <a:pt x="371136" y="302231"/>
                </a:lnTo>
                <a:lnTo>
                  <a:pt x="353874" y="281648"/>
                </a:lnTo>
                <a:cubicBezTo>
                  <a:pt x="362057" y="269269"/>
                  <a:pt x="371804" y="258166"/>
                  <a:pt x="383365" y="248729"/>
                </a:cubicBezTo>
                <a:lnTo>
                  <a:pt x="461837" y="299016"/>
                </a:lnTo>
                <a:lnTo>
                  <a:pt x="459024" y="293899"/>
                </a:lnTo>
                <a:lnTo>
                  <a:pt x="402355" y="208176"/>
                </a:lnTo>
                <a:lnTo>
                  <a:pt x="408752" y="202425"/>
                </a:lnTo>
                <a:lnTo>
                  <a:pt x="390157" y="168591"/>
                </a:lnTo>
                <a:lnTo>
                  <a:pt x="417777" y="194311"/>
                </a:lnTo>
                <a:cubicBezTo>
                  <a:pt x="422422" y="187748"/>
                  <a:pt x="428633" y="182886"/>
                  <a:pt x="435303" y="178553"/>
                </a:cubicBezTo>
                <a:lnTo>
                  <a:pt x="471968" y="208475"/>
                </a:lnTo>
                <a:lnTo>
                  <a:pt x="456240" y="179792"/>
                </a:lnTo>
                <a:cubicBezTo>
                  <a:pt x="466743" y="169368"/>
                  <a:pt x="478467" y="160389"/>
                  <a:pt x="491776" y="153542"/>
                </a:cubicBezTo>
                <a:lnTo>
                  <a:pt x="554896" y="214292"/>
                </a:lnTo>
                <a:lnTo>
                  <a:pt x="515357" y="117772"/>
                </a:lnTo>
                <a:lnTo>
                  <a:pt x="542614" y="101895"/>
                </a:lnTo>
                <a:lnTo>
                  <a:pt x="541933" y="99537"/>
                </a:lnTo>
                <a:lnTo>
                  <a:pt x="543317" y="101485"/>
                </a:lnTo>
                <a:cubicBezTo>
                  <a:pt x="546243" y="98513"/>
                  <a:pt x="549866" y="96928"/>
                  <a:pt x="553583" y="95505"/>
                </a:cubicBezTo>
                <a:lnTo>
                  <a:pt x="588515" y="137803"/>
                </a:lnTo>
                <a:lnTo>
                  <a:pt x="576658" y="100167"/>
                </a:lnTo>
                <a:cubicBezTo>
                  <a:pt x="588959" y="91964"/>
                  <a:pt x="602229" y="85460"/>
                  <a:pt x="616676" y="81381"/>
                </a:cubicBezTo>
                <a:lnTo>
                  <a:pt x="662660" y="147429"/>
                </a:lnTo>
                <a:lnTo>
                  <a:pt x="643866" y="51653"/>
                </a:lnTo>
                <a:cubicBezTo>
                  <a:pt x="657001" y="44830"/>
                  <a:pt x="670913" y="39815"/>
                  <a:pt x="685728" y="3736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D1</a:t>
            </a:r>
            <a:endParaRPr lang="zh-CN" altLang="en-US" dirty="0"/>
          </a:p>
        </p:txBody>
      </p:sp>
      <p:sp>
        <p:nvSpPr>
          <p:cNvPr id="77" name="三十二角星 75"/>
          <p:cNvSpPr/>
          <p:nvPr/>
        </p:nvSpPr>
        <p:spPr>
          <a:xfrm rot="7260019">
            <a:off x="3044628" y="2078656"/>
            <a:ext cx="1686592" cy="1422789"/>
          </a:xfrm>
          <a:custGeom>
            <a:avLst/>
            <a:gdLst/>
            <a:ahLst/>
            <a:cxnLst/>
            <a:rect l="l" t="t" r="r" b="b"/>
            <a:pathLst>
              <a:path w="1755762" h="1537164">
                <a:moveTo>
                  <a:pt x="685728" y="37361"/>
                </a:moveTo>
                <a:lnTo>
                  <a:pt x="707729" y="78134"/>
                </a:lnTo>
                <a:lnTo>
                  <a:pt x="706615" y="57011"/>
                </a:lnTo>
                <a:lnTo>
                  <a:pt x="713224" y="72528"/>
                </a:lnTo>
                <a:lnTo>
                  <a:pt x="710330" y="46043"/>
                </a:lnTo>
                <a:lnTo>
                  <a:pt x="731136" y="38191"/>
                </a:lnTo>
                <a:cubicBezTo>
                  <a:pt x="738307" y="36281"/>
                  <a:pt x="745481" y="34484"/>
                  <a:pt x="753091" y="34651"/>
                </a:cubicBezTo>
                <a:lnTo>
                  <a:pt x="782639" y="102293"/>
                </a:lnTo>
                <a:lnTo>
                  <a:pt x="782752" y="12549"/>
                </a:lnTo>
                <a:lnTo>
                  <a:pt x="804306" y="7037"/>
                </a:lnTo>
                <a:cubicBezTo>
                  <a:pt x="811648" y="5934"/>
                  <a:pt x="818980" y="4943"/>
                  <a:pt x="826529" y="5969"/>
                </a:cubicBezTo>
                <a:lnTo>
                  <a:pt x="847173" y="72779"/>
                </a:lnTo>
                <a:lnTo>
                  <a:pt x="851914" y="18715"/>
                </a:lnTo>
                <a:cubicBezTo>
                  <a:pt x="866477" y="15066"/>
                  <a:pt x="881223" y="14107"/>
                  <a:pt x="895974" y="15104"/>
                </a:cubicBezTo>
                <a:lnTo>
                  <a:pt x="910543" y="81659"/>
                </a:lnTo>
                <a:lnTo>
                  <a:pt x="926560" y="1159"/>
                </a:lnTo>
                <a:cubicBezTo>
                  <a:pt x="941444" y="-852"/>
                  <a:pt x="956214" y="-149"/>
                  <a:pt x="970775" y="2511"/>
                </a:cubicBezTo>
                <a:lnTo>
                  <a:pt x="978782" y="78753"/>
                </a:lnTo>
                <a:lnTo>
                  <a:pt x="996161" y="19177"/>
                </a:lnTo>
                <a:cubicBezTo>
                  <a:pt x="1011113" y="18496"/>
                  <a:pt x="1025750" y="20453"/>
                  <a:pt x="1040045" y="24271"/>
                </a:cubicBezTo>
                <a:lnTo>
                  <a:pt x="1041038" y="76050"/>
                </a:lnTo>
                <a:lnTo>
                  <a:pt x="1049147" y="57011"/>
                </a:lnTo>
                <a:lnTo>
                  <a:pt x="1048468" y="69884"/>
                </a:lnTo>
                <a:lnTo>
                  <a:pt x="1069961" y="17881"/>
                </a:lnTo>
                <a:cubicBezTo>
                  <a:pt x="1084906" y="18885"/>
                  <a:pt x="1099247" y="22493"/>
                  <a:pt x="1113043" y="27925"/>
                </a:cubicBezTo>
                <a:lnTo>
                  <a:pt x="1105697" y="108990"/>
                </a:lnTo>
                <a:lnTo>
                  <a:pt x="1137557" y="47817"/>
                </a:lnTo>
                <a:cubicBezTo>
                  <a:pt x="1152282" y="50252"/>
                  <a:pt x="1166262" y="55035"/>
                  <a:pt x="1179517" y="61703"/>
                </a:cubicBezTo>
                <a:lnTo>
                  <a:pt x="1169070" y="120035"/>
                </a:lnTo>
                <a:lnTo>
                  <a:pt x="1207428" y="62485"/>
                </a:lnTo>
                <a:cubicBezTo>
                  <a:pt x="1221804" y="66581"/>
                  <a:pt x="1235182" y="72944"/>
                  <a:pt x="1247629" y="81111"/>
                </a:cubicBezTo>
                <a:lnTo>
                  <a:pt x="1223975" y="161642"/>
                </a:lnTo>
                <a:lnTo>
                  <a:pt x="1270691" y="103462"/>
                </a:lnTo>
                <a:cubicBezTo>
                  <a:pt x="1284544" y="108909"/>
                  <a:pt x="1297335" y="116320"/>
                  <a:pt x="1308952" y="125626"/>
                </a:cubicBezTo>
                <a:lnTo>
                  <a:pt x="1288062" y="178924"/>
                </a:lnTo>
                <a:lnTo>
                  <a:pt x="1333709" y="133183"/>
                </a:lnTo>
                <a:cubicBezTo>
                  <a:pt x="1346887" y="140197"/>
                  <a:pt x="1358792" y="149056"/>
                  <a:pt x="1369322" y="159679"/>
                </a:cubicBezTo>
                <a:lnTo>
                  <a:pt x="1363778" y="170292"/>
                </a:lnTo>
                <a:lnTo>
                  <a:pt x="1365605" y="168591"/>
                </a:lnTo>
                <a:lnTo>
                  <a:pt x="1346644" y="203092"/>
                </a:lnTo>
                <a:lnTo>
                  <a:pt x="1330222" y="234528"/>
                </a:lnTo>
                <a:lnTo>
                  <a:pt x="1390535" y="183942"/>
                </a:lnTo>
                <a:cubicBezTo>
                  <a:pt x="1402913" y="192125"/>
                  <a:pt x="1414016" y="201872"/>
                  <a:pt x="1423455" y="213434"/>
                </a:cubicBezTo>
                <a:lnTo>
                  <a:pt x="1392531" y="261689"/>
                </a:lnTo>
                <a:lnTo>
                  <a:pt x="1444043" y="227242"/>
                </a:lnTo>
                <a:cubicBezTo>
                  <a:pt x="1455453" y="236828"/>
                  <a:pt x="1465423" y="247834"/>
                  <a:pt x="1473538" y="260469"/>
                </a:cubicBezTo>
                <a:lnTo>
                  <a:pt x="1446375" y="294224"/>
                </a:lnTo>
                <a:lnTo>
                  <a:pt x="1498637" y="261522"/>
                </a:lnTo>
                <a:lnTo>
                  <a:pt x="1463595" y="302097"/>
                </a:lnTo>
                <a:lnTo>
                  <a:pt x="1492390" y="286309"/>
                </a:lnTo>
                <a:cubicBezTo>
                  <a:pt x="1502815" y="296811"/>
                  <a:pt x="1511793" y="308536"/>
                  <a:pt x="1518641" y="321844"/>
                </a:cubicBezTo>
                <a:lnTo>
                  <a:pt x="1477535" y="364555"/>
                </a:lnTo>
                <a:lnTo>
                  <a:pt x="1534081" y="341178"/>
                </a:lnTo>
                <a:cubicBezTo>
                  <a:pt x="1543293" y="352864"/>
                  <a:pt x="1550932" y="365611"/>
                  <a:pt x="1556279" y="379703"/>
                </a:cubicBezTo>
                <a:lnTo>
                  <a:pt x="1520722" y="409438"/>
                </a:lnTo>
                <a:lnTo>
                  <a:pt x="1607813" y="374758"/>
                </a:lnTo>
                <a:lnTo>
                  <a:pt x="1563125" y="409527"/>
                </a:lnTo>
                <a:lnTo>
                  <a:pt x="1572016" y="406727"/>
                </a:lnTo>
                <a:cubicBezTo>
                  <a:pt x="1580218" y="419028"/>
                  <a:pt x="1586723" y="432298"/>
                  <a:pt x="1590802" y="446744"/>
                </a:cubicBezTo>
                <a:lnTo>
                  <a:pt x="1539242" y="482641"/>
                </a:lnTo>
                <a:lnTo>
                  <a:pt x="1600026" y="470675"/>
                </a:lnTo>
                <a:cubicBezTo>
                  <a:pt x="1606831" y="483910"/>
                  <a:pt x="1611841" y="497925"/>
                  <a:pt x="1614308" y="512844"/>
                </a:cubicBezTo>
                <a:lnTo>
                  <a:pt x="1594268" y="523773"/>
                </a:lnTo>
                <a:lnTo>
                  <a:pt x="1688938" y="503951"/>
                </a:lnTo>
                <a:lnTo>
                  <a:pt x="1616034" y="541503"/>
                </a:lnTo>
                <a:lnTo>
                  <a:pt x="1626140" y="540399"/>
                </a:lnTo>
                <a:lnTo>
                  <a:pt x="1633991" y="561205"/>
                </a:lnTo>
                <a:cubicBezTo>
                  <a:pt x="1635901" y="568376"/>
                  <a:pt x="1637700" y="575549"/>
                  <a:pt x="1637531" y="583160"/>
                </a:cubicBezTo>
                <a:lnTo>
                  <a:pt x="1575287" y="610350"/>
                </a:lnTo>
                <a:lnTo>
                  <a:pt x="1639154" y="610562"/>
                </a:lnTo>
                <a:lnTo>
                  <a:pt x="1644675" y="632271"/>
                </a:lnTo>
                <a:lnTo>
                  <a:pt x="1645437" y="647700"/>
                </a:lnTo>
                <a:lnTo>
                  <a:pt x="1738898" y="644128"/>
                </a:lnTo>
                <a:lnTo>
                  <a:pt x="1624480" y="679440"/>
                </a:lnTo>
                <a:lnTo>
                  <a:pt x="1653468" y="681983"/>
                </a:lnTo>
                <a:cubicBezTo>
                  <a:pt x="1657116" y="696545"/>
                  <a:pt x="1658075" y="711291"/>
                  <a:pt x="1657079" y="726043"/>
                </a:cubicBezTo>
                <a:lnTo>
                  <a:pt x="1584670" y="741892"/>
                </a:lnTo>
                <a:lnTo>
                  <a:pt x="1650763" y="755348"/>
                </a:lnTo>
                <a:lnTo>
                  <a:pt x="1650175" y="776190"/>
                </a:lnTo>
                <a:lnTo>
                  <a:pt x="1755762" y="789910"/>
                </a:lnTo>
                <a:lnTo>
                  <a:pt x="1598537" y="810341"/>
                </a:lnTo>
                <a:lnTo>
                  <a:pt x="1653006" y="826230"/>
                </a:lnTo>
                <a:cubicBezTo>
                  <a:pt x="1653686" y="841181"/>
                  <a:pt x="1651731" y="855819"/>
                  <a:pt x="1647912" y="870114"/>
                </a:cubicBezTo>
                <a:lnTo>
                  <a:pt x="1567811" y="871649"/>
                </a:lnTo>
                <a:lnTo>
                  <a:pt x="1634443" y="899667"/>
                </a:lnTo>
                <a:lnTo>
                  <a:pt x="1633635" y="903206"/>
                </a:lnTo>
                <a:lnTo>
                  <a:pt x="1738898" y="935692"/>
                </a:lnTo>
                <a:lnTo>
                  <a:pt x="1627196" y="931423"/>
                </a:lnTo>
                <a:cubicBezTo>
                  <a:pt x="1627284" y="935582"/>
                  <a:pt x="1625982" y="939318"/>
                  <a:pt x="1624551" y="943015"/>
                </a:cubicBezTo>
                <a:lnTo>
                  <a:pt x="1566684" y="937582"/>
                </a:lnTo>
                <a:lnTo>
                  <a:pt x="1624366" y="967626"/>
                </a:lnTo>
                <a:cubicBezTo>
                  <a:pt x="1621930" y="982351"/>
                  <a:pt x="1617148" y="996331"/>
                  <a:pt x="1610480" y="1009586"/>
                </a:cubicBezTo>
                <a:lnTo>
                  <a:pt x="1533484" y="995796"/>
                </a:lnTo>
                <a:lnTo>
                  <a:pt x="1688938" y="1075869"/>
                </a:lnTo>
                <a:lnTo>
                  <a:pt x="1583224" y="1053734"/>
                </a:lnTo>
                <a:cubicBezTo>
                  <a:pt x="1581212" y="1062728"/>
                  <a:pt x="1576937" y="1070733"/>
                  <a:pt x="1571990" y="1078386"/>
                </a:cubicBezTo>
                <a:lnTo>
                  <a:pt x="1522335" y="1063513"/>
                </a:lnTo>
                <a:lnTo>
                  <a:pt x="1568721" y="1100760"/>
                </a:lnTo>
                <a:cubicBezTo>
                  <a:pt x="1563273" y="1114613"/>
                  <a:pt x="1555864" y="1127403"/>
                  <a:pt x="1546557" y="1139021"/>
                </a:cubicBezTo>
                <a:lnTo>
                  <a:pt x="1498949" y="1120360"/>
                </a:lnTo>
                <a:lnTo>
                  <a:pt x="1607813" y="1205062"/>
                </a:lnTo>
                <a:lnTo>
                  <a:pt x="1517406" y="1169063"/>
                </a:lnTo>
                <a:cubicBezTo>
                  <a:pt x="1511478" y="1180883"/>
                  <a:pt x="1503523" y="1191350"/>
                  <a:pt x="1494187" y="1200726"/>
                </a:cubicBezTo>
                <a:lnTo>
                  <a:pt x="1453419" y="1179085"/>
                </a:lnTo>
                <a:lnTo>
                  <a:pt x="1488240" y="1220603"/>
                </a:lnTo>
                <a:cubicBezTo>
                  <a:pt x="1480058" y="1232981"/>
                  <a:pt x="1470310" y="1244085"/>
                  <a:pt x="1458749" y="1253524"/>
                </a:cubicBezTo>
                <a:lnTo>
                  <a:pt x="1422799" y="1230485"/>
                </a:lnTo>
                <a:lnTo>
                  <a:pt x="1498637" y="1318298"/>
                </a:lnTo>
                <a:lnTo>
                  <a:pt x="1424748" y="1272064"/>
                </a:lnTo>
                <a:lnTo>
                  <a:pt x="1427221" y="1275805"/>
                </a:lnTo>
                <a:cubicBezTo>
                  <a:pt x="1417724" y="1287271"/>
                  <a:pt x="1406809" y="1297286"/>
                  <a:pt x="1394274" y="1305429"/>
                </a:cubicBezTo>
                <a:lnTo>
                  <a:pt x="1362172" y="1279230"/>
                </a:lnTo>
                <a:lnTo>
                  <a:pt x="1385873" y="1322459"/>
                </a:lnTo>
                <a:cubicBezTo>
                  <a:pt x="1375372" y="1332883"/>
                  <a:pt x="1363648" y="1341861"/>
                  <a:pt x="1350339" y="1348709"/>
                </a:cubicBezTo>
                <a:lnTo>
                  <a:pt x="1309803" y="1309695"/>
                </a:lnTo>
                <a:lnTo>
                  <a:pt x="1365605" y="1411229"/>
                </a:lnTo>
                <a:lnTo>
                  <a:pt x="1312345" y="1361632"/>
                </a:lnTo>
                <a:lnTo>
                  <a:pt x="1314220" y="1366209"/>
                </a:lnTo>
                <a:cubicBezTo>
                  <a:pt x="1302630" y="1375460"/>
                  <a:pt x="1289983" y="1383123"/>
                  <a:pt x="1275996" y="1388477"/>
                </a:cubicBezTo>
                <a:lnTo>
                  <a:pt x="1252025" y="1359453"/>
                </a:lnTo>
                <a:lnTo>
                  <a:pt x="1265456" y="1402084"/>
                </a:lnTo>
                <a:cubicBezTo>
                  <a:pt x="1253155" y="1410287"/>
                  <a:pt x="1239886" y="1416791"/>
                  <a:pt x="1225438" y="1420870"/>
                </a:cubicBezTo>
                <a:lnTo>
                  <a:pt x="1176237" y="1350200"/>
                </a:lnTo>
                <a:lnTo>
                  <a:pt x="1213829" y="1480283"/>
                </a:lnTo>
                <a:lnTo>
                  <a:pt x="1180904" y="1433970"/>
                </a:lnTo>
                <a:cubicBezTo>
                  <a:pt x="1169400" y="1440259"/>
                  <a:pt x="1156980" y="1444445"/>
                  <a:pt x="1143849" y="1446621"/>
                </a:cubicBezTo>
                <a:lnTo>
                  <a:pt x="1127406" y="1416151"/>
                </a:lnTo>
                <a:lnTo>
                  <a:pt x="1131784" y="1456208"/>
                </a:lnTo>
                <a:lnTo>
                  <a:pt x="1110977" y="1464060"/>
                </a:lnTo>
                <a:cubicBezTo>
                  <a:pt x="1103807" y="1465970"/>
                  <a:pt x="1096634" y="1467768"/>
                  <a:pt x="1089022" y="1467600"/>
                </a:cubicBezTo>
                <a:lnTo>
                  <a:pt x="1046951" y="1371287"/>
                </a:lnTo>
                <a:lnTo>
                  <a:pt x="1046825" y="1471432"/>
                </a:lnTo>
                <a:lnTo>
                  <a:pt x="1046442" y="1471530"/>
                </a:lnTo>
                <a:lnTo>
                  <a:pt x="1049147" y="1522809"/>
                </a:lnTo>
                <a:lnTo>
                  <a:pt x="1029185" y="1475944"/>
                </a:lnTo>
                <a:lnTo>
                  <a:pt x="1025270" y="1476945"/>
                </a:lnTo>
                <a:cubicBezTo>
                  <a:pt x="1017929" y="1478048"/>
                  <a:pt x="1010598" y="1479039"/>
                  <a:pt x="1003047" y="1478013"/>
                </a:cubicBezTo>
                <a:lnTo>
                  <a:pt x="993418" y="1446848"/>
                </a:lnTo>
                <a:lnTo>
                  <a:pt x="990200" y="1483536"/>
                </a:lnTo>
                <a:cubicBezTo>
                  <a:pt x="975638" y="1487185"/>
                  <a:pt x="960891" y="1488143"/>
                  <a:pt x="946140" y="1487148"/>
                </a:cubicBezTo>
                <a:lnTo>
                  <a:pt x="923101" y="1381887"/>
                </a:lnTo>
                <a:lnTo>
                  <a:pt x="903017" y="1482823"/>
                </a:lnTo>
                <a:lnTo>
                  <a:pt x="887711" y="1482355"/>
                </a:lnTo>
                <a:lnTo>
                  <a:pt x="877881" y="1537164"/>
                </a:lnTo>
                <a:lnTo>
                  <a:pt x="867942" y="1481751"/>
                </a:lnTo>
                <a:cubicBezTo>
                  <a:pt x="864795" y="1482482"/>
                  <a:pt x="861794" y="1482018"/>
                  <a:pt x="858802" y="1481472"/>
                </a:cubicBezTo>
                <a:lnTo>
                  <a:pt x="855525" y="1450264"/>
                </a:lnTo>
                <a:lnTo>
                  <a:pt x="845953" y="1483074"/>
                </a:lnTo>
                <a:cubicBezTo>
                  <a:pt x="831002" y="1483754"/>
                  <a:pt x="816365" y="1481799"/>
                  <a:pt x="802068" y="1477980"/>
                </a:cubicBezTo>
                <a:lnTo>
                  <a:pt x="799970" y="1368462"/>
                </a:lnTo>
                <a:lnTo>
                  <a:pt x="759617" y="1466102"/>
                </a:lnTo>
                <a:lnTo>
                  <a:pt x="733375" y="1459983"/>
                </a:lnTo>
                <a:lnTo>
                  <a:pt x="706615" y="1522809"/>
                </a:lnTo>
                <a:lnTo>
                  <a:pt x="710859" y="1442334"/>
                </a:lnTo>
                <a:lnTo>
                  <a:pt x="704557" y="1454435"/>
                </a:lnTo>
                <a:cubicBezTo>
                  <a:pt x="689832" y="1451999"/>
                  <a:pt x="675853" y="1447216"/>
                  <a:pt x="662597" y="1440548"/>
                </a:cubicBezTo>
                <a:lnTo>
                  <a:pt x="682125" y="1331510"/>
                </a:lnTo>
                <a:lnTo>
                  <a:pt x="622149" y="1421499"/>
                </a:lnTo>
                <a:lnTo>
                  <a:pt x="593245" y="1408106"/>
                </a:lnTo>
                <a:lnTo>
                  <a:pt x="541933" y="1480283"/>
                </a:lnTo>
                <a:lnTo>
                  <a:pt x="566335" y="1395841"/>
                </a:lnTo>
                <a:cubicBezTo>
                  <a:pt x="554235" y="1391365"/>
                  <a:pt x="543255" y="1384711"/>
                  <a:pt x="533162" y="1376625"/>
                </a:cubicBezTo>
                <a:lnTo>
                  <a:pt x="573956" y="1272552"/>
                </a:lnTo>
                <a:lnTo>
                  <a:pt x="495869" y="1350798"/>
                </a:lnTo>
                <a:lnTo>
                  <a:pt x="473179" y="1333917"/>
                </a:lnTo>
                <a:lnTo>
                  <a:pt x="390157" y="1411229"/>
                </a:lnTo>
                <a:lnTo>
                  <a:pt x="444641" y="1312092"/>
                </a:lnTo>
                <a:cubicBezTo>
                  <a:pt x="434631" y="1305971"/>
                  <a:pt x="426124" y="1297961"/>
                  <a:pt x="418660" y="1288817"/>
                </a:cubicBezTo>
                <a:lnTo>
                  <a:pt x="479477" y="1193918"/>
                </a:lnTo>
                <a:lnTo>
                  <a:pt x="385534" y="1256739"/>
                </a:lnTo>
                <a:lnTo>
                  <a:pt x="374811" y="1244659"/>
                </a:lnTo>
                <a:lnTo>
                  <a:pt x="257125" y="1318298"/>
                </a:lnTo>
                <a:lnTo>
                  <a:pt x="347786" y="1213320"/>
                </a:lnTo>
                <a:cubicBezTo>
                  <a:pt x="338002" y="1203723"/>
                  <a:pt x="329822" y="1192746"/>
                  <a:pt x="323473" y="1180408"/>
                </a:cubicBezTo>
                <a:lnTo>
                  <a:pt x="394068" y="1107058"/>
                </a:lnTo>
                <a:lnTo>
                  <a:pt x="147949" y="1205062"/>
                </a:lnTo>
                <a:lnTo>
                  <a:pt x="274593" y="1106526"/>
                </a:lnTo>
                <a:cubicBezTo>
                  <a:pt x="273914" y="1105878"/>
                  <a:pt x="273602" y="1105081"/>
                  <a:pt x="273298" y="1104279"/>
                </a:cubicBezTo>
                <a:lnTo>
                  <a:pt x="292031" y="1088615"/>
                </a:lnTo>
                <a:lnTo>
                  <a:pt x="270098" y="1095524"/>
                </a:lnTo>
                <a:cubicBezTo>
                  <a:pt x="261896" y="1083223"/>
                  <a:pt x="255392" y="1069955"/>
                  <a:pt x="251313" y="1055506"/>
                </a:cubicBezTo>
                <a:lnTo>
                  <a:pt x="288834" y="1029385"/>
                </a:lnTo>
                <a:lnTo>
                  <a:pt x="66824" y="1075869"/>
                </a:lnTo>
                <a:lnTo>
                  <a:pt x="223421" y="995207"/>
                </a:lnTo>
                <a:cubicBezTo>
                  <a:pt x="218908" y="987854"/>
                  <a:pt x="216675" y="979643"/>
                  <a:pt x="215269" y="971138"/>
                </a:cubicBezTo>
                <a:lnTo>
                  <a:pt x="236386" y="959622"/>
                </a:lnTo>
                <a:lnTo>
                  <a:pt x="215974" y="961852"/>
                </a:lnTo>
                <a:lnTo>
                  <a:pt x="208123" y="941046"/>
                </a:lnTo>
                <a:lnTo>
                  <a:pt x="206093" y="928460"/>
                </a:lnTo>
                <a:lnTo>
                  <a:pt x="16864" y="935692"/>
                </a:lnTo>
                <a:lnTo>
                  <a:pt x="218341" y="873512"/>
                </a:lnTo>
                <a:lnTo>
                  <a:pt x="190422" y="873420"/>
                </a:lnTo>
                <a:lnTo>
                  <a:pt x="184902" y="851711"/>
                </a:lnTo>
                <a:lnTo>
                  <a:pt x="183797" y="829338"/>
                </a:lnTo>
                <a:lnTo>
                  <a:pt x="207597" y="821930"/>
                </a:lnTo>
                <a:lnTo>
                  <a:pt x="188648" y="820268"/>
                </a:lnTo>
                <a:lnTo>
                  <a:pt x="188163" y="814361"/>
                </a:lnTo>
                <a:lnTo>
                  <a:pt x="0" y="789910"/>
                </a:lnTo>
                <a:lnTo>
                  <a:pt x="292864" y="751853"/>
                </a:lnTo>
                <a:lnTo>
                  <a:pt x="178816" y="728634"/>
                </a:lnTo>
                <a:lnTo>
                  <a:pt x="179779" y="694407"/>
                </a:lnTo>
                <a:lnTo>
                  <a:pt x="16864" y="644128"/>
                </a:lnTo>
                <a:lnTo>
                  <a:pt x="192033" y="650822"/>
                </a:lnTo>
                <a:cubicBezTo>
                  <a:pt x="191288" y="644377"/>
                  <a:pt x="192576" y="638226"/>
                  <a:pt x="194202" y="632137"/>
                </a:cubicBezTo>
                <a:lnTo>
                  <a:pt x="303865" y="630036"/>
                </a:lnTo>
                <a:lnTo>
                  <a:pt x="195134" y="584316"/>
                </a:lnTo>
                <a:lnTo>
                  <a:pt x="198048" y="571544"/>
                </a:lnTo>
                <a:lnTo>
                  <a:pt x="66824" y="503951"/>
                </a:lnTo>
                <a:lnTo>
                  <a:pt x="220725" y="536175"/>
                </a:lnTo>
                <a:lnTo>
                  <a:pt x="217749" y="534625"/>
                </a:lnTo>
                <a:cubicBezTo>
                  <a:pt x="220184" y="519901"/>
                  <a:pt x="224967" y="505922"/>
                  <a:pt x="231634" y="492665"/>
                </a:cubicBezTo>
                <a:lnTo>
                  <a:pt x="319778" y="508451"/>
                </a:lnTo>
                <a:lnTo>
                  <a:pt x="242085" y="448001"/>
                </a:lnTo>
                <a:lnTo>
                  <a:pt x="239165" y="446026"/>
                </a:lnTo>
                <a:lnTo>
                  <a:pt x="239265" y="445806"/>
                </a:lnTo>
                <a:lnTo>
                  <a:pt x="147949" y="374758"/>
                </a:lnTo>
                <a:lnTo>
                  <a:pt x="252643" y="416447"/>
                </a:lnTo>
                <a:cubicBezTo>
                  <a:pt x="253395" y="412347"/>
                  <a:pt x="255427" y="408938"/>
                  <a:pt x="257587" y="405596"/>
                </a:cubicBezTo>
                <a:lnTo>
                  <a:pt x="290950" y="415588"/>
                </a:lnTo>
                <a:lnTo>
                  <a:pt x="273393" y="401491"/>
                </a:lnTo>
                <a:cubicBezTo>
                  <a:pt x="278841" y="387640"/>
                  <a:pt x="286252" y="374847"/>
                  <a:pt x="295558" y="363230"/>
                </a:cubicBezTo>
                <a:lnTo>
                  <a:pt x="370245" y="392505"/>
                </a:lnTo>
                <a:lnTo>
                  <a:pt x="257125" y="261522"/>
                </a:lnTo>
                <a:lnTo>
                  <a:pt x="321698" y="301927"/>
                </a:lnTo>
                <a:cubicBezTo>
                  <a:pt x="324871" y="294680"/>
                  <a:pt x="329892" y="288778"/>
                  <a:pt x="335391" y="283255"/>
                </a:cubicBezTo>
                <a:lnTo>
                  <a:pt x="371136" y="302231"/>
                </a:lnTo>
                <a:lnTo>
                  <a:pt x="353874" y="281648"/>
                </a:lnTo>
                <a:cubicBezTo>
                  <a:pt x="362057" y="269269"/>
                  <a:pt x="371804" y="258166"/>
                  <a:pt x="383365" y="248729"/>
                </a:cubicBezTo>
                <a:lnTo>
                  <a:pt x="461837" y="299016"/>
                </a:lnTo>
                <a:lnTo>
                  <a:pt x="459024" y="293899"/>
                </a:lnTo>
                <a:lnTo>
                  <a:pt x="402355" y="208176"/>
                </a:lnTo>
                <a:lnTo>
                  <a:pt x="408752" y="202425"/>
                </a:lnTo>
                <a:lnTo>
                  <a:pt x="390157" y="168591"/>
                </a:lnTo>
                <a:lnTo>
                  <a:pt x="417777" y="194311"/>
                </a:lnTo>
                <a:cubicBezTo>
                  <a:pt x="422422" y="187748"/>
                  <a:pt x="428633" y="182886"/>
                  <a:pt x="435303" y="178553"/>
                </a:cubicBezTo>
                <a:lnTo>
                  <a:pt x="471968" y="208475"/>
                </a:lnTo>
                <a:lnTo>
                  <a:pt x="456240" y="179792"/>
                </a:lnTo>
                <a:cubicBezTo>
                  <a:pt x="466743" y="169368"/>
                  <a:pt x="478467" y="160389"/>
                  <a:pt x="491776" y="153542"/>
                </a:cubicBezTo>
                <a:lnTo>
                  <a:pt x="554896" y="214292"/>
                </a:lnTo>
                <a:lnTo>
                  <a:pt x="515357" y="117772"/>
                </a:lnTo>
                <a:lnTo>
                  <a:pt x="542614" y="101895"/>
                </a:lnTo>
                <a:lnTo>
                  <a:pt x="541933" y="99537"/>
                </a:lnTo>
                <a:lnTo>
                  <a:pt x="543317" y="101485"/>
                </a:lnTo>
                <a:cubicBezTo>
                  <a:pt x="546243" y="98513"/>
                  <a:pt x="549866" y="96928"/>
                  <a:pt x="553583" y="95505"/>
                </a:cubicBezTo>
                <a:lnTo>
                  <a:pt x="588515" y="137803"/>
                </a:lnTo>
                <a:lnTo>
                  <a:pt x="576658" y="100167"/>
                </a:lnTo>
                <a:cubicBezTo>
                  <a:pt x="588959" y="91964"/>
                  <a:pt x="602229" y="85460"/>
                  <a:pt x="616676" y="81381"/>
                </a:cubicBezTo>
                <a:lnTo>
                  <a:pt x="662660" y="147429"/>
                </a:lnTo>
                <a:lnTo>
                  <a:pt x="643866" y="51653"/>
                </a:lnTo>
                <a:cubicBezTo>
                  <a:pt x="657001" y="44830"/>
                  <a:pt x="670913" y="39815"/>
                  <a:pt x="685728" y="3736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D3</a:t>
            </a:r>
            <a:endParaRPr lang="zh-CN" altLang="en-US" dirty="0"/>
          </a:p>
        </p:txBody>
      </p:sp>
      <p:sp>
        <p:nvSpPr>
          <p:cNvPr id="78" name="三十二角星 75"/>
          <p:cNvSpPr/>
          <p:nvPr/>
        </p:nvSpPr>
        <p:spPr>
          <a:xfrm rot="13403201">
            <a:off x="1949907" y="2197398"/>
            <a:ext cx="1686592" cy="1422789"/>
          </a:xfrm>
          <a:custGeom>
            <a:avLst/>
            <a:gdLst/>
            <a:ahLst/>
            <a:cxnLst/>
            <a:rect l="l" t="t" r="r" b="b"/>
            <a:pathLst>
              <a:path w="1755762" h="1537164">
                <a:moveTo>
                  <a:pt x="685728" y="37361"/>
                </a:moveTo>
                <a:lnTo>
                  <a:pt x="707729" y="78134"/>
                </a:lnTo>
                <a:lnTo>
                  <a:pt x="706615" y="57011"/>
                </a:lnTo>
                <a:lnTo>
                  <a:pt x="713224" y="72528"/>
                </a:lnTo>
                <a:lnTo>
                  <a:pt x="710330" y="46043"/>
                </a:lnTo>
                <a:lnTo>
                  <a:pt x="731136" y="38191"/>
                </a:lnTo>
                <a:cubicBezTo>
                  <a:pt x="738307" y="36281"/>
                  <a:pt x="745481" y="34484"/>
                  <a:pt x="753091" y="34651"/>
                </a:cubicBezTo>
                <a:lnTo>
                  <a:pt x="782639" y="102293"/>
                </a:lnTo>
                <a:lnTo>
                  <a:pt x="782752" y="12549"/>
                </a:lnTo>
                <a:lnTo>
                  <a:pt x="804306" y="7037"/>
                </a:lnTo>
                <a:cubicBezTo>
                  <a:pt x="811648" y="5934"/>
                  <a:pt x="818980" y="4943"/>
                  <a:pt x="826529" y="5969"/>
                </a:cubicBezTo>
                <a:lnTo>
                  <a:pt x="847173" y="72779"/>
                </a:lnTo>
                <a:lnTo>
                  <a:pt x="851914" y="18715"/>
                </a:lnTo>
                <a:cubicBezTo>
                  <a:pt x="866477" y="15066"/>
                  <a:pt x="881223" y="14107"/>
                  <a:pt x="895974" y="15104"/>
                </a:cubicBezTo>
                <a:lnTo>
                  <a:pt x="910543" y="81659"/>
                </a:lnTo>
                <a:lnTo>
                  <a:pt x="926560" y="1159"/>
                </a:lnTo>
                <a:cubicBezTo>
                  <a:pt x="941444" y="-852"/>
                  <a:pt x="956214" y="-149"/>
                  <a:pt x="970775" y="2511"/>
                </a:cubicBezTo>
                <a:lnTo>
                  <a:pt x="978782" y="78753"/>
                </a:lnTo>
                <a:lnTo>
                  <a:pt x="996161" y="19177"/>
                </a:lnTo>
                <a:cubicBezTo>
                  <a:pt x="1011113" y="18496"/>
                  <a:pt x="1025750" y="20453"/>
                  <a:pt x="1040045" y="24271"/>
                </a:cubicBezTo>
                <a:lnTo>
                  <a:pt x="1041038" y="76050"/>
                </a:lnTo>
                <a:lnTo>
                  <a:pt x="1049147" y="57011"/>
                </a:lnTo>
                <a:lnTo>
                  <a:pt x="1048468" y="69884"/>
                </a:lnTo>
                <a:lnTo>
                  <a:pt x="1069961" y="17881"/>
                </a:lnTo>
                <a:cubicBezTo>
                  <a:pt x="1084906" y="18885"/>
                  <a:pt x="1099247" y="22493"/>
                  <a:pt x="1113043" y="27925"/>
                </a:cubicBezTo>
                <a:lnTo>
                  <a:pt x="1105697" y="108990"/>
                </a:lnTo>
                <a:lnTo>
                  <a:pt x="1137557" y="47817"/>
                </a:lnTo>
                <a:cubicBezTo>
                  <a:pt x="1152282" y="50252"/>
                  <a:pt x="1166262" y="55035"/>
                  <a:pt x="1179517" y="61703"/>
                </a:cubicBezTo>
                <a:lnTo>
                  <a:pt x="1169070" y="120035"/>
                </a:lnTo>
                <a:lnTo>
                  <a:pt x="1207428" y="62485"/>
                </a:lnTo>
                <a:cubicBezTo>
                  <a:pt x="1221804" y="66581"/>
                  <a:pt x="1235182" y="72944"/>
                  <a:pt x="1247629" y="81111"/>
                </a:cubicBezTo>
                <a:lnTo>
                  <a:pt x="1223975" y="161642"/>
                </a:lnTo>
                <a:lnTo>
                  <a:pt x="1270691" y="103462"/>
                </a:lnTo>
                <a:cubicBezTo>
                  <a:pt x="1284544" y="108909"/>
                  <a:pt x="1297335" y="116320"/>
                  <a:pt x="1308952" y="125626"/>
                </a:cubicBezTo>
                <a:lnTo>
                  <a:pt x="1288062" y="178924"/>
                </a:lnTo>
                <a:lnTo>
                  <a:pt x="1333709" y="133183"/>
                </a:lnTo>
                <a:cubicBezTo>
                  <a:pt x="1346887" y="140197"/>
                  <a:pt x="1358792" y="149056"/>
                  <a:pt x="1369322" y="159679"/>
                </a:cubicBezTo>
                <a:lnTo>
                  <a:pt x="1363778" y="170292"/>
                </a:lnTo>
                <a:lnTo>
                  <a:pt x="1365605" y="168591"/>
                </a:lnTo>
                <a:lnTo>
                  <a:pt x="1346644" y="203092"/>
                </a:lnTo>
                <a:lnTo>
                  <a:pt x="1330222" y="234528"/>
                </a:lnTo>
                <a:lnTo>
                  <a:pt x="1390535" y="183942"/>
                </a:lnTo>
                <a:cubicBezTo>
                  <a:pt x="1402913" y="192125"/>
                  <a:pt x="1414016" y="201872"/>
                  <a:pt x="1423455" y="213434"/>
                </a:cubicBezTo>
                <a:lnTo>
                  <a:pt x="1392531" y="261689"/>
                </a:lnTo>
                <a:lnTo>
                  <a:pt x="1444043" y="227242"/>
                </a:lnTo>
                <a:cubicBezTo>
                  <a:pt x="1455453" y="236828"/>
                  <a:pt x="1465423" y="247834"/>
                  <a:pt x="1473538" y="260469"/>
                </a:cubicBezTo>
                <a:lnTo>
                  <a:pt x="1446375" y="294224"/>
                </a:lnTo>
                <a:lnTo>
                  <a:pt x="1498637" y="261522"/>
                </a:lnTo>
                <a:lnTo>
                  <a:pt x="1463595" y="302097"/>
                </a:lnTo>
                <a:lnTo>
                  <a:pt x="1492390" y="286309"/>
                </a:lnTo>
                <a:cubicBezTo>
                  <a:pt x="1502815" y="296811"/>
                  <a:pt x="1511793" y="308536"/>
                  <a:pt x="1518641" y="321844"/>
                </a:cubicBezTo>
                <a:lnTo>
                  <a:pt x="1477535" y="364555"/>
                </a:lnTo>
                <a:lnTo>
                  <a:pt x="1534081" y="341178"/>
                </a:lnTo>
                <a:cubicBezTo>
                  <a:pt x="1543293" y="352864"/>
                  <a:pt x="1550932" y="365611"/>
                  <a:pt x="1556279" y="379703"/>
                </a:cubicBezTo>
                <a:lnTo>
                  <a:pt x="1520722" y="409438"/>
                </a:lnTo>
                <a:lnTo>
                  <a:pt x="1607813" y="374758"/>
                </a:lnTo>
                <a:lnTo>
                  <a:pt x="1563125" y="409527"/>
                </a:lnTo>
                <a:lnTo>
                  <a:pt x="1572016" y="406727"/>
                </a:lnTo>
                <a:cubicBezTo>
                  <a:pt x="1580218" y="419028"/>
                  <a:pt x="1586723" y="432298"/>
                  <a:pt x="1590802" y="446744"/>
                </a:cubicBezTo>
                <a:lnTo>
                  <a:pt x="1539242" y="482641"/>
                </a:lnTo>
                <a:lnTo>
                  <a:pt x="1600026" y="470675"/>
                </a:lnTo>
                <a:cubicBezTo>
                  <a:pt x="1606831" y="483910"/>
                  <a:pt x="1611841" y="497925"/>
                  <a:pt x="1614308" y="512844"/>
                </a:cubicBezTo>
                <a:lnTo>
                  <a:pt x="1594268" y="523773"/>
                </a:lnTo>
                <a:lnTo>
                  <a:pt x="1688938" y="503951"/>
                </a:lnTo>
                <a:lnTo>
                  <a:pt x="1616034" y="541503"/>
                </a:lnTo>
                <a:lnTo>
                  <a:pt x="1626140" y="540399"/>
                </a:lnTo>
                <a:lnTo>
                  <a:pt x="1633991" y="561205"/>
                </a:lnTo>
                <a:cubicBezTo>
                  <a:pt x="1635901" y="568376"/>
                  <a:pt x="1637700" y="575549"/>
                  <a:pt x="1637531" y="583160"/>
                </a:cubicBezTo>
                <a:lnTo>
                  <a:pt x="1575287" y="610350"/>
                </a:lnTo>
                <a:lnTo>
                  <a:pt x="1639154" y="610562"/>
                </a:lnTo>
                <a:lnTo>
                  <a:pt x="1644675" y="632271"/>
                </a:lnTo>
                <a:lnTo>
                  <a:pt x="1645437" y="647700"/>
                </a:lnTo>
                <a:lnTo>
                  <a:pt x="1738898" y="644128"/>
                </a:lnTo>
                <a:lnTo>
                  <a:pt x="1624480" y="679440"/>
                </a:lnTo>
                <a:lnTo>
                  <a:pt x="1653468" y="681983"/>
                </a:lnTo>
                <a:cubicBezTo>
                  <a:pt x="1657116" y="696545"/>
                  <a:pt x="1658075" y="711291"/>
                  <a:pt x="1657079" y="726043"/>
                </a:cubicBezTo>
                <a:lnTo>
                  <a:pt x="1584670" y="741892"/>
                </a:lnTo>
                <a:lnTo>
                  <a:pt x="1650763" y="755348"/>
                </a:lnTo>
                <a:lnTo>
                  <a:pt x="1650175" y="776190"/>
                </a:lnTo>
                <a:lnTo>
                  <a:pt x="1755762" y="789910"/>
                </a:lnTo>
                <a:lnTo>
                  <a:pt x="1598537" y="810341"/>
                </a:lnTo>
                <a:lnTo>
                  <a:pt x="1653006" y="826230"/>
                </a:lnTo>
                <a:cubicBezTo>
                  <a:pt x="1653686" y="841181"/>
                  <a:pt x="1651731" y="855819"/>
                  <a:pt x="1647912" y="870114"/>
                </a:cubicBezTo>
                <a:lnTo>
                  <a:pt x="1567811" y="871649"/>
                </a:lnTo>
                <a:lnTo>
                  <a:pt x="1634443" y="899667"/>
                </a:lnTo>
                <a:lnTo>
                  <a:pt x="1633635" y="903206"/>
                </a:lnTo>
                <a:lnTo>
                  <a:pt x="1738898" y="935692"/>
                </a:lnTo>
                <a:lnTo>
                  <a:pt x="1627196" y="931423"/>
                </a:lnTo>
                <a:cubicBezTo>
                  <a:pt x="1627284" y="935582"/>
                  <a:pt x="1625982" y="939318"/>
                  <a:pt x="1624551" y="943015"/>
                </a:cubicBezTo>
                <a:lnTo>
                  <a:pt x="1566684" y="937582"/>
                </a:lnTo>
                <a:lnTo>
                  <a:pt x="1624366" y="967626"/>
                </a:lnTo>
                <a:cubicBezTo>
                  <a:pt x="1621930" y="982351"/>
                  <a:pt x="1617148" y="996331"/>
                  <a:pt x="1610480" y="1009586"/>
                </a:cubicBezTo>
                <a:lnTo>
                  <a:pt x="1533484" y="995796"/>
                </a:lnTo>
                <a:lnTo>
                  <a:pt x="1688938" y="1075869"/>
                </a:lnTo>
                <a:lnTo>
                  <a:pt x="1583224" y="1053734"/>
                </a:lnTo>
                <a:cubicBezTo>
                  <a:pt x="1581212" y="1062728"/>
                  <a:pt x="1576937" y="1070733"/>
                  <a:pt x="1571990" y="1078386"/>
                </a:cubicBezTo>
                <a:lnTo>
                  <a:pt x="1522335" y="1063513"/>
                </a:lnTo>
                <a:lnTo>
                  <a:pt x="1568721" y="1100760"/>
                </a:lnTo>
                <a:cubicBezTo>
                  <a:pt x="1563273" y="1114613"/>
                  <a:pt x="1555864" y="1127403"/>
                  <a:pt x="1546557" y="1139021"/>
                </a:cubicBezTo>
                <a:lnTo>
                  <a:pt x="1498949" y="1120360"/>
                </a:lnTo>
                <a:lnTo>
                  <a:pt x="1607813" y="1205062"/>
                </a:lnTo>
                <a:lnTo>
                  <a:pt x="1517406" y="1169063"/>
                </a:lnTo>
                <a:cubicBezTo>
                  <a:pt x="1511478" y="1180883"/>
                  <a:pt x="1503523" y="1191350"/>
                  <a:pt x="1494187" y="1200726"/>
                </a:cubicBezTo>
                <a:lnTo>
                  <a:pt x="1453419" y="1179085"/>
                </a:lnTo>
                <a:lnTo>
                  <a:pt x="1488240" y="1220603"/>
                </a:lnTo>
                <a:cubicBezTo>
                  <a:pt x="1480058" y="1232981"/>
                  <a:pt x="1470310" y="1244085"/>
                  <a:pt x="1458749" y="1253524"/>
                </a:cubicBezTo>
                <a:lnTo>
                  <a:pt x="1422799" y="1230485"/>
                </a:lnTo>
                <a:lnTo>
                  <a:pt x="1498637" y="1318298"/>
                </a:lnTo>
                <a:lnTo>
                  <a:pt x="1424748" y="1272064"/>
                </a:lnTo>
                <a:lnTo>
                  <a:pt x="1427221" y="1275805"/>
                </a:lnTo>
                <a:cubicBezTo>
                  <a:pt x="1417724" y="1287271"/>
                  <a:pt x="1406809" y="1297286"/>
                  <a:pt x="1394274" y="1305429"/>
                </a:cubicBezTo>
                <a:lnTo>
                  <a:pt x="1362172" y="1279230"/>
                </a:lnTo>
                <a:lnTo>
                  <a:pt x="1385873" y="1322459"/>
                </a:lnTo>
                <a:cubicBezTo>
                  <a:pt x="1375372" y="1332883"/>
                  <a:pt x="1363648" y="1341861"/>
                  <a:pt x="1350339" y="1348709"/>
                </a:cubicBezTo>
                <a:lnTo>
                  <a:pt x="1309803" y="1309695"/>
                </a:lnTo>
                <a:lnTo>
                  <a:pt x="1365605" y="1411229"/>
                </a:lnTo>
                <a:lnTo>
                  <a:pt x="1312345" y="1361632"/>
                </a:lnTo>
                <a:lnTo>
                  <a:pt x="1314220" y="1366209"/>
                </a:lnTo>
                <a:cubicBezTo>
                  <a:pt x="1302630" y="1375460"/>
                  <a:pt x="1289983" y="1383123"/>
                  <a:pt x="1275996" y="1388477"/>
                </a:cubicBezTo>
                <a:lnTo>
                  <a:pt x="1252025" y="1359453"/>
                </a:lnTo>
                <a:lnTo>
                  <a:pt x="1265456" y="1402084"/>
                </a:lnTo>
                <a:cubicBezTo>
                  <a:pt x="1253155" y="1410287"/>
                  <a:pt x="1239886" y="1416791"/>
                  <a:pt x="1225438" y="1420870"/>
                </a:cubicBezTo>
                <a:lnTo>
                  <a:pt x="1176237" y="1350200"/>
                </a:lnTo>
                <a:lnTo>
                  <a:pt x="1213829" y="1480283"/>
                </a:lnTo>
                <a:lnTo>
                  <a:pt x="1180904" y="1433970"/>
                </a:lnTo>
                <a:cubicBezTo>
                  <a:pt x="1169400" y="1440259"/>
                  <a:pt x="1156980" y="1444445"/>
                  <a:pt x="1143849" y="1446621"/>
                </a:cubicBezTo>
                <a:lnTo>
                  <a:pt x="1127406" y="1416151"/>
                </a:lnTo>
                <a:lnTo>
                  <a:pt x="1131784" y="1456208"/>
                </a:lnTo>
                <a:lnTo>
                  <a:pt x="1110977" y="1464060"/>
                </a:lnTo>
                <a:cubicBezTo>
                  <a:pt x="1103807" y="1465970"/>
                  <a:pt x="1096634" y="1467768"/>
                  <a:pt x="1089022" y="1467600"/>
                </a:cubicBezTo>
                <a:lnTo>
                  <a:pt x="1046951" y="1371287"/>
                </a:lnTo>
                <a:lnTo>
                  <a:pt x="1046825" y="1471432"/>
                </a:lnTo>
                <a:lnTo>
                  <a:pt x="1046442" y="1471530"/>
                </a:lnTo>
                <a:lnTo>
                  <a:pt x="1049147" y="1522809"/>
                </a:lnTo>
                <a:lnTo>
                  <a:pt x="1029185" y="1475944"/>
                </a:lnTo>
                <a:lnTo>
                  <a:pt x="1025270" y="1476945"/>
                </a:lnTo>
                <a:cubicBezTo>
                  <a:pt x="1017929" y="1478048"/>
                  <a:pt x="1010598" y="1479039"/>
                  <a:pt x="1003047" y="1478013"/>
                </a:cubicBezTo>
                <a:lnTo>
                  <a:pt x="993418" y="1446848"/>
                </a:lnTo>
                <a:lnTo>
                  <a:pt x="990200" y="1483536"/>
                </a:lnTo>
                <a:cubicBezTo>
                  <a:pt x="975638" y="1487185"/>
                  <a:pt x="960891" y="1488143"/>
                  <a:pt x="946140" y="1487148"/>
                </a:cubicBezTo>
                <a:lnTo>
                  <a:pt x="923101" y="1381887"/>
                </a:lnTo>
                <a:lnTo>
                  <a:pt x="903017" y="1482823"/>
                </a:lnTo>
                <a:lnTo>
                  <a:pt x="887711" y="1482355"/>
                </a:lnTo>
                <a:lnTo>
                  <a:pt x="877881" y="1537164"/>
                </a:lnTo>
                <a:lnTo>
                  <a:pt x="867942" y="1481751"/>
                </a:lnTo>
                <a:cubicBezTo>
                  <a:pt x="864795" y="1482482"/>
                  <a:pt x="861794" y="1482018"/>
                  <a:pt x="858802" y="1481472"/>
                </a:cubicBezTo>
                <a:lnTo>
                  <a:pt x="855525" y="1450264"/>
                </a:lnTo>
                <a:lnTo>
                  <a:pt x="845953" y="1483074"/>
                </a:lnTo>
                <a:cubicBezTo>
                  <a:pt x="831002" y="1483754"/>
                  <a:pt x="816365" y="1481799"/>
                  <a:pt x="802068" y="1477980"/>
                </a:cubicBezTo>
                <a:lnTo>
                  <a:pt x="799970" y="1368462"/>
                </a:lnTo>
                <a:lnTo>
                  <a:pt x="759617" y="1466102"/>
                </a:lnTo>
                <a:lnTo>
                  <a:pt x="733375" y="1459983"/>
                </a:lnTo>
                <a:lnTo>
                  <a:pt x="706615" y="1522809"/>
                </a:lnTo>
                <a:lnTo>
                  <a:pt x="710859" y="1442334"/>
                </a:lnTo>
                <a:lnTo>
                  <a:pt x="704557" y="1454435"/>
                </a:lnTo>
                <a:cubicBezTo>
                  <a:pt x="689832" y="1451999"/>
                  <a:pt x="675853" y="1447216"/>
                  <a:pt x="662597" y="1440548"/>
                </a:cubicBezTo>
                <a:lnTo>
                  <a:pt x="682125" y="1331510"/>
                </a:lnTo>
                <a:lnTo>
                  <a:pt x="622149" y="1421499"/>
                </a:lnTo>
                <a:lnTo>
                  <a:pt x="593245" y="1408106"/>
                </a:lnTo>
                <a:lnTo>
                  <a:pt x="541933" y="1480283"/>
                </a:lnTo>
                <a:lnTo>
                  <a:pt x="566335" y="1395841"/>
                </a:lnTo>
                <a:cubicBezTo>
                  <a:pt x="554235" y="1391365"/>
                  <a:pt x="543255" y="1384711"/>
                  <a:pt x="533162" y="1376625"/>
                </a:cubicBezTo>
                <a:lnTo>
                  <a:pt x="573956" y="1272552"/>
                </a:lnTo>
                <a:lnTo>
                  <a:pt x="495869" y="1350798"/>
                </a:lnTo>
                <a:lnTo>
                  <a:pt x="473179" y="1333917"/>
                </a:lnTo>
                <a:lnTo>
                  <a:pt x="390157" y="1411229"/>
                </a:lnTo>
                <a:lnTo>
                  <a:pt x="444641" y="1312092"/>
                </a:lnTo>
                <a:cubicBezTo>
                  <a:pt x="434631" y="1305971"/>
                  <a:pt x="426124" y="1297961"/>
                  <a:pt x="418660" y="1288817"/>
                </a:cubicBezTo>
                <a:lnTo>
                  <a:pt x="479477" y="1193918"/>
                </a:lnTo>
                <a:lnTo>
                  <a:pt x="385534" y="1256739"/>
                </a:lnTo>
                <a:lnTo>
                  <a:pt x="374811" y="1244659"/>
                </a:lnTo>
                <a:lnTo>
                  <a:pt x="257125" y="1318298"/>
                </a:lnTo>
                <a:lnTo>
                  <a:pt x="347786" y="1213320"/>
                </a:lnTo>
                <a:cubicBezTo>
                  <a:pt x="338002" y="1203723"/>
                  <a:pt x="329822" y="1192746"/>
                  <a:pt x="323473" y="1180408"/>
                </a:cubicBezTo>
                <a:lnTo>
                  <a:pt x="394068" y="1107058"/>
                </a:lnTo>
                <a:lnTo>
                  <a:pt x="147949" y="1205062"/>
                </a:lnTo>
                <a:lnTo>
                  <a:pt x="274593" y="1106526"/>
                </a:lnTo>
                <a:cubicBezTo>
                  <a:pt x="273914" y="1105878"/>
                  <a:pt x="273602" y="1105081"/>
                  <a:pt x="273298" y="1104279"/>
                </a:cubicBezTo>
                <a:lnTo>
                  <a:pt x="292031" y="1088615"/>
                </a:lnTo>
                <a:lnTo>
                  <a:pt x="270098" y="1095524"/>
                </a:lnTo>
                <a:cubicBezTo>
                  <a:pt x="261896" y="1083223"/>
                  <a:pt x="255392" y="1069955"/>
                  <a:pt x="251313" y="1055506"/>
                </a:cubicBezTo>
                <a:lnTo>
                  <a:pt x="288834" y="1029385"/>
                </a:lnTo>
                <a:lnTo>
                  <a:pt x="66824" y="1075869"/>
                </a:lnTo>
                <a:lnTo>
                  <a:pt x="223421" y="995207"/>
                </a:lnTo>
                <a:cubicBezTo>
                  <a:pt x="218908" y="987854"/>
                  <a:pt x="216675" y="979643"/>
                  <a:pt x="215269" y="971138"/>
                </a:cubicBezTo>
                <a:lnTo>
                  <a:pt x="236386" y="959622"/>
                </a:lnTo>
                <a:lnTo>
                  <a:pt x="215974" y="961852"/>
                </a:lnTo>
                <a:lnTo>
                  <a:pt x="208123" y="941046"/>
                </a:lnTo>
                <a:lnTo>
                  <a:pt x="206093" y="928460"/>
                </a:lnTo>
                <a:lnTo>
                  <a:pt x="16864" y="935692"/>
                </a:lnTo>
                <a:lnTo>
                  <a:pt x="218341" y="873512"/>
                </a:lnTo>
                <a:lnTo>
                  <a:pt x="190422" y="873420"/>
                </a:lnTo>
                <a:lnTo>
                  <a:pt x="184902" y="851711"/>
                </a:lnTo>
                <a:lnTo>
                  <a:pt x="183797" y="829338"/>
                </a:lnTo>
                <a:lnTo>
                  <a:pt x="207597" y="821930"/>
                </a:lnTo>
                <a:lnTo>
                  <a:pt x="188648" y="820268"/>
                </a:lnTo>
                <a:lnTo>
                  <a:pt x="188163" y="814361"/>
                </a:lnTo>
                <a:lnTo>
                  <a:pt x="0" y="789910"/>
                </a:lnTo>
                <a:lnTo>
                  <a:pt x="292864" y="751853"/>
                </a:lnTo>
                <a:lnTo>
                  <a:pt x="178816" y="728634"/>
                </a:lnTo>
                <a:lnTo>
                  <a:pt x="179779" y="694407"/>
                </a:lnTo>
                <a:lnTo>
                  <a:pt x="16864" y="644128"/>
                </a:lnTo>
                <a:lnTo>
                  <a:pt x="192033" y="650822"/>
                </a:lnTo>
                <a:cubicBezTo>
                  <a:pt x="191288" y="644377"/>
                  <a:pt x="192576" y="638226"/>
                  <a:pt x="194202" y="632137"/>
                </a:cubicBezTo>
                <a:lnTo>
                  <a:pt x="303865" y="630036"/>
                </a:lnTo>
                <a:lnTo>
                  <a:pt x="195134" y="584316"/>
                </a:lnTo>
                <a:lnTo>
                  <a:pt x="198048" y="571544"/>
                </a:lnTo>
                <a:lnTo>
                  <a:pt x="66824" y="503951"/>
                </a:lnTo>
                <a:lnTo>
                  <a:pt x="220725" y="536175"/>
                </a:lnTo>
                <a:lnTo>
                  <a:pt x="217749" y="534625"/>
                </a:lnTo>
                <a:cubicBezTo>
                  <a:pt x="220184" y="519901"/>
                  <a:pt x="224967" y="505922"/>
                  <a:pt x="231634" y="492665"/>
                </a:cubicBezTo>
                <a:lnTo>
                  <a:pt x="319778" y="508451"/>
                </a:lnTo>
                <a:lnTo>
                  <a:pt x="242085" y="448001"/>
                </a:lnTo>
                <a:lnTo>
                  <a:pt x="239165" y="446026"/>
                </a:lnTo>
                <a:lnTo>
                  <a:pt x="239265" y="445806"/>
                </a:lnTo>
                <a:lnTo>
                  <a:pt x="147949" y="374758"/>
                </a:lnTo>
                <a:lnTo>
                  <a:pt x="252643" y="416447"/>
                </a:lnTo>
                <a:cubicBezTo>
                  <a:pt x="253395" y="412347"/>
                  <a:pt x="255427" y="408938"/>
                  <a:pt x="257587" y="405596"/>
                </a:cubicBezTo>
                <a:lnTo>
                  <a:pt x="290950" y="415588"/>
                </a:lnTo>
                <a:lnTo>
                  <a:pt x="273393" y="401491"/>
                </a:lnTo>
                <a:cubicBezTo>
                  <a:pt x="278841" y="387640"/>
                  <a:pt x="286252" y="374847"/>
                  <a:pt x="295558" y="363230"/>
                </a:cubicBezTo>
                <a:lnTo>
                  <a:pt x="370245" y="392505"/>
                </a:lnTo>
                <a:lnTo>
                  <a:pt x="257125" y="261522"/>
                </a:lnTo>
                <a:lnTo>
                  <a:pt x="321698" y="301927"/>
                </a:lnTo>
                <a:cubicBezTo>
                  <a:pt x="324871" y="294680"/>
                  <a:pt x="329892" y="288778"/>
                  <a:pt x="335391" y="283255"/>
                </a:cubicBezTo>
                <a:lnTo>
                  <a:pt x="371136" y="302231"/>
                </a:lnTo>
                <a:lnTo>
                  <a:pt x="353874" y="281648"/>
                </a:lnTo>
                <a:cubicBezTo>
                  <a:pt x="362057" y="269269"/>
                  <a:pt x="371804" y="258166"/>
                  <a:pt x="383365" y="248729"/>
                </a:cubicBezTo>
                <a:lnTo>
                  <a:pt x="461837" y="299016"/>
                </a:lnTo>
                <a:lnTo>
                  <a:pt x="459024" y="293899"/>
                </a:lnTo>
                <a:lnTo>
                  <a:pt x="402355" y="208176"/>
                </a:lnTo>
                <a:lnTo>
                  <a:pt x="408752" y="202425"/>
                </a:lnTo>
                <a:lnTo>
                  <a:pt x="390157" y="168591"/>
                </a:lnTo>
                <a:lnTo>
                  <a:pt x="417777" y="194311"/>
                </a:lnTo>
                <a:cubicBezTo>
                  <a:pt x="422422" y="187748"/>
                  <a:pt x="428633" y="182886"/>
                  <a:pt x="435303" y="178553"/>
                </a:cubicBezTo>
                <a:lnTo>
                  <a:pt x="471968" y="208475"/>
                </a:lnTo>
                <a:lnTo>
                  <a:pt x="456240" y="179792"/>
                </a:lnTo>
                <a:cubicBezTo>
                  <a:pt x="466743" y="169368"/>
                  <a:pt x="478467" y="160389"/>
                  <a:pt x="491776" y="153542"/>
                </a:cubicBezTo>
                <a:lnTo>
                  <a:pt x="554896" y="214292"/>
                </a:lnTo>
                <a:lnTo>
                  <a:pt x="515357" y="117772"/>
                </a:lnTo>
                <a:lnTo>
                  <a:pt x="542614" y="101895"/>
                </a:lnTo>
                <a:lnTo>
                  <a:pt x="541933" y="99537"/>
                </a:lnTo>
                <a:lnTo>
                  <a:pt x="543317" y="101485"/>
                </a:lnTo>
                <a:cubicBezTo>
                  <a:pt x="546243" y="98513"/>
                  <a:pt x="549866" y="96928"/>
                  <a:pt x="553583" y="95505"/>
                </a:cubicBezTo>
                <a:lnTo>
                  <a:pt x="588515" y="137803"/>
                </a:lnTo>
                <a:lnTo>
                  <a:pt x="576658" y="100167"/>
                </a:lnTo>
                <a:cubicBezTo>
                  <a:pt x="588959" y="91964"/>
                  <a:pt x="602229" y="85460"/>
                  <a:pt x="616676" y="81381"/>
                </a:cubicBezTo>
                <a:lnTo>
                  <a:pt x="662660" y="147429"/>
                </a:lnTo>
                <a:lnTo>
                  <a:pt x="643866" y="51653"/>
                </a:lnTo>
                <a:cubicBezTo>
                  <a:pt x="657001" y="44830"/>
                  <a:pt x="670913" y="39815"/>
                  <a:pt x="685728" y="3736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D2</a:t>
            </a:r>
            <a:endParaRPr lang="zh-CN" altLang="en-US" dirty="0"/>
          </a:p>
        </p:txBody>
      </p:sp>
      <p:sp>
        <p:nvSpPr>
          <p:cNvPr id="82" name="三十二角星 75"/>
          <p:cNvSpPr/>
          <p:nvPr/>
        </p:nvSpPr>
        <p:spPr>
          <a:xfrm rot="895006">
            <a:off x="5943993" y="1954553"/>
            <a:ext cx="1755762" cy="1664210"/>
          </a:xfrm>
          <a:custGeom>
            <a:avLst/>
            <a:gdLst/>
            <a:ahLst/>
            <a:cxnLst/>
            <a:rect l="l" t="t" r="r" b="b"/>
            <a:pathLst>
              <a:path w="1755762" h="1664210">
                <a:moveTo>
                  <a:pt x="813086" y="10168"/>
                </a:moveTo>
                <a:lnTo>
                  <a:pt x="838200" y="148189"/>
                </a:lnTo>
                <a:lnTo>
                  <a:pt x="846546" y="175197"/>
                </a:lnTo>
                <a:lnTo>
                  <a:pt x="847356" y="175151"/>
                </a:lnTo>
                <a:lnTo>
                  <a:pt x="851914" y="123164"/>
                </a:lnTo>
                <a:cubicBezTo>
                  <a:pt x="866477" y="119515"/>
                  <a:pt x="881223" y="118556"/>
                  <a:pt x="895974" y="119553"/>
                </a:cubicBezTo>
                <a:lnTo>
                  <a:pt x="907826" y="173693"/>
                </a:lnTo>
                <a:lnTo>
                  <a:pt x="951050" y="0"/>
                </a:lnTo>
                <a:lnTo>
                  <a:pt x="951937" y="106384"/>
                </a:lnTo>
                <a:cubicBezTo>
                  <a:pt x="958315" y="105047"/>
                  <a:pt x="964564" y="105825"/>
                  <a:pt x="970776" y="106960"/>
                </a:cubicBezTo>
                <a:lnTo>
                  <a:pt x="978086" y="176568"/>
                </a:lnTo>
                <a:lnTo>
                  <a:pt x="980700" y="176627"/>
                </a:lnTo>
                <a:lnTo>
                  <a:pt x="996161" y="123626"/>
                </a:lnTo>
                <a:lnTo>
                  <a:pt x="1039362" y="128641"/>
                </a:lnTo>
                <a:lnTo>
                  <a:pt x="1085192" y="21817"/>
                </a:lnTo>
                <a:lnTo>
                  <a:pt x="1069002" y="124650"/>
                </a:lnTo>
                <a:lnTo>
                  <a:pt x="1069962" y="122330"/>
                </a:lnTo>
                <a:cubicBezTo>
                  <a:pt x="1084906" y="123334"/>
                  <a:pt x="1099247" y="126942"/>
                  <a:pt x="1113043" y="132374"/>
                </a:cubicBezTo>
                <a:lnTo>
                  <a:pt x="1106270" y="207115"/>
                </a:lnTo>
                <a:lnTo>
                  <a:pt x="1108602" y="207861"/>
                </a:lnTo>
                <a:lnTo>
                  <a:pt x="1137557" y="152266"/>
                </a:lnTo>
                <a:lnTo>
                  <a:pt x="1156658" y="158587"/>
                </a:lnTo>
                <a:lnTo>
                  <a:pt x="1210357" y="74764"/>
                </a:lnTo>
                <a:lnTo>
                  <a:pt x="1178552" y="171545"/>
                </a:lnTo>
                <a:lnTo>
                  <a:pt x="1169070" y="224484"/>
                </a:lnTo>
                <a:lnTo>
                  <a:pt x="1207428" y="166934"/>
                </a:lnTo>
                <a:cubicBezTo>
                  <a:pt x="1221804" y="171030"/>
                  <a:pt x="1235182" y="177393"/>
                  <a:pt x="1247629" y="185560"/>
                </a:cubicBezTo>
                <a:lnTo>
                  <a:pt x="1225743" y="260075"/>
                </a:lnTo>
                <a:lnTo>
                  <a:pt x="1226693" y="260610"/>
                </a:lnTo>
                <a:lnTo>
                  <a:pt x="1240364" y="245681"/>
                </a:lnTo>
                <a:lnTo>
                  <a:pt x="1270691" y="207911"/>
                </a:lnTo>
                <a:lnTo>
                  <a:pt x="1273473" y="209523"/>
                </a:lnTo>
                <a:lnTo>
                  <a:pt x="1321730" y="156823"/>
                </a:lnTo>
                <a:lnTo>
                  <a:pt x="1289482" y="218796"/>
                </a:lnTo>
                <a:cubicBezTo>
                  <a:pt x="1296823" y="221093"/>
                  <a:pt x="1303040" y="225338"/>
                  <a:pt x="1308953" y="230075"/>
                </a:cubicBezTo>
                <a:lnTo>
                  <a:pt x="1288062" y="283373"/>
                </a:lnTo>
                <a:lnTo>
                  <a:pt x="1333709" y="237632"/>
                </a:lnTo>
                <a:cubicBezTo>
                  <a:pt x="1346887" y="244646"/>
                  <a:pt x="1358792" y="253505"/>
                  <a:pt x="1369322" y="264128"/>
                </a:cubicBezTo>
                <a:lnTo>
                  <a:pt x="1363778" y="274741"/>
                </a:lnTo>
                <a:lnTo>
                  <a:pt x="1365605" y="273040"/>
                </a:lnTo>
                <a:lnTo>
                  <a:pt x="1346644" y="307541"/>
                </a:lnTo>
                <a:lnTo>
                  <a:pt x="1338934" y="322301"/>
                </a:lnTo>
                <a:lnTo>
                  <a:pt x="1415040" y="264830"/>
                </a:lnTo>
                <a:lnTo>
                  <a:pt x="1394532" y="291971"/>
                </a:lnTo>
                <a:cubicBezTo>
                  <a:pt x="1405554" y="298939"/>
                  <a:pt x="1415149" y="307708"/>
                  <a:pt x="1423455" y="317883"/>
                </a:cubicBezTo>
                <a:lnTo>
                  <a:pt x="1392531" y="366138"/>
                </a:lnTo>
                <a:lnTo>
                  <a:pt x="1444044" y="331691"/>
                </a:lnTo>
                <a:cubicBezTo>
                  <a:pt x="1455453" y="341277"/>
                  <a:pt x="1465423" y="352283"/>
                  <a:pt x="1473538" y="364918"/>
                </a:cubicBezTo>
                <a:lnTo>
                  <a:pt x="1446375" y="398673"/>
                </a:lnTo>
                <a:lnTo>
                  <a:pt x="1498638" y="365971"/>
                </a:lnTo>
                <a:lnTo>
                  <a:pt x="1464708" y="405258"/>
                </a:lnTo>
                <a:lnTo>
                  <a:pt x="1475111" y="400232"/>
                </a:lnTo>
                <a:lnTo>
                  <a:pt x="1492390" y="390758"/>
                </a:lnTo>
                <a:cubicBezTo>
                  <a:pt x="1502815" y="401260"/>
                  <a:pt x="1511794" y="412985"/>
                  <a:pt x="1518641" y="426293"/>
                </a:cubicBezTo>
                <a:lnTo>
                  <a:pt x="1477535" y="469004"/>
                </a:lnTo>
                <a:lnTo>
                  <a:pt x="1534081" y="445627"/>
                </a:lnTo>
                <a:cubicBezTo>
                  <a:pt x="1543293" y="457313"/>
                  <a:pt x="1550932" y="470060"/>
                  <a:pt x="1556279" y="484152"/>
                </a:cubicBezTo>
                <a:lnTo>
                  <a:pt x="1520722" y="513887"/>
                </a:lnTo>
                <a:lnTo>
                  <a:pt x="1607813" y="479207"/>
                </a:lnTo>
                <a:lnTo>
                  <a:pt x="1563126" y="513976"/>
                </a:lnTo>
                <a:lnTo>
                  <a:pt x="1572016" y="511176"/>
                </a:lnTo>
                <a:cubicBezTo>
                  <a:pt x="1580218" y="523477"/>
                  <a:pt x="1586723" y="536747"/>
                  <a:pt x="1590802" y="551193"/>
                </a:cubicBezTo>
                <a:lnTo>
                  <a:pt x="1539242" y="587090"/>
                </a:lnTo>
                <a:lnTo>
                  <a:pt x="1600027" y="575124"/>
                </a:lnTo>
                <a:cubicBezTo>
                  <a:pt x="1606831" y="588359"/>
                  <a:pt x="1611841" y="602374"/>
                  <a:pt x="1614308" y="617293"/>
                </a:cubicBezTo>
                <a:lnTo>
                  <a:pt x="1594268" y="628222"/>
                </a:lnTo>
                <a:lnTo>
                  <a:pt x="1688939" y="608400"/>
                </a:lnTo>
                <a:lnTo>
                  <a:pt x="1616034" y="645952"/>
                </a:lnTo>
                <a:lnTo>
                  <a:pt x="1626140" y="644848"/>
                </a:lnTo>
                <a:lnTo>
                  <a:pt x="1633991" y="665654"/>
                </a:lnTo>
                <a:cubicBezTo>
                  <a:pt x="1635901" y="672825"/>
                  <a:pt x="1637700" y="679998"/>
                  <a:pt x="1637531" y="687609"/>
                </a:cubicBezTo>
                <a:lnTo>
                  <a:pt x="1575287" y="714799"/>
                </a:lnTo>
                <a:lnTo>
                  <a:pt x="1639154" y="715011"/>
                </a:lnTo>
                <a:lnTo>
                  <a:pt x="1644675" y="736720"/>
                </a:lnTo>
                <a:lnTo>
                  <a:pt x="1645437" y="752149"/>
                </a:lnTo>
                <a:lnTo>
                  <a:pt x="1738898" y="748577"/>
                </a:lnTo>
                <a:lnTo>
                  <a:pt x="1624480" y="783889"/>
                </a:lnTo>
                <a:lnTo>
                  <a:pt x="1653468" y="786432"/>
                </a:lnTo>
                <a:cubicBezTo>
                  <a:pt x="1657116" y="800994"/>
                  <a:pt x="1658076" y="815740"/>
                  <a:pt x="1657079" y="830492"/>
                </a:cubicBezTo>
                <a:lnTo>
                  <a:pt x="1584671" y="846341"/>
                </a:lnTo>
                <a:lnTo>
                  <a:pt x="1650764" y="859797"/>
                </a:lnTo>
                <a:lnTo>
                  <a:pt x="1650175" y="880639"/>
                </a:lnTo>
                <a:lnTo>
                  <a:pt x="1755762" y="894359"/>
                </a:lnTo>
                <a:lnTo>
                  <a:pt x="1598537" y="914790"/>
                </a:lnTo>
                <a:lnTo>
                  <a:pt x="1653006" y="930679"/>
                </a:lnTo>
                <a:cubicBezTo>
                  <a:pt x="1653686" y="945630"/>
                  <a:pt x="1651731" y="960268"/>
                  <a:pt x="1647913" y="974563"/>
                </a:cubicBezTo>
                <a:lnTo>
                  <a:pt x="1567811" y="976098"/>
                </a:lnTo>
                <a:lnTo>
                  <a:pt x="1634444" y="1004116"/>
                </a:lnTo>
                <a:lnTo>
                  <a:pt x="1633635" y="1007655"/>
                </a:lnTo>
                <a:lnTo>
                  <a:pt x="1738899" y="1040141"/>
                </a:lnTo>
                <a:lnTo>
                  <a:pt x="1627196" y="1035872"/>
                </a:lnTo>
                <a:cubicBezTo>
                  <a:pt x="1627284" y="1040031"/>
                  <a:pt x="1625982" y="1043767"/>
                  <a:pt x="1624551" y="1047464"/>
                </a:cubicBezTo>
                <a:lnTo>
                  <a:pt x="1566685" y="1042031"/>
                </a:lnTo>
                <a:lnTo>
                  <a:pt x="1624366" y="1072075"/>
                </a:lnTo>
                <a:cubicBezTo>
                  <a:pt x="1621931" y="1086800"/>
                  <a:pt x="1617149" y="1100780"/>
                  <a:pt x="1610480" y="1114035"/>
                </a:cubicBezTo>
                <a:lnTo>
                  <a:pt x="1533484" y="1100245"/>
                </a:lnTo>
                <a:lnTo>
                  <a:pt x="1688938" y="1180318"/>
                </a:lnTo>
                <a:lnTo>
                  <a:pt x="1583224" y="1158183"/>
                </a:lnTo>
                <a:cubicBezTo>
                  <a:pt x="1581212" y="1167177"/>
                  <a:pt x="1576937" y="1175182"/>
                  <a:pt x="1571990" y="1182835"/>
                </a:cubicBezTo>
                <a:lnTo>
                  <a:pt x="1522335" y="1167962"/>
                </a:lnTo>
                <a:lnTo>
                  <a:pt x="1568721" y="1205209"/>
                </a:lnTo>
                <a:cubicBezTo>
                  <a:pt x="1563273" y="1219062"/>
                  <a:pt x="1555864" y="1231852"/>
                  <a:pt x="1546557" y="1243470"/>
                </a:cubicBezTo>
                <a:lnTo>
                  <a:pt x="1498949" y="1224809"/>
                </a:lnTo>
                <a:lnTo>
                  <a:pt x="1607814" y="1309511"/>
                </a:lnTo>
                <a:lnTo>
                  <a:pt x="1517406" y="1273512"/>
                </a:lnTo>
                <a:cubicBezTo>
                  <a:pt x="1511478" y="1285332"/>
                  <a:pt x="1503523" y="1295799"/>
                  <a:pt x="1494187" y="1305175"/>
                </a:cubicBezTo>
                <a:lnTo>
                  <a:pt x="1453419" y="1283534"/>
                </a:lnTo>
                <a:lnTo>
                  <a:pt x="1488241" y="1325052"/>
                </a:lnTo>
                <a:cubicBezTo>
                  <a:pt x="1480058" y="1337430"/>
                  <a:pt x="1470310" y="1348534"/>
                  <a:pt x="1458749" y="1357973"/>
                </a:cubicBezTo>
                <a:lnTo>
                  <a:pt x="1422799" y="1334934"/>
                </a:lnTo>
                <a:lnTo>
                  <a:pt x="1498637" y="1422747"/>
                </a:lnTo>
                <a:lnTo>
                  <a:pt x="1424748" y="1376513"/>
                </a:lnTo>
                <a:lnTo>
                  <a:pt x="1427221" y="1380254"/>
                </a:lnTo>
                <a:cubicBezTo>
                  <a:pt x="1417724" y="1391720"/>
                  <a:pt x="1406809" y="1401735"/>
                  <a:pt x="1394274" y="1409878"/>
                </a:cubicBezTo>
                <a:lnTo>
                  <a:pt x="1362172" y="1383679"/>
                </a:lnTo>
                <a:lnTo>
                  <a:pt x="1385873" y="1426908"/>
                </a:lnTo>
                <a:cubicBezTo>
                  <a:pt x="1375372" y="1437332"/>
                  <a:pt x="1363648" y="1446310"/>
                  <a:pt x="1350339" y="1453158"/>
                </a:cubicBezTo>
                <a:lnTo>
                  <a:pt x="1311369" y="1415650"/>
                </a:lnTo>
                <a:lnTo>
                  <a:pt x="1314329" y="1421238"/>
                </a:lnTo>
                <a:lnTo>
                  <a:pt x="1313892" y="1421583"/>
                </a:lnTo>
                <a:lnTo>
                  <a:pt x="1365605" y="1515678"/>
                </a:lnTo>
                <a:lnTo>
                  <a:pt x="1312345" y="1466081"/>
                </a:lnTo>
                <a:lnTo>
                  <a:pt x="1314220" y="1470658"/>
                </a:lnTo>
                <a:cubicBezTo>
                  <a:pt x="1302630" y="1479909"/>
                  <a:pt x="1289983" y="1487572"/>
                  <a:pt x="1275996" y="1492926"/>
                </a:cubicBezTo>
                <a:lnTo>
                  <a:pt x="1252025" y="1463902"/>
                </a:lnTo>
                <a:lnTo>
                  <a:pt x="1265456" y="1506533"/>
                </a:lnTo>
                <a:cubicBezTo>
                  <a:pt x="1253156" y="1514736"/>
                  <a:pt x="1239887" y="1521240"/>
                  <a:pt x="1225438" y="1525319"/>
                </a:cubicBezTo>
                <a:lnTo>
                  <a:pt x="1196937" y="1484381"/>
                </a:lnTo>
                <a:lnTo>
                  <a:pt x="1201313" y="1498957"/>
                </a:lnTo>
                <a:lnTo>
                  <a:pt x="1190591" y="1504319"/>
                </a:lnTo>
                <a:lnTo>
                  <a:pt x="1213829" y="1584732"/>
                </a:lnTo>
                <a:lnTo>
                  <a:pt x="1180905" y="1538419"/>
                </a:lnTo>
                <a:cubicBezTo>
                  <a:pt x="1169400" y="1544708"/>
                  <a:pt x="1156980" y="1548894"/>
                  <a:pt x="1143849" y="1551070"/>
                </a:cubicBezTo>
                <a:lnTo>
                  <a:pt x="1132382" y="1529820"/>
                </a:lnTo>
                <a:lnTo>
                  <a:pt x="1128577" y="1531310"/>
                </a:lnTo>
                <a:lnTo>
                  <a:pt x="1131784" y="1560657"/>
                </a:lnTo>
                <a:lnTo>
                  <a:pt x="1110977" y="1568509"/>
                </a:lnTo>
                <a:cubicBezTo>
                  <a:pt x="1103807" y="1570419"/>
                  <a:pt x="1096634" y="1572217"/>
                  <a:pt x="1089022" y="1572049"/>
                </a:cubicBezTo>
                <a:lnTo>
                  <a:pt x="1074675" y="1539203"/>
                </a:lnTo>
                <a:lnTo>
                  <a:pt x="1076021" y="1552847"/>
                </a:lnTo>
                <a:lnTo>
                  <a:pt x="1046845" y="1560553"/>
                </a:lnTo>
                <a:lnTo>
                  <a:pt x="1046825" y="1575881"/>
                </a:lnTo>
                <a:lnTo>
                  <a:pt x="1046442" y="1575979"/>
                </a:lnTo>
                <a:lnTo>
                  <a:pt x="1049148" y="1627258"/>
                </a:lnTo>
                <a:lnTo>
                  <a:pt x="1029185" y="1580393"/>
                </a:lnTo>
                <a:lnTo>
                  <a:pt x="1025270" y="1581394"/>
                </a:lnTo>
                <a:lnTo>
                  <a:pt x="1023887" y="1581461"/>
                </a:lnTo>
                <a:lnTo>
                  <a:pt x="1026535" y="1612291"/>
                </a:lnTo>
                <a:lnTo>
                  <a:pt x="1015001" y="1581888"/>
                </a:lnTo>
                <a:cubicBezTo>
                  <a:pt x="1011097" y="1582982"/>
                  <a:pt x="1007104" y="1583013"/>
                  <a:pt x="1003047" y="1582462"/>
                </a:cubicBezTo>
                <a:lnTo>
                  <a:pt x="999937" y="1572394"/>
                </a:lnTo>
                <a:lnTo>
                  <a:pt x="991438" y="1573876"/>
                </a:lnTo>
                <a:lnTo>
                  <a:pt x="990201" y="1587985"/>
                </a:lnTo>
                <a:cubicBezTo>
                  <a:pt x="975638" y="1591634"/>
                  <a:pt x="960891" y="1592592"/>
                  <a:pt x="946140" y="1591597"/>
                </a:cubicBezTo>
                <a:lnTo>
                  <a:pt x="943425" y="1579189"/>
                </a:lnTo>
                <a:lnTo>
                  <a:pt x="943301" y="1580508"/>
                </a:lnTo>
                <a:lnTo>
                  <a:pt x="903914" y="1582767"/>
                </a:lnTo>
                <a:lnTo>
                  <a:pt x="903017" y="1587272"/>
                </a:lnTo>
                <a:lnTo>
                  <a:pt x="895527" y="1587043"/>
                </a:lnTo>
                <a:lnTo>
                  <a:pt x="890045" y="1654042"/>
                </a:lnTo>
                <a:lnTo>
                  <a:pt x="882797" y="1614204"/>
                </a:lnTo>
                <a:lnTo>
                  <a:pt x="877881" y="1641613"/>
                </a:lnTo>
                <a:lnTo>
                  <a:pt x="868141" y="1587308"/>
                </a:lnTo>
                <a:lnTo>
                  <a:pt x="853749" y="1588644"/>
                </a:lnTo>
                <a:cubicBezTo>
                  <a:pt x="846863" y="1588568"/>
                  <a:pt x="840004" y="1588389"/>
                  <a:pt x="833280" y="1586281"/>
                </a:cubicBezTo>
                <a:lnTo>
                  <a:pt x="833253" y="1586049"/>
                </a:lnTo>
                <a:cubicBezTo>
                  <a:pt x="822642" y="1586930"/>
                  <a:pt x="812269" y="1585154"/>
                  <a:pt x="802068" y="1582429"/>
                </a:cubicBezTo>
                <a:lnTo>
                  <a:pt x="802034" y="1580607"/>
                </a:lnTo>
                <a:lnTo>
                  <a:pt x="787702" y="1580282"/>
                </a:lnTo>
                <a:lnTo>
                  <a:pt x="773777" y="1577029"/>
                </a:lnTo>
                <a:lnTo>
                  <a:pt x="752082" y="1664210"/>
                </a:lnTo>
                <a:lnTo>
                  <a:pt x="751285" y="1568608"/>
                </a:lnTo>
                <a:lnTo>
                  <a:pt x="744450" y="1567015"/>
                </a:lnTo>
                <a:lnTo>
                  <a:pt x="741150" y="1575651"/>
                </a:lnTo>
                <a:lnTo>
                  <a:pt x="729575" y="1573354"/>
                </a:lnTo>
                <a:lnTo>
                  <a:pt x="706615" y="1627258"/>
                </a:lnTo>
                <a:lnTo>
                  <a:pt x="709666" y="1569404"/>
                </a:lnTo>
                <a:cubicBezTo>
                  <a:pt x="706546" y="1569621"/>
                  <a:pt x="703762" y="1568695"/>
                  <a:pt x="701003" y="1567686"/>
                </a:cubicBezTo>
                <a:lnTo>
                  <a:pt x="701714" y="1557943"/>
                </a:lnTo>
                <a:lnTo>
                  <a:pt x="678686" y="1550322"/>
                </a:lnTo>
                <a:lnTo>
                  <a:pt x="676621" y="1554341"/>
                </a:lnTo>
                <a:lnTo>
                  <a:pt x="658241" y="1548454"/>
                </a:lnTo>
                <a:lnTo>
                  <a:pt x="617940" y="1642393"/>
                </a:lnTo>
                <a:lnTo>
                  <a:pt x="640639" y="1498205"/>
                </a:lnTo>
                <a:lnTo>
                  <a:pt x="622149" y="1525948"/>
                </a:lnTo>
                <a:lnTo>
                  <a:pt x="620944" y="1525390"/>
                </a:lnTo>
                <a:lnTo>
                  <a:pt x="612984" y="1538236"/>
                </a:lnTo>
                <a:lnTo>
                  <a:pt x="583781" y="1525868"/>
                </a:lnTo>
                <a:lnTo>
                  <a:pt x="541933" y="1584732"/>
                </a:lnTo>
                <a:lnTo>
                  <a:pt x="566336" y="1500290"/>
                </a:lnTo>
                <a:lnTo>
                  <a:pt x="557972" y="1495445"/>
                </a:lnTo>
                <a:lnTo>
                  <a:pt x="552612" y="1502271"/>
                </a:lnTo>
                <a:lnTo>
                  <a:pt x="549680" y="1500618"/>
                </a:lnTo>
                <a:lnTo>
                  <a:pt x="492775" y="1589445"/>
                </a:lnTo>
                <a:lnTo>
                  <a:pt x="526298" y="1487439"/>
                </a:lnTo>
                <a:cubicBezTo>
                  <a:pt x="522576" y="1486453"/>
                  <a:pt x="519599" y="1484294"/>
                  <a:pt x="516692" y="1482025"/>
                </a:cubicBezTo>
                <a:lnTo>
                  <a:pt x="536924" y="1430006"/>
                </a:lnTo>
                <a:lnTo>
                  <a:pt x="494853" y="1475543"/>
                </a:lnTo>
                <a:cubicBezTo>
                  <a:pt x="482406" y="1469519"/>
                  <a:pt x="471245" y="1461520"/>
                  <a:pt x="461231" y="1451967"/>
                </a:cubicBezTo>
                <a:lnTo>
                  <a:pt x="463420" y="1447454"/>
                </a:lnTo>
                <a:lnTo>
                  <a:pt x="390157" y="1515678"/>
                </a:lnTo>
                <a:lnTo>
                  <a:pt x="414698" y="1471025"/>
                </a:lnTo>
                <a:lnTo>
                  <a:pt x="381402" y="1507387"/>
                </a:lnTo>
                <a:lnTo>
                  <a:pt x="429221" y="1415489"/>
                </a:lnTo>
                <a:cubicBezTo>
                  <a:pt x="421757" y="1411325"/>
                  <a:pt x="415776" y="1405327"/>
                  <a:pt x="410286" y="1398798"/>
                </a:cubicBezTo>
                <a:lnTo>
                  <a:pt x="436728" y="1356780"/>
                </a:lnTo>
                <a:lnTo>
                  <a:pt x="391257" y="1390044"/>
                </a:lnTo>
                <a:cubicBezTo>
                  <a:pt x="380387" y="1381463"/>
                  <a:pt x="370983" y="1371345"/>
                  <a:pt x="363128" y="1359775"/>
                </a:cubicBezTo>
                <a:lnTo>
                  <a:pt x="367840" y="1353470"/>
                </a:lnTo>
                <a:lnTo>
                  <a:pt x="257125" y="1422747"/>
                </a:lnTo>
                <a:lnTo>
                  <a:pt x="342886" y="1323443"/>
                </a:lnTo>
                <a:cubicBezTo>
                  <a:pt x="334411" y="1315508"/>
                  <a:pt x="327704" y="1306003"/>
                  <a:pt x="322186" y="1295615"/>
                </a:cubicBezTo>
                <a:lnTo>
                  <a:pt x="327352" y="1290108"/>
                </a:lnTo>
                <a:cubicBezTo>
                  <a:pt x="325506" y="1288687"/>
                  <a:pt x="324467" y="1286789"/>
                  <a:pt x="323473" y="1284857"/>
                </a:cubicBezTo>
                <a:lnTo>
                  <a:pt x="337273" y="1270519"/>
                </a:lnTo>
                <a:lnTo>
                  <a:pt x="306091" y="1285028"/>
                </a:lnTo>
                <a:lnTo>
                  <a:pt x="287428" y="1253971"/>
                </a:lnTo>
                <a:lnTo>
                  <a:pt x="147949" y="1309511"/>
                </a:lnTo>
                <a:lnTo>
                  <a:pt x="272377" y="1212699"/>
                </a:lnTo>
                <a:cubicBezTo>
                  <a:pt x="264991" y="1201624"/>
                  <a:pt x="259375" y="1189545"/>
                  <a:pt x="255657" y="1176546"/>
                </a:cubicBezTo>
                <a:lnTo>
                  <a:pt x="258231" y="1174693"/>
                </a:lnTo>
                <a:lnTo>
                  <a:pt x="252327" y="1162115"/>
                </a:lnTo>
                <a:lnTo>
                  <a:pt x="242746" y="1164425"/>
                </a:lnTo>
                <a:lnTo>
                  <a:pt x="235892" y="1144919"/>
                </a:lnTo>
                <a:lnTo>
                  <a:pt x="66824" y="1180318"/>
                </a:lnTo>
                <a:lnTo>
                  <a:pt x="186178" y="1118840"/>
                </a:lnTo>
                <a:lnTo>
                  <a:pt x="169192" y="1122954"/>
                </a:lnTo>
                <a:lnTo>
                  <a:pt x="220456" y="1090902"/>
                </a:lnTo>
                <a:cubicBezTo>
                  <a:pt x="217396" y="1086301"/>
                  <a:pt x="216165" y="1081004"/>
                  <a:pt x="215269" y="1075587"/>
                </a:cubicBezTo>
                <a:lnTo>
                  <a:pt x="219646" y="1073200"/>
                </a:lnTo>
                <a:lnTo>
                  <a:pt x="217974" y="1066082"/>
                </a:lnTo>
                <a:lnTo>
                  <a:pt x="215974" y="1066301"/>
                </a:lnTo>
                <a:lnTo>
                  <a:pt x="208123" y="1045495"/>
                </a:lnTo>
                <a:lnTo>
                  <a:pt x="206094" y="1032909"/>
                </a:lnTo>
                <a:lnTo>
                  <a:pt x="16864" y="1040141"/>
                </a:lnTo>
                <a:lnTo>
                  <a:pt x="218341" y="977961"/>
                </a:lnTo>
                <a:lnTo>
                  <a:pt x="190422" y="977869"/>
                </a:lnTo>
                <a:lnTo>
                  <a:pt x="187085" y="964742"/>
                </a:lnTo>
                <a:lnTo>
                  <a:pt x="148169" y="965157"/>
                </a:lnTo>
                <a:lnTo>
                  <a:pt x="184679" y="951625"/>
                </a:lnTo>
                <a:lnTo>
                  <a:pt x="183797" y="933787"/>
                </a:lnTo>
                <a:lnTo>
                  <a:pt x="197484" y="929527"/>
                </a:lnTo>
                <a:lnTo>
                  <a:pt x="197334" y="925479"/>
                </a:lnTo>
                <a:lnTo>
                  <a:pt x="188648" y="924717"/>
                </a:lnTo>
                <a:lnTo>
                  <a:pt x="188163" y="918810"/>
                </a:lnTo>
                <a:lnTo>
                  <a:pt x="0" y="894359"/>
                </a:lnTo>
                <a:lnTo>
                  <a:pt x="190578" y="869594"/>
                </a:lnTo>
                <a:cubicBezTo>
                  <a:pt x="190413" y="864083"/>
                  <a:pt x="190979" y="858618"/>
                  <a:pt x="192663" y="853212"/>
                </a:cubicBezTo>
                <a:lnTo>
                  <a:pt x="242187" y="845985"/>
                </a:lnTo>
                <a:lnTo>
                  <a:pt x="178816" y="833083"/>
                </a:lnTo>
                <a:lnTo>
                  <a:pt x="179520" y="808079"/>
                </a:lnTo>
                <a:lnTo>
                  <a:pt x="154173" y="802250"/>
                </a:lnTo>
                <a:lnTo>
                  <a:pt x="179561" y="798789"/>
                </a:lnTo>
                <a:lnTo>
                  <a:pt x="16864" y="748577"/>
                </a:lnTo>
                <a:lnTo>
                  <a:pt x="192033" y="755271"/>
                </a:lnTo>
                <a:cubicBezTo>
                  <a:pt x="191288" y="748826"/>
                  <a:pt x="192576" y="742675"/>
                  <a:pt x="194202" y="736586"/>
                </a:cubicBezTo>
                <a:lnTo>
                  <a:pt x="209212" y="736299"/>
                </a:lnTo>
                <a:cubicBezTo>
                  <a:pt x="209073" y="729297"/>
                  <a:pt x="210986" y="722750"/>
                  <a:pt x="213302" y="716319"/>
                </a:cubicBezTo>
                <a:lnTo>
                  <a:pt x="268151" y="719468"/>
                </a:lnTo>
                <a:lnTo>
                  <a:pt x="195134" y="688765"/>
                </a:lnTo>
                <a:lnTo>
                  <a:pt x="198048" y="675993"/>
                </a:lnTo>
                <a:lnTo>
                  <a:pt x="66825" y="608400"/>
                </a:lnTo>
                <a:lnTo>
                  <a:pt x="220725" y="640624"/>
                </a:lnTo>
                <a:lnTo>
                  <a:pt x="217749" y="639074"/>
                </a:lnTo>
                <a:cubicBezTo>
                  <a:pt x="220184" y="624350"/>
                  <a:pt x="224967" y="610371"/>
                  <a:pt x="231634" y="597114"/>
                </a:cubicBezTo>
                <a:lnTo>
                  <a:pt x="253457" y="601022"/>
                </a:lnTo>
                <a:cubicBezTo>
                  <a:pt x="254401" y="595372"/>
                  <a:pt x="256979" y="590471"/>
                  <a:pt x="259796" y="585691"/>
                </a:cubicBezTo>
                <a:lnTo>
                  <a:pt x="297868" y="595852"/>
                </a:lnTo>
                <a:lnTo>
                  <a:pt x="242085" y="552450"/>
                </a:lnTo>
                <a:lnTo>
                  <a:pt x="239166" y="550475"/>
                </a:lnTo>
                <a:lnTo>
                  <a:pt x="239265" y="550255"/>
                </a:lnTo>
                <a:lnTo>
                  <a:pt x="147949" y="479207"/>
                </a:lnTo>
                <a:lnTo>
                  <a:pt x="252643" y="520896"/>
                </a:lnTo>
                <a:cubicBezTo>
                  <a:pt x="253396" y="516796"/>
                  <a:pt x="255427" y="513387"/>
                  <a:pt x="257587" y="510045"/>
                </a:cubicBezTo>
                <a:lnTo>
                  <a:pt x="283060" y="517674"/>
                </a:lnTo>
                <a:lnTo>
                  <a:pt x="245329" y="486092"/>
                </a:lnTo>
                <a:lnTo>
                  <a:pt x="278246" y="497565"/>
                </a:lnTo>
                <a:cubicBezTo>
                  <a:pt x="282144" y="486596"/>
                  <a:pt x="288270" y="476777"/>
                  <a:pt x="295558" y="467679"/>
                </a:cubicBezTo>
                <a:lnTo>
                  <a:pt x="322414" y="478206"/>
                </a:lnTo>
                <a:cubicBezTo>
                  <a:pt x="324107" y="473648"/>
                  <a:pt x="327075" y="470039"/>
                  <a:pt x="330204" y="466557"/>
                </a:cubicBezTo>
                <a:lnTo>
                  <a:pt x="354511" y="478736"/>
                </a:lnTo>
                <a:lnTo>
                  <a:pt x="257126" y="365971"/>
                </a:lnTo>
                <a:lnTo>
                  <a:pt x="321698" y="406376"/>
                </a:lnTo>
                <a:cubicBezTo>
                  <a:pt x="324871" y="399129"/>
                  <a:pt x="329892" y="393227"/>
                  <a:pt x="335391" y="387704"/>
                </a:cubicBezTo>
                <a:lnTo>
                  <a:pt x="371136" y="406680"/>
                </a:lnTo>
                <a:lnTo>
                  <a:pt x="353874" y="386097"/>
                </a:lnTo>
                <a:lnTo>
                  <a:pt x="356373" y="383309"/>
                </a:lnTo>
                <a:lnTo>
                  <a:pt x="326977" y="344994"/>
                </a:lnTo>
                <a:lnTo>
                  <a:pt x="367386" y="371014"/>
                </a:lnTo>
                <a:cubicBezTo>
                  <a:pt x="371369" y="363894"/>
                  <a:pt x="377101" y="358291"/>
                  <a:pt x="383365" y="353178"/>
                </a:cubicBezTo>
                <a:lnTo>
                  <a:pt x="412838" y="372065"/>
                </a:lnTo>
                <a:cubicBezTo>
                  <a:pt x="415039" y="368433"/>
                  <a:pt x="418212" y="365890"/>
                  <a:pt x="421500" y="363479"/>
                </a:cubicBezTo>
                <a:lnTo>
                  <a:pt x="451689" y="387253"/>
                </a:lnTo>
                <a:lnTo>
                  <a:pt x="402355" y="312625"/>
                </a:lnTo>
                <a:lnTo>
                  <a:pt x="408752" y="306874"/>
                </a:lnTo>
                <a:lnTo>
                  <a:pt x="390157" y="273040"/>
                </a:lnTo>
                <a:lnTo>
                  <a:pt x="417777" y="298760"/>
                </a:lnTo>
                <a:cubicBezTo>
                  <a:pt x="422422" y="292197"/>
                  <a:pt x="428633" y="287335"/>
                  <a:pt x="435303" y="283002"/>
                </a:cubicBezTo>
                <a:lnTo>
                  <a:pt x="471968" y="312924"/>
                </a:lnTo>
                <a:lnTo>
                  <a:pt x="456240" y="284241"/>
                </a:lnTo>
                <a:lnTo>
                  <a:pt x="457978" y="282958"/>
                </a:lnTo>
                <a:lnTo>
                  <a:pt x="428782" y="222611"/>
                </a:lnTo>
                <a:lnTo>
                  <a:pt x="475155" y="270269"/>
                </a:lnTo>
                <a:cubicBezTo>
                  <a:pt x="479706" y="264842"/>
                  <a:pt x="485569" y="261185"/>
                  <a:pt x="491776" y="257991"/>
                </a:cubicBezTo>
                <a:lnTo>
                  <a:pt x="521065" y="286180"/>
                </a:lnTo>
                <a:cubicBezTo>
                  <a:pt x="523585" y="283386"/>
                  <a:pt x="526787" y="281782"/>
                  <a:pt x="530066" y="280309"/>
                </a:cubicBezTo>
                <a:lnTo>
                  <a:pt x="547651" y="301053"/>
                </a:lnTo>
                <a:lnTo>
                  <a:pt x="515357" y="222221"/>
                </a:lnTo>
                <a:lnTo>
                  <a:pt x="542614" y="206344"/>
                </a:lnTo>
                <a:lnTo>
                  <a:pt x="541933" y="203986"/>
                </a:lnTo>
                <a:lnTo>
                  <a:pt x="543317" y="205934"/>
                </a:lnTo>
                <a:cubicBezTo>
                  <a:pt x="546244" y="202962"/>
                  <a:pt x="549866" y="201377"/>
                  <a:pt x="553583" y="199954"/>
                </a:cubicBezTo>
                <a:lnTo>
                  <a:pt x="573866" y="224514"/>
                </a:lnTo>
                <a:lnTo>
                  <a:pt x="546835" y="123652"/>
                </a:lnTo>
                <a:lnTo>
                  <a:pt x="592781" y="197048"/>
                </a:lnTo>
                <a:cubicBezTo>
                  <a:pt x="599852" y="191562"/>
                  <a:pt x="608055" y="188264"/>
                  <a:pt x="616677" y="185830"/>
                </a:cubicBezTo>
                <a:lnTo>
                  <a:pt x="643035" y="223689"/>
                </a:lnTo>
                <a:cubicBezTo>
                  <a:pt x="645695" y="221682"/>
                  <a:pt x="648732" y="220906"/>
                  <a:pt x="651812" y="220250"/>
                </a:cubicBezTo>
                <a:lnTo>
                  <a:pt x="659006" y="233255"/>
                </a:lnTo>
                <a:lnTo>
                  <a:pt x="643866" y="156102"/>
                </a:lnTo>
                <a:lnTo>
                  <a:pt x="684356" y="142279"/>
                </a:lnTo>
                <a:lnTo>
                  <a:pt x="676597" y="51919"/>
                </a:lnTo>
                <a:lnTo>
                  <a:pt x="713534" y="149283"/>
                </a:lnTo>
                <a:lnTo>
                  <a:pt x="731136" y="142640"/>
                </a:lnTo>
                <a:cubicBezTo>
                  <a:pt x="738307" y="140730"/>
                  <a:pt x="745481" y="138933"/>
                  <a:pt x="753091" y="139100"/>
                </a:cubicBezTo>
                <a:lnTo>
                  <a:pt x="774050" y="187078"/>
                </a:lnTo>
                <a:cubicBezTo>
                  <a:pt x="776663" y="185795"/>
                  <a:pt x="779374" y="185686"/>
                  <a:pt x="782100" y="185674"/>
                </a:cubicBezTo>
                <a:lnTo>
                  <a:pt x="782664" y="187434"/>
                </a:lnTo>
                <a:lnTo>
                  <a:pt x="782752" y="116998"/>
                </a:lnTo>
                <a:lnTo>
                  <a:pt x="804306" y="111486"/>
                </a:lnTo>
                <a:lnTo>
                  <a:pt x="804799" y="111462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E</a:t>
            </a:r>
            <a:endParaRPr lang="zh-CN" altLang="en-US" dirty="0"/>
          </a:p>
        </p:txBody>
      </p:sp>
      <p:sp>
        <p:nvSpPr>
          <p:cNvPr id="93" name="矩形 92"/>
          <p:cNvSpPr/>
          <p:nvPr/>
        </p:nvSpPr>
        <p:spPr>
          <a:xfrm>
            <a:off x="1043608" y="4016767"/>
            <a:ext cx="6656514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多次复制</a:t>
            </a:r>
            <a:r>
              <a:rPr lang="en-US" altLang="zh-CN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en-US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旋转调整位置，形状联合，得到不规则形状</a:t>
            </a:r>
            <a:r>
              <a:rPr lang="en-US" altLang="zh-CN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2734609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矩形 146"/>
          <p:cNvSpPr/>
          <p:nvPr/>
        </p:nvSpPr>
        <p:spPr>
          <a:xfrm>
            <a:off x="1043608" y="4005064"/>
            <a:ext cx="6984776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如果觉得突出的部分太细，可以用形状</a:t>
            </a:r>
            <a:r>
              <a:rPr lang="en-US" altLang="zh-CN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E</a:t>
            </a:r>
            <a:r>
              <a:rPr lang="zh-CN" altLang="en-US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剪除同心圆得到粗的效果。</a:t>
            </a:r>
            <a:endParaRPr lang="en-US" altLang="zh-CN" dirty="0" smtClean="0">
              <a:gradFill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0"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8" name="三十二角星 75"/>
          <p:cNvSpPr/>
          <p:nvPr/>
        </p:nvSpPr>
        <p:spPr>
          <a:xfrm rot="895006">
            <a:off x="2222203" y="1400329"/>
            <a:ext cx="2448722" cy="2349309"/>
          </a:xfrm>
          <a:custGeom>
            <a:avLst/>
            <a:gdLst/>
            <a:ahLst/>
            <a:cxnLst/>
            <a:rect l="l" t="t" r="r" b="b"/>
            <a:pathLst>
              <a:path w="1755762" h="1664210">
                <a:moveTo>
                  <a:pt x="813086" y="10168"/>
                </a:moveTo>
                <a:lnTo>
                  <a:pt x="838200" y="148189"/>
                </a:lnTo>
                <a:lnTo>
                  <a:pt x="846546" y="175197"/>
                </a:lnTo>
                <a:lnTo>
                  <a:pt x="847356" y="175151"/>
                </a:lnTo>
                <a:lnTo>
                  <a:pt x="851914" y="123164"/>
                </a:lnTo>
                <a:cubicBezTo>
                  <a:pt x="866477" y="119515"/>
                  <a:pt x="881223" y="118556"/>
                  <a:pt x="895974" y="119553"/>
                </a:cubicBezTo>
                <a:lnTo>
                  <a:pt x="907826" y="173693"/>
                </a:lnTo>
                <a:lnTo>
                  <a:pt x="951050" y="0"/>
                </a:lnTo>
                <a:lnTo>
                  <a:pt x="951937" y="106384"/>
                </a:lnTo>
                <a:cubicBezTo>
                  <a:pt x="958315" y="105047"/>
                  <a:pt x="964564" y="105825"/>
                  <a:pt x="970776" y="106960"/>
                </a:cubicBezTo>
                <a:lnTo>
                  <a:pt x="978086" y="176568"/>
                </a:lnTo>
                <a:lnTo>
                  <a:pt x="980700" y="176627"/>
                </a:lnTo>
                <a:lnTo>
                  <a:pt x="996161" y="123626"/>
                </a:lnTo>
                <a:lnTo>
                  <a:pt x="1039362" y="128641"/>
                </a:lnTo>
                <a:lnTo>
                  <a:pt x="1085192" y="21817"/>
                </a:lnTo>
                <a:lnTo>
                  <a:pt x="1069002" y="124650"/>
                </a:lnTo>
                <a:lnTo>
                  <a:pt x="1069962" y="122330"/>
                </a:lnTo>
                <a:cubicBezTo>
                  <a:pt x="1084906" y="123334"/>
                  <a:pt x="1099247" y="126942"/>
                  <a:pt x="1113043" y="132374"/>
                </a:cubicBezTo>
                <a:lnTo>
                  <a:pt x="1106270" y="207115"/>
                </a:lnTo>
                <a:lnTo>
                  <a:pt x="1108602" y="207861"/>
                </a:lnTo>
                <a:lnTo>
                  <a:pt x="1137557" y="152266"/>
                </a:lnTo>
                <a:lnTo>
                  <a:pt x="1156658" y="158587"/>
                </a:lnTo>
                <a:lnTo>
                  <a:pt x="1210357" y="74764"/>
                </a:lnTo>
                <a:lnTo>
                  <a:pt x="1178552" y="171545"/>
                </a:lnTo>
                <a:lnTo>
                  <a:pt x="1169070" y="224484"/>
                </a:lnTo>
                <a:lnTo>
                  <a:pt x="1207428" y="166934"/>
                </a:lnTo>
                <a:cubicBezTo>
                  <a:pt x="1221804" y="171030"/>
                  <a:pt x="1235182" y="177393"/>
                  <a:pt x="1247629" y="185560"/>
                </a:cubicBezTo>
                <a:lnTo>
                  <a:pt x="1225743" y="260075"/>
                </a:lnTo>
                <a:lnTo>
                  <a:pt x="1226693" y="260610"/>
                </a:lnTo>
                <a:lnTo>
                  <a:pt x="1240364" y="245681"/>
                </a:lnTo>
                <a:lnTo>
                  <a:pt x="1270691" y="207911"/>
                </a:lnTo>
                <a:lnTo>
                  <a:pt x="1273473" y="209523"/>
                </a:lnTo>
                <a:lnTo>
                  <a:pt x="1321730" y="156823"/>
                </a:lnTo>
                <a:lnTo>
                  <a:pt x="1289482" y="218796"/>
                </a:lnTo>
                <a:cubicBezTo>
                  <a:pt x="1296823" y="221093"/>
                  <a:pt x="1303040" y="225338"/>
                  <a:pt x="1308953" y="230075"/>
                </a:cubicBezTo>
                <a:lnTo>
                  <a:pt x="1288062" y="283373"/>
                </a:lnTo>
                <a:lnTo>
                  <a:pt x="1333709" y="237632"/>
                </a:lnTo>
                <a:cubicBezTo>
                  <a:pt x="1346887" y="244646"/>
                  <a:pt x="1358792" y="253505"/>
                  <a:pt x="1369322" y="264128"/>
                </a:cubicBezTo>
                <a:lnTo>
                  <a:pt x="1363778" y="274741"/>
                </a:lnTo>
                <a:lnTo>
                  <a:pt x="1365605" y="273040"/>
                </a:lnTo>
                <a:lnTo>
                  <a:pt x="1346644" y="307541"/>
                </a:lnTo>
                <a:lnTo>
                  <a:pt x="1338934" y="322301"/>
                </a:lnTo>
                <a:lnTo>
                  <a:pt x="1415040" y="264830"/>
                </a:lnTo>
                <a:lnTo>
                  <a:pt x="1394532" y="291971"/>
                </a:lnTo>
                <a:cubicBezTo>
                  <a:pt x="1405554" y="298939"/>
                  <a:pt x="1415149" y="307708"/>
                  <a:pt x="1423455" y="317883"/>
                </a:cubicBezTo>
                <a:lnTo>
                  <a:pt x="1392531" y="366138"/>
                </a:lnTo>
                <a:lnTo>
                  <a:pt x="1444044" y="331691"/>
                </a:lnTo>
                <a:cubicBezTo>
                  <a:pt x="1455453" y="341277"/>
                  <a:pt x="1465423" y="352283"/>
                  <a:pt x="1473538" y="364918"/>
                </a:cubicBezTo>
                <a:lnTo>
                  <a:pt x="1446375" y="398673"/>
                </a:lnTo>
                <a:lnTo>
                  <a:pt x="1498638" y="365971"/>
                </a:lnTo>
                <a:lnTo>
                  <a:pt x="1464708" y="405258"/>
                </a:lnTo>
                <a:lnTo>
                  <a:pt x="1475111" y="400232"/>
                </a:lnTo>
                <a:lnTo>
                  <a:pt x="1492390" y="390758"/>
                </a:lnTo>
                <a:cubicBezTo>
                  <a:pt x="1502815" y="401260"/>
                  <a:pt x="1511794" y="412985"/>
                  <a:pt x="1518641" y="426293"/>
                </a:cubicBezTo>
                <a:lnTo>
                  <a:pt x="1477535" y="469004"/>
                </a:lnTo>
                <a:lnTo>
                  <a:pt x="1534081" y="445627"/>
                </a:lnTo>
                <a:cubicBezTo>
                  <a:pt x="1543293" y="457313"/>
                  <a:pt x="1550932" y="470060"/>
                  <a:pt x="1556279" y="484152"/>
                </a:cubicBezTo>
                <a:lnTo>
                  <a:pt x="1520722" y="513887"/>
                </a:lnTo>
                <a:lnTo>
                  <a:pt x="1607813" y="479207"/>
                </a:lnTo>
                <a:lnTo>
                  <a:pt x="1563126" y="513976"/>
                </a:lnTo>
                <a:lnTo>
                  <a:pt x="1572016" y="511176"/>
                </a:lnTo>
                <a:cubicBezTo>
                  <a:pt x="1580218" y="523477"/>
                  <a:pt x="1586723" y="536747"/>
                  <a:pt x="1590802" y="551193"/>
                </a:cubicBezTo>
                <a:lnTo>
                  <a:pt x="1539242" y="587090"/>
                </a:lnTo>
                <a:lnTo>
                  <a:pt x="1600027" y="575124"/>
                </a:lnTo>
                <a:cubicBezTo>
                  <a:pt x="1606831" y="588359"/>
                  <a:pt x="1611841" y="602374"/>
                  <a:pt x="1614308" y="617293"/>
                </a:cubicBezTo>
                <a:lnTo>
                  <a:pt x="1594268" y="628222"/>
                </a:lnTo>
                <a:lnTo>
                  <a:pt x="1688939" y="608400"/>
                </a:lnTo>
                <a:lnTo>
                  <a:pt x="1616034" y="645952"/>
                </a:lnTo>
                <a:lnTo>
                  <a:pt x="1626140" y="644848"/>
                </a:lnTo>
                <a:lnTo>
                  <a:pt x="1633991" y="665654"/>
                </a:lnTo>
                <a:cubicBezTo>
                  <a:pt x="1635901" y="672825"/>
                  <a:pt x="1637700" y="679998"/>
                  <a:pt x="1637531" y="687609"/>
                </a:cubicBezTo>
                <a:lnTo>
                  <a:pt x="1575287" y="714799"/>
                </a:lnTo>
                <a:lnTo>
                  <a:pt x="1639154" y="715011"/>
                </a:lnTo>
                <a:lnTo>
                  <a:pt x="1644675" y="736720"/>
                </a:lnTo>
                <a:lnTo>
                  <a:pt x="1645437" y="752149"/>
                </a:lnTo>
                <a:lnTo>
                  <a:pt x="1738898" y="748577"/>
                </a:lnTo>
                <a:lnTo>
                  <a:pt x="1624480" y="783889"/>
                </a:lnTo>
                <a:lnTo>
                  <a:pt x="1653468" y="786432"/>
                </a:lnTo>
                <a:cubicBezTo>
                  <a:pt x="1657116" y="800994"/>
                  <a:pt x="1658076" y="815740"/>
                  <a:pt x="1657079" y="830492"/>
                </a:cubicBezTo>
                <a:lnTo>
                  <a:pt x="1584671" y="846341"/>
                </a:lnTo>
                <a:lnTo>
                  <a:pt x="1650764" y="859797"/>
                </a:lnTo>
                <a:lnTo>
                  <a:pt x="1650175" y="880639"/>
                </a:lnTo>
                <a:lnTo>
                  <a:pt x="1755762" y="894359"/>
                </a:lnTo>
                <a:lnTo>
                  <a:pt x="1598537" y="914790"/>
                </a:lnTo>
                <a:lnTo>
                  <a:pt x="1653006" y="930679"/>
                </a:lnTo>
                <a:cubicBezTo>
                  <a:pt x="1653686" y="945630"/>
                  <a:pt x="1651731" y="960268"/>
                  <a:pt x="1647913" y="974563"/>
                </a:cubicBezTo>
                <a:lnTo>
                  <a:pt x="1567811" y="976098"/>
                </a:lnTo>
                <a:lnTo>
                  <a:pt x="1634444" y="1004116"/>
                </a:lnTo>
                <a:lnTo>
                  <a:pt x="1633635" y="1007655"/>
                </a:lnTo>
                <a:lnTo>
                  <a:pt x="1738899" y="1040141"/>
                </a:lnTo>
                <a:lnTo>
                  <a:pt x="1627196" y="1035872"/>
                </a:lnTo>
                <a:cubicBezTo>
                  <a:pt x="1627284" y="1040031"/>
                  <a:pt x="1625982" y="1043767"/>
                  <a:pt x="1624551" y="1047464"/>
                </a:cubicBezTo>
                <a:lnTo>
                  <a:pt x="1566685" y="1042031"/>
                </a:lnTo>
                <a:lnTo>
                  <a:pt x="1624366" y="1072075"/>
                </a:lnTo>
                <a:cubicBezTo>
                  <a:pt x="1621931" y="1086800"/>
                  <a:pt x="1617149" y="1100780"/>
                  <a:pt x="1610480" y="1114035"/>
                </a:cubicBezTo>
                <a:lnTo>
                  <a:pt x="1533484" y="1100245"/>
                </a:lnTo>
                <a:lnTo>
                  <a:pt x="1688938" y="1180318"/>
                </a:lnTo>
                <a:lnTo>
                  <a:pt x="1583224" y="1158183"/>
                </a:lnTo>
                <a:cubicBezTo>
                  <a:pt x="1581212" y="1167177"/>
                  <a:pt x="1576937" y="1175182"/>
                  <a:pt x="1571990" y="1182835"/>
                </a:cubicBezTo>
                <a:lnTo>
                  <a:pt x="1522335" y="1167962"/>
                </a:lnTo>
                <a:lnTo>
                  <a:pt x="1568721" y="1205209"/>
                </a:lnTo>
                <a:cubicBezTo>
                  <a:pt x="1563273" y="1219062"/>
                  <a:pt x="1555864" y="1231852"/>
                  <a:pt x="1546557" y="1243470"/>
                </a:cubicBezTo>
                <a:lnTo>
                  <a:pt x="1498949" y="1224809"/>
                </a:lnTo>
                <a:lnTo>
                  <a:pt x="1607814" y="1309511"/>
                </a:lnTo>
                <a:lnTo>
                  <a:pt x="1517406" y="1273512"/>
                </a:lnTo>
                <a:cubicBezTo>
                  <a:pt x="1511478" y="1285332"/>
                  <a:pt x="1503523" y="1295799"/>
                  <a:pt x="1494187" y="1305175"/>
                </a:cubicBezTo>
                <a:lnTo>
                  <a:pt x="1453419" y="1283534"/>
                </a:lnTo>
                <a:lnTo>
                  <a:pt x="1488241" y="1325052"/>
                </a:lnTo>
                <a:cubicBezTo>
                  <a:pt x="1480058" y="1337430"/>
                  <a:pt x="1470310" y="1348534"/>
                  <a:pt x="1458749" y="1357973"/>
                </a:cubicBezTo>
                <a:lnTo>
                  <a:pt x="1422799" y="1334934"/>
                </a:lnTo>
                <a:lnTo>
                  <a:pt x="1498637" y="1422747"/>
                </a:lnTo>
                <a:lnTo>
                  <a:pt x="1424748" y="1376513"/>
                </a:lnTo>
                <a:lnTo>
                  <a:pt x="1427221" y="1380254"/>
                </a:lnTo>
                <a:cubicBezTo>
                  <a:pt x="1417724" y="1391720"/>
                  <a:pt x="1406809" y="1401735"/>
                  <a:pt x="1394274" y="1409878"/>
                </a:cubicBezTo>
                <a:lnTo>
                  <a:pt x="1362172" y="1383679"/>
                </a:lnTo>
                <a:lnTo>
                  <a:pt x="1385873" y="1426908"/>
                </a:lnTo>
                <a:cubicBezTo>
                  <a:pt x="1375372" y="1437332"/>
                  <a:pt x="1363648" y="1446310"/>
                  <a:pt x="1350339" y="1453158"/>
                </a:cubicBezTo>
                <a:lnTo>
                  <a:pt x="1311369" y="1415650"/>
                </a:lnTo>
                <a:lnTo>
                  <a:pt x="1314329" y="1421238"/>
                </a:lnTo>
                <a:lnTo>
                  <a:pt x="1313892" y="1421583"/>
                </a:lnTo>
                <a:lnTo>
                  <a:pt x="1365605" y="1515678"/>
                </a:lnTo>
                <a:lnTo>
                  <a:pt x="1312345" y="1466081"/>
                </a:lnTo>
                <a:lnTo>
                  <a:pt x="1314220" y="1470658"/>
                </a:lnTo>
                <a:cubicBezTo>
                  <a:pt x="1302630" y="1479909"/>
                  <a:pt x="1289983" y="1487572"/>
                  <a:pt x="1275996" y="1492926"/>
                </a:cubicBezTo>
                <a:lnTo>
                  <a:pt x="1252025" y="1463902"/>
                </a:lnTo>
                <a:lnTo>
                  <a:pt x="1265456" y="1506533"/>
                </a:lnTo>
                <a:cubicBezTo>
                  <a:pt x="1253156" y="1514736"/>
                  <a:pt x="1239887" y="1521240"/>
                  <a:pt x="1225438" y="1525319"/>
                </a:cubicBezTo>
                <a:lnTo>
                  <a:pt x="1196937" y="1484381"/>
                </a:lnTo>
                <a:lnTo>
                  <a:pt x="1201313" y="1498957"/>
                </a:lnTo>
                <a:lnTo>
                  <a:pt x="1190591" y="1504319"/>
                </a:lnTo>
                <a:lnTo>
                  <a:pt x="1213829" y="1584732"/>
                </a:lnTo>
                <a:lnTo>
                  <a:pt x="1180905" y="1538419"/>
                </a:lnTo>
                <a:cubicBezTo>
                  <a:pt x="1169400" y="1544708"/>
                  <a:pt x="1156980" y="1548894"/>
                  <a:pt x="1143849" y="1551070"/>
                </a:cubicBezTo>
                <a:lnTo>
                  <a:pt x="1132382" y="1529820"/>
                </a:lnTo>
                <a:lnTo>
                  <a:pt x="1128577" y="1531310"/>
                </a:lnTo>
                <a:lnTo>
                  <a:pt x="1131784" y="1560657"/>
                </a:lnTo>
                <a:lnTo>
                  <a:pt x="1110977" y="1568509"/>
                </a:lnTo>
                <a:cubicBezTo>
                  <a:pt x="1103807" y="1570419"/>
                  <a:pt x="1096634" y="1572217"/>
                  <a:pt x="1089022" y="1572049"/>
                </a:cubicBezTo>
                <a:lnTo>
                  <a:pt x="1074675" y="1539203"/>
                </a:lnTo>
                <a:lnTo>
                  <a:pt x="1076021" y="1552847"/>
                </a:lnTo>
                <a:lnTo>
                  <a:pt x="1046845" y="1560553"/>
                </a:lnTo>
                <a:lnTo>
                  <a:pt x="1046825" y="1575881"/>
                </a:lnTo>
                <a:lnTo>
                  <a:pt x="1046442" y="1575979"/>
                </a:lnTo>
                <a:lnTo>
                  <a:pt x="1049148" y="1627258"/>
                </a:lnTo>
                <a:lnTo>
                  <a:pt x="1029185" y="1580393"/>
                </a:lnTo>
                <a:lnTo>
                  <a:pt x="1025270" y="1581394"/>
                </a:lnTo>
                <a:lnTo>
                  <a:pt x="1023887" y="1581461"/>
                </a:lnTo>
                <a:lnTo>
                  <a:pt x="1026535" y="1612291"/>
                </a:lnTo>
                <a:lnTo>
                  <a:pt x="1015001" y="1581888"/>
                </a:lnTo>
                <a:cubicBezTo>
                  <a:pt x="1011097" y="1582982"/>
                  <a:pt x="1007104" y="1583013"/>
                  <a:pt x="1003047" y="1582462"/>
                </a:cubicBezTo>
                <a:lnTo>
                  <a:pt x="999937" y="1572394"/>
                </a:lnTo>
                <a:lnTo>
                  <a:pt x="991438" y="1573876"/>
                </a:lnTo>
                <a:lnTo>
                  <a:pt x="990201" y="1587985"/>
                </a:lnTo>
                <a:cubicBezTo>
                  <a:pt x="975638" y="1591634"/>
                  <a:pt x="960891" y="1592592"/>
                  <a:pt x="946140" y="1591597"/>
                </a:cubicBezTo>
                <a:lnTo>
                  <a:pt x="943425" y="1579189"/>
                </a:lnTo>
                <a:lnTo>
                  <a:pt x="943301" y="1580508"/>
                </a:lnTo>
                <a:lnTo>
                  <a:pt x="903914" y="1582767"/>
                </a:lnTo>
                <a:lnTo>
                  <a:pt x="903017" y="1587272"/>
                </a:lnTo>
                <a:lnTo>
                  <a:pt x="895527" y="1587043"/>
                </a:lnTo>
                <a:lnTo>
                  <a:pt x="890045" y="1654042"/>
                </a:lnTo>
                <a:lnTo>
                  <a:pt x="882797" y="1614204"/>
                </a:lnTo>
                <a:lnTo>
                  <a:pt x="877881" y="1641613"/>
                </a:lnTo>
                <a:lnTo>
                  <a:pt x="868141" y="1587308"/>
                </a:lnTo>
                <a:lnTo>
                  <a:pt x="853749" y="1588644"/>
                </a:lnTo>
                <a:cubicBezTo>
                  <a:pt x="846863" y="1588568"/>
                  <a:pt x="840004" y="1588389"/>
                  <a:pt x="833280" y="1586281"/>
                </a:cubicBezTo>
                <a:lnTo>
                  <a:pt x="833253" y="1586049"/>
                </a:lnTo>
                <a:cubicBezTo>
                  <a:pt x="822642" y="1586930"/>
                  <a:pt x="812269" y="1585154"/>
                  <a:pt x="802068" y="1582429"/>
                </a:cubicBezTo>
                <a:lnTo>
                  <a:pt x="802034" y="1580607"/>
                </a:lnTo>
                <a:lnTo>
                  <a:pt x="787702" y="1580282"/>
                </a:lnTo>
                <a:lnTo>
                  <a:pt x="773777" y="1577029"/>
                </a:lnTo>
                <a:lnTo>
                  <a:pt x="752082" y="1664210"/>
                </a:lnTo>
                <a:lnTo>
                  <a:pt x="751285" y="1568608"/>
                </a:lnTo>
                <a:lnTo>
                  <a:pt x="744450" y="1567015"/>
                </a:lnTo>
                <a:lnTo>
                  <a:pt x="741150" y="1575651"/>
                </a:lnTo>
                <a:lnTo>
                  <a:pt x="729575" y="1573354"/>
                </a:lnTo>
                <a:lnTo>
                  <a:pt x="706615" y="1627258"/>
                </a:lnTo>
                <a:lnTo>
                  <a:pt x="709666" y="1569404"/>
                </a:lnTo>
                <a:cubicBezTo>
                  <a:pt x="706546" y="1569621"/>
                  <a:pt x="703762" y="1568695"/>
                  <a:pt x="701003" y="1567686"/>
                </a:cubicBezTo>
                <a:lnTo>
                  <a:pt x="701714" y="1557943"/>
                </a:lnTo>
                <a:lnTo>
                  <a:pt x="678686" y="1550322"/>
                </a:lnTo>
                <a:lnTo>
                  <a:pt x="676621" y="1554341"/>
                </a:lnTo>
                <a:lnTo>
                  <a:pt x="658241" y="1548454"/>
                </a:lnTo>
                <a:lnTo>
                  <a:pt x="617940" y="1642393"/>
                </a:lnTo>
                <a:lnTo>
                  <a:pt x="640639" y="1498205"/>
                </a:lnTo>
                <a:lnTo>
                  <a:pt x="622149" y="1525948"/>
                </a:lnTo>
                <a:lnTo>
                  <a:pt x="620944" y="1525390"/>
                </a:lnTo>
                <a:lnTo>
                  <a:pt x="612984" y="1538236"/>
                </a:lnTo>
                <a:lnTo>
                  <a:pt x="583781" y="1525868"/>
                </a:lnTo>
                <a:lnTo>
                  <a:pt x="541933" y="1584732"/>
                </a:lnTo>
                <a:lnTo>
                  <a:pt x="566336" y="1500290"/>
                </a:lnTo>
                <a:lnTo>
                  <a:pt x="557972" y="1495445"/>
                </a:lnTo>
                <a:lnTo>
                  <a:pt x="552612" y="1502271"/>
                </a:lnTo>
                <a:lnTo>
                  <a:pt x="549680" y="1500618"/>
                </a:lnTo>
                <a:lnTo>
                  <a:pt x="492775" y="1589445"/>
                </a:lnTo>
                <a:lnTo>
                  <a:pt x="526298" y="1487439"/>
                </a:lnTo>
                <a:cubicBezTo>
                  <a:pt x="522576" y="1486453"/>
                  <a:pt x="519599" y="1484294"/>
                  <a:pt x="516692" y="1482025"/>
                </a:cubicBezTo>
                <a:lnTo>
                  <a:pt x="536924" y="1430006"/>
                </a:lnTo>
                <a:lnTo>
                  <a:pt x="494853" y="1475543"/>
                </a:lnTo>
                <a:cubicBezTo>
                  <a:pt x="482406" y="1469519"/>
                  <a:pt x="471245" y="1461520"/>
                  <a:pt x="461231" y="1451967"/>
                </a:cubicBezTo>
                <a:lnTo>
                  <a:pt x="463420" y="1447454"/>
                </a:lnTo>
                <a:lnTo>
                  <a:pt x="390157" y="1515678"/>
                </a:lnTo>
                <a:lnTo>
                  <a:pt x="414698" y="1471025"/>
                </a:lnTo>
                <a:lnTo>
                  <a:pt x="381402" y="1507387"/>
                </a:lnTo>
                <a:lnTo>
                  <a:pt x="429221" y="1415489"/>
                </a:lnTo>
                <a:cubicBezTo>
                  <a:pt x="421757" y="1411325"/>
                  <a:pt x="415776" y="1405327"/>
                  <a:pt x="410286" y="1398798"/>
                </a:cubicBezTo>
                <a:lnTo>
                  <a:pt x="436728" y="1356780"/>
                </a:lnTo>
                <a:lnTo>
                  <a:pt x="391257" y="1390044"/>
                </a:lnTo>
                <a:cubicBezTo>
                  <a:pt x="380387" y="1381463"/>
                  <a:pt x="370983" y="1371345"/>
                  <a:pt x="363128" y="1359775"/>
                </a:cubicBezTo>
                <a:lnTo>
                  <a:pt x="367840" y="1353470"/>
                </a:lnTo>
                <a:lnTo>
                  <a:pt x="257125" y="1422747"/>
                </a:lnTo>
                <a:lnTo>
                  <a:pt x="342886" y="1323443"/>
                </a:lnTo>
                <a:cubicBezTo>
                  <a:pt x="334411" y="1315508"/>
                  <a:pt x="327704" y="1306003"/>
                  <a:pt x="322186" y="1295615"/>
                </a:cubicBezTo>
                <a:lnTo>
                  <a:pt x="327352" y="1290108"/>
                </a:lnTo>
                <a:cubicBezTo>
                  <a:pt x="325506" y="1288687"/>
                  <a:pt x="324467" y="1286789"/>
                  <a:pt x="323473" y="1284857"/>
                </a:cubicBezTo>
                <a:lnTo>
                  <a:pt x="337273" y="1270519"/>
                </a:lnTo>
                <a:lnTo>
                  <a:pt x="306091" y="1285028"/>
                </a:lnTo>
                <a:lnTo>
                  <a:pt x="287428" y="1253971"/>
                </a:lnTo>
                <a:lnTo>
                  <a:pt x="147949" y="1309511"/>
                </a:lnTo>
                <a:lnTo>
                  <a:pt x="272377" y="1212699"/>
                </a:lnTo>
                <a:cubicBezTo>
                  <a:pt x="264991" y="1201624"/>
                  <a:pt x="259375" y="1189545"/>
                  <a:pt x="255657" y="1176546"/>
                </a:cubicBezTo>
                <a:lnTo>
                  <a:pt x="258231" y="1174693"/>
                </a:lnTo>
                <a:lnTo>
                  <a:pt x="252327" y="1162115"/>
                </a:lnTo>
                <a:lnTo>
                  <a:pt x="242746" y="1164425"/>
                </a:lnTo>
                <a:lnTo>
                  <a:pt x="235892" y="1144919"/>
                </a:lnTo>
                <a:lnTo>
                  <a:pt x="66824" y="1180318"/>
                </a:lnTo>
                <a:lnTo>
                  <a:pt x="186178" y="1118840"/>
                </a:lnTo>
                <a:lnTo>
                  <a:pt x="169192" y="1122954"/>
                </a:lnTo>
                <a:lnTo>
                  <a:pt x="220456" y="1090902"/>
                </a:lnTo>
                <a:cubicBezTo>
                  <a:pt x="217396" y="1086301"/>
                  <a:pt x="216165" y="1081004"/>
                  <a:pt x="215269" y="1075587"/>
                </a:cubicBezTo>
                <a:lnTo>
                  <a:pt x="219646" y="1073200"/>
                </a:lnTo>
                <a:lnTo>
                  <a:pt x="217974" y="1066082"/>
                </a:lnTo>
                <a:lnTo>
                  <a:pt x="215974" y="1066301"/>
                </a:lnTo>
                <a:lnTo>
                  <a:pt x="208123" y="1045495"/>
                </a:lnTo>
                <a:lnTo>
                  <a:pt x="206094" y="1032909"/>
                </a:lnTo>
                <a:lnTo>
                  <a:pt x="16864" y="1040141"/>
                </a:lnTo>
                <a:lnTo>
                  <a:pt x="218341" y="977961"/>
                </a:lnTo>
                <a:lnTo>
                  <a:pt x="190422" y="977869"/>
                </a:lnTo>
                <a:lnTo>
                  <a:pt x="187085" y="964742"/>
                </a:lnTo>
                <a:lnTo>
                  <a:pt x="148169" y="965157"/>
                </a:lnTo>
                <a:lnTo>
                  <a:pt x="184679" y="951625"/>
                </a:lnTo>
                <a:lnTo>
                  <a:pt x="183797" y="933787"/>
                </a:lnTo>
                <a:lnTo>
                  <a:pt x="197484" y="929527"/>
                </a:lnTo>
                <a:lnTo>
                  <a:pt x="197334" y="925479"/>
                </a:lnTo>
                <a:lnTo>
                  <a:pt x="188648" y="924717"/>
                </a:lnTo>
                <a:lnTo>
                  <a:pt x="188163" y="918810"/>
                </a:lnTo>
                <a:lnTo>
                  <a:pt x="0" y="894359"/>
                </a:lnTo>
                <a:lnTo>
                  <a:pt x="190578" y="869594"/>
                </a:lnTo>
                <a:cubicBezTo>
                  <a:pt x="190413" y="864083"/>
                  <a:pt x="190979" y="858618"/>
                  <a:pt x="192663" y="853212"/>
                </a:cubicBezTo>
                <a:lnTo>
                  <a:pt x="242187" y="845985"/>
                </a:lnTo>
                <a:lnTo>
                  <a:pt x="178816" y="833083"/>
                </a:lnTo>
                <a:lnTo>
                  <a:pt x="179520" y="808079"/>
                </a:lnTo>
                <a:lnTo>
                  <a:pt x="154173" y="802250"/>
                </a:lnTo>
                <a:lnTo>
                  <a:pt x="179561" y="798789"/>
                </a:lnTo>
                <a:lnTo>
                  <a:pt x="16864" y="748577"/>
                </a:lnTo>
                <a:lnTo>
                  <a:pt x="192033" y="755271"/>
                </a:lnTo>
                <a:cubicBezTo>
                  <a:pt x="191288" y="748826"/>
                  <a:pt x="192576" y="742675"/>
                  <a:pt x="194202" y="736586"/>
                </a:cubicBezTo>
                <a:lnTo>
                  <a:pt x="209212" y="736299"/>
                </a:lnTo>
                <a:cubicBezTo>
                  <a:pt x="209073" y="729297"/>
                  <a:pt x="210986" y="722750"/>
                  <a:pt x="213302" y="716319"/>
                </a:cubicBezTo>
                <a:lnTo>
                  <a:pt x="268151" y="719468"/>
                </a:lnTo>
                <a:lnTo>
                  <a:pt x="195134" y="688765"/>
                </a:lnTo>
                <a:lnTo>
                  <a:pt x="198048" y="675993"/>
                </a:lnTo>
                <a:lnTo>
                  <a:pt x="66825" y="608400"/>
                </a:lnTo>
                <a:lnTo>
                  <a:pt x="220725" y="640624"/>
                </a:lnTo>
                <a:lnTo>
                  <a:pt x="217749" y="639074"/>
                </a:lnTo>
                <a:cubicBezTo>
                  <a:pt x="220184" y="624350"/>
                  <a:pt x="224967" y="610371"/>
                  <a:pt x="231634" y="597114"/>
                </a:cubicBezTo>
                <a:lnTo>
                  <a:pt x="253457" y="601022"/>
                </a:lnTo>
                <a:cubicBezTo>
                  <a:pt x="254401" y="595372"/>
                  <a:pt x="256979" y="590471"/>
                  <a:pt x="259796" y="585691"/>
                </a:cubicBezTo>
                <a:lnTo>
                  <a:pt x="297868" y="595852"/>
                </a:lnTo>
                <a:lnTo>
                  <a:pt x="242085" y="552450"/>
                </a:lnTo>
                <a:lnTo>
                  <a:pt x="239166" y="550475"/>
                </a:lnTo>
                <a:lnTo>
                  <a:pt x="239265" y="550255"/>
                </a:lnTo>
                <a:lnTo>
                  <a:pt x="147949" y="479207"/>
                </a:lnTo>
                <a:lnTo>
                  <a:pt x="252643" y="520896"/>
                </a:lnTo>
                <a:cubicBezTo>
                  <a:pt x="253396" y="516796"/>
                  <a:pt x="255427" y="513387"/>
                  <a:pt x="257587" y="510045"/>
                </a:cubicBezTo>
                <a:lnTo>
                  <a:pt x="283060" y="517674"/>
                </a:lnTo>
                <a:lnTo>
                  <a:pt x="245329" y="486092"/>
                </a:lnTo>
                <a:lnTo>
                  <a:pt x="278246" y="497565"/>
                </a:lnTo>
                <a:cubicBezTo>
                  <a:pt x="282144" y="486596"/>
                  <a:pt x="288270" y="476777"/>
                  <a:pt x="295558" y="467679"/>
                </a:cubicBezTo>
                <a:lnTo>
                  <a:pt x="322414" y="478206"/>
                </a:lnTo>
                <a:cubicBezTo>
                  <a:pt x="324107" y="473648"/>
                  <a:pt x="327075" y="470039"/>
                  <a:pt x="330204" y="466557"/>
                </a:cubicBezTo>
                <a:lnTo>
                  <a:pt x="354511" y="478736"/>
                </a:lnTo>
                <a:lnTo>
                  <a:pt x="257126" y="365971"/>
                </a:lnTo>
                <a:lnTo>
                  <a:pt x="321698" y="406376"/>
                </a:lnTo>
                <a:cubicBezTo>
                  <a:pt x="324871" y="399129"/>
                  <a:pt x="329892" y="393227"/>
                  <a:pt x="335391" y="387704"/>
                </a:cubicBezTo>
                <a:lnTo>
                  <a:pt x="371136" y="406680"/>
                </a:lnTo>
                <a:lnTo>
                  <a:pt x="353874" y="386097"/>
                </a:lnTo>
                <a:lnTo>
                  <a:pt x="356373" y="383309"/>
                </a:lnTo>
                <a:lnTo>
                  <a:pt x="326977" y="344994"/>
                </a:lnTo>
                <a:lnTo>
                  <a:pt x="367386" y="371014"/>
                </a:lnTo>
                <a:cubicBezTo>
                  <a:pt x="371369" y="363894"/>
                  <a:pt x="377101" y="358291"/>
                  <a:pt x="383365" y="353178"/>
                </a:cubicBezTo>
                <a:lnTo>
                  <a:pt x="412838" y="372065"/>
                </a:lnTo>
                <a:cubicBezTo>
                  <a:pt x="415039" y="368433"/>
                  <a:pt x="418212" y="365890"/>
                  <a:pt x="421500" y="363479"/>
                </a:cubicBezTo>
                <a:lnTo>
                  <a:pt x="451689" y="387253"/>
                </a:lnTo>
                <a:lnTo>
                  <a:pt x="402355" y="312625"/>
                </a:lnTo>
                <a:lnTo>
                  <a:pt x="408752" y="306874"/>
                </a:lnTo>
                <a:lnTo>
                  <a:pt x="390157" y="273040"/>
                </a:lnTo>
                <a:lnTo>
                  <a:pt x="417777" y="298760"/>
                </a:lnTo>
                <a:cubicBezTo>
                  <a:pt x="422422" y="292197"/>
                  <a:pt x="428633" y="287335"/>
                  <a:pt x="435303" y="283002"/>
                </a:cubicBezTo>
                <a:lnTo>
                  <a:pt x="471968" y="312924"/>
                </a:lnTo>
                <a:lnTo>
                  <a:pt x="456240" y="284241"/>
                </a:lnTo>
                <a:lnTo>
                  <a:pt x="457978" y="282958"/>
                </a:lnTo>
                <a:lnTo>
                  <a:pt x="428782" y="222611"/>
                </a:lnTo>
                <a:lnTo>
                  <a:pt x="475155" y="270269"/>
                </a:lnTo>
                <a:cubicBezTo>
                  <a:pt x="479706" y="264842"/>
                  <a:pt x="485569" y="261185"/>
                  <a:pt x="491776" y="257991"/>
                </a:cubicBezTo>
                <a:lnTo>
                  <a:pt x="521065" y="286180"/>
                </a:lnTo>
                <a:cubicBezTo>
                  <a:pt x="523585" y="283386"/>
                  <a:pt x="526787" y="281782"/>
                  <a:pt x="530066" y="280309"/>
                </a:cubicBezTo>
                <a:lnTo>
                  <a:pt x="547651" y="301053"/>
                </a:lnTo>
                <a:lnTo>
                  <a:pt x="515357" y="222221"/>
                </a:lnTo>
                <a:lnTo>
                  <a:pt x="542614" y="206344"/>
                </a:lnTo>
                <a:lnTo>
                  <a:pt x="541933" y="203986"/>
                </a:lnTo>
                <a:lnTo>
                  <a:pt x="543317" y="205934"/>
                </a:lnTo>
                <a:cubicBezTo>
                  <a:pt x="546244" y="202962"/>
                  <a:pt x="549866" y="201377"/>
                  <a:pt x="553583" y="199954"/>
                </a:cubicBezTo>
                <a:lnTo>
                  <a:pt x="573866" y="224514"/>
                </a:lnTo>
                <a:lnTo>
                  <a:pt x="546835" y="123652"/>
                </a:lnTo>
                <a:lnTo>
                  <a:pt x="592781" y="197048"/>
                </a:lnTo>
                <a:cubicBezTo>
                  <a:pt x="599852" y="191562"/>
                  <a:pt x="608055" y="188264"/>
                  <a:pt x="616677" y="185830"/>
                </a:cubicBezTo>
                <a:lnTo>
                  <a:pt x="643035" y="223689"/>
                </a:lnTo>
                <a:cubicBezTo>
                  <a:pt x="645695" y="221682"/>
                  <a:pt x="648732" y="220906"/>
                  <a:pt x="651812" y="220250"/>
                </a:cubicBezTo>
                <a:lnTo>
                  <a:pt x="659006" y="233255"/>
                </a:lnTo>
                <a:lnTo>
                  <a:pt x="643866" y="156102"/>
                </a:lnTo>
                <a:lnTo>
                  <a:pt x="684356" y="142279"/>
                </a:lnTo>
                <a:lnTo>
                  <a:pt x="676597" y="51919"/>
                </a:lnTo>
                <a:lnTo>
                  <a:pt x="713534" y="149283"/>
                </a:lnTo>
                <a:lnTo>
                  <a:pt x="731136" y="142640"/>
                </a:lnTo>
                <a:cubicBezTo>
                  <a:pt x="738307" y="140730"/>
                  <a:pt x="745481" y="138933"/>
                  <a:pt x="753091" y="139100"/>
                </a:cubicBezTo>
                <a:lnTo>
                  <a:pt x="774050" y="187078"/>
                </a:lnTo>
                <a:cubicBezTo>
                  <a:pt x="776663" y="185795"/>
                  <a:pt x="779374" y="185686"/>
                  <a:pt x="782100" y="185674"/>
                </a:cubicBezTo>
                <a:lnTo>
                  <a:pt x="782664" y="187434"/>
                </a:lnTo>
                <a:lnTo>
                  <a:pt x="782752" y="116998"/>
                </a:lnTo>
                <a:lnTo>
                  <a:pt x="804306" y="111486"/>
                </a:lnTo>
                <a:lnTo>
                  <a:pt x="804799" y="111462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/>
              <a:t>E</a:t>
            </a:r>
          </a:p>
        </p:txBody>
      </p:sp>
      <p:sp>
        <p:nvSpPr>
          <p:cNvPr id="2" name="同心圆 1"/>
          <p:cNvSpPr/>
          <p:nvPr/>
        </p:nvSpPr>
        <p:spPr>
          <a:xfrm>
            <a:off x="448920" y="1419479"/>
            <a:ext cx="2454346" cy="2390274"/>
          </a:xfrm>
          <a:prstGeom prst="donut">
            <a:avLst>
              <a:gd name="adj" fmla="val 40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2" name="三十二角星 75"/>
          <p:cNvSpPr/>
          <p:nvPr/>
        </p:nvSpPr>
        <p:spPr>
          <a:xfrm rot="895006">
            <a:off x="5750996" y="1430045"/>
            <a:ext cx="2307819" cy="2303558"/>
          </a:xfrm>
          <a:custGeom>
            <a:avLst/>
            <a:gdLst/>
            <a:ahLst/>
            <a:cxnLst/>
            <a:rect l="l" t="t" r="r" b="b"/>
            <a:pathLst>
              <a:path w="2307819" h="2303558">
                <a:moveTo>
                  <a:pt x="265507" y="2008325"/>
                </a:moveTo>
                <a:lnTo>
                  <a:pt x="265539" y="2008360"/>
                </a:lnTo>
                <a:lnTo>
                  <a:pt x="265407" y="2008444"/>
                </a:lnTo>
                <a:close/>
                <a:moveTo>
                  <a:pt x="132163" y="1833612"/>
                </a:moveTo>
                <a:lnTo>
                  <a:pt x="135555" y="1839559"/>
                </a:lnTo>
                <a:lnTo>
                  <a:pt x="113141" y="1848592"/>
                </a:lnTo>
                <a:close/>
                <a:moveTo>
                  <a:pt x="0" y="858858"/>
                </a:moveTo>
                <a:lnTo>
                  <a:pt x="12634" y="861535"/>
                </a:lnTo>
                <a:lnTo>
                  <a:pt x="11601" y="864906"/>
                </a:lnTo>
                <a:close/>
                <a:moveTo>
                  <a:pt x="877856" y="146453"/>
                </a:moveTo>
                <a:lnTo>
                  <a:pt x="901950" y="210738"/>
                </a:lnTo>
                <a:lnTo>
                  <a:pt x="926498" y="201360"/>
                </a:lnTo>
                <a:cubicBezTo>
                  <a:pt x="936499" y="198664"/>
                  <a:pt x="946506" y="196127"/>
                  <a:pt x="957119" y="196363"/>
                </a:cubicBezTo>
                <a:lnTo>
                  <a:pt x="986350" y="264092"/>
                </a:lnTo>
                <a:cubicBezTo>
                  <a:pt x="989995" y="262281"/>
                  <a:pt x="993776" y="262127"/>
                  <a:pt x="997578" y="262110"/>
                </a:cubicBezTo>
                <a:lnTo>
                  <a:pt x="998364" y="264594"/>
                </a:lnTo>
                <a:lnTo>
                  <a:pt x="998486" y="165162"/>
                </a:lnTo>
                <a:lnTo>
                  <a:pt x="1028548" y="157381"/>
                </a:lnTo>
                <a:lnTo>
                  <a:pt x="1029235" y="157347"/>
                </a:lnTo>
                <a:lnTo>
                  <a:pt x="1032799" y="113254"/>
                </a:lnTo>
                <a:lnTo>
                  <a:pt x="1058056" y="110385"/>
                </a:lnTo>
                <a:lnTo>
                  <a:pt x="1075819" y="209193"/>
                </a:lnTo>
                <a:lnTo>
                  <a:pt x="1087459" y="247320"/>
                </a:lnTo>
                <a:lnTo>
                  <a:pt x="1088589" y="247255"/>
                </a:lnTo>
                <a:lnTo>
                  <a:pt x="1094946" y="173866"/>
                </a:lnTo>
                <a:cubicBezTo>
                  <a:pt x="1115256" y="168715"/>
                  <a:pt x="1135822" y="167361"/>
                  <a:pt x="1156395" y="168769"/>
                </a:cubicBezTo>
                <a:lnTo>
                  <a:pt x="1172925" y="245196"/>
                </a:lnTo>
                <a:lnTo>
                  <a:pt x="1208237" y="101568"/>
                </a:lnTo>
                <a:lnTo>
                  <a:pt x="1234042" y="101168"/>
                </a:lnTo>
                <a:lnTo>
                  <a:pt x="1234446" y="150179"/>
                </a:lnTo>
                <a:cubicBezTo>
                  <a:pt x="1243341" y="148291"/>
                  <a:pt x="1252056" y="149390"/>
                  <a:pt x="1260720" y="150992"/>
                </a:cubicBezTo>
                <a:lnTo>
                  <a:pt x="1270915" y="249255"/>
                </a:lnTo>
                <a:lnTo>
                  <a:pt x="1274561" y="249338"/>
                </a:lnTo>
                <a:lnTo>
                  <a:pt x="1296124" y="174519"/>
                </a:lnTo>
                <a:lnTo>
                  <a:pt x="1356375" y="181598"/>
                </a:lnTo>
                <a:lnTo>
                  <a:pt x="1383798" y="116900"/>
                </a:lnTo>
                <a:lnTo>
                  <a:pt x="1406274" y="120930"/>
                </a:lnTo>
                <a:lnTo>
                  <a:pt x="1397713" y="175964"/>
                </a:lnTo>
                <a:lnTo>
                  <a:pt x="1399052" y="172689"/>
                </a:lnTo>
                <a:cubicBezTo>
                  <a:pt x="1419894" y="174106"/>
                  <a:pt x="1439896" y="179200"/>
                  <a:pt x="1459136" y="186868"/>
                </a:cubicBezTo>
                <a:lnTo>
                  <a:pt x="1449690" y="292377"/>
                </a:lnTo>
                <a:lnTo>
                  <a:pt x="1452942" y="293430"/>
                </a:lnTo>
                <a:lnTo>
                  <a:pt x="1493325" y="214949"/>
                </a:lnTo>
                <a:lnTo>
                  <a:pt x="1519965" y="223872"/>
                </a:lnTo>
                <a:lnTo>
                  <a:pt x="1560588" y="159689"/>
                </a:lnTo>
                <a:lnTo>
                  <a:pt x="1575421" y="165408"/>
                </a:lnTo>
                <a:lnTo>
                  <a:pt x="1550500" y="242164"/>
                </a:lnTo>
                <a:lnTo>
                  <a:pt x="1537276" y="316896"/>
                </a:lnTo>
                <a:lnTo>
                  <a:pt x="1590773" y="235655"/>
                </a:lnTo>
                <a:cubicBezTo>
                  <a:pt x="1610823" y="241437"/>
                  <a:pt x="1629481" y="250420"/>
                  <a:pt x="1646840" y="261949"/>
                </a:cubicBezTo>
                <a:lnTo>
                  <a:pt x="1616316" y="367139"/>
                </a:lnTo>
                <a:lnTo>
                  <a:pt x="1617641" y="367894"/>
                </a:lnTo>
                <a:lnTo>
                  <a:pt x="1636708" y="346820"/>
                </a:lnTo>
                <a:lnTo>
                  <a:pt x="1679005" y="293501"/>
                </a:lnTo>
                <a:lnTo>
                  <a:pt x="1682884" y="295777"/>
                </a:lnTo>
                <a:lnTo>
                  <a:pt x="1736555" y="236450"/>
                </a:lnTo>
                <a:lnTo>
                  <a:pt x="1741239" y="238789"/>
                </a:lnTo>
                <a:lnTo>
                  <a:pt x="1705212" y="308867"/>
                </a:lnTo>
                <a:cubicBezTo>
                  <a:pt x="1715450" y="312110"/>
                  <a:pt x="1724121" y="318102"/>
                  <a:pt x="1732368" y="324789"/>
                </a:cubicBezTo>
                <a:lnTo>
                  <a:pt x="1703231" y="400028"/>
                </a:lnTo>
                <a:lnTo>
                  <a:pt x="1766894" y="335457"/>
                </a:lnTo>
                <a:cubicBezTo>
                  <a:pt x="1785273" y="345358"/>
                  <a:pt x="1801877" y="357864"/>
                  <a:pt x="1816563" y="372861"/>
                </a:cubicBezTo>
                <a:lnTo>
                  <a:pt x="1808831" y="387843"/>
                </a:lnTo>
                <a:lnTo>
                  <a:pt x="1811379" y="385441"/>
                </a:lnTo>
                <a:lnTo>
                  <a:pt x="1784935" y="434145"/>
                </a:lnTo>
                <a:lnTo>
                  <a:pt x="1774181" y="454981"/>
                </a:lnTo>
                <a:lnTo>
                  <a:pt x="1880325" y="373852"/>
                </a:lnTo>
                <a:lnTo>
                  <a:pt x="1851723" y="412166"/>
                </a:lnTo>
                <a:cubicBezTo>
                  <a:pt x="1867094" y="422002"/>
                  <a:pt x="1880477" y="434381"/>
                  <a:pt x="1892061" y="448745"/>
                </a:cubicBezTo>
                <a:lnTo>
                  <a:pt x="1848932" y="516865"/>
                </a:lnTo>
                <a:lnTo>
                  <a:pt x="1920776" y="468237"/>
                </a:lnTo>
                <a:cubicBezTo>
                  <a:pt x="1936688" y="481769"/>
                  <a:pt x="1950593" y="497306"/>
                  <a:pt x="1961910" y="515142"/>
                </a:cubicBezTo>
                <a:lnTo>
                  <a:pt x="1924027" y="562793"/>
                </a:lnTo>
                <a:lnTo>
                  <a:pt x="1996917" y="516629"/>
                </a:lnTo>
                <a:lnTo>
                  <a:pt x="1949596" y="572089"/>
                </a:lnTo>
                <a:lnTo>
                  <a:pt x="1964104" y="564994"/>
                </a:lnTo>
                <a:lnTo>
                  <a:pt x="1988203" y="551620"/>
                </a:lnTo>
                <a:cubicBezTo>
                  <a:pt x="2002743" y="566445"/>
                  <a:pt x="2015265" y="582997"/>
                  <a:pt x="2024815" y="601783"/>
                </a:cubicBezTo>
                <a:lnTo>
                  <a:pt x="1967485" y="662077"/>
                </a:lnTo>
                <a:lnTo>
                  <a:pt x="2046349" y="629077"/>
                </a:lnTo>
                <a:cubicBezTo>
                  <a:pt x="2059196" y="645573"/>
                  <a:pt x="2069851" y="663568"/>
                  <a:pt x="2077308" y="683461"/>
                </a:cubicBezTo>
                <a:lnTo>
                  <a:pt x="2027717" y="725437"/>
                </a:lnTo>
                <a:lnTo>
                  <a:pt x="2149181" y="676480"/>
                </a:lnTo>
                <a:lnTo>
                  <a:pt x="2086857" y="725563"/>
                </a:lnTo>
                <a:lnTo>
                  <a:pt x="2099256" y="721610"/>
                </a:lnTo>
                <a:cubicBezTo>
                  <a:pt x="2110695" y="738975"/>
                  <a:pt x="2119767" y="757708"/>
                  <a:pt x="2125456" y="778100"/>
                </a:cubicBezTo>
                <a:lnTo>
                  <a:pt x="2053547" y="828775"/>
                </a:lnTo>
                <a:lnTo>
                  <a:pt x="2138322" y="811883"/>
                </a:lnTo>
                <a:cubicBezTo>
                  <a:pt x="2147811" y="830567"/>
                  <a:pt x="2154799" y="850351"/>
                  <a:pt x="2158239" y="871412"/>
                </a:cubicBezTo>
                <a:lnTo>
                  <a:pt x="2130290" y="886840"/>
                </a:lnTo>
                <a:lnTo>
                  <a:pt x="2257868" y="859802"/>
                </a:lnTo>
                <a:lnTo>
                  <a:pt x="2258250" y="860983"/>
                </a:lnTo>
                <a:lnTo>
                  <a:pt x="2160647" y="911869"/>
                </a:lnTo>
                <a:lnTo>
                  <a:pt x="2174741" y="910310"/>
                </a:lnTo>
                <a:lnTo>
                  <a:pt x="2185691" y="939681"/>
                </a:lnTo>
                <a:cubicBezTo>
                  <a:pt x="2188355" y="949804"/>
                  <a:pt x="2190864" y="959930"/>
                  <a:pt x="2190628" y="970674"/>
                </a:cubicBezTo>
                <a:lnTo>
                  <a:pt x="2103818" y="1009058"/>
                </a:lnTo>
                <a:lnTo>
                  <a:pt x="2192892" y="1009357"/>
                </a:lnTo>
                <a:lnTo>
                  <a:pt x="2200592" y="1040003"/>
                </a:lnTo>
                <a:lnTo>
                  <a:pt x="2201655" y="1061783"/>
                </a:lnTo>
                <a:lnTo>
                  <a:pt x="2301573" y="1057918"/>
                </a:lnTo>
                <a:lnTo>
                  <a:pt x="2302419" y="1065982"/>
                </a:lnTo>
                <a:lnTo>
                  <a:pt x="2172426" y="1106590"/>
                </a:lnTo>
                <a:lnTo>
                  <a:pt x="2212855" y="1110180"/>
                </a:lnTo>
                <a:cubicBezTo>
                  <a:pt x="2217943" y="1130736"/>
                  <a:pt x="2219282" y="1151553"/>
                  <a:pt x="2217891" y="1172377"/>
                </a:cubicBezTo>
                <a:lnTo>
                  <a:pt x="2116906" y="1194751"/>
                </a:lnTo>
                <a:lnTo>
                  <a:pt x="2209084" y="1213746"/>
                </a:lnTo>
                <a:lnTo>
                  <a:pt x="2208263" y="1243168"/>
                </a:lnTo>
                <a:lnTo>
                  <a:pt x="2307819" y="1256262"/>
                </a:lnTo>
                <a:lnTo>
                  <a:pt x="2306544" y="1268978"/>
                </a:lnTo>
                <a:lnTo>
                  <a:pt x="2136244" y="1291378"/>
                </a:lnTo>
                <a:lnTo>
                  <a:pt x="2212211" y="1313808"/>
                </a:lnTo>
                <a:cubicBezTo>
                  <a:pt x="2213159" y="1334914"/>
                  <a:pt x="2210433" y="1355578"/>
                  <a:pt x="2205108" y="1375758"/>
                </a:cubicBezTo>
                <a:lnTo>
                  <a:pt x="2093391" y="1377924"/>
                </a:lnTo>
                <a:lnTo>
                  <a:pt x="2186323" y="1417477"/>
                </a:lnTo>
                <a:lnTo>
                  <a:pt x="2185194" y="1422473"/>
                </a:lnTo>
                <a:lnTo>
                  <a:pt x="2277636" y="1451349"/>
                </a:lnTo>
                <a:cubicBezTo>
                  <a:pt x="2276443" y="1456325"/>
                  <a:pt x="2275151" y="1461275"/>
                  <a:pt x="2273249" y="1466059"/>
                </a:cubicBezTo>
                <a:lnTo>
                  <a:pt x="2176214" y="1462305"/>
                </a:lnTo>
                <a:cubicBezTo>
                  <a:pt x="2176337" y="1468177"/>
                  <a:pt x="2174521" y="1473450"/>
                  <a:pt x="2172525" y="1478670"/>
                </a:cubicBezTo>
                <a:lnTo>
                  <a:pt x="2091821" y="1471000"/>
                </a:lnTo>
                <a:lnTo>
                  <a:pt x="2172267" y="1513412"/>
                </a:lnTo>
                <a:cubicBezTo>
                  <a:pt x="2168871" y="1534199"/>
                  <a:pt x="2162202" y="1553934"/>
                  <a:pt x="2152901" y="1572645"/>
                </a:cubicBezTo>
                <a:lnTo>
                  <a:pt x="2045516" y="1553179"/>
                </a:lnTo>
                <a:lnTo>
                  <a:pt x="2210677" y="1639288"/>
                </a:lnTo>
                <a:cubicBezTo>
                  <a:pt x="2209040" y="1644373"/>
                  <a:pt x="2206793" y="1649180"/>
                  <a:pt x="2204485" y="1653957"/>
                </a:cubicBezTo>
                <a:lnTo>
                  <a:pt x="2114887" y="1634968"/>
                </a:lnTo>
                <a:cubicBezTo>
                  <a:pt x="2112081" y="1647664"/>
                  <a:pt x="2106119" y="1658965"/>
                  <a:pt x="2099219" y="1669768"/>
                </a:cubicBezTo>
                <a:lnTo>
                  <a:pt x="2029967" y="1648772"/>
                </a:lnTo>
                <a:lnTo>
                  <a:pt x="2094660" y="1701353"/>
                </a:lnTo>
                <a:cubicBezTo>
                  <a:pt x="2087062" y="1720909"/>
                  <a:pt x="2076729" y="1738964"/>
                  <a:pt x="2063749" y="1755364"/>
                </a:cubicBezTo>
                <a:lnTo>
                  <a:pt x="1997351" y="1729021"/>
                </a:lnTo>
                <a:lnTo>
                  <a:pt x="2108480" y="1816538"/>
                </a:lnTo>
                <a:lnTo>
                  <a:pt x="2100270" y="1828879"/>
                </a:lnTo>
                <a:lnTo>
                  <a:pt x="2023093" y="1797774"/>
                </a:lnTo>
                <a:cubicBezTo>
                  <a:pt x="2014825" y="1814460"/>
                  <a:pt x="2003730" y="1829236"/>
                  <a:pt x="1990710" y="1842471"/>
                </a:cubicBezTo>
                <a:lnTo>
                  <a:pt x="1933851" y="1811922"/>
                </a:lnTo>
                <a:lnTo>
                  <a:pt x="1982417" y="1870531"/>
                </a:lnTo>
                <a:cubicBezTo>
                  <a:pt x="1971004" y="1888005"/>
                  <a:pt x="1957409" y="1903680"/>
                  <a:pt x="1941285" y="1917004"/>
                </a:cubicBezTo>
                <a:lnTo>
                  <a:pt x="1891146" y="1884481"/>
                </a:lnTo>
                <a:lnTo>
                  <a:pt x="1970721" y="1977744"/>
                </a:lnTo>
                <a:lnTo>
                  <a:pt x="1962169" y="1986437"/>
                </a:lnTo>
                <a:lnTo>
                  <a:pt x="1893864" y="1943177"/>
                </a:lnTo>
                <a:lnTo>
                  <a:pt x="1897313" y="1948458"/>
                </a:lnTo>
                <a:cubicBezTo>
                  <a:pt x="1884068" y="1964644"/>
                  <a:pt x="1868845" y="1978782"/>
                  <a:pt x="1851363" y="1990277"/>
                </a:cubicBezTo>
                <a:lnTo>
                  <a:pt x="1806591" y="1953293"/>
                </a:lnTo>
                <a:lnTo>
                  <a:pt x="1839646" y="2014318"/>
                </a:lnTo>
                <a:cubicBezTo>
                  <a:pt x="1825001" y="2029033"/>
                  <a:pt x="1808650" y="2041707"/>
                  <a:pt x="1790088" y="2051374"/>
                </a:cubicBezTo>
                <a:lnTo>
                  <a:pt x="1735737" y="1998425"/>
                </a:lnTo>
                <a:lnTo>
                  <a:pt x="1739865" y="2006314"/>
                </a:lnTo>
                <a:lnTo>
                  <a:pt x="1739256" y="2006801"/>
                </a:lnTo>
                <a:lnTo>
                  <a:pt x="1798243" y="2115438"/>
                </a:lnTo>
                <a:lnTo>
                  <a:pt x="1790995" y="2120418"/>
                </a:lnTo>
                <a:lnTo>
                  <a:pt x="1737098" y="2069617"/>
                </a:lnTo>
                <a:lnTo>
                  <a:pt x="1739713" y="2076078"/>
                </a:lnTo>
                <a:cubicBezTo>
                  <a:pt x="1723549" y="2089138"/>
                  <a:pt x="1705911" y="2099955"/>
                  <a:pt x="1686404" y="2107513"/>
                </a:cubicBezTo>
                <a:lnTo>
                  <a:pt x="1652972" y="2066541"/>
                </a:lnTo>
                <a:lnTo>
                  <a:pt x="1671703" y="2126722"/>
                </a:lnTo>
                <a:cubicBezTo>
                  <a:pt x="1654549" y="2138301"/>
                  <a:pt x="1636043" y="2147483"/>
                  <a:pt x="1615890" y="2153241"/>
                </a:cubicBezTo>
                <a:lnTo>
                  <a:pt x="1576141" y="2095451"/>
                </a:lnTo>
                <a:lnTo>
                  <a:pt x="1582245" y="2116027"/>
                </a:lnTo>
                <a:lnTo>
                  <a:pt x="1567291" y="2123596"/>
                </a:lnTo>
                <a:lnTo>
                  <a:pt x="1594988" y="2220608"/>
                </a:lnTo>
                <a:lnTo>
                  <a:pt x="1589709" y="2222887"/>
                </a:lnTo>
                <a:lnTo>
                  <a:pt x="1553782" y="2171734"/>
                </a:lnTo>
                <a:cubicBezTo>
                  <a:pt x="1537736" y="2180612"/>
                  <a:pt x="1520414" y="2186521"/>
                  <a:pt x="1502101" y="2189593"/>
                </a:cubicBezTo>
                <a:lnTo>
                  <a:pt x="1486108" y="2159595"/>
                </a:lnTo>
                <a:lnTo>
                  <a:pt x="1480801" y="2161699"/>
                </a:lnTo>
                <a:lnTo>
                  <a:pt x="1485274" y="2203127"/>
                </a:lnTo>
                <a:lnTo>
                  <a:pt x="1456255" y="2214211"/>
                </a:lnTo>
                <a:cubicBezTo>
                  <a:pt x="1446255" y="2216907"/>
                  <a:pt x="1436251" y="2219446"/>
                  <a:pt x="1425635" y="2219208"/>
                </a:cubicBezTo>
                <a:lnTo>
                  <a:pt x="1405625" y="2172841"/>
                </a:lnTo>
                <a:lnTo>
                  <a:pt x="1407503" y="2192102"/>
                </a:lnTo>
                <a:lnTo>
                  <a:pt x="1366812" y="2202980"/>
                </a:lnTo>
                <a:lnTo>
                  <a:pt x="1366784" y="2224618"/>
                </a:lnTo>
                <a:lnTo>
                  <a:pt x="1366249" y="2224756"/>
                </a:lnTo>
                <a:lnTo>
                  <a:pt x="1369394" y="2285065"/>
                </a:lnTo>
                <a:lnTo>
                  <a:pt x="1365309" y="2285942"/>
                </a:lnTo>
                <a:lnTo>
                  <a:pt x="1342181" y="2230987"/>
                </a:lnTo>
                <a:lnTo>
                  <a:pt x="1336722" y="2232401"/>
                </a:lnTo>
                <a:lnTo>
                  <a:pt x="1334792" y="2232495"/>
                </a:lnTo>
                <a:lnTo>
                  <a:pt x="1338485" y="2276017"/>
                </a:lnTo>
                <a:lnTo>
                  <a:pt x="1322398" y="2233098"/>
                </a:lnTo>
                <a:cubicBezTo>
                  <a:pt x="1316954" y="2234642"/>
                  <a:pt x="1311385" y="2234686"/>
                  <a:pt x="1305728" y="2233908"/>
                </a:cubicBezTo>
                <a:lnTo>
                  <a:pt x="1301390" y="2219696"/>
                </a:lnTo>
                <a:lnTo>
                  <a:pt x="1289536" y="2221788"/>
                </a:lnTo>
                <a:lnTo>
                  <a:pt x="1287811" y="2241705"/>
                </a:lnTo>
                <a:cubicBezTo>
                  <a:pt x="1267500" y="2246856"/>
                  <a:pt x="1246933" y="2248208"/>
                  <a:pt x="1226361" y="2246804"/>
                </a:cubicBezTo>
                <a:lnTo>
                  <a:pt x="1222574" y="2229288"/>
                </a:lnTo>
                <a:lnTo>
                  <a:pt x="1222401" y="2231150"/>
                </a:lnTo>
                <a:lnTo>
                  <a:pt x="1167469" y="2234339"/>
                </a:lnTo>
                <a:lnTo>
                  <a:pt x="1166218" y="2240698"/>
                </a:lnTo>
                <a:lnTo>
                  <a:pt x="1155771" y="2240375"/>
                </a:lnTo>
                <a:lnTo>
                  <a:pt x="1150692" y="2303217"/>
                </a:lnTo>
                <a:lnTo>
                  <a:pt x="1142444" y="2303345"/>
                </a:lnTo>
                <a:lnTo>
                  <a:pt x="1138018" y="2278717"/>
                </a:lnTo>
                <a:lnTo>
                  <a:pt x="1133629" y="2303481"/>
                </a:lnTo>
                <a:lnTo>
                  <a:pt x="1128707" y="2303558"/>
                </a:lnTo>
                <a:lnTo>
                  <a:pt x="1117577" y="2240749"/>
                </a:lnTo>
                <a:lnTo>
                  <a:pt x="1097505" y="2242635"/>
                </a:lnTo>
                <a:cubicBezTo>
                  <a:pt x="1087900" y="2242528"/>
                  <a:pt x="1078335" y="2242275"/>
                  <a:pt x="1068957" y="2239299"/>
                </a:cubicBezTo>
                <a:lnTo>
                  <a:pt x="1068919" y="2238972"/>
                </a:lnTo>
                <a:cubicBezTo>
                  <a:pt x="1054121" y="2240215"/>
                  <a:pt x="1039653" y="2237708"/>
                  <a:pt x="1025426" y="2233862"/>
                </a:cubicBezTo>
                <a:lnTo>
                  <a:pt x="1025379" y="2231290"/>
                </a:lnTo>
                <a:lnTo>
                  <a:pt x="1005391" y="2230831"/>
                </a:lnTo>
                <a:lnTo>
                  <a:pt x="985970" y="2226239"/>
                </a:lnTo>
                <a:lnTo>
                  <a:pt x="971146" y="2286535"/>
                </a:lnTo>
                <a:lnTo>
                  <a:pt x="955172" y="2283670"/>
                </a:lnTo>
                <a:lnTo>
                  <a:pt x="954601" y="2214351"/>
                </a:lnTo>
                <a:lnTo>
                  <a:pt x="945068" y="2212102"/>
                </a:lnTo>
                <a:lnTo>
                  <a:pt x="940466" y="2224293"/>
                </a:lnTo>
                <a:lnTo>
                  <a:pt x="924321" y="2221051"/>
                </a:lnTo>
                <a:lnTo>
                  <a:pt x="902242" y="2273519"/>
                </a:lnTo>
                <a:lnTo>
                  <a:pt x="893656" y="2271115"/>
                </a:lnTo>
                <a:lnTo>
                  <a:pt x="896555" y="2215475"/>
                </a:lnTo>
                <a:cubicBezTo>
                  <a:pt x="892204" y="2215781"/>
                  <a:pt x="888321" y="2214474"/>
                  <a:pt x="884473" y="2213049"/>
                </a:cubicBezTo>
                <a:lnTo>
                  <a:pt x="885464" y="2199296"/>
                </a:lnTo>
                <a:lnTo>
                  <a:pt x="853349" y="2188537"/>
                </a:lnTo>
                <a:lnTo>
                  <a:pt x="850468" y="2194211"/>
                </a:lnTo>
                <a:lnTo>
                  <a:pt x="824834" y="2185900"/>
                </a:lnTo>
                <a:lnTo>
                  <a:pt x="800023" y="2244437"/>
                </a:lnTo>
                <a:lnTo>
                  <a:pt x="781272" y="2237206"/>
                </a:lnTo>
                <a:lnTo>
                  <a:pt x="800285" y="2114965"/>
                </a:lnTo>
                <a:lnTo>
                  <a:pt x="774497" y="2154129"/>
                </a:lnTo>
                <a:lnTo>
                  <a:pt x="772817" y="2153342"/>
                </a:lnTo>
                <a:lnTo>
                  <a:pt x="761715" y="2171476"/>
                </a:lnTo>
                <a:lnTo>
                  <a:pt x="720986" y="2154016"/>
                </a:lnTo>
                <a:lnTo>
                  <a:pt x="688811" y="2199826"/>
                </a:lnTo>
                <a:lnTo>
                  <a:pt x="675207" y="2193034"/>
                </a:lnTo>
                <a:lnTo>
                  <a:pt x="696655" y="2117909"/>
                </a:lnTo>
                <a:lnTo>
                  <a:pt x="684991" y="2111069"/>
                </a:lnTo>
                <a:lnTo>
                  <a:pt x="677516" y="2120705"/>
                </a:lnTo>
                <a:lnTo>
                  <a:pt x="673427" y="2118372"/>
                </a:lnTo>
                <a:lnTo>
                  <a:pt x="637946" y="2174430"/>
                </a:lnTo>
                <a:lnTo>
                  <a:pt x="619556" y="2165248"/>
                </a:lnTo>
                <a:lnTo>
                  <a:pt x="640816" y="2099767"/>
                </a:lnTo>
                <a:cubicBezTo>
                  <a:pt x="635625" y="2098376"/>
                  <a:pt x="631473" y="2095328"/>
                  <a:pt x="627419" y="2092125"/>
                </a:cubicBezTo>
                <a:lnTo>
                  <a:pt x="655636" y="2018691"/>
                </a:lnTo>
                <a:lnTo>
                  <a:pt x="596959" y="2082974"/>
                </a:lnTo>
                <a:cubicBezTo>
                  <a:pt x="579601" y="2074470"/>
                  <a:pt x="564035" y="2063178"/>
                  <a:pt x="550069" y="2049693"/>
                </a:cubicBezTo>
                <a:lnTo>
                  <a:pt x="553122" y="2043322"/>
                </a:lnTo>
                <a:lnTo>
                  <a:pt x="502276" y="2091247"/>
                </a:lnTo>
                <a:lnTo>
                  <a:pt x="484586" y="2077672"/>
                </a:lnTo>
                <a:lnTo>
                  <a:pt x="485170" y="2076596"/>
                </a:lnTo>
                <a:lnTo>
                  <a:pt x="484357" y="2077496"/>
                </a:lnTo>
                <a:lnTo>
                  <a:pt x="470231" y="2066656"/>
                </a:lnTo>
                <a:lnTo>
                  <a:pt x="505425" y="1998198"/>
                </a:lnTo>
                <a:cubicBezTo>
                  <a:pt x="495015" y="1992320"/>
                  <a:pt x="486673" y="1983853"/>
                  <a:pt x="479017" y="1974636"/>
                </a:cubicBezTo>
                <a:lnTo>
                  <a:pt x="515895" y="1915320"/>
                </a:lnTo>
                <a:lnTo>
                  <a:pt x="452476" y="1962278"/>
                </a:lnTo>
                <a:cubicBezTo>
                  <a:pt x="437317" y="1950165"/>
                  <a:pt x="424202" y="1935881"/>
                  <a:pt x="413247" y="1919548"/>
                </a:cubicBezTo>
                <a:lnTo>
                  <a:pt x="419818" y="1910648"/>
                </a:lnTo>
                <a:lnTo>
                  <a:pt x="347327" y="1956560"/>
                </a:lnTo>
                <a:lnTo>
                  <a:pt x="328230" y="1934814"/>
                </a:lnTo>
                <a:lnTo>
                  <a:pt x="385016" y="1868260"/>
                </a:lnTo>
                <a:cubicBezTo>
                  <a:pt x="373194" y="1857058"/>
                  <a:pt x="363842" y="1843640"/>
                  <a:pt x="356146" y="1828976"/>
                </a:cubicBezTo>
                <a:lnTo>
                  <a:pt x="363351" y="1821202"/>
                </a:lnTo>
                <a:cubicBezTo>
                  <a:pt x="360776" y="1819196"/>
                  <a:pt x="359327" y="1816517"/>
                  <a:pt x="357941" y="1813789"/>
                </a:cubicBezTo>
                <a:lnTo>
                  <a:pt x="377187" y="1793549"/>
                </a:lnTo>
                <a:lnTo>
                  <a:pt x="333698" y="1814030"/>
                </a:lnTo>
                <a:lnTo>
                  <a:pt x="307670" y="1770188"/>
                </a:lnTo>
                <a:lnTo>
                  <a:pt x="225867" y="1803158"/>
                </a:lnTo>
                <a:cubicBezTo>
                  <a:pt x="219305" y="1793797"/>
                  <a:pt x="213208" y="1784112"/>
                  <a:pt x="208126" y="1773788"/>
                </a:cubicBezTo>
                <a:lnTo>
                  <a:pt x="286678" y="1711926"/>
                </a:lnTo>
                <a:cubicBezTo>
                  <a:pt x="276377" y="1696292"/>
                  <a:pt x="268545" y="1679240"/>
                  <a:pt x="263359" y="1660890"/>
                </a:cubicBezTo>
                <a:lnTo>
                  <a:pt x="266948" y="1658274"/>
                </a:lnTo>
                <a:lnTo>
                  <a:pt x="258715" y="1640518"/>
                </a:lnTo>
                <a:lnTo>
                  <a:pt x="245352" y="1643779"/>
                </a:lnTo>
                <a:lnTo>
                  <a:pt x="235794" y="1616243"/>
                </a:lnTo>
                <a:lnTo>
                  <a:pt x="138320" y="1636901"/>
                </a:lnTo>
                <a:lnTo>
                  <a:pt x="122946" y="1602114"/>
                </a:lnTo>
                <a:lnTo>
                  <a:pt x="166458" y="1579429"/>
                </a:lnTo>
                <a:lnTo>
                  <a:pt x="142769" y="1585236"/>
                </a:lnTo>
                <a:lnTo>
                  <a:pt x="214265" y="1539989"/>
                </a:lnTo>
                <a:cubicBezTo>
                  <a:pt x="209997" y="1533494"/>
                  <a:pt x="208281" y="1526017"/>
                  <a:pt x="207031" y="1518370"/>
                </a:cubicBezTo>
                <a:lnTo>
                  <a:pt x="213136" y="1515000"/>
                </a:lnTo>
                <a:lnTo>
                  <a:pt x="210803" y="1504952"/>
                </a:lnTo>
                <a:lnTo>
                  <a:pt x="208013" y="1505261"/>
                </a:lnTo>
                <a:lnTo>
                  <a:pt x="197064" y="1475890"/>
                </a:lnTo>
                <a:lnTo>
                  <a:pt x="194235" y="1458123"/>
                </a:lnTo>
                <a:lnTo>
                  <a:pt x="81175" y="1462496"/>
                </a:lnTo>
                <a:lnTo>
                  <a:pt x="72984" y="1423767"/>
                </a:lnTo>
                <a:lnTo>
                  <a:pt x="211314" y="1380555"/>
                </a:lnTo>
                <a:lnTo>
                  <a:pt x="172378" y="1380425"/>
                </a:lnTo>
                <a:lnTo>
                  <a:pt x="167723" y="1361894"/>
                </a:lnTo>
                <a:lnTo>
                  <a:pt x="113448" y="1362480"/>
                </a:lnTo>
                <a:lnTo>
                  <a:pt x="164368" y="1343377"/>
                </a:lnTo>
                <a:lnTo>
                  <a:pt x="163138" y="1318196"/>
                </a:lnTo>
                <a:lnTo>
                  <a:pt x="182227" y="1312182"/>
                </a:lnTo>
                <a:lnTo>
                  <a:pt x="182017" y="1306467"/>
                </a:lnTo>
                <a:lnTo>
                  <a:pt x="169903" y="1305392"/>
                </a:lnTo>
                <a:lnTo>
                  <a:pt x="169227" y="1297053"/>
                </a:lnTo>
                <a:lnTo>
                  <a:pt x="60407" y="1282741"/>
                </a:lnTo>
                <a:cubicBezTo>
                  <a:pt x="62158" y="1269719"/>
                  <a:pt x="61653" y="1256116"/>
                  <a:pt x="57722" y="1242686"/>
                </a:cubicBezTo>
                <a:lnTo>
                  <a:pt x="172595" y="1227576"/>
                </a:lnTo>
                <a:cubicBezTo>
                  <a:pt x="172365" y="1219797"/>
                  <a:pt x="173154" y="1212082"/>
                  <a:pt x="175503" y="1204451"/>
                </a:cubicBezTo>
                <a:lnTo>
                  <a:pt x="244573" y="1194248"/>
                </a:lnTo>
                <a:lnTo>
                  <a:pt x="156191" y="1176035"/>
                </a:lnTo>
                <a:lnTo>
                  <a:pt x="157173" y="1140738"/>
                </a:lnTo>
                <a:lnTo>
                  <a:pt x="121822" y="1132509"/>
                </a:lnTo>
                <a:lnTo>
                  <a:pt x="157230" y="1127623"/>
                </a:lnTo>
                <a:lnTo>
                  <a:pt x="59521" y="1097101"/>
                </a:lnTo>
                <a:lnTo>
                  <a:pt x="63051" y="1061875"/>
                </a:lnTo>
                <a:lnTo>
                  <a:pt x="174624" y="1066191"/>
                </a:lnTo>
                <a:cubicBezTo>
                  <a:pt x="173585" y="1057092"/>
                  <a:pt x="175380" y="1048409"/>
                  <a:pt x="177649" y="1039814"/>
                </a:cubicBezTo>
                <a:lnTo>
                  <a:pt x="198583" y="1039408"/>
                </a:lnTo>
                <a:cubicBezTo>
                  <a:pt x="198389" y="1029524"/>
                  <a:pt x="201058" y="1020282"/>
                  <a:pt x="204288" y="1011203"/>
                </a:cubicBezTo>
                <a:lnTo>
                  <a:pt x="280784" y="1015649"/>
                </a:lnTo>
                <a:lnTo>
                  <a:pt x="178949" y="972306"/>
                </a:lnTo>
                <a:lnTo>
                  <a:pt x="183013" y="954276"/>
                </a:lnTo>
                <a:lnTo>
                  <a:pt x="97808" y="909852"/>
                </a:lnTo>
                <a:lnTo>
                  <a:pt x="106548" y="881439"/>
                </a:lnTo>
                <a:lnTo>
                  <a:pt x="214640" y="904347"/>
                </a:lnTo>
                <a:lnTo>
                  <a:pt x="210490" y="902159"/>
                </a:lnTo>
                <a:cubicBezTo>
                  <a:pt x="213886" y="881374"/>
                  <a:pt x="220557" y="861640"/>
                  <a:pt x="229855" y="842926"/>
                </a:cubicBezTo>
                <a:lnTo>
                  <a:pt x="260291" y="848442"/>
                </a:lnTo>
                <a:cubicBezTo>
                  <a:pt x="261608" y="840467"/>
                  <a:pt x="265203" y="833548"/>
                  <a:pt x="269132" y="826800"/>
                </a:cubicBezTo>
                <a:lnTo>
                  <a:pt x="322230" y="841144"/>
                </a:lnTo>
                <a:lnTo>
                  <a:pt x="244430" y="779875"/>
                </a:lnTo>
                <a:lnTo>
                  <a:pt x="240360" y="777087"/>
                </a:lnTo>
                <a:lnTo>
                  <a:pt x="240498" y="776776"/>
                </a:lnTo>
                <a:lnTo>
                  <a:pt x="172472" y="723204"/>
                </a:lnTo>
                <a:lnTo>
                  <a:pt x="182519" y="704443"/>
                </a:lnTo>
                <a:lnTo>
                  <a:pt x="259155" y="735331"/>
                </a:lnTo>
                <a:cubicBezTo>
                  <a:pt x="260206" y="729543"/>
                  <a:pt x="263039" y="724731"/>
                  <a:pt x="266051" y="720013"/>
                </a:cubicBezTo>
                <a:lnTo>
                  <a:pt x="301578" y="730783"/>
                </a:lnTo>
                <a:lnTo>
                  <a:pt x="248955" y="686200"/>
                </a:lnTo>
                <a:lnTo>
                  <a:pt x="294864" y="702396"/>
                </a:lnTo>
                <a:cubicBezTo>
                  <a:pt x="300300" y="686911"/>
                  <a:pt x="308844" y="673050"/>
                  <a:pt x="319008" y="660207"/>
                </a:cubicBezTo>
                <a:lnTo>
                  <a:pt x="356464" y="675067"/>
                </a:lnTo>
                <a:cubicBezTo>
                  <a:pt x="358825" y="668633"/>
                  <a:pt x="362965" y="663538"/>
                  <a:pt x="367328" y="658623"/>
                </a:cubicBezTo>
                <a:lnTo>
                  <a:pt x="401229" y="675815"/>
                </a:lnTo>
                <a:lnTo>
                  <a:pt x="287661" y="542712"/>
                </a:lnTo>
                <a:lnTo>
                  <a:pt x="294091" y="534795"/>
                </a:lnTo>
                <a:lnTo>
                  <a:pt x="355465" y="573667"/>
                </a:lnTo>
                <a:cubicBezTo>
                  <a:pt x="359890" y="563437"/>
                  <a:pt x="366893" y="555105"/>
                  <a:pt x="374563" y="547309"/>
                </a:cubicBezTo>
                <a:lnTo>
                  <a:pt x="424415" y="574096"/>
                </a:lnTo>
                <a:lnTo>
                  <a:pt x="400340" y="545040"/>
                </a:lnTo>
                <a:lnTo>
                  <a:pt x="403826" y="541104"/>
                </a:lnTo>
                <a:lnTo>
                  <a:pt x="362827" y="487016"/>
                </a:lnTo>
                <a:lnTo>
                  <a:pt x="419185" y="523748"/>
                </a:lnTo>
                <a:cubicBezTo>
                  <a:pt x="424739" y="513697"/>
                  <a:pt x="432734" y="505787"/>
                  <a:pt x="441471" y="498569"/>
                </a:cubicBezTo>
                <a:lnTo>
                  <a:pt x="482576" y="525232"/>
                </a:lnTo>
                <a:cubicBezTo>
                  <a:pt x="485646" y="520104"/>
                  <a:pt x="490071" y="516514"/>
                  <a:pt x="494657" y="513111"/>
                </a:cubicBezTo>
                <a:lnTo>
                  <a:pt x="536761" y="546672"/>
                </a:lnTo>
                <a:lnTo>
                  <a:pt x="467956" y="441322"/>
                </a:lnTo>
                <a:lnTo>
                  <a:pt x="476877" y="433204"/>
                </a:lnTo>
                <a:lnTo>
                  <a:pt x="450943" y="385441"/>
                </a:lnTo>
                <a:lnTo>
                  <a:pt x="489464" y="421749"/>
                </a:lnTo>
                <a:cubicBezTo>
                  <a:pt x="495943" y="412485"/>
                  <a:pt x="504605" y="405621"/>
                  <a:pt x="513907" y="399504"/>
                </a:cubicBezTo>
                <a:lnTo>
                  <a:pt x="565043" y="441744"/>
                </a:lnTo>
                <a:lnTo>
                  <a:pt x="543108" y="401253"/>
                </a:lnTo>
                <a:lnTo>
                  <a:pt x="545532" y="399442"/>
                </a:lnTo>
                <a:lnTo>
                  <a:pt x="510454" y="326054"/>
                </a:lnTo>
                <a:lnTo>
                  <a:pt x="513889" y="323693"/>
                </a:lnTo>
                <a:lnTo>
                  <a:pt x="569488" y="381530"/>
                </a:lnTo>
                <a:cubicBezTo>
                  <a:pt x="575835" y="373869"/>
                  <a:pt x="584012" y="368706"/>
                  <a:pt x="592669" y="364197"/>
                </a:cubicBezTo>
                <a:lnTo>
                  <a:pt x="633518" y="403991"/>
                </a:lnTo>
                <a:cubicBezTo>
                  <a:pt x="637033" y="400046"/>
                  <a:pt x="641498" y="397782"/>
                  <a:pt x="646072" y="395703"/>
                </a:cubicBezTo>
                <a:lnTo>
                  <a:pt x="670597" y="424986"/>
                </a:lnTo>
                <a:lnTo>
                  <a:pt x="625557" y="313702"/>
                </a:lnTo>
                <a:lnTo>
                  <a:pt x="663572" y="291289"/>
                </a:lnTo>
                <a:lnTo>
                  <a:pt x="662622" y="287960"/>
                </a:lnTo>
                <a:lnTo>
                  <a:pt x="664552" y="290710"/>
                </a:lnTo>
                <a:cubicBezTo>
                  <a:pt x="668635" y="286515"/>
                  <a:pt x="673685" y="284277"/>
                  <a:pt x="678870" y="282268"/>
                </a:cubicBezTo>
                <a:lnTo>
                  <a:pt x="707158" y="316939"/>
                </a:lnTo>
                <a:lnTo>
                  <a:pt x="681808" y="221199"/>
                </a:lnTo>
                <a:cubicBezTo>
                  <a:pt x="685995" y="219031"/>
                  <a:pt x="690238" y="216970"/>
                  <a:pt x="694730" y="215416"/>
                </a:cubicBezTo>
                <a:lnTo>
                  <a:pt x="733538" y="278166"/>
                </a:lnTo>
                <a:cubicBezTo>
                  <a:pt x="743400" y="270422"/>
                  <a:pt x="754841" y="265766"/>
                  <a:pt x="766866" y="262330"/>
                </a:cubicBezTo>
                <a:lnTo>
                  <a:pt x="803627" y="315774"/>
                </a:lnTo>
                <a:cubicBezTo>
                  <a:pt x="807336" y="312941"/>
                  <a:pt x="811572" y="311846"/>
                  <a:pt x="815867" y="310919"/>
                </a:cubicBezTo>
                <a:lnTo>
                  <a:pt x="825900" y="329278"/>
                </a:lnTo>
                <a:lnTo>
                  <a:pt x="804786" y="220364"/>
                </a:lnTo>
                <a:lnTo>
                  <a:pt x="861256" y="200850"/>
                </a:lnTo>
                <a:lnTo>
                  <a:pt x="857202" y="153055"/>
                </a:lnTo>
                <a:close/>
                <a:moveTo>
                  <a:pt x="1233208" y="0"/>
                </a:moveTo>
                <a:lnTo>
                  <a:pt x="1233254" y="5588"/>
                </a:lnTo>
                <a:lnTo>
                  <a:pt x="1231829" y="5609"/>
                </a:lnTo>
                <a:close/>
                <a:moveTo>
                  <a:pt x="1040793" y="14354"/>
                </a:moveTo>
                <a:lnTo>
                  <a:pt x="1041106" y="16092"/>
                </a:lnTo>
                <a:lnTo>
                  <a:pt x="1040649" y="16144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/>
              <a:t>F</a:t>
            </a:r>
          </a:p>
        </p:txBody>
      </p:sp>
      <p:sp>
        <p:nvSpPr>
          <p:cNvPr id="154" name="右箭头 1"/>
          <p:cNvSpPr/>
          <p:nvPr/>
        </p:nvSpPr>
        <p:spPr>
          <a:xfrm>
            <a:off x="4948458" y="2334692"/>
            <a:ext cx="487638" cy="325310"/>
          </a:xfrm>
          <a:custGeom>
            <a:avLst/>
            <a:gdLst>
              <a:gd name="connsiteX0" fmla="*/ 0 w 6367404"/>
              <a:gd name="connsiteY0" fmla="*/ 788487 h 3153948"/>
              <a:gd name="connsiteX1" fmla="*/ 4790430 w 6367404"/>
              <a:gd name="connsiteY1" fmla="*/ 788487 h 3153948"/>
              <a:gd name="connsiteX2" fmla="*/ 4790430 w 6367404"/>
              <a:gd name="connsiteY2" fmla="*/ 0 h 3153948"/>
              <a:gd name="connsiteX3" fmla="*/ 6367404 w 6367404"/>
              <a:gd name="connsiteY3" fmla="*/ 1576974 h 3153948"/>
              <a:gd name="connsiteX4" fmla="*/ 4790430 w 6367404"/>
              <a:gd name="connsiteY4" fmla="*/ 3153948 h 3153948"/>
              <a:gd name="connsiteX5" fmla="*/ 4790430 w 6367404"/>
              <a:gd name="connsiteY5" fmla="*/ 2365461 h 3153948"/>
              <a:gd name="connsiteX6" fmla="*/ 0 w 6367404"/>
              <a:gd name="connsiteY6" fmla="*/ 2365461 h 3153948"/>
              <a:gd name="connsiteX7" fmla="*/ 0 w 6367404"/>
              <a:gd name="connsiteY7" fmla="*/ 788487 h 3153948"/>
              <a:gd name="connsiteX0" fmla="*/ 0 w 6367508"/>
              <a:gd name="connsiteY0" fmla="*/ 788487 h 3153948"/>
              <a:gd name="connsiteX1" fmla="*/ 4790430 w 6367508"/>
              <a:gd name="connsiteY1" fmla="*/ 788487 h 3153948"/>
              <a:gd name="connsiteX2" fmla="*/ 4790430 w 6367508"/>
              <a:gd name="connsiteY2" fmla="*/ 0 h 3153948"/>
              <a:gd name="connsiteX3" fmla="*/ 6367404 w 6367508"/>
              <a:gd name="connsiteY3" fmla="*/ 1576974 h 3153948"/>
              <a:gd name="connsiteX4" fmla="*/ 4790430 w 6367508"/>
              <a:gd name="connsiteY4" fmla="*/ 3153948 h 3153948"/>
              <a:gd name="connsiteX5" fmla="*/ 4790430 w 6367508"/>
              <a:gd name="connsiteY5" fmla="*/ 2365461 h 3153948"/>
              <a:gd name="connsiteX6" fmla="*/ 0 w 6367508"/>
              <a:gd name="connsiteY6" fmla="*/ 2365461 h 3153948"/>
              <a:gd name="connsiteX7" fmla="*/ 0 w 6367508"/>
              <a:gd name="connsiteY7" fmla="*/ 788487 h 3153948"/>
              <a:gd name="connsiteX0" fmla="*/ 215152 w 6582660"/>
              <a:gd name="connsiteY0" fmla="*/ 788487 h 3153948"/>
              <a:gd name="connsiteX1" fmla="*/ 5005582 w 6582660"/>
              <a:gd name="connsiteY1" fmla="*/ 788487 h 3153948"/>
              <a:gd name="connsiteX2" fmla="*/ 5005582 w 6582660"/>
              <a:gd name="connsiteY2" fmla="*/ 0 h 3153948"/>
              <a:gd name="connsiteX3" fmla="*/ 6582556 w 6582660"/>
              <a:gd name="connsiteY3" fmla="*/ 1576974 h 3153948"/>
              <a:gd name="connsiteX4" fmla="*/ 5005582 w 6582660"/>
              <a:gd name="connsiteY4" fmla="*/ 3153948 h 3153948"/>
              <a:gd name="connsiteX5" fmla="*/ 5005582 w 6582660"/>
              <a:gd name="connsiteY5" fmla="*/ 2365461 h 3153948"/>
              <a:gd name="connsiteX6" fmla="*/ 215152 w 6582660"/>
              <a:gd name="connsiteY6" fmla="*/ 2365461 h 3153948"/>
              <a:gd name="connsiteX7" fmla="*/ 215152 w 6582660"/>
              <a:gd name="connsiteY7" fmla="*/ 788487 h 3153948"/>
              <a:gd name="connsiteX0" fmla="*/ 338326 w 6705834"/>
              <a:gd name="connsiteY0" fmla="*/ 788487 h 3153948"/>
              <a:gd name="connsiteX1" fmla="*/ 5128756 w 6705834"/>
              <a:gd name="connsiteY1" fmla="*/ 788487 h 3153948"/>
              <a:gd name="connsiteX2" fmla="*/ 5128756 w 6705834"/>
              <a:gd name="connsiteY2" fmla="*/ 0 h 3153948"/>
              <a:gd name="connsiteX3" fmla="*/ 6705730 w 6705834"/>
              <a:gd name="connsiteY3" fmla="*/ 1576974 h 3153948"/>
              <a:gd name="connsiteX4" fmla="*/ 5128756 w 6705834"/>
              <a:gd name="connsiteY4" fmla="*/ 3153948 h 3153948"/>
              <a:gd name="connsiteX5" fmla="*/ 5128756 w 6705834"/>
              <a:gd name="connsiteY5" fmla="*/ 2365461 h 3153948"/>
              <a:gd name="connsiteX6" fmla="*/ 338326 w 6705834"/>
              <a:gd name="connsiteY6" fmla="*/ 2365461 h 3153948"/>
              <a:gd name="connsiteX7" fmla="*/ 338326 w 6705834"/>
              <a:gd name="connsiteY7" fmla="*/ 788487 h 3153948"/>
              <a:gd name="connsiteX0" fmla="*/ 338326 w 6705811"/>
              <a:gd name="connsiteY0" fmla="*/ 788569 h 3154030"/>
              <a:gd name="connsiteX1" fmla="*/ 5128756 w 6705811"/>
              <a:gd name="connsiteY1" fmla="*/ 788569 h 3154030"/>
              <a:gd name="connsiteX2" fmla="*/ 5128756 w 6705811"/>
              <a:gd name="connsiteY2" fmla="*/ 82 h 3154030"/>
              <a:gd name="connsiteX3" fmla="*/ 6705730 w 6705811"/>
              <a:gd name="connsiteY3" fmla="*/ 1577056 h 3154030"/>
              <a:gd name="connsiteX4" fmla="*/ 5128756 w 6705811"/>
              <a:gd name="connsiteY4" fmla="*/ 3154030 h 3154030"/>
              <a:gd name="connsiteX5" fmla="*/ 5128756 w 6705811"/>
              <a:gd name="connsiteY5" fmla="*/ 2365543 h 3154030"/>
              <a:gd name="connsiteX6" fmla="*/ 338326 w 6705811"/>
              <a:gd name="connsiteY6" fmla="*/ 2365543 h 3154030"/>
              <a:gd name="connsiteX7" fmla="*/ 338326 w 6705811"/>
              <a:gd name="connsiteY7" fmla="*/ 788569 h 3154030"/>
              <a:gd name="connsiteX0" fmla="*/ 338326 w 6705811"/>
              <a:gd name="connsiteY0" fmla="*/ 788569 h 3154030"/>
              <a:gd name="connsiteX1" fmla="*/ 5128756 w 6705811"/>
              <a:gd name="connsiteY1" fmla="*/ 788569 h 3154030"/>
              <a:gd name="connsiteX2" fmla="*/ 5128756 w 6705811"/>
              <a:gd name="connsiteY2" fmla="*/ 82 h 3154030"/>
              <a:gd name="connsiteX3" fmla="*/ 6705730 w 6705811"/>
              <a:gd name="connsiteY3" fmla="*/ 1577056 h 3154030"/>
              <a:gd name="connsiteX4" fmla="*/ 5128756 w 6705811"/>
              <a:gd name="connsiteY4" fmla="*/ 3154030 h 3154030"/>
              <a:gd name="connsiteX5" fmla="*/ 5128756 w 6705811"/>
              <a:gd name="connsiteY5" fmla="*/ 2365543 h 3154030"/>
              <a:gd name="connsiteX6" fmla="*/ 338326 w 6705811"/>
              <a:gd name="connsiteY6" fmla="*/ 2365543 h 3154030"/>
              <a:gd name="connsiteX7" fmla="*/ 338326 w 6705811"/>
              <a:gd name="connsiteY7" fmla="*/ 788569 h 3154030"/>
              <a:gd name="connsiteX0" fmla="*/ 338326 w 6705811"/>
              <a:gd name="connsiteY0" fmla="*/ 788569 h 3154112"/>
              <a:gd name="connsiteX1" fmla="*/ 5128756 w 6705811"/>
              <a:gd name="connsiteY1" fmla="*/ 788569 h 3154112"/>
              <a:gd name="connsiteX2" fmla="*/ 5128756 w 6705811"/>
              <a:gd name="connsiteY2" fmla="*/ 82 h 3154112"/>
              <a:gd name="connsiteX3" fmla="*/ 6705730 w 6705811"/>
              <a:gd name="connsiteY3" fmla="*/ 1577056 h 3154112"/>
              <a:gd name="connsiteX4" fmla="*/ 5128756 w 6705811"/>
              <a:gd name="connsiteY4" fmla="*/ 3154030 h 3154112"/>
              <a:gd name="connsiteX5" fmla="*/ 5128756 w 6705811"/>
              <a:gd name="connsiteY5" fmla="*/ 2365543 h 3154112"/>
              <a:gd name="connsiteX6" fmla="*/ 338326 w 6705811"/>
              <a:gd name="connsiteY6" fmla="*/ 2365543 h 3154112"/>
              <a:gd name="connsiteX7" fmla="*/ 338326 w 6705811"/>
              <a:gd name="connsiteY7" fmla="*/ 788569 h 3154112"/>
              <a:gd name="connsiteX0" fmla="*/ 338326 w 6705811"/>
              <a:gd name="connsiteY0" fmla="*/ 788569 h 3155430"/>
              <a:gd name="connsiteX1" fmla="*/ 5128756 w 6705811"/>
              <a:gd name="connsiteY1" fmla="*/ 788569 h 3155430"/>
              <a:gd name="connsiteX2" fmla="*/ 5128756 w 6705811"/>
              <a:gd name="connsiteY2" fmla="*/ 82 h 3155430"/>
              <a:gd name="connsiteX3" fmla="*/ 6705730 w 6705811"/>
              <a:gd name="connsiteY3" fmla="*/ 1577056 h 3155430"/>
              <a:gd name="connsiteX4" fmla="*/ 5128756 w 6705811"/>
              <a:gd name="connsiteY4" fmla="*/ 3154030 h 3155430"/>
              <a:gd name="connsiteX5" fmla="*/ 5128756 w 6705811"/>
              <a:gd name="connsiteY5" fmla="*/ 2365543 h 3155430"/>
              <a:gd name="connsiteX6" fmla="*/ 338326 w 6705811"/>
              <a:gd name="connsiteY6" fmla="*/ 2365543 h 3155430"/>
              <a:gd name="connsiteX7" fmla="*/ 338326 w 6705811"/>
              <a:gd name="connsiteY7" fmla="*/ 788569 h 3155430"/>
              <a:gd name="connsiteX0" fmla="*/ 573213 w 6940698"/>
              <a:gd name="connsiteY0" fmla="*/ 788569 h 3155430"/>
              <a:gd name="connsiteX1" fmla="*/ 5363643 w 6940698"/>
              <a:gd name="connsiteY1" fmla="*/ 788569 h 3155430"/>
              <a:gd name="connsiteX2" fmla="*/ 5363643 w 6940698"/>
              <a:gd name="connsiteY2" fmla="*/ 82 h 3155430"/>
              <a:gd name="connsiteX3" fmla="*/ 6940617 w 6940698"/>
              <a:gd name="connsiteY3" fmla="*/ 1577056 h 3155430"/>
              <a:gd name="connsiteX4" fmla="*/ 5363643 w 6940698"/>
              <a:gd name="connsiteY4" fmla="*/ 3154030 h 3155430"/>
              <a:gd name="connsiteX5" fmla="*/ 5363643 w 6940698"/>
              <a:gd name="connsiteY5" fmla="*/ 2365543 h 3155430"/>
              <a:gd name="connsiteX6" fmla="*/ 573213 w 6940698"/>
              <a:gd name="connsiteY6" fmla="*/ 2365543 h 3155430"/>
              <a:gd name="connsiteX7" fmla="*/ 573213 w 6940698"/>
              <a:gd name="connsiteY7" fmla="*/ 788569 h 3155430"/>
              <a:gd name="connsiteX0" fmla="*/ 822329 w 7189814"/>
              <a:gd name="connsiteY0" fmla="*/ 788569 h 3155430"/>
              <a:gd name="connsiteX1" fmla="*/ 5612759 w 7189814"/>
              <a:gd name="connsiteY1" fmla="*/ 788569 h 3155430"/>
              <a:gd name="connsiteX2" fmla="*/ 5612759 w 7189814"/>
              <a:gd name="connsiteY2" fmla="*/ 82 h 3155430"/>
              <a:gd name="connsiteX3" fmla="*/ 7189733 w 7189814"/>
              <a:gd name="connsiteY3" fmla="*/ 1577056 h 3155430"/>
              <a:gd name="connsiteX4" fmla="*/ 5612759 w 7189814"/>
              <a:gd name="connsiteY4" fmla="*/ 3154030 h 3155430"/>
              <a:gd name="connsiteX5" fmla="*/ 5612759 w 7189814"/>
              <a:gd name="connsiteY5" fmla="*/ 2365543 h 3155430"/>
              <a:gd name="connsiteX6" fmla="*/ 822329 w 7189814"/>
              <a:gd name="connsiteY6" fmla="*/ 2365543 h 3155430"/>
              <a:gd name="connsiteX7" fmla="*/ 822329 w 7189814"/>
              <a:gd name="connsiteY7" fmla="*/ 788569 h 3155430"/>
              <a:gd name="connsiteX0" fmla="*/ 2110600 w 6456371"/>
              <a:gd name="connsiteY0" fmla="*/ 788571 h 3155430"/>
              <a:gd name="connsiteX1" fmla="*/ 4879316 w 6456371"/>
              <a:gd name="connsiteY1" fmla="*/ 788569 h 3155430"/>
              <a:gd name="connsiteX2" fmla="*/ 4879316 w 6456371"/>
              <a:gd name="connsiteY2" fmla="*/ 82 h 3155430"/>
              <a:gd name="connsiteX3" fmla="*/ 6456290 w 6456371"/>
              <a:gd name="connsiteY3" fmla="*/ 1577056 h 3155430"/>
              <a:gd name="connsiteX4" fmla="*/ 4879316 w 6456371"/>
              <a:gd name="connsiteY4" fmla="*/ 3154030 h 3155430"/>
              <a:gd name="connsiteX5" fmla="*/ 4879316 w 6456371"/>
              <a:gd name="connsiteY5" fmla="*/ 2365543 h 3155430"/>
              <a:gd name="connsiteX6" fmla="*/ 88886 w 6456371"/>
              <a:gd name="connsiteY6" fmla="*/ 2365543 h 3155430"/>
              <a:gd name="connsiteX7" fmla="*/ 2110600 w 6456371"/>
              <a:gd name="connsiteY7" fmla="*/ 788571 h 3155430"/>
              <a:gd name="connsiteX0" fmla="*/ 384207 w 4729978"/>
              <a:gd name="connsiteY0" fmla="*/ 788571 h 3155430"/>
              <a:gd name="connsiteX1" fmla="*/ 3152923 w 4729978"/>
              <a:gd name="connsiteY1" fmla="*/ 788569 h 3155430"/>
              <a:gd name="connsiteX2" fmla="*/ 3152923 w 4729978"/>
              <a:gd name="connsiteY2" fmla="*/ 82 h 3155430"/>
              <a:gd name="connsiteX3" fmla="*/ 4729897 w 4729978"/>
              <a:gd name="connsiteY3" fmla="*/ 1577056 h 3155430"/>
              <a:gd name="connsiteX4" fmla="*/ 3152923 w 4729978"/>
              <a:gd name="connsiteY4" fmla="*/ 3154030 h 3155430"/>
              <a:gd name="connsiteX5" fmla="*/ 3152923 w 4729978"/>
              <a:gd name="connsiteY5" fmla="*/ 2365543 h 3155430"/>
              <a:gd name="connsiteX6" fmla="*/ 318986 w 4729978"/>
              <a:gd name="connsiteY6" fmla="*/ 2430761 h 3155430"/>
              <a:gd name="connsiteX7" fmla="*/ 384207 w 4729978"/>
              <a:gd name="connsiteY7" fmla="*/ 788571 h 3155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29978" h="3155430">
                <a:moveTo>
                  <a:pt x="384207" y="788571"/>
                </a:moveTo>
                <a:cubicBezTo>
                  <a:pt x="856530" y="514872"/>
                  <a:pt x="1556113" y="788569"/>
                  <a:pt x="3152923" y="788569"/>
                </a:cubicBezTo>
                <a:cubicBezTo>
                  <a:pt x="3152923" y="525740"/>
                  <a:pt x="2897429" y="7416"/>
                  <a:pt x="3152923" y="82"/>
                </a:cubicBezTo>
                <a:cubicBezTo>
                  <a:pt x="3369299" y="-12142"/>
                  <a:pt x="4742121" y="1333786"/>
                  <a:pt x="4729897" y="1577056"/>
                </a:cubicBezTo>
                <a:cubicBezTo>
                  <a:pt x="4717673" y="1820326"/>
                  <a:pt x="3396193" y="3166254"/>
                  <a:pt x="3152923" y="3154030"/>
                </a:cubicBezTo>
                <a:cubicBezTo>
                  <a:pt x="2897429" y="3187037"/>
                  <a:pt x="3152923" y="2628372"/>
                  <a:pt x="3152923" y="2365543"/>
                </a:cubicBezTo>
                <a:cubicBezTo>
                  <a:pt x="1556113" y="2365543"/>
                  <a:pt x="780439" y="2693590"/>
                  <a:pt x="318986" y="2430761"/>
                </a:cubicBezTo>
                <a:cubicBezTo>
                  <a:pt x="-142467" y="2167932"/>
                  <a:pt x="-88116" y="1062270"/>
                  <a:pt x="384207" y="78857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859162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三十二角星 75"/>
          <p:cNvSpPr/>
          <p:nvPr/>
        </p:nvSpPr>
        <p:spPr>
          <a:xfrm rot="895006">
            <a:off x="1530037" y="1730855"/>
            <a:ext cx="2249875" cy="1852663"/>
          </a:xfrm>
          <a:custGeom>
            <a:avLst/>
            <a:gdLst/>
            <a:ahLst/>
            <a:cxnLst/>
            <a:rect l="l" t="t" r="r" b="b"/>
            <a:pathLst>
              <a:path w="2401019" h="2303558">
                <a:moveTo>
                  <a:pt x="358708" y="2008325"/>
                </a:moveTo>
                <a:lnTo>
                  <a:pt x="358739" y="2008360"/>
                </a:lnTo>
                <a:lnTo>
                  <a:pt x="358607" y="2008444"/>
                </a:lnTo>
                <a:close/>
                <a:moveTo>
                  <a:pt x="225363" y="1833612"/>
                </a:moveTo>
                <a:lnTo>
                  <a:pt x="228755" y="1839559"/>
                </a:lnTo>
                <a:lnTo>
                  <a:pt x="206341" y="1848592"/>
                </a:lnTo>
                <a:close/>
                <a:moveTo>
                  <a:pt x="131215" y="1646395"/>
                </a:moveTo>
                <a:lnTo>
                  <a:pt x="135964" y="1657152"/>
                </a:lnTo>
                <a:lnTo>
                  <a:pt x="93198" y="1666215"/>
                </a:lnTo>
                <a:close/>
                <a:moveTo>
                  <a:pt x="74539" y="1452395"/>
                </a:moveTo>
                <a:lnTo>
                  <a:pt x="77470" y="1466245"/>
                </a:lnTo>
                <a:lnTo>
                  <a:pt x="23520" y="1468332"/>
                </a:lnTo>
                <a:close/>
                <a:moveTo>
                  <a:pt x="0" y="1262536"/>
                </a:moveTo>
                <a:lnTo>
                  <a:pt x="50516" y="1255892"/>
                </a:lnTo>
                <a:lnTo>
                  <a:pt x="50545" y="1269185"/>
                </a:lnTo>
                <a:close/>
                <a:moveTo>
                  <a:pt x="23520" y="1056741"/>
                </a:moveTo>
                <a:lnTo>
                  <a:pt x="60496" y="1058171"/>
                </a:lnTo>
                <a:lnTo>
                  <a:pt x="59520" y="1067987"/>
                </a:lnTo>
                <a:close/>
                <a:moveTo>
                  <a:pt x="93200" y="858858"/>
                </a:moveTo>
                <a:lnTo>
                  <a:pt x="105834" y="861535"/>
                </a:lnTo>
                <a:lnTo>
                  <a:pt x="104801" y="864906"/>
                </a:lnTo>
                <a:close/>
                <a:moveTo>
                  <a:pt x="971056" y="146453"/>
                </a:moveTo>
                <a:lnTo>
                  <a:pt x="995150" y="210738"/>
                </a:lnTo>
                <a:lnTo>
                  <a:pt x="1019699" y="201360"/>
                </a:lnTo>
                <a:cubicBezTo>
                  <a:pt x="1029700" y="198664"/>
                  <a:pt x="1039706" y="196127"/>
                  <a:pt x="1050319" y="196363"/>
                </a:cubicBezTo>
                <a:lnTo>
                  <a:pt x="1079550" y="264092"/>
                </a:lnTo>
                <a:cubicBezTo>
                  <a:pt x="1083195" y="262281"/>
                  <a:pt x="1086976" y="262127"/>
                  <a:pt x="1090778" y="262110"/>
                </a:cubicBezTo>
                <a:lnTo>
                  <a:pt x="1091564" y="264594"/>
                </a:lnTo>
                <a:lnTo>
                  <a:pt x="1091687" y="165162"/>
                </a:lnTo>
                <a:lnTo>
                  <a:pt x="1121748" y="157381"/>
                </a:lnTo>
                <a:lnTo>
                  <a:pt x="1122435" y="157347"/>
                </a:lnTo>
                <a:lnTo>
                  <a:pt x="1125999" y="113254"/>
                </a:lnTo>
                <a:lnTo>
                  <a:pt x="1151256" y="110385"/>
                </a:lnTo>
                <a:lnTo>
                  <a:pt x="1169019" y="209193"/>
                </a:lnTo>
                <a:lnTo>
                  <a:pt x="1180659" y="247320"/>
                </a:lnTo>
                <a:lnTo>
                  <a:pt x="1181789" y="247255"/>
                </a:lnTo>
                <a:lnTo>
                  <a:pt x="1188146" y="173866"/>
                </a:lnTo>
                <a:cubicBezTo>
                  <a:pt x="1208456" y="168715"/>
                  <a:pt x="1229022" y="167361"/>
                  <a:pt x="1249595" y="168769"/>
                </a:cubicBezTo>
                <a:lnTo>
                  <a:pt x="1266125" y="245196"/>
                </a:lnTo>
                <a:lnTo>
                  <a:pt x="1301437" y="101568"/>
                </a:lnTo>
                <a:lnTo>
                  <a:pt x="1327242" y="101168"/>
                </a:lnTo>
                <a:lnTo>
                  <a:pt x="1327646" y="150179"/>
                </a:lnTo>
                <a:cubicBezTo>
                  <a:pt x="1336541" y="148291"/>
                  <a:pt x="1345256" y="149390"/>
                  <a:pt x="1353920" y="150992"/>
                </a:cubicBezTo>
                <a:lnTo>
                  <a:pt x="1364115" y="249255"/>
                </a:lnTo>
                <a:lnTo>
                  <a:pt x="1367761" y="249338"/>
                </a:lnTo>
                <a:lnTo>
                  <a:pt x="1389324" y="174519"/>
                </a:lnTo>
                <a:lnTo>
                  <a:pt x="1449575" y="181598"/>
                </a:lnTo>
                <a:lnTo>
                  <a:pt x="1476998" y="116900"/>
                </a:lnTo>
                <a:lnTo>
                  <a:pt x="1499474" y="120930"/>
                </a:lnTo>
                <a:lnTo>
                  <a:pt x="1490913" y="175964"/>
                </a:lnTo>
                <a:lnTo>
                  <a:pt x="1492252" y="172689"/>
                </a:lnTo>
                <a:cubicBezTo>
                  <a:pt x="1513094" y="174106"/>
                  <a:pt x="1533096" y="179200"/>
                  <a:pt x="1552336" y="186868"/>
                </a:cubicBezTo>
                <a:lnTo>
                  <a:pt x="1542890" y="292377"/>
                </a:lnTo>
                <a:lnTo>
                  <a:pt x="1546142" y="293430"/>
                </a:lnTo>
                <a:lnTo>
                  <a:pt x="1586525" y="214949"/>
                </a:lnTo>
                <a:lnTo>
                  <a:pt x="1613165" y="223872"/>
                </a:lnTo>
                <a:lnTo>
                  <a:pt x="1653788" y="159689"/>
                </a:lnTo>
                <a:lnTo>
                  <a:pt x="1668621" y="165408"/>
                </a:lnTo>
                <a:lnTo>
                  <a:pt x="1643700" y="242164"/>
                </a:lnTo>
                <a:lnTo>
                  <a:pt x="1630476" y="316896"/>
                </a:lnTo>
                <a:lnTo>
                  <a:pt x="1683973" y="235655"/>
                </a:lnTo>
                <a:cubicBezTo>
                  <a:pt x="1704023" y="241437"/>
                  <a:pt x="1722681" y="250420"/>
                  <a:pt x="1740040" y="261949"/>
                </a:cubicBezTo>
                <a:lnTo>
                  <a:pt x="1709516" y="367139"/>
                </a:lnTo>
                <a:lnTo>
                  <a:pt x="1710841" y="367894"/>
                </a:lnTo>
                <a:lnTo>
                  <a:pt x="1729908" y="346820"/>
                </a:lnTo>
                <a:lnTo>
                  <a:pt x="1772205" y="293501"/>
                </a:lnTo>
                <a:lnTo>
                  <a:pt x="1776084" y="295777"/>
                </a:lnTo>
                <a:lnTo>
                  <a:pt x="1829755" y="236450"/>
                </a:lnTo>
                <a:lnTo>
                  <a:pt x="1834439" y="238789"/>
                </a:lnTo>
                <a:lnTo>
                  <a:pt x="1798412" y="308867"/>
                </a:lnTo>
                <a:cubicBezTo>
                  <a:pt x="1808650" y="312110"/>
                  <a:pt x="1817321" y="318102"/>
                  <a:pt x="1825568" y="324789"/>
                </a:cubicBezTo>
                <a:lnTo>
                  <a:pt x="1796431" y="400028"/>
                </a:lnTo>
                <a:lnTo>
                  <a:pt x="1860094" y="335457"/>
                </a:lnTo>
                <a:cubicBezTo>
                  <a:pt x="1878473" y="345358"/>
                  <a:pt x="1895077" y="357864"/>
                  <a:pt x="1909763" y="372861"/>
                </a:cubicBezTo>
                <a:lnTo>
                  <a:pt x="1902031" y="387843"/>
                </a:lnTo>
                <a:lnTo>
                  <a:pt x="1904579" y="385441"/>
                </a:lnTo>
                <a:lnTo>
                  <a:pt x="1878135" y="434145"/>
                </a:lnTo>
                <a:lnTo>
                  <a:pt x="1867381" y="454981"/>
                </a:lnTo>
                <a:lnTo>
                  <a:pt x="1973525" y="373852"/>
                </a:lnTo>
                <a:lnTo>
                  <a:pt x="1944923" y="412166"/>
                </a:lnTo>
                <a:cubicBezTo>
                  <a:pt x="1960295" y="422002"/>
                  <a:pt x="1973677" y="434381"/>
                  <a:pt x="1985261" y="448745"/>
                </a:cubicBezTo>
                <a:lnTo>
                  <a:pt x="1942132" y="516865"/>
                </a:lnTo>
                <a:lnTo>
                  <a:pt x="2013976" y="468237"/>
                </a:lnTo>
                <a:cubicBezTo>
                  <a:pt x="2029888" y="481769"/>
                  <a:pt x="2043793" y="497306"/>
                  <a:pt x="2055110" y="515142"/>
                </a:cubicBezTo>
                <a:lnTo>
                  <a:pt x="2017227" y="562793"/>
                </a:lnTo>
                <a:lnTo>
                  <a:pt x="2090117" y="516629"/>
                </a:lnTo>
                <a:lnTo>
                  <a:pt x="2042796" y="572089"/>
                </a:lnTo>
                <a:lnTo>
                  <a:pt x="2057304" y="564994"/>
                </a:lnTo>
                <a:lnTo>
                  <a:pt x="2081403" y="551620"/>
                </a:lnTo>
                <a:cubicBezTo>
                  <a:pt x="2095943" y="566445"/>
                  <a:pt x="2108465" y="582997"/>
                  <a:pt x="2118015" y="601783"/>
                </a:cubicBezTo>
                <a:lnTo>
                  <a:pt x="2060685" y="662077"/>
                </a:lnTo>
                <a:lnTo>
                  <a:pt x="2139549" y="629077"/>
                </a:lnTo>
                <a:cubicBezTo>
                  <a:pt x="2152396" y="645573"/>
                  <a:pt x="2163051" y="663568"/>
                  <a:pt x="2170508" y="683461"/>
                </a:cubicBezTo>
                <a:lnTo>
                  <a:pt x="2120917" y="725437"/>
                </a:lnTo>
                <a:lnTo>
                  <a:pt x="2242381" y="676480"/>
                </a:lnTo>
                <a:lnTo>
                  <a:pt x="2180057" y="725563"/>
                </a:lnTo>
                <a:lnTo>
                  <a:pt x="2192456" y="721610"/>
                </a:lnTo>
                <a:cubicBezTo>
                  <a:pt x="2203895" y="738975"/>
                  <a:pt x="2212967" y="757708"/>
                  <a:pt x="2218656" y="778100"/>
                </a:cubicBezTo>
                <a:lnTo>
                  <a:pt x="2146747" y="828775"/>
                </a:lnTo>
                <a:lnTo>
                  <a:pt x="2231522" y="811883"/>
                </a:lnTo>
                <a:cubicBezTo>
                  <a:pt x="2241011" y="830567"/>
                  <a:pt x="2247999" y="850351"/>
                  <a:pt x="2251439" y="871412"/>
                </a:cubicBezTo>
                <a:lnTo>
                  <a:pt x="2223490" y="886840"/>
                </a:lnTo>
                <a:lnTo>
                  <a:pt x="2351068" y="859802"/>
                </a:lnTo>
                <a:lnTo>
                  <a:pt x="2351450" y="860983"/>
                </a:lnTo>
                <a:lnTo>
                  <a:pt x="2253847" y="911869"/>
                </a:lnTo>
                <a:lnTo>
                  <a:pt x="2267941" y="910310"/>
                </a:lnTo>
                <a:lnTo>
                  <a:pt x="2278891" y="939681"/>
                </a:lnTo>
                <a:cubicBezTo>
                  <a:pt x="2281555" y="949804"/>
                  <a:pt x="2284064" y="959930"/>
                  <a:pt x="2283828" y="970674"/>
                </a:cubicBezTo>
                <a:lnTo>
                  <a:pt x="2197018" y="1009058"/>
                </a:lnTo>
                <a:lnTo>
                  <a:pt x="2286092" y="1009357"/>
                </a:lnTo>
                <a:lnTo>
                  <a:pt x="2293792" y="1040003"/>
                </a:lnTo>
                <a:lnTo>
                  <a:pt x="2294855" y="1061783"/>
                </a:lnTo>
                <a:lnTo>
                  <a:pt x="2394773" y="1057918"/>
                </a:lnTo>
                <a:lnTo>
                  <a:pt x="2395619" y="1065982"/>
                </a:lnTo>
                <a:lnTo>
                  <a:pt x="2265626" y="1106590"/>
                </a:lnTo>
                <a:lnTo>
                  <a:pt x="2306055" y="1110180"/>
                </a:lnTo>
                <a:cubicBezTo>
                  <a:pt x="2311143" y="1130736"/>
                  <a:pt x="2312482" y="1151553"/>
                  <a:pt x="2311091" y="1172377"/>
                </a:cubicBezTo>
                <a:lnTo>
                  <a:pt x="2210106" y="1194751"/>
                </a:lnTo>
                <a:lnTo>
                  <a:pt x="2302284" y="1213746"/>
                </a:lnTo>
                <a:lnTo>
                  <a:pt x="2301463" y="1243168"/>
                </a:lnTo>
                <a:lnTo>
                  <a:pt x="2401019" y="1256262"/>
                </a:lnTo>
                <a:lnTo>
                  <a:pt x="2399744" y="1268978"/>
                </a:lnTo>
                <a:lnTo>
                  <a:pt x="2229444" y="1291378"/>
                </a:lnTo>
                <a:lnTo>
                  <a:pt x="2305411" y="1313808"/>
                </a:lnTo>
                <a:cubicBezTo>
                  <a:pt x="2306359" y="1334914"/>
                  <a:pt x="2303633" y="1355578"/>
                  <a:pt x="2298308" y="1375758"/>
                </a:cubicBezTo>
                <a:lnTo>
                  <a:pt x="2186591" y="1377924"/>
                </a:lnTo>
                <a:lnTo>
                  <a:pt x="2279523" y="1417477"/>
                </a:lnTo>
                <a:lnTo>
                  <a:pt x="2278394" y="1422473"/>
                </a:lnTo>
                <a:lnTo>
                  <a:pt x="2370836" y="1451349"/>
                </a:lnTo>
                <a:cubicBezTo>
                  <a:pt x="2369643" y="1456325"/>
                  <a:pt x="2368351" y="1461275"/>
                  <a:pt x="2366449" y="1466059"/>
                </a:cubicBezTo>
                <a:lnTo>
                  <a:pt x="2269414" y="1462305"/>
                </a:lnTo>
                <a:cubicBezTo>
                  <a:pt x="2269537" y="1468177"/>
                  <a:pt x="2267721" y="1473450"/>
                  <a:pt x="2265725" y="1478670"/>
                </a:cubicBezTo>
                <a:lnTo>
                  <a:pt x="2185021" y="1471000"/>
                </a:lnTo>
                <a:lnTo>
                  <a:pt x="2265467" y="1513412"/>
                </a:lnTo>
                <a:cubicBezTo>
                  <a:pt x="2262071" y="1534199"/>
                  <a:pt x="2255402" y="1553934"/>
                  <a:pt x="2246101" y="1572645"/>
                </a:cubicBezTo>
                <a:lnTo>
                  <a:pt x="2138716" y="1553179"/>
                </a:lnTo>
                <a:lnTo>
                  <a:pt x="2303877" y="1639288"/>
                </a:lnTo>
                <a:cubicBezTo>
                  <a:pt x="2302240" y="1644373"/>
                  <a:pt x="2299993" y="1649180"/>
                  <a:pt x="2297685" y="1653957"/>
                </a:cubicBezTo>
                <a:lnTo>
                  <a:pt x="2208087" y="1634968"/>
                </a:lnTo>
                <a:cubicBezTo>
                  <a:pt x="2205281" y="1647664"/>
                  <a:pt x="2199319" y="1658965"/>
                  <a:pt x="2192419" y="1669768"/>
                </a:cubicBezTo>
                <a:lnTo>
                  <a:pt x="2123167" y="1648772"/>
                </a:lnTo>
                <a:lnTo>
                  <a:pt x="2187860" y="1701353"/>
                </a:lnTo>
                <a:cubicBezTo>
                  <a:pt x="2180262" y="1720909"/>
                  <a:pt x="2169929" y="1738964"/>
                  <a:pt x="2156949" y="1755364"/>
                </a:cubicBezTo>
                <a:lnTo>
                  <a:pt x="2090551" y="1729021"/>
                </a:lnTo>
                <a:lnTo>
                  <a:pt x="2201680" y="1816538"/>
                </a:lnTo>
                <a:lnTo>
                  <a:pt x="2193470" y="1828879"/>
                </a:lnTo>
                <a:lnTo>
                  <a:pt x="2116293" y="1797774"/>
                </a:lnTo>
                <a:cubicBezTo>
                  <a:pt x="2108025" y="1814460"/>
                  <a:pt x="2096930" y="1829236"/>
                  <a:pt x="2083910" y="1842471"/>
                </a:cubicBezTo>
                <a:lnTo>
                  <a:pt x="2027051" y="1811922"/>
                </a:lnTo>
                <a:lnTo>
                  <a:pt x="2075617" y="1870531"/>
                </a:lnTo>
                <a:cubicBezTo>
                  <a:pt x="2064204" y="1888005"/>
                  <a:pt x="2050609" y="1903680"/>
                  <a:pt x="2034485" y="1917004"/>
                </a:cubicBezTo>
                <a:lnTo>
                  <a:pt x="1984346" y="1884481"/>
                </a:lnTo>
                <a:lnTo>
                  <a:pt x="2063921" y="1977744"/>
                </a:lnTo>
                <a:lnTo>
                  <a:pt x="2055369" y="1986437"/>
                </a:lnTo>
                <a:lnTo>
                  <a:pt x="1987064" y="1943177"/>
                </a:lnTo>
                <a:lnTo>
                  <a:pt x="1990513" y="1948458"/>
                </a:lnTo>
                <a:cubicBezTo>
                  <a:pt x="1977268" y="1964644"/>
                  <a:pt x="1962045" y="1978782"/>
                  <a:pt x="1944563" y="1990277"/>
                </a:cubicBezTo>
                <a:lnTo>
                  <a:pt x="1899791" y="1953293"/>
                </a:lnTo>
                <a:lnTo>
                  <a:pt x="1932846" y="2014318"/>
                </a:lnTo>
                <a:cubicBezTo>
                  <a:pt x="1918201" y="2029033"/>
                  <a:pt x="1901850" y="2041707"/>
                  <a:pt x="1883288" y="2051374"/>
                </a:cubicBezTo>
                <a:lnTo>
                  <a:pt x="1828937" y="1998425"/>
                </a:lnTo>
                <a:lnTo>
                  <a:pt x="1833065" y="2006314"/>
                </a:lnTo>
                <a:lnTo>
                  <a:pt x="1832456" y="2006801"/>
                </a:lnTo>
                <a:lnTo>
                  <a:pt x="1891443" y="2115438"/>
                </a:lnTo>
                <a:lnTo>
                  <a:pt x="1884195" y="2120418"/>
                </a:lnTo>
                <a:lnTo>
                  <a:pt x="1830298" y="2069617"/>
                </a:lnTo>
                <a:lnTo>
                  <a:pt x="1832913" y="2076078"/>
                </a:lnTo>
                <a:cubicBezTo>
                  <a:pt x="1816749" y="2089138"/>
                  <a:pt x="1799111" y="2099955"/>
                  <a:pt x="1779604" y="2107513"/>
                </a:cubicBezTo>
                <a:lnTo>
                  <a:pt x="1746172" y="2066541"/>
                </a:lnTo>
                <a:lnTo>
                  <a:pt x="1764903" y="2126722"/>
                </a:lnTo>
                <a:cubicBezTo>
                  <a:pt x="1747749" y="2138301"/>
                  <a:pt x="1729243" y="2147483"/>
                  <a:pt x="1709091" y="2153241"/>
                </a:cubicBezTo>
                <a:lnTo>
                  <a:pt x="1669341" y="2095451"/>
                </a:lnTo>
                <a:lnTo>
                  <a:pt x="1675445" y="2116027"/>
                </a:lnTo>
                <a:lnTo>
                  <a:pt x="1660491" y="2123596"/>
                </a:lnTo>
                <a:lnTo>
                  <a:pt x="1688188" y="2220608"/>
                </a:lnTo>
                <a:lnTo>
                  <a:pt x="1682909" y="2222887"/>
                </a:lnTo>
                <a:lnTo>
                  <a:pt x="1646982" y="2171734"/>
                </a:lnTo>
                <a:cubicBezTo>
                  <a:pt x="1630936" y="2180612"/>
                  <a:pt x="1613614" y="2186521"/>
                  <a:pt x="1595301" y="2189593"/>
                </a:cubicBezTo>
                <a:lnTo>
                  <a:pt x="1579308" y="2159595"/>
                </a:lnTo>
                <a:lnTo>
                  <a:pt x="1574001" y="2161699"/>
                </a:lnTo>
                <a:lnTo>
                  <a:pt x="1578474" y="2203127"/>
                </a:lnTo>
                <a:lnTo>
                  <a:pt x="1549455" y="2214211"/>
                </a:lnTo>
                <a:cubicBezTo>
                  <a:pt x="1539455" y="2216907"/>
                  <a:pt x="1529451" y="2219446"/>
                  <a:pt x="1518835" y="2219208"/>
                </a:cubicBezTo>
                <a:lnTo>
                  <a:pt x="1498825" y="2172841"/>
                </a:lnTo>
                <a:lnTo>
                  <a:pt x="1500703" y="2192102"/>
                </a:lnTo>
                <a:lnTo>
                  <a:pt x="1460012" y="2202980"/>
                </a:lnTo>
                <a:lnTo>
                  <a:pt x="1459984" y="2224618"/>
                </a:lnTo>
                <a:lnTo>
                  <a:pt x="1459449" y="2224756"/>
                </a:lnTo>
                <a:lnTo>
                  <a:pt x="1462594" y="2285065"/>
                </a:lnTo>
                <a:lnTo>
                  <a:pt x="1458509" y="2285942"/>
                </a:lnTo>
                <a:lnTo>
                  <a:pt x="1435381" y="2230987"/>
                </a:lnTo>
                <a:lnTo>
                  <a:pt x="1429922" y="2232401"/>
                </a:lnTo>
                <a:lnTo>
                  <a:pt x="1427992" y="2232495"/>
                </a:lnTo>
                <a:lnTo>
                  <a:pt x="1431685" y="2276017"/>
                </a:lnTo>
                <a:lnTo>
                  <a:pt x="1415599" y="2233098"/>
                </a:lnTo>
                <a:cubicBezTo>
                  <a:pt x="1410154" y="2234642"/>
                  <a:pt x="1404585" y="2234686"/>
                  <a:pt x="1398928" y="2233908"/>
                </a:cubicBezTo>
                <a:lnTo>
                  <a:pt x="1394590" y="2219696"/>
                </a:lnTo>
                <a:lnTo>
                  <a:pt x="1382736" y="2221788"/>
                </a:lnTo>
                <a:lnTo>
                  <a:pt x="1381011" y="2241705"/>
                </a:lnTo>
                <a:cubicBezTo>
                  <a:pt x="1360701" y="2246856"/>
                  <a:pt x="1340133" y="2248208"/>
                  <a:pt x="1319561" y="2246804"/>
                </a:cubicBezTo>
                <a:lnTo>
                  <a:pt x="1315774" y="2229288"/>
                </a:lnTo>
                <a:lnTo>
                  <a:pt x="1315601" y="2231150"/>
                </a:lnTo>
                <a:lnTo>
                  <a:pt x="1260669" y="2234339"/>
                </a:lnTo>
                <a:lnTo>
                  <a:pt x="1259418" y="2240698"/>
                </a:lnTo>
                <a:lnTo>
                  <a:pt x="1248971" y="2240375"/>
                </a:lnTo>
                <a:lnTo>
                  <a:pt x="1243892" y="2303217"/>
                </a:lnTo>
                <a:lnTo>
                  <a:pt x="1235644" y="2303345"/>
                </a:lnTo>
                <a:lnTo>
                  <a:pt x="1231218" y="2278717"/>
                </a:lnTo>
                <a:lnTo>
                  <a:pt x="1226829" y="2303481"/>
                </a:lnTo>
                <a:lnTo>
                  <a:pt x="1221907" y="2303558"/>
                </a:lnTo>
                <a:lnTo>
                  <a:pt x="1210777" y="2240749"/>
                </a:lnTo>
                <a:lnTo>
                  <a:pt x="1190705" y="2242635"/>
                </a:lnTo>
                <a:cubicBezTo>
                  <a:pt x="1181101" y="2242528"/>
                  <a:pt x="1171535" y="2242275"/>
                  <a:pt x="1162157" y="2239299"/>
                </a:cubicBezTo>
                <a:lnTo>
                  <a:pt x="1162119" y="2238972"/>
                </a:lnTo>
                <a:cubicBezTo>
                  <a:pt x="1147321" y="2240215"/>
                  <a:pt x="1132853" y="2237708"/>
                  <a:pt x="1118626" y="2233862"/>
                </a:cubicBezTo>
                <a:lnTo>
                  <a:pt x="1118579" y="2231290"/>
                </a:lnTo>
                <a:lnTo>
                  <a:pt x="1098591" y="2230831"/>
                </a:lnTo>
                <a:lnTo>
                  <a:pt x="1079170" y="2226239"/>
                </a:lnTo>
                <a:lnTo>
                  <a:pt x="1064346" y="2286535"/>
                </a:lnTo>
                <a:lnTo>
                  <a:pt x="1048372" y="2283670"/>
                </a:lnTo>
                <a:lnTo>
                  <a:pt x="1047801" y="2214351"/>
                </a:lnTo>
                <a:lnTo>
                  <a:pt x="1038268" y="2212102"/>
                </a:lnTo>
                <a:lnTo>
                  <a:pt x="1033666" y="2224293"/>
                </a:lnTo>
                <a:lnTo>
                  <a:pt x="1017522" y="2221051"/>
                </a:lnTo>
                <a:lnTo>
                  <a:pt x="995442" y="2273519"/>
                </a:lnTo>
                <a:lnTo>
                  <a:pt x="986856" y="2271115"/>
                </a:lnTo>
                <a:lnTo>
                  <a:pt x="989755" y="2215475"/>
                </a:lnTo>
                <a:cubicBezTo>
                  <a:pt x="985404" y="2215781"/>
                  <a:pt x="981521" y="2214474"/>
                  <a:pt x="977673" y="2213049"/>
                </a:cubicBezTo>
                <a:lnTo>
                  <a:pt x="978665" y="2199296"/>
                </a:lnTo>
                <a:lnTo>
                  <a:pt x="946549" y="2188537"/>
                </a:lnTo>
                <a:lnTo>
                  <a:pt x="943668" y="2194211"/>
                </a:lnTo>
                <a:lnTo>
                  <a:pt x="918034" y="2185900"/>
                </a:lnTo>
                <a:lnTo>
                  <a:pt x="893223" y="2244437"/>
                </a:lnTo>
                <a:lnTo>
                  <a:pt x="874472" y="2237206"/>
                </a:lnTo>
                <a:lnTo>
                  <a:pt x="893485" y="2114965"/>
                </a:lnTo>
                <a:lnTo>
                  <a:pt x="867697" y="2154129"/>
                </a:lnTo>
                <a:lnTo>
                  <a:pt x="866017" y="2153342"/>
                </a:lnTo>
                <a:lnTo>
                  <a:pt x="854915" y="2171476"/>
                </a:lnTo>
                <a:lnTo>
                  <a:pt x="814186" y="2154016"/>
                </a:lnTo>
                <a:lnTo>
                  <a:pt x="782011" y="2199826"/>
                </a:lnTo>
                <a:lnTo>
                  <a:pt x="768407" y="2193034"/>
                </a:lnTo>
                <a:lnTo>
                  <a:pt x="789856" y="2117909"/>
                </a:lnTo>
                <a:lnTo>
                  <a:pt x="778191" y="2111069"/>
                </a:lnTo>
                <a:lnTo>
                  <a:pt x="770716" y="2120705"/>
                </a:lnTo>
                <a:lnTo>
                  <a:pt x="766627" y="2118372"/>
                </a:lnTo>
                <a:lnTo>
                  <a:pt x="731146" y="2174430"/>
                </a:lnTo>
                <a:lnTo>
                  <a:pt x="712756" y="2165248"/>
                </a:lnTo>
                <a:lnTo>
                  <a:pt x="734016" y="2099767"/>
                </a:lnTo>
                <a:cubicBezTo>
                  <a:pt x="728825" y="2098376"/>
                  <a:pt x="724673" y="2095328"/>
                  <a:pt x="720619" y="2092125"/>
                </a:cubicBezTo>
                <a:lnTo>
                  <a:pt x="748836" y="2018691"/>
                </a:lnTo>
                <a:lnTo>
                  <a:pt x="690160" y="2082974"/>
                </a:lnTo>
                <a:cubicBezTo>
                  <a:pt x="672801" y="2074470"/>
                  <a:pt x="657235" y="2063178"/>
                  <a:pt x="643269" y="2049693"/>
                </a:cubicBezTo>
                <a:lnTo>
                  <a:pt x="646322" y="2043322"/>
                </a:lnTo>
                <a:lnTo>
                  <a:pt x="595476" y="2091247"/>
                </a:lnTo>
                <a:lnTo>
                  <a:pt x="577786" y="2077672"/>
                </a:lnTo>
                <a:lnTo>
                  <a:pt x="578370" y="2076596"/>
                </a:lnTo>
                <a:lnTo>
                  <a:pt x="577557" y="2077496"/>
                </a:lnTo>
                <a:lnTo>
                  <a:pt x="563431" y="2066656"/>
                </a:lnTo>
                <a:lnTo>
                  <a:pt x="598625" y="1998198"/>
                </a:lnTo>
                <a:cubicBezTo>
                  <a:pt x="588215" y="1992320"/>
                  <a:pt x="579873" y="1983853"/>
                  <a:pt x="572217" y="1974636"/>
                </a:cubicBezTo>
                <a:lnTo>
                  <a:pt x="609095" y="1915320"/>
                </a:lnTo>
                <a:lnTo>
                  <a:pt x="545677" y="1962278"/>
                </a:lnTo>
                <a:cubicBezTo>
                  <a:pt x="530517" y="1950165"/>
                  <a:pt x="517402" y="1935881"/>
                  <a:pt x="506447" y="1919548"/>
                </a:cubicBezTo>
                <a:lnTo>
                  <a:pt x="513018" y="1910648"/>
                </a:lnTo>
                <a:lnTo>
                  <a:pt x="440527" y="1956560"/>
                </a:lnTo>
                <a:lnTo>
                  <a:pt x="421430" y="1934814"/>
                </a:lnTo>
                <a:lnTo>
                  <a:pt x="478216" y="1868260"/>
                </a:lnTo>
                <a:cubicBezTo>
                  <a:pt x="466395" y="1857058"/>
                  <a:pt x="457042" y="1843640"/>
                  <a:pt x="449346" y="1828976"/>
                </a:cubicBezTo>
                <a:lnTo>
                  <a:pt x="456551" y="1821202"/>
                </a:lnTo>
                <a:cubicBezTo>
                  <a:pt x="453976" y="1819196"/>
                  <a:pt x="452527" y="1816517"/>
                  <a:pt x="451141" y="1813789"/>
                </a:cubicBezTo>
                <a:lnTo>
                  <a:pt x="470387" y="1793549"/>
                </a:lnTo>
                <a:lnTo>
                  <a:pt x="426898" y="1814030"/>
                </a:lnTo>
                <a:lnTo>
                  <a:pt x="400870" y="1770188"/>
                </a:lnTo>
                <a:lnTo>
                  <a:pt x="319068" y="1803158"/>
                </a:lnTo>
                <a:cubicBezTo>
                  <a:pt x="312505" y="1793797"/>
                  <a:pt x="306408" y="1784112"/>
                  <a:pt x="301326" y="1773788"/>
                </a:cubicBezTo>
                <a:lnTo>
                  <a:pt x="379878" y="1711926"/>
                </a:lnTo>
                <a:cubicBezTo>
                  <a:pt x="369577" y="1696292"/>
                  <a:pt x="361745" y="1679240"/>
                  <a:pt x="356559" y="1660890"/>
                </a:cubicBezTo>
                <a:lnTo>
                  <a:pt x="360149" y="1658274"/>
                </a:lnTo>
                <a:lnTo>
                  <a:pt x="351915" y="1640518"/>
                </a:lnTo>
                <a:lnTo>
                  <a:pt x="338552" y="1643779"/>
                </a:lnTo>
                <a:lnTo>
                  <a:pt x="328994" y="1616243"/>
                </a:lnTo>
                <a:lnTo>
                  <a:pt x="231520" y="1636901"/>
                </a:lnTo>
                <a:lnTo>
                  <a:pt x="216146" y="1602114"/>
                </a:lnTo>
                <a:lnTo>
                  <a:pt x="259658" y="1579429"/>
                </a:lnTo>
                <a:lnTo>
                  <a:pt x="235969" y="1585236"/>
                </a:lnTo>
                <a:lnTo>
                  <a:pt x="307465" y="1539989"/>
                </a:lnTo>
                <a:cubicBezTo>
                  <a:pt x="303197" y="1533494"/>
                  <a:pt x="301481" y="1526017"/>
                  <a:pt x="300231" y="1518370"/>
                </a:cubicBezTo>
                <a:lnTo>
                  <a:pt x="306336" y="1515000"/>
                </a:lnTo>
                <a:lnTo>
                  <a:pt x="304004" y="1504952"/>
                </a:lnTo>
                <a:lnTo>
                  <a:pt x="301214" y="1505261"/>
                </a:lnTo>
                <a:lnTo>
                  <a:pt x="290265" y="1475890"/>
                </a:lnTo>
                <a:lnTo>
                  <a:pt x="287435" y="1458123"/>
                </a:lnTo>
                <a:lnTo>
                  <a:pt x="174375" y="1462496"/>
                </a:lnTo>
                <a:lnTo>
                  <a:pt x="166184" y="1423767"/>
                </a:lnTo>
                <a:lnTo>
                  <a:pt x="304515" y="1380555"/>
                </a:lnTo>
                <a:lnTo>
                  <a:pt x="265578" y="1380425"/>
                </a:lnTo>
                <a:lnTo>
                  <a:pt x="260923" y="1361894"/>
                </a:lnTo>
                <a:lnTo>
                  <a:pt x="206648" y="1362480"/>
                </a:lnTo>
                <a:lnTo>
                  <a:pt x="257568" y="1343377"/>
                </a:lnTo>
                <a:lnTo>
                  <a:pt x="256338" y="1318196"/>
                </a:lnTo>
                <a:lnTo>
                  <a:pt x="275427" y="1312182"/>
                </a:lnTo>
                <a:lnTo>
                  <a:pt x="275217" y="1306467"/>
                </a:lnTo>
                <a:lnTo>
                  <a:pt x="263103" y="1305392"/>
                </a:lnTo>
                <a:lnTo>
                  <a:pt x="262427" y="1297053"/>
                </a:lnTo>
                <a:lnTo>
                  <a:pt x="147003" y="1281872"/>
                </a:lnTo>
                <a:cubicBezTo>
                  <a:pt x="145825" y="1269027"/>
                  <a:pt x="145280" y="1256177"/>
                  <a:pt x="146085" y="1243322"/>
                </a:cubicBezTo>
                <a:lnTo>
                  <a:pt x="265795" y="1227576"/>
                </a:lnTo>
                <a:cubicBezTo>
                  <a:pt x="265565" y="1219797"/>
                  <a:pt x="266354" y="1212082"/>
                  <a:pt x="268703" y="1204451"/>
                </a:cubicBezTo>
                <a:lnTo>
                  <a:pt x="337773" y="1194248"/>
                </a:lnTo>
                <a:lnTo>
                  <a:pt x="249391" y="1176035"/>
                </a:lnTo>
                <a:lnTo>
                  <a:pt x="250373" y="1140738"/>
                </a:lnTo>
                <a:lnTo>
                  <a:pt x="215022" y="1132509"/>
                </a:lnTo>
                <a:lnTo>
                  <a:pt x="250430" y="1127623"/>
                </a:lnTo>
                <a:lnTo>
                  <a:pt x="152721" y="1097101"/>
                </a:lnTo>
                <a:lnTo>
                  <a:pt x="156251" y="1061875"/>
                </a:lnTo>
                <a:lnTo>
                  <a:pt x="267824" y="1066191"/>
                </a:lnTo>
                <a:cubicBezTo>
                  <a:pt x="266785" y="1057092"/>
                  <a:pt x="268581" y="1048409"/>
                  <a:pt x="270849" y="1039814"/>
                </a:cubicBezTo>
                <a:lnTo>
                  <a:pt x="291783" y="1039408"/>
                </a:lnTo>
                <a:cubicBezTo>
                  <a:pt x="291589" y="1029524"/>
                  <a:pt x="294258" y="1020282"/>
                  <a:pt x="297488" y="1011203"/>
                </a:cubicBezTo>
                <a:lnTo>
                  <a:pt x="373984" y="1015649"/>
                </a:lnTo>
                <a:lnTo>
                  <a:pt x="272149" y="972306"/>
                </a:lnTo>
                <a:lnTo>
                  <a:pt x="276213" y="954276"/>
                </a:lnTo>
                <a:lnTo>
                  <a:pt x="191008" y="909852"/>
                </a:lnTo>
                <a:lnTo>
                  <a:pt x="199748" y="881439"/>
                </a:lnTo>
                <a:lnTo>
                  <a:pt x="307840" y="904347"/>
                </a:lnTo>
                <a:lnTo>
                  <a:pt x="303690" y="902159"/>
                </a:lnTo>
                <a:cubicBezTo>
                  <a:pt x="307086" y="881374"/>
                  <a:pt x="313757" y="861640"/>
                  <a:pt x="323055" y="842926"/>
                </a:cubicBezTo>
                <a:lnTo>
                  <a:pt x="353491" y="848442"/>
                </a:lnTo>
                <a:cubicBezTo>
                  <a:pt x="354808" y="840467"/>
                  <a:pt x="358403" y="833548"/>
                  <a:pt x="362332" y="826800"/>
                </a:cubicBezTo>
                <a:lnTo>
                  <a:pt x="415430" y="841144"/>
                </a:lnTo>
                <a:lnTo>
                  <a:pt x="337630" y="779875"/>
                </a:lnTo>
                <a:lnTo>
                  <a:pt x="333560" y="777087"/>
                </a:lnTo>
                <a:lnTo>
                  <a:pt x="333698" y="776776"/>
                </a:lnTo>
                <a:lnTo>
                  <a:pt x="265672" y="723204"/>
                </a:lnTo>
                <a:lnTo>
                  <a:pt x="275719" y="704443"/>
                </a:lnTo>
                <a:lnTo>
                  <a:pt x="352355" y="735331"/>
                </a:lnTo>
                <a:cubicBezTo>
                  <a:pt x="353406" y="729543"/>
                  <a:pt x="356239" y="724731"/>
                  <a:pt x="359251" y="720013"/>
                </a:cubicBezTo>
                <a:lnTo>
                  <a:pt x="394778" y="730783"/>
                </a:lnTo>
                <a:lnTo>
                  <a:pt x="342155" y="686200"/>
                </a:lnTo>
                <a:lnTo>
                  <a:pt x="388064" y="702396"/>
                </a:lnTo>
                <a:cubicBezTo>
                  <a:pt x="393500" y="686911"/>
                  <a:pt x="402044" y="673050"/>
                  <a:pt x="412208" y="660207"/>
                </a:cubicBezTo>
                <a:lnTo>
                  <a:pt x="449664" y="675067"/>
                </a:lnTo>
                <a:cubicBezTo>
                  <a:pt x="452025" y="668633"/>
                  <a:pt x="456165" y="663538"/>
                  <a:pt x="460528" y="658623"/>
                </a:cubicBezTo>
                <a:lnTo>
                  <a:pt x="494429" y="675815"/>
                </a:lnTo>
                <a:lnTo>
                  <a:pt x="380862" y="542712"/>
                </a:lnTo>
                <a:lnTo>
                  <a:pt x="387291" y="534795"/>
                </a:lnTo>
                <a:lnTo>
                  <a:pt x="448665" y="573667"/>
                </a:lnTo>
                <a:cubicBezTo>
                  <a:pt x="453090" y="563437"/>
                  <a:pt x="460093" y="555105"/>
                  <a:pt x="467763" y="547309"/>
                </a:cubicBezTo>
                <a:lnTo>
                  <a:pt x="517615" y="574096"/>
                </a:lnTo>
                <a:lnTo>
                  <a:pt x="493540" y="545040"/>
                </a:lnTo>
                <a:lnTo>
                  <a:pt x="497026" y="541104"/>
                </a:lnTo>
                <a:lnTo>
                  <a:pt x="456028" y="487016"/>
                </a:lnTo>
                <a:lnTo>
                  <a:pt x="512385" y="523748"/>
                </a:lnTo>
                <a:cubicBezTo>
                  <a:pt x="517940" y="513697"/>
                  <a:pt x="525934" y="505787"/>
                  <a:pt x="534671" y="498569"/>
                </a:cubicBezTo>
                <a:lnTo>
                  <a:pt x="575776" y="525232"/>
                </a:lnTo>
                <a:cubicBezTo>
                  <a:pt x="578846" y="520104"/>
                  <a:pt x="583271" y="516514"/>
                  <a:pt x="587857" y="513111"/>
                </a:cubicBezTo>
                <a:lnTo>
                  <a:pt x="629961" y="546672"/>
                </a:lnTo>
                <a:lnTo>
                  <a:pt x="561156" y="441322"/>
                </a:lnTo>
                <a:lnTo>
                  <a:pt x="570077" y="433204"/>
                </a:lnTo>
                <a:lnTo>
                  <a:pt x="544143" y="385441"/>
                </a:lnTo>
                <a:lnTo>
                  <a:pt x="582664" y="421749"/>
                </a:lnTo>
                <a:cubicBezTo>
                  <a:pt x="589143" y="412485"/>
                  <a:pt x="597805" y="405621"/>
                  <a:pt x="607107" y="399504"/>
                </a:cubicBezTo>
                <a:lnTo>
                  <a:pt x="658243" y="441744"/>
                </a:lnTo>
                <a:lnTo>
                  <a:pt x="636308" y="401253"/>
                </a:lnTo>
                <a:lnTo>
                  <a:pt x="638732" y="399442"/>
                </a:lnTo>
                <a:lnTo>
                  <a:pt x="603654" y="326054"/>
                </a:lnTo>
                <a:lnTo>
                  <a:pt x="607089" y="323693"/>
                </a:lnTo>
                <a:lnTo>
                  <a:pt x="662688" y="381530"/>
                </a:lnTo>
                <a:cubicBezTo>
                  <a:pt x="669035" y="373869"/>
                  <a:pt x="677212" y="368706"/>
                  <a:pt x="685869" y="364197"/>
                </a:cubicBezTo>
                <a:lnTo>
                  <a:pt x="726718" y="403991"/>
                </a:lnTo>
                <a:cubicBezTo>
                  <a:pt x="730233" y="400046"/>
                  <a:pt x="734698" y="397782"/>
                  <a:pt x="739272" y="395703"/>
                </a:cubicBezTo>
                <a:lnTo>
                  <a:pt x="763797" y="424986"/>
                </a:lnTo>
                <a:lnTo>
                  <a:pt x="718757" y="313702"/>
                </a:lnTo>
                <a:lnTo>
                  <a:pt x="756772" y="291289"/>
                </a:lnTo>
                <a:lnTo>
                  <a:pt x="755822" y="287960"/>
                </a:lnTo>
                <a:lnTo>
                  <a:pt x="757752" y="290710"/>
                </a:lnTo>
                <a:cubicBezTo>
                  <a:pt x="761835" y="286515"/>
                  <a:pt x="766886" y="284277"/>
                  <a:pt x="772070" y="282268"/>
                </a:cubicBezTo>
                <a:lnTo>
                  <a:pt x="800358" y="316939"/>
                </a:lnTo>
                <a:lnTo>
                  <a:pt x="775009" y="221199"/>
                </a:lnTo>
                <a:cubicBezTo>
                  <a:pt x="779195" y="219031"/>
                  <a:pt x="783438" y="216970"/>
                  <a:pt x="787930" y="215416"/>
                </a:cubicBezTo>
                <a:lnTo>
                  <a:pt x="826738" y="278166"/>
                </a:lnTo>
                <a:cubicBezTo>
                  <a:pt x="836600" y="270422"/>
                  <a:pt x="848041" y="265766"/>
                  <a:pt x="860066" y="262330"/>
                </a:cubicBezTo>
                <a:lnTo>
                  <a:pt x="896827" y="315774"/>
                </a:lnTo>
                <a:cubicBezTo>
                  <a:pt x="900536" y="312941"/>
                  <a:pt x="904772" y="311846"/>
                  <a:pt x="909068" y="310919"/>
                </a:cubicBezTo>
                <a:lnTo>
                  <a:pt x="919101" y="329278"/>
                </a:lnTo>
                <a:lnTo>
                  <a:pt x="897986" y="220364"/>
                </a:lnTo>
                <a:lnTo>
                  <a:pt x="954456" y="200850"/>
                </a:lnTo>
                <a:lnTo>
                  <a:pt x="950402" y="153055"/>
                </a:lnTo>
                <a:close/>
                <a:moveTo>
                  <a:pt x="1326408" y="0"/>
                </a:moveTo>
                <a:lnTo>
                  <a:pt x="1326454" y="5588"/>
                </a:lnTo>
                <a:lnTo>
                  <a:pt x="1325029" y="5609"/>
                </a:lnTo>
                <a:close/>
                <a:moveTo>
                  <a:pt x="1133993" y="14354"/>
                </a:moveTo>
                <a:lnTo>
                  <a:pt x="1134306" y="16092"/>
                </a:lnTo>
                <a:lnTo>
                  <a:pt x="1133849" y="16144"/>
                </a:lnTo>
                <a:close/>
              </a:path>
            </a:pathLst>
          </a:custGeom>
          <a:solidFill>
            <a:schemeClr val="bg1">
              <a:lumMod val="85000"/>
              <a:alpha val="13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F3</a:t>
            </a:r>
          </a:p>
          <a:p>
            <a:pPr algn="ctr"/>
            <a:r>
              <a:rPr lang="zh-CN" altLang="en-US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透明度</a:t>
            </a:r>
            <a:r>
              <a:rPr lang="zh-CN" altLang="en-US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自调</a:t>
            </a:r>
            <a:endParaRPr lang="en-US" altLang="zh-CN" dirty="0">
              <a:gradFill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0"/>
              </a:gra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添加内部</a:t>
            </a:r>
            <a:r>
              <a:rPr lang="zh-CN" altLang="en-US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阴影</a:t>
            </a:r>
            <a:endParaRPr lang="zh-CN" altLang="en-US" dirty="0">
              <a:gradFill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0"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1" name="三十二角星 75"/>
          <p:cNvSpPr/>
          <p:nvPr/>
        </p:nvSpPr>
        <p:spPr>
          <a:xfrm rot="895006">
            <a:off x="2244818" y="548680"/>
            <a:ext cx="1774151" cy="1732535"/>
          </a:xfrm>
          <a:custGeom>
            <a:avLst/>
            <a:gdLst/>
            <a:ahLst/>
            <a:cxnLst/>
            <a:rect l="l" t="t" r="r" b="b"/>
            <a:pathLst>
              <a:path w="2401019" h="2303558">
                <a:moveTo>
                  <a:pt x="358708" y="2008325"/>
                </a:moveTo>
                <a:lnTo>
                  <a:pt x="358739" y="2008360"/>
                </a:lnTo>
                <a:lnTo>
                  <a:pt x="358607" y="2008444"/>
                </a:lnTo>
                <a:close/>
                <a:moveTo>
                  <a:pt x="225363" y="1833612"/>
                </a:moveTo>
                <a:lnTo>
                  <a:pt x="228755" y="1839559"/>
                </a:lnTo>
                <a:lnTo>
                  <a:pt x="206341" y="1848592"/>
                </a:lnTo>
                <a:close/>
                <a:moveTo>
                  <a:pt x="131215" y="1646395"/>
                </a:moveTo>
                <a:lnTo>
                  <a:pt x="135964" y="1657152"/>
                </a:lnTo>
                <a:lnTo>
                  <a:pt x="93198" y="1666215"/>
                </a:lnTo>
                <a:close/>
                <a:moveTo>
                  <a:pt x="74539" y="1452395"/>
                </a:moveTo>
                <a:lnTo>
                  <a:pt x="77470" y="1466245"/>
                </a:lnTo>
                <a:lnTo>
                  <a:pt x="23520" y="1468332"/>
                </a:lnTo>
                <a:close/>
                <a:moveTo>
                  <a:pt x="0" y="1262536"/>
                </a:moveTo>
                <a:lnTo>
                  <a:pt x="50516" y="1255892"/>
                </a:lnTo>
                <a:lnTo>
                  <a:pt x="50545" y="1269185"/>
                </a:lnTo>
                <a:close/>
                <a:moveTo>
                  <a:pt x="23520" y="1056741"/>
                </a:moveTo>
                <a:lnTo>
                  <a:pt x="60496" y="1058171"/>
                </a:lnTo>
                <a:lnTo>
                  <a:pt x="59520" y="1067987"/>
                </a:lnTo>
                <a:close/>
                <a:moveTo>
                  <a:pt x="93200" y="858858"/>
                </a:moveTo>
                <a:lnTo>
                  <a:pt x="105834" y="861535"/>
                </a:lnTo>
                <a:lnTo>
                  <a:pt x="104801" y="864906"/>
                </a:lnTo>
                <a:close/>
                <a:moveTo>
                  <a:pt x="971056" y="146453"/>
                </a:moveTo>
                <a:lnTo>
                  <a:pt x="995150" y="210738"/>
                </a:lnTo>
                <a:lnTo>
                  <a:pt x="1019699" y="201360"/>
                </a:lnTo>
                <a:cubicBezTo>
                  <a:pt x="1029700" y="198664"/>
                  <a:pt x="1039706" y="196127"/>
                  <a:pt x="1050319" y="196363"/>
                </a:cubicBezTo>
                <a:lnTo>
                  <a:pt x="1079550" y="264092"/>
                </a:lnTo>
                <a:cubicBezTo>
                  <a:pt x="1083195" y="262281"/>
                  <a:pt x="1086976" y="262127"/>
                  <a:pt x="1090778" y="262110"/>
                </a:cubicBezTo>
                <a:lnTo>
                  <a:pt x="1091564" y="264594"/>
                </a:lnTo>
                <a:lnTo>
                  <a:pt x="1091687" y="165162"/>
                </a:lnTo>
                <a:lnTo>
                  <a:pt x="1121748" y="157381"/>
                </a:lnTo>
                <a:lnTo>
                  <a:pt x="1122435" y="157347"/>
                </a:lnTo>
                <a:lnTo>
                  <a:pt x="1125999" y="113254"/>
                </a:lnTo>
                <a:lnTo>
                  <a:pt x="1151256" y="110385"/>
                </a:lnTo>
                <a:lnTo>
                  <a:pt x="1169019" y="209193"/>
                </a:lnTo>
                <a:lnTo>
                  <a:pt x="1180659" y="247320"/>
                </a:lnTo>
                <a:lnTo>
                  <a:pt x="1181789" y="247255"/>
                </a:lnTo>
                <a:lnTo>
                  <a:pt x="1188146" y="173866"/>
                </a:lnTo>
                <a:cubicBezTo>
                  <a:pt x="1208456" y="168715"/>
                  <a:pt x="1229022" y="167361"/>
                  <a:pt x="1249595" y="168769"/>
                </a:cubicBezTo>
                <a:lnTo>
                  <a:pt x="1266125" y="245196"/>
                </a:lnTo>
                <a:lnTo>
                  <a:pt x="1301437" y="101568"/>
                </a:lnTo>
                <a:lnTo>
                  <a:pt x="1327242" y="101168"/>
                </a:lnTo>
                <a:lnTo>
                  <a:pt x="1327646" y="150179"/>
                </a:lnTo>
                <a:cubicBezTo>
                  <a:pt x="1336541" y="148291"/>
                  <a:pt x="1345256" y="149390"/>
                  <a:pt x="1353920" y="150992"/>
                </a:cubicBezTo>
                <a:lnTo>
                  <a:pt x="1364115" y="249255"/>
                </a:lnTo>
                <a:lnTo>
                  <a:pt x="1367761" y="249338"/>
                </a:lnTo>
                <a:lnTo>
                  <a:pt x="1389324" y="174519"/>
                </a:lnTo>
                <a:lnTo>
                  <a:pt x="1449575" y="181598"/>
                </a:lnTo>
                <a:lnTo>
                  <a:pt x="1476998" y="116900"/>
                </a:lnTo>
                <a:lnTo>
                  <a:pt x="1499474" y="120930"/>
                </a:lnTo>
                <a:lnTo>
                  <a:pt x="1490913" y="175964"/>
                </a:lnTo>
                <a:lnTo>
                  <a:pt x="1492252" y="172689"/>
                </a:lnTo>
                <a:cubicBezTo>
                  <a:pt x="1513094" y="174106"/>
                  <a:pt x="1533096" y="179200"/>
                  <a:pt x="1552336" y="186868"/>
                </a:cubicBezTo>
                <a:lnTo>
                  <a:pt x="1542890" y="292377"/>
                </a:lnTo>
                <a:lnTo>
                  <a:pt x="1546142" y="293430"/>
                </a:lnTo>
                <a:lnTo>
                  <a:pt x="1586525" y="214949"/>
                </a:lnTo>
                <a:lnTo>
                  <a:pt x="1613165" y="223872"/>
                </a:lnTo>
                <a:lnTo>
                  <a:pt x="1653788" y="159689"/>
                </a:lnTo>
                <a:lnTo>
                  <a:pt x="1668621" y="165408"/>
                </a:lnTo>
                <a:lnTo>
                  <a:pt x="1643700" y="242164"/>
                </a:lnTo>
                <a:lnTo>
                  <a:pt x="1630476" y="316896"/>
                </a:lnTo>
                <a:lnTo>
                  <a:pt x="1683973" y="235655"/>
                </a:lnTo>
                <a:cubicBezTo>
                  <a:pt x="1704023" y="241437"/>
                  <a:pt x="1722681" y="250420"/>
                  <a:pt x="1740040" y="261949"/>
                </a:cubicBezTo>
                <a:lnTo>
                  <a:pt x="1709516" y="367139"/>
                </a:lnTo>
                <a:lnTo>
                  <a:pt x="1710841" y="367894"/>
                </a:lnTo>
                <a:lnTo>
                  <a:pt x="1729908" y="346820"/>
                </a:lnTo>
                <a:lnTo>
                  <a:pt x="1772205" y="293501"/>
                </a:lnTo>
                <a:lnTo>
                  <a:pt x="1776084" y="295777"/>
                </a:lnTo>
                <a:lnTo>
                  <a:pt x="1829755" y="236450"/>
                </a:lnTo>
                <a:lnTo>
                  <a:pt x="1834439" y="238789"/>
                </a:lnTo>
                <a:lnTo>
                  <a:pt x="1798412" y="308867"/>
                </a:lnTo>
                <a:cubicBezTo>
                  <a:pt x="1808650" y="312110"/>
                  <a:pt x="1817321" y="318102"/>
                  <a:pt x="1825568" y="324789"/>
                </a:cubicBezTo>
                <a:lnTo>
                  <a:pt x="1796431" y="400028"/>
                </a:lnTo>
                <a:lnTo>
                  <a:pt x="1860094" y="335457"/>
                </a:lnTo>
                <a:cubicBezTo>
                  <a:pt x="1878473" y="345358"/>
                  <a:pt x="1895077" y="357864"/>
                  <a:pt x="1909763" y="372861"/>
                </a:cubicBezTo>
                <a:lnTo>
                  <a:pt x="1902031" y="387843"/>
                </a:lnTo>
                <a:lnTo>
                  <a:pt x="1904579" y="385441"/>
                </a:lnTo>
                <a:lnTo>
                  <a:pt x="1878135" y="434145"/>
                </a:lnTo>
                <a:lnTo>
                  <a:pt x="1867381" y="454981"/>
                </a:lnTo>
                <a:lnTo>
                  <a:pt x="1973525" y="373852"/>
                </a:lnTo>
                <a:lnTo>
                  <a:pt x="1944923" y="412166"/>
                </a:lnTo>
                <a:cubicBezTo>
                  <a:pt x="1960295" y="422002"/>
                  <a:pt x="1973677" y="434381"/>
                  <a:pt x="1985261" y="448745"/>
                </a:cubicBezTo>
                <a:lnTo>
                  <a:pt x="1942132" y="516865"/>
                </a:lnTo>
                <a:lnTo>
                  <a:pt x="2013976" y="468237"/>
                </a:lnTo>
                <a:cubicBezTo>
                  <a:pt x="2029888" y="481769"/>
                  <a:pt x="2043793" y="497306"/>
                  <a:pt x="2055110" y="515142"/>
                </a:cubicBezTo>
                <a:lnTo>
                  <a:pt x="2017227" y="562793"/>
                </a:lnTo>
                <a:lnTo>
                  <a:pt x="2090117" y="516629"/>
                </a:lnTo>
                <a:lnTo>
                  <a:pt x="2042796" y="572089"/>
                </a:lnTo>
                <a:lnTo>
                  <a:pt x="2057304" y="564994"/>
                </a:lnTo>
                <a:lnTo>
                  <a:pt x="2081403" y="551620"/>
                </a:lnTo>
                <a:cubicBezTo>
                  <a:pt x="2095943" y="566445"/>
                  <a:pt x="2108465" y="582997"/>
                  <a:pt x="2118015" y="601783"/>
                </a:cubicBezTo>
                <a:lnTo>
                  <a:pt x="2060685" y="662077"/>
                </a:lnTo>
                <a:lnTo>
                  <a:pt x="2139549" y="629077"/>
                </a:lnTo>
                <a:cubicBezTo>
                  <a:pt x="2152396" y="645573"/>
                  <a:pt x="2163051" y="663568"/>
                  <a:pt x="2170508" y="683461"/>
                </a:cubicBezTo>
                <a:lnTo>
                  <a:pt x="2120917" y="725437"/>
                </a:lnTo>
                <a:lnTo>
                  <a:pt x="2242381" y="676480"/>
                </a:lnTo>
                <a:lnTo>
                  <a:pt x="2180057" y="725563"/>
                </a:lnTo>
                <a:lnTo>
                  <a:pt x="2192456" y="721610"/>
                </a:lnTo>
                <a:cubicBezTo>
                  <a:pt x="2203895" y="738975"/>
                  <a:pt x="2212967" y="757708"/>
                  <a:pt x="2218656" y="778100"/>
                </a:cubicBezTo>
                <a:lnTo>
                  <a:pt x="2146747" y="828775"/>
                </a:lnTo>
                <a:lnTo>
                  <a:pt x="2231522" y="811883"/>
                </a:lnTo>
                <a:cubicBezTo>
                  <a:pt x="2241011" y="830567"/>
                  <a:pt x="2247999" y="850351"/>
                  <a:pt x="2251439" y="871412"/>
                </a:cubicBezTo>
                <a:lnTo>
                  <a:pt x="2223490" y="886840"/>
                </a:lnTo>
                <a:lnTo>
                  <a:pt x="2351068" y="859802"/>
                </a:lnTo>
                <a:lnTo>
                  <a:pt x="2351450" y="860983"/>
                </a:lnTo>
                <a:lnTo>
                  <a:pt x="2253847" y="911869"/>
                </a:lnTo>
                <a:lnTo>
                  <a:pt x="2267941" y="910310"/>
                </a:lnTo>
                <a:lnTo>
                  <a:pt x="2278891" y="939681"/>
                </a:lnTo>
                <a:cubicBezTo>
                  <a:pt x="2281555" y="949804"/>
                  <a:pt x="2284064" y="959930"/>
                  <a:pt x="2283828" y="970674"/>
                </a:cubicBezTo>
                <a:lnTo>
                  <a:pt x="2197018" y="1009058"/>
                </a:lnTo>
                <a:lnTo>
                  <a:pt x="2286092" y="1009357"/>
                </a:lnTo>
                <a:lnTo>
                  <a:pt x="2293792" y="1040003"/>
                </a:lnTo>
                <a:lnTo>
                  <a:pt x="2294855" y="1061783"/>
                </a:lnTo>
                <a:lnTo>
                  <a:pt x="2394773" y="1057918"/>
                </a:lnTo>
                <a:lnTo>
                  <a:pt x="2395619" y="1065982"/>
                </a:lnTo>
                <a:lnTo>
                  <a:pt x="2265626" y="1106590"/>
                </a:lnTo>
                <a:lnTo>
                  <a:pt x="2306055" y="1110180"/>
                </a:lnTo>
                <a:cubicBezTo>
                  <a:pt x="2311143" y="1130736"/>
                  <a:pt x="2312482" y="1151553"/>
                  <a:pt x="2311091" y="1172377"/>
                </a:cubicBezTo>
                <a:lnTo>
                  <a:pt x="2210106" y="1194751"/>
                </a:lnTo>
                <a:lnTo>
                  <a:pt x="2302284" y="1213746"/>
                </a:lnTo>
                <a:lnTo>
                  <a:pt x="2301463" y="1243168"/>
                </a:lnTo>
                <a:lnTo>
                  <a:pt x="2401019" y="1256262"/>
                </a:lnTo>
                <a:lnTo>
                  <a:pt x="2399744" y="1268978"/>
                </a:lnTo>
                <a:lnTo>
                  <a:pt x="2229444" y="1291378"/>
                </a:lnTo>
                <a:lnTo>
                  <a:pt x="2305411" y="1313808"/>
                </a:lnTo>
                <a:cubicBezTo>
                  <a:pt x="2306359" y="1334914"/>
                  <a:pt x="2303633" y="1355578"/>
                  <a:pt x="2298308" y="1375758"/>
                </a:cubicBezTo>
                <a:lnTo>
                  <a:pt x="2186591" y="1377924"/>
                </a:lnTo>
                <a:lnTo>
                  <a:pt x="2279523" y="1417477"/>
                </a:lnTo>
                <a:lnTo>
                  <a:pt x="2278394" y="1422473"/>
                </a:lnTo>
                <a:lnTo>
                  <a:pt x="2370836" y="1451349"/>
                </a:lnTo>
                <a:cubicBezTo>
                  <a:pt x="2369643" y="1456325"/>
                  <a:pt x="2368351" y="1461275"/>
                  <a:pt x="2366449" y="1466059"/>
                </a:cubicBezTo>
                <a:lnTo>
                  <a:pt x="2269414" y="1462305"/>
                </a:lnTo>
                <a:cubicBezTo>
                  <a:pt x="2269537" y="1468177"/>
                  <a:pt x="2267721" y="1473450"/>
                  <a:pt x="2265725" y="1478670"/>
                </a:cubicBezTo>
                <a:lnTo>
                  <a:pt x="2185021" y="1471000"/>
                </a:lnTo>
                <a:lnTo>
                  <a:pt x="2265467" y="1513412"/>
                </a:lnTo>
                <a:cubicBezTo>
                  <a:pt x="2262071" y="1534199"/>
                  <a:pt x="2255402" y="1553934"/>
                  <a:pt x="2246101" y="1572645"/>
                </a:cubicBezTo>
                <a:lnTo>
                  <a:pt x="2138716" y="1553179"/>
                </a:lnTo>
                <a:lnTo>
                  <a:pt x="2303877" y="1639288"/>
                </a:lnTo>
                <a:cubicBezTo>
                  <a:pt x="2302240" y="1644373"/>
                  <a:pt x="2299993" y="1649180"/>
                  <a:pt x="2297685" y="1653957"/>
                </a:cubicBezTo>
                <a:lnTo>
                  <a:pt x="2208087" y="1634968"/>
                </a:lnTo>
                <a:cubicBezTo>
                  <a:pt x="2205281" y="1647664"/>
                  <a:pt x="2199319" y="1658965"/>
                  <a:pt x="2192419" y="1669768"/>
                </a:cubicBezTo>
                <a:lnTo>
                  <a:pt x="2123167" y="1648772"/>
                </a:lnTo>
                <a:lnTo>
                  <a:pt x="2187860" y="1701353"/>
                </a:lnTo>
                <a:cubicBezTo>
                  <a:pt x="2180262" y="1720909"/>
                  <a:pt x="2169929" y="1738964"/>
                  <a:pt x="2156949" y="1755364"/>
                </a:cubicBezTo>
                <a:lnTo>
                  <a:pt x="2090551" y="1729021"/>
                </a:lnTo>
                <a:lnTo>
                  <a:pt x="2201680" y="1816538"/>
                </a:lnTo>
                <a:lnTo>
                  <a:pt x="2193470" y="1828879"/>
                </a:lnTo>
                <a:lnTo>
                  <a:pt x="2116293" y="1797774"/>
                </a:lnTo>
                <a:cubicBezTo>
                  <a:pt x="2108025" y="1814460"/>
                  <a:pt x="2096930" y="1829236"/>
                  <a:pt x="2083910" y="1842471"/>
                </a:cubicBezTo>
                <a:lnTo>
                  <a:pt x="2027051" y="1811922"/>
                </a:lnTo>
                <a:lnTo>
                  <a:pt x="2075617" y="1870531"/>
                </a:lnTo>
                <a:cubicBezTo>
                  <a:pt x="2064204" y="1888005"/>
                  <a:pt x="2050609" y="1903680"/>
                  <a:pt x="2034485" y="1917004"/>
                </a:cubicBezTo>
                <a:lnTo>
                  <a:pt x="1984346" y="1884481"/>
                </a:lnTo>
                <a:lnTo>
                  <a:pt x="2063921" y="1977744"/>
                </a:lnTo>
                <a:lnTo>
                  <a:pt x="2055369" y="1986437"/>
                </a:lnTo>
                <a:lnTo>
                  <a:pt x="1987064" y="1943177"/>
                </a:lnTo>
                <a:lnTo>
                  <a:pt x="1990513" y="1948458"/>
                </a:lnTo>
                <a:cubicBezTo>
                  <a:pt x="1977268" y="1964644"/>
                  <a:pt x="1962045" y="1978782"/>
                  <a:pt x="1944563" y="1990277"/>
                </a:cubicBezTo>
                <a:lnTo>
                  <a:pt x="1899791" y="1953293"/>
                </a:lnTo>
                <a:lnTo>
                  <a:pt x="1932846" y="2014318"/>
                </a:lnTo>
                <a:cubicBezTo>
                  <a:pt x="1918201" y="2029033"/>
                  <a:pt x="1901850" y="2041707"/>
                  <a:pt x="1883288" y="2051374"/>
                </a:cubicBezTo>
                <a:lnTo>
                  <a:pt x="1828937" y="1998425"/>
                </a:lnTo>
                <a:lnTo>
                  <a:pt x="1833065" y="2006314"/>
                </a:lnTo>
                <a:lnTo>
                  <a:pt x="1832456" y="2006801"/>
                </a:lnTo>
                <a:lnTo>
                  <a:pt x="1891443" y="2115438"/>
                </a:lnTo>
                <a:lnTo>
                  <a:pt x="1884195" y="2120418"/>
                </a:lnTo>
                <a:lnTo>
                  <a:pt x="1830298" y="2069617"/>
                </a:lnTo>
                <a:lnTo>
                  <a:pt x="1832913" y="2076078"/>
                </a:lnTo>
                <a:cubicBezTo>
                  <a:pt x="1816749" y="2089138"/>
                  <a:pt x="1799111" y="2099955"/>
                  <a:pt x="1779604" y="2107513"/>
                </a:cubicBezTo>
                <a:lnTo>
                  <a:pt x="1746172" y="2066541"/>
                </a:lnTo>
                <a:lnTo>
                  <a:pt x="1764903" y="2126722"/>
                </a:lnTo>
                <a:cubicBezTo>
                  <a:pt x="1747749" y="2138301"/>
                  <a:pt x="1729243" y="2147483"/>
                  <a:pt x="1709091" y="2153241"/>
                </a:cubicBezTo>
                <a:lnTo>
                  <a:pt x="1669341" y="2095451"/>
                </a:lnTo>
                <a:lnTo>
                  <a:pt x="1675445" y="2116027"/>
                </a:lnTo>
                <a:lnTo>
                  <a:pt x="1660491" y="2123596"/>
                </a:lnTo>
                <a:lnTo>
                  <a:pt x="1688188" y="2220608"/>
                </a:lnTo>
                <a:lnTo>
                  <a:pt x="1682909" y="2222887"/>
                </a:lnTo>
                <a:lnTo>
                  <a:pt x="1646982" y="2171734"/>
                </a:lnTo>
                <a:cubicBezTo>
                  <a:pt x="1630936" y="2180612"/>
                  <a:pt x="1613614" y="2186521"/>
                  <a:pt x="1595301" y="2189593"/>
                </a:cubicBezTo>
                <a:lnTo>
                  <a:pt x="1579308" y="2159595"/>
                </a:lnTo>
                <a:lnTo>
                  <a:pt x="1574001" y="2161699"/>
                </a:lnTo>
                <a:lnTo>
                  <a:pt x="1578474" y="2203127"/>
                </a:lnTo>
                <a:lnTo>
                  <a:pt x="1549455" y="2214211"/>
                </a:lnTo>
                <a:cubicBezTo>
                  <a:pt x="1539455" y="2216907"/>
                  <a:pt x="1529451" y="2219446"/>
                  <a:pt x="1518835" y="2219208"/>
                </a:cubicBezTo>
                <a:lnTo>
                  <a:pt x="1498825" y="2172841"/>
                </a:lnTo>
                <a:lnTo>
                  <a:pt x="1500703" y="2192102"/>
                </a:lnTo>
                <a:lnTo>
                  <a:pt x="1460012" y="2202980"/>
                </a:lnTo>
                <a:lnTo>
                  <a:pt x="1459984" y="2224618"/>
                </a:lnTo>
                <a:lnTo>
                  <a:pt x="1459449" y="2224756"/>
                </a:lnTo>
                <a:lnTo>
                  <a:pt x="1462594" y="2285065"/>
                </a:lnTo>
                <a:lnTo>
                  <a:pt x="1458509" y="2285942"/>
                </a:lnTo>
                <a:lnTo>
                  <a:pt x="1435381" y="2230987"/>
                </a:lnTo>
                <a:lnTo>
                  <a:pt x="1429922" y="2232401"/>
                </a:lnTo>
                <a:lnTo>
                  <a:pt x="1427992" y="2232495"/>
                </a:lnTo>
                <a:lnTo>
                  <a:pt x="1431685" y="2276017"/>
                </a:lnTo>
                <a:lnTo>
                  <a:pt x="1415599" y="2233098"/>
                </a:lnTo>
                <a:cubicBezTo>
                  <a:pt x="1410154" y="2234642"/>
                  <a:pt x="1404585" y="2234686"/>
                  <a:pt x="1398928" y="2233908"/>
                </a:cubicBezTo>
                <a:lnTo>
                  <a:pt x="1394590" y="2219696"/>
                </a:lnTo>
                <a:lnTo>
                  <a:pt x="1382736" y="2221788"/>
                </a:lnTo>
                <a:lnTo>
                  <a:pt x="1381011" y="2241705"/>
                </a:lnTo>
                <a:cubicBezTo>
                  <a:pt x="1360701" y="2246856"/>
                  <a:pt x="1340133" y="2248208"/>
                  <a:pt x="1319561" y="2246804"/>
                </a:cubicBezTo>
                <a:lnTo>
                  <a:pt x="1315774" y="2229288"/>
                </a:lnTo>
                <a:lnTo>
                  <a:pt x="1315601" y="2231150"/>
                </a:lnTo>
                <a:lnTo>
                  <a:pt x="1260669" y="2234339"/>
                </a:lnTo>
                <a:lnTo>
                  <a:pt x="1259418" y="2240698"/>
                </a:lnTo>
                <a:lnTo>
                  <a:pt x="1248971" y="2240375"/>
                </a:lnTo>
                <a:lnTo>
                  <a:pt x="1243892" y="2303217"/>
                </a:lnTo>
                <a:lnTo>
                  <a:pt x="1235644" y="2303345"/>
                </a:lnTo>
                <a:lnTo>
                  <a:pt x="1231218" y="2278717"/>
                </a:lnTo>
                <a:lnTo>
                  <a:pt x="1226829" y="2303481"/>
                </a:lnTo>
                <a:lnTo>
                  <a:pt x="1221907" y="2303558"/>
                </a:lnTo>
                <a:lnTo>
                  <a:pt x="1210777" y="2240749"/>
                </a:lnTo>
                <a:lnTo>
                  <a:pt x="1190705" y="2242635"/>
                </a:lnTo>
                <a:cubicBezTo>
                  <a:pt x="1181101" y="2242528"/>
                  <a:pt x="1171535" y="2242275"/>
                  <a:pt x="1162157" y="2239299"/>
                </a:cubicBezTo>
                <a:lnTo>
                  <a:pt x="1162119" y="2238972"/>
                </a:lnTo>
                <a:cubicBezTo>
                  <a:pt x="1147321" y="2240215"/>
                  <a:pt x="1132853" y="2237708"/>
                  <a:pt x="1118626" y="2233862"/>
                </a:cubicBezTo>
                <a:lnTo>
                  <a:pt x="1118579" y="2231290"/>
                </a:lnTo>
                <a:lnTo>
                  <a:pt x="1098591" y="2230831"/>
                </a:lnTo>
                <a:lnTo>
                  <a:pt x="1079170" y="2226239"/>
                </a:lnTo>
                <a:lnTo>
                  <a:pt x="1064346" y="2286535"/>
                </a:lnTo>
                <a:lnTo>
                  <a:pt x="1048372" y="2283670"/>
                </a:lnTo>
                <a:lnTo>
                  <a:pt x="1047801" y="2214351"/>
                </a:lnTo>
                <a:lnTo>
                  <a:pt x="1038268" y="2212102"/>
                </a:lnTo>
                <a:lnTo>
                  <a:pt x="1033666" y="2224293"/>
                </a:lnTo>
                <a:lnTo>
                  <a:pt x="1017522" y="2221051"/>
                </a:lnTo>
                <a:lnTo>
                  <a:pt x="995442" y="2273519"/>
                </a:lnTo>
                <a:lnTo>
                  <a:pt x="986856" y="2271115"/>
                </a:lnTo>
                <a:lnTo>
                  <a:pt x="989755" y="2215475"/>
                </a:lnTo>
                <a:cubicBezTo>
                  <a:pt x="985404" y="2215781"/>
                  <a:pt x="981521" y="2214474"/>
                  <a:pt x="977673" y="2213049"/>
                </a:cubicBezTo>
                <a:lnTo>
                  <a:pt x="978665" y="2199296"/>
                </a:lnTo>
                <a:lnTo>
                  <a:pt x="946549" y="2188537"/>
                </a:lnTo>
                <a:lnTo>
                  <a:pt x="943668" y="2194211"/>
                </a:lnTo>
                <a:lnTo>
                  <a:pt x="918034" y="2185900"/>
                </a:lnTo>
                <a:lnTo>
                  <a:pt x="893223" y="2244437"/>
                </a:lnTo>
                <a:lnTo>
                  <a:pt x="874472" y="2237206"/>
                </a:lnTo>
                <a:lnTo>
                  <a:pt x="893485" y="2114965"/>
                </a:lnTo>
                <a:lnTo>
                  <a:pt x="867697" y="2154129"/>
                </a:lnTo>
                <a:lnTo>
                  <a:pt x="866017" y="2153342"/>
                </a:lnTo>
                <a:lnTo>
                  <a:pt x="854915" y="2171476"/>
                </a:lnTo>
                <a:lnTo>
                  <a:pt x="814186" y="2154016"/>
                </a:lnTo>
                <a:lnTo>
                  <a:pt x="782011" y="2199826"/>
                </a:lnTo>
                <a:lnTo>
                  <a:pt x="768407" y="2193034"/>
                </a:lnTo>
                <a:lnTo>
                  <a:pt x="789856" y="2117909"/>
                </a:lnTo>
                <a:lnTo>
                  <a:pt x="778191" y="2111069"/>
                </a:lnTo>
                <a:lnTo>
                  <a:pt x="770716" y="2120705"/>
                </a:lnTo>
                <a:lnTo>
                  <a:pt x="766627" y="2118372"/>
                </a:lnTo>
                <a:lnTo>
                  <a:pt x="731146" y="2174430"/>
                </a:lnTo>
                <a:lnTo>
                  <a:pt x="712756" y="2165248"/>
                </a:lnTo>
                <a:lnTo>
                  <a:pt x="734016" y="2099767"/>
                </a:lnTo>
                <a:cubicBezTo>
                  <a:pt x="728825" y="2098376"/>
                  <a:pt x="724673" y="2095328"/>
                  <a:pt x="720619" y="2092125"/>
                </a:cubicBezTo>
                <a:lnTo>
                  <a:pt x="748836" y="2018691"/>
                </a:lnTo>
                <a:lnTo>
                  <a:pt x="690160" y="2082974"/>
                </a:lnTo>
                <a:cubicBezTo>
                  <a:pt x="672801" y="2074470"/>
                  <a:pt x="657235" y="2063178"/>
                  <a:pt x="643269" y="2049693"/>
                </a:cubicBezTo>
                <a:lnTo>
                  <a:pt x="646322" y="2043322"/>
                </a:lnTo>
                <a:lnTo>
                  <a:pt x="595476" y="2091247"/>
                </a:lnTo>
                <a:lnTo>
                  <a:pt x="577786" y="2077672"/>
                </a:lnTo>
                <a:lnTo>
                  <a:pt x="578370" y="2076596"/>
                </a:lnTo>
                <a:lnTo>
                  <a:pt x="577557" y="2077496"/>
                </a:lnTo>
                <a:lnTo>
                  <a:pt x="563431" y="2066656"/>
                </a:lnTo>
                <a:lnTo>
                  <a:pt x="598625" y="1998198"/>
                </a:lnTo>
                <a:cubicBezTo>
                  <a:pt x="588215" y="1992320"/>
                  <a:pt x="579873" y="1983853"/>
                  <a:pt x="572217" y="1974636"/>
                </a:cubicBezTo>
                <a:lnTo>
                  <a:pt x="609095" y="1915320"/>
                </a:lnTo>
                <a:lnTo>
                  <a:pt x="545677" y="1962278"/>
                </a:lnTo>
                <a:cubicBezTo>
                  <a:pt x="530517" y="1950165"/>
                  <a:pt x="517402" y="1935881"/>
                  <a:pt x="506447" y="1919548"/>
                </a:cubicBezTo>
                <a:lnTo>
                  <a:pt x="513018" y="1910648"/>
                </a:lnTo>
                <a:lnTo>
                  <a:pt x="440527" y="1956560"/>
                </a:lnTo>
                <a:lnTo>
                  <a:pt x="421430" y="1934814"/>
                </a:lnTo>
                <a:lnTo>
                  <a:pt x="478216" y="1868260"/>
                </a:lnTo>
                <a:cubicBezTo>
                  <a:pt x="466395" y="1857058"/>
                  <a:pt x="457042" y="1843640"/>
                  <a:pt x="449346" y="1828976"/>
                </a:cubicBezTo>
                <a:lnTo>
                  <a:pt x="456551" y="1821202"/>
                </a:lnTo>
                <a:cubicBezTo>
                  <a:pt x="453976" y="1819196"/>
                  <a:pt x="452527" y="1816517"/>
                  <a:pt x="451141" y="1813789"/>
                </a:cubicBezTo>
                <a:lnTo>
                  <a:pt x="470387" y="1793549"/>
                </a:lnTo>
                <a:lnTo>
                  <a:pt x="426898" y="1814030"/>
                </a:lnTo>
                <a:lnTo>
                  <a:pt x="400870" y="1770188"/>
                </a:lnTo>
                <a:lnTo>
                  <a:pt x="319068" y="1803158"/>
                </a:lnTo>
                <a:cubicBezTo>
                  <a:pt x="312505" y="1793797"/>
                  <a:pt x="306408" y="1784112"/>
                  <a:pt x="301326" y="1773788"/>
                </a:cubicBezTo>
                <a:lnTo>
                  <a:pt x="379878" y="1711926"/>
                </a:lnTo>
                <a:cubicBezTo>
                  <a:pt x="369577" y="1696292"/>
                  <a:pt x="361745" y="1679240"/>
                  <a:pt x="356559" y="1660890"/>
                </a:cubicBezTo>
                <a:lnTo>
                  <a:pt x="360149" y="1658274"/>
                </a:lnTo>
                <a:lnTo>
                  <a:pt x="351915" y="1640518"/>
                </a:lnTo>
                <a:lnTo>
                  <a:pt x="338552" y="1643779"/>
                </a:lnTo>
                <a:lnTo>
                  <a:pt x="328994" y="1616243"/>
                </a:lnTo>
                <a:lnTo>
                  <a:pt x="231520" y="1636901"/>
                </a:lnTo>
                <a:lnTo>
                  <a:pt x="216146" y="1602114"/>
                </a:lnTo>
                <a:lnTo>
                  <a:pt x="259658" y="1579429"/>
                </a:lnTo>
                <a:lnTo>
                  <a:pt x="235969" y="1585236"/>
                </a:lnTo>
                <a:lnTo>
                  <a:pt x="307465" y="1539989"/>
                </a:lnTo>
                <a:cubicBezTo>
                  <a:pt x="303197" y="1533494"/>
                  <a:pt x="301481" y="1526017"/>
                  <a:pt x="300231" y="1518370"/>
                </a:cubicBezTo>
                <a:lnTo>
                  <a:pt x="306336" y="1515000"/>
                </a:lnTo>
                <a:lnTo>
                  <a:pt x="304004" y="1504952"/>
                </a:lnTo>
                <a:lnTo>
                  <a:pt x="301214" y="1505261"/>
                </a:lnTo>
                <a:lnTo>
                  <a:pt x="290265" y="1475890"/>
                </a:lnTo>
                <a:lnTo>
                  <a:pt x="287435" y="1458123"/>
                </a:lnTo>
                <a:lnTo>
                  <a:pt x="174375" y="1462496"/>
                </a:lnTo>
                <a:lnTo>
                  <a:pt x="166184" y="1423767"/>
                </a:lnTo>
                <a:lnTo>
                  <a:pt x="304515" y="1380555"/>
                </a:lnTo>
                <a:lnTo>
                  <a:pt x="265578" y="1380425"/>
                </a:lnTo>
                <a:lnTo>
                  <a:pt x="260923" y="1361894"/>
                </a:lnTo>
                <a:lnTo>
                  <a:pt x="206648" y="1362480"/>
                </a:lnTo>
                <a:lnTo>
                  <a:pt x="257568" y="1343377"/>
                </a:lnTo>
                <a:lnTo>
                  <a:pt x="256338" y="1318196"/>
                </a:lnTo>
                <a:lnTo>
                  <a:pt x="275427" y="1312182"/>
                </a:lnTo>
                <a:lnTo>
                  <a:pt x="275217" y="1306467"/>
                </a:lnTo>
                <a:lnTo>
                  <a:pt x="263103" y="1305392"/>
                </a:lnTo>
                <a:lnTo>
                  <a:pt x="262427" y="1297053"/>
                </a:lnTo>
                <a:lnTo>
                  <a:pt x="147003" y="1281872"/>
                </a:lnTo>
                <a:cubicBezTo>
                  <a:pt x="145825" y="1269027"/>
                  <a:pt x="145280" y="1256177"/>
                  <a:pt x="146085" y="1243322"/>
                </a:cubicBezTo>
                <a:lnTo>
                  <a:pt x="265795" y="1227576"/>
                </a:lnTo>
                <a:cubicBezTo>
                  <a:pt x="265565" y="1219797"/>
                  <a:pt x="266354" y="1212082"/>
                  <a:pt x="268703" y="1204451"/>
                </a:cubicBezTo>
                <a:lnTo>
                  <a:pt x="337773" y="1194248"/>
                </a:lnTo>
                <a:lnTo>
                  <a:pt x="249391" y="1176035"/>
                </a:lnTo>
                <a:lnTo>
                  <a:pt x="250373" y="1140738"/>
                </a:lnTo>
                <a:lnTo>
                  <a:pt x="215022" y="1132509"/>
                </a:lnTo>
                <a:lnTo>
                  <a:pt x="250430" y="1127623"/>
                </a:lnTo>
                <a:lnTo>
                  <a:pt x="152721" y="1097101"/>
                </a:lnTo>
                <a:lnTo>
                  <a:pt x="156251" y="1061875"/>
                </a:lnTo>
                <a:lnTo>
                  <a:pt x="267824" y="1066191"/>
                </a:lnTo>
                <a:cubicBezTo>
                  <a:pt x="266785" y="1057092"/>
                  <a:pt x="268581" y="1048409"/>
                  <a:pt x="270849" y="1039814"/>
                </a:cubicBezTo>
                <a:lnTo>
                  <a:pt x="291783" y="1039408"/>
                </a:lnTo>
                <a:cubicBezTo>
                  <a:pt x="291589" y="1029524"/>
                  <a:pt x="294258" y="1020282"/>
                  <a:pt x="297488" y="1011203"/>
                </a:cubicBezTo>
                <a:lnTo>
                  <a:pt x="373984" y="1015649"/>
                </a:lnTo>
                <a:lnTo>
                  <a:pt x="272149" y="972306"/>
                </a:lnTo>
                <a:lnTo>
                  <a:pt x="276213" y="954276"/>
                </a:lnTo>
                <a:lnTo>
                  <a:pt x="191008" y="909852"/>
                </a:lnTo>
                <a:lnTo>
                  <a:pt x="199748" y="881439"/>
                </a:lnTo>
                <a:lnTo>
                  <a:pt x="307840" y="904347"/>
                </a:lnTo>
                <a:lnTo>
                  <a:pt x="303690" y="902159"/>
                </a:lnTo>
                <a:cubicBezTo>
                  <a:pt x="307086" y="881374"/>
                  <a:pt x="313757" y="861640"/>
                  <a:pt x="323055" y="842926"/>
                </a:cubicBezTo>
                <a:lnTo>
                  <a:pt x="353491" y="848442"/>
                </a:lnTo>
                <a:cubicBezTo>
                  <a:pt x="354808" y="840467"/>
                  <a:pt x="358403" y="833548"/>
                  <a:pt x="362332" y="826800"/>
                </a:cubicBezTo>
                <a:lnTo>
                  <a:pt x="415430" y="841144"/>
                </a:lnTo>
                <a:lnTo>
                  <a:pt x="337630" y="779875"/>
                </a:lnTo>
                <a:lnTo>
                  <a:pt x="333560" y="777087"/>
                </a:lnTo>
                <a:lnTo>
                  <a:pt x="333698" y="776776"/>
                </a:lnTo>
                <a:lnTo>
                  <a:pt x="265672" y="723204"/>
                </a:lnTo>
                <a:lnTo>
                  <a:pt x="275719" y="704443"/>
                </a:lnTo>
                <a:lnTo>
                  <a:pt x="352355" y="735331"/>
                </a:lnTo>
                <a:cubicBezTo>
                  <a:pt x="353406" y="729543"/>
                  <a:pt x="356239" y="724731"/>
                  <a:pt x="359251" y="720013"/>
                </a:cubicBezTo>
                <a:lnTo>
                  <a:pt x="394778" y="730783"/>
                </a:lnTo>
                <a:lnTo>
                  <a:pt x="342155" y="686200"/>
                </a:lnTo>
                <a:lnTo>
                  <a:pt x="388064" y="702396"/>
                </a:lnTo>
                <a:cubicBezTo>
                  <a:pt x="393500" y="686911"/>
                  <a:pt x="402044" y="673050"/>
                  <a:pt x="412208" y="660207"/>
                </a:cubicBezTo>
                <a:lnTo>
                  <a:pt x="449664" y="675067"/>
                </a:lnTo>
                <a:cubicBezTo>
                  <a:pt x="452025" y="668633"/>
                  <a:pt x="456165" y="663538"/>
                  <a:pt x="460528" y="658623"/>
                </a:cubicBezTo>
                <a:lnTo>
                  <a:pt x="494429" y="675815"/>
                </a:lnTo>
                <a:lnTo>
                  <a:pt x="380862" y="542712"/>
                </a:lnTo>
                <a:lnTo>
                  <a:pt x="387291" y="534795"/>
                </a:lnTo>
                <a:lnTo>
                  <a:pt x="448665" y="573667"/>
                </a:lnTo>
                <a:cubicBezTo>
                  <a:pt x="453090" y="563437"/>
                  <a:pt x="460093" y="555105"/>
                  <a:pt x="467763" y="547309"/>
                </a:cubicBezTo>
                <a:lnTo>
                  <a:pt x="517615" y="574096"/>
                </a:lnTo>
                <a:lnTo>
                  <a:pt x="493540" y="545040"/>
                </a:lnTo>
                <a:lnTo>
                  <a:pt x="497026" y="541104"/>
                </a:lnTo>
                <a:lnTo>
                  <a:pt x="456028" y="487016"/>
                </a:lnTo>
                <a:lnTo>
                  <a:pt x="512385" y="523748"/>
                </a:lnTo>
                <a:cubicBezTo>
                  <a:pt x="517940" y="513697"/>
                  <a:pt x="525934" y="505787"/>
                  <a:pt x="534671" y="498569"/>
                </a:cubicBezTo>
                <a:lnTo>
                  <a:pt x="575776" y="525232"/>
                </a:lnTo>
                <a:cubicBezTo>
                  <a:pt x="578846" y="520104"/>
                  <a:pt x="583271" y="516514"/>
                  <a:pt x="587857" y="513111"/>
                </a:cubicBezTo>
                <a:lnTo>
                  <a:pt x="629961" y="546672"/>
                </a:lnTo>
                <a:lnTo>
                  <a:pt x="561156" y="441322"/>
                </a:lnTo>
                <a:lnTo>
                  <a:pt x="570077" y="433204"/>
                </a:lnTo>
                <a:lnTo>
                  <a:pt x="544143" y="385441"/>
                </a:lnTo>
                <a:lnTo>
                  <a:pt x="582664" y="421749"/>
                </a:lnTo>
                <a:cubicBezTo>
                  <a:pt x="589143" y="412485"/>
                  <a:pt x="597805" y="405621"/>
                  <a:pt x="607107" y="399504"/>
                </a:cubicBezTo>
                <a:lnTo>
                  <a:pt x="658243" y="441744"/>
                </a:lnTo>
                <a:lnTo>
                  <a:pt x="636308" y="401253"/>
                </a:lnTo>
                <a:lnTo>
                  <a:pt x="638732" y="399442"/>
                </a:lnTo>
                <a:lnTo>
                  <a:pt x="603654" y="326054"/>
                </a:lnTo>
                <a:lnTo>
                  <a:pt x="607089" y="323693"/>
                </a:lnTo>
                <a:lnTo>
                  <a:pt x="662688" y="381530"/>
                </a:lnTo>
                <a:cubicBezTo>
                  <a:pt x="669035" y="373869"/>
                  <a:pt x="677212" y="368706"/>
                  <a:pt x="685869" y="364197"/>
                </a:cubicBezTo>
                <a:lnTo>
                  <a:pt x="726718" y="403991"/>
                </a:lnTo>
                <a:cubicBezTo>
                  <a:pt x="730233" y="400046"/>
                  <a:pt x="734698" y="397782"/>
                  <a:pt x="739272" y="395703"/>
                </a:cubicBezTo>
                <a:lnTo>
                  <a:pt x="763797" y="424986"/>
                </a:lnTo>
                <a:lnTo>
                  <a:pt x="718757" y="313702"/>
                </a:lnTo>
                <a:lnTo>
                  <a:pt x="756772" y="291289"/>
                </a:lnTo>
                <a:lnTo>
                  <a:pt x="755822" y="287960"/>
                </a:lnTo>
                <a:lnTo>
                  <a:pt x="757752" y="290710"/>
                </a:lnTo>
                <a:cubicBezTo>
                  <a:pt x="761835" y="286515"/>
                  <a:pt x="766886" y="284277"/>
                  <a:pt x="772070" y="282268"/>
                </a:cubicBezTo>
                <a:lnTo>
                  <a:pt x="800358" y="316939"/>
                </a:lnTo>
                <a:lnTo>
                  <a:pt x="775009" y="221199"/>
                </a:lnTo>
                <a:cubicBezTo>
                  <a:pt x="779195" y="219031"/>
                  <a:pt x="783438" y="216970"/>
                  <a:pt x="787930" y="215416"/>
                </a:cubicBezTo>
                <a:lnTo>
                  <a:pt x="826738" y="278166"/>
                </a:lnTo>
                <a:cubicBezTo>
                  <a:pt x="836600" y="270422"/>
                  <a:pt x="848041" y="265766"/>
                  <a:pt x="860066" y="262330"/>
                </a:cubicBezTo>
                <a:lnTo>
                  <a:pt x="896827" y="315774"/>
                </a:lnTo>
                <a:cubicBezTo>
                  <a:pt x="900536" y="312941"/>
                  <a:pt x="904772" y="311846"/>
                  <a:pt x="909068" y="310919"/>
                </a:cubicBezTo>
                <a:lnTo>
                  <a:pt x="919101" y="329278"/>
                </a:lnTo>
                <a:lnTo>
                  <a:pt x="897986" y="220364"/>
                </a:lnTo>
                <a:lnTo>
                  <a:pt x="954456" y="200850"/>
                </a:lnTo>
                <a:lnTo>
                  <a:pt x="950402" y="153055"/>
                </a:lnTo>
                <a:close/>
                <a:moveTo>
                  <a:pt x="1326408" y="0"/>
                </a:moveTo>
                <a:lnTo>
                  <a:pt x="1326454" y="5588"/>
                </a:lnTo>
                <a:lnTo>
                  <a:pt x="1325029" y="5609"/>
                </a:lnTo>
                <a:close/>
                <a:moveTo>
                  <a:pt x="1133993" y="14354"/>
                </a:moveTo>
                <a:lnTo>
                  <a:pt x="1134306" y="16092"/>
                </a:lnTo>
                <a:lnTo>
                  <a:pt x="1133849" y="16144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52000"/>
            </a:schemeClr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F2</a:t>
            </a: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柔化边缘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磅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透明度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自调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5" name="矩形 134"/>
          <p:cNvSpPr/>
          <p:nvPr/>
        </p:nvSpPr>
        <p:spPr>
          <a:xfrm>
            <a:off x="1547664" y="3706847"/>
            <a:ext cx="2202663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复制</a:t>
            </a:r>
            <a:r>
              <a:rPr lang="zh-CN" altLang="en-US" sz="16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两次，</a:t>
            </a:r>
            <a:r>
              <a:rPr lang="zh-CN" altLang="en-US" sz="1600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调整</a:t>
            </a:r>
            <a:r>
              <a:rPr lang="en-US" altLang="zh-CN" sz="16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F</a:t>
            </a:r>
            <a:r>
              <a:rPr lang="en-US" altLang="zh-CN" sz="1600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600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600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6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的大小和位置</a:t>
            </a:r>
            <a:endParaRPr lang="en-US" altLang="zh-CN" sz="1600" dirty="0">
              <a:gradFill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0"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8" name="矩形 167"/>
          <p:cNvSpPr/>
          <p:nvPr/>
        </p:nvSpPr>
        <p:spPr>
          <a:xfrm>
            <a:off x="5406560" y="3706847"/>
            <a:ext cx="1723809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组合，完成</a:t>
            </a:r>
            <a:endParaRPr lang="en-US" altLang="zh-CN" sz="1600" dirty="0">
              <a:gradFill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0"/>
              </a:gra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2" name="直接连接符 71"/>
          <p:cNvCxnSpPr/>
          <p:nvPr/>
        </p:nvCxnSpPr>
        <p:spPr>
          <a:xfrm flipV="1">
            <a:off x="395536" y="4577786"/>
            <a:ext cx="6933006" cy="3542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矩形 72"/>
          <p:cNvSpPr/>
          <p:nvPr/>
        </p:nvSpPr>
        <p:spPr>
          <a:xfrm>
            <a:off x="467544" y="4725144"/>
            <a:ext cx="660648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PS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：前页其实已经基本完成了。这页的步骤主要是加强效果。</a:t>
            </a:r>
            <a:endParaRPr lang="en-US" altLang="zh-CN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由于</a:t>
            </a:r>
            <a:r>
              <a:rPr lang="zh-CN" altLang="en-US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做完的墨滴顶点数已经非常庞大了，</a:t>
            </a:r>
            <a:r>
              <a:rPr lang="zh-CN" altLang="en-US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所以不要</a:t>
            </a:r>
            <a:r>
              <a:rPr lang="zh-CN" altLang="en-US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添加三维格式</a:t>
            </a:r>
            <a:r>
              <a:rPr lang="zh-CN" altLang="en-US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这样</a:t>
            </a:r>
            <a:r>
              <a:rPr lang="zh-CN" altLang="en-US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容易</a:t>
            </a:r>
            <a:r>
              <a:rPr lang="zh-CN" altLang="en-US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导致</a:t>
            </a:r>
            <a:r>
              <a:rPr lang="en-US" altLang="zh-CN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程序崩溃。</a:t>
            </a:r>
            <a:r>
              <a:rPr lang="zh-CN" altLang="en-US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囧</a:t>
            </a:r>
            <a:endParaRPr lang="en-US" altLang="zh-CN" dirty="0" smtClean="0">
              <a:gradFill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0"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2" name="右箭头 1"/>
          <p:cNvSpPr/>
          <p:nvPr/>
        </p:nvSpPr>
        <p:spPr>
          <a:xfrm>
            <a:off x="4283968" y="2311602"/>
            <a:ext cx="487638" cy="325310"/>
          </a:xfrm>
          <a:custGeom>
            <a:avLst/>
            <a:gdLst>
              <a:gd name="connsiteX0" fmla="*/ 0 w 6367404"/>
              <a:gd name="connsiteY0" fmla="*/ 788487 h 3153948"/>
              <a:gd name="connsiteX1" fmla="*/ 4790430 w 6367404"/>
              <a:gd name="connsiteY1" fmla="*/ 788487 h 3153948"/>
              <a:gd name="connsiteX2" fmla="*/ 4790430 w 6367404"/>
              <a:gd name="connsiteY2" fmla="*/ 0 h 3153948"/>
              <a:gd name="connsiteX3" fmla="*/ 6367404 w 6367404"/>
              <a:gd name="connsiteY3" fmla="*/ 1576974 h 3153948"/>
              <a:gd name="connsiteX4" fmla="*/ 4790430 w 6367404"/>
              <a:gd name="connsiteY4" fmla="*/ 3153948 h 3153948"/>
              <a:gd name="connsiteX5" fmla="*/ 4790430 w 6367404"/>
              <a:gd name="connsiteY5" fmla="*/ 2365461 h 3153948"/>
              <a:gd name="connsiteX6" fmla="*/ 0 w 6367404"/>
              <a:gd name="connsiteY6" fmla="*/ 2365461 h 3153948"/>
              <a:gd name="connsiteX7" fmla="*/ 0 w 6367404"/>
              <a:gd name="connsiteY7" fmla="*/ 788487 h 3153948"/>
              <a:gd name="connsiteX0" fmla="*/ 0 w 6367508"/>
              <a:gd name="connsiteY0" fmla="*/ 788487 h 3153948"/>
              <a:gd name="connsiteX1" fmla="*/ 4790430 w 6367508"/>
              <a:gd name="connsiteY1" fmla="*/ 788487 h 3153948"/>
              <a:gd name="connsiteX2" fmla="*/ 4790430 w 6367508"/>
              <a:gd name="connsiteY2" fmla="*/ 0 h 3153948"/>
              <a:gd name="connsiteX3" fmla="*/ 6367404 w 6367508"/>
              <a:gd name="connsiteY3" fmla="*/ 1576974 h 3153948"/>
              <a:gd name="connsiteX4" fmla="*/ 4790430 w 6367508"/>
              <a:gd name="connsiteY4" fmla="*/ 3153948 h 3153948"/>
              <a:gd name="connsiteX5" fmla="*/ 4790430 w 6367508"/>
              <a:gd name="connsiteY5" fmla="*/ 2365461 h 3153948"/>
              <a:gd name="connsiteX6" fmla="*/ 0 w 6367508"/>
              <a:gd name="connsiteY6" fmla="*/ 2365461 h 3153948"/>
              <a:gd name="connsiteX7" fmla="*/ 0 w 6367508"/>
              <a:gd name="connsiteY7" fmla="*/ 788487 h 3153948"/>
              <a:gd name="connsiteX0" fmla="*/ 215152 w 6582660"/>
              <a:gd name="connsiteY0" fmla="*/ 788487 h 3153948"/>
              <a:gd name="connsiteX1" fmla="*/ 5005582 w 6582660"/>
              <a:gd name="connsiteY1" fmla="*/ 788487 h 3153948"/>
              <a:gd name="connsiteX2" fmla="*/ 5005582 w 6582660"/>
              <a:gd name="connsiteY2" fmla="*/ 0 h 3153948"/>
              <a:gd name="connsiteX3" fmla="*/ 6582556 w 6582660"/>
              <a:gd name="connsiteY3" fmla="*/ 1576974 h 3153948"/>
              <a:gd name="connsiteX4" fmla="*/ 5005582 w 6582660"/>
              <a:gd name="connsiteY4" fmla="*/ 3153948 h 3153948"/>
              <a:gd name="connsiteX5" fmla="*/ 5005582 w 6582660"/>
              <a:gd name="connsiteY5" fmla="*/ 2365461 h 3153948"/>
              <a:gd name="connsiteX6" fmla="*/ 215152 w 6582660"/>
              <a:gd name="connsiteY6" fmla="*/ 2365461 h 3153948"/>
              <a:gd name="connsiteX7" fmla="*/ 215152 w 6582660"/>
              <a:gd name="connsiteY7" fmla="*/ 788487 h 3153948"/>
              <a:gd name="connsiteX0" fmla="*/ 338326 w 6705834"/>
              <a:gd name="connsiteY0" fmla="*/ 788487 h 3153948"/>
              <a:gd name="connsiteX1" fmla="*/ 5128756 w 6705834"/>
              <a:gd name="connsiteY1" fmla="*/ 788487 h 3153948"/>
              <a:gd name="connsiteX2" fmla="*/ 5128756 w 6705834"/>
              <a:gd name="connsiteY2" fmla="*/ 0 h 3153948"/>
              <a:gd name="connsiteX3" fmla="*/ 6705730 w 6705834"/>
              <a:gd name="connsiteY3" fmla="*/ 1576974 h 3153948"/>
              <a:gd name="connsiteX4" fmla="*/ 5128756 w 6705834"/>
              <a:gd name="connsiteY4" fmla="*/ 3153948 h 3153948"/>
              <a:gd name="connsiteX5" fmla="*/ 5128756 w 6705834"/>
              <a:gd name="connsiteY5" fmla="*/ 2365461 h 3153948"/>
              <a:gd name="connsiteX6" fmla="*/ 338326 w 6705834"/>
              <a:gd name="connsiteY6" fmla="*/ 2365461 h 3153948"/>
              <a:gd name="connsiteX7" fmla="*/ 338326 w 6705834"/>
              <a:gd name="connsiteY7" fmla="*/ 788487 h 3153948"/>
              <a:gd name="connsiteX0" fmla="*/ 338326 w 6705811"/>
              <a:gd name="connsiteY0" fmla="*/ 788569 h 3154030"/>
              <a:gd name="connsiteX1" fmla="*/ 5128756 w 6705811"/>
              <a:gd name="connsiteY1" fmla="*/ 788569 h 3154030"/>
              <a:gd name="connsiteX2" fmla="*/ 5128756 w 6705811"/>
              <a:gd name="connsiteY2" fmla="*/ 82 h 3154030"/>
              <a:gd name="connsiteX3" fmla="*/ 6705730 w 6705811"/>
              <a:gd name="connsiteY3" fmla="*/ 1577056 h 3154030"/>
              <a:gd name="connsiteX4" fmla="*/ 5128756 w 6705811"/>
              <a:gd name="connsiteY4" fmla="*/ 3154030 h 3154030"/>
              <a:gd name="connsiteX5" fmla="*/ 5128756 w 6705811"/>
              <a:gd name="connsiteY5" fmla="*/ 2365543 h 3154030"/>
              <a:gd name="connsiteX6" fmla="*/ 338326 w 6705811"/>
              <a:gd name="connsiteY6" fmla="*/ 2365543 h 3154030"/>
              <a:gd name="connsiteX7" fmla="*/ 338326 w 6705811"/>
              <a:gd name="connsiteY7" fmla="*/ 788569 h 3154030"/>
              <a:gd name="connsiteX0" fmla="*/ 338326 w 6705811"/>
              <a:gd name="connsiteY0" fmla="*/ 788569 h 3154030"/>
              <a:gd name="connsiteX1" fmla="*/ 5128756 w 6705811"/>
              <a:gd name="connsiteY1" fmla="*/ 788569 h 3154030"/>
              <a:gd name="connsiteX2" fmla="*/ 5128756 w 6705811"/>
              <a:gd name="connsiteY2" fmla="*/ 82 h 3154030"/>
              <a:gd name="connsiteX3" fmla="*/ 6705730 w 6705811"/>
              <a:gd name="connsiteY3" fmla="*/ 1577056 h 3154030"/>
              <a:gd name="connsiteX4" fmla="*/ 5128756 w 6705811"/>
              <a:gd name="connsiteY4" fmla="*/ 3154030 h 3154030"/>
              <a:gd name="connsiteX5" fmla="*/ 5128756 w 6705811"/>
              <a:gd name="connsiteY5" fmla="*/ 2365543 h 3154030"/>
              <a:gd name="connsiteX6" fmla="*/ 338326 w 6705811"/>
              <a:gd name="connsiteY6" fmla="*/ 2365543 h 3154030"/>
              <a:gd name="connsiteX7" fmla="*/ 338326 w 6705811"/>
              <a:gd name="connsiteY7" fmla="*/ 788569 h 3154030"/>
              <a:gd name="connsiteX0" fmla="*/ 338326 w 6705811"/>
              <a:gd name="connsiteY0" fmla="*/ 788569 h 3154112"/>
              <a:gd name="connsiteX1" fmla="*/ 5128756 w 6705811"/>
              <a:gd name="connsiteY1" fmla="*/ 788569 h 3154112"/>
              <a:gd name="connsiteX2" fmla="*/ 5128756 w 6705811"/>
              <a:gd name="connsiteY2" fmla="*/ 82 h 3154112"/>
              <a:gd name="connsiteX3" fmla="*/ 6705730 w 6705811"/>
              <a:gd name="connsiteY3" fmla="*/ 1577056 h 3154112"/>
              <a:gd name="connsiteX4" fmla="*/ 5128756 w 6705811"/>
              <a:gd name="connsiteY4" fmla="*/ 3154030 h 3154112"/>
              <a:gd name="connsiteX5" fmla="*/ 5128756 w 6705811"/>
              <a:gd name="connsiteY5" fmla="*/ 2365543 h 3154112"/>
              <a:gd name="connsiteX6" fmla="*/ 338326 w 6705811"/>
              <a:gd name="connsiteY6" fmla="*/ 2365543 h 3154112"/>
              <a:gd name="connsiteX7" fmla="*/ 338326 w 6705811"/>
              <a:gd name="connsiteY7" fmla="*/ 788569 h 3154112"/>
              <a:gd name="connsiteX0" fmla="*/ 338326 w 6705811"/>
              <a:gd name="connsiteY0" fmla="*/ 788569 h 3155430"/>
              <a:gd name="connsiteX1" fmla="*/ 5128756 w 6705811"/>
              <a:gd name="connsiteY1" fmla="*/ 788569 h 3155430"/>
              <a:gd name="connsiteX2" fmla="*/ 5128756 w 6705811"/>
              <a:gd name="connsiteY2" fmla="*/ 82 h 3155430"/>
              <a:gd name="connsiteX3" fmla="*/ 6705730 w 6705811"/>
              <a:gd name="connsiteY3" fmla="*/ 1577056 h 3155430"/>
              <a:gd name="connsiteX4" fmla="*/ 5128756 w 6705811"/>
              <a:gd name="connsiteY4" fmla="*/ 3154030 h 3155430"/>
              <a:gd name="connsiteX5" fmla="*/ 5128756 w 6705811"/>
              <a:gd name="connsiteY5" fmla="*/ 2365543 h 3155430"/>
              <a:gd name="connsiteX6" fmla="*/ 338326 w 6705811"/>
              <a:gd name="connsiteY6" fmla="*/ 2365543 h 3155430"/>
              <a:gd name="connsiteX7" fmla="*/ 338326 w 6705811"/>
              <a:gd name="connsiteY7" fmla="*/ 788569 h 3155430"/>
              <a:gd name="connsiteX0" fmla="*/ 573213 w 6940698"/>
              <a:gd name="connsiteY0" fmla="*/ 788569 h 3155430"/>
              <a:gd name="connsiteX1" fmla="*/ 5363643 w 6940698"/>
              <a:gd name="connsiteY1" fmla="*/ 788569 h 3155430"/>
              <a:gd name="connsiteX2" fmla="*/ 5363643 w 6940698"/>
              <a:gd name="connsiteY2" fmla="*/ 82 h 3155430"/>
              <a:gd name="connsiteX3" fmla="*/ 6940617 w 6940698"/>
              <a:gd name="connsiteY3" fmla="*/ 1577056 h 3155430"/>
              <a:gd name="connsiteX4" fmla="*/ 5363643 w 6940698"/>
              <a:gd name="connsiteY4" fmla="*/ 3154030 h 3155430"/>
              <a:gd name="connsiteX5" fmla="*/ 5363643 w 6940698"/>
              <a:gd name="connsiteY5" fmla="*/ 2365543 h 3155430"/>
              <a:gd name="connsiteX6" fmla="*/ 573213 w 6940698"/>
              <a:gd name="connsiteY6" fmla="*/ 2365543 h 3155430"/>
              <a:gd name="connsiteX7" fmla="*/ 573213 w 6940698"/>
              <a:gd name="connsiteY7" fmla="*/ 788569 h 3155430"/>
              <a:gd name="connsiteX0" fmla="*/ 822329 w 7189814"/>
              <a:gd name="connsiteY0" fmla="*/ 788569 h 3155430"/>
              <a:gd name="connsiteX1" fmla="*/ 5612759 w 7189814"/>
              <a:gd name="connsiteY1" fmla="*/ 788569 h 3155430"/>
              <a:gd name="connsiteX2" fmla="*/ 5612759 w 7189814"/>
              <a:gd name="connsiteY2" fmla="*/ 82 h 3155430"/>
              <a:gd name="connsiteX3" fmla="*/ 7189733 w 7189814"/>
              <a:gd name="connsiteY3" fmla="*/ 1577056 h 3155430"/>
              <a:gd name="connsiteX4" fmla="*/ 5612759 w 7189814"/>
              <a:gd name="connsiteY4" fmla="*/ 3154030 h 3155430"/>
              <a:gd name="connsiteX5" fmla="*/ 5612759 w 7189814"/>
              <a:gd name="connsiteY5" fmla="*/ 2365543 h 3155430"/>
              <a:gd name="connsiteX6" fmla="*/ 822329 w 7189814"/>
              <a:gd name="connsiteY6" fmla="*/ 2365543 h 3155430"/>
              <a:gd name="connsiteX7" fmla="*/ 822329 w 7189814"/>
              <a:gd name="connsiteY7" fmla="*/ 788569 h 3155430"/>
              <a:gd name="connsiteX0" fmla="*/ 2110600 w 6456371"/>
              <a:gd name="connsiteY0" fmla="*/ 788571 h 3155430"/>
              <a:gd name="connsiteX1" fmla="*/ 4879316 w 6456371"/>
              <a:gd name="connsiteY1" fmla="*/ 788569 h 3155430"/>
              <a:gd name="connsiteX2" fmla="*/ 4879316 w 6456371"/>
              <a:gd name="connsiteY2" fmla="*/ 82 h 3155430"/>
              <a:gd name="connsiteX3" fmla="*/ 6456290 w 6456371"/>
              <a:gd name="connsiteY3" fmla="*/ 1577056 h 3155430"/>
              <a:gd name="connsiteX4" fmla="*/ 4879316 w 6456371"/>
              <a:gd name="connsiteY4" fmla="*/ 3154030 h 3155430"/>
              <a:gd name="connsiteX5" fmla="*/ 4879316 w 6456371"/>
              <a:gd name="connsiteY5" fmla="*/ 2365543 h 3155430"/>
              <a:gd name="connsiteX6" fmla="*/ 88886 w 6456371"/>
              <a:gd name="connsiteY6" fmla="*/ 2365543 h 3155430"/>
              <a:gd name="connsiteX7" fmla="*/ 2110600 w 6456371"/>
              <a:gd name="connsiteY7" fmla="*/ 788571 h 3155430"/>
              <a:gd name="connsiteX0" fmla="*/ 384207 w 4729978"/>
              <a:gd name="connsiteY0" fmla="*/ 788571 h 3155430"/>
              <a:gd name="connsiteX1" fmla="*/ 3152923 w 4729978"/>
              <a:gd name="connsiteY1" fmla="*/ 788569 h 3155430"/>
              <a:gd name="connsiteX2" fmla="*/ 3152923 w 4729978"/>
              <a:gd name="connsiteY2" fmla="*/ 82 h 3155430"/>
              <a:gd name="connsiteX3" fmla="*/ 4729897 w 4729978"/>
              <a:gd name="connsiteY3" fmla="*/ 1577056 h 3155430"/>
              <a:gd name="connsiteX4" fmla="*/ 3152923 w 4729978"/>
              <a:gd name="connsiteY4" fmla="*/ 3154030 h 3155430"/>
              <a:gd name="connsiteX5" fmla="*/ 3152923 w 4729978"/>
              <a:gd name="connsiteY5" fmla="*/ 2365543 h 3155430"/>
              <a:gd name="connsiteX6" fmla="*/ 318986 w 4729978"/>
              <a:gd name="connsiteY6" fmla="*/ 2430761 h 3155430"/>
              <a:gd name="connsiteX7" fmla="*/ 384207 w 4729978"/>
              <a:gd name="connsiteY7" fmla="*/ 788571 h 3155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29978" h="3155430">
                <a:moveTo>
                  <a:pt x="384207" y="788571"/>
                </a:moveTo>
                <a:cubicBezTo>
                  <a:pt x="856530" y="514872"/>
                  <a:pt x="1556113" y="788569"/>
                  <a:pt x="3152923" y="788569"/>
                </a:cubicBezTo>
                <a:cubicBezTo>
                  <a:pt x="3152923" y="525740"/>
                  <a:pt x="2897429" y="7416"/>
                  <a:pt x="3152923" y="82"/>
                </a:cubicBezTo>
                <a:cubicBezTo>
                  <a:pt x="3369299" y="-12142"/>
                  <a:pt x="4742121" y="1333786"/>
                  <a:pt x="4729897" y="1577056"/>
                </a:cubicBezTo>
                <a:cubicBezTo>
                  <a:pt x="4717673" y="1820326"/>
                  <a:pt x="3396193" y="3166254"/>
                  <a:pt x="3152923" y="3154030"/>
                </a:cubicBezTo>
                <a:cubicBezTo>
                  <a:pt x="2897429" y="3187037"/>
                  <a:pt x="3152923" y="2628372"/>
                  <a:pt x="3152923" y="2365543"/>
                </a:cubicBezTo>
                <a:cubicBezTo>
                  <a:pt x="1556113" y="2365543"/>
                  <a:pt x="780439" y="2693590"/>
                  <a:pt x="318986" y="2430761"/>
                </a:cubicBezTo>
                <a:cubicBezTo>
                  <a:pt x="-142467" y="2167932"/>
                  <a:pt x="-88116" y="1062270"/>
                  <a:pt x="384207" y="78857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33" name="三十二角星 75"/>
          <p:cNvSpPr/>
          <p:nvPr/>
        </p:nvSpPr>
        <p:spPr>
          <a:xfrm rot="895006">
            <a:off x="858222" y="692138"/>
            <a:ext cx="1610958" cy="1607984"/>
          </a:xfrm>
          <a:custGeom>
            <a:avLst/>
            <a:gdLst/>
            <a:ahLst/>
            <a:cxnLst/>
            <a:rect l="l" t="t" r="r" b="b"/>
            <a:pathLst>
              <a:path w="2307819" h="2303558">
                <a:moveTo>
                  <a:pt x="265507" y="2008325"/>
                </a:moveTo>
                <a:lnTo>
                  <a:pt x="265539" y="2008360"/>
                </a:lnTo>
                <a:lnTo>
                  <a:pt x="265407" y="2008444"/>
                </a:lnTo>
                <a:close/>
                <a:moveTo>
                  <a:pt x="132163" y="1833612"/>
                </a:moveTo>
                <a:lnTo>
                  <a:pt x="135555" y="1839559"/>
                </a:lnTo>
                <a:lnTo>
                  <a:pt x="113141" y="1848592"/>
                </a:lnTo>
                <a:close/>
                <a:moveTo>
                  <a:pt x="0" y="858858"/>
                </a:moveTo>
                <a:lnTo>
                  <a:pt x="12634" y="861535"/>
                </a:lnTo>
                <a:lnTo>
                  <a:pt x="11601" y="864906"/>
                </a:lnTo>
                <a:close/>
                <a:moveTo>
                  <a:pt x="877856" y="146453"/>
                </a:moveTo>
                <a:lnTo>
                  <a:pt x="901950" y="210738"/>
                </a:lnTo>
                <a:lnTo>
                  <a:pt x="926498" y="201360"/>
                </a:lnTo>
                <a:cubicBezTo>
                  <a:pt x="936499" y="198664"/>
                  <a:pt x="946506" y="196127"/>
                  <a:pt x="957119" y="196363"/>
                </a:cubicBezTo>
                <a:lnTo>
                  <a:pt x="986350" y="264092"/>
                </a:lnTo>
                <a:cubicBezTo>
                  <a:pt x="989995" y="262281"/>
                  <a:pt x="993776" y="262127"/>
                  <a:pt x="997578" y="262110"/>
                </a:cubicBezTo>
                <a:lnTo>
                  <a:pt x="998364" y="264594"/>
                </a:lnTo>
                <a:lnTo>
                  <a:pt x="998486" y="165162"/>
                </a:lnTo>
                <a:lnTo>
                  <a:pt x="1028548" y="157381"/>
                </a:lnTo>
                <a:lnTo>
                  <a:pt x="1029235" y="157347"/>
                </a:lnTo>
                <a:lnTo>
                  <a:pt x="1032799" y="113254"/>
                </a:lnTo>
                <a:lnTo>
                  <a:pt x="1058056" y="110385"/>
                </a:lnTo>
                <a:lnTo>
                  <a:pt x="1075819" y="209193"/>
                </a:lnTo>
                <a:lnTo>
                  <a:pt x="1087459" y="247320"/>
                </a:lnTo>
                <a:lnTo>
                  <a:pt x="1088589" y="247255"/>
                </a:lnTo>
                <a:lnTo>
                  <a:pt x="1094946" y="173866"/>
                </a:lnTo>
                <a:cubicBezTo>
                  <a:pt x="1115256" y="168715"/>
                  <a:pt x="1135822" y="167361"/>
                  <a:pt x="1156395" y="168769"/>
                </a:cubicBezTo>
                <a:lnTo>
                  <a:pt x="1172925" y="245196"/>
                </a:lnTo>
                <a:lnTo>
                  <a:pt x="1208237" y="101568"/>
                </a:lnTo>
                <a:lnTo>
                  <a:pt x="1234042" y="101168"/>
                </a:lnTo>
                <a:lnTo>
                  <a:pt x="1234446" y="150179"/>
                </a:lnTo>
                <a:cubicBezTo>
                  <a:pt x="1243341" y="148291"/>
                  <a:pt x="1252056" y="149390"/>
                  <a:pt x="1260720" y="150992"/>
                </a:cubicBezTo>
                <a:lnTo>
                  <a:pt x="1270915" y="249255"/>
                </a:lnTo>
                <a:lnTo>
                  <a:pt x="1274561" y="249338"/>
                </a:lnTo>
                <a:lnTo>
                  <a:pt x="1296124" y="174519"/>
                </a:lnTo>
                <a:lnTo>
                  <a:pt x="1356375" y="181598"/>
                </a:lnTo>
                <a:lnTo>
                  <a:pt x="1383798" y="116900"/>
                </a:lnTo>
                <a:lnTo>
                  <a:pt x="1406274" y="120930"/>
                </a:lnTo>
                <a:lnTo>
                  <a:pt x="1397713" y="175964"/>
                </a:lnTo>
                <a:lnTo>
                  <a:pt x="1399052" y="172689"/>
                </a:lnTo>
                <a:cubicBezTo>
                  <a:pt x="1419894" y="174106"/>
                  <a:pt x="1439896" y="179200"/>
                  <a:pt x="1459136" y="186868"/>
                </a:cubicBezTo>
                <a:lnTo>
                  <a:pt x="1449690" y="292377"/>
                </a:lnTo>
                <a:lnTo>
                  <a:pt x="1452942" y="293430"/>
                </a:lnTo>
                <a:lnTo>
                  <a:pt x="1493325" y="214949"/>
                </a:lnTo>
                <a:lnTo>
                  <a:pt x="1519965" y="223872"/>
                </a:lnTo>
                <a:lnTo>
                  <a:pt x="1560588" y="159689"/>
                </a:lnTo>
                <a:lnTo>
                  <a:pt x="1575421" y="165408"/>
                </a:lnTo>
                <a:lnTo>
                  <a:pt x="1550500" y="242164"/>
                </a:lnTo>
                <a:lnTo>
                  <a:pt x="1537276" y="316896"/>
                </a:lnTo>
                <a:lnTo>
                  <a:pt x="1590773" y="235655"/>
                </a:lnTo>
                <a:cubicBezTo>
                  <a:pt x="1610823" y="241437"/>
                  <a:pt x="1629481" y="250420"/>
                  <a:pt x="1646840" y="261949"/>
                </a:cubicBezTo>
                <a:lnTo>
                  <a:pt x="1616316" y="367139"/>
                </a:lnTo>
                <a:lnTo>
                  <a:pt x="1617641" y="367894"/>
                </a:lnTo>
                <a:lnTo>
                  <a:pt x="1636708" y="346820"/>
                </a:lnTo>
                <a:lnTo>
                  <a:pt x="1679005" y="293501"/>
                </a:lnTo>
                <a:lnTo>
                  <a:pt x="1682884" y="295777"/>
                </a:lnTo>
                <a:lnTo>
                  <a:pt x="1736555" y="236450"/>
                </a:lnTo>
                <a:lnTo>
                  <a:pt x="1741239" y="238789"/>
                </a:lnTo>
                <a:lnTo>
                  <a:pt x="1705212" y="308867"/>
                </a:lnTo>
                <a:cubicBezTo>
                  <a:pt x="1715450" y="312110"/>
                  <a:pt x="1724121" y="318102"/>
                  <a:pt x="1732368" y="324789"/>
                </a:cubicBezTo>
                <a:lnTo>
                  <a:pt x="1703231" y="400028"/>
                </a:lnTo>
                <a:lnTo>
                  <a:pt x="1766894" y="335457"/>
                </a:lnTo>
                <a:cubicBezTo>
                  <a:pt x="1785273" y="345358"/>
                  <a:pt x="1801877" y="357864"/>
                  <a:pt x="1816563" y="372861"/>
                </a:cubicBezTo>
                <a:lnTo>
                  <a:pt x="1808831" y="387843"/>
                </a:lnTo>
                <a:lnTo>
                  <a:pt x="1811379" y="385441"/>
                </a:lnTo>
                <a:lnTo>
                  <a:pt x="1784935" y="434145"/>
                </a:lnTo>
                <a:lnTo>
                  <a:pt x="1774181" y="454981"/>
                </a:lnTo>
                <a:lnTo>
                  <a:pt x="1880325" y="373852"/>
                </a:lnTo>
                <a:lnTo>
                  <a:pt x="1851723" y="412166"/>
                </a:lnTo>
                <a:cubicBezTo>
                  <a:pt x="1867094" y="422002"/>
                  <a:pt x="1880477" y="434381"/>
                  <a:pt x="1892061" y="448745"/>
                </a:cubicBezTo>
                <a:lnTo>
                  <a:pt x="1848932" y="516865"/>
                </a:lnTo>
                <a:lnTo>
                  <a:pt x="1920776" y="468237"/>
                </a:lnTo>
                <a:cubicBezTo>
                  <a:pt x="1936688" y="481769"/>
                  <a:pt x="1950593" y="497306"/>
                  <a:pt x="1961910" y="515142"/>
                </a:cubicBezTo>
                <a:lnTo>
                  <a:pt x="1924027" y="562793"/>
                </a:lnTo>
                <a:lnTo>
                  <a:pt x="1996917" y="516629"/>
                </a:lnTo>
                <a:lnTo>
                  <a:pt x="1949596" y="572089"/>
                </a:lnTo>
                <a:lnTo>
                  <a:pt x="1964104" y="564994"/>
                </a:lnTo>
                <a:lnTo>
                  <a:pt x="1988203" y="551620"/>
                </a:lnTo>
                <a:cubicBezTo>
                  <a:pt x="2002743" y="566445"/>
                  <a:pt x="2015265" y="582997"/>
                  <a:pt x="2024815" y="601783"/>
                </a:cubicBezTo>
                <a:lnTo>
                  <a:pt x="1967485" y="662077"/>
                </a:lnTo>
                <a:lnTo>
                  <a:pt x="2046349" y="629077"/>
                </a:lnTo>
                <a:cubicBezTo>
                  <a:pt x="2059196" y="645573"/>
                  <a:pt x="2069851" y="663568"/>
                  <a:pt x="2077308" y="683461"/>
                </a:cubicBezTo>
                <a:lnTo>
                  <a:pt x="2027717" y="725437"/>
                </a:lnTo>
                <a:lnTo>
                  <a:pt x="2149181" y="676480"/>
                </a:lnTo>
                <a:lnTo>
                  <a:pt x="2086857" y="725563"/>
                </a:lnTo>
                <a:lnTo>
                  <a:pt x="2099256" y="721610"/>
                </a:lnTo>
                <a:cubicBezTo>
                  <a:pt x="2110695" y="738975"/>
                  <a:pt x="2119767" y="757708"/>
                  <a:pt x="2125456" y="778100"/>
                </a:cubicBezTo>
                <a:lnTo>
                  <a:pt x="2053547" y="828775"/>
                </a:lnTo>
                <a:lnTo>
                  <a:pt x="2138322" y="811883"/>
                </a:lnTo>
                <a:cubicBezTo>
                  <a:pt x="2147811" y="830567"/>
                  <a:pt x="2154799" y="850351"/>
                  <a:pt x="2158239" y="871412"/>
                </a:cubicBezTo>
                <a:lnTo>
                  <a:pt x="2130290" y="886840"/>
                </a:lnTo>
                <a:lnTo>
                  <a:pt x="2257868" y="859802"/>
                </a:lnTo>
                <a:lnTo>
                  <a:pt x="2258250" y="860983"/>
                </a:lnTo>
                <a:lnTo>
                  <a:pt x="2160647" y="911869"/>
                </a:lnTo>
                <a:lnTo>
                  <a:pt x="2174741" y="910310"/>
                </a:lnTo>
                <a:lnTo>
                  <a:pt x="2185691" y="939681"/>
                </a:lnTo>
                <a:cubicBezTo>
                  <a:pt x="2188355" y="949804"/>
                  <a:pt x="2190864" y="959930"/>
                  <a:pt x="2190628" y="970674"/>
                </a:cubicBezTo>
                <a:lnTo>
                  <a:pt x="2103818" y="1009058"/>
                </a:lnTo>
                <a:lnTo>
                  <a:pt x="2192892" y="1009357"/>
                </a:lnTo>
                <a:lnTo>
                  <a:pt x="2200592" y="1040003"/>
                </a:lnTo>
                <a:lnTo>
                  <a:pt x="2201655" y="1061783"/>
                </a:lnTo>
                <a:lnTo>
                  <a:pt x="2301573" y="1057918"/>
                </a:lnTo>
                <a:lnTo>
                  <a:pt x="2302419" y="1065982"/>
                </a:lnTo>
                <a:lnTo>
                  <a:pt x="2172426" y="1106590"/>
                </a:lnTo>
                <a:lnTo>
                  <a:pt x="2212855" y="1110180"/>
                </a:lnTo>
                <a:cubicBezTo>
                  <a:pt x="2217943" y="1130736"/>
                  <a:pt x="2219282" y="1151553"/>
                  <a:pt x="2217891" y="1172377"/>
                </a:cubicBezTo>
                <a:lnTo>
                  <a:pt x="2116906" y="1194751"/>
                </a:lnTo>
                <a:lnTo>
                  <a:pt x="2209084" y="1213746"/>
                </a:lnTo>
                <a:lnTo>
                  <a:pt x="2208263" y="1243168"/>
                </a:lnTo>
                <a:lnTo>
                  <a:pt x="2307819" y="1256262"/>
                </a:lnTo>
                <a:lnTo>
                  <a:pt x="2306544" y="1268978"/>
                </a:lnTo>
                <a:lnTo>
                  <a:pt x="2136244" y="1291378"/>
                </a:lnTo>
                <a:lnTo>
                  <a:pt x="2212211" y="1313808"/>
                </a:lnTo>
                <a:cubicBezTo>
                  <a:pt x="2213159" y="1334914"/>
                  <a:pt x="2210433" y="1355578"/>
                  <a:pt x="2205108" y="1375758"/>
                </a:cubicBezTo>
                <a:lnTo>
                  <a:pt x="2093391" y="1377924"/>
                </a:lnTo>
                <a:lnTo>
                  <a:pt x="2186323" y="1417477"/>
                </a:lnTo>
                <a:lnTo>
                  <a:pt x="2185194" y="1422473"/>
                </a:lnTo>
                <a:lnTo>
                  <a:pt x="2277636" y="1451349"/>
                </a:lnTo>
                <a:cubicBezTo>
                  <a:pt x="2276443" y="1456325"/>
                  <a:pt x="2275151" y="1461275"/>
                  <a:pt x="2273249" y="1466059"/>
                </a:cubicBezTo>
                <a:lnTo>
                  <a:pt x="2176214" y="1462305"/>
                </a:lnTo>
                <a:cubicBezTo>
                  <a:pt x="2176337" y="1468177"/>
                  <a:pt x="2174521" y="1473450"/>
                  <a:pt x="2172525" y="1478670"/>
                </a:cubicBezTo>
                <a:lnTo>
                  <a:pt x="2091821" y="1471000"/>
                </a:lnTo>
                <a:lnTo>
                  <a:pt x="2172267" y="1513412"/>
                </a:lnTo>
                <a:cubicBezTo>
                  <a:pt x="2168871" y="1534199"/>
                  <a:pt x="2162202" y="1553934"/>
                  <a:pt x="2152901" y="1572645"/>
                </a:cubicBezTo>
                <a:lnTo>
                  <a:pt x="2045516" y="1553179"/>
                </a:lnTo>
                <a:lnTo>
                  <a:pt x="2210677" y="1639288"/>
                </a:lnTo>
                <a:cubicBezTo>
                  <a:pt x="2209040" y="1644373"/>
                  <a:pt x="2206793" y="1649180"/>
                  <a:pt x="2204485" y="1653957"/>
                </a:cubicBezTo>
                <a:lnTo>
                  <a:pt x="2114887" y="1634968"/>
                </a:lnTo>
                <a:cubicBezTo>
                  <a:pt x="2112081" y="1647664"/>
                  <a:pt x="2106119" y="1658965"/>
                  <a:pt x="2099219" y="1669768"/>
                </a:cubicBezTo>
                <a:lnTo>
                  <a:pt x="2029967" y="1648772"/>
                </a:lnTo>
                <a:lnTo>
                  <a:pt x="2094660" y="1701353"/>
                </a:lnTo>
                <a:cubicBezTo>
                  <a:pt x="2087062" y="1720909"/>
                  <a:pt x="2076729" y="1738964"/>
                  <a:pt x="2063749" y="1755364"/>
                </a:cubicBezTo>
                <a:lnTo>
                  <a:pt x="1997351" y="1729021"/>
                </a:lnTo>
                <a:lnTo>
                  <a:pt x="2108480" y="1816538"/>
                </a:lnTo>
                <a:lnTo>
                  <a:pt x="2100270" y="1828879"/>
                </a:lnTo>
                <a:lnTo>
                  <a:pt x="2023093" y="1797774"/>
                </a:lnTo>
                <a:cubicBezTo>
                  <a:pt x="2014825" y="1814460"/>
                  <a:pt x="2003730" y="1829236"/>
                  <a:pt x="1990710" y="1842471"/>
                </a:cubicBezTo>
                <a:lnTo>
                  <a:pt x="1933851" y="1811922"/>
                </a:lnTo>
                <a:lnTo>
                  <a:pt x="1982417" y="1870531"/>
                </a:lnTo>
                <a:cubicBezTo>
                  <a:pt x="1971004" y="1888005"/>
                  <a:pt x="1957409" y="1903680"/>
                  <a:pt x="1941285" y="1917004"/>
                </a:cubicBezTo>
                <a:lnTo>
                  <a:pt x="1891146" y="1884481"/>
                </a:lnTo>
                <a:lnTo>
                  <a:pt x="1970721" y="1977744"/>
                </a:lnTo>
                <a:lnTo>
                  <a:pt x="1962169" y="1986437"/>
                </a:lnTo>
                <a:lnTo>
                  <a:pt x="1893864" y="1943177"/>
                </a:lnTo>
                <a:lnTo>
                  <a:pt x="1897313" y="1948458"/>
                </a:lnTo>
                <a:cubicBezTo>
                  <a:pt x="1884068" y="1964644"/>
                  <a:pt x="1868845" y="1978782"/>
                  <a:pt x="1851363" y="1990277"/>
                </a:cubicBezTo>
                <a:lnTo>
                  <a:pt x="1806591" y="1953293"/>
                </a:lnTo>
                <a:lnTo>
                  <a:pt x="1839646" y="2014318"/>
                </a:lnTo>
                <a:cubicBezTo>
                  <a:pt x="1825001" y="2029033"/>
                  <a:pt x="1808650" y="2041707"/>
                  <a:pt x="1790088" y="2051374"/>
                </a:cubicBezTo>
                <a:lnTo>
                  <a:pt x="1735737" y="1998425"/>
                </a:lnTo>
                <a:lnTo>
                  <a:pt x="1739865" y="2006314"/>
                </a:lnTo>
                <a:lnTo>
                  <a:pt x="1739256" y="2006801"/>
                </a:lnTo>
                <a:lnTo>
                  <a:pt x="1798243" y="2115438"/>
                </a:lnTo>
                <a:lnTo>
                  <a:pt x="1790995" y="2120418"/>
                </a:lnTo>
                <a:lnTo>
                  <a:pt x="1737098" y="2069617"/>
                </a:lnTo>
                <a:lnTo>
                  <a:pt x="1739713" y="2076078"/>
                </a:lnTo>
                <a:cubicBezTo>
                  <a:pt x="1723549" y="2089138"/>
                  <a:pt x="1705911" y="2099955"/>
                  <a:pt x="1686404" y="2107513"/>
                </a:cubicBezTo>
                <a:lnTo>
                  <a:pt x="1652972" y="2066541"/>
                </a:lnTo>
                <a:lnTo>
                  <a:pt x="1671703" y="2126722"/>
                </a:lnTo>
                <a:cubicBezTo>
                  <a:pt x="1654549" y="2138301"/>
                  <a:pt x="1636043" y="2147483"/>
                  <a:pt x="1615890" y="2153241"/>
                </a:cubicBezTo>
                <a:lnTo>
                  <a:pt x="1576141" y="2095451"/>
                </a:lnTo>
                <a:lnTo>
                  <a:pt x="1582245" y="2116027"/>
                </a:lnTo>
                <a:lnTo>
                  <a:pt x="1567291" y="2123596"/>
                </a:lnTo>
                <a:lnTo>
                  <a:pt x="1594988" y="2220608"/>
                </a:lnTo>
                <a:lnTo>
                  <a:pt x="1589709" y="2222887"/>
                </a:lnTo>
                <a:lnTo>
                  <a:pt x="1553782" y="2171734"/>
                </a:lnTo>
                <a:cubicBezTo>
                  <a:pt x="1537736" y="2180612"/>
                  <a:pt x="1520414" y="2186521"/>
                  <a:pt x="1502101" y="2189593"/>
                </a:cubicBezTo>
                <a:lnTo>
                  <a:pt x="1486108" y="2159595"/>
                </a:lnTo>
                <a:lnTo>
                  <a:pt x="1480801" y="2161699"/>
                </a:lnTo>
                <a:lnTo>
                  <a:pt x="1485274" y="2203127"/>
                </a:lnTo>
                <a:lnTo>
                  <a:pt x="1456255" y="2214211"/>
                </a:lnTo>
                <a:cubicBezTo>
                  <a:pt x="1446255" y="2216907"/>
                  <a:pt x="1436251" y="2219446"/>
                  <a:pt x="1425635" y="2219208"/>
                </a:cubicBezTo>
                <a:lnTo>
                  <a:pt x="1405625" y="2172841"/>
                </a:lnTo>
                <a:lnTo>
                  <a:pt x="1407503" y="2192102"/>
                </a:lnTo>
                <a:lnTo>
                  <a:pt x="1366812" y="2202980"/>
                </a:lnTo>
                <a:lnTo>
                  <a:pt x="1366784" y="2224618"/>
                </a:lnTo>
                <a:lnTo>
                  <a:pt x="1366249" y="2224756"/>
                </a:lnTo>
                <a:lnTo>
                  <a:pt x="1369394" y="2285065"/>
                </a:lnTo>
                <a:lnTo>
                  <a:pt x="1365309" y="2285942"/>
                </a:lnTo>
                <a:lnTo>
                  <a:pt x="1342181" y="2230987"/>
                </a:lnTo>
                <a:lnTo>
                  <a:pt x="1336722" y="2232401"/>
                </a:lnTo>
                <a:lnTo>
                  <a:pt x="1334792" y="2232495"/>
                </a:lnTo>
                <a:lnTo>
                  <a:pt x="1338485" y="2276017"/>
                </a:lnTo>
                <a:lnTo>
                  <a:pt x="1322398" y="2233098"/>
                </a:lnTo>
                <a:cubicBezTo>
                  <a:pt x="1316954" y="2234642"/>
                  <a:pt x="1311385" y="2234686"/>
                  <a:pt x="1305728" y="2233908"/>
                </a:cubicBezTo>
                <a:lnTo>
                  <a:pt x="1301390" y="2219696"/>
                </a:lnTo>
                <a:lnTo>
                  <a:pt x="1289536" y="2221788"/>
                </a:lnTo>
                <a:lnTo>
                  <a:pt x="1287811" y="2241705"/>
                </a:lnTo>
                <a:cubicBezTo>
                  <a:pt x="1267500" y="2246856"/>
                  <a:pt x="1246933" y="2248208"/>
                  <a:pt x="1226361" y="2246804"/>
                </a:cubicBezTo>
                <a:lnTo>
                  <a:pt x="1222574" y="2229288"/>
                </a:lnTo>
                <a:lnTo>
                  <a:pt x="1222401" y="2231150"/>
                </a:lnTo>
                <a:lnTo>
                  <a:pt x="1167469" y="2234339"/>
                </a:lnTo>
                <a:lnTo>
                  <a:pt x="1166218" y="2240698"/>
                </a:lnTo>
                <a:lnTo>
                  <a:pt x="1155771" y="2240375"/>
                </a:lnTo>
                <a:lnTo>
                  <a:pt x="1150692" y="2303217"/>
                </a:lnTo>
                <a:lnTo>
                  <a:pt x="1142444" y="2303345"/>
                </a:lnTo>
                <a:lnTo>
                  <a:pt x="1138018" y="2278717"/>
                </a:lnTo>
                <a:lnTo>
                  <a:pt x="1133629" y="2303481"/>
                </a:lnTo>
                <a:lnTo>
                  <a:pt x="1128707" y="2303558"/>
                </a:lnTo>
                <a:lnTo>
                  <a:pt x="1117577" y="2240749"/>
                </a:lnTo>
                <a:lnTo>
                  <a:pt x="1097505" y="2242635"/>
                </a:lnTo>
                <a:cubicBezTo>
                  <a:pt x="1087900" y="2242528"/>
                  <a:pt x="1078335" y="2242275"/>
                  <a:pt x="1068957" y="2239299"/>
                </a:cubicBezTo>
                <a:lnTo>
                  <a:pt x="1068919" y="2238972"/>
                </a:lnTo>
                <a:cubicBezTo>
                  <a:pt x="1054121" y="2240215"/>
                  <a:pt x="1039653" y="2237708"/>
                  <a:pt x="1025426" y="2233862"/>
                </a:cubicBezTo>
                <a:lnTo>
                  <a:pt x="1025379" y="2231290"/>
                </a:lnTo>
                <a:lnTo>
                  <a:pt x="1005391" y="2230831"/>
                </a:lnTo>
                <a:lnTo>
                  <a:pt x="985970" y="2226239"/>
                </a:lnTo>
                <a:lnTo>
                  <a:pt x="971146" y="2286535"/>
                </a:lnTo>
                <a:lnTo>
                  <a:pt x="955172" y="2283670"/>
                </a:lnTo>
                <a:lnTo>
                  <a:pt x="954601" y="2214351"/>
                </a:lnTo>
                <a:lnTo>
                  <a:pt x="945068" y="2212102"/>
                </a:lnTo>
                <a:lnTo>
                  <a:pt x="940466" y="2224293"/>
                </a:lnTo>
                <a:lnTo>
                  <a:pt x="924321" y="2221051"/>
                </a:lnTo>
                <a:lnTo>
                  <a:pt x="902242" y="2273519"/>
                </a:lnTo>
                <a:lnTo>
                  <a:pt x="893656" y="2271115"/>
                </a:lnTo>
                <a:lnTo>
                  <a:pt x="896555" y="2215475"/>
                </a:lnTo>
                <a:cubicBezTo>
                  <a:pt x="892204" y="2215781"/>
                  <a:pt x="888321" y="2214474"/>
                  <a:pt x="884473" y="2213049"/>
                </a:cubicBezTo>
                <a:lnTo>
                  <a:pt x="885464" y="2199296"/>
                </a:lnTo>
                <a:lnTo>
                  <a:pt x="853349" y="2188537"/>
                </a:lnTo>
                <a:lnTo>
                  <a:pt x="850468" y="2194211"/>
                </a:lnTo>
                <a:lnTo>
                  <a:pt x="824834" y="2185900"/>
                </a:lnTo>
                <a:lnTo>
                  <a:pt x="800023" y="2244437"/>
                </a:lnTo>
                <a:lnTo>
                  <a:pt x="781272" y="2237206"/>
                </a:lnTo>
                <a:lnTo>
                  <a:pt x="800285" y="2114965"/>
                </a:lnTo>
                <a:lnTo>
                  <a:pt x="774497" y="2154129"/>
                </a:lnTo>
                <a:lnTo>
                  <a:pt x="772817" y="2153342"/>
                </a:lnTo>
                <a:lnTo>
                  <a:pt x="761715" y="2171476"/>
                </a:lnTo>
                <a:lnTo>
                  <a:pt x="720986" y="2154016"/>
                </a:lnTo>
                <a:lnTo>
                  <a:pt x="688811" y="2199826"/>
                </a:lnTo>
                <a:lnTo>
                  <a:pt x="675207" y="2193034"/>
                </a:lnTo>
                <a:lnTo>
                  <a:pt x="696655" y="2117909"/>
                </a:lnTo>
                <a:lnTo>
                  <a:pt x="684991" y="2111069"/>
                </a:lnTo>
                <a:lnTo>
                  <a:pt x="677516" y="2120705"/>
                </a:lnTo>
                <a:lnTo>
                  <a:pt x="673427" y="2118372"/>
                </a:lnTo>
                <a:lnTo>
                  <a:pt x="637946" y="2174430"/>
                </a:lnTo>
                <a:lnTo>
                  <a:pt x="619556" y="2165248"/>
                </a:lnTo>
                <a:lnTo>
                  <a:pt x="640816" y="2099767"/>
                </a:lnTo>
                <a:cubicBezTo>
                  <a:pt x="635625" y="2098376"/>
                  <a:pt x="631473" y="2095328"/>
                  <a:pt x="627419" y="2092125"/>
                </a:cubicBezTo>
                <a:lnTo>
                  <a:pt x="655636" y="2018691"/>
                </a:lnTo>
                <a:lnTo>
                  <a:pt x="596959" y="2082974"/>
                </a:lnTo>
                <a:cubicBezTo>
                  <a:pt x="579601" y="2074470"/>
                  <a:pt x="564035" y="2063178"/>
                  <a:pt x="550069" y="2049693"/>
                </a:cubicBezTo>
                <a:lnTo>
                  <a:pt x="553122" y="2043322"/>
                </a:lnTo>
                <a:lnTo>
                  <a:pt x="502276" y="2091247"/>
                </a:lnTo>
                <a:lnTo>
                  <a:pt x="484586" y="2077672"/>
                </a:lnTo>
                <a:lnTo>
                  <a:pt x="485170" y="2076596"/>
                </a:lnTo>
                <a:lnTo>
                  <a:pt x="484357" y="2077496"/>
                </a:lnTo>
                <a:lnTo>
                  <a:pt x="470231" y="2066656"/>
                </a:lnTo>
                <a:lnTo>
                  <a:pt x="505425" y="1998198"/>
                </a:lnTo>
                <a:cubicBezTo>
                  <a:pt x="495015" y="1992320"/>
                  <a:pt x="486673" y="1983853"/>
                  <a:pt x="479017" y="1974636"/>
                </a:cubicBezTo>
                <a:lnTo>
                  <a:pt x="515895" y="1915320"/>
                </a:lnTo>
                <a:lnTo>
                  <a:pt x="452476" y="1962278"/>
                </a:lnTo>
                <a:cubicBezTo>
                  <a:pt x="437317" y="1950165"/>
                  <a:pt x="424202" y="1935881"/>
                  <a:pt x="413247" y="1919548"/>
                </a:cubicBezTo>
                <a:lnTo>
                  <a:pt x="419818" y="1910648"/>
                </a:lnTo>
                <a:lnTo>
                  <a:pt x="347327" y="1956560"/>
                </a:lnTo>
                <a:lnTo>
                  <a:pt x="328230" y="1934814"/>
                </a:lnTo>
                <a:lnTo>
                  <a:pt x="385016" y="1868260"/>
                </a:lnTo>
                <a:cubicBezTo>
                  <a:pt x="373194" y="1857058"/>
                  <a:pt x="363842" y="1843640"/>
                  <a:pt x="356146" y="1828976"/>
                </a:cubicBezTo>
                <a:lnTo>
                  <a:pt x="363351" y="1821202"/>
                </a:lnTo>
                <a:cubicBezTo>
                  <a:pt x="360776" y="1819196"/>
                  <a:pt x="359327" y="1816517"/>
                  <a:pt x="357941" y="1813789"/>
                </a:cubicBezTo>
                <a:lnTo>
                  <a:pt x="377187" y="1793549"/>
                </a:lnTo>
                <a:lnTo>
                  <a:pt x="333698" y="1814030"/>
                </a:lnTo>
                <a:lnTo>
                  <a:pt x="307670" y="1770188"/>
                </a:lnTo>
                <a:lnTo>
                  <a:pt x="225867" y="1803158"/>
                </a:lnTo>
                <a:cubicBezTo>
                  <a:pt x="219305" y="1793797"/>
                  <a:pt x="213208" y="1784112"/>
                  <a:pt x="208126" y="1773788"/>
                </a:cubicBezTo>
                <a:lnTo>
                  <a:pt x="286678" y="1711926"/>
                </a:lnTo>
                <a:cubicBezTo>
                  <a:pt x="276377" y="1696292"/>
                  <a:pt x="268545" y="1679240"/>
                  <a:pt x="263359" y="1660890"/>
                </a:cubicBezTo>
                <a:lnTo>
                  <a:pt x="266948" y="1658274"/>
                </a:lnTo>
                <a:lnTo>
                  <a:pt x="258715" y="1640518"/>
                </a:lnTo>
                <a:lnTo>
                  <a:pt x="245352" y="1643779"/>
                </a:lnTo>
                <a:lnTo>
                  <a:pt x="235794" y="1616243"/>
                </a:lnTo>
                <a:lnTo>
                  <a:pt x="138320" y="1636901"/>
                </a:lnTo>
                <a:lnTo>
                  <a:pt x="122946" y="1602114"/>
                </a:lnTo>
                <a:lnTo>
                  <a:pt x="166458" y="1579429"/>
                </a:lnTo>
                <a:lnTo>
                  <a:pt x="142769" y="1585236"/>
                </a:lnTo>
                <a:lnTo>
                  <a:pt x="214265" y="1539989"/>
                </a:lnTo>
                <a:cubicBezTo>
                  <a:pt x="209997" y="1533494"/>
                  <a:pt x="208281" y="1526017"/>
                  <a:pt x="207031" y="1518370"/>
                </a:cubicBezTo>
                <a:lnTo>
                  <a:pt x="213136" y="1515000"/>
                </a:lnTo>
                <a:lnTo>
                  <a:pt x="210803" y="1504952"/>
                </a:lnTo>
                <a:lnTo>
                  <a:pt x="208013" y="1505261"/>
                </a:lnTo>
                <a:lnTo>
                  <a:pt x="197064" y="1475890"/>
                </a:lnTo>
                <a:lnTo>
                  <a:pt x="194235" y="1458123"/>
                </a:lnTo>
                <a:lnTo>
                  <a:pt x="81175" y="1462496"/>
                </a:lnTo>
                <a:lnTo>
                  <a:pt x="72984" y="1423767"/>
                </a:lnTo>
                <a:lnTo>
                  <a:pt x="211314" y="1380555"/>
                </a:lnTo>
                <a:lnTo>
                  <a:pt x="172378" y="1380425"/>
                </a:lnTo>
                <a:lnTo>
                  <a:pt x="167723" y="1361894"/>
                </a:lnTo>
                <a:lnTo>
                  <a:pt x="113448" y="1362480"/>
                </a:lnTo>
                <a:lnTo>
                  <a:pt x="164368" y="1343377"/>
                </a:lnTo>
                <a:lnTo>
                  <a:pt x="163138" y="1318196"/>
                </a:lnTo>
                <a:lnTo>
                  <a:pt x="182227" y="1312182"/>
                </a:lnTo>
                <a:lnTo>
                  <a:pt x="182017" y="1306467"/>
                </a:lnTo>
                <a:lnTo>
                  <a:pt x="169903" y="1305392"/>
                </a:lnTo>
                <a:lnTo>
                  <a:pt x="169227" y="1297053"/>
                </a:lnTo>
                <a:lnTo>
                  <a:pt x="60407" y="1282741"/>
                </a:lnTo>
                <a:cubicBezTo>
                  <a:pt x="62158" y="1269719"/>
                  <a:pt x="61653" y="1256116"/>
                  <a:pt x="57722" y="1242686"/>
                </a:cubicBezTo>
                <a:lnTo>
                  <a:pt x="172595" y="1227576"/>
                </a:lnTo>
                <a:cubicBezTo>
                  <a:pt x="172365" y="1219797"/>
                  <a:pt x="173154" y="1212082"/>
                  <a:pt x="175503" y="1204451"/>
                </a:cubicBezTo>
                <a:lnTo>
                  <a:pt x="244573" y="1194248"/>
                </a:lnTo>
                <a:lnTo>
                  <a:pt x="156191" y="1176035"/>
                </a:lnTo>
                <a:lnTo>
                  <a:pt x="157173" y="1140738"/>
                </a:lnTo>
                <a:lnTo>
                  <a:pt x="121822" y="1132509"/>
                </a:lnTo>
                <a:lnTo>
                  <a:pt x="157230" y="1127623"/>
                </a:lnTo>
                <a:lnTo>
                  <a:pt x="59521" y="1097101"/>
                </a:lnTo>
                <a:lnTo>
                  <a:pt x="63051" y="1061875"/>
                </a:lnTo>
                <a:lnTo>
                  <a:pt x="174624" y="1066191"/>
                </a:lnTo>
                <a:cubicBezTo>
                  <a:pt x="173585" y="1057092"/>
                  <a:pt x="175380" y="1048409"/>
                  <a:pt x="177649" y="1039814"/>
                </a:cubicBezTo>
                <a:lnTo>
                  <a:pt x="198583" y="1039408"/>
                </a:lnTo>
                <a:cubicBezTo>
                  <a:pt x="198389" y="1029524"/>
                  <a:pt x="201058" y="1020282"/>
                  <a:pt x="204288" y="1011203"/>
                </a:cubicBezTo>
                <a:lnTo>
                  <a:pt x="280784" y="1015649"/>
                </a:lnTo>
                <a:lnTo>
                  <a:pt x="178949" y="972306"/>
                </a:lnTo>
                <a:lnTo>
                  <a:pt x="183013" y="954276"/>
                </a:lnTo>
                <a:lnTo>
                  <a:pt x="97808" y="909852"/>
                </a:lnTo>
                <a:lnTo>
                  <a:pt x="106548" y="881439"/>
                </a:lnTo>
                <a:lnTo>
                  <a:pt x="214640" y="904347"/>
                </a:lnTo>
                <a:lnTo>
                  <a:pt x="210490" y="902159"/>
                </a:lnTo>
                <a:cubicBezTo>
                  <a:pt x="213886" y="881374"/>
                  <a:pt x="220557" y="861640"/>
                  <a:pt x="229855" y="842926"/>
                </a:cubicBezTo>
                <a:lnTo>
                  <a:pt x="260291" y="848442"/>
                </a:lnTo>
                <a:cubicBezTo>
                  <a:pt x="261608" y="840467"/>
                  <a:pt x="265203" y="833548"/>
                  <a:pt x="269132" y="826800"/>
                </a:cubicBezTo>
                <a:lnTo>
                  <a:pt x="322230" y="841144"/>
                </a:lnTo>
                <a:lnTo>
                  <a:pt x="244430" y="779875"/>
                </a:lnTo>
                <a:lnTo>
                  <a:pt x="240360" y="777087"/>
                </a:lnTo>
                <a:lnTo>
                  <a:pt x="240498" y="776776"/>
                </a:lnTo>
                <a:lnTo>
                  <a:pt x="172472" y="723204"/>
                </a:lnTo>
                <a:lnTo>
                  <a:pt x="182519" y="704443"/>
                </a:lnTo>
                <a:lnTo>
                  <a:pt x="259155" y="735331"/>
                </a:lnTo>
                <a:cubicBezTo>
                  <a:pt x="260206" y="729543"/>
                  <a:pt x="263039" y="724731"/>
                  <a:pt x="266051" y="720013"/>
                </a:cubicBezTo>
                <a:lnTo>
                  <a:pt x="301578" y="730783"/>
                </a:lnTo>
                <a:lnTo>
                  <a:pt x="248955" y="686200"/>
                </a:lnTo>
                <a:lnTo>
                  <a:pt x="294864" y="702396"/>
                </a:lnTo>
                <a:cubicBezTo>
                  <a:pt x="300300" y="686911"/>
                  <a:pt x="308844" y="673050"/>
                  <a:pt x="319008" y="660207"/>
                </a:cubicBezTo>
                <a:lnTo>
                  <a:pt x="356464" y="675067"/>
                </a:lnTo>
                <a:cubicBezTo>
                  <a:pt x="358825" y="668633"/>
                  <a:pt x="362965" y="663538"/>
                  <a:pt x="367328" y="658623"/>
                </a:cubicBezTo>
                <a:lnTo>
                  <a:pt x="401229" y="675815"/>
                </a:lnTo>
                <a:lnTo>
                  <a:pt x="287661" y="542712"/>
                </a:lnTo>
                <a:lnTo>
                  <a:pt x="294091" y="534795"/>
                </a:lnTo>
                <a:lnTo>
                  <a:pt x="355465" y="573667"/>
                </a:lnTo>
                <a:cubicBezTo>
                  <a:pt x="359890" y="563437"/>
                  <a:pt x="366893" y="555105"/>
                  <a:pt x="374563" y="547309"/>
                </a:cubicBezTo>
                <a:lnTo>
                  <a:pt x="424415" y="574096"/>
                </a:lnTo>
                <a:lnTo>
                  <a:pt x="400340" y="545040"/>
                </a:lnTo>
                <a:lnTo>
                  <a:pt x="403826" y="541104"/>
                </a:lnTo>
                <a:lnTo>
                  <a:pt x="362827" y="487016"/>
                </a:lnTo>
                <a:lnTo>
                  <a:pt x="419185" y="523748"/>
                </a:lnTo>
                <a:cubicBezTo>
                  <a:pt x="424739" y="513697"/>
                  <a:pt x="432734" y="505787"/>
                  <a:pt x="441471" y="498569"/>
                </a:cubicBezTo>
                <a:lnTo>
                  <a:pt x="482576" y="525232"/>
                </a:lnTo>
                <a:cubicBezTo>
                  <a:pt x="485646" y="520104"/>
                  <a:pt x="490071" y="516514"/>
                  <a:pt x="494657" y="513111"/>
                </a:cubicBezTo>
                <a:lnTo>
                  <a:pt x="536761" y="546672"/>
                </a:lnTo>
                <a:lnTo>
                  <a:pt x="467956" y="441322"/>
                </a:lnTo>
                <a:lnTo>
                  <a:pt x="476877" y="433204"/>
                </a:lnTo>
                <a:lnTo>
                  <a:pt x="450943" y="385441"/>
                </a:lnTo>
                <a:lnTo>
                  <a:pt x="489464" y="421749"/>
                </a:lnTo>
                <a:cubicBezTo>
                  <a:pt x="495943" y="412485"/>
                  <a:pt x="504605" y="405621"/>
                  <a:pt x="513907" y="399504"/>
                </a:cubicBezTo>
                <a:lnTo>
                  <a:pt x="565043" y="441744"/>
                </a:lnTo>
                <a:lnTo>
                  <a:pt x="543108" y="401253"/>
                </a:lnTo>
                <a:lnTo>
                  <a:pt x="545532" y="399442"/>
                </a:lnTo>
                <a:lnTo>
                  <a:pt x="510454" y="326054"/>
                </a:lnTo>
                <a:lnTo>
                  <a:pt x="513889" y="323693"/>
                </a:lnTo>
                <a:lnTo>
                  <a:pt x="569488" y="381530"/>
                </a:lnTo>
                <a:cubicBezTo>
                  <a:pt x="575835" y="373869"/>
                  <a:pt x="584012" y="368706"/>
                  <a:pt x="592669" y="364197"/>
                </a:cubicBezTo>
                <a:lnTo>
                  <a:pt x="633518" y="403991"/>
                </a:lnTo>
                <a:cubicBezTo>
                  <a:pt x="637033" y="400046"/>
                  <a:pt x="641498" y="397782"/>
                  <a:pt x="646072" y="395703"/>
                </a:cubicBezTo>
                <a:lnTo>
                  <a:pt x="670597" y="424986"/>
                </a:lnTo>
                <a:lnTo>
                  <a:pt x="625557" y="313702"/>
                </a:lnTo>
                <a:lnTo>
                  <a:pt x="663572" y="291289"/>
                </a:lnTo>
                <a:lnTo>
                  <a:pt x="662622" y="287960"/>
                </a:lnTo>
                <a:lnTo>
                  <a:pt x="664552" y="290710"/>
                </a:lnTo>
                <a:cubicBezTo>
                  <a:pt x="668635" y="286515"/>
                  <a:pt x="673685" y="284277"/>
                  <a:pt x="678870" y="282268"/>
                </a:cubicBezTo>
                <a:lnTo>
                  <a:pt x="707158" y="316939"/>
                </a:lnTo>
                <a:lnTo>
                  <a:pt x="681808" y="221199"/>
                </a:lnTo>
                <a:cubicBezTo>
                  <a:pt x="685995" y="219031"/>
                  <a:pt x="690238" y="216970"/>
                  <a:pt x="694730" y="215416"/>
                </a:cubicBezTo>
                <a:lnTo>
                  <a:pt x="733538" y="278166"/>
                </a:lnTo>
                <a:cubicBezTo>
                  <a:pt x="743400" y="270422"/>
                  <a:pt x="754841" y="265766"/>
                  <a:pt x="766866" y="262330"/>
                </a:cubicBezTo>
                <a:lnTo>
                  <a:pt x="803627" y="315774"/>
                </a:lnTo>
                <a:cubicBezTo>
                  <a:pt x="807336" y="312941"/>
                  <a:pt x="811572" y="311846"/>
                  <a:pt x="815867" y="310919"/>
                </a:cubicBezTo>
                <a:lnTo>
                  <a:pt x="825900" y="329278"/>
                </a:lnTo>
                <a:lnTo>
                  <a:pt x="804786" y="220364"/>
                </a:lnTo>
                <a:lnTo>
                  <a:pt x="861256" y="200850"/>
                </a:lnTo>
                <a:lnTo>
                  <a:pt x="857202" y="153055"/>
                </a:lnTo>
                <a:close/>
                <a:moveTo>
                  <a:pt x="1233208" y="0"/>
                </a:moveTo>
                <a:lnTo>
                  <a:pt x="1233254" y="5588"/>
                </a:lnTo>
                <a:lnTo>
                  <a:pt x="1231829" y="5609"/>
                </a:lnTo>
                <a:close/>
                <a:moveTo>
                  <a:pt x="1040793" y="14354"/>
                </a:moveTo>
                <a:lnTo>
                  <a:pt x="1041106" y="16092"/>
                </a:lnTo>
                <a:lnTo>
                  <a:pt x="1040649" y="16144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/>
              <a:t>F1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967062" y="1296497"/>
            <a:ext cx="2485258" cy="2046489"/>
            <a:chOff x="4967062" y="1296497"/>
            <a:chExt cx="2485258" cy="2046489"/>
          </a:xfrm>
        </p:grpSpPr>
        <p:grpSp>
          <p:nvGrpSpPr>
            <p:cNvPr id="8" name="组合 7"/>
            <p:cNvGrpSpPr/>
            <p:nvPr/>
          </p:nvGrpSpPr>
          <p:grpSpPr>
            <a:xfrm>
              <a:off x="4967062" y="1296497"/>
              <a:ext cx="2485258" cy="2046489"/>
              <a:chOff x="4588766" y="672828"/>
              <a:chExt cx="3238314" cy="2666594"/>
            </a:xfrm>
          </p:grpSpPr>
          <p:sp>
            <p:nvSpPr>
              <p:cNvPr id="116" name="三十二角星 75"/>
              <p:cNvSpPr/>
              <p:nvPr/>
            </p:nvSpPr>
            <p:spPr>
              <a:xfrm rot="895006">
                <a:off x="4588766" y="672828"/>
                <a:ext cx="3238314" cy="2666594"/>
              </a:xfrm>
              <a:custGeom>
                <a:avLst/>
                <a:gdLst/>
                <a:ahLst/>
                <a:cxnLst/>
                <a:rect l="l" t="t" r="r" b="b"/>
                <a:pathLst>
                  <a:path w="2401019" h="2303558">
                    <a:moveTo>
                      <a:pt x="358708" y="2008325"/>
                    </a:moveTo>
                    <a:lnTo>
                      <a:pt x="358739" y="2008360"/>
                    </a:lnTo>
                    <a:lnTo>
                      <a:pt x="358607" y="2008444"/>
                    </a:lnTo>
                    <a:close/>
                    <a:moveTo>
                      <a:pt x="225363" y="1833612"/>
                    </a:moveTo>
                    <a:lnTo>
                      <a:pt x="228755" y="1839559"/>
                    </a:lnTo>
                    <a:lnTo>
                      <a:pt x="206341" y="1848592"/>
                    </a:lnTo>
                    <a:close/>
                    <a:moveTo>
                      <a:pt x="131215" y="1646395"/>
                    </a:moveTo>
                    <a:lnTo>
                      <a:pt x="135964" y="1657152"/>
                    </a:lnTo>
                    <a:lnTo>
                      <a:pt x="93198" y="1666215"/>
                    </a:lnTo>
                    <a:close/>
                    <a:moveTo>
                      <a:pt x="74539" y="1452395"/>
                    </a:moveTo>
                    <a:lnTo>
                      <a:pt x="77470" y="1466245"/>
                    </a:lnTo>
                    <a:lnTo>
                      <a:pt x="23520" y="1468332"/>
                    </a:lnTo>
                    <a:close/>
                    <a:moveTo>
                      <a:pt x="0" y="1262536"/>
                    </a:moveTo>
                    <a:lnTo>
                      <a:pt x="50516" y="1255892"/>
                    </a:lnTo>
                    <a:lnTo>
                      <a:pt x="50545" y="1269185"/>
                    </a:lnTo>
                    <a:close/>
                    <a:moveTo>
                      <a:pt x="23520" y="1056741"/>
                    </a:moveTo>
                    <a:lnTo>
                      <a:pt x="60496" y="1058171"/>
                    </a:lnTo>
                    <a:lnTo>
                      <a:pt x="59520" y="1067987"/>
                    </a:lnTo>
                    <a:close/>
                    <a:moveTo>
                      <a:pt x="93200" y="858858"/>
                    </a:moveTo>
                    <a:lnTo>
                      <a:pt x="105834" y="861535"/>
                    </a:lnTo>
                    <a:lnTo>
                      <a:pt x="104801" y="864906"/>
                    </a:lnTo>
                    <a:close/>
                    <a:moveTo>
                      <a:pt x="971056" y="146453"/>
                    </a:moveTo>
                    <a:lnTo>
                      <a:pt x="995150" y="210738"/>
                    </a:lnTo>
                    <a:lnTo>
                      <a:pt x="1019699" y="201360"/>
                    </a:lnTo>
                    <a:cubicBezTo>
                      <a:pt x="1029700" y="198664"/>
                      <a:pt x="1039706" y="196127"/>
                      <a:pt x="1050319" y="196363"/>
                    </a:cubicBezTo>
                    <a:lnTo>
                      <a:pt x="1079550" y="264092"/>
                    </a:lnTo>
                    <a:cubicBezTo>
                      <a:pt x="1083195" y="262281"/>
                      <a:pt x="1086976" y="262127"/>
                      <a:pt x="1090778" y="262110"/>
                    </a:cubicBezTo>
                    <a:lnTo>
                      <a:pt x="1091564" y="264594"/>
                    </a:lnTo>
                    <a:lnTo>
                      <a:pt x="1091687" y="165162"/>
                    </a:lnTo>
                    <a:lnTo>
                      <a:pt x="1121748" y="157381"/>
                    </a:lnTo>
                    <a:lnTo>
                      <a:pt x="1122435" y="157347"/>
                    </a:lnTo>
                    <a:lnTo>
                      <a:pt x="1125999" y="113254"/>
                    </a:lnTo>
                    <a:lnTo>
                      <a:pt x="1151256" y="110385"/>
                    </a:lnTo>
                    <a:lnTo>
                      <a:pt x="1169019" y="209193"/>
                    </a:lnTo>
                    <a:lnTo>
                      <a:pt x="1180659" y="247320"/>
                    </a:lnTo>
                    <a:lnTo>
                      <a:pt x="1181789" y="247255"/>
                    </a:lnTo>
                    <a:lnTo>
                      <a:pt x="1188146" y="173866"/>
                    </a:lnTo>
                    <a:cubicBezTo>
                      <a:pt x="1208456" y="168715"/>
                      <a:pt x="1229022" y="167361"/>
                      <a:pt x="1249595" y="168769"/>
                    </a:cubicBezTo>
                    <a:lnTo>
                      <a:pt x="1266125" y="245196"/>
                    </a:lnTo>
                    <a:lnTo>
                      <a:pt x="1301437" y="101568"/>
                    </a:lnTo>
                    <a:lnTo>
                      <a:pt x="1327242" y="101168"/>
                    </a:lnTo>
                    <a:lnTo>
                      <a:pt x="1327646" y="150179"/>
                    </a:lnTo>
                    <a:cubicBezTo>
                      <a:pt x="1336541" y="148291"/>
                      <a:pt x="1345256" y="149390"/>
                      <a:pt x="1353920" y="150992"/>
                    </a:cubicBezTo>
                    <a:lnTo>
                      <a:pt x="1364115" y="249255"/>
                    </a:lnTo>
                    <a:lnTo>
                      <a:pt x="1367761" y="249338"/>
                    </a:lnTo>
                    <a:lnTo>
                      <a:pt x="1389324" y="174519"/>
                    </a:lnTo>
                    <a:lnTo>
                      <a:pt x="1449575" y="181598"/>
                    </a:lnTo>
                    <a:lnTo>
                      <a:pt x="1476998" y="116900"/>
                    </a:lnTo>
                    <a:lnTo>
                      <a:pt x="1499474" y="120930"/>
                    </a:lnTo>
                    <a:lnTo>
                      <a:pt x="1490913" y="175964"/>
                    </a:lnTo>
                    <a:lnTo>
                      <a:pt x="1492252" y="172689"/>
                    </a:lnTo>
                    <a:cubicBezTo>
                      <a:pt x="1513094" y="174106"/>
                      <a:pt x="1533096" y="179200"/>
                      <a:pt x="1552336" y="186868"/>
                    </a:cubicBezTo>
                    <a:lnTo>
                      <a:pt x="1542890" y="292377"/>
                    </a:lnTo>
                    <a:lnTo>
                      <a:pt x="1546142" y="293430"/>
                    </a:lnTo>
                    <a:lnTo>
                      <a:pt x="1586525" y="214949"/>
                    </a:lnTo>
                    <a:lnTo>
                      <a:pt x="1613165" y="223872"/>
                    </a:lnTo>
                    <a:lnTo>
                      <a:pt x="1653788" y="159689"/>
                    </a:lnTo>
                    <a:lnTo>
                      <a:pt x="1668621" y="165408"/>
                    </a:lnTo>
                    <a:lnTo>
                      <a:pt x="1643700" y="242164"/>
                    </a:lnTo>
                    <a:lnTo>
                      <a:pt x="1630476" y="316896"/>
                    </a:lnTo>
                    <a:lnTo>
                      <a:pt x="1683973" y="235655"/>
                    </a:lnTo>
                    <a:cubicBezTo>
                      <a:pt x="1704023" y="241437"/>
                      <a:pt x="1722681" y="250420"/>
                      <a:pt x="1740040" y="261949"/>
                    </a:cubicBezTo>
                    <a:lnTo>
                      <a:pt x="1709516" y="367139"/>
                    </a:lnTo>
                    <a:lnTo>
                      <a:pt x="1710841" y="367894"/>
                    </a:lnTo>
                    <a:lnTo>
                      <a:pt x="1729908" y="346820"/>
                    </a:lnTo>
                    <a:lnTo>
                      <a:pt x="1772205" y="293501"/>
                    </a:lnTo>
                    <a:lnTo>
                      <a:pt x="1776084" y="295777"/>
                    </a:lnTo>
                    <a:lnTo>
                      <a:pt x="1829755" y="236450"/>
                    </a:lnTo>
                    <a:lnTo>
                      <a:pt x="1834439" y="238789"/>
                    </a:lnTo>
                    <a:lnTo>
                      <a:pt x="1798412" y="308867"/>
                    </a:lnTo>
                    <a:cubicBezTo>
                      <a:pt x="1808650" y="312110"/>
                      <a:pt x="1817321" y="318102"/>
                      <a:pt x="1825568" y="324789"/>
                    </a:cubicBezTo>
                    <a:lnTo>
                      <a:pt x="1796431" y="400028"/>
                    </a:lnTo>
                    <a:lnTo>
                      <a:pt x="1860094" y="335457"/>
                    </a:lnTo>
                    <a:cubicBezTo>
                      <a:pt x="1878473" y="345358"/>
                      <a:pt x="1895077" y="357864"/>
                      <a:pt x="1909763" y="372861"/>
                    </a:cubicBezTo>
                    <a:lnTo>
                      <a:pt x="1902031" y="387843"/>
                    </a:lnTo>
                    <a:lnTo>
                      <a:pt x="1904579" y="385441"/>
                    </a:lnTo>
                    <a:lnTo>
                      <a:pt x="1878135" y="434145"/>
                    </a:lnTo>
                    <a:lnTo>
                      <a:pt x="1867381" y="454981"/>
                    </a:lnTo>
                    <a:lnTo>
                      <a:pt x="1973525" y="373852"/>
                    </a:lnTo>
                    <a:lnTo>
                      <a:pt x="1944923" y="412166"/>
                    </a:lnTo>
                    <a:cubicBezTo>
                      <a:pt x="1960295" y="422002"/>
                      <a:pt x="1973677" y="434381"/>
                      <a:pt x="1985261" y="448745"/>
                    </a:cubicBezTo>
                    <a:lnTo>
                      <a:pt x="1942132" y="516865"/>
                    </a:lnTo>
                    <a:lnTo>
                      <a:pt x="2013976" y="468237"/>
                    </a:lnTo>
                    <a:cubicBezTo>
                      <a:pt x="2029888" y="481769"/>
                      <a:pt x="2043793" y="497306"/>
                      <a:pt x="2055110" y="515142"/>
                    </a:cubicBezTo>
                    <a:lnTo>
                      <a:pt x="2017227" y="562793"/>
                    </a:lnTo>
                    <a:lnTo>
                      <a:pt x="2090117" y="516629"/>
                    </a:lnTo>
                    <a:lnTo>
                      <a:pt x="2042796" y="572089"/>
                    </a:lnTo>
                    <a:lnTo>
                      <a:pt x="2057304" y="564994"/>
                    </a:lnTo>
                    <a:lnTo>
                      <a:pt x="2081403" y="551620"/>
                    </a:lnTo>
                    <a:cubicBezTo>
                      <a:pt x="2095943" y="566445"/>
                      <a:pt x="2108465" y="582997"/>
                      <a:pt x="2118015" y="601783"/>
                    </a:cubicBezTo>
                    <a:lnTo>
                      <a:pt x="2060685" y="662077"/>
                    </a:lnTo>
                    <a:lnTo>
                      <a:pt x="2139549" y="629077"/>
                    </a:lnTo>
                    <a:cubicBezTo>
                      <a:pt x="2152396" y="645573"/>
                      <a:pt x="2163051" y="663568"/>
                      <a:pt x="2170508" y="683461"/>
                    </a:cubicBezTo>
                    <a:lnTo>
                      <a:pt x="2120917" y="725437"/>
                    </a:lnTo>
                    <a:lnTo>
                      <a:pt x="2242381" y="676480"/>
                    </a:lnTo>
                    <a:lnTo>
                      <a:pt x="2180057" y="725563"/>
                    </a:lnTo>
                    <a:lnTo>
                      <a:pt x="2192456" y="721610"/>
                    </a:lnTo>
                    <a:cubicBezTo>
                      <a:pt x="2203895" y="738975"/>
                      <a:pt x="2212967" y="757708"/>
                      <a:pt x="2218656" y="778100"/>
                    </a:cubicBezTo>
                    <a:lnTo>
                      <a:pt x="2146747" y="828775"/>
                    </a:lnTo>
                    <a:lnTo>
                      <a:pt x="2231522" y="811883"/>
                    </a:lnTo>
                    <a:cubicBezTo>
                      <a:pt x="2241011" y="830567"/>
                      <a:pt x="2247999" y="850351"/>
                      <a:pt x="2251439" y="871412"/>
                    </a:cubicBezTo>
                    <a:lnTo>
                      <a:pt x="2223490" y="886840"/>
                    </a:lnTo>
                    <a:lnTo>
                      <a:pt x="2351068" y="859802"/>
                    </a:lnTo>
                    <a:lnTo>
                      <a:pt x="2351450" y="860983"/>
                    </a:lnTo>
                    <a:lnTo>
                      <a:pt x="2253847" y="911869"/>
                    </a:lnTo>
                    <a:lnTo>
                      <a:pt x="2267941" y="910310"/>
                    </a:lnTo>
                    <a:lnTo>
                      <a:pt x="2278891" y="939681"/>
                    </a:lnTo>
                    <a:cubicBezTo>
                      <a:pt x="2281555" y="949804"/>
                      <a:pt x="2284064" y="959930"/>
                      <a:pt x="2283828" y="970674"/>
                    </a:cubicBezTo>
                    <a:lnTo>
                      <a:pt x="2197018" y="1009058"/>
                    </a:lnTo>
                    <a:lnTo>
                      <a:pt x="2286092" y="1009357"/>
                    </a:lnTo>
                    <a:lnTo>
                      <a:pt x="2293792" y="1040003"/>
                    </a:lnTo>
                    <a:lnTo>
                      <a:pt x="2294855" y="1061783"/>
                    </a:lnTo>
                    <a:lnTo>
                      <a:pt x="2394773" y="1057918"/>
                    </a:lnTo>
                    <a:lnTo>
                      <a:pt x="2395619" y="1065982"/>
                    </a:lnTo>
                    <a:lnTo>
                      <a:pt x="2265626" y="1106590"/>
                    </a:lnTo>
                    <a:lnTo>
                      <a:pt x="2306055" y="1110180"/>
                    </a:lnTo>
                    <a:cubicBezTo>
                      <a:pt x="2311143" y="1130736"/>
                      <a:pt x="2312482" y="1151553"/>
                      <a:pt x="2311091" y="1172377"/>
                    </a:cubicBezTo>
                    <a:lnTo>
                      <a:pt x="2210106" y="1194751"/>
                    </a:lnTo>
                    <a:lnTo>
                      <a:pt x="2302284" y="1213746"/>
                    </a:lnTo>
                    <a:lnTo>
                      <a:pt x="2301463" y="1243168"/>
                    </a:lnTo>
                    <a:lnTo>
                      <a:pt x="2401019" y="1256262"/>
                    </a:lnTo>
                    <a:lnTo>
                      <a:pt x="2399744" y="1268978"/>
                    </a:lnTo>
                    <a:lnTo>
                      <a:pt x="2229444" y="1291378"/>
                    </a:lnTo>
                    <a:lnTo>
                      <a:pt x="2305411" y="1313808"/>
                    </a:lnTo>
                    <a:cubicBezTo>
                      <a:pt x="2306359" y="1334914"/>
                      <a:pt x="2303633" y="1355578"/>
                      <a:pt x="2298308" y="1375758"/>
                    </a:cubicBezTo>
                    <a:lnTo>
                      <a:pt x="2186591" y="1377924"/>
                    </a:lnTo>
                    <a:lnTo>
                      <a:pt x="2279523" y="1417477"/>
                    </a:lnTo>
                    <a:lnTo>
                      <a:pt x="2278394" y="1422473"/>
                    </a:lnTo>
                    <a:lnTo>
                      <a:pt x="2370836" y="1451349"/>
                    </a:lnTo>
                    <a:cubicBezTo>
                      <a:pt x="2369643" y="1456325"/>
                      <a:pt x="2368351" y="1461275"/>
                      <a:pt x="2366449" y="1466059"/>
                    </a:cubicBezTo>
                    <a:lnTo>
                      <a:pt x="2269414" y="1462305"/>
                    </a:lnTo>
                    <a:cubicBezTo>
                      <a:pt x="2269537" y="1468177"/>
                      <a:pt x="2267721" y="1473450"/>
                      <a:pt x="2265725" y="1478670"/>
                    </a:cubicBezTo>
                    <a:lnTo>
                      <a:pt x="2185021" y="1471000"/>
                    </a:lnTo>
                    <a:lnTo>
                      <a:pt x="2265467" y="1513412"/>
                    </a:lnTo>
                    <a:cubicBezTo>
                      <a:pt x="2262071" y="1534199"/>
                      <a:pt x="2255402" y="1553934"/>
                      <a:pt x="2246101" y="1572645"/>
                    </a:cubicBezTo>
                    <a:lnTo>
                      <a:pt x="2138716" y="1553179"/>
                    </a:lnTo>
                    <a:lnTo>
                      <a:pt x="2303877" y="1639288"/>
                    </a:lnTo>
                    <a:cubicBezTo>
                      <a:pt x="2302240" y="1644373"/>
                      <a:pt x="2299993" y="1649180"/>
                      <a:pt x="2297685" y="1653957"/>
                    </a:cubicBezTo>
                    <a:lnTo>
                      <a:pt x="2208087" y="1634968"/>
                    </a:lnTo>
                    <a:cubicBezTo>
                      <a:pt x="2205281" y="1647664"/>
                      <a:pt x="2199319" y="1658965"/>
                      <a:pt x="2192419" y="1669768"/>
                    </a:cubicBezTo>
                    <a:lnTo>
                      <a:pt x="2123167" y="1648772"/>
                    </a:lnTo>
                    <a:lnTo>
                      <a:pt x="2187860" y="1701353"/>
                    </a:lnTo>
                    <a:cubicBezTo>
                      <a:pt x="2180262" y="1720909"/>
                      <a:pt x="2169929" y="1738964"/>
                      <a:pt x="2156949" y="1755364"/>
                    </a:cubicBezTo>
                    <a:lnTo>
                      <a:pt x="2090551" y="1729021"/>
                    </a:lnTo>
                    <a:lnTo>
                      <a:pt x="2201680" y="1816538"/>
                    </a:lnTo>
                    <a:lnTo>
                      <a:pt x="2193470" y="1828879"/>
                    </a:lnTo>
                    <a:lnTo>
                      <a:pt x="2116293" y="1797774"/>
                    </a:lnTo>
                    <a:cubicBezTo>
                      <a:pt x="2108025" y="1814460"/>
                      <a:pt x="2096930" y="1829236"/>
                      <a:pt x="2083910" y="1842471"/>
                    </a:cubicBezTo>
                    <a:lnTo>
                      <a:pt x="2027051" y="1811922"/>
                    </a:lnTo>
                    <a:lnTo>
                      <a:pt x="2075617" y="1870531"/>
                    </a:lnTo>
                    <a:cubicBezTo>
                      <a:pt x="2064204" y="1888005"/>
                      <a:pt x="2050609" y="1903680"/>
                      <a:pt x="2034485" y="1917004"/>
                    </a:cubicBezTo>
                    <a:lnTo>
                      <a:pt x="1984346" y="1884481"/>
                    </a:lnTo>
                    <a:lnTo>
                      <a:pt x="2063921" y="1977744"/>
                    </a:lnTo>
                    <a:lnTo>
                      <a:pt x="2055369" y="1986437"/>
                    </a:lnTo>
                    <a:lnTo>
                      <a:pt x="1987064" y="1943177"/>
                    </a:lnTo>
                    <a:lnTo>
                      <a:pt x="1990513" y="1948458"/>
                    </a:lnTo>
                    <a:cubicBezTo>
                      <a:pt x="1977268" y="1964644"/>
                      <a:pt x="1962045" y="1978782"/>
                      <a:pt x="1944563" y="1990277"/>
                    </a:cubicBezTo>
                    <a:lnTo>
                      <a:pt x="1899791" y="1953293"/>
                    </a:lnTo>
                    <a:lnTo>
                      <a:pt x="1932846" y="2014318"/>
                    </a:lnTo>
                    <a:cubicBezTo>
                      <a:pt x="1918201" y="2029033"/>
                      <a:pt x="1901850" y="2041707"/>
                      <a:pt x="1883288" y="2051374"/>
                    </a:cubicBezTo>
                    <a:lnTo>
                      <a:pt x="1828937" y="1998425"/>
                    </a:lnTo>
                    <a:lnTo>
                      <a:pt x="1833065" y="2006314"/>
                    </a:lnTo>
                    <a:lnTo>
                      <a:pt x="1832456" y="2006801"/>
                    </a:lnTo>
                    <a:lnTo>
                      <a:pt x="1891443" y="2115438"/>
                    </a:lnTo>
                    <a:lnTo>
                      <a:pt x="1884195" y="2120418"/>
                    </a:lnTo>
                    <a:lnTo>
                      <a:pt x="1830298" y="2069617"/>
                    </a:lnTo>
                    <a:lnTo>
                      <a:pt x="1832913" y="2076078"/>
                    </a:lnTo>
                    <a:cubicBezTo>
                      <a:pt x="1816749" y="2089138"/>
                      <a:pt x="1799111" y="2099955"/>
                      <a:pt x="1779604" y="2107513"/>
                    </a:cubicBezTo>
                    <a:lnTo>
                      <a:pt x="1746172" y="2066541"/>
                    </a:lnTo>
                    <a:lnTo>
                      <a:pt x="1764903" y="2126722"/>
                    </a:lnTo>
                    <a:cubicBezTo>
                      <a:pt x="1747749" y="2138301"/>
                      <a:pt x="1729243" y="2147483"/>
                      <a:pt x="1709091" y="2153241"/>
                    </a:cubicBezTo>
                    <a:lnTo>
                      <a:pt x="1669341" y="2095451"/>
                    </a:lnTo>
                    <a:lnTo>
                      <a:pt x="1675445" y="2116027"/>
                    </a:lnTo>
                    <a:lnTo>
                      <a:pt x="1660491" y="2123596"/>
                    </a:lnTo>
                    <a:lnTo>
                      <a:pt x="1688188" y="2220608"/>
                    </a:lnTo>
                    <a:lnTo>
                      <a:pt x="1682909" y="2222887"/>
                    </a:lnTo>
                    <a:lnTo>
                      <a:pt x="1646982" y="2171734"/>
                    </a:lnTo>
                    <a:cubicBezTo>
                      <a:pt x="1630936" y="2180612"/>
                      <a:pt x="1613614" y="2186521"/>
                      <a:pt x="1595301" y="2189593"/>
                    </a:cubicBezTo>
                    <a:lnTo>
                      <a:pt x="1579308" y="2159595"/>
                    </a:lnTo>
                    <a:lnTo>
                      <a:pt x="1574001" y="2161699"/>
                    </a:lnTo>
                    <a:lnTo>
                      <a:pt x="1578474" y="2203127"/>
                    </a:lnTo>
                    <a:lnTo>
                      <a:pt x="1549455" y="2214211"/>
                    </a:lnTo>
                    <a:cubicBezTo>
                      <a:pt x="1539455" y="2216907"/>
                      <a:pt x="1529451" y="2219446"/>
                      <a:pt x="1518835" y="2219208"/>
                    </a:cubicBezTo>
                    <a:lnTo>
                      <a:pt x="1498825" y="2172841"/>
                    </a:lnTo>
                    <a:lnTo>
                      <a:pt x="1500703" y="2192102"/>
                    </a:lnTo>
                    <a:lnTo>
                      <a:pt x="1460012" y="2202980"/>
                    </a:lnTo>
                    <a:lnTo>
                      <a:pt x="1459984" y="2224618"/>
                    </a:lnTo>
                    <a:lnTo>
                      <a:pt x="1459449" y="2224756"/>
                    </a:lnTo>
                    <a:lnTo>
                      <a:pt x="1462594" y="2285065"/>
                    </a:lnTo>
                    <a:lnTo>
                      <a:pt x="1458509" y="2285942"/>
                    </a:lnTo>
                    <a:lnTo>
                      <a:pt x="1435381" y="2230987"/>
                    </a:lnTo>
                    <a:lnTo>
                      <a:pt x="1429922" y="2232401"/>
                    </a:lnTo>
                    <a:lnTo>
                      <a:pt x="1427992" y="2232495"/>
                    </a:lnTo>
                    <a:lnTo>
                      <a:pt x="1431685" y="2276017"/>
                    </a:lnTo>
                    <a:lnTo>
                      <a:pt x="1415599" y="2233098"/>
                    </a:lnTo>
                    <a:cubicBezTo>
                      <a:pt x="1410154" y="2234642"/>
                      <a:pt x="1404585" y="2234686"/>
                      <a:pt x="1398928" y="2233908"/>
                    </a:cubicBezTo>
                    <a:lnTo>
                      <a:pt x="1394590" y="2219696"/>
                    </a:lnTo>
                    <a:lnTo>
                      <a:pt x="1382736" y="2221788"/>
                    </a:lnTo>
                    <a:lnTo>
                      <a:pt x="1381011" y="2241705"/>
                    </a:lnTo>
                    <a:cubicBezTo>
                      <a:pt x="1360701" y="2246856"/>
                      <a:pt x="1340133" y="2248208"/>
                      <a:pt x="1319561" y="2246804"/>
                    </a:cubicBezTo>
                    <a:lnTo>
                      <a:pt x="1315774" y="2229288"/>
                    </a:lnTo>
                    <a:lnTo>
                      <a:pt x="1315601" y="2231150"/>
                    </a:lnTo>
                    <a:lnTo>
                      <a:pt x="1260669" y="2234339"/>
                    </a:lnTo>
                    <a:lnTo>
                      <a:pt x="1259418" y="2240698"/>
                    </a:lnTo>
                    <a:lnTo>
                      <a:pt x="1248971" y="2240375"/>
                    </a:lnTo>
                    <a:lnTo>
                      <a:pt x="1243892" y="2303217"/>
                    </a:lnTo>
                    <a:lnTo>
                      <a:pt x="1235644" y="2303345"/>
                    </a:lnTo>
                    <a:lnTo>
                      <a:pt x="1231218" y="2278717"/>
                    </a:lnTo>
                    <a:lnTo>
                      <a:pt x="1226829" y="2303481"/>
                    </a:lnTo>
                    <a:lnTo>
                      <a:pt x="1221907" y="2303558"/>
                    </a:lnTo>
                    <a:lnTo>
                      <a:pt x="1210777" y="2240749"/>
                    </a:lnTo>
                    <a:lnTo>
                      <a:pt x="1190705" y="2242635"/>
                    </a:lnTo>
                    <a:cubicBezTo>
                      <a:pt x="1181101" y="2242528"/>
                      <a:pt x="1171535" y="2242275"/>
                      <a:pt x="1162157" y="2239299"/>
                    </a:cubicBezTo>
                    <a:lnTo>
                      <a:pt x="1162119" y="2238972"/>
                    </a:lnTo>
                    <a:cubicBezTo>
                      <a:pt x="1147321" y="2240215"/>
                      <a:pt x="1132853" y="2237708"/>
                      <a:pt x="1118626" y="2233862"/>
                    </a:cubicBezTo>
                    <a:lnTo>
                      <a:pt x="1118579" y="2231290"/>
                    </a:lnTo>
                    <a:lnTo>
                      <a:pt x="1098591" y="2230831"/>
                    </a:lnTo>
                    <a:lnTo>
                      <a:pt x="1079170" y="2226239"/>
                    </a:lnTo>
                    <a:lnTo>
                      <a:pt x="1064346" y="2286535"/>
                    </a:lnTo>
                    <a:lnTo>
                      <a:pt x="1048372" y="2283670"/>
                    </a:lnTo>
                    <a:lnTo>
                      <a:pt x="1047801" y="2214351"/>
                    </a:lnTo>
                    <a:lnTo>
                      <a:pt x="1038268" y="2212102"/>
                    </a:lnTo>
                    <a:lnTo>
                      <a:pt x="1033666" y="2224293"/>
                    </a:lnTo>
                    <a:lnTo>
                      <a:pt x="1017522" y="2221051"/>
                    </a:lnTo>
                    <a:lnTo>
                      <a:pt x="995442" y="2273519"/>
                    </a:lnTo>
                    <a:lnTo>
                      <a:pt x="986856" y="2271115"/>
                    </a:lnTo>
                    <a:lnTo>
                      <a:pt x="989755" y="2215475"/>
                    </a:lnTo>
                    <a:cubicBezTo>
                      <a:pt x="985404" y="2215781"/>
                      <a:pt x="981521" y="2214474"/>
                      <a:pt x="977673" y="2213049"/>
                    </a:cubicBezTo>
                    <a:lnTo>
                      <a:pt x="978665" y="2199296"/>
                    </a:lnTo>
                    <a:lnTo>
                      <a:pt x="946549" y="2188537"/>
                    </a:lnTo>
                    <a:lnTo>
                      <a:pt x="943668" y="2194211"/>
                    </a:lnTo>
                    <a:lnTo>
                      <a:pt x="918034" y="2185900"/>
                    </a:lnTo>
                    <a:lnTo>
                      <a:pt x="893223" y="2244437"/>
                    </a:lnTo>
                    <a:lnTo>
                      <a:pt x="874472" y="2237206"/>
                    </a:lnTo>
                    <a:lnTo>
                      <a:pt x="893485" y="2114965"/>
                    </a:lnTo>
                    <a:lnTo>
                      <a:pt x="867697" y="2154129"/>
                    </a:lnTo>
                    <a:lnTo>
                      <a:pt x="866017" y="2153342"/>
                    </a:lnTo>
                    <a:lnTo>
                      <a:pt x="854915" y="2171476"/>
                    </a:lnTo>
                    <a:lnTo>
                      <a:pt x="814186" y="2154016"/>
                    </a:lnTo>
                    <a:lnTo>
                      <a:pt x="782011" y="2199826"/>
                    </a:lnTo>
                    <a:lnTo>
                      <a:pt x="768407" y="2193034"/>
                    </a:lnTo>
                    <a:lnTo>
                      <a:pt x="789856" y="2117909"/>
                    </a:lnTo>
                    <a:lnTo>
                      <a:pt x="778191" y="2111069"/>
                    </a:lnTo>
                    <a:lnTo>
                      <a:pt x="770716" y="2120705"/>
                    </a:lnTo>
                    <a:lnTo>
                      <a:pt x="766627" y="2118372"/>
                    </a:lnTo>
                    <a:lnTo>
                      <a:pt x="731146" y="2174430"/>
                    </a:lnTo>
                    <a:lnTo>
                      <a:pt x="712756" y="2165248"/>
                    </a:lnTo>
                    <a:lnTo>
                      <a:pt x="734016" y="2099767"/>
                    </a:lnTo>
                    <a:cubicBezTo>
                      <a:pt x="728825" y="2098376"/>
                      <a:pt x="724673" y="2095328"/>
                      <a:pt x="720619" y="2092125"/>
                    </a:cubicBezTo>
                    <a:lnTo>
                      <a:pt x="748836" y="2018691"/>
                    </a:lnTo>
                    <a:lnTo>
                      <a:pt x="690160" y="2082974"/>
                    </a:lnTo>
                    <a:cubicBezTo>
                      <a:pt x="672801" y="2074470"/>
                      <a:pt x="657235" y="2063178"/>
                      <a:pt x="643269" y="2049693"/>
                    </a:cubicBezTo>
                    <a:lnTo>
                      <a:pt x="646322" y="2043322"/>
                    </a:lnTo>
                    <a:lnTo>
                      <a:pt x="595476" y="2091247"/>
                    </a:lnTo>
                    <a:lnTo>
                      <a:pt x="577786" y="2077672"/>
                    </a:lnTo>
                    <a:lnTo>
                      <a:pt x="578370" y="2076596"/>
                    </a:lnTo>
                    <a:lnTo>
                      <a:pt x="577557" y="2077496"/>
                    </a:lnTo>
                    <a:lnTo>
                      <a:pt x="563431" y="2066656"/>
                    </a:lnTo>
                    <a:lnTo>
                      <a:pt x="598625" y="1998198"/>
                    </a:lnTo>
                    <a:cubicBezTo>
                      <a:pt x="588215" y="1992320"/>
                      <a:pt x="579873" y="1983853"/>
                      <a:pt x="572217" y="1974636"/>
                    </a:cubicBezTo>
                    <a:lnTo>
                      <a:pt x="609095" y="1915320"/>
                    </a:lnTo>
                    <a:lnTo>
                      <a:pt x="545677" y="1962278"/>
                    </a:lnTo>
                    <a:cubicBezTo>
                      <a:pt x="530517" y="1950165"/>
                      <a:pt x="517402" y="1935881"/>
                      <a:pt x="506447" y="1919548"/>
                    </a:cubicBezTo>
                    <a:lnTo>
                      <a:pt x="513018" y="1910648"/>
                    </a:lnTo>
                    <a:lnTo>
                      <a:pt x="440527" y="1956560"/>
                    </a:lnTo>
                    <a:lnTo>
                      <a:pt x="421430" y="1934814"/>
                    </a:lnTo>
                    <a:lnTo>
                      <a:pt x="478216" y="1868260"/>
                    </a:lnTo>
                    <a:cubicBezTo>
                      <a:pt x="466395" y="1857058"/>
                      <a:pt x="457042" y="1843640"/>
                      <a:pt x="449346" y="1828976"/>
                    </a:cubicBezTo>
                    <a:lnTo>
                      <a:pt x="456551" y="1821202"/>
                    </a:lnTo>
                    <a:cubicBezTo>
                      <a:pt x="453976" y="1819196"/>
                      <a:pt x="452527" y="1816517"/>
                      <a:pt x="451141" y="1813789"/>
                    </a:cubicBezTo>
                    <a:lnTo>
                      <a:pt x="470387" y="1793549"/>
                    </a:lnTo>
                    <a:lnTo>
                      <a:pt x="426898" y="1814030"/>
                    </a:lnTo>
                    <a:lnTo>
                      <a:pt x="400870" y="1770188"/>
                    </a:lnTo>
                    <a:lnTo>
                      <a:pt x="319068" y="1803158"/>
                    </a:lnTo>
                    <a:cubicBezTo>
                      <a:pt x="312505" y="1793797"/>
                      <a:pt x="306408" y="1784112"/>
                      <a:pt x="301326" y="1773788"/>
                    </a:cubicBezTo>
                    <a:lnTo>
                      <a:pt x="379878" y="1711926"/>
                    </a:lnTo>
                    <a:cubicBezTo>
                      <a:pt x="369577" y="1696292"/>
                      <a:pt x="361745" y="1679240"/>
                      <a:pt x="356559" y="1660890"/>
                    </a:cubicBezTo>
                    <a:lnTo>
                      <a:pt x="360149" y="1658274"/>
                    </a:lnTo>
                    <a:lnTo>
                      <a:pt x="351915" y="1640518"/>
                    </a:lnTo>
                    <a:lnTo>
                      <a:pt x="338552" y="1643779"/>
                    </a:lnTo>
                    <a:lnTo>
                      <a:pt x="328994" y="1616243"/>
                    </a:lnTo>
                    <a:lnTo>
                      <a:pt x="231520" y="1636901"/>
                    </a:lnTo>
                    <a:lnTo>
                      <a:pt x="216146" y="1602114"/>
                    </a:lnTo>
                    <a:lnTo>
                      <a:pt x="259658" y="1579429"/>
                    </a:lnTo>
                    <a:lnTo>
                      <a:pt x="235969" y="1585236"/>
                    </a:lnTo>
                    <a:lnTo>
                      <a:pt x="307465" y="1539989"/>
                    </a:lnTo>
                    <a:cubicBezTo>
                      <a:pt x="303197" y="1533494"/>
                      <a:pt x="301481" y="1526017"/>
                      <a:pt x="300231" y="1518370"/>
                    </a:cubicBezTo>
                    <a:lnTo>
                      <a:pt x="306336" y="1515000"/>
                    </a:lnTo>
                    <a:lnTo>
                      <a:pt x="304004" y="1504952"/>
                    </a:lnTo>
                    <a:lnTo>
                      <a:pt x="301214" y="1505261"/>
                    </a:lnTo>
                    <a:lnTo>
                      <a:pt x="290265" y="1475890"/>
                    </a:lnTo>
                    <a:lnTo>
                      <a:pt x="287435" y="1458123"/>
                    </a:lnTo>
                    <a:lnTo>
                      <a:pt x="174375" y="1462496"/>
                    </a:lnTo>
                    <a:lnTo>
                      <a:pt x="166184" y="1423767"/>
                    </a:lnTo>
                    <a:lnTo>
                      <a:pt x="304515" y="1380555"/>
                    </a:lnTo>
                    <a:lnTo>
                      <a:pt x="265578" y="1380425"/>
                    </a:lnTo>
                    <a:lnTo>
                      <a:pt x="260923" y="1361894"/>
                    </a:lnTo>
                    <a:lnTo>
                      <a:pt x="206648" y="1362480"/>
                    </a:lnTo>
                    <a:lnTo>
                      <a:pt x="257568" y="1343377"/>
                    </a:lnTo>
                    <a:lnTo>
                      <a:pt x="256338" y="1318196"/>
                    </a:lnTo>
                    <a:lnTo>
                      <a:pt x="275427" y="1312182"/>
                    </a:lnTo>
                    <a:lnTo>
                      <a:pt x="275217" y="1306467"/>
                    </a:lnTo>
                    <a:lnTo>
                      <a:pt x="263103" y="1305392"/>
                    </a:lnTo>
                    <a:lnTo>
                      <a:pt x="262427" y="1297053"/>
                    </a:lnTo>
                    <a:lnTo>
                      <a:pt x="147003" y="1281872"/>
                    </a:lnTo>
                    <a:cubicBezTo>
                      <a:pt x="145825" y="1269027"/>
                      <a:pt x="145280" y="1256177"/>
                      <a:pt x="146085" y="1243322"/>
                    </a:cubicBezTo>
                    <a:lnTo>
                      <a:pt x="265795" y="1227576"/>
                    </a:lnTo>
                    <a:cubicBezTo>
                      <a:pt x="265565" y="1219797"/>
                      <a:pt x="266354" y="1212082"/>
                      <a:pt x="268703" y="1204451"/>
                    </a:cubicBezTo>
                    <a:lnTo>
                      <a:pt x="337773" y="1194248"/>
                    </a:lnTo>
                    <a:lnTo>
                      <a:pt x="249391" y="1176035"/>
                    </a:lnTo>
                    <a:lnTo>
                      <a:pt x="250373" y="1140738"/>
                    </a:lnTo>
                    <a:lnTo>
                      <a:pt x="215022" y="1132509"/>
                    </a:lnTo>
                    <a:lnTo>
                      <a:pt x="250430" y="1127623"/>
                    </a:lnTo>
                    <a:lnTo>
                      <a:pt x="152721" y="1097101"/>
                    </a:lnTo>
                    <a:lnTo>
                      <a:pt x="156251" y="1061875"/>
                    </a:lnTo>
                    <a:lnTo>
                      <a:pt x="267824" y="1066191"/>
                    </a:lnTo>
                    <a:cubicBezTo>
                      <a:pt x="266785" y="1057092"/>
                      <a:pt x="268581" y="1048409"/>
                      <a:pt x="270849" y="1039814"/>
                    </a:cubicBezTo>
                    <a:lnTo>
                      <a:pt x="291783" y="1039408"/>
                    </a:lnTo>
                    <a:cubicBezTo>
                      <a:pt x="291589" y="1029524"/>
                      <a:pt x="294258" y="1020282"/>
                      <a:pt x="297488" y="1011203"/>
                    </a:cubicBezTo>
                    <a:lnTo>
                      <a:pt x="373984" y="1015649"/>
                    </a:lnTo>
                    <a:lnTo>
                      <a:pt x="272149" y="972306"/>
                    </a:lnTo>
                    <a:lnTo>
                      <a:pt x="276213" y="954276"/>
                    </a:lnTo>
                    <a:lnTo>
                      <a:pt x="191008" y="909852"/>
                    </a:lnTo>
                    <a:lnTo>
                      <a:pt x="199748" y="881439"/>
                    </a:lnTo>
                    <a:lnTo>
                      <a:pt x="307840" y="904347"/>
                    </a:lnTo>
                    <a:lnTo>
                      <a:pt x="303690" y="902159"/>
                    </a:lnTo>
                    <a:cubicBezTo>
                      <a:pt x="307086" y="881374"/>
                      <a:pt x="313757" y="861640"/>
                      <a:pt x="323055" y="842926"/>
                    </a:cubicBezTo>
                    <a:lnTo>
                      <a:pt x="353491" y="848442"/>
                    </a:lnTo>
                    <a:cubicBezTo>
                      <a:pt x="354808" y="840467"/>
                      <a:pt x="358403" y="833548"/>
                      <a:pt x="362332" y="826800"/>
                    </a:cubicBezTo>
                    <a:lnTo>
                      <a:pt x="415430" y="841144"/>
                    </a:lnTo>
                    <a:lnTo>
                      <a:pt x="337630" y="779875"/>
                    </a:lnTo>
                    <a:lnTo>
                      <a:pt x="333560" y="777087"/>
                    </a:lnTo>
                    <a:lnTo>
                      <a:pt x="333698" y="776776"/>
                    </a:lnTo>
                    <a:lnTo>
                      <a:pt x="265672" y="723204"/>
                    </a:lnTo>
                    <a:lnTo>
                      <a:pt x="275719" y="704443"/>
                    </a:lnTo>
                    <a:lnTo>
                      <a:pt x="352355" y="735331"/>
                    </a:lnTo>
                    <a:cubicBezTo>
                      <a:pt x="353406" y="729543"/>
                      <a:pt x="356239" y="724731"/>
                      <a:pt x="359251" y="720013"/>
                    </a:cubicBezTo>
                    <a:lnTo>
                      <a:pt x="394778" y="730783"/>
                    </a:lnTo>
                    <a:lnTo>
                      <a:pt x="342155" y="686200"/>
                    </a:lnTo>
                    <a:lnTo>
                      <a:pt x="388064" y="702396"/>
                    </a:lnTo>
                    <a:cubicBezTo>
                      <a:pt x="393500" y="686911"/>
                      <a:pt x="402044" y="673050"/>
                      <a:pt x="412208" y="660207"/>
                    </a:cubicBezTo>
                    <a:lnTo>
                      <a:pt x="449664" y="675067"/>
                    </a:lnTo>
                    <a:cubicBezTo>
                      <a:pt x="452025" y="668633"/>
                      <a:pt x="456165" y="663538"/>
                      <a:pt x="460528" y="658623"/>
                    </a:cubicBezTo>
                    <a:lnTo>
                      <a:pt x="494429" y="675815"/>
                    </a:lnTo>
                    <a:lnTo>
                      <a:pt x="380862" y="542712"/>
                    </a:lnTo>
                    <a:lnTo>
                      <a:pt x="387291" y="534795"/>
                    </a:lnTo>
                    <a:lnTo>
                      <a:pt x="448665" y="573667"/>
                    </a:lnTo>
                    <a:cubicBezTo>
                      <a:pt x="453090" y="563437"/>
                      <a:pt x="460093" y="555105"/>
                      <a:pt x="467763" y="547309"/>
                    </a:cubicBezTo>
                    <a:lnTo>
                      <a:pt x="517615" y="574096"/>
                    </a:lnTo>
                    <a:lnTo>
                      <a:pt x="493540" y="545040"/>
                    </a:lnTo>
                    <a:lnTo>
                      <a:pt x="497026" y="541104"/>
                    </a:lnTo>
                    <a:lnTo>
                      <a:pt x="456028" y="487016"/>
                    </a:lnTo>
                    <a:lnTo>
                      <a:pt x="512385" y="523748"/>
                    </a:lnTo>
                    <a:cubicBezTo>
                      <a:pt x="517940" y="513697"/>
                      <a:pt x="525934" y="505787"/>
                      <a:pt x="534671" y="498569"/>
                    </a:cubicBezTo>
                    <a:lnTo>
                      <a:pt x="575776" y="525232"/>
                    </a:lnTo>
                    <a:cubicBezTo>
                      <a:pt x="578846" y="520104"/>
                      <a:pt x="583271" y="516514"/>
                      <a:pt x="587857" y="513111"/>
                    </a:cubicBezTo>
                    <a:lnTo>
                      <a:pt x="629961" y="546672"/>
                    </a:lnTo>
                    <a:lnTo>
                      <a:pt x="561156" y="441322"/>
                    </a:lnTo>
                    <a:lnTo>
                      <a:pt x="570077" y="433204"/>
                    </a:lnTo>
                    <a:lnTo>
                      <a:pt x="544143" y="385441"/>
                    </a:lnTo>
                    <a:lnTo>
                      <a:pt x="582664" y="421749"/>
                    </a:lnTo>
                    <a:cubicBezTo>
                      <a:pt x="589143" y="412485"/>
                      <a:pt x="597805" y="405621"/>
                      <a:pt x="607107" y="399504"/>
                    </a:cubicBezTo>
                    <a:lnTo>
                      <a:pt x="658243" y="441744"/>
                    </a:lnTo>
                    <a:lnTo>
                      <a:pt x="636308" y="401253"/>
                    </a:lnTo>
                    <a:lnTo>
                      <a:pt x="638732" y="399442"/>
                    </a:lnTo>
                    <a:lnTo>
                      <a:pt x="603654" y="326054"/>
                    </a:lnTo>
                    <a:lnTo>
                      <a:pt x="607089" y="323693"/>
                    </a:lnTo>
                    <a:lnTo>
                      <a:pt x="662688" y="381530"/>
                    </a:lnTo>
                    <a:cubicBezTo>
                      <a:pt x="669035" y="373869"/>
                      <a:pt x="677212" y="368706"/>
                      <a:pt x="685869" y="364197"/>
                    </a:cubicBezTo>
                    <a:lnTo>
                      <a:pt x="726718" y="403991"/>
                    </a:lnTo>
                    <a:cubicBezTo>
                      <a:pt x="730233" y="400046"/>
                      <a:pt x="734698" y="397782"/>
                      <a:pt x="739272" y="395703"/>
                    </a:cubicBezTo>
                    <a:lnTo>
                      <a:pt x="763797" y="424986"/>
                    </a:lnTo>
                    <a:lnTo>
                      <a:pt x="718757" y="313702"/>
                    </a:lnTo>
                    <a:lnTo>
                      <a:pt x="756772" y="291289"/>
                    </a:lnTo>
                    <a:lnTo>
                      <a:pt x="755822" y="287960"/>
                    </a:lnTo>
                    <a:lnTo>
                      <a:pt x="757752" y="290710"/>
                    </a:lnTo>
                    <a:cubicBezTo>
                      <a:pt x="761835" y="286515"/>
                      <a:pt x="766886" y="284277"/>
                      <a:pt x="772070" y="282268"/>
                    </a:cubicBezTo>
                    <a:lnTo>
                      <a:pt x="800358" y="316939"/>
                    </a:lnTo>
                    <a:lnTo>
                      <a:pt x="775009" y="221199"/>
                    </a:lnTo>
                    <a:cubicBezTo>
                      <a:pt x="779195" y="219031"/>
                      <a:pt x="783438" y="216970"/>
                      <a:pt x="787930" y="215416"/>
                    </a:cubicBezTo>
                    <a:lnTo>
                      <a:pt x="826738" y="278166"/>
                    </a:lnTo>
                    <a:cubicBezTo>
                      <a:pt x="836600" y="270422"/>
                      <a:pt x="848041" y="265766"/>
                      <a:pt x="860066" y="262330"/>
                    </a:cubicBezTo>
                    <a:lnTo>
                      <a:pt x="896827" y="315774"/>
                    </a:lnTo>
                    <a:cubicBezTo>
                      <a:pt x="900536" y="312941"/>
                      <a:pt x="904772" y="311846"/>
                      <a:pt x="909068" y="310919"/>
                    </a:cubicBezTo>
                    <a:lnTo>
                      <a:pt x="919101" y="329278"/>
                    </a:lnTo>
                    <a:lnTo>
                      <a:pt x="897986" y="220364"/>
                    </a:lnTo>
                    <a:lnTo>
                      <a:pt x="954456" y="200850"/>
                    </a:lnTo>
                    <a:lnTo>
                      <a:pt x="950402" y="153055"/>
                    </a:lnTo>
                    <a:close/>
                    <a:moveTo>
                      <a:pt x="1326408" y="0"/>
                    </a:moveTo>
                    <a:lnTo>
                      <a:pt x="1326454" y="5588"/>
                    </a:lnTo>
                    <a:lnTo>
                      <a:pt x="1325029" y="5609"/>
                    </a:lnTo>
                    <a:close/>
                    <a:moveTo>
                      <a:pt x="1133993" y="14354"/>
                    </a:moveTo>
                    <a:lnTo>
                      <a:pt x="1134306" y="16092"/>
                    </a:lnTo>
                    <a:lnTo>
                      <a:pt x="1133849" y="16144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3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1400" dirty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0"/>
                  </a:gra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5" name="三十二角星 75"/>
              <p:cNvSpPr/>
              <p:nvPr/>
            </p:nvSpPr>
            <p:spPr>
              <a:xfrm rot="895006">
                <a:off x="4804578" y="727700"/>
                <a:ext cx="2835044" cy="2493691"/>
              </a:xfrm>
              <a:custGeom>
                <a:avLst/>
                <a:gdLst/>
                <a:ahLst/>
                <a:cxnLst/>
                <a:rect l="l" t="t" r="r" b="b"/>
                <a:pathLst>
                  <a:path w="2401019" h="2303558">
                    <a:moveTo>
                      <a:pt x="358708" y="2008325"/>
                    </a:moveTo>
                    <a:lnTo>
                      <a:pt x="358739" y="2008360"/>
                    </a:lnTo>
                    <a:lnTo>
                      <a:pt x="358607" y="2008444"/>
                    </a:lnTo>
                    <a:close/>
                    <a:moveTo>
                      <a:pt x="225363" y="1833612"/>
                    </a:moveTo>
                    <a:lnTo>
                      <a:pt x="228755" y="1839559"/>
                    </a:lnTo>
                    <a:lnTo>
                      <a:pt x="206341" y="1848592"/>
                    </a:lnTo>
                    <a:close/>
                    <a:moveTo>
                      <a:pt x="131215" y="1646395"/>
                    </a:moveTo>
                    <a:lnTo>
                      <a:pt x="135964" y="1657152"/>
                    </a:lnTo>
                    <a:lnTo>
                      <a:pt x="93198" y="1666215"/>
                    </a:lnTo>
                    <a:close/>
                    <a:moveTo>
                      <a:pt x="74539" y="1452395"/>
                    </a:moveTo>
                    <a:lnTo>
                      <a:pt x="77470" y="1466245"/>
                    </a:lnTo>
                    <a:lnTo>
                      <a:pt x="23520" y="1468332"/>
                    </a:lnTo>
                    <a:close/>
                    <a:moveTo>
                      <a:pt x="0" y="1262536"/>
                    </a:moveTo>
                    <a:lnTo>
                      <a:pt x="50516" y="1255892"/>
                    </a:lnTo>
                    <a:lnTo>
                      <a:pt x="50545" y="1269185"/>
                    </a:lnTo>
                    <a:close/>
                    <a:moveTo>
                      <a:pt x="23520" y="1056741"/>
                    </a:moveTo>
                    <a:lnTo>
                      <a:pt x="60496" y="1058171"/>
                    </a:lnTo>
                    <a:lnTo>
                      <a:pt x="59520" y="1067987"/>
                    </a:lnTo>
                    <a:close/>
                    <a:moveTo>
                      <a:pt x="93200" y="858858"/>
                    </a:moveTo>
                    <a:lnTo>
                      <a:pt x="105834" y="861535"/>
                    </a:lnTo>
                    <a:lnTo>
                      <a:pt x="104801" y="864906"/>
                    </a:lnTo>
                    <a:close/>
                    <a:moveTo>
                      <a:pt x="971056" y="146453"/>
                    </a:moveTo>
                    <a:lnTo>
                      <a:pt x="995150" y="210738"/>
                    </a:lnTo>
                    <a:lnTo>
                      <a:pt x="1019699" y="201360"/>
                    </a:lnTo>
                    <a:cubicBezTo>
                      <a:pt x="1029700" y="198664"/>
                      <a:pt x="1039706" y="196127"/>
                      <a:pt x="1050319" y="196363"/>
                    </a:cubicBezTo>
                    <a:lnTo>
                      <a:pt x="1079550" y="264092"/>
                    </a:lnTo>
                    <a:cubicBezTo>
                      <a:pt x="1083195" y="262281"/>
                      <a:pt x="1086976" y="262127"/>
                      <a:pt x="1090778" y="262110"/>
                    </a:cubicBezTo>
                    <a:lnTo>
                      <a:pt x="1091564" y="264594"/>
                    </a:lnTo>
                    <a:lnTo>
                      <a:pt x="1091687" y="165162"/>
                    </a:lnTo>
                    <a:lnTo>
                      <a:pt x="1121748" y="157381"/>
                    </a:lnTo>
                    <a:lnTo>
                      <a:pt x="1122435" y="157347"/>
                    </a:lnTo>
                    <a:lnTo>
                      <a:pt x="1125999" y="113254"/>
                    </a:lnTo>
                    <a:lnTo>
                      <a:pt x="1151256" y="110385"/>
                    </a:lnTo>
                    <a:lnTo>
                      <a:pt x="1169019" y="209193"/>
                    </a:lnTo>
                    <a:lnTo>
                      <a:pt x="1180659" y="247320"/>
                    </a:lnTo>
                    <a:lnTo>
                      <a:pt x="1181789" y="247255"/>
                    </a:lnTo>
                    <a:lnTo>
                      <a:pt x="1188146" y="173866"/>
                    </a:lnTo>
                    <a:cubicBezTo>
                      <a:pt x="1208456" y="168715"/>
                      <a:pt x="1229022" y="167361"/>
                      <a:pt x="1249595" y="168769"/>
                    </a:cubicBezTo>
                    <a:lnTo>
                      <a:pt x="1266125" y="245196"/>
                    </a:lnTo>
                    <a:lnTo>
                      <a:pt x="1301437" y="101568"/>
                    </a:lnTo>
                    <a:lnTo>
                      <a:pt x="1327242" y="101168"/>
                    </a:lnTo>
                    <a:lnTo>
                      <a:pt x="1327646" y="150179"/>
                    </a:lnTo>
                    <a:cubicBezTo>
                      <a:pt x="1336541" y="148291"/>
                      <a:pt x="1345256" y="149390"/>
                      <a:pt x="1353920" y="150992"/>
                    </a:cubicBezTo>
                    <a:lnTo>
                      <a:pt x="1364115" y="249255"/>
                    </a:lnTo>
                    <a:lnTo>
                      <a:pt x="1367761" y="249338"/>
                    </a:lnTo>
                    <a:lnTo>
                      <a:pt x="1389324" y="174519"/>
                    </a:lnTo>
                    <a:lnTo>
                      <a:pt x="1449575" y="181598"/>
                    </a:lnTo>
                    <a:lnTo>
                      <a:pt x="1476998" y="116900"/>
                    </a:lnTo>
                    <a:lnTo>
                      <a:pt x="1499474" y="120930"/>
                    </a:lnTo>
                    <a:lnTo>
                      <a:pt x="1490913" y="175964"/>
                    </a:lnTo>
                    <a:lnTo>
                      <a:pt x="1492252" y="172689"/>
                    </a:lnTo>
                    <a:cubicBezTo>
                      <a:pt x="1513094" y="174106"/>
                      <a:pt x="1533096" y="179200"/>
                      <a:pt x="1552336" y="186868"/>
                    </a:cubicBezTo>
                    <a:lnTo>
                      <a:pt x="1542890" y="292377"/>
                    </a:lnTo>
                    <a:lnTo>
                      <a:pt x="1546142" y="293430"/>
                    </a:lnTo>
                    <a:lnTo>
                      <a:pt x="1586525" y="214949"/>
                    </a:lnTo>
                    <a:lnTo>
                      <a:pt x="1613165" y="223872"/>
                    </a:lnTo>
                    <a:lnTo>
                      <a:pt x="1653788" y="159689"/>
                    </a:lnTo>
                    <a:lnTo>
                      <a:pt x="1668621" y="165408"/>
                    </a:lnTo>
                    <a:lnTo>
                      <a:pt x="1643700" y="242164"/>
                    </a:lnTo>
                    <a:lnTo>
                      <a:pt x="1630476" y="316896"/>
                    </a:lnTo>
                    <a:lnTo>
                      <a:pt x="1683973" y="235655"/>
                    </a:lnTo>
                    <a:cubicBezTo>
                      <a:pt x="1704023" y="241437"/>
                      <a:pt x="1722681" y="250420"/>
                      <a:pt x="1740040" y="261949"/>
                    </a:cubicBezTo>
                    <a:lnTo>
                      <a:pt x="1709516" y="367139"/>
                    </a:lnTo>
                    <a:lnTo>
                      <a:pt x="1710841" y="367894"/>
                    </a:lnTo>
                    <a:lnTo>
                      <a:pt x="1729908" y="346820"/>
                    </a:lnTo>
                    <a:lnTo>
                      <a:pt x="1772205" y="293501"/>
                    </a:lnTo>
                    <a:lnTo>
                      <a:pt x="1776084" y="295777"/>
                    </a:lnTo>
                    <a:lnTo>
                      <a:pt x="1829755" y="236450"/>
                    </a:lnTo>
                    <a:lnTo>
                      <a:pt x="1834439" y="238789"/>
                    </a:lnTo>
                    <a:lnTo>
                      <a:pt x="1798412" y="308867"/>
                    </a:lnTo>
                    <a:cubicBezTo>
                      <a:pt x="1808650" y="312110"/>
                      <a:pt x="1817321" y="318102"/>
                      <a:pt x="1825568" y="324789"/>
                    </a:cubicBezTo>
                    <a:lnTo>
                      <a:pt x="1796431" y="400028"/>
                    </a:lnTo>
                    <a:lnTo>
                      <a:pt x="1860094" y="335457"/>
                    </a:lnTo>
                    <a:cubicBezTo>
                      <a:pt x="1878473" y="345358"/>
                      <a:pt x="1895077" y="357864"/>
                      <a:pt x="1909763" y="372861"/>
                    </a:cubicBezTo>
                    <a:lnTo>
                      <a:pt x="1902031" y="387843"/>
                    </a:lnTo>
                    <a:lnTo>
                      <a:pt x="1904579" y="385441"/>
                    </a:lnTo>
                    <a:lnTo>
                      <a:pt x="1878135" y="434145"/>
                    </a:lnTo>
                    <a:lnTo>
                      <a:pt x="1867381" y="454981"/>
                    </a:lnTo>
                    <a:lnTo>
                      <a:pt x="1973525" y="373852"/>
                    </a:lnTo>
                    <a:lnTo>
                      <a:pt x="1944923" y="412166"/>
                    </a:lnTo>
                    <a:cubicBezTo>
                      <a:pt x="1960295" y="422002"/>
                      <a:pt x="1973677" y="434381"/>
                      <a:pt x="1985261" y="448745"/>
                    </a:cubicBezTo>
                    <a:lnTo>
                      <a:pt x="1942132" y="516865"/>
                    </a:lnTo>
                    <a:lnTo>
                      <a:pt x="2013976" y="468237"/>
                    </a:lnTo>
                    <a:cubicBezTo>
                      <a:pt x="2029888" y="481769"/>
                      <a:pt x="2043793" y="497306"/>
                      <a:pt x="2055110" y="515142"/>
                    </a:cubicBezTo>
                    <a:lnTo>
                      <a:pt x="2017227" y="562793"/>
                    </a:lnTo>
                    <a:lnTo>
                      <a:pt x="2090117" y="516629"/>
                    </a:lnTo>
                    <a:lnTo>
                      <a:pt x="2042796" y="572089"/>
                    </a:lnTo>
                    <a:lnTo>
                      <a:pt x="2057304" y="564994"/>
                    </a:lnTo>
                    <a:lnTo>
                      <a:pt x="2081403" y="551620"/>
                    </a:lnTo>
                    <a:cubicBezTo>
                      <a:pt x="2095943" y="566445"/>
                      <a:pt x="2108465" y="582997"/>
                      <a:pt x="2118015" y="601783"/>
                    </a:cubicBezTo>
                    <a:lnTo>
                      <a:pt x="2060685" y="662077"/>
                    </a:lnTo>
                    <a:lnTo>
                      <a:pt x="2139549" y="629077"/>
                    </a:lnTo>
                    <a:cubicBezTo>
                      <a:pt x="2152396" y="645573"/>
                      <a:pt x="2163051" y="663568"/>
                      <a:pt x="2170508" y="683461"/>
                    </a:cubicBezTo>
                    <a:lnTo>
                      <a:pt x="2120917" y="725437"/>
                    </a:lnTo>
                    <a:lnTo>
                      <a:pt x="2242381" y="676480"/>
                    </a:lnTo>
                    <a:lnTo>
                      <a:pt x="2180057" y="725563"/>
                    </a:lnTo>
                    <a:lnTo>
                      <a:pt x="2192456" y="721610"/>
                    </a:lnTo>
                    <a:cubicBezTo>
                      <a:pt x="2203895" y="738975"/>
                      <a:pt x="2212967" y="757708"/>
                      <a:pt x="2218656" y="778100"/>
                    </a:cubicBezTo>
                    <a:lnTo>
                      <a:pt x="2146747" y="828775"/>
                    </a:lnTo>
                    <a:lnTo>
                      <a:pt x="2231522" y="811883"/>
                    </a:lnTo>
                    <a:cubicBezTo>
                      <a:pt x="2241011" y="830567"/>
                      <a:pt x="2247999" y="850351"/>
                      <a:pt x="2251439" y="871412"/>
                    </a:cubicBezTo>
                    <a:lnTo>
                      <a:pt x="2223490" y="886840"/>
                    </a:lnTo>
                    <a:lnTo>
                      <a:pt x="2351068" y="859802"/>
                    </a:lnTo>
                    <a:lnTo>
                      <a:pt x="2351450" y="860983"/>
                    </a:lnTo>
                    <a:lnTo>
                      <a:pt x="2253847" y="911869"/>
                    </a:lnTo>
                    <a:lnTo>
                      <a:pt x="2267941" y="910310"/>
                    </a:lnTo>
                    <a:lnTo>
                      <a:pt x="2278891" y="939681"/>
                    </a:lnTo>
                    <a:cubicBezTo>
                      <a:pt x="2281555" y="949804"/>
                      <a:pt x="2284064" y="959930"/>
                      <a:pt x="2283828" y="970674"/>
                    </a:cubicBezTo>
                    <a:lnTo>
                      <a:pt x="2197018" y="1009058"/>
                    </a:lnTo>
                    <a:lnTo>
                      <a:pt x="2286092" y="1009357"/>
                    </a:lnTo>
                    <a:lnTo>
                      <a:pt x="2293792" y="1040003"/>
                    </a:lnTo>
                    <a:lnTo>
                      <a:pt x="2294855" y="1061783"/>
                    </a:lnTo>
                    <a:lnTo>
                      <a:pt x="2394773" y="1057918"/>
                    </a:lnTo>
                    <a:lnTo>
                      <a:pt x="2395619" y="1065982"/>
                    </a:lnTo>
                    <a:lnTo>
                      <a:pt x="2265626" y="1106590"/>
                    </a:lnTo>
                    <a:lnTo>
                      <a:pt x="2306055" y="1110180"/>
                    </a:lnTo>
                    <a:cubicBezTo>
                      <a:pt x="2311143" y="1130736"/>
                      <a:pt x="2312482" y="1151553"/>
                      <a:pt x="2311091" y="1172377"/>
                    </a:cubicBezTo>
                    <a:lnTo>
                      <a:pt x="2210106" y="1194751"/>
                    </a:lnTo>
                    <a:lnTo>
                      <a:pt x="2302284" y="1213746"/>
                    </a:lnTo>
                    <a:lnTo>
                      <a:pt x="2301463" y="1243168"/>
                    </a:lnTo>
                    <a:lnTo>
                      <a:pt x="2401019" y="1256262"/>
                    </a:lnTo>
                    <a:lnTo>
                      <a:pt x="2399744" y="1268978"/>
                    </a:lnTo>
                    <a:lnTo>
                      <a:pt x="2229444" y="1291378"/>
                    </a:lnTo>
                    <a:lnTo>
                      <a:pt x="2305411" y="1313808"/>
                    </a:lnTo>
                    <a:cubicBezTo>
                      <a:pt x="2306359" y="1334914"/>
                      <a:pt x="2303633" y="1355578"/>
                      <a:pt x="2298308" y="1375758"/>
                    </a:cubicBezTo>
                    <a:lnTo>
                      <a:pt x="2186591" y="1377924"/>
                    </a:lnTo>
                    <a:lnTo>
                      <a:pt x="2279523" y="1417477"/>
                    </a:lnTo>
                    <a:lnTo>
                      <a:pt x="2278394" y="1422473"/>
                    </a:lnTo>
                    <a:lnTo>
                      <a:pt x="2370836" y="1451349"/>
                    </a:lnTo>
                    <a:cubicBezTo>
                      <a:pt x="2369643" y="1456325"/>
                      <a:pt x="2368351" y="1461275"/>
                      <a:pt x="2366449" y="1466059"/>
                    </a:cubicBezTo>
                    <a:lnTo>
                      <a:pt x="2269414" y="1462305"/>
                    </a:lnTo>
                    <a:cubicBezTo>
                      <a:pt x="2269537" y="1468177"/>
                      <a:pt x="2267721" y="1473450"/>
                      <a:pt x="2265725" y="1478670"/>
                    </a:cubicBezTo>
                    <a:lnTo>
                      <a:pt x="2185021" y="1471000"/>
                    </a:lnTo>
                    <a:lnTo>
                      <a:pt x="2265467" y="1513412"/>
                    </a:lnTo>
                    <a:cubicBezTo>
                      <a:pt x="2262071" y="1534199"/>
                      <a:pt x="2255402" y="1553934"/>
                      <a:pt x="2246101" y="1572645"/>
                    </a:cubicBezTo>
                    <a:lnTo>
                      <a:pt x="2138716" y="1553179"/>
                    </a:lnTo>
                    <a:lnTo>
                      <a:pt x="2303877" y="1639288"/>
                    </a:lnTo>
                    <a:cubicBezTo>
                      <a:pt x="2302240" y="1644373"/>
                      <a:pt x="2299993" y="1649180"/>
                      <a:pt x="2297685" y="1653957"/>
                    </a:cubicBezTo>
                    <a:lnTo>
                      <a:pt x="2208087" y="1634968"/>
                    </a:lnTo>
                    <a:cubicBezTo>
                      <a:pt x="2205281" y="1647664"/>
                      <a:pt x="2199319" y="1658965"/>
                      <a:pt x="2192419" y="1669768"/>
                    </a:cubicBezTo>
                    <a:lnTo>
                      <a:pt x="2123167" y="1648772"/>
                    </a:lnTo>
                    <a:lnTo>
                      <a:pt x="2187860" y="1701353"/>
                    </a:lnTo>
                    <a:cubicBezTo>
                      <a:pt x="2180262" y="1720909"/>
                      <a:pt x="2169929" y="1738964"/>
                      <a:pt x="2156949" y="1755364"/>
                    </a:cubicBezTo>
                    <a:lnTo>
                      <a:pt x="2090551" y="1729021"/>
                    </a:lnTo>
                    <a:lnTo>
                      <a:pt x="2201680" y="1816538"/>
                    </a:lnTo>
                    <a:lnTo>
                      <a:pt x="2193470" y="1828879"/>
                    </a:lnTo>
                    <a:lnTo>
                      <a:pt x="2116293" y="1797774"/>
                    </a:lnTo>
                    <a:cubicBezTo>
                      <a:pt x="2108025" y="1814460"/>
                      <a:pt x="2096930" y="1829236"/>
                      <a:pt x="2083910" y="1842471"/>
                    </a:cubicBezTo>
                    <a:lnTo>
                      <a:pt x="2027051" y="1811922"/>
                    </a:lnTo>
                    <a:lnTo>
                      <a:pt x="2075617" y="1870531"/>
                    </a:lnTo>
                    <a:cubicBezTo>
                      <a:pt x="2064204" y="1888005"/>
                      <a:pt x="2050609" y="1903680"/>
                      <a:pt x="2034485" y="1917004"/>
                    </a:cubicBezTo>
                    <a:lnTo>
                      <a:pt x="1984346" y="1884481"/>
                    </a:lnTo>
                    <a:lnTo>
                      <a:pt x="2063921" y="1977744"/>
                    </a:lnTo>
                    <a:lnTo>
                      <a:pt x="2055369" y="1986437"/>
                    </a:lnTo>
                    <a:lnTo>
                      <a:pt x="1987064" y="1943177"/>
                    </a:lnTo>
                    <a:lnTo>
                      <a:pt x="1990513" y="1948458"/>
                    </a:lnTo>
                    <a:cubicBezTo>
                      <a:pt x="1977268" y="1964644"/>
                      <a:pt x="1962045" y="1978782"/>
                      <a:pt x="1944563" y="1990277"/>
                    </a:cubicBezTo>
                    <a:lnTo>
                      <a:pt x="1899791" y="1953293"/>
                    </a:lnTo>
                    <a:lnTo>
                      <a:pt x="1932846" y="2014318"/>
                    </a:lnTo>
                    <a:cubicBezTo>
                      <a:pt x="1918201" y="2029033"/>
                      <a:pt x="1901850" y="2041707"/>
                      <a:pt x="1883288" y="2051374"/>
                    </a:cubicBezTo>
                    <a:lnTo>
                      <a:pt x="1828937" y="1998425"/>
                    </a:lnTo>
                    <a:lnTo>
                      <a:pt x="1833065" y="2006314"/>
                    </a:lnTo>
                    <a:lnTo>
                      <a:pt x="1832456" y="2006801"/>
                    </a:lnTo>
                    <a:lnTo>
                      <a:pt x="1891443" y="2115438"/>
                    </a:lnTo>
                    <a:lnTo>
                      <a:pt x="1884195" y="2120418"/>
                    </a:lnTo>
                    <a:lnTo>
                      <a:pt x="1830298" y="2069617"/>
                    </a:lnTo>
                    <a:lnTo>
                      <a:pt x="1832913" y="2076078"/>
                    </a:lnTo>
                    <a:cubicBezTo>
                      <a:pt x="1816749" y="2089138"/>
                      <a:pt x="1799111" y="2099955"/>
                      <a:pt x="1779604" y="2107513"/>
                    </a:cubicBezTo>
                    <a:lnTo>
                      <a:pt x="1746172" y="2066541"/>
                    </a:lnTo>
                    <a:lnTo>
                      <a:pt x="1764903" y="2126722"/>
                    </a:lnTo>
                    <a:cubicBezTo>
                      <a:pt x="1747749" y="2138301"/>
                      <a:pt x="1729243" y="2147483"/>
                      <a:pt x="1709091" y="2153241"/>
                    </a:cubicBezTo>
                    <a:lnTo>
                      <a:pt x="1669341" y="2095451"/>
                    </a:lnTo>
                    <a:lnTo>
                      <a:pt x="1675445" y="2116027"/>
                    </a:lnTo>
                    <a:lnTo>
                      <a:pt x="1660491" y="2123596"/>
                    </a:lnTo>
                    <a:lnTo>
                      <a:pt x="1688188" y="2220608"/>
                    </a:lnTo>
                    <a:lnTo>
                      <a:pt x="1682909" y="2222887"/>
                    </a:lnTo>
                    <a:lnTo>
                      <a:pt x="1646982" y="2171734"/>
                    </a:lnTo>
                    <a:cubicBezTo>
                      <a:pt x="1630936" y="2180612"/>
                      <a:pt x="1613614" y="2186521"/>
                      <a:pt x="1595301" y="2189593"/>
                    </a:cubicBezTo>
                    <a:lnTo>
                      <a:pt x="1579308" y="2159595"/>
                    </a:lnTo>
                    <a:lnTo>
                      <a:pt x="1574001" y="2161699"/>
                    </a:lnTo>
                    <a:lnTo>
                      <a:pt x="1578474" y="2203127"/>
                    </a:lnTo>
                    <a:lnTo>
                      <a:pt x="1549455" y="2214211"/>
                    </a:lnTo>
                    <a:cubicBezTo>
                      <a:pt x="1539455" y="2216907"/>
                      <a:pt x="1529451" y="2219446"/>
                      <a:pt x="1518835" y="2219208"/>
                    </a:cubicBezTo>
                    <a:lnTo>
                      <a:pt x="1498825" y="2172841"/>
                    </a:lnTo>
                    <a:lnTo>
                      <a:pt x="1500703" y="2192102"/>
                    </a:lnTo>
                    <a:lnTo>
                      <a:pt x="1460012" y="2202980"/>
                    </a:lnTo>
                    <a:lnTo>
                      <a:pt x="1459984" y="2224618"/>
                    </a:lnTo>
                    <a:lnTo>
                      <a:pt x="1459449" y="2224756"/>
                    </a:lnTo>
                    <a:lnTo>
                      <a:pt x="1462594" y="2285065"/>
                    </a:lnTo>
                    <a:lnTo>
                      <a:pt x="1458509" y="2285942"/>
                    </a:lnTo>
                    <a:lnTo>
                      <a:pt x="1435381" y="2230987"/>
                    </a:lnTo>
                    <a:lnTo>
                      <a:pt x="1429922" y="2232401"/>
                    </a:lnTo>
                    <a:lnTo>
                      <a:pt x="1427992" y="2232495"/>
                    </a:lnTo>
                    <a:lnTo>
                      <a:pt x="1431685" y="2276017"/>
                    </a:lnTo>
                    <a:lnTo>
                      <a:pt x="1415599" y="2233098"/>
                    </a:lnTo>
                    <a:cubicBezTo>
                      <a:pt x="1410154" y="2234642"/>
                      <a:pt x="1404585" y="2234686"/>
                      <a:pt x="1398928" y="2233908"/>
                    </a:cubicBezTo>
                    <a:lnTo>
                      <a:pt x="1394590" y="2219696"/>
                    </a:lnTo>
                    <a:lnTo>
                      <a:pt x="1382736" y="2221788"/>
                    </a:lnTo>
                    <a:lnTo>
                      <a:pt x="1381011" y="2241705"/>
                    </a:lnTo>
                    <a:cubicBezTo>
                      <a:pt x="1360701" y="2246856"/>
                      <a:pt x="1340133" y="2248208"/>
                      <a:pt x="1319561" y="2246804"/>
                    </a:cubicBezTo>
                    <a:lnTo>
                      <a:pt x="1315774" y="2229288"/>
                    </a:lnTo>
                    <a:lnTo>
                      <a:pt x="1315601" y="2231150"/>
                    </a:lnTo>
                    <a:lnTo>
                      <a:pt x="1260669" y="2234339"/>
                    </a:lnTo>
                    <a:lnTo>
                      <a:pt x="1259418" y="2240698"/>
                    </a:lnTo>
                    <a:lnTo>
                      <a:pt x="1248971" y="2240375"/>
                    </a:lnTo>
                    <a:lnTo>
                      <a:pt x="1243892" y="2303217"/>
                    </a:lnTo>
                    <a:lnTo>
                      <a:pt x="1235644" y="2303345"/>
                    </a:lnTo>
                    <a:lnTo>
                      <a:pt x="1231218" y="2278717"/>
                    </a:lnTo>
                    <a:lnTo>
                      <a:pt x="1226829" y="2303481"/>
                    </a:lnTo>
                    <a:lnTo>
                      <a:pt x="1221907" y="2303558"/>
                    </a:lnTo>
                    <a:lnTo>
                      <a:pt x="1210777" y="2240749"/>
                    </a:lnTo>
                    <a:lnTo>
                      <a:pt x="1190705" y="2242635"/>
                    </a:lnTo>
                    <a:cubicBezTo>
                      <a:pt x="1181101" y="2242528"/>
                      <a:pt x="1171535" y="2242275"/>
                      <a:pt x="1162157" y="2239299"/>
                    </a:cubicBezTo>
                    <a:lnTo>
                      <a:pt x="1162119" y="2238972"/>
                    </a:lnTo>
                    <a:cubicBezTo>
                      <a:pt x="1147321" y="2240215"/>
                      <a:pt x="1132853" y="2237708"/>
                      <a:pt x="1118626" y="2233862"/>
                    </a:cubicBezTo>
                    <a:lnTo>
                      <a:pt x="1118579" y="2231290"/>
                    </a:lnTo>
                    <a:lnTo>
                      <a:pt x="1098591" y="2230831"/>
                    </a:lnTo>
                    <a:lnTo>
                      <a:pt x="1079170" y="2226239"/>
                    </a:lnTo>
                    <a:lnTo>
                      <a:pt x="1064346" y="2286535"/>
                    </a:lnTo>
                    <a:lnTo>
                      <a:pt x="1048372" y="2283670"/>
                    </a:lnTo>
                    <a:lnTo>
                      <a:pt x="1047801" y="2214351"/>
                    </a:lnTo>
                    <a:lnTo>
                      <a:pt x="1038268" y="2212102"/>
                    </a:lnTo>
                    <a:lnTo>
                      <a:pt x="1033666" y="2224293"/>
                    </a:lnTo>
                    <a:lnTo>
                      <a:pt x="1017522" y="2221051"/>
                    </a:lnTo>
                    <a:lnTo>
                      <a:pt x="995442" y="2273519"/>
                    </a:lnTo>
                    <a:lnTo>
                      <a:pt x="986856" y="2271115"/>
                    </a:lnTo>
                    <a:lnTo>
                      <a:pt x="989755" y="2215475"/>
                    </a:lnTo>
                    <a:cubicBezTo>
                      <a:pt x="985404" y="2215781"/>
                      <a:pt x="981521" y="2214474"/>
                      <a:pt x="977673" y="2213049"/>
                    </a:cubicBezTo>
                    <a:lnTo>
                      <a:pt x="978665" y="2199296"/>
                    </a:lnTo>
                    <a:lnTo>
                      <a:pt x="946549" y="2188537"/>
                    </a:lnTo>
                    <a:lnTo>
                      <a:pt x="943668" y="2194211"/>
                    </a:lnTo>
                    <a:lnTo>
                      <a:pt x="918034" y="2185900"/>
                    </a:lnTo>
                    <a:lnTo>
                      <a:pt x="893223" y="2244437"/>
                    </a:lnTo>
                    <a:lnTo>
                      <a:pt x="874472" y="2237206"/>
                    </a:lnTo>
                    <a:lnTo>
                      <a:pt x="893485" y="2114965"/>
                    </a:lnTo>
                    <a:lnTo>
                      <a:pt x="867697" y="2154129"/>
                    </a:lnTo>
                    <a:lnTo>
                      <a:pt x="866017" y="2153342"/>
                    </a:lnTo>
                    <a:lnTo>
                      <a:pt x="854915" y="2171476"/>
                    </a:lnTo>
                    <a:lnTo>
                      <a:pt x="814186" y="2154016"/>
                    </a:lnTo>
                    <a:lnTo>
                      <a:pt x="782011" y="2199826"/>
                    </a:lnTo>
                    <a:lnTo>
                      <a:pt x="768407" y="2193034"/>
                    </a:lnTo>
                    <a:lnTo>
                      <a:pt x="789856" y="2117909"/>
                    </a:lnTo>
                    <a:lnTo>
                      <a:pt x="778191" y="2111069"/>
                    </a:lnTo>
                    <a:lnTo>
                      <a:pt x="770716" y="2120705"/>
                    </a:lnTo>
                    <a:lnTo>
                      <a:pt x="766627" y="2118372"/>
                    </a:lnTo>
                    <a:lnTo>
                      <a:pt x="731146" y="2174430"/>
                    </a:lnTo>
                    <a:lnTo>
                      <a:pt x="712756" y="2165248"/>
                    </a:lnTo>
                    <a:lnTo>
                      <a:pt x="734016" y="2099767"/>
                    </a:lnTo>
                    <a:cubicBezTo>
                      <a:pt x="728825" y="2098376"/>
                      <a:pt x="724673" y="2095328"/>
                      <a:pt x="720619" y="2092125"/>
                    </a:cubicBezTo>
                    <a:lnTo>
                      <a:pt x="748836" y="2018691"/>
                    </a:lnTo>
                    <a:lnTo>
                      <a:pt x="690160" y="2082974"/>
                    </a:lnTo>
                    <a:cubicBezTo>
                      <a:pt x="672801" y="2074470"/>
                      <a:pt x="657235" y="2063178"/>
                      <a:pt x="643269" y="2049693"/>
                    </a:cubicBezTo>
                    <a:lnTo>
                      <a:pt x="646322" y="2043322"/>
                    </a:lnTo>
                    <a:lnTo>
                      <a:pt x="595476" y="2091247"/>
                    </a:lnTo>
                    <a:lnTo>
                      <a:pt x="577786" y="2077672"/>
                    </a:lnTo>
                    <a:lnTo>
                      <a:pt x="578370" y="2076596"/>
                    </a:lnTo>
                    <a:lnTo>
                      <a:pt x="577557" y="2077496"/>
                    </a:lnTo>
                    <a:lnTo>
                      <a:pt x="563431" y="2066656"/>
                    </a:lnTo>
                    <a:lnTo>
                      <a:pt x="598625" y="1998198"/>
                    </a:lnTo>
                    <a:cubicBezTo>
                      <a:pt x="588215" y="1992320"/>
                      <a:pt x="579873" y="1983853"/>
                      <a:pt x="572217" y="1974636"/>
                    </a:cubicBezTo>
                    <a:lnTo>
                      <a:pt x="609095" y="1915320"/>
                    </a:lnTo>
                    <a:lnTo>
                      <a:pt x="545677" y="1962278"/>
                    </a:lnTo>
                    <a:cubicBezTo>
                      <a:pt x="530517" y="1950165"/>
                      <a:pt x="517402" y="1935881"/>
                      <a:pt x="506447" y="1919548"/>
                    </a:cubicBezTo>
                    <a:lnTo>
                      <a:pt x="513018" y="1910648"/>
                    </a:lnTo>
                    <a:lnTo>
                      <a:pt x="440527" y="1956560"/>
                    </a:lnTo>
                    <a:lnTo>
                      <a:pt x="421430" y="1934814"/>
                    </a:lnTo>
                    <a:lnTo>
                      <a:pt x="478216" y="1868260"/>
                    </a:lnTo>
                    <a:cubicBezTo>
                      <a:pt x="466395" y="1857058"/>
                      <a:pt x="457042" y="1843640"/>
                      <a:pt x="449346" y="1828976"/>
                    </a:cubicBezTo>
                    <a:lnTo>
                      <a:pt x="456551" y="1821202"/>
                    </a:lnTo>
                    <a:cubicBezTo>
                      <a:pt x="453976" y="1819196"/>
                      <a:pt x="452527" y="1816517"/>
                      <a:pt x="451141" y="1813789"/>
                    </a:cubicBezTo>
                    <a:lnTo>
                      <a:pt x="470387" y="1793549"/>
                    </a:lnTo>
                    <a:lnTo>
                      <a:pt x="426898" y="1814030"/>
                    </a:lnTo>
                    <a:lnTo>
                      <a:pt x="400870" y="1770188"/>
                    </a:lnTo>
                    <a:lnTo>
                      <a:pt x="319068" y="1803158"/>
                    </a:lnTo>
                    <a:cubicBezTo>
                      <a:pt x="312505" y="1793797"/>
                      <a:pt x="306408" y="1784112"/>
                      <a:pt x="301326" y="1773788"/>
                    </a:cubicBezTo>
                    <a:lnTo>
                      <a:pt x="379878" y="1711926"/>
                    </a:lnTo>
                    <a:cubicBezTo>
                      <a:pt x="369577" y="1696292"/>
                      <a:pt x="361745" y="1679240"/>
                      <a:pt x="356559" y="1660890"/>
                    </a:cubicBezTo>
                    <a:lnTo>
                      <a:pt x="360149" y="1658274"/>
                    </a:lnTo>
                    <a:lnTo>
                      <a:pt x="351915" y="1640518"/>
                    </a:lnTo>
                    <a:lnTo>
                      <a:pt x="338552" y="1643779"/>
                    </a:lnTo>
                    <a:lnTo>
                      <a:pt x="328994" y="1616243"/>
                    </a:lnTo>
                    <a:lnTo>
                      <a:pt x="231520" y="1636901"/>
                    </a:lnTo>
                    <a:lnTo>
                      <a:pt x="216146" y="1602114"/>
                    </a:lnTo>
                    <a:lnTo>
                      <a:pt x="259658" y="1579429"/>
                    </a:lnTo>
                    <a:lnTo>
                      <a:pt x="235969" y="1585236"/>
                    </a:lnTo>
                    <a:lnTo>
                      <a:pt x="307465" y="1539989"/>
                    </a:lnTo>
                    <a:cubicBezTo>
                      <a:pt x="303197" y="1533494"/>
                      <a:pt x="301481" y="1526017"/>
                      <a:pt x="300231" y="1518370"/>
                    </a:cubicBezTo>
                    <a:lnTo>
                      <a:pt x="306336" y="1515000"/>
                    </a:lnTo>
                    <a:lnTo>
                      <a:pt x="304004" y="1504952"/>
                    </a:lnTo>
                    <a:lnTo>
                      <a:pt x="301214" y="1505261"/>
                    </a:lnTo>
                    <a:lnTo>
                      <a:pt x="290265" y="1475890"/>
                    </a:lnTo>
                    <a:lnTo>
                      <a:pt x="287435" y="1458123"/>
                    </a:lnTo>
                    <a:lnTo>
                      <a:pt x="174375" y="1462496"/>
                    </a:lnTo>
                    <a:lnTo>
                      <a:pt x="166184" y="1423767"/>
                    </a:lnTo>
                    <a:lnTo>
                      <a:pt x="304515" y="1380555"/>
                    </a:lnTo>
                    <a:lnTo>
                      <a:pt x="265578" y="1380425"/>
                    </a:lnTo>
                    <a:lnTo>
                      <a:pt x="260923" y="1361894"/>
                    </a:lnTo>
                    <a:lnTo>
                      <a:pt x="206648" y="1362480"/>
                    </a:lnTo>
                    <a:lnTo>
                      <a:pt x="257568" y="1343377"/>
                    </a:lnTo>
                    <a:lnTo>
                      <a:pt x="256338" y="1318196"/>
                    </a:lnTo>
                    <a:lnTo>
                      <a:pt x="275427" y="1312182"/>
                    </a:lnTo>
                    <a:lnTo>
                      <a:pt x="275217" y="1306467"/>
                    </a:lnTo>
                    <a:lnTo>
                      <a:pt x="263103" y="1305392"/>
                    </a:lnTo>
                    <a:lnTo>
                      <a:pt x="262427" y="1297053"/>
                    </a:lnTo>
                    <a:lnTo>
                      <a:pt x="147003" y="1281872"/>
                    </a:lnTo>
                    <a:cubicBezTo>
                      <a:pt x="145825" y="1269027"/>
                      <a:pt x="145280" y="1256177"/>
                      <a:pt x="146085" y="1243322"/>
                    </a:cubicBezTo>
                    <a:lnTo>
                      <a:pt x="265795" y="1227576"/>
                    </a:lnTo>
                    <a:cubicBezTo>
                      <a:pt x="265565" y="1219797"/>
                      <a:pt x="266354" y="1212082"/>
                      <a:pt x="268703" y="1204451"/>
                    </a:cubicBezTo>
                    <a:lnTo>
                      <a:pt x="337773" y="1194248"/>
                    </a:lnTo>
                    <a:lnTo>
                      <a:pt x="249391" y="1176035"/>
                    </a:lnTo>
                    <a:lnTo>
                      <a:pt x="250373" y="1140738"/>
                    </a:lnTo>
                    <a:lnTo>
                      <a:pt x="215022" y="1132509"/>
                    </a:lnTo>
                    <a:lnTo>
                      <a:pt x="250430" y="1127623"/>
                    </a:lnTo>
                    <a:lnTo>
                      <a:pt x="152721" y="1097101"/>
                    </a:lnTo>
                    <a:lnTo>
                      <a:pt x="156251" y="1061875"/>
                    </a:lnTo>
                    <a:lnTo>
                      <a:pt x="267824" y="1066191"/>
                    </a:lnTo>
                    <a:cubicBezTo>
                      <a:pt x="266785" y="1057092"/>
                      <a:pt x="268581" y="1048409"/>
                      <a:pt x="270849" y="1039814"/>
                    </a:cubicBezTo>
                    <a:lnTo>
                      <a:pt x="291783" y="1039408"/>
                    </a:lnTo>
                    <a:cubicBezTo>
                      <a:pt x="291589" y="1029524"/>
                      <a:pt x="294258" y="1020282"/>
                      <a:pt x="297488" y="1011203"/>
                    </a:cubicBezTo>
                    <a:lnTo>
                      <a:pt x="373984" y="1015649"/>
                    </a:lnTo>
                    <a:lnTo>
                      <a:pt x="272149" y="972306"/>
                    </a:lnTo>
                    <a:lnTo>
                      <a:pt x="276213" y="954276"/>
                    </a:lnTo>
                    <a:lnTo>
                      <a:pt x="191008" y="909852"/>
                    </a:lnTo>
                    <a:lnTo>
                      <a:pt x="199748" y="881439"/>
                    </a:lnTo>
                    <a:lnTo>
                      <a:pt x="307840" y="904347"/>
                    </a:lnTo>
                    <a:lnTo>
                      <a:pt x="303690" y="902159"/>
                    </a:lnTo>
                    <a:cubicBezTo>
                      <a:pt x="307086" y="881374"/>
                      <a:pt x="313757" y="861640"/>
                      <a:pt x="323055" y="842926"/>
                    </a:cubicBezTo>
                    <a:lnTo>
                      <a:pt x="353491" y="848442"/>
                    </a:lnTo>
                    <a:cubicBezTo>
                      <a:pt x="354808" y="840467"/>
                      <a:pt x="358403" y="833548"/>
                      <a:pt x="362332" y="826800"/>
                    </a:cubicBezTo>
                    <a:lnTo>
                      <a:pt x="415430" y="841144"/>
                    </a:lnTo>
                    <a:lnTo>
                      <a:pt x="337630" y="779875"/>
                    </a:lnTo>
                    <a:lnTo>
                      <a:pt x="333560" y="777087"/>
                    </a:lnTo>
                    <a:lnTo>
                      <a:pt x="333698" y="776776"/>
                    </a:lnTo>
                    <a:lnTo>
                      <a:pt x="265672" y="723204"/>
                    </a:lnTo>
                    <a:lnTo>
                      <a:pt x="275719" y="704443"/>
                    </a:lnTo>
                    <a:lnTo>
                      <a:pt x="352355" y="735331"/>
                    </a:lnTo>
                    <a:cubicBezTo>
                      <a:pt x="353406" y="729543"/>
                      <a:pt x="356239" y="724731"/>
                      <a:pt x="359251" y="720013"/>
                    </a:cubicBezTo>
                    <a:lnTo>
                      <a:pt x="394778" y="730783"/>
                    </a:lnTo>
                    <a:lnTo>
                      <a:pt x="342155" y="686200"/>
                    </a:lnTo>
                    <a:lnTo>
                      <a:pt x="388064" y="702396"/>
                    </a:lnTo>
                    <a:cubicBezTo>
                      <a:pt x="393500" y="686911"/>
                      <a:pt x="402044" y="673050"/>
                      <a:pt x="412208" y="660207"/>
                    </a:cubicBezTo>
                    <a:lnTo>
                      <a:pt x="449664" y="675067"/>
                    </a:lnTo>
                    <a:cubicBezTo>
                      <a:pt x="452025" y="668633"/>
                      <a:pt x="456165" y="663538"/>
                      <a:pt x="460528" y="658623"/>
                    </a:cubicBezTo>
                    <a:lnTo>
                      <a:pt x="494429" y="675815"/>
                    </a:lnTo>
                    <a:lnTo>
                      <a:pt x="380862" y="542712"/>
                    </a:lnTo>
                    <a:lnTo>
                      <a:pt x="387291" y="534795"/>
                    </a:lnTo>
                    <a:lnTo>
                      <a:pt x="448665" y="573667"/>
                    </a:lnTo>
                    <a:cubicBezTo>
                      <a:pt x="453090" y="563437"/>
                      <a:pt x="460093" y="555105"/>
                      <a:pt x="467763" y="547309"/>
                    </a:cubicBezTo>
                    <a:lnTo>
                      <a:pt x="517615" y="574096"/>
                    </a:lnTo>
                    <a:lnTo>
                      <a:pt x="493540" y="545040"/>
                    </a:lnTo>
                    <a:lnTo>
                      <a:pt x="497026" y="541104"/>
                    </a:lnTo>
                    <a:lnTo>
                      <a:pt x="456028" y="487016"/>
                    </a:lnTo>
                    <a:lnTo>
                      <a:pt x="512385" y="523748"/>
                    </a:lnTo>
                    <a:cubicBezTo>
                      <a:pt x="517940" y="513697"/>
                      <a:pt x="525934" y="505787"/>
                      <a:pt x="534671" y="498569"/>
                    </a:cubicBezTo>
                    <a:lnTo>
                      <a:pt x="575776" y="525232"/>
                    </a:lnTo>
                    <a:cubicBezTo>
                      <a:pt x="578846" y="520104"/>
                      <a:pt x="583271" y="516514"/>
                      <a:pt x="587857" y="513111"/>
                    </a:cubicBezTo>
                    <a:lnTo>
                      <a:pt x="629961" y="546672"/>
                    </a:lnTo>
                    <a:lnTo>
                      <a:pt x="561156" y="441322"/>
                    </a:lnTo>
                    <a:lnTo>
                      <a:pt x="570077" y="433204"/>
                    </a:lnTo>
                    <a:lnTo>
                      <a:pt x="544143" y="385441"/>
                    </a:lnTo>
                    <a:lnTo>
                      <a:pt x="582664" y="421749"/>
                    </a:lnTo>
                    <a:cubicBezTo>
                      <a:pt x="589143" y="412485"/>
                      <a:pt x="597805" y="405621"/>
                      <a:pt x="607107" y="399504"/>
                    </a:cubicBezTo>
                    <a:lnTo>
                      <a:pt x="658243" y="441744"/>
                    </a:lnTo>
                    <a:lnTo>
                      <a:pt x="636308" y="401253"/>
                    </a:lnTo>
                    <a:lnTo>
                      <a:pt x="638732" y="399442"/>
                    </a:lnTo>
                    <a:lnTo>
                      <a:pt x="603654" y="326054"/>
                    </a:lnTo>
                    <a:lnTo>
                      <a:pt x="607089" y="323693"/>
                    </a:lnTo>
                    <a:lnTo>
                      <a:pt x="662688" y="381530"/>
                    </a:lnTo>
                    <a:cubicBezTo>
                      <a:pt x="669035" y="373869"/>
                      <a:pt x="677212" y="368706"/>
                      <a:pt x="685869" y="364197"/>
                    </a:cubicBezTo>
                    <a:lnTo>
                      <a:pt x="726718" y="403991"/>
                    </a:lnTo>
                    <a:cubicBezTo>
                      <a:pt x="730233" y="400046"/>
                      <a:pt x="734698" y="397782"/>
                      <a:pt x="739272" y="395703"/>
                    </a:cubicBezTo>
                    <a:lnTo>
                      <a:pt x="763797" y="424986"/>
                    </a:lnTo>
                    <a:lnTo>
                      <a:pt x="718757" y="313702"/>
                    </a:lnTo>
                    <a:lnTo>
                      <a:pt x="756772" y="291289"/>
                    </a:lnTo>
                    <a:lnTo>
                      <a:pt x="755822" y="287960"/>
                    </a:lnTo>
                    <a:lnTo>
                      <a:pt x="757752" y="290710"/>
                    </a:lnTo>
                    <a:cubicBezTo>
                      <a:pt x="761835" y="286515"/>
                      <a:pt x="766886" y="284277"/>
                      <a:pt x="772070" y="282268"/>
                    </a:cubicBezTo>
                    <a:lnTo>
                      <a:pt x="800358" y="316939"/>
                    </a:lnTo>
                    <a:lnTo>
                      <a:pt x="775009" y="221199"/>
                    </a:lnTo>
                    <a:cubicBezTo>
                      <a:pt x="779195" y="219031"/>
                      <a:pt x="783438" y="216970"/>
                      <a:pt x="787930" y="215416"/>
                    </a:cubicBezTo>
                    <a:lnTo>
                      <a:pt x="826738" y="278166"/>
                    </a:lnTo>
                    <a:cubicBezTo>
                      <a:pt x="836600" y="270422"/>
                      <a:pt x="848041" y="265766"/>
                      <a:pt x="860066" y="262330"/>
                    </a:cubicBezTo>
                    <a:lnTo>
                      <a:pt x="896827" y="315774"/>
                    </a:lnTo>
                    <a:cubicBezTo>
                      <a:pt x="900536" y="312941"/>
                      <a:pt x="904772" y="311846"/>
                      <a:pt x="909068" y="310919"/>
                    </a:cubicBezTo>
                    <a:lnTo>
                      <a:pt x="919101" y="329278"/>
                    </a:lnTo>
                    <a:lnTo>
                      <a:pt x="897986" y="220364"/>
                    </a:lnTo>
                    <a:lnTo>
                      <a:pt x="954456" y="200850"/>
                    </a:lnTo>
                    <a:lnTo>
                      <a:pt x="950402" y="153055"/>
                    </a:lnTo>
                    <a:close/>
                    <a:moveTo>
                      <a:pt x="1326408" y="0"/>
                    </a:moveTo>
                    <a:lnTo>
                      <a:pt x="1326454" y="5588"/>
                    </a:lnTo>
                    <a:lnTo>
                      <a:pt x="1325029" y="5609"/>
                    </a:lnTo>
                    <a:close/>
                    <a:moveTo>
                      <a:pt x="1133993" y="14354"/>
                    </a:moveTo>
                    <a:lnTo>
                      <a:pt x="1134306" y="16092"/>
                    </a:lnTo>
                    <a:lnTo>
                      <a:pt x="1133849" y="16144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52000"/>
                </a:schemeClr>
              </a:solidFill>
              <a:ln>
                <a:noFill/>
              </a:ln>
              <a:effectLst>
                <a:softEdge rad="101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34" name="三十二角星 75"/>
            <p:cNvSpPr/>
            <p:nvPr/>
          </p:nvSpPr>
          <p:spPr>
            <a:xfrm rot="895006">
              <a:off x="5462985" y="1491514"/>
              <a:ext cx="1610958" cy="1607984"/>
            </a:xfrm>
            <a:custGeom>
              <a:avLst/>
              <a:gdLst/>
              <a:ahLst/>
              <a:cxnLst/>
              <a:rect l="l" t="t" r="r" b="b"/>
              <a:pathLst>
                <a:path w="2307819" h="2303558">
                  <a:moveTo>
                    <a:pt x="265507" y="2008325"/>
                  </a:moveTo>
                  <a:lnTo>
                    <a:pt x="265539" y="2008360"/>
                  </a:lnTo>
                  <a:lnTo>
                    <a:pt x="265407" y="2008444"/>
                  </a:lnTo>
                  <a:close/>
                  <a:moveTo>
                    <a:pt x="132163" y="1833612"/>
                  </a:moveTo>
                  <a:lnTo>
                    <a:pt x="135555" y="1839559"/>
                  </a:lnTo>
                  <a:lnTo>
                    <a:pt x="113141" y="1848592"/>
                  </a:lnTo>
                  <a:close/>
                  <a:moveTo>
                    <a:pt x="0" y="858858"/>
                  </a:moveTo>
                  <a:lnTo>
                    <a:pt x="12634" y="861535"/>
                  </a:lnTo>
                  <a:lnTo>
                    <a:pt x="11601" y="864906"/>
                  </a:lnTo>
                  <a:close/>
                  <a:moveTo>
                    <a:pt x="877856" y="146453"/>
                  </a:moveTo>
                  <a:lnTo>
                    <a:pt x="901950" y="210738"/>
                  </a:lnTo>
                  <a:lnTo>
                    <a:pt x="926498" y="201360"/>
                  </a:lnTo>
                  <a:cubicBezTo>
                    <a:pt x="936499" y="198664"/>
                    <a:pt x="946506" y="196127"/>
                    <a:pt x="957119" y="196363"/>
                  </a:cubicBezTo>
                  <a:lnTo>
                    <a:pt x="986350" y="264092"/>
                  </a:lnTo>
                  <a:cubicBezTo>
                    <a:pt x="989995" y="262281"/>
                    <a:pt x="993776" y="262127"/>
                    <a:pt x="997578" y="262110"/>
                  </a:cubicBezTo>
                  <a:lnTo>
                    <a:pt x="998364" y="264594"/>
                  </a:lnTo>
                  <a:lnTo>
                    <a:pt x="998486" y="165162"/>
                  </a:lnTo>
                  <a:lnTo>
                    <a:pt x="1028548" y="157381"/>
                  </a:lnTo>
                  <a:lnTo>
                    <a:pt x="1029235" y="157347"/>
                  </a:lnTo>
                  <a:lnTo>
                    <a:pt x="1032799" y="113254"/>
                  </a:lnTo>
                  <a:lnTo>
                    <a:pt x="1058056" y="110385"/>
                  </a:lnTo>
                  <a:lnTo>
                    <a:pt x="1075819" y="209193"/>
                  </a:lnTo>
                  <a:lnTo>
                    <a:pt x="1087459" y="247320"/>
                  </a:lnTo>
                  <a:lnTo>
                    <a:pt x="1088589" y="247255"/>
                  </a:lnTo>
                  <a:lnTo>
                    <a:pt x="1094946" y="173866"/>
                  </a:lnTo>
                  <a:cubicBezTo>
                    <a:pt x="1115256" y="168715"/>
                    <a:pt x="1135822" y="167361"/>
                    <a:pt x="1156395" y="168769"/>
                  </a:cubicBezTo>
                  <a:lnTo>
                    <a:pt x="1172925" y="245196"/>
                  </a:lnTo>
                  <a:lnTo>
                    <a:pt x="1208237" y="101568"/>
                  </a:lnTo>
                  <a:lnTo>
                    <a:pt x="1234042" y="101168"/>
                  </a:lnTo>
                  <a:lnTo>
                    <a:pt x="1234446" y="150179"/>
                  </a:lnTo>
                  <a:cubicBezTo>
                    <a:pt x="1243341" y="148291"/>
                    <a:pt x="1252056" y="149390"/>
                    <a:pt x="1260720" y="150992"/>
                  </a:cubicBezTo>
                  <a:lnTo>
                    <a:pt x="1270915" y="249255"/>
                  </a:lnTo>
                  <a:lnTo>
                    <a:pt x="1274561" y="249338"/>
                  </a:lnTo>
                  <a:lnTo>
                    <a:pt x="1296124" y="174519"/>
                  </a:lnTo>
                  <a:lnTo>
                    <a:pt x="1356375" y="181598"/>
                  </a:lnTo>
                  <a:lnTo>
                    <a:pt x="1383798" y="116900"/>
                  </a:lnTo>
                  <a:lnTo>
                    <a:pt x="1406274" y="120930"/>
                  </a:lnTo>
                  <a:lnTo>
                    <a:pt x="1397713" y="175964"/>
                  </a:lnTo>
                  <a:lnTo>
                    <a:pt x="1399052" y="172689"/>
                  </a:lnTo>
                  <a:cubicBezTo>
                    <a:pt x="1419894" y="174106"/>
                    <a:pt x="1439896" y="179200"/>
                    <a:pt x="1459136" y="186868"/>
                  </a:cubicBezTo>
                  <a:lnTo>
                    <a:pt x="1449690" y="292377"/>
                  </a:lnTo>
                  <a:lnTo>
                    <a:pt x="1452942" y="293430"/>
                  </a:lnTo>
                  <a:lnTo>
                    <a:pt x="1493325" y="214949"/>
                  </a:lnTo>
                  <a:lnTo>
                    <a:pt x="1519965" y="223872"/>
                  </a:lnTo>
                  <a:lnTo>
                    <a:pt x="1560588" y="159689"/>
                  </a:lnTo>
                  <a:lnTo>
                    <a:pt x="1575421" y="165408"/>
                  </a:lnTo>
                  <a:lnTo>
                    <a:pt x="1550500" y="242164"/>
                  </a:lnTo>
                  <a:lnTo>
                    <a:pt x="1537276" y="316896"/>
                  </a:lnTo>
                  <a:lnTo>
                    <a:pt x="1590773" y="235655"/>
                  </a:lnTo>
                  <a:cubicBezTo>
                    <a:pt x="1610823" y="241437"/>
                    <a:pt x="1629481" y="250420"/>
                    <a:pt x="1646840" y="261949"/>
                  </a:cubicBezTo>
                  <a:lnTo>
                    <a:pt x="1616316" y="367139"/>
                  </a:lnTo>
                  <a:lnTo>
                    <a:pt x="1617641" y="367894"/>
                  </a:lnTo>
                  <a:lnTo>
                    <a:pt x="1636708" y="346820"/>
                  </a:lnTo>
                  <a:lnTo>
                    <a:pt x="1679005" y="293501"/>
                  </a:lnTo>
                  <a:lnTo>
                    <a:pt x="1682884" y="295777"/>
                  </a:lnTo>
                  <a:lnTo>
                    <a:pt x="1736555" y="236450"/>
                  </a:lnTo>
                  <a:lnTo>
                    <a:pt x="1741239" y="238789"/>
                  </a:lnTo>
                  <a:lnTo>
                    <a:pt x="1705212" y="308867"/>
                  </a:lnTo>
                  <a:cubicBezTo>
                    <a:pt x="1715450" y="312110"/>
                    <a:pt x="1724121" y="318102"/>
                    <a:pt x="1732368" y="324789"/>
                  </a:cubicBezTo>
                  <a:lnTo>
                    <a:pt x="1703231" y="400028"/>
                  </a:lnTo>
                  <a:lnTo>
                    <a:pt x="1766894" y="335457"/>
                  </a:lnTo>
                  <a:cubicBezTo>
                    <a:pt x="1785273" y="345358"/>
                    <a:pt x="1801877" y="357864"/>
                    <a:pt x="1816563" y="372861"/>
                  </a:cubicBezTo>
                  <a:lnTo>
                    <a:pt x="1808831" y="387843"/>
                  </a:lnTo>
                  <a:lnTo>
                    <a:pt x="1811379" y="385441"/>
                  </a:lnTo>
                  <a:lnTo>
                    <a:pt x="1784935" y="434145"/>
                  </a:lnTo>
                  <a:lnTo>
                    <a:pt x="1774181" y="454981"/>
                  </a:lnTo>
                  <a:lnTo>
                    <a:pt x="1880325" y="373852"/>
                  </a:lnTo>
                  <a:lnTo>
                    <a:pt x="1851723" y="412166"/>
                  </a:lnTo>
                  <a:cubicBezTo>
                    <a:pt x="1867094" y="422002"/>
                    <a:pt x="1880477" y="434381"/>
                    <a:pt x="1892061" y="448745"/>
                  </a:cubicBezTo>
                  <a:lnTo>
                    <a:pt x="1848932" y="516865"/>
                  </a:lnTo>
                  <a:lnTo>
                    <a:pt x="1920776" y="468237"/>
                  </a:lnTo>
                  <a:cubicBezTo>
                    <a:pt x="1936688" y="481769"/>
                    <a:pt x="1950593" y="497306"/>
                    <a:pt x="1961910" y="515142"/>
                  </a:cubicBezTo>
                  <a:lnTo>
                    <a:pt x="1924027" y="562793"/>
                  </a:lnTo>
                  <a:lnTo>
                    <a:pt x="1996917" y="516629"/>
                  </a:lnTo>
                  <a:lnTo>
                    <a:pt x="1949596" y="572089"/>
                  </a:lnTo>
                  <a:lnTo>
                    <a:pt x="1964104" y="564994"/>
                  </a:lnTo>
                  <a:lnTo>
                    <a:pt x="1988203" y="551620"/>
                  </a:lnTo>
                  <a:cubicBezTo>
                    <a:pt x="2002743" y="566445"/>
                    <a:pt x="2015265" y="582997"/>
                    <a:pt x="2024815" y="601783"/>
                  </a:cubicBezTo>
                  <a:lnTo>
                    <a:pt x="1967485" y="662077"/>
                  </a:lnTo>
                  <a:lnTo>
                    <a:pt x="2046349" y="629077"/>
                  </a:lnTo>
                  <a:cubicBezTo>
                    <a:pt x="2059196" y="645573"/>
                    <a:pt x="2069851" y="663568"/>
                    <a:pt x="2077308" y="683461"/>
                  </a:cubicBezTo>
                  <a:lnTo>
                    <a:pt x="2027717" y="725437"/>
                  </a:lnTo>
                  <a:lnTo>
                    <a:pt x="2149181" y="676480"/>
                  </a:lnTo>
                  <a:lnTo>
                    <a:pt x="2086857" y="725563"/>
                  </a:lnTo>
                  <a:lnTo>
                    <a:pt x="2099256" y="721610"/>
                  </a:lnTo>
                  <a:cubicBezTo>
                    <a:pt x="2110695" y="738975"/>
                    <a:pt x="2119767" y="757708"/>
                    <a:pt x="2125456" y="778100"/>
                  </a:cubicBezTo>
                  <a:lnTo>
                    <a:pt x="2053547" y="828775"/>
                  </a:lnTo>
                  <a:lnTo>
                    <a:pt x="2138322" y="811883"/>
                  </a:lnTo>
                  <a:cubicBezTo>
                    <a:pt x="2147811" y="830567"/>
                    <a:pt x="2154799" y="850351"/>
                    <a:pt x="2158239" y="871412"/>
                  </a:cubicBezTo>
                  <a:lnTo>
                    <a:pt x="2130290" y="886840"/>
                  </a:lnTo>
                  <a:lnTo>
                    <a:pt x="2257868" y="859802"/>
                  </a:lnTo>
                  <a:lnTo>
                    <a:pt x="2258250" y="860983"/>
                  </a:lnTo>
                  <a:lnTo>
                    <a:pt x="2160647" y="911869"/>
                  </a:lnTo>
                  <a:lnTo>
                    <a:pt x="2174741" y="910310"/>
                  </a:lnTo>
                  <a:lnTo>
                    <a:pt x="2185691" y="939681"/>
                  </a:lnTo>
                  <a:cubicBezTo>
                    <a:pt x="2188355" y="949804"/>
                    <a:pt x="2190864" y="959930"/>
                    <a:pt x="2190628" y="970674"/>
                  </a:cubicBezTo>
                  <a:lnTo>
                    <a:pt x="2103818" y="1009058"/>
                  </a:lnTo>
                  <a:lnTo>
                    <a:pt x="2192892" y="1009357"/>
                  </a:lnTo>
                  <a:lnTo>
                    <a:pt x="2200592" y="1040003"/>
                  </a:lnTo>
                  <a:lnTo>
                    <a:pt x="2201655" y="1061783"/>
                  </a:lnTo>
                  <a:lnTo>
                    <a:pt x="2301573" y="1057918"/>
                  </a:lnTo>
                  <a:lnTo>
                    <a:pt x="2302419" y="1065982"/>
                  </a:lnTo>
                  <a:lnTo>
                    <a:pt x="2172426" y="1106590"/>
                  </a:lnTo>
                  <a:lnTo>
                    <a:pt x="2212855" y="1110180"/>
                  </a:lnTo>
                  <a:cubicBezTo>
                    <a:pt x="2217943" y="1130736"/>
                    <a:pt x="2219282" y="1151553"/>
                    <a:pt x="2217891" y="1172377"/>
                  </a:cubicBezTo>
                  <a:lnTo>
                    <a:pt x="2116906" y="1194751"/>
                  </a:lnTo>
                  <a:lnTo>
                    <a:pt x="2209084" y="1213746"/>
                  </a:lnTo>
                  <a:lnTo>
                    <a:pt x="2208263" y="1243168"/>
                  </a:lnTo>
                  <a:lnTo>
                    <a:pt x="2307819" y="1256262"/>
                  </a:lnTo>
                  <a:lnTo>
                    <a:pt x="2306544" y="1268978"/>
                  </a:lnTo>
                  <a:lnTo>
                    <a:pt x="2136244" y="1291378"/>
                  </a:lnTo>
                  <a:lnTo>
                    <a:pt x="2212211" y="1313808"/>
                  </a:lnTo>
                  <a:cubicBezTo>
                    <a:pt x="2213159" y="1334914"/>
                    <a:pt x="2210433" y="1355578"/>
                    <a:pt x="2205108" y="1375758"/>
                  </a:cubicBezTo>
                  <a:lnTo>
                    <a:pt x="2093391" y="1377924"/>
                  </a:lnTo>
                  <a:lnTo>
                    <a:pt x="2186323" y="1417477"/>
                  </a:lnTo>
                  <a:lnTo>
                    <a:pt x="2185194" y="1422473"/>
                  </a:lnTo>
                  <a:lnTo>
                    <a:pt x="2277636" y="1451349"/>
                  </a:lnTo>
                  <a:cubicBezTo>
                    <a:pt x="2276443" y="1456325"/>
                    <a:pt x="2275151" y="1461275"/>
                    <a:pt x="2273249" y="1466059"/>
                  </a:cubicBezTo>
                  <a:lnTo>
                    <a:pt x="2176214" y="1462305"/>
                  </a:lnTo>
                  <a:cubicBezTo>
                    <a:pt x="2176337" y="1468177"/>
                    <a:pt x="2174521" y="1473450"/>
                    <a:pt x="2172525" y="1478670"/>
                  </a:cubicBezTo>
                  <a:lnTo>
                    <a:pt x="2091821" y="1471000"/>
                  </a:lnTo>
                  <a:lnTo>
                    <a:pt x="2172267" y="1513412"/>
                  </a:lnTo>
                  <a:cubicBezTo>
                    <a:pt x="2168871" y="1534199"/>
                    <a:pt x="2162202" y="1553934"/>
                    <a:pt x="2152901" y="1572645"/>
                  </a:cubicBezTo>
                  <a:lnTo>
                    <a:pt x="2045516" y="1553179"/>
                  </a:lnTo>
                  <a:lnTo>
                    <a:pt x="2210677" y="1639288"/>
                  </a:lnTo>
                  <a:cubicBezTo>
                    <a:pt x="2209040" y="1644373"/>
                    <a:pt x="2206793" y="1649180"/>
                    <a:pt x="2204485" y="1653957"/>
                  </a:cubicBezTo>
                  <a:lnTo>
                    <a:pt x="2114887" y="1634968"/>
                  </a:lnTo>
                  <a:cubicBezTo>
                    <a:pt x="2112081" y="1647664"/>
                    <a:pt x="2106119" y="1658965"/>
                    <a:pt x="2099219" y="1669768"/>
                  </a:cubicBezTo>
                  <a:lnTo>
                    <a:pt x="2029967" y="1648772"/>
                  </a:lnTo>
                  <a:lnTo>
                    <a:pt x="2094660" y="1701353"/>
                  </a:lnTo>
                  <a:cubicBezTo>
                    <a:pt x="2087062" y="1720909"/>
                    <a:pt x="2076729" y="1738964"/>
                    <a:pt x="2063749" y="1755364"/>
                  </a:cubicBezTo>
                  <a:lnTo>
                    <a:pt x="1997351" y="1729021"/>
                  </a:lnTo>
                  <a:lnTo>
                    <a:pt x="2108480" y="1816538"/>
                  </a:lnTo>
                  <a:lnTo>
                    <a:pt x="2100270" y="1828879"/>
                  </a:lnTo>
                  <a:lnTo>
                    <a:pt x="2023093" y="1797774"/>
                  </a:lnTo>
                  <a:cubicBezTo>
                    <a:pt x="2014825" y="1814460"/>
                    <a:pt x="2003730" y="1829236"/>
                    <a:pt x="1990710" y="1842471"/>
                  </a:cubicBezTo>
                  <a:lnTo>
                    <a:pt x="1933851" y="1811922"/>
                  </a:lnTo>
                  <a:lnTo>
                    <a:pt x="1982417" y="1870531"/>
                  </a:lnTo>
                  <a:cubicBezTo>
                    <a:pt x="1971004" y="1888005"/>
                    <a:pt x="1957409" y="1903680"/>
                    <a:pt x="1941285" y="1917004"/>
                  </a:cubicBezTo>
                  <a:lnTo>
                    <a:pt x="1891146" y="1884481"/>
                  </a:lnTo>
                  <a:lnTo>
                    <a:pt x="1970721" y="1977744"/>
                  </a:lnTo>
                  <a:lnTo>
                    <a:pt x="1962169" y="1986437"/>
                  </a:lnTo>
                  <a:lnTo>
                    <a:pt x="1893864" y="1943177"/>
                  </a:lnTo>
                  <a:lnTo>
                    <a:pt x="1897313" y="1948458"/>
                  </a:lnTo>
                  <a:cubicBezTo>
                    <a:pt x="1884068" y="1964644"/>
                    <a:pt x="1868845" y="1978782"/>
                    <a:pt x="1851363" y="1990277"/>
                  </a:cubicBezTo>
                  <a:lnTo>
                    <a:pt x="1806591" y="1953293"/>
                  </a:lnTo>
                  <a:lnTo>
                    <a:pt x="1839646" y="2014318"/>
                  </a:lnTo>
                  <a:cubicBezTo>
                    <a:pt x="1825001" y="2029033"/>
                    <a:pt x="1808650" y="2041707"/>
                    <a:pt x="1790088" y="2051374"/>
                  </a:cubicBezTo>
                  <a:lnTo>
                    <a:pt x="1735737" y="1998425"/>
                  </a:lnTo>
                  <a:lnTo>
                    <a:pt x="1739865" y="2006314"/>
                  </a:lnTo>
                  <a:lnTo>
                    <a:pt x="1739256" y="2006801"/>
                  </a:lnTo>
                  <a:lnTo>
                    <a:pt x="1798243" y="2115438"/>
                  </a:lnTo>
                  <a:lnTo>
                    <a:pt x="1790995" y="2120418"/>
                  </a:lnTo>
                  <a:lnTo>
                    <a:pt x="1737098" y="2069617"/>
                  </a:lnTo>
                  <a:lnTo>
                    <a:pt x="1739713" y="2076078"/>
                  </a:lnTo>
                  <a:cubicBezTo>
                    <a:pt x="1723549" y="2089138"/>
                    <a:pt x="1705911" y="2099955"/>
                    <a:pt x="1686404" y="2107513"/>
                  </a:cubicBezTo>
                  <a:lnTo>
                    <a:pt x="1652972" y="2066541"/>
                  </a:lnTo>
                  <a:lnTo>
                    <a:pt x="1671703" y="2126722"/>
                  </a:lnTo>
                  <a:cubicBezTo>
                    <a:pt x="1654549" y="2138301"/>
                    <a:pt x="1636043" y="2147483"/>
                    <a:pt x="1615890" y="2153241"/>
                  </a:cubicBezTo>
                  <a:lnTo>
                    <a:pt x="1576141" y="2095451"/>
                  </a:lnTo>
                  <a:lnTo>
                    <a:pt x="1582245" y="2116027"/>
                  </a:lnTo>
                  <a:lnTo>
                    <a:pt x="1567291" y="2123596"/>
                  </a:lnTo>
                  <a:lnTo>
                    <a:pt x="1594988" y="2220608"/>
                  </a:lnTo>
                  <a:lnTo>
                    <a:pt x="1589709" y="2222887"/>
                  </a:lnTo>
                  <a:lnTo>
                    <a:pt x="1553782" y="2171734"/>
                  </a:lnTo>
                  <a:cubicBezTo>
                    <a:pt x="1537736" y="2180612"/>
                    <a:pt x="1520414" y="2186521"/>
                    <a:pt x="1502101" y="2189593"/>
                  </a:cubicBezTo>
                  <a:lnTo>
                    <a:pt x="1486108" y="2159595"/>
                  </a:lnTo>
                  <a:lnTo>
                    <a:pt x="1480801" y="2161699"/>
                  </a:lnTo>
                  <a:lnTo>
                    <a:pt x="1485274" y="2203127"/>
                  </a:lnTo>
                  <a:lnTo>
                    <a:pt x="1456255" y="2214211"/>
                  </a:lnTo>
                  <a:cubicBezTo>
                    <a:pt x="1446255" y="2216907"/>
                    <a:pt x="1436251" y="2219446"/>
                    <a:pt x="1425635" y="2219208"/>
                  </a:cubicBezTo>
                  <a:lnTo>
                    <a:pt x="1405625" y="2172841"/>
                  </a:lnTo>
                  <a:lnTo>
                    <a:pt x="1407503" y="2192102"/>
                  </a:lnTo>
                  <a:lnTo>
                    <a:pt x="1366812" y="2202980"/>
                  </a:lnTo>
                  <a:lnTo>
                    <a:pt x="1366784" y="2224618"/>
                  </a:lnTo>
                  <a:lnTo>
                    <a:pt x="1366249" y="2224756"/>
                  </a:lnTo>
                  <a:lnTo>
                    <a:pt x="1369394" y="2285065"/>
                  </a:lnTo>
                  <a:lnTo>
                    <a:pt x="1365309" y="2285942"/>
                  </a:lnTo>
                  <a:lnTo>
                    <a:pt x="1342181" y="2230987"/>
                  </a:lnTo>
                  <a:lnTo>
                    <a:pt x="1336722" y="2232401"/>
                  </a:lnTo>
                  <a:lnTo>
                    <a:pt x="1334792" y="2232495"/>
                  </a:lnTo>
                  <a:lnTo>
                    <a:pt x="1338485" y="2276017"/>
                  </a:lnTo>
                  <a:lnTo>
                    <a:pt x="1322398" y="2233098"/>
                  </a:lnTo>
                  <a:cubicBezTo>
                    <a:pt x="1316954" y="2234642"/>
                    <a:pt x="1311385" y="2234686"/>
                    <a:pt x="1305728" y="2233908"/>
                  </a:cubicBezTo>
                  <a:lnTo>
                    <a:pt x="1301390" y="2219696"/>
                  </a:lnTo>
                  <a:lnTo>
                    <a:pt x="1289536" y="2221788"/>
                  </a:lnTo>
                  <a:lnTo>
                    <a:pt x="1287811" y="2241705"/>
                  </a:lnTo>
                  <a:cubicBezTo>
                    <a:pt x="1267500" y="2246856"/>
                    <a:pt x="1246933" y="2248208"/>
                    <a:pt x="1226361" y="2246804"/>
                  </a:cubicBezTo>
                  <a:lnTo>
                    <a:pt x="1222574" y="2229288"/>
                  </a:lnTo>
                  <a:lnTo>
                    <a:pt x="1222401" y="2231150"/>
                  </a:lnTo>
                  <a:lnTo>
                    <a:pt x="1167469" y="2234339"/>
                  </a:lnTo>
                  <a:lnTo>
                    <a:pt x="1166218" y="2240698"/>
                  </a:lnTo>
                  <a:lnTo>
                    <a:pt x="1155771" y="2240375"/>
                  </a:lnTo>
                  <a:lnTo>
                    <a:pt x="1150692" y="2303217"/>
                  </a:lnTo>
                  <a:lnTo>
                    <a:pt x="1142444" y="2303345"/>
                  </a:lnTo>
                  <a:lnTo>
                    <a:pt x="1138018" y="2278717"/>
                  </a:lnTo>
                  <a:lnTo>
                    <a:pt x="1133629" y="2303481"/>
                  </a:lnTo>
                  <a:lnTo>
                    <a:pt x="1128707" y="2303558"/>
                  </a:lnTo>
                  <a:lnTo>
                    <a:pt x="1117577" y="2240749"/>
                  </a:lnTo>
                  <a:lnTo>
                    <a:pt x="1097505" y="2242635"/>
                  </a:lnTo>
                  <a:cubicBezTo>
                    <a:pt x="1087900" y="2242528"/>
                    <a:pt x="1078335" y="2242275"/>
                    <a:pt x="1068957" y="2239299"/>
                  </a:cubicBezTo>
                  <a:lnTo>
                    <a:pt x="1068919" y="2238972"/>
                  </a:lnTo>
                  <a:cubicBezTo>
                    <a:pt x="1054121" y="2240215"/>
                    <a:pt x="1039653" y="2237708"/>
                    <a:pt x="1025426" y="2233862"/>
                  </a:cubicBezTo>
                  <a:lnTo>
                    <a:pt x="1025379" y="2231290"/>
                  </a:lnTo>
                  <a:lnTo>
                    <a:pt x="1005391" y="2230831"/>
                  </a:lnTo>
                  <a:lnTo>
                    <a:pt x="985970" y="2226239"/>
                  </a:lnTo>
                  <a:lnTo>
                    <a:pt x="971146" y="2286535"/>
                  </a:lnTo>
                  <a:lnTo>
                    <a:pt x="955172" y="2283670"/>
                  </a:lnTo>
                  <a:lnTo>
                    <a:pt x="954601" y="2214351"/>
                  </a:lnTo>
                  <a:lnTo>
                    <a:pt x="945068" y="2212102"/>
                  </a:lnTo>
                  <a:lnTo>
                    <a:pt x="940466" y="2224293"/>
                  </a:lnTo>
                  <a:lnTo>
                    <a:pt x="924321" y="2221051"/>
                  </a:lnTo>
                  <a:lnTo>
                    <a:pt x="902242" y="2273519"/>
                  </a:lnTo>
                  <a:lnTo>
                    <a:pt x="893656" y="2271115"/>
                  </a:lnTo>
                  <a:lnTo>
                    <a:pt x="896555" y="2215475"/>
                  </a:lnTo>
                  <a:cubicBezTo>
                    <a:pt x="892204" y="2215781"/>
                    <a:pt x="888321" y="2214474"/>
                    <a:pt x="884473" y="2213049"/>
                  </a:cubicBezTo>
                  <a:lnTo>
                    <a:pt x="885464" y="2199296"/>
                  </a:lnTo>
                  <a:lnTo>
                    <a:pt x="853349" y="2188537"/>
                  </a:lnTo>
                  <a:lnTo>
                    <a:pt x="850468" y="2194211"/>
                  </a:lnTo>
                  <a:lnTo>
                    <a:pt x="824834" y="2185900"/>
                  </a:lnTo>
                  <a:lnTo>
                    <a:pt x="800023" y="2244437"/>
                  </a:lnTo>
                  <a:lnTo>
                    <a:pt x="781272" y="2237206"/>
                  </a:lnTo>
                  <a:lnTo>
                    <a:pt x="800285" y="2114965"/>
                  </a:lnTo>
                  <a:lnTo>
                    <a:pt x="774497" y="2154129"/>
                  </a:lnTo>
                  <a:lnTo>
                    <a:pt x="772817" y="2153342"/>
                  </a:lnTo>
                  <a:lnTo>
                    <a:pt x="761715" y="2171476"/>
                  </a:lnTo>
                  <a:lnTo>
                    <a:pt x="720986" y="2154016"/>
                  </a:lnTo>
                  <a:lnTo>
                    <a:pt x="688811" y="2199826"/>
                  </a:lnTo>
                  <a:lnTo>
                    <a:pt x="675207" y="2193034"/>
                  </a:lnTo>
                  <a:lnTo>
                    <a:pt x="696655" y="2117909"/>
                  </a:lnTo>
                  <a:lnTo>
                    <a:pt x="684991" y="2111069"/>
                  </a:lnTo>
                  <a:lnTo>
                    <a:pt x="677516" y="2120705"/>
                  </a:lnTo>
                  <a:lnTo>
                    <a:pt x="673427" y="2118372"/>
                  </a:lnTo>
                  <a:lnTo>
                    <a:pt x="637946" y="2174430"/>
                  </a:lnTo>
                  <a:lnTo>
                    <a:pt x="619556" y="2165248"/>
                  </a:lnTo>
                  <a:lnTo>
                    <a:pt x="640816" y="2099767"/>
                  </a:lnTo>
                  <a:cubicBezTo>
                    <a:pt x="635625" y="2098376"/>
                    <a:pt x="631473" y="2095328"/>
                    <a:pt x="627419" y="2092125"/>
                  </a:cubicBezTo>
                  <a:lnTo>
                    <a:pt x="655636" y="2018691"/>
                  </a:lnTo>
                  <a:lnTo>
                    <a:pt x="596959" y="2082974"/>
                  </a:lnTo>
                  <a:cubicBezTo>
                    <a:pt x="579601" y="2074470"/>
                    <a:pt x="564035" y="2063178"/>
                    <a:pt x="550069" y="2049693"/>
                  </a:cubicBezTo>
                  <a:lnTo>
                    <a:pt x="553122" y="2043322"/>
                  </a:lnTo>
                  <a:lnTo>
                    <a:pt x="502276" y="2091247"/>
                  </a:lnTo>
                  <a:lnTo>
                    <a:pt x="484586" y="2077672"/>
                  </a:lnTo>
                  <a:lnTo>
                    <a:pt x="485170" y="2076596"/>
                  </a:lnTo>
                  <a:lnTo>
                    <a:pt x="484357" y="2077496"/>
                  </a:lnTo>
                  <a:lnTo>
                    <a:pt x="470231" y="2066656"/>
                  </a:lnTo>
                  <a:lnTo>
                    <a:pt x="505425" y="1998198"/>
                  </a:lnTo>
                  <a:cubicBezTo>
                    <a:pt x="495015" y="1992320"/>
                    <a:pt x="486673" y="1983853"/>
                    <a:pt x="479017" y="1974636"/>
                  </a:cubicBezTo>
                  <a:lnTo>
                    <a:pt x="515895" y="1915320"/>
                  </a:lnTo>
                  <a:lnTo>
                    <a:pt x="452476" y="1962278"/>
                  </a:lnTo>
                  <a:cubicBezTo>
                    <a:pt x="437317" y="1950165"/>
                    <a:pt x="424202" y="1935881"/>
                    <a:pt x="413247" y="1919548"/>
                  </a:cubicBezTo>
                  <a:lnTo>
                    <a:pt x="419818" y="1910648"/>
                  </a:lnTo>
                  <a:lnTo>
                    <a:pt x="347327" y="1956560"/>
                  </a:lnTo>
                  <a:lnTo>
                    <a:pt x="328230" y="1934814"/>
                  </a:lnTo>
                  <a:lnTo>
                    <a:pt x="385016" y="1868260"/>
                  </a:lnTo>
                  <a:cubicBezTo>
                    <a:pt x="373194" y="1857058"/>
                    <a:pt x="363842" y="1843640"/>
                    <a:pt x="356146" y="1828976"/>
                  </a:cubicBezTo>
                  <a:lnTo>
                    <a:pt x="363351" y="1821202"/>
                  </a:lnTo>
                  <a:cubicBezTo>
                    <a:pt x="360776" y="1819196"/>
                    <a:pt x="359327" y="1816517"/>
                    <a:pt x="357941" y="1813789"/>
                  </a:cubicBezTo>
                  <a:lnTo>
                    <a:pt x="377187" y="1793549"/>
                  </a:lnTo>
                  <a:lnTo>
                    <a:pt x="333698" y="1814030"/>
                  </a:lnTo>
                  <a:lnTo>
                    <a:pt x="307670" y="1770188"/>
                  </a:lnTo>
                  <a:lnTo>
                    <a:pt x="225867" y="1803158"/>
                  </a:lnTo>
                  <a:cubicBezTo>
                    <a:pt x="219305" y="1793797"/>
                    <a:pt x="213208" y="1784112"/>
                    <a:pt x="208126" y="1773788"/>
                  </a:cubicBezTo>
                  <a:lnTo>
                    <a:pt x="286678" y="1711926"/>
                  </a:lnTo>
                  <a:cubicBezTo>
                    <a:pt x="276377" y="1696292"/>
                    <a:pt x="268545" y="1679240"/>
                    <a:pt x="263359" y="1660890"/>
                  </a:cubicBezTo>
                  <a:lnTo>
                    <a:pt x="266948" y="1658274"/>
                  </a:lnTo>
                  <a:lnTo>
                    <a:pt x="258715" y="1640518"/>
                  </a:lnTo>
                  <a:lnTo>
                    <a:pt x="245352" y="1643779"/>
                  </a:lnTo>
                  <a:lnTo>
                    <a:pt x="235794" y="1616243"/>
                  </a:lnTo>
                  <a:lnTo>
                    <a:pt x="138320" y="1636901"/>
                  </a:lnTo>
                  <a:lnTo>
                    <a:pt x="122946" y="1602114"/>
                  </a:lnTo>
                  <a:lnTo>
                    <a:pt x="166458" y="1579429"/>
                  </a:lnTo>
                  <a:lnTo>
                    <a:pt x="142769" y="1585236"/>
                  </a:lnTo>
                  <a:lnTo>
                    <a:pt x="214265" y="1539989"/>
                  </a:lnTo>
                  <a:cubicBezTo>
                    <a:pt x="209997" y="1533494"/>
                    <a:pt x="208281" y="1526017"/>
                    <a:pt x="207031" y="1518370"/>
                  </a:cubicBezTo>
                  <a:lnTo>
                    <a:pt x="213136" y="1515000"/>
                  </a:lnTo>
                  <a:lnTo>
                    <a:pt x="210803" y="1504952"/>
                  </a:lnTo>
                  <a:lnTo>
                    <a:pt x="208013" y="1505261"/>
                  </a:lnTo>
                  <a:lnTo>
                    <a:pt x="197064" y="1475890"/>
                  </a:lnTo>
                  <a:lnTo>
                    <a:pt x="194235" y="1458123"/>
                  </a:lnTo>
                  <a:lnTo>
                    <a:pt x="81175" y="1462496"/>
                  </a:lnTo>
                  <a:lnTo>
                    <a:pt x="72984" y="1423767"/>
                  </a:lnTo>
                  <a:lnTo>
                    <a:pt x="211314" y="1380555"/>
                  </a:lnTo>
                  <a:lnTo>
                    <a:pt x="172378" y="1380425"/>
                  </a:lnTo>
                  <a:lnTo>
                    <a:pt x="167723" y="1361894"/>
                  </a:lnTo>
                  <a:lnTo>
                    <a:pt x="113448" y="1362480"/>
                  </a:lnTo>
                  <a:lnTo>
                    <a:pt x="164368" y="1343377"/>
                  </a:lnTo>
                  <a:lnTo>
                    <a:pt x="163138" y="1318196"/>
                  </a:lnTo>
                  <a:lnTo>
                    <a:pt x="182227" y="1312182"/>
                  </a:lnTo>
                  <a:lnTo>
                    <a:pt x="182017" y="1306467"/>
                  </a:lnTo>
                  <a:lnTo>
                    <a:pt x="169903" y="1305392"/>
                  </a:lnTo>
                  <a:lnTo>
                    <a:pt x="169227" y="1297053"/>
                  </a:lnTo>
                  <a:lnTo>
                    <a:pt x="60407" y="1282741"/>
                  </a:lnTo>
                  <a:cubicBezTo>
                    <a:pt x="62158" y="1269719"/>
                    <a:pt x="61653" y="1256116"/>
                    <a:pt x="57722" y="1242686"/>
                  </a:cubicBezTo>
                  <a:lnTo>
                    <a:pt x="172595" y="1227576"/>
                  </a:lnTo>
                  <a:cubicBezTo>
                    <a:pt x="172365" y="1219797"/>
                    <a:pt x="173154" y="1212082"/>
                    <a:pt x="175503" y="1204451"/>
                  </a:cubicBezTo>
                  <a:lnTo>
                    <a:pt x="244573" y="1194248"/>
                  </a:lnTo>
                  <a:lnTo>
                    <a:pt x="156191" y="1176035"/>
                  </a:lnTo>
                  <a:lnTo>
                    <a:pt x="157173" y="1140738"/>
                  </a:lnTo>
                  <a:lnTo>
                    <a:pt x="121822" y="1132509"/>
                  </a:lnTo>
                  <a:lnTo>
                    <a:pt x="157230" y="1127623"/>
                  </a:lnTo>
                  <a:lnTo>
                    <a:pt x="59521" y="1097101"/>
                  </a:lnTo>
                  <a:lnTo>
                    <a:pt x="63051" y="1061875"/>
                  </a:lnTo>
                  <a:lnTo>
                    <a:pt x="174624" y="1066191"/>
                  </a:lnTo>
                  <a:cubicBezTo>
                    <a:pt x="173585" y="1057092"/>
                    <a:pt x="175380" y="1048409"/>
                    <a:pt x="177649" y="1039814"/>
                  </a:cubicBezTo>
                  <a:lnTo>
                    <a:pt x="198583" y="1039408"/>
                  </a:lnTo>
                  <a:cubicBezTo>
                    <a:pt x="198389" y="1029524"/>
                    <a:pt x="201058" y="1020282"/>
                    <a:pt x="204288" y="1011203"/>
                  </a:cubicBezTo>
                  <a:lnTo>
                    <a:pt x="280784" y="1015649"/>
                  </a:lnTo>
                  <a:lnTo>
                    <a:pt x="178949" y="972306"/>
                  </a:lnTo>
                  <a:lnTo>
                    <a:pt x="183013" y="954276"/>
                  </a:lnTo>
                  <a:lnTo>
                    <a:pt x="97808" y="909852"/>
                  </a:lnTo>
                  <a:lnTo>
                    <a:pt x="106548" y="881439"/>
                  </a:lnTo>
                  <a:lnTo>
                    <a:pt x="214640" y="904347"/>
                  </a:lnTo>
                  <a:lnTo>
                    <a:pt x="210490" y="902159"/>
                  </a:lnTo>
                  <a:cubicBezTo>
                    <a:pt x="213886" y="881374"/>
                    <a:pt x="220557" y="861640"/>
                    <a:pt x="229855" y="842926"/>
                  </a:cubicBezTo>
                  <a:lnTo>
                    <a:pt x="260291" y="848442"/>
                  </a:lnTo>
                  <a:cubicBezTo>
                    <a:pt x="261608" y="840467"/>
                    <a:pt x="265203" y="833548"/>
                    <a:pt x="269132" y="826800"/>
                  </a:cubicBezTo>
                  <a:lnTo>
                    <a:pt x="322230" y="841144"/>
                  </a:lnTo>
                  <a:lnTo>
                    <a:pt x="244430" y="779875"/>
                  </a:lnTo>
                  <a:lnTo>
                    <a:pt x="240360" y="777087"/>
                  </a:lnTo>
                  <a:lnTo>
                    <a:pt x="240498" y="776776"/>
                  </a:lnTo>
                  <a:lnTo>
                    <a:pt x="172472" y="723204"/>
                  </a:lnTo>
                  <a:lnTo>
                    <a:pt x="182519" y="704443"/>
                  </a:lnTo>
                  <a:lnTo>
                    <a:pt x="259155" y="735331"/>
                  </a:lnTo>
                  <a:cubicBezTo>
                    <a:pt x="260206" y="729543"/>
                    <a:pt x="263039" y="724731"/>
                    <a:pt x="266051" y="720013"/>
                  </a:cubicBezTo>
                  <a:lnTo>
                    <a:pt x="301578" y="730783"/>
                  </a:lnTo>
                  <a:lnTo>
                    <a:pt x="248955" y="686200"/>
                  </a:lnTo>
                  <a:lnTo>
                    <a:pt x="294864" y="702396"/>
                  </a:lnTo>
                  <a:cubicBezTo>
                    <a:pt x="300300" y="686911"/>
                    <a:pt x="308844" y="673050"/>
                    <a:pt x="319008" y="660207"/>
                  </a:cubicBezTo>
                  <a:lnTo>
                    <a:pt x="356464" y="675067"/>
                  </a:lnTo>
                  <a:cubicBezTo>
                    <a:pt x="358825" y="668633"/>
                    <a:pt x="362965" y="663538"/>
                    <a:pt x="367328" y="658623"/>
                  </a:cubicBezTo>
                  <a:lnTo>
                    <a:pt x="401229" y="675815"/>
                  </a:lnTo>
                  <a:lnTo>
                    <a:pt x="287661" y="542712"/>
                  </a:lnTo>
                  <a:lnTo>
                    <a:pt x="294091" y="534795"/>
                  </a:lnTo>
                  <a:lnTo>
                    <a:pt x="355465" y="573667"/>
                  </a:lnTo>
                  <a:cubicBezTo>
                    <a:pt x="359890" y="563437"/>
                    <a:pt x="366893" y="555105"/>
                    <a:pt x="374563" y="547309"/>
                  </a:cubicBezTo>
                  <a:lnTo>
                    <a:pt x="424415" y="574096"/>
                  </a:lnTo>
                  <a:lnTo>
                    <a:pt x="400340" y="545040"/>
                  </a:lnTo>
                  <a:lnTo>
                    <a:pt x="403826" y="541104"/>
                  </a:lnTo>
                  <a:lnTo>
                    <a:pt x="362827" y="487016"/>
                  </a:lnTo>
                  <a:lnTo>
                    <a:pt x="419185" y="523748"/>
                  </a:lnTo>
                  <a:cubicBezTo>
                    <a:pt x="424739" y="513697"/>
                    <a:pt x="432734" y="505787"/>
                    <a:pt x="441471" y="498569"/>
                  </a:cubicBezTo>
                  <a:lnTo>
                    <a:pt x="482576" y="525232"/>
                  </a:lnTo>
                  <a:cubicBezTo>
                    <a:pt x="485646" y="520104"/>
                    <a:pt x="490071" y="516514"/>
                    <a:pt x="494657" y="513111"/>
                  </a:cubicBezTo>
                  <a:lnTo>
                    <a:pt x="536761" y="546672"/>
                  </a:lnTo>
                  <a:lnTo>
                    <a:pt x="467956" y="441322"/>
                  </a:lnTo>
                  <a:lnTo>
                    <a:pt x="476877" y="433204"/>
                  </a:lnTo>
                  <a:lnTo>
                    <a:pt x="450943" y="385441"/>
                  </a:lnTo>
                  <a:lnTo>
                    <a:pt x="489464" y="421749"/>
                  </a:lnTo>
                  <a:cubicBezTo>
                    <a:pt x="495943" y="412485"/>
                    <a:pt x="504605" y="405621"/>
                    <a:pt x="513907" y="399504"/>
                  </a:cubicBezTo>
                  <a:lnTo>
                    <a:pt x="565043" y="441744"/>
                  </a:lnTo>
                  <a:lnTo>
                    <a:pt x="543108" y="401253"/>
                  </a:lnTo>
                  <a:lnTo>
                    <a:pt x="545532" y="399442"/>
                  </a:lnTo>
                  <a:lnTo>
                    <a:pt x="510454" y="326054"/>
                  </a:lnTo>
                  <a:lnTo>
                    <a:pt x="513889" y="323693"/>
                  </a:lnTo>
                  <a:lnTo>
                    <a:pt x="569488" y="381530"/>
                  </a:lnTo>
                  <a:cubicBezTo>
                    <a:pt x="575835" y="373869"/>
                    <a:pt x="584012" y="368706"/>
                    <a:pt x="592669" y="364197"/>
                  </a:cubicBezTo>
                  <a:lnTo>
                    <a:pt x="633518" y="403991"/>
                  </a:lnTo>
                  <a:cubicBezTo>
                    <a:pt x="637033" y="400046"/>
                    <a:pt x="641498" y="397782"/>
                    <a:pt x="646072" y="395703"/>
                  </a:cubicBezTo>
                  <a:lnTo>
                    <a:pt x="670597" y="424986"/>
                  </a:lnTo>
                  <a:lnTo>
                    <a:pt x="625557" y="313702"/>
                  </a:lnTo>
                  <a:lnTo>
                    <a:pt x="663572" y="291289"/>
                  </a:lnTo>
                  <a:lnTo>
                    <a:pt x="662622" y="287960"/>
                  </a:lnTo>
                  <a:lnTo>
                    <a:pt x="664552" y="290710"/>
                  </a:lnTo>
                  <a:cubicBezTo>
                    <a:pt x="668635" y="286515"/>
                    <a:pt x="673685" y="284277"/>
                    <a:pt x="678870" y="282268"/>
                  </a:cubicBezTo>
                  <a:lnTo>
                    <a:pt x="707158" y="316939"/>
                  </a:lnTo>
                  <a:lnTo>
                    <a:pt x="681808" y="221199"/>
                  </a:lnTo>
                  <a:cubicBezTo>
                    <a:pt x="685995" y="219031"/>
                    <a:pt x="690238" y="216970"/>
                    <a:pt x="694730" y="215416"/>
                  </a:cubicBezTo>
                  <a:lnTo>
                    <a:pt x="733538" y="278166"/>
                  </a:lnTo>
                  <a:cubicBezTo>
                    <a:pt x="743400" y="270422"/>
                    <a:pt x="754841" y="265766"/>
                    <a:pt x="766866" y="262330"/>
                  </a:cubicBezTo>
                  <a:lnTo>
                    <a:pt x="803627" y="315774"/>
                  </a:lnTo>
                  <a:cubicBezTo>
                    <a:pt x="807336" y="312941"/>
                    <a:pt x="811572" y="311846"/>
                    <a:pt x="815867" y="310919"/>
                  </a:cubicBezTo>
                  <a:lnTo>
                    <a:pt x="825900" y="329278"/>
                  </a:lnTo>
                  <a:lnTo>
                    <a:pt x="804786" y="220364"/>
                  </a:lnTo>
                  <a:lnTo>
                    <a:pt x="861256" y="200850"/>
                  </a:lnTo>
                  <a:lnTo>
                    <a:pt x="857202" y="153055"/>
                  </a:lnTo>
                  <a:close/>
                  <a:moveTo>
                    <a:pt x="1233208" y="0"/>
                  </a:moveTo>
                  <a:lnTo>
                    <a:pt x="1233254" y="5588"/>
                  </a:lnTo>
                  <a:lnTo>
                    <a:pt x="1231829" y="5609"/>
                  </a:lnTo>
                  <a:close/>
                  <a:moveTo>
                    <a:pt x="1040793" y="14354"/>
                  </a:moveTo>
                  <a:lnTo>
                    <a:pt x="1041106" y="16092"/>
                  </a:lnTo>
                  <a:lnTo>
                    <a:pt x="1040649" y="16144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3600" dirty="0" smtClean="0"/>
            </a:p>
          </p:txBody>
        </p:sp>
      </p:grpSp>
    </p:spTree>
    <p:extLst>
      <p:ext uri="{BB962C8B-B14F-4D97-AF65-F5344CB8AC3E}">
        <p14:creationId xmlns:p14="http://schemas.microsoft.com/office/powerpoint/2010/main" val="2497046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393426" y="5373216"/>
            <a:ext cx="656295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这里的形状是以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刚完成的形状</a:t>
            </a:r>
            <a:r>
              <a:rPr lang="en-US" altLang="zh-CN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再次复制、形状联合而成</a:t>
            </a:r>
            <a:endParaRPr lang="en-US" altLang="zh-CN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陌</a:t>
            </a:r>
            <a:r>
              <a:rPr lang="zh-CN" altLang="en-US" sz="1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上初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薰</a:t>
            </a:r>
            <a:r>
              <a:rPr lang="zh-CN" altLang="en-US" sz="16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发</a:t>
            </a:r>
            <a:r>
              <a:rPr lang="zh-CN" altLang="en-US" sz="1600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布的时尚墨迹元素给了我色彩上的灵感，在此</a:t>
            </a:r>
            <a:r>
              <a:rPr lang="zh-CN" altLang="en-US" sz="16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rPr>
              <a:t>致谢</a:t>
            </a:r>
            <a:endParaRPr lang="en-US" altLang="zh-CN" sz="1600" dirty="0" smtClean="0">
              <a:gradFill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0"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5703162" y="531599"/>
            <a:ext cx="24202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0"/>
                </a:gradFill>
                <a:latin typeface="楷体_GB2312" pitchFamily="49" charset="-122"/>
                <a:ea typeface="楷体_GB2312" pitchFamily="49" charset="-122"/>
              </a:rPr>
              <a:t>不同</a:t>
            </a:r>
            <a:r>
              <a:rPr lang="zh-CN" altLang="en-US" sz="3600" b="1" dirty="0" smtClean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0"/>
                </a:gradFill>
                <a:latin typeface="楷体_GB2312" pitchFamily="49" charset="-122"/>
                <a:ea typeface="楷体_GB2312" pitchFamily="49" charset="-122"/>
              </a:rPr>
              <a:t>色调</a:t>
            </a:r>
            <a:endParaRPr lang="zh-CN" altLang="en-US" sz="3600" b="1" dirty="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 flipV="1">
            <a:off x="1043608" y="5301208"/>
            <a:ext cx="6933006" cy="3542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1423886" y="1668858"/>
            <a:ext cx="2074976" cy="1661558"/>
            <a:chOff x="3978822" y="1265926"/>
            <a:chExt cx="4149953" cy="3323116"/>
          </a:xfrm>
        </p:grpSpPr>
        <p:sp>
          <p:nvSpPr>
            <p:cNvPr id="44" name="三十二角星 75"/>
            <p:cNvSpPr/>
            <p:nvPr/>
          </p:nvSpPr>
          <p:spPr>
            <a:xfrm rot="895006">
              <a:off x="3978822" y="1265926"/>
              <a:ext cx="4149953" cy="3323116"/>
            </a:xfrm>
            <a:custGeom>
              <a:avLst/>
              <a:gdLst/>
              <a:ahLst/>
              <a:cxnLst/>
              <a:rect l="l" t="t" r="r" b="b"/>
              <a:pathLst>
                <a:path w="4149953" h="3323116">
                  <a:moveTo>
                    <a:pt x="505242" y="2924447"/>
                  </a:moveTo>
                  <a:lnTo>
                    <a:pt x="505285" y="2924489"/>
                  </a:lnTo>
                  <a:lnTo>
                    <a:pt x="505100" y="2924591"/>
                  </a:lnTo>
                  <a:close/>
                  <a:moveTo>
                    <a:pt x="317425" y="2713235"/>
                  </a:moveTo>
                  <a:lnTo>
                    <a:pt x="322202" y="2720425"/>
                  </a:lnTo>
                  <a:lnTo>
                    <a:pt x="290632" y="2731345"/>
                  </a:lnTo>
                  <a:close/>
                  <a:moveTo>
                    <a:pt x="184817" y="2486907"/>
                  </a:moveTo>
                  <a:lnTo>
                    <a:pt x="191506" y="2499912"/>
                  </a:lnTo>
                  <a:lnTo>
                    <a:pt x="131270" y="2510868"/>
                  </a:lnTo>
                  <a:close/>
                  <a:moveTo>
                    <a:pt x="104988" y="2252379"/>
                  </a:moveTo>
                  <a:lnTo>
                    <a:pt x="109117" y="2269123"/>
                  </a:lnTo>
                  <a:lnTo>
                    <a:pt x="33128" y="2271646"/>
                  </a:lnTo>
                  <a:close/>
                  <a:moveTo>
                    <a:pt x="0" y="2022858"/>
                  </a:moveTo>
                  <a:lnTo>
                    <a:pt x="71152" y="2014826"/>
                  </a:lnTo>
                  <a:lnTo>
                    <a:pt x="71193" y="2030896"/>
                  </a:lnTo>
                  <a:close/>
                  <a:moveTo>
                    <a:pt x="33128" y="1774071"/>
                  </a:moveTo>
                  <a:lnTo>
                    <a:pt x="85209" y="1775799"/>
                  </a:lnTo>
                  <a:lnTo>
                    <a:pt x="83834" y="1787666"/>
                  </a:lnTo>
                  <a:close/>
                  <a:moveTo>
                    <a:pt x="131272" y="1534848"/>
                  </a:moveTo>
                  <a:lnTo>
                    <a:pt x="149067" y="1538085"/>
                  </a:lnTo>
                  <a:lnTo>
                    <a:pt x="147613" y="1542160"/>
                  </a:lnTo>
                  <a:close/>
                  <a:moveTo>
                    <a:pt x="1373728" y="687336"/>
                  </a:moveTo>
                  <a:lnTo>
                    <a:pt x="1375758" y="691985"/>
                  </a:lnTo>
                  <a:lnTo>
                    <a:pt x="1380189" y="694029"/>
                  </a:lnTo>
                  <a:close/>
                  <a:moveTo>
                    <a:pt x="2018863" y="177048"/>
                  </a:moveTo>
                  <a:lnTo>
                    <a:pt x="2052800" y="254763"/>
                  </a:lnTo>
                  <a:lnTo>
                    <a:pt x="2087377" y="243426"/>
                  </a:lnTo>
                  <a:cubicBezTo>
                    <a:pt x="2101463" y="240166"/>
                    <a:pt x="2115557" y="237099"/>
                    <a:pt x="2130506" y="237385"/>
                  </a:cubicBezTo>
                  <a:lnTo>
                    <a:pt x="2171678" y="319263"/>
                  </a:lnTo>
                  <a:cubicBezTo>
                    <a:pt x="2176812" y="317073"/>
                    <a:pt x="2182137" y="316887"/>
                    <a:pt x="2187492" y="316867"/>
                  </a:cubicBezTo>
                  <a:lnTo>
                    <a:pt x="2188599" y="319870"/>
                  </a:lnTo>
                  <a:lnTo>
                    <a:pt x="2188773" y="199666"/>
                  </a:lnTo>
                  <a:lnTo>
                    <a:pt x="2231114" y="190259"/>
                  </a:lnTo>
                  <a:lnTo>
                    <a:pt x="2232081" y="190218"/>
                  </a:lnTo>
                  <a:lnTo>
                    <a:pt x="2237101" y="136914"/>
                  </a:lnTo>
                  <a:lnTo>
                    <a:pt x="2272676" y="133445"/>
                  </a:lnTo>
                  <a:lnTo>
                    <a:pt x="2297695" y="252895"/>
                  </a:lnTo>
                  <a:lnTo>
                    <a:pt x="2314090" y="298987"/>
                  </a:lnTo>
                  <a:lnTo>
                    <a:pt x="2315682" y="298908"/>
                  </a:lnTo>
                  <a:lnTo>
                    <a:pt x="2324636" y="210188"/>
                  </a:lnTo>
                  <a:cubicBezTo>
                    <a:pt x="2353242" y="203961"/>
                    <a:pt x="2382210" y="202324"/>
                    <a:pt x="2411187" y="204026"/>
                  </a:cubicBezTo>
                  <a:lnTo>
                    <a:pt x="2434469" y="296419"/>
                  </a:lnTo>
                  <a:lnTo>
                    <a:pt x="2484207" y="122786"/>
                  </a:lnTo>
                  <a:lnTo>
                    <a:pt x="2520553" y="122303"/>
                  </a:lnTo>
                  <a:lnTo>
                    <a:pt x="2521122" y="181553"/>
                  </a:lnTo>
                  <a:cubicBezTo>
                    <a:pt x="2533651" y="179270"/>
                    <a:pt x="2545926" y="180599"/>
                    <a:pt x="2558129" y="182535"/>
                  </a:cubicBezTo>
                  <a:lnTo>
                    <a:pt x="2572489" y="301326"/>
                  </a:lnTo>
                  <a:lnTo>
                    <a:pt x="2577624" y="301427"/>
                  </a:lnTo>
                  <a:lnTo>
                    <a:pt x="2607996" y="210977"/>
                  </a:lnTo>
                  <a:lnTo>
                    <a:pt x="2692860" y="219535"/>
                  </a:lnTo>
                  <a:lnTo>
                    <a:pt x="2731485" y="141321"/>
                  </a:lnTo>
                  <a:lnTo>
                    <a:pt x="2763143" y="146193"/>
                  </a:lnTo>
                  <a:lnTo>
                    <a:pt x="2751085" y="212724"/>
                  </a:lnTo>
                  <a:lnTo>
                    <a:pt x="2752970" y="208765"/>
                  </a:lnTo>
                  <a:cubicBezTo>
                    <a:pt x="2782327" y="210478"/>
                    <a:pt x="2810499" y="216636"/>
                    <a:pt x="2837599" y="225906"/>
                  </a:cubicBezTo>
                  <a:lnTo>
                    <a:pt x="2824294" y="353457"/>
                  </a:lnTo>
                  <a:lnTo>
                    <a:pt x="2828875" y="354730"/>
                  </a:lnTo>
                  <a:lnTo>
                    <a:pt x="2885755" y="259853"/>
                  </a:lnTo>
                  <a:lnTo>
                    <a:pt x="2923277" y="270641"/>
                  </a:lnTo>
                  <a:lnTo>
                    <a:pt x="2980495" y="193049"/>
                  </a:lnTo>
                  <a:lnTo>
                    <a:pt x="3001387" y="199963"/>
                  </a:lnTo>
                  <a:lnTo>
                    <a:pt x="2966286" y="292754"/>
                  </a:lnTo>
                  <a:lnTo>
                    <a:pt x="2947660" y="383098"/>
                  </a:lnTo>
                  <a:lnTo>
                    <a:pt x="3023011" y="284885"/>
                  </a:lnTo>
                  <a:cubicBezTo>
                    <a:pt x="3051251" y="291875"/>
                    <a:pt x="3077531" y="302735"/>
                    <a:pt x="3101981" y="316672"/>
                  </a:cubicBezTo>
                  <a:lnTo>
                    <a:pt x="3058988" y="443837"/>
                  </a:lnTo>
                  <a:lnTo>
                    <a:pt x="3060855" y="444750"/>
                  </a:lnTo>
                  <a:lnTo>
                    <a:pt x="3087710" y="419273"/>
                  </a:lnTo>
                  <a:lnTo>
                    <a:pt x="3147286" y="354815"/>
                  </a:lnTo>
                  <a:lnTo>
                    <a:pt x="3152749" y="357567"/>
                  </a:lnTo>
                  <a:lnTo>
                    <a:pt x="3228346" y="285846"/>
                  </a:lnTo>
                  <a:lnTo>
                    <a:pt x="3234943" y="288674"/>
                  </a:lnTo>
                  <a:lnTo>
                    <a:pt x="3184198" y="373391"/>
                  </a:lnTo>
                  <a:cubicBezTo>
                    <a:pt x="3198619" y="377312"/>
                    <a:pt x="3210832" y="384556"/>
                    <a:pt x="3222448" y="392640"/>
                  </a:cubicBezTo>
                  <a:lnTo>
                    <a:pt x="3181408" y="483597"/>
                  </a:lnTo>
                  <a:lnTo>
                    <a:pt x="3271078" y="405536"/>
                  </a:lnTo>
                  <a:cubicBezTo>
                    <a:pt x="3296965" y="417506"/>
                    <a:pt x="3320352" y="432624"/>
                    <a:pt x="3341037" y="450754"/>
                  </a:cubicBezTo>
                  <a:lnTo>
                    <a:pt x="3330147" y="468866"/>
                  </a:lnTo>
                  <a:lnTo>
                    <a:pt x="3333735" y="465962"/>
                  </a:lnTo>
                  <a:lnTo>
                    <a:pt x="3296489" y="524841"/>
                  </a:lnTo>
                  <a:lnTo>
                    <a:pt x="3281342" y="550030"/>
                  </a:lnTo>
                  <a:lnTo>
                    <a:pt x="3430846" y="451952"/>
                  </a:lnTo>
                  <a:lnTo>
                    <a:pt x="3390560" y="498270"/>
                  </a:lnTo>
                  <a:cubicBezTo>
                    <a:pt x="3412212" y="510161"/>
                    <a:pt x="3431060" y="525126"/>
                    <a:pt x="3447376" y="542491"/>
                  </a:cubicBezTo>
                  <a:lnTo>
                    <a:pt x="3386629" y="624842"/>
                  </a:lnTo>
                  <a:lnTo>
                    <a:pt x="3487821" y="566055"/>
                  </a:lnTo>
                  <a:cubicBezTo>
                    <a:pt x="3510234" y="582414"/>
                    <a:pt x="3529819" y="601197"/>
                    <a:pt x="3545759" y="622759"/>
                  </a:cubicBezTo>
                  <a:lnTo>
                    <a:pt x="3492401" y="680364"/>
                  </a:lnTo>
                  <a:lnTo>
                    <a:pt x="3595067" y="624557"/>
                  </a:lnTo>
                  <a:lnTo>
                    <a:pt x="3528415" y="691602"/>
                  </a:lnTo>
                  <a:lnTo>
                    <a:pt x="3548849" y="683025"/>
                  </a:lnTo>
                  <a:lnTo>
                    <a:pt x="3582793" y="666857"/>
                  </a:lnTo>
                  <a:cubicBezTo>
                    <a:pt x="3603272" y="684779"/>
                    <a:pt x="3620910" y="704789"/>
                    <a:pt x="3634361" y="727500"/>
                  </a:cubicBezTo>
                  <a:lnTo>
                    <a:pt x="3553611" y="800389"/>
                  </a:lnTo>
                  <a:lnTo>
                    <a:pt x="3664692" y="760496"/>
                  </a:lnTo>
                  <a:cubicBezTo>
                    <a:pt x="3682787" y="780438"/>
                    <a:pt x="3697794" y="802192"/>
                    <a:pt x="3708298" y="826241"/>
                  </a:cubicBezTo>
                  <a:lnTo>
                    <a:pt x="3638449" y="876986"/>
                  </a:lnTo>
                  <a:lnTo>
                    <a:pt x="3809531" y="817801"/>
                  </a:lnTo>
                  <a:lnTo>
                    <a:pt x="3721748" y="877138"/>
                  </a:lnTo>
                  <a:lnTo>
                    <a:pt x="3739212" y="872359"/>
                  </a:lnTo>
                  <a:cubicBezTo>
                    <a:pt x="3755323" y="893352"/>
                    <a:pt x="3768102" y="915999"/>
                    <a:pt x="3776114" y="940650"/>
                  </a:cubicBezTo>
                  <a:lnTo>
                    <a:pt x="3674830" y="1001912"/>
                  </a:lnTo>
                  <a:lnTo>
                    <a:pt x="3794236" y="981491"/>
                  </a:lnTo>
                  <a:cubicBezTo>
                    <a:pt x="3807602" y="1004078"/>
                    <a:pt x="3817444" y="1027995"/>
                    <a:pt x="3822289" y="1053456"/>
                  </a:cubicBezTo>
                  <a:lnTo>
                    <a:pt x="3782923" y="1072107"/>
                  </a:lnTo>
                  <a:lnTo>
                    <a:pt x="3962617" y="1039421"/>
                  </a:lnTo>
                  <a:lnTo>
                    <a:pt x="3963155" y="1040848"/>
                  </a:lnTo>
                  <a:lnTo>
                    <a:pt x="3825681" y="1102365"/>
                  </a:lnTo>
                  <a:lnTo>
                    <a:pt x="3845533" y="1100480"/>
                  </a:lnTo>
                  <a:lnTo>
                    <a:pt x="3860956" y="1135987"/>
                  </a:lnTo>
                  <a:cubicBezTo>
                    <a:pt x="3864708" y="1148225"/>
                    <a:pt x="3868242" y="1160466"/>
                    <a:pt x="3867910" y="1173455"/>
                  </a:cubicBezTo>
                  <a:lnTo>
                    <a:pt x="3745637" y="1219857"/>
                  </a:lnTo>
                  <a:lnTo>
                    <a:pt x="3871098" y="1220219"/>
                  </a:lnTo>
                  <a:lnTo>
                    <a:pt x="3881944" y="1257267"/>
                  </a:lnTo>
                  <a:lnTo>
                    <a:pt x="3883441" y="1283597"/>
                  </a:lnTo>
                  <a:lnTo>
                    <a:pt x="4024176" y="1278924"/>
                  </a:lnTo>
                  <a:lnTo>
                    <a:pt x="4025367" y="1288673"/>
                  </a:lnTo>
                  <a:lnTo>
                    <a:pt x="3842272" y="1337764"/>
                  </a:lnTo>
                  <a:lnTo>
                    <a:pt x="3899216" y="1342104"/>
                  </a:lnTo>
                  <a:lnTo>
                    <a:pt x="3903317" y="1364153"/>
                  </a:lnTo>
                  <a:lnTo>
                    <a:pt x="3926510" y="1356129"/>
                  </a:lnTo>
                  <a:lnTo>
                    <a:pt x="3904581" y="1370952"/>
                  </a:lnTo>
                  <a:cubicBezTo>
                    <a:pt x="3907265" y="1386292"/>
                    <a:pt x="3907516" y="1401792"/>
                    <a:pt x="3906309" y="1417295"/>
                  </a:cubicBezTo>
                  <a:lnTo>
                    <a:pt x="3865599" y="1425036"/>
                  </a:lnTo>
                  <a:cubicBezTo>
                    <a:pt x="3875010" y="1437716"/>
                    <a:pt x="3882481" y="1451439"/>
                    <a:pt x="3887539" y="1466180"/>
                  </a:cubicBezTo>
                  <a:lnTo>
                    <a:pt x="3893905" y="1467306"/>
                  </a:lnTo>
                  <a:lnTo>
                    <a:pt x="3892749" y="1502874"/>
                  </a:lnTo>
                  <a:lnTo>
                    <a:pt x="4032974" y="1518704"/>
                  </a:lnTo>
                  <a:lnTo>
                    <a:pt x="4031178" y="1534076"/>
                  </a:lnTo>
                  <a:lnTo>
                    <a:pt x="3924208" y="1546153"/>
                  </a:lnTo>
                  <a:cubicBezTo>
                    <a:pt x="3931286" y="1560640"/>
                    <a:pt x="3936248" y="1575912"/>
                    <a:pt x="3939268" y="1591784"/>
                  </a:cubicBezTo>
                  <a:lnTo>
                    <a:pt x="3899902" y="1610435"/>
                  </a:lnTo>
                  <a:lnTo>
                    <a:pt x="4079596" y="1577749"/>
                  </a:lnTo>
                  <a:lnTo>
                    <a:pt x="4080135" y="1579176"/>
                  </a:lnTo>
                  <a:lnTo>
                    <a:pt x="3942660" y="1640693"/>
                  </a:lnTo>
                  <a:lnTo>
                    <a:pt x="3962512" y="1638808"/>
                  </a:lnTo>
                  <a:lnTo>
                    <a:pt x="3977935" y="1674315"/>
                  </a:lnTo>
                  <a:cubicBezTo>
                    <a:pt x="3981687" y="1686553"/>
                    <a:pt x="3985221" y="1698794"/>
                    <a:pt x="3984889" y="1711783"/>
                  </a:cubicBezTo>
                  <a:lnTo>
                    <a:pt x="3921163" y="1735967"/>
                  </a:lnTo>
                  <a:lnTo>
                    <a:pt x="3990460" y="1754546"/>
                  </a:lnTo>
                  <a:lnTo>
                    <a:pt x="3988532" y="1760097"/>
                  </a:lnTo>
                  <a:lnTo>
                    <a:pt x="3998923" y="1795595"/>
                  </a:lnTo>
                  <a:lnTo>
                    <a:pt x="4000420" y="1821925"/>
                  </a:lnTo>
                  <a:lnTo>
                    <a:pt x="4141155" y="1817252"/>
                  </a:lnTo>
                  <a:lnTo>
                    <a:pt x="4142347" y="1827001"/>
                  </a:lnTo>
                  <a:lnTo>
                    <a:pt x="3959251" y="1876092"/>
                  </a:lnTo>
                  <a:lnTo>
                    <a:pt x="4016195" y="1880432"/>
                  </a:lnTo>
                  <a:cubicBezTo>
                    <a:pt x="4023362" y="1905283"/>
                    <a:pt x="4025248" y="1930449"/>
                    <a:pt x="4023289" y="1955623"/>
                  </a:cubicBezTo>
                  <a:lnTo>
                    <a:pt x="3893096" y="1980380"/>
                  </a:lnTo>
                  <a:lnTo>
                    <a:pt x="3896149" y="1981747"/>
                  </a:lnTo>
                  <a:lnTo>
                    <a:pt x="3894522" y="1985053"/>
                  </a:lnTo>
                  <a:lnTo>
                    <a:pt x="4010884" y="2005634"/>
                  </a:lnTo>
                  <a:lnTo>
                    <a:pt x="4009728" y="2041202"/>
                  </a:lnTo>
                  <a:lnTo>
                    <a:pt x="4149953" y="2057032"/>
                  </a:lnTo>
                  <a:lnTo>
                    <a:pt x="4148157" y="2072404"/>
                  </a:lnTo>
                  <a:lnTo>
                    <a:pt x="3908288" y="2099484"/>
                  </a:lnTo>
                  <a:lnTo>
                    <a:pt x="4015289" y="2126600"/>
                  </a:lnTo>
                  <a:cubicBezTo>
                    <a:pt x="4016624" y="2152115"/>
                    <a:pt x="4012784" y="2177096"/>
                    <a:pt x="4005284" y="2201492"/>
                  </a:cubicBezTo>
                  <a:lnTo>
                    <a:pt x="3847930" y="2204110"/>
                  </a:lnTo>
                  <a:lnTo>
                    <a:pt x="3978825" y="2251926"/>
                  </a:lnTo>
                  <a:lnTo>
                    <a:pt x="3977235" y="2257965"/>
                  </a:lnTo>
                  <a:lnTo>
                    <a:pt x="4107440" y="2292874"/>
                  </a:lnTo>
                  <a:cubicBezTo>
                    <a:pt x="4105759" y="2298889"/>
                    <a:pt x="4103940" y="2304874"/>
                    <a:pt x="4101261" y="2310657"/>
                  </a:cubicBezTo>
                  <a:lnTo>
                    <a:pt x="3964587" y="2306119"/>
                  </a:lnTo>
                  <a:cubicBezTo>
                    <a:pt x="3964760" y="2313217"/>
                    <a:pt x="3962202" y="2319592"/>
                    <a:pt x="3959391" y="2325902"/>
                  </a:cubicBezTo>
                  <a:lnTo>
                    <a:pt x="3845719" y="2316630"/>
                  </a:lnTo>
                  <a:lnTo>
                    <a:pt x="3959027" y="2367902"/>
                  </a:lnTo>
                  <a:cubicBezTo>
                    <a:pt x="3954244" y="2393032"/>
                    <a:pt x="3944851" y="2416889"/>
                    <a:pt x="3931750" y="2439510"/>
                  </a:cubicBezTo>
                  <a:lnTo>
                    <a:pt x="3780498" y="2415977"/>
                  </a:lnTo>
                  <a:lnTo>
                    <a:pt x="4013128" y="2520075"/>
                  </a:lnTo>
                  <a:cubicBezTo>
                    <a:pt x="4010822" y="2526222"/>
                    <a:pt x="4007657" y="2532033"/>
                    <a:pt x="4004406" y="2537808"/>
                  </a:cubicBezTo>
                  <a:lnTo>
                    <a:pt x="3878207" y="2514852"/>
                  </a:lnTo>
                  <a:cubicBezTo>
                    <a:pt x="3874255" y="2530200"/>
                    <a:pt x="3865857" y="2543862"/>
                    <a:pt x="3856139" y="2556922"/>
                  </a:cubicBezTo>
                  <a:lnTo>
                    <a:pt x="3758597" y="2531540"/>
                  </a:lnTo>
                  <a:lnTo>
                    <a:pt x="3849717" y="2595106"/>
                  </a:lnTo>
                  <a:cubicBezTo>
                    <a:pt x="3839016" y="2618747"/>
                    <a:pt x="3824461" y="2640574"/>
                    <a:pt x="3806179" y="2660400"/>
                  </a:cubicBezTo>
                  <a:lnTo>
                    <a:pt x="3712657" y="2628554"/>
                  </a:lnTo>
                  <a:lnTo>
                    <a:pt x="3869183" y="2734353"/>
                  </a:lnTo>
                  <a:lnTo>
                    <a:pt x="3857619" y="2749273"/>
                  </a:lnTo>
                  <a:lnTo>
                    <a:pt x="3748915" y="2711669"/>
                  </a:lnTo>
                  <a:cubicBezTo>
                    <a:pt x="3737269" y="2731841"/>
                    <a:pt x="3721642" y="2749704"/>
                    <a:pt x="3703303" y="2765704"/>
                  </a:cubicBezTo>
                  <a:lnTo>
                    <a:pt x="3623217" y="2728773"/>
                  </a:lnTo>
                  <a:lnTo>
                    <a:pt x="3691622" y="2799626"/>
                  </a:lnTo>
                  <a:cubicBezTo>
                    <a:pt x="3675547" y="2820750"/>
                    <a:pt x="3656398" y="2839700"/>
                    <a:pt x="3633688" y="2855807"/>
                  </a:cubicBezTo>
                  <a:lnTo>
                    <a:pt x="3563067" y="2816490"/>
                  </a:lnTo>
                  <a:lnTo>
                    <a:pt x="3675148" y="2929236"/>
                  </a:lnTo>
                  <a:lnTo>
                    <a:pt x="3663103" y="2939746"/>
                  </a:lnTo>
                  <a:lnTo>
                    <a:pt x="3566895" y="2887448"/>
                  </a:lnTo>
                  <a:lnTo>
                    <a:pt x="3571753" y="2893832"/>
                  </a:lnTo>
                  <a:cubicBezTo>
                    <a:pt x="3553097" y="2913400"/>
                    <a:pt x="3531655" y="2930491"/>
                    <a:pt x="3507032" y="2944388"/>
                  </a:cubicBezTo>
                  <a:lnTo>
                    <a:pt x="3443970" y="2899677"/>
                  </a:lnTo>
                  <a:lnTo>
                    <a:pt x="3490528" y="2973451"/>
                  </a:lnTo>
                  <a:cubicBezTo>
                    <a:pt x="3469901" y="2991240"/>
                    <a:pt x="3446870" y="3006562"/>
                    <a:pt x="3420726" y="3018249"/>
                  </a:cubicBezTo>
                  <a:lnTo>
                    <a:pt x="3344172" y="2954238"/>
                  </a:lnTo>
                  <a:lnTo>
                    <a:pt x="3349986" y="2963775"/>
                  </a:lnTo>
                  <a:lnTo>
                    <a:pt x="3349129" y="2964364"/>
                  </a:lnTo>
                  <a:lnTo>
                    <a:pt x="3432212" y="3095696"/>
                  </a:lnTo>
                  <a:lnTo>
                    <a:pt x="3422004" y="3101716"/>
                  </a:lnTo>
                  <a:lnTo>
                    <a:pt x="3346089" y="3040302"/>
                  </a:lnTo>
                  <a:lnTo>
                    <a:pt x="3349773" y="3048113"/>
                  </a:lnTo>
                  <a:cubicBezTo>
                    <a:pt x="3327006" y="3063901"/>
                    <a:pt x="3302162" y="3076978"/>
                    <a:pt x="3274687" y="3086115"/>
                  </a:cubicBezTo>
                  <a:lnTo>
                    <a:pt x="3227597" y="3036584"/>
                  </a:lnTo>
                  <a:lnTo>
                    <a:pt x="3253980" y="3109337"/>
                  </a:lnTo>
                  <a:cubicBezTo>
                    <a:pt x="3229819" y="3123335"/>
                    <a:pt x="3203753" y="3134435"/>
                    <a:pt x="3175368" y="3141396"/>
                  </a:cubicBezTo>
                  <a:lnTo>
                    <a:pt x="3119380" y="3071533"/>
                  </a:lnTo>
                  <a:lnTo>
                    <a:pt x="3127978" y="3096407"/>
                  </a:lnTo>
                  <a:lnTo>
                    <a:pt x="3106915" y="3105558"/>
                  </a:lnTo>
                  <a:lnTo>
                    <a:pt x="3145927" y="3222836"/>
                  </a:lnTo>
                  <a:lnTo>
                    <a:pt x="3138491" y="3225592"/>
                  </a:lnTo>
                  <a:lnTo>
                    <a:pt x="3087888" y="3163752"/>
                  </a:lnTo>
                  <a:cubicBezTo>
                    <a:pt x="3065287" y="3174485"/>
                    <a:pt x="3040889" y="3181628"/>
                    <a:pt x="3015095" y="3185342"/>
                  </a:cubicBezTo>
                  <a:lnTo>
                    <a:pt x="2992568" y="3149077"/>
                  </a:lnTo>
                  <a:lnTo>
                    <a:pt x="2985093" y="3151621"/>
                  </a:lnTo>
                  <a:lnTo>
                    <a:pt x="2991394" y="3201704"/>
                  </a:lnTo>
                  <a:lnTo>
                    <a:pt x="2950521" y="3215103"/>
                  </a:lnTo>
                  <a:cubicBezTo>
                    <a:pt x="2936435" y="3218362"/>
                    <a:pt x="2922345" y="3221431"/>
                    <a:pt x="2907392" y="3221144"/>
                  </a:cubicBezTo>
                  <a:lnTo>
                    <a:pt x="2879208" y="3165091"/>
                  </a:lnTo>
                  <a:lnTo>
                    <a:pt x="2881853" y="3188376"/>
                  </a:lnTo>
                  <a:lnTo>
                    <a:pt x="2824539" y="3201526"/>
                  </a:lnTo>
                  <a:lnTo>
                    <a:pt x="2824500" y="3227684"/>
                  </a:lnTo>
                  <a:lnTo>
                    <a:pt x="2823746" y="3227851"/>
                  </a:lnTo>
                  <a:lnTo>
                    <a:pt x="2828176" y="3300759"/>
                  </a:lnTo>
                  <a:lnTo>
                    <a:pt x="2822422" y="3301819"/>
                  </a:lnTo>
                  <a:lnTo>
                    <a:pt x="2789846" y="3235384"/>
                  </a:lnTo>
                  <a:lnTo>
                    <a:pt x="2782157" y="3237093"/>
                  </a:lnTo>
                  <a:lnTo>
                    <a:pt x="2779439" y="3237207"/>
                  </a:lnTo>
                  <a:lnTo>
                    <a:pt x="2784641" y="3289821"/>
                  </a:lnTo>
                  <a:lnTo>
                    <a:pt x="2761983" y="3237936"/>
                  </a:lnTo>
                  <a:cubicBezTo>
                    <a:pt x="2754314" y="3239802"/>
                    <a:pt x="2746470" y="3239856"/>
                    <a:pt x="2738502" y="3238915"/>
                  </a:cubicBezTo>
                  <a:lnTo>
                    <a:pt x="2732392" y="3221734"/>
                  </a:lnTo>
                  <a:lnTo>
                    <a:pt x="2715696" y="3224263"/>
                  </a:lnTo>
                  <a:lnTo>
                    <a:pt x="2713266" y="3248341"/>
                  </a:lnTo>
                  <a:cubicBezTo>
                    <a:pt x="2684659" y="3254568"/>
                    <a:pt x="2655689" y="3256202"/>
                    <a:pt x="2626714" y="3254505"/>
                  </a:cubicBezTo>
                  <a:lnTo>
                    <a:pt x="2621379" y="3233329"/>
                  </a:lnTo>
                  <a:lnTo>
                    <a:pt x="2621136" y="3235581"/>
                  </a:lnTo>
                  <a:lnTo>
                    <a:pt x="2543764" y="3239436"/>
                  </a:lnTo>
                  <a:lnTo>
                    <a:pt x="2542002" y="3247123"/>
                  </a:lnTo>
                  <a:lnTo>
                    <a:pt x="2527287" y="3246733"/>
                  </a:lnTo>
                  <a:lnTo>
                    <a:pt x="2520133" y="3322703"/>
                  </a:lnTo>
                  <a:lnTo>
                    <a:pt x="2508516" y="3322858"/>
                  </a:lnTo>
                  <a:lnTo>
                    <a:pt x="2502282" y="3293085"/>
                  </a:lnTo>
                  <a:lnTo>
                    <a:pt x="2496100" y="3323022"/>
                  </a:lnTo>
                  <a:lnTo>
                    <a:pt x="2489167" y="3323116"/>
                  </a:lnTo>
                  <a:lnTo>
                    <a:pt x="2473491" y="3247185"/>
                  </a:lnTo>
                  <a:lnTo>
                    <a:pt x="2445219" y="3249465"/>
                  </a:lnTo>
                  <a:cubicBezTo>
                    <a:pt x="2431692" y="3249335"/>
                    <a:pt x="2418218" y="3249030"/>
                    <a:pt x="2405009" y="3245432"/>
                  </a:cubicBezTo>
                  <a:lnTo>
                    <a:pt x="2404955" y="3245037"/>
                  </a:lnTo>
                  <a:cubicBezTo>
                    <a:pt x="2384113" y="3246539"/>
                    <a:pt x="2363734" y="3243509"/>
                    <a:pt x="2343695" y="3238860"/>
                  </a:cubicBezTo>
                  <a:lnTo>
                    <a:pt x="2343629" y="3235750"/>
                  </a:lnTo>
                  <a:lnTo>
                    <a:pt x="2315476" y="3235195"/>
                  </a:lnTo>
                  <a:lnTo>
                    <a:pt x="2288121" y="3229644"/>
                  </a:lnTo>
                  <a:lnTo>
                    <a:pt x="2267242" y="3302536"/>
                  </a:lnTo>
                  <a:lnTo>
                    <a:pt x="2244742" y="3299073"/>
                  </a:lnTo>
                  <a:lnTo>
                    <a:pt x="2243938" y="3215272"/>
                  </a:lnTo>
                  <a:lnTo>
                    <a:pt x="2230511" y="3212553"/>
                  </a:lnTo>
                  <a:lnTo>
                    <a:pt x="2224029" y="3227291"/>
                  </a:lnTo>
                  <a:lnTo>
                    <a:pt x="2201290" y="3223372"/>
                  </a:lnTo>
                  <a:lnTo>
                    <a:pt x="2170190" y="3286801"/>
                  </a:lnTo>
                  <a:lnTo>
                    <a:pt x="2158096" y="3283895"/>
                  </a:lnTo>
                  <a:lnTo>
                    <a:pt x="2162180" y="3216631"/>
                  </a:lnTo>
                  <a:cubicBezTo>
                    <a:pt x="2156052" y="3217001"/>
                    <a:pt x="2150582" y="3215421"/>
                    <a:pt x="2145162" y="3213699"/>
                  </a:cubicBezTo>
                  <a:lnTo>
                    <a:pt x="2146560" y="3197072"/>
                  </a:lnTo>
                  <a:lnTo>
                    <a:pt x="2101324" y="3184066"/>
                  </a:lnTo>
                  <a:lnTo>
                    <a:pt x="2097266" y="3190925"/>
                  </a:lnTo>
                  <a:lnTo>
                    <a:pt x="2061161" y="3180877"/>
                  </a:lnTo>
                  <a:lnTo>
                    <a:pt x="2055964" y="3191401"/>
                  </a:lnTo>
                  <a:lnTo>
                    <a:pt x="2060071" y="3259000"/>
                  </a:lnTo>
                  <a:lnTo>
                    <a:pt x="2054317" y="3260060"/>
                  </a:lnTo>
                  <a:lnTo>
                    <a:pt x="2038245" y="3227282"/>
                  </a:lnTo>
                  <a:lnTo>
                    <a:pt x="2026214" y="3251643"/>
                  </a:lnTo>
                  <a:lnTo>
                    <a:pt x="1999803" y="3242902"/>
                  </a:lnTo>
                  <a:lnTo>
                    <a:pt x="2004050" y="3219469"/>
                  </a:lnTo>
                  <a:lnTo>
                    <a:pt x="1993878" y="3196176"/>
                  </a:lnTo>
                  <a:cubicBezTo>
                    <a:pt x="1986209" y="3198043"/>
                    <a:pt x="1978365" y="3198096"/>
                    <a:pt x="1970397" y="3197156"/>
                  </a:cubicBezTo>
                  <a:lnTo>
                    <a:pt x="1964287" y="3179975"/>
                  </a:lnTo>
                  <a:lnTo>
                    <a:pt x="1947591" y="3182504"/>
                  </a:lnTo>
                  <a:lnTo>
                    <a:pt x="1945161" y="3206582"/>
                  </a:lnTo>
                  <a:cubicBezTo>
                    <a:pt x="1916555" y="3212809"/>
                    <a:pt x="1887584" y="3214443"/>
                    <a:pt x="1858609" y="3212746"/>
                  </a:cubicBezTo>
                  <a:lnTo>
                    <a:pt x="1853274" y="3191570"/>
                  </a:lnTo>
                  <a:lnTo>
                    <a:pt x="1853031" y="3193821"/>
                  </a:lnTo>
                  <a:lnTo>
                    <a:pt x="1775659" y="3197677"/>
                  </a:lnTo>
                  <a:lnTo>
                    <a:pt x="1773897" y="3205364"/>
                  </a:lnTo>
                  <a:lnTo>
                    <a:pt x="1759182" y="3204974"/>
                  </a:lnTo>
                  <a:lnTo>
                    <a:pt x="1752028" y="3280944"/>
                  </a:lnTo>
                  <a:lnTo>
                    <a:pt x="1740411" y="3281099"/>
                  </a:lnTo>
                  <a:lnTo>
                    <a:pt x="1734177" y="3251326"/>
                  </a:lnTo>
                  <a:lnTo>
                    <a:pt x="1727995" y="3281263"/>
                  </a:lnTo>
                  <a:lnTo>
                    <a:pt x="1721062" y="3281357"/>
                  </a:lnTo>
                  <a:lnTo>
                    <a:pt x="1705386" y="3205426"/>
                  </a:lnTo>
                  <a:lnTo>
                    <a:pt x="1677114" y="3207706"/>
                  </a:lnTo>
                  <a:cubicBezTo>
                    <a:pt x="1663587" y="3207576"/>
                    <a:pt x="1650113" y="3207271"/>
                    <a:pt x="1636904" y="3203673"/>
                  </a:cubicBezTo>
                  <a:lnTo>
                    <a:pt x="1636850" y="3203278"/>
                  </a:lnTo>
                  <a:cubicBezTo>
                    <a:pt x="1616008" y="3204780"/>
                    <a:pt x="1595629" y="3201750"/>
                    <a:pt x="1575590" y="3197100"/>
                  </a:cubicBezTo>
                  <a:lnTo>
                    <a:pt x="1575524" y="3193991"/>
                  </a:lnTo>
                  <a:lnTo>
                    <a:pt x="1547371" y="3193436"/>
                  </a:lnTo>
                  <a:lnTo>
                    <a:pt x="1520016" y="3187885"/>
                  </a:lnTo>
                  <a:lnTo>
                    <a:pt x="1499137" y="3260777"/>
                  </a:lnTo>
                  <a:lnTo>
                    <a:pt x="1476637" y="3257314"/>
                  </a:lnTo>
                  <a:lnTo>
                    <a:pt x="1475833" y="3173513"/>
                  </a:lnTo>
                  <a:lnTo>
                    <a:pt x="1462406" y="3170794"/>
                  </a:lnTo>
                  <a:lnTo>
                    <a:pt x="1455924" y="3185532"/>
                  </a:lnTo>
                  <a:lnTo>
                    <a:pt x="1433185" y="3181613"/>
                  </a:lnTo>
                  <a:lnTo>
                    <a:pt x="1402085" y="3245042"/>
                  </a:lnTo>
                  <a:lnTo>
                    <a:pt x="1389991" y="3242136"/>
                  </a:lnTo>
                  <a:lnTo>
                    <a:pt x="1394075" y="3174872"/>
                  </a:lnTo>
                  <a:cubicBezTo>
                    <a:pt x="1387947" y="3175242"/>
                    <a:pt x="1382478" y="3173662"/>
                    <a:pt x="1377057" y="3171939"/>
                  </a:cubicBezTo>
                  <a:lnTo>
                    <a:pt x="1378455" y="3155313"/>
                  </a:lnTo>
                  <a:lnTo>
                    <a:pt x="1333219" y="3142307"/>
                  </a:lnTo>
                  <a:lnTo>
                    <a:pt x="1329161" y="3149166"/>
                  </a:lnTo>
                  <a:lnTo>
                    <a:pt x="1293056" y="3139119"/>
                  </a:lnTo>
                  <a:lnTo>
                    <a:pt x="1258109" y="3209884"/>
                  </a:lnTo>
                  <a:lnTo>
                    <a:pt x="1231698" y="3201143"/>
                  </a:lnTo>
                  <a:lnTo>
                    <a:pt x="1258478" y="3053365"/>
                  </a:lnTo>
                  <a:lnTo>
                    <a:pt x="1222155" y="3100711"/>
                  </a:lnTo>
                  <a:lnTo>
                    <a:pt x="1219789" y="3099759"/>
                  </a:lnTo>
                  <a:lnTo>
                    <a:pt x="1204152" y="3121681"/>
                  </a:lnTo>
                  <a:lnTo>
                    <a:pt x="1146785" y="3100574"/>
                  </a:lnTo>
                  <a:lnTo>
                    <a:pt x="1101466" y="3155954"/>
                  </a:lnTo>
                  <a:lnTo>
                    <a:pt x="1082305" y="3147743"/>
                  </a:lnTo>
                  <a:lnTo>
                    <a:pt x="1112516" y="3056924"/>
                  </a:lnTo>
                  <a:lnTo>
                    <a:pt x="1096086" y="3048655"/>
                  </a:lnTo>
                  <a:lnTo>
                    <a:pt x="1085557" y="3060304"/>
                  </a:lnTo>
                  <a:lnTo>
                    <a:pt x="1079798" y="3057484"/>
                  </a:lnTo>
                  <a:lnTo>
                    <a:pt x="1029823" y="3125253"/>
                  </a:lnTo>
                  <a:lnTo>
                    <a:pt x="1003920" y="3114152"/>
                  </a:lnTo>
                  <a:lnTo>
                    <a:pt x="1033865" y="3034992"/>
                  </a:lnTo>
                  <a:cubicBezTo>
                    <a:pt x="1026554" y="3033310"/>
                    <a:pt x="1020705" y="3029626"/>
                    <a:pt x="1014995" y="3025753"/>
                  </a:cubicBezTo>
                  <a:lnTo>
                    <a:pt x="1054739" y="2936979"/>
                  </a:lnTo>
                  <a:lnTo>
                    <a:pt x="972094" y="3014691"/>
                  </a:lnTo>
                  <a:cubicBezTo>
                    <a:pt x="947643" y="3004410"/>
                    <a:pt x="925719" y="2990759"/>
                    <a:pt x="906048" y="2974457"/>
                  </a:cubicBezTo>
                  <a:lnTo>
                    <a:pt x="910348" y="2966755"/>
                  </a:lnTo>
                  <a:lnTo>
                    <a:pt x="838731" y="3024692"/>
                  </a:lnTo>
                  <a:lnTo>
                    <a:pt x="813814" y="3008281"/>
                  </a:lnTo>
                  <a:lnTo>
                    <a:pt x="814637" y="3006980"/>
                  </a:lnTo>
                  <a:lnTo>
                    <a:pt x="813492" y="3008068"/>
                  </a:lnTo>
                  <a:lnTo>
                    <a:pt x="793595" y="2994964"/>
                  </a:lnTo>
                  <a:lnTo>
                    <a:pt x="843166" y="2912204"/>
                  </a:lnTo>
                  <a:cubicBezTo>
                    <a:pt x="828504" y="2905098"/>
                    <a:pt x="816754" y="2894863"/>
                    <a:pt x="805971" y="2883720"/>
                  </a:cubicBezTo>
                  <a:lnTo>
                    <a:pt x="857913" y="2812012"/>
                  </a:lnTo>
                  <a:lnTo>
                    <a:pt x="768589" y="2868781"/>
                  </a:lnTo>
                  <a:cubicBezTo>
                    <a:pt x="747236" y="2854137"/>
                    <a:pt x="728763" y="2836869"/>
                    <a:pt x="713333" y="2817124"/>
                  </a:cubicBezTo>
                  <a:lnTo>
                    <a:pt x="722588" y="2806364"/>
                  </a:lnTo>
                  <a:lnTo>
                    <a:pt x="620484" y="2861868"/>
                  </a:lnTo>
                  <a:lnTo>
                    <a:pt x="593586" y="2835579"/>
                  </a:lnTo>
                  <a:lnTo>
                    <a:pt x="673570" y="2755122"/>
                  </a:lnTo>
                  <a:cubicBezTo>
                    <a:pt x="656920" y="2741579"/>
                    <a:pt x="643746" y="2725358"/>
                    <a:pt x="632906" y="2707631"/>
                  </a:cubicBezTo>
                  <a:lnTo>
                    <a:pt x="643054" y="2698233"/>
                  </a:lnTo>
                  <a:cubicBezTo>
                    <a:pt x="639427" y="2695808"/>
                    <a:pt x="637386" y="2692569"/>
                    <a:pt x="635434" y="2689271"/>
                  </a:cubicBezTo>
                  <a:lnTo>
                    <a:pt x="662542" y="2664803"/>
                  </a:lnTo>
                  <a:lnTo>
                    <a:pt x="601288" y="2689562"/>
                  </a:lnTo>
                  <a:lnTo>
                    <a:pt x="564627" y="2636562"/>
                  </a:lnTo>
                  <a:lnTo>
                    <a:pt x="449409" y="2676419"/>
                  </a:lnTo>
                  <a:cubicBezTo>
                    <a:pt x="440165" y="2665103"/>
                    <a:pt x="431577" y="2653394"/>
                    <a:pt x="424419" y="2640914"/>
                  </a:cubicBezTo>
                  <a:lnTo>
                    <a:pt x="535060" y="2566128"/>
                  </a:lnTo>
                  <a:cubicBezTo>
                    <a:pt x="520551" y="2547228"/>
                    <a:pt x="509519" y="2526614"/>
                    <a:pt x="502215" y="2504431"/>
                  </a:cubicBezTo>
                  <a:lnTo>
                    <a:pt x="507272" y="2501268"/>
                  </a:lnTo>
                  <a:lnTo>
                    <a:pt x="495674" y="2479803"/>
                  </a:lnTo>
                  <a:lnTo>
                    <a:pt x="476852" y="2483745"/>
                  </a:lnTo>
                  <a:lnTo>
                    <a:pt x="463390" y="2450456"/>
                  </a:lnTo>
                  <a:lnTo>
                    <a:pt x="326097" y="2475430"/>
                  </a:lnTo>
                  <a:lnTo>
                    <a:pt x="304443" y="2433376"/>
                  </a:lnTo>
                  <a:lnTo>
                    <a:pt x="365729" y="2405952"/>
                  </a:lnTo>
                  <a:lnTo>
                    <a:pt x="332363" y="2412972"/>
                  </a:lnTo>
                  <a:lnTo>
                    <a:pt x="433066" y="2358272"/>
                  </a:lnTo>
                  <a:cubicBezTo>
                    <a:pt x="427054" y="2350420"/>
                    <a:pt x="424637" y="2341382"/>
                    <a:pt x="422877" y="2332137"/>
                  </a:cubicBezTo>
                  <a:lnTo>
                    <a:pt x="431476" y="2328063"/>
                  </a:lnTo>
                  <a:lnTo>
                    <a:pt x="428191" y="2315916"/>
                  </a:lnTo>
                  <a:lnTo>
                    <a:pt x="424261" y="2316289"/>
                  </a:lnTo>
                  <a:lnTo>
                    <a:pt x="408840" y="2280782"/>
                  </a:lnTo>
                  <a:lnTo>
                    <a:pt x="404853" y="2259304"/>
                  </a:lnTo>
                  <a:lnTo>
                    <a:pt x="245608" y="2264591"/>
                  </a:lnTo>
                  <a:lnTo>
                    <a:pt x="234071" y="2217771"/>
                  </a:lnTo>
                  <a:lnTo>
                    <a:pt x="428911" y="2165532"/>
                  </a:lnTo>
                  <a:lnTo>
                    <a:pt x="374068" y="2165374"/>
                  </a:lnTo>
                  <a:lnTo>
                    <a:pt x="367511" y="2142972"/>
                  </a:lnTo>
                  <a:lnTo>
                    <a:pt x="291064" y="2143680"/>
                  </a:lnTo>
                  <a:lnTo>
                    <a:pt x="362786" y="2120587"/>
                  </a:lnTo>
                  <a:lnTo>
                    <a:pt x="361053" y="2090145"/>
                  </a:lnTo>
                  <a:lnTo>
                    <a:pt x="387940" y="2082875"/>
                  </a:lnTo>
                  <a:lnTo>
                    <a:pt x="387644" y="2075966"/>
                  </a:lnTo>
                  <a:lnTo>
                    <a:pt x="370582" y="2074666"/>
                  </a:lnTo>
                  <a:lnTo>
                    <a:pt x="369630" y="2064585"/>
                  </a:lnTo>
                  <a:lnTo>
                    <a:pt x="207054" y="2046233"/>
                  </a:lnTo>
                  <a:cubicBezTo>
                    <a:pt x="205395" y="2030705"/>
                    <a:pt x="204627" y="2015170"/>
                    <a:pt x="205761" y="1999630"/>
                  </a:cubicBezTo>
                  <a:lnTo>
                    <a:pt x="374373" y="1980594"/>
                  </a:lnTo>
                  <a:cubicBezTo>
                    <a:pt x="374049" y="1971190"/>
                    <a:pt x="375161" y="1961863"/>
                    <a:pt x="378469" y="1952638"/>
                  </a:cubicBezTo>
                  <a:lnTo>
                    <a:pt x="475755" y="1940304"/>
                  </a:lnTo>
                  <a:lnTo>
                    <a:pt x="351268" y="1918286"/>
                  </a:lnTo>
                  <a:lnTo>
                    <a:pt x="352651" y="1875615"/>
                  </a:lnTo>
                  <a:lnTo>
                    <a:pt x="302859" y="1865667"/>
                  </a:lnTo>
                  <a:lnTo>
                    <a:pt x="352732" y="1859760"/>
                  </a:lnTo>
                  <a:lnTo>
                    <a:pt x="215108" y="1822862"/>
                  </a:lnTo>
                  <a:lnTo>
                    <a:pt x="220080" y="1780277"/>
                  </a:lnTo>
                  <a:lnTo>
                    <a:pt x="377231" y="1785495"/>
                  </a:lnTo>
                  <a:cubicBezTo>
                    <a:pt x="375768" y="1774495"/>
                    <a:pt x="378298" y="1763998"/>
                    <a:pt x="381492" y="1753607"/>
                  </a:cubicBezTo>
                  <a:lnTo>
                    <a:pt x="410978" y="1753116"/>
                  </a:lnTo>
                  <a:cubicBezTo>
                    <a:pt x="410704" y="1741168"/>
                    <a:pt x="414464" y="1729995"/>
                    <a:pt x="419013" y="1719019"/>
                  </a:cubicBezTo>
                  <a:lnTo>
                    <a:pt x="526758" y="1724394"/>
                  </a:lnTo>
                  <a:lnTo>
                    <a:pt x="383323" y="1671996"/>
                  </a:lnTo>
                  <a:lnTo>
                    <a:pt x="389047" y="1650200"/>
                  </a:lnTo>
                  <a:lnTo>
                    <a:pt x="269036" y="1596495"/>
                  </a:lnTo>
                  <a:lnTo>
                    <a:pt x="281346" y="1562147"/>
                  </a:lnTo>
                  <a:lnTo>
                    <a:pt x="433594" y="1589840"/>
                  </a:lnTo>
                  <a:lnTo>
                    <a:pt x="427749" y="1587195"/>
                  </a:lnTo>
                  <a:cubicBezTo>
                    <a:pt x="432532" y="1562068"/>
                    <a:pt x="441928" y="1538212"/>
                    <a:pt x="455025" y="1515588"/>
                  </a:cubicBezTo>
                  <a:lnTo>
                    <a:pt x="497894" y="1522256"/>
                  </a:lnTo>
                  <a:cubicBezTo>
                    <a:pt x="499749" y="1512615"/>
                    <a:pt x="504812" y="1504251"/>
                    <a:pt x="510346" y="1496093"/>
                  </a:cubicBezTo>
                  <a:lnTo>
                    <a:pt x="585135" y="1513434"/>
                  </a:lnTo>
                  <a:lnTo>
                    <a:pt x="475553" y="1439365"/>
                  </a:lnTo>
                  <a:lnTo>
                    <a:pt x="469821" y="1435995"/>
                  </a:lnTo>
                  <a:lnTo>
                    <a:pt x="470015" y="1435619"/>
                  </a:lnTo>
                  <a:lnTo>
                    <a:pt x="374200" y="1370855"/>
                  </a:lnTo>
                  <a:lnTo>
                    <a:pt x="388352" y="1348175"/>
                  </a:lnTo>
                  <a:lnTo>
                    <a:pt x="496294" y="1385516"/>
                  </a:lnTo>
                  <a:cubicBezTo>
                    <a:pt x="497774" y="1378519"/>
                    <a:pt x="501764" y="1372701"/>
                    <a:pt x="506007" y="1366998"/>
                  </a:cubicBezTo>
                  <a:lnTo>
                    <a:pt x="556046" y="1380018"/>
                  </a:lnTo>
                  <a:lnTo>
                    <a:pt x="481927" y="1326121"/>
                  </a:lnTo>
                  <a:lnTo>
                    <a:pt x="546590" y="1345700"/>
                  </a:lnTo>
                  <a:cubicBezTo>
                    <a:pt x="554247" y="1326980"/>
                    <a:pt x="566281" y="1310224"/>
                    <a:pt x="580597" y="1294698"/>
                  </a:cubicBezTo>
                  <a:lnTo>
                    <a:pt x="633354" y="1312662"/>
                  </a:lnTo>
                  <a:cubicBezTo>
                    <a:pt x="636679" y="1304884"/>
                    <a:pt x="642511" y="1298725"/>
                    <a:pt x="648656" y="1292783"/>
                  </a:cubicBezTo>
                  <a:lnTo>
                    <a:pt x="696405" y="1313566"/>
                  </a:lnTo>
                  <a:lnTo>
                    <a:pt x="536446" y="1152657"/>
                  </a:lnTo>
                  <a:lnTo>
                    <a:pt x="545501" y="1143086"/>
                  </a:lnTo>
                  <a:lnTo>
                    <a:pt x="631947" y="1190079"/>
                  </a:lnTo>
                  <a:cubicBezTo>
                    <a:pt x="638180" y="1177712"/>
                    <a:pt x="648043" y="1167639"/>
                    <a:pt x="658846" y="1158215"/>
                  </a:cubicBezTo>
                  <a:lnTo>
                    <a:pt x="729063" y="1190598"/>
                  </a:lnTo>
                  <a:lnTo>
                    <a:pt x="695154" y="1155472"/>
                  </a:lnTo>
                  <a:lnTo>
                    <a:pt x="700063" y="1150713"/>
                  </a:lnTo>
                  <a:lnTo>
                    <a:pt x="642318" y="1085326"/>
                  </a:lnTo>
                  <a:lnTo>
                    <a:pt x="721697" y="1129732"/>
                  </a:lnTo>
                  <a:cubicBezTo>
                    <a:pt x="729521" y="1117581"/>
                    <a:pt x="740781" y="1108018"/>
                    <a:pt x="753087" y="1099293"/>
                  </a:cubicBezTo>
                  <a:lnTo>
                    <a:pt x="810983" y="1131526"/>
                  </a:lnTo>
                  <a:cubicBezTo>
                    <a:pt x="815307" y="1125326"/>
                    <a:pt x="821540" y="1120986"/>
                    <a:pt x="827999" y="1116872"/>
                  </a:cubicBezTo>
                  <a:lnTo>
                    <a:pt x="887303" y="1157445"/>
                  </a:lnTo>
                  <a:lnTo>
                    <a:pt x="799840" y="1042504"/>
                  </a:lnTo>
                  <a:lnTo>
                    <a:pt x="798738" y="1045591"/>
                  </a:lnTo>
                  <a:lnTo>
                    <a:pt x="782398" y="1038279"/>
                  </a:lnTo>
                  <a:lnTo>
                    <a:pt x="798911" y="1041282"/>
                  </a:lnTo>
                  <a:lnTo>
                    <a:pt x="790391" y="1030086"/>
                  </a:lnTo>
                  <a:lnTo>
                    <a:pt x="802956" y="1020272"/>
                  </a:lnTo>
                  <a:lnTo>
                    <a:pt x="766428" y="962531"/>
                  </a:lnTo>
                  <a:lnTo>
                    <a:pt x="820685" y="1006424"/>
                  </a:lnTo>
                  <a:cubicBezTo>
                    <a:pt x="829811" y="995225"/>
                    <a:pt x="842011" y="986927"/>
                    <a:pt x="855113" y="979532"/>
                  </a:cubicBezTo>
                  <a:lnTo>
                    <a:pt x="927139" y="1030596"/>
                  </a:lnTo>
                  <a:lnTo>
                    <a:pt x="896243" y="981647"/>
                  </a:lnTo>
                  <a:lnTo>
                    <a:pt x="899657" y="979457"/>
                  </a:lnTo>
                  <a:lnTo>
                    <a:pt x="850250" y="890738"/>
                  </a:lnTo>
                  <a:lnTo>
                    <a:pt x="855088" y="887884"/>
                  </a:lnTo>
                  <a:lnTo>
                    <a:pt x="933399" y="957803"/>
                  </a:lnTo>
                  <a:cubicBezTo>
                    <a:pt x="942339" y="948542"/>
                    <a:pt x="953857" y="942300"/>
                    <a:pt x="966050" y="936849"/>
                  </a:cubicBezTo>
                  <a:lnTo>
                    <a:pt x="1023586" y="984957"/>
                  </a:lnTo>
                  <a:cubicBezTo>
                    <a:pt x="1028537" y="980187"/>
                    <a:pt x="1034826" y="977450"/>
                    <a:pt x="1041268" y="974937"/>
                  </a:cubicBezTo>
                  <a:lnTo>
                    <a:pt x="1075812" y="1010338"/>
                  </a:lnTo>
                  <a:lnTo>
                    <a:pt x="1012373" y="875806"/>
                  </a:lnTo>
                  <a:lnTo>
                    <a:pt x="1029918" y="866927"/>
                  </a:lnTo>
                  <a:lnTo>
                    <a:pt x="1039477" y="851606"/>
                  </a:lnTo>
                  <a:lnTo>
                    <a:pt x="1051782" y="855863"/>
                  </a:lnTo>
                  <a:lnTo>
                    <a:pt x="1065917" y="848710"/>
                  </a:lnTo>
                  <a:lnTo>
                    <a:pt x="1064579" y="844686"/>
                  </a:lnTo>
                  <a:lnTo>
                    <a:pt x="1067297" y="848010"/>
                  </a:lnTo>
                  <a:cubicBezTo>
                    <a:pt x="1073048" y="842939"/>
                    <a:pt x="1080163" y="840233"/>
                    <a:pt x="1087464" y="837805"/>
                  </a:cubicBezTo>
                  <a:lnTo>
                    <a:pt x="1127308" y="879719"/>
                  </a:lnTo>
                  <a:lnTo>
                    <a:pt x="1091604" y="763978"/>
                  </a:lnTo>
                  <a:cubicBezTo>
                    <a:pt x="1097500" y="761357"/>
                    <a:pt x="1103476" y="758866"/>
                    <a:pt x="1109803" y="756987"/>
                  </a:cubicBezTo>
                  <a:lnTo>
                    <a:pt x="1164465" y="832846"/>
                  </a:lnTo>
                  <a:cubicBezTo>
                    <a:pt x="1178355" y="823484"/>
                    <a:pt x="1194470" y="817855"/>
                    <a:pt x="1211407" y="813702"/>
                  </a:cubicBezTo>
                  <a:lnTo>
                    <a:pt x="1216829" y="820467"/>
                  </a:lnTo>
                  <a:cubicBezTo>
                    <a:pt x="1219820" y="811724"/>
                    <a:pt x="1225560" y="804813"/>
                    <a:pt x="1231723" y="798129"/>
                  </a:cubicBezTo>
                  <a:lnTo>
                    <a:pt x="1276179" y="813267"/>
                  </a:lnTo>
                  <a:lnTo>
                    <a:pt x="1264818" y="762969"/>
                  </a:lnTo>
                  <a:lnTo>
                    <a:pt x="1287217" y="756325"/>
                  </a:lnTo>
                  <a:lnTo>
                    <a:pt x="1187572" y="656088"/>
                  </a:lnTo>
                  <a:lnTo>
                    <a:pt x="1196627" y="646517"/>
                  </a:lnTo>
                  <a:lnTo>
                    <a:pt x="1283072" y="693510"/>
                  </a:lnTo>
                  <a:cubicBezTo>
                    <a:pt x="1289306" y="681143"/>
                    <a:pt x="1299169" y="671070"/>
                    <a:pt x="1309972" y="661646"/>
                  </a:cubicBezTo>
                  <a:lnTo>
                    <a:pt x="1347794" y="679088"/>
                  </a:lnTo>
                  <a:lnTo>
                    <a:pt x="1362003" y="675190"/>
                  </a:lnTo>
                  <a:lnTo>
                    <a:pt x="1346280" y="658903"/>
                  </a:lnTo>
                  <a:lnTo>
                    <a:pt x="1351189" y="654144"/>
                  </a:lnTo>
                  <a:lnTo>
                    <a:pt x="1293443" y="588757"/>
                  </a:lnTo>
                  <a:lnTo>
                    <a:pt x="1372823" y="633163"/>
                  </a:lnTo>
                  <a:cubicBezTo>
                    <a:pt x="1380647" y="621012"/>
                    <a:pt x="1391906" y="611449"/>
                    <a:pt x="1404212" y="602724"/>
                  </a:cubicBezTo>
                  <a:lnTo>
                    <a:pt x="1462109" y="634957"/>
                  </a:lnTo>
                  <a:cubicBezTo>
                    <a:pt x="1466433" y="628757"/>
                    <a:pt x="1472666" y="624417"/>
                    <a:pt x="1479125" y="620304"/>
                  </a:cubicBezTo>
                  <a:lnTo>
                    <a:pt x="1538429" y="660876"/>
                  </a:lnTo>
                  <a:lnTo>
                    <a:pt x="1441517" y="533517"/>
                  </a:lnTo>
                  <a:lnTo>
                    <a:pt x="1454082" y="523703"/>
                  </a:lnTo>
                  <a:lnTo>
                    <a:pt x="1417554" y="465962"/>
                  </a:lnTo>
                  <a:lnTo>
                    <a:pt x="1471811" y="509855"/>
                  </a:lnTo>
                  <a:cubicBezTo>
                    <a:pt x="1480937" y="498656"/>
                    <a:pt x="1493137" y="490358"/>
                    <a:pt x="1506239" y="482963"/>
                  </a:cubicBezTo>
                  <a:lnTo>
                    <a:pt x="1578264" y="534027"/>
                  </a:lnTo>
                  <a:lnTo>
                    <a:pt x="1547369" y="485078"/>
                  </a:lnTo>
                  <a:lnTo>
                    <a:pt x="1550783" y="482888"/>
                  </a:lnTo>
                  <a:lnTo>
                    <a:pt x="1501376" y="394169"/>
                  </a:lnTo>
                  <a:lnTo>
                    <a:pt x="1506214" y="391315"/>
                  </a:lnTo>
                  <a:lnTo>
                    <a:pt x="1584525" y="461234"/>
                  </a:lnTo>
                  <a:cubicBezTo>
                    <a:pt x="1593465" y="451973"/>
                    <a:pt x="1604982" y="445731"/>
                    <a:pt x="1617176" y="440280"/>
                  </a:cubicBezTo>
                  <a:lnTo>
                    <a:pt x="1674712" y="488388"/>
                  </a:lnTo>
                  <a:cubicBezTo>
                    <a:pt x="1679663" y="483618"/>
                    <a:pt x="1685952" y="480881"/>
                    <a:pt x="1692394" y="478368"/>
                  </a:cubicBezTo>
                  <a:lnTo>
                    <a:pt x="1726938" y="513769"/>
                  </a:lnTo>
                  <a:lnTo>
                    <a:pt x="1663499" y="379237"/>
                  </a:lnTo>
                  <a:lnTo>
                    <a:pt x="1717043" y="352141"/>
                  </a:lnTo>
                  <a:lnTo>
                    <a:pt x="1715705" y="348117"/>
                  </a:lnTo>
                  <a:lnTo>
                    <a:pt x="1718423" y="351441"/>
                  </a:lnTo>
                  <a:cubicBezTo>
                    <a:pt x="1724174" y="346370"/>
                    <a:pt x="1731289" y="343664"/>
                    <a:pt x="1738590" y="341236"/>
                  </a:cubicBezTo>
                  <a:lnTo>
                    <a:pt x="1778434" y="383150"/>
                  </a:lnTo>
                  <a:lnTo>
                    <a:pt x="1742730" y="267409"/>
                  </a:lnTo>
                  <a:cubicBezTo>
                    <a:pt x="1748626" y="264788"/>
                    <a:pt x="1754602" y="262297"/>
                    <a:pt x="1760929" y="260418"/>
                  </a:cubicBezTo>
                  <a:lnTo>
                    <a:pt x="1815591" y="336277"/>
                  </a:lnTo>
                  <a:cubicBezTo>
                    <a:pt x="1829481" y="326915"/>
                    <a:pt x="1845596" y="321286"/>
                    <a:pt x="1862533" y="317133"/>
                  </a:cubicBezTo>
                  <a:lnTo>
                    <a:pt x="1914311" y="381741"/>
                  </a:lnTo>
                  <a:cubicBezTo>
                    <a:pt x="1919536" y="378317"/>
                    <a:pt x="1925502" y="376993"/>
                    <a:pt x="1931553" y="375872"/>
                  </a:cubicBezTo>
                  <a:lnTo>
                    <a:pt x="1945684" y="398067"/>
                  </a:lnTo>
                  <a:lnTo>
                    <a:pt x="1915943" y="266400"/>
                  </a:lnTo>
                  <a:lnTo>
                    <a:pt x="1995482" y="242809"/>
                  </a:lnTo>
                  <a:lnTo>
                    <a:pt x="1989772" y="185029"/>
                  </a:lnTo>
                  <a:close/>
                  <a:moveTo>
                    <a:pt x="2519378" y="0"/>
                  </a:moveTo>
                  <a:lnTo>
                    <a:pt x="2519443" y="6756"/>
                  </a:lnTo>
                  <a:lnTo>
                    <a:pt x="2517436" y="6781"/>
                  </a:lnTo>
                  <a:close/>
                  <a:moveTo>
                    <a:pt x="2248361" y="17353"/>
                  </a:moveTo>
                  <a:lnTo>
                    <a:pt x="2248802" y="19454"/>
                  </a:lnTo>
                  <a:lnTo>
                    <a:pt x="2248158" y="19517"/>
                  </a:lnTo>
                  <a:close/>
                </a:path>
              </a:pathLst>
            </a:custGeom>
            <a:solidFill>
              <a:srgbClr val="00B0F0">
                <a:alpha val="31000"/>
              </a:srgbClr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三十二角星 75"/>
            <p:cNvSpPr/>
            <p:nvPr/>
          </p:nvSpPr>
          <p:spPr>
            <a:xfrm rot="895006">
              <a:off x="4402454" y="1518015"/>
              <a:ext cx="3600464" cy="2921260"/>
            </a:xfrm>
            <a:custGeom>
              <a:avLst/>
              <a:gdLst/>
              <a:ahLst/>
              <a:cxnLst/>
              <a:rect l="l" t="t" r="r" b="b"/>
              <a:pathLst>
                <a:path w="3050213" h="2919320">
                  <a:moveTo>
                    <a:pt x="1335165" y="2762749"/>
                  </a:moveTo>
                  <a:lnTo>
                    <a:pt x="1336844" y="2779976"/>
                  </a:lnTo>
                  <a:lnTo>
                    <a:pt x="1339135" y="2771951"/>
                  </a:lnTo>
                  <a:close/>
                  <a:moveTo>
                    <a:pt x="252198" y="2606480"/>
                  </a:moveTo>
                  <a:lnTo>
                    <a:pt x="252228" y="2606514"/>
                  </a:lnTo>
                  <a:lnTo>
                    <a:pt x="252103" y="2606593"/>
                  </a:lnTo>
                  <a:close/>
                  <a:moveTo>
                    <a:pt x="125538" y="2440525"/>
                  </a:moveTo>
                  <a:lnTo>
                    <a:pt x="128760" y="2446174"/>
                  </a:lnTo>
                  <a:lnTo>
                    <a:pt x="107470" y="2454754"/>
                  </a:lnTo>
                  <a:close/>
                  <a:moveTo>
                    <a:pt x="0" y="1514633"/>
                  </a:moveTo>
                  <a:lnTo>
                    <a:pt x="12001" y="1517176"/>
                  </a:lnTo>
                  <a:lnTo>
                    <a:pt x="11020" y="1520378"/>
                  </a:lnTo>
                  <a:close/>
                  <a:moveTo>
                    <a:pt x="392111" y="815805"/>
                  </a:moveTo>
                  <a:lnTo>
                    <a:pt x="404112" y="818348"/>
                  </a:lnTo>
                  <a:lnTo>
                    <a:pt x="403131" y="821550"/>
                  </a:lnTo>
                  <a:close/>
                  <a:moveTo>
                    <a:pt x="2029470" y="108065"/>
                  </a:moveTo>
                  <a:lnTo>
                    <a:pt x="2029513" y="113373"/>
                  </a:lnTo>
                  <a:lnTo>
                    <a:pt x="2028160" y="113393"/>
                  </a:lnTo>
                  <a:close/>
                  <a:moveTo>
                    <a:pt x="1846700" y="121699"/>
                  </a:moveTo>
                  <a:lnTo>
                    <a:pt x="1846997" y="123350"/>
                  </a:lnTo>
                  <a:lnTo>
                    <a:pt x="1846563" y="123399"/>
                  </a:lnTo>
                  <a:close/>
                  <a:moveTo>
                    <a:pt x="1225962" y="139111"/>
                  </a:moveTo>
                  <a:lnTo>
                    <a:pt x="1248848" y="200174"/>
                  </a:lnTo>
                  <a:lnTo>
                    <a:pt x="1272166" y="191266"/>
                  </a:lnTo>
                  <a:cubicBezTo>
                    <a:pt x="1281666" y="188705"/>
                    <a:pt x="1291171" y="186295"/>
                    <a:pt x="1301252" y="186519"/>
                  </a:cubicBezTo>
                  <a:lnTo>
                    <a:pt x="1329017" y="250853"/>
                  </a:lnTo>
                  <a:cubicBezTo>
                    <a:pt x="1332480" y="249133"/>
                    <a:pt x="1336071" y="248987"/>
                    <a:pt x="1339683" y="248971"/>
                  </a:cubicBezTo>
                  <a:lnTo>
                    <a:pt x="1340429" y="251330"/>
                  </a:lnTo>
                  <a:lnTo>
                    <a:pt x="1340545" y="156882"/>
                  </a:lnTo>
                  <a:lnTo>
                    <a:pt x="1369100" y="149491"/>
                  </a:lnTo>
                  <a:lnTo>
                    <a:pt x="1369753" y="149459"/>
                  </a:lnTo>
                  <a:lnTo>
                    <a:pt x="1373138" y="107577"/>
                  </a:lnTo>
                  <a:lnTo>
                    <a:pt x="1397129" y="104851"/>
                  </a:lnTo>
                  <a:lnTo>
                    <a:pt x="1414002" y="198706"/>
                  </a:lnTo>
                  <a:lnTo>
                    <a:pt x="1425058" y="234922"/>
                  </a:lnTo>
                  <a:lnTo>
                    <a:pt x="1426132" y="234860"/>
                  </a:lnTo>
                  <a:lnTo>
                    <a:pt x="1432170" y="165150"/>
                  </a:lnTo>
                  <a:cubicBezTo>
                    <a:pt x="1451462" y="160257"/>
                    <a:pt x="1470997" y="158971"/>
                    <a:pt x="1490538" y="160309"/>
                  </a:cubicBezTo>
                  <a:lnTo>
                    <a:pt x="1506240" y="232904"/>
                  </a:lnTo>
                  <a:lnTo>
                    <a:pt x="1539782" y="96476"/>
                  </a:lnTo>
                  <a:lnTo>
                    <a:pt x="1564293" y="96096"/>
                  </a:lnTo>
                  <a:lnTo>
                    <a:pt x="1564677" y="142650"/>
                  </a:lnTo>
                  <a:cubicBezTo>
                    <a:pt x="1573126" y="140857"/>
                    <a:pt x="1581404" y="141901"/>
                    <a:pt x="1589634" y="143423"/>
                  </a:cubicBezTo>
                  <a:lnTo>
                    <a:pt x="1599318" y="236760"/>
                  </a:lnTo>
                  <a:lnTo>
                    <a:pt x="1602781" y="236839"/>
                  </a:lnTo>
                  <a:lnTo>
                    <a:pt x="1623263" y="165770"/>
                  </a:lnTo>
                  <a:lnTo>
                    <a:pt x="1680494" y="172494"/>
                  </a:lnTo>
                  <a:lnTo>
                    <a:pt x="1706542" y="111040"/>
                  </a:lnTo>
                  <a:lnTo>
                    <a:pt x="1727892" y="114868"/>
                  </a:lnTo>
                  <a:lnTo>
                    <a:pt x="1719760" y="167143"/>
                  </a:lnTo>
                  <a:lnTo>
                    <a:pt x="1721032" y="164032"/>
                  </a:lnTo>
                  <a:cubicBezTo>
                    <a:pt x="1740829" y="165378"/>
                    <a:pt x="1759828" y="170217"/>
                    <a:pt x="1778104" y="177500"/>
                  </a:cubicBezTo>
                  <a:lnTo>
                    <a:pt x="1769131" y="277720"/>
                  </a:lnTo>
                  <a:lnTo>
                    <a:pt x="1772220" y="278721"/>
                  </a:lnTo>
                  <a:lnTo>
                    <a:pt x="1810579" y="204174"/>
                  </a:lnTo>
                  <a:lnTo>
                    <a:pt x="1835884" y="212649"/>
                  </a:lnTo>
                  <a:lnTo>
                    <a:pt x="1874470" y="151684"/>
                  </a:lnTo>
                  <a:lnTo>
                    <a:pt x="1888560" y="157116"/>
                  </a:lnTo>
                  <a:lnTo>
                    <a:pt x="1865715" y="227477"/>
                  </a:lnTo>
                  <a:lnTo>
                    <a:pt x="1873228" y="269269"/>
                  </a:lnTo>
                  <a:lnTo>
                    <a:pt x="1903142" y="223842"/>
                  </a:lnTo>
                  <a:cubicBezTo>
                    <a:pt x="1922187" y="229334"/>
                    <a:pt x="1939910" y="237867"/>
                    <a:pt x="1956399" y="248818"/>
                  </a:cubicBezTo>
                  <a:lnTo>
                    <a:pt x="1950581" y="268865"/>
                  </a:lnTo>
                  <a:cubicBezTo>
                    <a:pt x="1952578" y="268131"/>
                    <a:pt x="1954542" y="268239"/>
                    <a:pt x="1956507" y="268374"/>
                  </a:cubicBezTo>
                  <a:lnTo>
                    <a:pt x="1964799" y="306713"/>
                  </a:lnTo>
                  <a:lnTo>
                    <a:pt x="1986951" y="278788"/>
                  </a:lnTo>
                  <a:lnTo>
                    <a:pt x="1987427" y="279067"/>
                  </a:lnTo>
                  <a:lnTo>
                    <a:pt x="2005750" y="204541"/>
                  </a:lnTo>
                  <a:lnTo>
                    <a:pt x="2030261" y="204162"/>
                  </a:lnTo>
                  <a:lnTo>
                    <a:pt x="2030531" y="236850"/>
                  </a:lnTo>
                  <a:lnTo>
                    <a:pt x="2041617" y="224597"/>
                  </a:lnTo>
                  <a:lnTo>
                    <a:pt x="2046065" y="226819"/>
                  </a:lnTo>
                  <a:lnTo>
                    <a:pt x="2033731" y="250811"/>
                  </a:lnTo>
                  <a:cubicBezTo>
                    <a:pt x="2041058" y="249177"/>
                    <a:pt x="2048349" y="250147"/>
                    <a:pt x="2055602" y="251488"/>
                  </a:cubicBezTo>
                  <a:lnTo>
                    <a:pt x="2063319" y="325858"/>
                  </a:lnTo>
                  <a:lnTo>
                    <a:pt x="2070435" y="318641"/>
                  </a:lnTo>
                  <a:lnTo>
                    <a:pt x="2075270" y="322282"/>
                  </a:lnTo>
                  <a:lnTo>
                    <a:pt x="2089232" y="273836"/>
                  </a:lnTo>
                  <a:lnTo>
                    <a:pt x="2146462" y="280560"/>
                  </a:lnTo>
                  <a:lnTo>
                    <a:pt x="2172511" y="219105"/>
                  </a:lnTo>
                  <a:lnTo>
                    <a:pt x="2193860" y="222933"/>
                  </a:lnTo>
                  <a:lnTo>
                    <a:pt x="2185728" y="275208"/>
                  </a:lnTo>
                  <a:lnTo>
                    <a:pt x="2187000" y="272097"/>
                  </a:lnTo>
                  <a:cubicBezTo>
                    <a:pt x="2206797" y="273443"/>
                    <a:pt x="2225797" y="278282"/>
                    <a:pt x="2244072" y="285566"/>
                  </a:cubicBezTo>
                  <a:lnTo>
                    <a:pt x="2235100" y="385786"/>
                  </a:lnTo>
                  <a:lnTo>
                    <a:pt x="2238189" y="386786"/>
                  </a:lnTo>
                  <a:lnTo>
                    <a:pt x="2276547" y="312239"/>
                  </a:lnTo>
                  <a:lnTo>
                    <a:pt x="2301852" y="320715"/>
                  </a:lnTo>
                  <a:lnTo>
                    <a:pt x="2340439" y="259749"/>
                  </a:lnTo>
                  <a:lnTo>
                    <a:pt x="2354528" y="265181"/>
                  </a:lnTo>
                  <a:lnTo>
                    <a:pt x="2330856" y="338089"/>
                  </a:lnTo>
                  <a:lnTo>
                    <a:pt x="2318295" y="409076"/>
                  </a:lnTo>
                  <a:lnTo>
                    <a:pt x="2369111" y="331907"/>
                  </a:lnTo>
                  <a:cubicBezTo>
                    <a:pt x="2388156" y="337399"/>
                    <a:pt x="2405878" y="345932"/>
                    <a:pt x="2422367" y="356883"/>
                  </a:cubicBezTo>
                  <a:lnTo>
                    <a:pt x="2393373" y="456800"/>
                  </a:lnTo>
                  <a:lnTo>
                    <a:pt x="2394632" y="457517"/>
                  </a:lnTo>
                  <a:lnTo>
                    <a:pt x="2412743" y="437499"/>
                  </a:lnTo>
                  <a:lnTo>
                    <a:pt x="2452920" y="386853"/>
                  </a:lnTo>
                  <a:lnTo>
                    <a:pt x="2456604" y="389015"/>
                  </a:lnTo>
                  <a:lnTo>
                    <a:pt x="2507585" y="332662"/>
                  </a:lnTo>
                  <a:lnTo>
                    <a:pt x="2512034" y="334884"/>
                  </a:lnTo>
                  <a:lnTo>
                    <a:pt x="2477813" y="401449"/>
                  </a:lnTo>
                  <a:cubicBezTo>
                    <a:pt x="2487538" y="404530"/>
                    <a:pt x="2495774" y="410221"/>
                    <a:pt x="2503608" y="416573"/>
                  </a:cubicBezTo>
                  <a:lnTo>
                    <a:pt x="2475931" y="488040"/>
                  </a:lnTo>
                  <a:lnTo>
                    <a:pt x="2536403" y="426706"/>
                  </a:lnTo>
                  <a:cubicBezTo>
                    <a:pt x="2553861" y="436111"/>
                    <a:pt x="2569633" y="447990"/>
                    <a:pt x="2583582" y="462235"/>
                  </a:cubicBezTo>
                  <a:lnTo>
                    <a:pt x="2576238" y="476466"/>
                  </a:lnTo>
                  <a:lnTo>
                    <a:pt x="2578658" y="474185"/>
                  </a:lnTo>
                  <a:lnTo>
                    <a:pt x="2553539" y="520447"/>
                  </a:lnTo>
                  <a:lnTo>
                    <a:pt x="2543325" y="540239"/>
                  </a:lnTo>
                  <a:lnTo>
                    <a:pt x="2644148" y="463176"/>
                  </a:lnTo>
                  <a:lnTo>
                    <a:pt x="2616980" y="499570"/>
                  </a:lnTo>
                  <a:cubicBezTo>
                    <a:pt x="2631580" y="508913"/>
                    <a:pt x="2644292" y="520671"/>
                    <a:pt x="2655295" y="534315"/>
                  </a:cubicBezTo>
                  <a:lnTo>
                    <a:pt x="2614328" y="599021"/>
                  </a:lnTo>
                  <a:lnTo>
                    <a:pt x="2682571" y="552830"/>
                  </a:lnTo>
                  <a:cubicBezTo>
                    <a:pt x="2697686" y="565684"/>
                    <a:pt x="2710894" y="580442"/>
                    <a:pt x="2721643" y="597384"/>
                  </a:cubicBezTo>
                  <a:lnTo>
                    <a:pt x="2685659" y="642646"/>
                  </a:lnTo>
                  <a:lnTo>
                    <a:pt x="2754895" y="598796"/>
                  </a:lnTo>
                  <a:lnTo>
                    <a:pt x="2709947" y="651476"/>
                  </a:lnTo>
                  <a:lnTo>
                    <a:pt x="2723727" y="644737"/>
                  </a:lnTo>
                  <a:lnTo>
                    <a:pt x="2746618" y="632033"/>
                  </a:lnTo>
                  <a:cubicBezTo>
                    <a:pt x="2760429" y="646115"/>
                    <a:pt x="2772324" y="661837"/>
                    <a:pt x="2781395" y="679682"/>
                  </a:cubicBezTo>
                  <a:lnTo>
                    <a:pt x="2726939" y="736953"/>
                  </a:lnTo>
                  <a:lnTo>
                    <a:pt x="2801849" y="705608"/>
                  </a:lnTo>
                  <a:cubicBezTo>
                    <a:pt x="2814053" y="721277"/>
                    <a:pt x="2824173" y="738370"/>
                    <a:pt x="2831256" y="757265"/>
                  </a:cubicBezTo>
                  <a:lnTo>
                    <a:pt x="2784152" y="797137"/>
                  </a:lnTo>
                  <a:lnTo>
                    <a:pt x="2899527" y="750634"/>
                  </a:lnTo>
                  <a:lnTo>
                    <a:pt x="2840327" y="797257"/>
                  </a:lnTo>
                  <a:lnTo>
                    <a:pt x="2852104" y="793502"/>
                  </a:lnTo>
                  <a:cubicBezTo>
                    <a:pt x="2862970" y="809997"/>
                    <a:pt x="2871587" y="827791"/>
                    <a:pt x="2876991" y="847160"/>
                  </a:cubicBezTo>
                  <a:lnTo>
                    <a:pt x="2808687" y="895295"/>
                  </a:lnTo>
                  <a:lnTo>
                    <a:pt x="2889212" y="879250"/>
                  </a:lnTo>
                  <a:cubicBezTo>
                    <a:pt x="2898225" y="896997"/>
                    <a:pt x="2904863" y="915790"/>
                    <a:pt x="2908131" y="935795"/>
                  </a:cubicBezTo>
                  <a:lnTo>
                    <a:pt x="2881583" y="950450"/>
                  </a:lnTo>
                  <a:lnTo>
                    <a:pt x="3002766" y="924767"/>
                  </a:lnTo>
                  <a:lnTo>
                    <a:pt x="3003128" y="925889"/>
                  </a:lnTo>
                  <a:lnTo>
                    <a:pt x="2910418" y="974224"/>
                  </a:lnTo>
                  <a:lnTo>
                    <a:pt x="2923806" y="972743"/>
                  </a:lnTo>
                  <a:lnTo>
                    <a:pt x="2934207" y="1000642"/>
                  </a:lnTo>
                  <a:cubicBezTo>
                    <a:pt x="2936737" y="1010257"/>
                    <a:pt x="2939120" y="1019876"/>
                    <a:pt x="2938896" y="1030081"/>
                  </a:cubicBezTo>
                  <a:lnTo>
                    <a:pt x="2856438" y="1066541"/>
                  </a:lnTo>
                  <a:lnTo>
                    <a:pt x="2941047" y="1066825"/>
                  </a:lnTo>
                  <a:lnTo>
                    <a:pt x="2948361" y="1095935"/>
                  </a:lnTo>
                  <a:lnTo>
                    <a:pt x="2949371" y="1116623"/>
                  </a:lnTo>
                  <a:lnTo>
                    <a:pt x="3044279" y="1112952"/>
                  </a:lnTo>
                  <a:lnTo>
                    <a:pt x="3045083" y="1120612"/>
                  </a:lnTo>
                  <a:lnTo>
                    <a:pt x="2921606" y="1159184"/>
                  </a:lnTo>
                  <a:lnTo>
                    <a:pt x="2960009" y="1162594"/>
                  </a:lnTo>
                  <a:cubicBezTo>
                    <a:pt x="2964842" y="1182120"/>
                    <a:pt x="2966114" y="1201893"/>
                    <a:pt x="2964792" y="1221673"/>
                  </a:cubicBezTo>
                  <a:lnTo>
                    <a:pt x="2868869" y="1242926"/>
                  </a:lnTo>
                  <a:lnTo>
                    <a:pt x="2956427" y="1260969"/>
                  </a:lnTo>
                  <a:lnTo>
                    <a:pt x="2955647" y="1288916"/>
                  </a:lnTo>
                  <a:lnTo>
                    <a:pt x="3050213" y="1301353"/>
                  </a:lnTo>
                  <a:lnTo>
                    <a:pt x="3049002" y="1313432"/>
                  </a:lnTo>
                  <a:lnTo>
                    <a:pt x="2887238" y="1334709"/>
                  </a:lnTo>
                  <a:lnTo>
                    <a:pt x="2959397" y="1356015"/>
                  </a:lnTo>
                  <a:cubicBezTo>
                    <a:pt x="2960298" y="1376063"/>
                    <a:pt x="2957708" y="1395691"/>
                    <a:pt x="2952650" y="1414859"/>
                  </a:cubicBezTo>
                  <a:lnTo>
                    <a:pt x="2846533" y="1416917"/>
                  </a:lnTo>
                  <a:lnTo>
                    <a:pt x="2934807" y="1454487"/>
                  </a:lnTo>
                  <a:lnTo>
                    <a:pt x="2933735" y="1459232"/>
                  </a:lnTo>
                  <a:lnTo>
                    <a:pt x="3021543" y="1486661"/>
                  </a:lnTo>
                  <a:cubicBezTo>
                    <a:pt x="3020409" y="1491388"/>
                    <a:pt x="3019182" y="1496089"/>
                    <a:pt x="3017376" y="1500634"/>
                  </a:cubicBezTo>
                  <a:lnTo>
                    <a:pt x="2925205" y="1497068"/>
                  </a:lnTo>
                  <a:cubicBezTo>
                    <a:pt x="2925321" y="1502645"/>
                    <a:pt x="2923597" y="1507654"/>
                    <a:pt x="2921700" y="1512613"/>
                  </a:cubicBezTo>
                  <a:lnTo>
                    <a:pt x="2845042" y="1505327"/>
                  </a:lnTo>
                  <a:lnTo>
                    <a:pt x="2921456" y="1545613"/>
                  </a:lnTo>
                  <a:cubicBezTo>
                    <a:pt x="2918230" y="1565358"/>
                    <a:pt x="2911895" y="1584104"/>
                    <a:pt x="2903060" y="1601877"/>
                  </a:cubicBezTo>
                  <a:lnTo>
                    <a:pt x="2801058" y="1583387"/>
                  </a:lnTo>
                  <a:lnTo>
                    <a:pt x="2957940" y="1665179"/>
                  </a:lnTo>
                  <a:cubicBezTo>
                    <a:pt x="2956385" y="1670009"/>
                    <a:pt x="2954251" y="1674575"/>
                    <a:pt x="2952058" y="1679113"/>
                  </a:cubicBezTo>
                  <a:lnTo>
                    <a:pt x="2866952" y="1661076"/>
                  </a:lnTo>
                  <a:cubicBezTo>
                    <a:pt x="2864287" y="1673135"/>
                    <a:pt x="2858624" y="1683870"/>
                    <a:pt x="2852069" y="1694131"/>
                  </a:cubicBezTo>
                  <a:lnTo>
                    <a:pt x="2786289" y="1674188"/>
                  </a:lnTo>
                  <a:lnTo>
                    <a:pt x="2847739" y="1724133"/>
                  </a:lnTo>
                  <a:lnTo>
                    <a:pt x="2840176" y="1737347"/>
                  </a:lnTo>
                  <a:lnTo>
                    <a:pt x="2871874" y="1736121"/>
                  </a:lnTo>
                  <a:lnTo>
                    <a:pt x="2872678" y="1743781"/>
                  </a:lnTo>
                  <a:lnTo>
                    <a:pt x="2828617" y="1757545"/>
                  </a:lnTo>
                  <a:cubicBezTo>
                    <a:pt x="2826646" y="1764416"/>
                    <a:pt x="2822663" y="1770021"/>
                    <a:pt x="2818377" y="1775437"/>
                  </a:cubicBezTo>
                  <a:lnTo>
                    <a:pt x="2797657" y="1767216"/>
                  </a:lnTo>
                  <a:lnTo>
                    <a:pt x="2782611" y="1771916"/>
                  </a:lnTo>
                  <a:lnTo>
                    <a:pt x="2860866" y="1833544"/>
                  </a:lnTo>
                  <a:lnTo>
                    <a:pt x="2853068" y="1845266"/>
                  </a:lnTo>
                  <a:lnTo>
                    <a:pt x="2790375" y="1819999"/>
                  </a:lnTo>
                  <a:cubicBezTo>
                    <a:pt x="2793040" y="1828189"/>
                    <a:pt x="2792943" y="1836515"/>
                    <a:pt x="2792387" y="1844843"/>
                  </a:cubicBezTo>
                  <a:lnTo>
                    <a:pt x="2752212" y="1853743"/>
                  </a:lnTo>
                  <a:cubicBezTo>
                    <a:pt x="2751525" y="1855575"/>
                    <a:pt x="2750272" y="1856884"/>
                    <a:pt x="2749000" y="1858177"/>
                  </a:cubicBezTo>
                  <a:lnTo>
                    <a:pt x="2744095" y="1855542"/>
                  </a:lnTo>
                  <a:lnTo>
                    <a:pt x="2721078" y="1860641"/>
                  </a:lnTo>
                  <a:lnTo>
                    <a:pt x="2731596" y="1873334"/>
                  </a:lnTo>
                  <a:lnTo>
                    <a:pt x="2784021" y="1884138"/>
                  </a:lnTo>
                  <a:lnTo>
                    <a:pt x="2783241" y="1912085"/>
                  </a:lnTo>
                  <a:lnTo>
                    <a:pt x="2877807" y="1924522"/>
                  </a:lnTo>
                  <a:lnTo>
                    <a:pt x="2876596" y="1936601"/>
                  </a:lnTo>
                  <a:lnTo>
                    <a:pt x="2714833" y="1957878"/>
                  </a:lnTo>
                  <a:lnTo>
                    <a:pt x="2786992" y="1979184"/>
                  </a:lnTo>
                  <a:cubicBezTo>
                    <a:pt x="2787892" y="1999232"/>
                    <a:pt x="2785303" y="2018860"/>
                    <a:pt x="2780245" y="2038028"/>
                  </a:cubicBezTo>
                  <a:lnTo>
                    <a:pt x="2674128" y="2040086"/>
                  </a:lnTo>
                  <a:lnTo>
                    <a:pt x="2762401" y="2077656"/>
                  </a:lnTo>
                  <a:lnTo>
                    <a:pt x="2761329" y="2082402"/>
                  </a:lnTo>
                  <a:lnTo>
                    <a:pt x="2849137" y="2109830"/>
                  </a:lnTo>
                  <a:cubicBezTo>
                    <a:pt x="2848004" y="2114557"/>
                    <a:pt x="2846777" y="2119259"/>
                    <a:pt x="2844970" y="2123803"/>
                  </a:cubicBezTo>
                  <a:lnTo>
                    <a:pt x="2752799" y="2120237"/>
                  </a:lnTo>
                  <a:cubicBezTo>
                    <a:pt x="2752916" y="2125815"/>
                    <a:pt x="2751191" y="2130823"/>
                    <a:pt x="2749295" y="2135782"/>
                  </a:cubicBezTo>
                  <a:lnTo>
                    <a:pt x="2672637" y="2128496"/>
                  </a:lnTo>
                  <a:lnTo>
                    <a:pt x="2749050" y="2168782"/>
                  </a:lnTo>
                  <a:cubicBezTo>
                    <a:pt x="2745824" y="2188527"/>
                    <a:pt x="2739489" y="2207273"/>
                    <a:pt x="2730655" y="2225046"/>
                  </a:cubicBezTo>
                  <a:lnTo>
                    <a:pt x="2628653" y="2206556"/>
                  </a:lnTo>
                  <a:lnTo>
                    <a:pt x="2785535" y="2288348"/>
                  </a:lnTo>
                  <a:cubicBezTo>
                    <a:pt x="2783980" y="2293179"/>
                    <a:pt x="2781845" y="2297744"/>
                    <a:pt x="2779653" y="2302282"/>
                  </a:cubicBezTo>
                  <a:lnTo>
                    <a:pt x="2694546" y="2284245"/>
                  </a:lnTo>
                  <a:cubicBezTo>
                    <a:pt x="2691881" y="2296304"/>
                    <a:pt x="2686218" y="2307039"/>
                    <a:pt x="2679664" y="2317300"/>
                  </a:cubicBezTo>
                  <a:lnTo>
                    <a:pt x="2613883" y="2297357"/>
                  </a:lnTo>
                  <a:lnTo>
                    <a:pt x="2675333" y="2347302"/>
                  </a:lnTo>
                  <a:cubicBezTo>
                    <a:pt x="2668116" y="2365878"/>
                    <a:pt x="2658301" y="2383028"/>
                    <a:pt x="2645972" y="2398606"/>
                  </a:cubicBezTo>
                  <a:lnTo>
                    <a:pt x="2582902" y="2373583"/>
                  </a:lnTo>
                  <a:lnTo>
                    <a:pt x="2688461" y="2456713"/>
                  </a:lnTo>
                  <a:lnTo>
                    <a:pt x="2680662" y="2468436"/>
                  </a:lnTo>
                  <a:lnTo>
                    <a:pt x="2607354" y="2438890"/>
                  </a:lnTo>
                  <a:cubicBezTo>
                    <a:pt x="2599500" y="2454739"/>
                    <a:pt x="2588961" y="2468775"/>
                    <a:pt x="2576594" y="2481346"/>
                  </a:cubicBezTo>
                  <a:lnTo>
                    <a:pt x="2522585" y="2452328"/>
                  </a:lnTo>
                  <a:lnTo>
                    <a:pt x="2568717" y="2507999"/>
                  </a:lnTo>
                  <a:cubicBezTo>
                    <a:pt x="2557876" y="2524598"/>
                    <a:pt x="2544963" y="2539487"/>
                    <a:pt x="2529647" y="2552143"/>
                  </a:cubicBezTo>
                  <a:lnTo>
                    <a:pt x="2482021" y="2521250"/>
                  </a:lnTo>
                  <a:lnTo>
                    <a:pt x="2557607" y="2609838"/>
                  </a:lnTo>
                  <a:lnTo>
                    <a:pt x="2549483" y="2618095"/>
                  </a:lnTo>
                  <a:lnTo>
                    <a:pt x="2484603" y="2577004"/>
                  </a:lnTo>
                  <a:lnTo>
                    <a:pt x="2487879" y="2582020"/>
                  </a:lnTo>
                  <a:cubicBezTo>
                    <a:pt x="2475298" y="2597395"/>
                    <a:pt x="2460838" y="2610824"/>
                    <a:pt x="2444232" y="2621743"/>
                  </a:cubicBezTo>
                  <a:lnTo>
                    <a:pt x="2401704" y="2586613"/>
                  </a:lnTo>
                  <a:lnTo>
                    <a:pt x="2433103" y="2644579"/>
                  </a:lnTo>
                  <a:cubicBezTo>
                    <a:pt x="2419191" y="2658556"/>
                    <a:pt x="2403661" y="2670595"/>
                    <a:pt x="2386029" y="2679777"/>
                  </a:cubicBezTo>
                  <a:lnTo>
                    <a:pt x="2334402" y="2629482"/>
                  </a:lnTo>
                  <a:lnTo>
                    <a:pt x="2338323" y="2636976"/>
                  </a:lnTo>
                  <a:lnTo>
                    <a:pt x="2337745" y="2637439"/>
                  </a:lnTo>
                  <a:lnTo>
                    <a:pt x="2393775" y="2740630"/>
                  </a:lnTo>
                  <a:lnTo>
                    <a:pt x="2386890" y="2745360"/>
                  </a:lnTo>
                  <a:lnTo>
                    <a:pt x="2335695" y="2697106"/>
                  </a:lnTo>
                  <a:lnTo>
                    <a:pt x="2338179" y="2703243"/>
                  </a:lnTo>
                  <a:cubicBezTo>
                    <a:pt x="2322825" y="2715648"/>
                    <a:pt x="2306071" y="2725923"/>
                    <a:pt x="2287542" y="2733102"/>
                  </a:cubicBezTo>
                  <a:lnTo>
                    <a:pt x="2255786" y="2694184"/>
                  </a:lnTo>
                  <a:lnTo>
                    <a:pt x="2273578" y="2751348"/>
                  </a:lnTo>
                  <a:cubicBezTo>
                    <a:pt x="2257284" y="2762347"/>
                    <a:pt x="2239706" y="2771069"/>
                    <a:pt x="2220563" y="2776538"/>
                  </a:cubicBezTo>
                  <a:lnTo>
                    <a:pt x="2182807" y="2721645"/>
                  </a:lnTo>
                  <a:lnTo>
                    <a:pt x="2188604" y="2741189"/>
                  </a:lnTo>
                  <a:lnTo>
                    <a:pt x="2174400" y="2748379"/>
                  </a:lnTo>
                  <a:lnTo>
                    <a:pt x="2200709" y="2840528"/>
                  </a:lnTo>
                  <a:lnTo>
                    <a:pt x="2195694" y="2842693"/>
                  </a:lnTo>
                  <a:lnTo>
                    <a:pt x="2161568" y="2794104"/>
                  </a:lnTo>
                  <a:cubicBezTo>
                    <a:pt x="2146327" y="2802537"/>
                    <a:pt x="2129873" y="2808150"/>
                    <a:pt x="2112478" y="2811068"/>
                  </a:cubicBezTo>
                  <a:lnTo>
                    <a:pt x="2097287" y="2782574"/>
                  </a:lnTo>
                  <a:lnTo>
                    <a:pt x="2092246" y="2784572"/>
                  </a:lnTo>
                  <a:lnTo>
                    <a:pt x="2096495" y="2823924"/>
                  </a:lnTo>
                  <a:lnTo>
                    <a:pt x="2068930" y="2834452"/>
                  </a:lnTo>
                  <a:cubicBezTo>
                    <a:pt x="2059431" y="2837012"/>
                    <a:pt x="2049929" y="2839424"/>
                    <a:pt x="2039845" y="2839198"/>
                  </a:cubicBezTo>
                  <a:lnTo>
                    <a:pt x="2020838" y="2795155"/>
                  </a:lnTo>
                  <a:lnTo>
                    <a:pt x="2022622" y="2813451"/>
                  </a:lnTo>
                  <a:lnTo>
                    <a:pt x="1983971" y="2823784"/>
                  </a:lnTo>
                  <a:lnTo>
                    <a:pt x="1983944" y="2844337"/>
                  </a:lnTo>
                  <a:lnTo>
                    <a:pt x="1983436" y="2844468"/>
                  </a:lnTo>
                  <a:lnTo>
                    <a:pt x="1986423" y="2901754"/>
                  </a:lnTo>
                  <a:lnTo>
                    <a:pt x="1982543" y="2902587"/>
                  </a:lnTo>
                  <a:lnTo>
                    <a:pt x="1960575" y="2850387"/>
                  </a:lnTo>
                  <a:lnTo>
                    <a:pt x="1955389" y="2851730"/>
                  </a:lnTo>
                  <a:lnTo>
                    <a:pt x="1953556" y="2851819"/>
                  </a:lnTo>
                  <a:lnTo>
                    <a:pt x="1957064" y="2893159"/>
                  </a:lnTo>
                  <a:lnTo>
                    <a:pt x="1941783" y="2852392"/>
                  </a:lnTo>
                  <a:cubicBezTo>
                    <a:pt x="1936612" y="2853859"/>
                    <a:pt x="1931322" y="2853900"/>
                    <a:pt x="1925948" y="2853161"/>
                  </a:cubicBezTo>
                  <a:lnTo>
                    <a:pt x="1921828" y="2839662"/>
                  </a:lnTo>
                  <a:lnTo>
                    <a:pt x="1910568" y="2841649"/>
                  </a:lnTo>
                  <a:lnTo>
                    <a:pt x="1908930" y="2860568"/>
                  </a:lnTo>
                  <a:cubicBezTo>
                    <a:pt x="1889637" y="2865460"/>
                    <a:pt x="1870101" y="2866744"/>
                    <a:pt x="1850560" y="2865411"/>
                  </a:cubicBezTo>
                  <a:lnTo>
                    <a:pt x="1846963" y="2848773"/>
                  </a:lnTo>
                  <a:lnTo>
                    <a:pt x="1846799" y="2850542"/>
                  </a:lnTo>
                  <a:lnTo>
                    <a:pt x="1794620" y="2853571"/>
                  </a:lnTo>
                  <a:lnTo>
                    <a:pt x="1793432" y="2859611"/>
                  </a:lnTo>
                  <a:lnTo>
                    <a:pt x="1783509" y="2859304"/>
                  </a:lnTo>
                  <a:lnTo>
                    <a:pt x="1778684" y="2918996"/>
                  </a:lnTo>
                  <a:lnTo>
                    <a:pt x="1770850" y="2919118"/>
                  </a:lnTo>
                  <a:lnTo>
                    <a:pt x="1766646" y="2895724"/>
                  </a:lnTo>
                  <a:lnTo>
                    <a:pt x="1762477" y="2919247"/>
                  </a:lnTo>
                  <a:lnTo>
                    <a:pt x="1757801" y="2919320"/>
                  </a:lnTo>
                  <a:lnTo>
                    <a:pt x="1747230" y="2859660"/>
                  </a:lnTo>
                  <a:lnTo>
                    <a:pt x="1728164" y="2861451"/>
                  </a:lnTo>
                  <a:cubicBezTo>
                    <a:pt x="1719040" y="2861349"/>
                    <a:pt x="1709955" y="2861109"/>
                    <a:pt x="1701047" y="2858282"/>
                  </a:cubicBezTo>
                  <a:lnTo>
                    <a:pt x="1701011" y="2857972"/>
                  </a:lnTo>
                  <a:cubicBezTo>
                    <a:pt x="1686954" y="2859152"/>
                    <a:pt x="1673212" y="2856771"/>
                    <a:pt x="1659698" y="2853118"/>
                  </a:cubicBezTo>
                  <a:lnTo>
                    <a:pt x="1659653" y="2850674"/>
                  </a:lnTo>
                  <a:lnTo>
                    <a:pt x="1640667" y="2850239"/>
                  </a:lnTo>
                  <a:lnTo>
                    <a:pt x="1622219" y="2845877"/>
                  </a:lnTo>
                  <a:lnTo>
                    <a:pt x="1608138" y="2903150"/>
                  </a:lnTo>
                  <a:lnTo>
                    <a:pt x="1592965" y="2900429"/>
                  </a:lnTo>
                  <a:lnTo>
                    <a:pt x="1592423" y="2834585"/>
                  </a:lnTo>
                  <a:lnTo>
                    <a:pt x="1583368" y="2832449"/>
                  </a:lnTo>
                  <a:lnTo>
                    <a:pt x="1578996" y="2844028"/>
                  </a:lnTo>
                  <a:lnTo>
                    <a:pt x="1563661" y="2840949"/>
                  </a:lnTo>
                  <a:lnTo>
                    <a:pt x="1542689" y="2890787"/>
                  </a:lnTo>
                  <a:lnTo>
                    <a:pt x="1534533" y="2888503"/>
                  </a:lnTo>
                  <a:lnTo>
                    <a:pt x="1537287" y="2835652"/>
                  </a:lnTo>
                  <a:cubicBezTo>
                    <a:pt x="1533154" y="2835943"/>
                    <a:pt x="1529465" y="2834701"/>
                    <a:pt x="1525810" y="2833348"/>
                  </a:cubicBezTo>
                  <a:lnTo>
                    <a:pt x="1526752" y="2820284"/>
                  </a:lnTo>
                  <a:lnTo>
                    <a:pt x="1496247" y="2810065"/>
                  </a:lnTo>
                  <a:lnTo>
                    <a:pt x="1493510" y="2815454"/>
                  </a:lnTo>
                  <a:lnTo>
                    <a:pt x="1469161" y="2807560"/>
                  </a:lnTo>
                  <a:lnTo>
                    <a:pt x="1445594" y="2863162"/>
                  </a:lnTo>
                  <a:lnTo>
                    <a:pt x="1427783" y="2856294"/>
                  </a:lnTo>
                  <a:lnTo>
                    <a:pt x="1440599" y="2773895"/>
                  </a:lnTo>
                  <a:cubicBezTo>
                    <a:pt x="1436377" y="2776837"/>
                    <a:pt x="1431627" y="2777853"/>
                    <a:pt x="1426804" y="2778662"/>
                  </a:cubicBezTo>
                  <a:lnTo>
                    <a:pt x="1423985" y="2773375"/>
                  </a:lnTo>
                  <a:lnTo>
                    <a:pt x="1421347" y="2777382"/>
                  </a:lnTo>
                  <a:lnTo>
                    <a:pt x="1419751" y="2776634"/>
                  </a:lnTo>
                  <a:lnTo>
                    <a:pt x="1410794" y="2791265"/>
                  </a:lnTo>
                  <a:lnTo>
                    <a:pt x="1410821" y="2791518"/>
                  </a:lnTo>
                  <a:lnTo>
                    <a:pt x="1410583" y="2791608"/>
                  </a:lnTo>
                  <a:lnTo>
                    <a:pt x="1409206" y="2793859"/>
                  </a:lnTo>
                  <a:lnTo>
                    <a:pt x="1407079" y="2792947"/>
                  </a:lnTo>
                  <a:lnTo>
                    <a:pt x="1383256" y="2802046"/>
                  </a:lnTo>
                  <a:cubicBezTo>
                    <a:pt x="1373758" y="2804606"/>
                    <a:pt x="1364255" y="2807018"/>
                    <a:pt x="1354171" y="2806792"/>
                  </a:cubicBezTo>
                  <a:lnTo>
                    <a:pt x="1352503" y="2802925"/>
                  </a:lnTo>
                  <a:lnTo>
                    <a:pt x="1339957" y="2820788"/>
                  </a:lnTo>
                  <a:lnTo>
                    <a:pt x="1327034" y="2814336"/>
                  </a:lnTo>
                  <a:lnTo>
                    <a:pt x="1336505" y="2781164"/>
                  </a:lnTo>
                  <a:lnTo>
                    <a:pt x="1298297" y="2791378"/>
                  </a:lnTo>
                  <a:lnTo>
                    <a:pt x="1298270" y="2811931"/>
                  </a:lnTo>
                  <a:lnTo>
                    <a:pt x="1297762" y="2812063"/>
                  </a:lnTo>
                  <a:lnTo>
                    <a:pt x="1300749" y="2869348"/>
                  </a:lnTo>
                  <a:lnTo>
                    <a:pt x="1296869" y="2870181"/>
                  </a:lnTo>
                  <a:lnTo>
                    <a:pt x="1274901" y="2817981"/>
                  </a:lnTo>
                  <a:lnTo>
                    <a:pt x="1269715" y="2819324"/>
                  </a:lnTo>
                  <a:lnTo>
                    <a:pt x="1267882" y="2819413"/>
                  </a:lnTo>
                  <a:lnTo>
                    <a:pt x="1271390" y="2860753"/>
                  </a:lnTo>
                  <a:lnTo>
                    <a:pt x="1256110" y="2819986"/>
                  </a:lnTo>
                  <a:cubicBezTo>
                    <a:pt x="1250938" y="2821453"/>
                    <a:pt x="1245648" y="2821494"/>
                    <a:pt x="1240275" y="2820755"/>
                  </a:cubicBezTo>
                  <a:lnTo>
                    <a:pt x="1236155" y="2807256"/>
                  </a:lnTo>
                  <a:lnTo>
                    <a:pt x="1224895" y="2809243"/>
                  </a:lnTo>
                  <a:lnTo>
                    <a:pt x="1223256" y="2828162"/>
                  </a:lnTo>
                  <a:cubicBezTo>
                    <a:pt x="1203963" y="2833054"/>
                    <a:pt x="1184427" y="2834338"/>
                    <a:pt x="1164887" y="2833005"/>
                  </a:cubicBezTo>
                  <a:lnTo>
                    <a:pt x="1161289" y="2816367"/>
                  </a:lnTo>
                  <a:lnTo>
                    <a:pt x="1161125" y="2818136"/>
                  </a:lnTo>
                  <a:lnTo>
                    <a:pt x="1108947" y="2821165"/>
                  </a:lnTo>
                  <a:lnTo>
                    <a:pt x="1107759" y="2827205"/>
                  </a:lnTo>
                  <a:lnTo>
                    <a:pt x="1097835" y="2826898"/>
                  </a:lnTo>
                  <a:lnTo>
                    <a:pt x="1093011" y="2886590"/>
                  </a:lnTo>
                  <a:lnTo>
                    <a:pt x="1085176" y="2886712"/>
                  </a:lnTo>
                  <a:lnTo>
                    <a:pt x="1080972" y="2863318"/>
                  </a:lnTo>
                  <a:lnTo>
                    <a:pt x="1076803" y="2886841"/>
                  </a:lnTo>
                  <a:lnTo>
                    <a:pt x="1072128" y="2886914"/>
                  </a:lnTo>
                  <a:lnTo>
                    <a:pt x="1061556" y="2827254"/>
                  </a:lnTo>
                  <a:lnTo>
                    <a:pt x="1042490" y="2829045"/>
                  </a:lnTo>
                  <a:cubicBezTo>
                    <a:pt x="1033366" y="2828943"/>
                    <a:pt x="1024281" y="2828703"/>
                    <a:pt x="1015373" y="2825876"/>
                  </a:cubicBezTo>
                  <a:lnTo>
                    <a:pt x="1015337" y="2825566"/>
                  </a:lnTo>
                  <a:cubicBezTo>
                    <a:pt x="1001281" y="2826746"/>
                    <a:pt x="987538" y="2824365"/>
                    <a:pt x="974024" y="2820712"/>
                  </a:cubicBezTo>
                  <a:lnTo>
                    <a:pt x="973979" y="2818268"/>
                  </a:lnTo>
                  <a:lnTo>
                    <a:pt x="954993" y="2817832"/>
                  </a:lnTo>
                  <a:lnTo>
                    <a:pt x="936546" y="2813471"/>
                  </a:lnTo>
                  <a:lnTo>
                    <a:pt x="922465" y="2870744"/>
                  </a:lnTo>
                  <a:lnTo>
                    <a:pt x="907292" y="2868023"/>
                  </a:lnTo>
                  <a:lnTo>
                    <a:pt x="906749" y="2802179"/>
                  </a:lnTo>
                  <a:lnTo>
                    <a:pt x="897694" y="2800043"/>
                  </a:lnTo>
                  <a:lnTo>
                    <a:pt x="893323" y="2811622"/>
                  </a:lnTo>
                  <a:lnTo>
                    <a:pt x="877987" y="2808542"/>
                  </a:lnTo>
                  <a:lnTo>
                    <a:pt x="857015" y="2858381"/>
                  </a:lnTo>
                  <a:lnTo>
                    <a:pt x="848859" y="2856097"/>
                  </a:lnTo>
                  <a:lnTo>
                    <a:pt x="851613" y="2803246"/>
                  </a:lnTo>
                  <a:cubicBezTo>
                    <a:pt x="847480" y="2803537"/>
                    <a:pt x="843792" y="2802295"/>
                    <a:pt x="840137" y="2800942"/>
                  </a:cubicBezTo>
                  <a:lnTo>
                    <a:pt x="841078" y="2787878"/>
                  </a:lnTo>
                  <a:lnTo>
                    <a:pt x="810573" y="2777659"/>
                  </a:lnTo>
                  <a:lnTo>
                    <a:pt x="807836" y="2783048"/>
                  </a:lnTo>
                  <a:lnTo>
                    <a:pt x="783487" y="2775154"/>
                  </a:lnTo>
                  <a:lnTo>
                    <a:pt x="759920" y="2830757"/>
                  </a:lnTo>
                  <a:lnTo>
                    <a:pt x="742109" y="2823888"/>
                  </a:lnTo>
                  <a:lnTo>
                    <a:pt x="760169" y="2707775"/>
                  </a:lnTo>
                  <a:lnTo>
                    <a:pt x="735673" y="2744976"/>
                  </a:lnTo>
                  <a:lnTo>
                    <a:pt x="734078" y="2744228"/>
                  </a:lnTo>
                  <a:lnTo>
                    <a:pt x="723532" y="2761453"/>
                  </a:lnTo>
                  <a:lnTo>
                    <a:pt x="684845" y="2744868"/>
                  </a:lnTo>
                  <a:lnTo>
                    <a:pt x="654283" y="2788382"/>
                  </a:lnTo>
                  <a:lnTo>
                    <a:pt x="641361" y="2781930"/>
                  </a:lnTo>
                  <a:lnTo>
                    <a:pt x="661733" y="2710571"/>
                  </a:lnTo>
                  <a:lnTo>
                    <a:pt x="650654" y="2704074"/>
                  </a:lnTo>
                  <a:lnTo>
                    <a:pt x="643554" y="2713227"/>
                  </a:lnTo>
                  <a:lnTo>
                    <a:pt x="639670" y="2711011"/>
                  </a:lnTo>
                  <a:lnTo>
                    <a:pt x="605967" y="2764259"/>
                  </a:lnTo>
                  <a:lnTo>
                    <a:pt x="588499" y="2755537"/>
                  </a:lnTo>
                  <a:lnTo>
                    <a:pt x="608694" y="2693339"/>
                  </a:lnTo>
                  <a:cubicBezTo>
                    <a:pt x="603763" y="2692017"/>
                    <a:pt x="599819" y="2689122"/>
                    <a:pt x="595968" y="2686080"/>
                  </a:cubicBezTo>
                  <a:lnTo>
                    <a:pt x="622771" y="2616327"/>
                  </a:lnTo>
                  <a:lnTo>
                    <a:pt x="567035" y="2677387"/>
                  </a:lnTo>
                  <a:cubicBezTo>
                    <a:pt x="550547" y="2669310"/>
                    <a:pt x="535761" y="2658584"/>
                    <a:pt x="522496" y="2645775"/>
                  </a:cubicBezTo>
                  <a:lnTo>
                    <a:pt x="525396" y="2639723"/>
                  </a:lnTo>
                  <a:lnTo>
                    <a:pt x="477098" y="2685246"/>
                  </a:lnTo>
                  <a:lnTo>
                    <a:pt x="460295" y="2672351"/>
                  </a:lnTo>
                  <a:lnTo>
                    <a:pt x="460850" y="2671329"/>
                  </a:lnTo>
                  <a:lnTo>
                    <a:pt x="460078" y="2672184"/>
                  </a:lnTo>
                  <a:lnTo>
                    <a:pt x="446660" y="2661887"/>
                  </a:lnTo>
                  <a:lnTo>
                    <a:pt x="480089" y="2596861"/>
                  </a:lnTo>
                  <a:cubicBezTo>
                    <a:pt x="470201" y="2591278"/>
                    <a:pt x="462277" y="2583235"/>
                    <a:pt x="455005" y="2574480"/>
                  </a:cubicBezTo>
                  <a:lnTo>
                    <a:pt x="490035" y="2518138"/>
                  </a:lnTo>
                  <a:lnTo>
                    <a:pt x="429795" y="2562741"/>
                  </a:lnTo>
                  <a:cubicBezTo>
                    <a:pt x="415396" y="2551236"/>
                    <a:pt x="402938" y="2537668"/>
                    <a:pt x="392532" y="2522154"/>
                  </a:cubicBezTo>
                  <a:lnTo>
                    <a:pt x="398774" y="2513700"/>
                  </a:lnTo>
                  <a:lnTo>
                    <a:pt x="329916" y="2557310"/>
                  </a:lnTo>
                  <a:lnTo>
                    <a:pt x="311777" y="2536654"/>
                  </a:lnTo>
                  <a:lnTo>
                    <a:pt x="365716" y="2473436"/>
                  </a:lnTo>
                  <a:cubicBezTo>
                    <a:pt x="354487" y="2462796"/>
                    <a:pt x="345604" y="2450051"/>
                    <a:pt x="338293" y="2436122"/>
                  </a:cubicBezTo>
                  <a:lnTo>
                    <a:pt x="345137" y="2428737"/>
                  </a:lnTo>
                  <a:cubicBezTo>
                    <a:pt x="342691" y="2426832"/>
                    <a:pt x="341315" y="2424287"/>
                    <a:pt x="339999" y="2421696"/>
                  </a:cubicBezTo>
                  <a:lnTo>
                    <a:pt x="358280" y="2402470"/>
                  </a:lnTo>
                  <a:lnTo>
                    <a:pt x="316971" y="2421925"/>
                  </a:lnTo>
                  <a:lnTo>
                    <a:pt x="292247" y="2380281"/>
                  </a:lnTo>
                  <a:lnTo>
                    <a:pt x="214545" y="2411598"/>
                  </a:lnTo>
                  <a:cubicBezTo>
                    <a:pt x="208312" y="2402706"/>
                    <a:pt x="202521" y="2393507"/>
                    <a:pt x="197693" y="2383700"/>
                  </a:cubicBezTo>
                  <a:lnTo>
                    <a:pt x="272308" y="2324939"/>
                  </a:lnTo>
                  <a:cubicBezTo>
                    <a:pt x="262523" y="2310089"/>
                    <a:pt x="255084" y="2293892"/>
                    <a:pt x="250158" y="2276461"/>
                  </a:cubicBezTo>
                  <a:lnTo>
                    <a:pt x="253567" y="2273977"/>
                  </a:lnTo>
                  <a:lnTo>
                    <a:pt x="245746" y="2257111"/>
                  </a:lnTo>
                  <a:lnTo>
                    <a:pt x="233053" y="2260208"/>
                  </a:lnTo>
                  <a:lnTo>
                    <a:pt x="223974" y="2234052"/>
                  </a:lnTo>
                  <a:lnTo>
                    <a:pt x="131387" y="2253675"/>
                  </a:lnTo>
                  <a:lnTo>
                    <a:pt x="116783" y="2220632"/>
                  </a:lnTo>
                  <a:lnTo>
                    <a:pt x="158114" y="2199084"/>
                  </a:lnTo>
                  <a:lnTo>
                    <a:pt x="135613" y="2204600"/>
                  </a:lnTo>
                  <a:lnTo>
                    <a:pt x="203525" y="2161621"/>
                  </a:lnTo>
                  <a:cubicBezTo>
                    <a:pt x="199471" y="2155452"/>
                    <a:pt x="197841" y="2148349"/>
                    <a:pt x="196653" y="2141086"/>
                  </a:cubicBezTo>
                  <a:lnTo>
                    <a:pt x="202452" y="2137885"/>
                  </a:lnTo>
                  <a:lnTo>
                    <a:pt x="200236" y="2128340"/>
                  </a:lnTo>
                  <a:lnTo>
                    <a:pt x="197586" y="2128634"/>
                  </a:lnTo>
                  <a:lnTo>
                    <a:pt x="187186" y="2100735"/>
                  </a:lnTo>
                  <a:lnTo>
                    <a:pt x="184499" y="2083859"/>
                  </a:lnTo>
                  <a:lnTo>
                    <a:pt x="77106" y="2088012"/>
                  </a:lnTo>
                  <a:lnTo>
                    <a:pt x="69326" y="2051225"/>
                  </a:lnTo>
                  <a:lnTo>
                    <a:pt x="200722" y="2010179"/>
                  </a:lnTo>
                  <a:lnTo>
                    <a:pt x="163738" y="2010056"/>
                  </a:lnTo>
                  <a:lnTo>
                    <a:pt x="159316" y="1992453"/>
                  </a:lnTo>
                  <a:lnTo>
                    <a:pt x="107761" y="1993010"/>
                  </a:lnTo>
                  <a:lnTo>
                    <a:pt x="156129" y="1974865"/>
                  </a:lnTo>
                  <a:lnTo>
                    <a:pt x="154961" y="1950946"/>
                  </a:lnTo>
                  <a:lnTo>
                    <a:pt x="173093" y="1945233"/>
                  </a:lnTo>
                  <a:lnTo>
                    <a:pt x="172893" y="1939805"/>
                  </a:lnTo>
                  <a:lnTo>
                    <a:pt x="161387" y="1938784"/>
                  </a:lnTo>
                  <a:lnTo>
                    <a:pt x="160744" y="1930863"/>
                  </a:lnTo>
                  <a:lnTo>
                    <a:pt x="57379" y="1917268"/>
                  </a:lnTo>
                  <a:cubicBezTo>
                    <a:pt x="59042" y="1904899"/>
                    <a:pt x="58563" y="1891978"/>
                    <a:pt x="54829" y="1879221"/>
                  </a:cubicBezTo>
                  <a:lnTo>
                    <a:pt x="163944" y="1864869"/>
                  </a:lnTo>
                  <a:cubicBezTo>
                    <a:pt x="163725" y="1857479"/>
                    <a:pt x="164475" y="1850151"/>
                    <a:pt x="166706" y="1842903"/>
                  </a:cubicBezTo>
                  <a:lnTo>
                    <a:pt x="232313" y="1833211"/>
                  </a:lnTo>
                  <a:lnTo>
                    <a:pt x="148362" y="1815911"/>
                  </a:lnTo>
                  <a:lnTo>
                    <a:pt x="149294" y="1782384"/>
                  </a:lnTo>
                  <a:lnTo>
                    <a:pt x="115716" y="1774567"/>
                  </a:lnTo>
                  <a:lnTo>
                    <a:pt x="149349" y="1769926"/>
                  </a:lnTo>
                  <a:lnTo>
                    <a:pt x="56538" y="1740934"/>
                  </a:lnTo>
                  <a:lnTo>
                    <a:pt x="59891" y="1707474"/>
                  </a:lnTo>
                  <a:lnTo>
                    <a:pt x="165871" y="1711573"/>
                  </a:lnTo>
                  <a:cubicBezTo>
                    <a:pt x="164884" y="1702930"/>
                    <a:pt x="166589" y="1694683"/>
                    <a:pt x="168744" y="1686519"/>
                  </a:cubicBezTo>
                  <a:lnTo>
                    <a:pt x="188629" y="1686133"/>
                  </a:lnTo>
                  <a:cubicBezTo>
                    <a:pt x="188444" y="1676744"/>
                    <a:pt x="190980" y="1667966"/>
                    <a:pt x="194048" y="1659342"/>
                  </a:cubicBezTo>
                  <a:lnTo>
                    <a:pt x="266709" y="1663565"/>
                  </a:lnTo>
                  <a:lnTo>
                    <a:pt x="169979" y="1622395"/>
                  </a:lnTo>
                  <a:lnTo>
                    <a:pt x="173839" y="1605268"/>
                  </a:lnTo>
                  <a:lnTo>
                    <a:pt x="92905" y="1563071"/>
                  </a:lnTo>
                  <a:lnTo>
                    <a:pt x="101207" y="1536083"/>
                  </a:lnTo>
                  <a:lnTo>
                    <a:pt x="203881" y="1557842"/>
                  </a:lnTo>
                  <a:lnTo>
                    <a:pt x="199939" y="1555764"/>
                  </a:lnTo>
                  <a:cubicBezTo>
                    <a:pt x="203165" y="1536021"/>
                    <a:pt x="209501" y="1517276"/>
                    <a:pt x="218333" y="1499500"/>
                  </a:cubicBezTo>
                  <a:lnTo>
                    <a:pt x="247243" y="1504740"/>
                  </a:lnTo>
                  <a:cubicBezTo>
                    <a:pt x="248495" y="1497164"/>
                    <a:pt x="251909" y="1490592"/>
                    <a:pt x="255641" y="1484182"/>
                  </a:cubicBezTo>
                  <a:lnTo>
                    <a:pt x="306078" y="1497807"/>
                  </a:lnTo>
                  <a:lnTo>
                    <a:pt x="232178" y="1439610"/>
                  </a:lnTo>
                  <a:lnTo>
                    <a:pt x="228312" y="1436961"/>
                  </a:lnTo>
                  <a:lnTo>
                    <a:pt x="228443" y="1436666"/>
                  </a:lnTo>
                  <a:lnTo>
                    <a:pt x="163827" y="1385780"/>
                  </a:lnTo>
                  <a:lnTo>
                    <a:pt x="173370" y="1367959"/>
                  </a:lnTo>
                  <a:lnTo>
                    <a:pt x="246165" y="1397299"/>
                  </a:lnTo>
                  <a:cubicBezTo>
                    <a:pt x="247163" y="1391801"/>
                    <a:pt x="249854" y="1387230"/>
                    <a:pt x="252715" y="1382748"/>
                  </a:cubicBezTo>
                  <a:lnTo>
                    <a:pt x="286461" y="1392979"/>
                  </a:lnTo>
                  <a:lnTo>
                    <a:pt x="236476" y="1350630"/>
                  </a:lnTo>
                  <a:lnTo>
                    <a:pt x="280083" y="1366014"/>
                  </a:lnTo>
                  <a:cubicBezTo>
                    <a:pt x="285247" y="1351306"/>
                    <a:pt x="293363" y="1338140"/>
                    <a:pt x="303017" y="1325940"/>
                  </a:cubicBezTo>
                  <a:lnTo>
                    <a:pt x="338596" y="1340055"/>
                  </a:lnTo>
                  <a:cubicBezTo>
                    <a:pt x="340838" y="1333944"/>
                    <a:pt x="344771" y="1329104"/>
                    <a:pt x="348915" y="1324436"/>
                  </a:cubicBezTo>
                  <a:lnTo>
                    <a:pt x="381116" y="1340766"/>
                  </a:lnTo>
                  <a:lnTo>
                    <a:pt x="273241" y="1214335"/>
                  </a:lnTo>
                  <a:lnTo>
                    <a:pt x="279349" y="1206815"/>
                  </a:lnTo>
                  <a:lnTo>
                    <a:pt x="337647" y="1243738"/>
                  </a:lnTo>
                  <a:cubicBezTo>
                    <a:pt x="341850" y="1234021"/>
                    <a:pt x="348502" y="1226107"/>
                    <a:pt x="355787" y="1218702"/>
                  </a:cubicBezTo>
                  <a:lnTo>
                    <a:pt x="403140" y="1244146"/>
                  </a:lnTo>
                  <a:lnTo>
                    <a:pt x="380272" y="1216546"/>
                  </a:lnTo>
                  <a:lnTo>
                    <a:pt x="383583" y="1212808"/>
                  </a:lnTo>
                  <a:lnTo>
                    <a:pt x="344640" y="1161431"/>
                  </a:lnTo>
                  <a:lnTo>
                    <a:pt x="398173" y="1196322"/>
                  </a:lnTo>
                  <a:cubicBezTo>
                    <a:pt x="403448" y="1186775"/>
                    <a:pt x="411042" y="1179261"/>
                    <a:pt x="419341" y="1172405"/>
                  </a:cubicBezTo>
                  <a:lnTo>
                    <a:pt x="447634" y="1190757"/>
                  </a:lnTo>
                  <a:cubicBezTo>
                    <a:pt x="448681" y="1187125"/>
                    <a:pt x="447923" y="1183753"/>
                    <a:pt x="446940" y="1180393"/>
                  </a:cubicBezTo>
                  <a:lnTo>
                    <a:pt x="482201" y="1175755"/>
                  </a:lnTo>
                  <a:lnTo>
                    <a:pt x="444499" y="1118028"/>
                  </a:lnTo>
                  <a:lnTo>
                    <a:pt x="452972" y="1110316"/>
                  </a:lnTo>
                  <a:lnTo>
                    <a:pt x="428338" y="1064948"/>
                  </a:lnTo>
                  <a:lnTo>
                    <a:pt x="464928" y="1099436"/>
                  </a:lnTo>
                  <a:cubicBezTo>
                    <a:pt x="471083" y="1090636"/>
                    <a:pt x="479311" y="1084116"/>
                    <a:pt x="488146" y="1078306"/>
                  </a:cubicBezTo>
                  <a:lnTo>
                    <a:pt x="536719" y="1118428"/>
                  </a:lnTo>
                  <a:lnTo>
                    <a:pt x="515884" y="1079967"/>
                  </a:lnTo>
                  <a:lnTo>
                    <a:pt x="518186" y="1078247"/>
                  </a:lnTo>
                  <a:lnTo>
                    <a:pt x="518134" y="1078138"/>
                  </a:lnTo>
                  <a:lnTo>
                    <a:pt x="507827" y="1075738"/>
                  </a:lnTo>
                  <a:lnTo>
                    <a:pt x="516420" y="1074553"/>
                  </a:lnTo>
                  <a:lnTo>
                    <a:pt x="510084" y="1061296"/>
                  </a:lnTo>
                  <a:lnTo>
                    <a:pt x="448649" y="1042105"/>
                  </a:lnTo>
                  <a:lnTo>
                    <a:pt x="452001" y="1008645"/>
                  </a:lnTo>
                  <a:lnTo>
                    <a:pt x="485538" y="1009942"/>
                  </a:lnTo>
                  <a:lnTo>
                    <a:pt x="484866" y="1008538"/>
                  </a:lnTo>
                  <a:lnTo>
                    <a:pt x="488129" y="1006295"/>
                  </a:lnTo>
                  <a:lnTo>
                    <a:pt x="491871" y="1010187"/>
                  </a:lnTo>
                  <a:lnTo>
                    <a:pt x="557982" y="1012745"/>
                  </a:lnTo>
                  <a:cubicBezTo>
                    <a:pt x="556995" y="1004102"/>
                    <a:pt x="558700" y="995854"/>
                    <a:pt x="560855" y="987690"/>
                  </a:cubicBezTo>
                  <a:lnTo>
                    <a:pt x="580739" y="987305"/>
                  </a:lnTo>
                  <a:cubicBezTo>
                    <a:pt x="580555" y="977916"/>
                    <a:pt x="583091" y="969137"/>
                    <a:pt x="586159" y="960513"/>
                  </a:cubicBezTo>
                  <a:lnTo>
                    <a:pt x="658820" y="964736"/>
                  </a:lnTo>
                  <a:lnTo>
                    <a:pt x="562090" y="923566"/>
                  </a:lnTo>
                  <a:lnTo>
                    <a:pt x="565950" y="906440"/>
                  </a:lnTo>
                  <a:lnTo>
                    <a:pt x="485016" y="864243"/>
                  </a:lnTo>
                  <a:lnTo>
                    <a:pt x="493318" y="837254"/>
                  </a:lnTo>
                  <a:lnTo>
                    <a:pt x="595992" y="859014"/>
                  </a:lnTo>
                  <a:lnTo>
                    <a:pt x="592049" y="856935"/>
                  </a:lnTo>
                  <a:cubicBezTo>
                    <a:pt x="595276" y="837192"/>
                    <a:pt x="601612" y="818448"/>
                    <a:pt x="610444" y="800672"/>
                  </a:cubicBezTo>
                  <a:lnTo>
                    <a:pt x="639354" y="805911"/>
                  </a:lnTo>
                  <a:cubicBezTo>
                    <a:pt x="640605" y="798336"/>
                    <a:pt x="644020" y="791764"/>
                    <a:pt x="647752" y="785354"/>
                  </a:cubicBezTo>
                  <a:lnTo>
                    <a:pt x="698188" y="798979"/>
                  </a:lnTo>
                  <a:lnTo>
                    <a:pt x="624289" y="740781"/>
                  </a:lnTo>
                  <a:lnTo>
                    <a:pt x="620423" y="738133"/>
                  </a:lnTo>
                  <a:lnTo>
                    <a:pt x="620553" y="737838"/>
                  </a:lnTo>
                  <a:lnTo>
                    <a:pt x="555937" y="686951"/>
                  </a:lnTo>
                  <a:lnTo>
                    <a:pt x="565481" y="669130"/>
                  </a:lnTo>
                  <a:lnTo>
                    <a:pt x="638275" y="698470"/>
                  </a:lnTo>
                  <a:cubicBezTo>
                    <a:pt x="639274" y="692972"/>
                    <a:pt x="641964" y="688402"/>
                    <a:pt x="644826" y="683920"/>
                  </a:cubicBezTo>
                  <a:lnTo>
                    <a:pt x="678572" y="694150"/>
                  </a:lnTo>
                  <a:lnTo>
                    <a:pt x="628587" y="651802"/>
                  </a:lnTo>
                  <a:lnTo>
                    <a:pt x="672194" y="667186"/>
                  </a:lnTo>
                  <a:cubicBezTo>
                    <a:pt x="677358" y="652477"/>
                    <a:pt x="685473" y="639311"/>
                    <a:pt x="695128" y="627112"/>
                  </a:cubicBezTo>
                  <a:lnTo>
                    <a:pt x="730706" y="641227"/>
                  </a:lnTo>
                  <a:cubicBezTo>
                    <a:pt x="732949" y="635116"/>
                    <a:pt x="736882" y="630276"/>
                    <a:pt x="741026" y="625607"/>
                  </a:cubicBezTo>
                  <a:lnTo>
                    <a:pt x="773227" y="641938"/>
                  </a:lnTo>
                  <a:lnTo>
                    <a:pt x="665352" y="515507"/>
                  </a:lnTo>
                  <a:lnTo>
                    <a:pt x="671460" y="507987"/>
                  </a:lnTo>
                  <a:lnTo>
                    <a:pt x="729757" y="544910"/>
                  </a:lnTo>
                  <a:cubicBezTo>
                    <a:pt x="733961" y="535193"/>
                    <a:pt x="740613" y="527278"/>
                    <a:pt x="747898" y="519873"/>
                  </a:cubicBezTo>
                  <a:lnTo>
                    <a:pt x="795251" y="545318"/>
                  </a:lnTo>
                  <a:lnTo>
                    <a:pt x="772383" y="517718"/>
                  </a:lnTo>
                  <a:lnTo>
                    <a:pt x="775694" y="513979"/>
                  </a:lnTo>
                  <a:lnTo>
                    <a:pt x="736750" y="462603"/>
                  </a:lnTo>
                  <a:lnTo>
                    <a:pt x="790283" y="497493"/>
                  </a:lnTo>
                  <a:cubicBezTo>
                    <a:pt x="795559" y="487946"/>
                    <a:pt x="803153" y="480433"/>
                    <a:pt x="811452" y="473576"/>
                  </a:cubicBezTo>
                  <a:lnTo>
                    <a:pt x="850497" y="498903"/>
                  </a:lnTo>
                  <a:cubicBezTo>
                    <a:pt x="853413" y="494032"/>
                    <a:pt x="857616" y="490622"/>
                    <a:pt x="861972" y="487390"/>
                  </a:cubicBezTo>
                  <a:lnTo>
                    <a:pt x="901966" y="519268"/>
                  </a:lnTo>
                  <a:lnTo>
                    <a:pt x="836609" y="419199"/>
                  </a:lnTo>
                  <a:lnTo>
                    <a:pt x="845083" y="411488"/>
                  </a:lnTo>
                  <a:lnTo>
                    <a:pt x="820449" y="366119"/>
                  </a:lnTo>
                  <a:lnTo>
                    <a:pt x="857039" y="400607"/>
                  </a:lnTo>
                  <a:cubicBezTo>
                    <a:pt x="863194" y="391808"/>
                    <a:pt x="871421" y="385288"/>
                    <a:pt x="880257" y="379477"/>
                  </a:cubicBezTo>
                  <a:lnTo>
                    <a:pt x="928830" y="419600"/>
                  </a:lnTo>
                  <a:lnTo>
                    <a:pt x="907994" y="381139"/>
                  </a:lnTo>
                  <a:lnTo>
                    <a:pt x="910297" y="379418"/>
                  </a:lnTo>
                  <a:lnTo>
                    <a:pt x="876977" y="309709"/>
                  </a:lnTo>
                  <a:lnTo>
                    <a:pt x="880240" y="307467"/>
                  </a:lnTo>
                  <a:lnTo>
                    <a:pt x="933052" y="362404"/>
                  </a:lnTo>
                  <a:cubicBezTo>
                    <a:pt x="939081" y="355127"/>
                    <a:pt x="946848" y="350223"/>
                    <a:pt x="955071" y="345940"/>
                  </a:cubicBezTo>
                  <a:lnTo>
                    <a:pt x="993872" y="383740"/>
                  </a:lnTo>
                  <a:cubicBezTo>
                    <a:pt x="997211" y="379992"/>
                    <a:pt x="1001452" y="377842"/>
                    <a:pt x="1005797" y="375867"/>
                  </a:cubicBezTo>
                  <a:lnTo>
                    <a:pt x="1029093" y="403682"/>
                  </a:lnTo>
                  <a:lnTo>
                    <a:pt x="986311" y="297976"/>
                  </a:lnTo>
                  <a:lnTo>
                    <a:pt x="1022420" y="276687"/>
                  </a:lnTo>
                  <a:lnTo>
                    <a:pt x="1021517" y="273525"/>
                  </a:lnTo>
                  <a:lnTo>
                    <a:pt x="1023350" y="276137"/>
                  </a:lnTo>
                  <a:cubicBezTo>
                    <a:pt x="1027229" y="272152"/>
                    <a:pt x="1032026" y="270026"/>
                    <a:pt x="1036951" y="268118"/>
                  </a:cubicBezTo>
                  <a:lnTo>
                    <a:pt x="1063821" y="301051"/>
                  </a:lnTo>
                  <a:lnTo>
                    <a:pt x="1039742" y="210110"/>
                  </a:lnTo>
                  <a:cubicBezTo>
                    <a:pt x="1043718" y="208051"/>
                    <a:pt x="1047749" y="206093"/>
                    <a:pt x="1052016" y="204617"/>
                  </a:cubicBezTo>
                  <a:lnTo>
                    <a:pt x="1088879" y="264222"/>
                  </a:lnTo>
                  <a:cubicBezTo>
                    <a:pt x="1098246" y="256866"/>
                    <a:pt x="1109114" y="252443"/>
                    <a:pt x="1120536" y="249180"/>
                  </a:cubicBezTo>
                  <a:lnTo>
                    <a:pt x="1155454" y="299944"/>
                  </a:lnTo>
                  <a:cubicBezTo>
                    <a:pt x="1158977" y="297254"/>
                    <a:pt x="1163001" y="296213"/>
                    <a:pt x="1167080" y="295333"/>
                  </a:cubicBezTo>
                  <a:lnTo>
                    <a:pt x="1176611" y="312772"/>
                  </a:lnTo>
                  <a:lnTo>
                    <a:pt x="1156555" y="209317"/>
                  </a:lnTo>
                  <a:lnTo>
                    <a:pt x="1210194" y="190781"/>
                  </a:lnTo>
                  <a:lnTo>
                    <a:pt x="1206343" y="145382"/>
                  </a:lnTo>
                  <a:close/>
                  <a:moveTo>
                    <a:pt x="1563501" y="0"/>
                  </a:moveTo>
                  <a:lnTo>
                    <a:pt x="1563545" y="5307"/>
                  </a:lnTo>
                  <a:lnTo>
                    <a:pt x="1562191" y="5327"/>
                  </a:lnTo>
                  <a:close/>
                  <a:moveTo>
                    <a:pt x="1380732" y="13634"/>
                  </a:moveTo>
                  <a:lnTo>
                    <a:pt x="1381029" y="15285"/>
                  </a:lnTo>
                  <a:lnTo>
                    <a:pt x="1380595" y="15334"/>
                  </a:lnTo>
                  <a:close/>
                </a:path>
              </a:pathLst>
            </a:custGeom>
            <a:solidFill>
              <a:srgbClr val="00B0F0">
                <a:alpha val="52000"/>
              </a:srgbClr>
            </a:soli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三十二角星 75"/>
            <p:cNvSpPr/>
            <p:nvPr/>
          </p:nvSpPr>
          <p:spPr>
            <a:xfrm rot="895006">
              <a:off x="4846145" y="1682042"/>
              <a:ext cx="2713083" cy="2596657"/>
            </a:xfrm>
            <a:custGeom>
              <a:avLst/>
              <a:gdLst/>
              <a:ahLst/>
              <a:cxnLst/>
              <a:rect l="l" t="t" r="r" b="b"/>
              <a:pathLst>
                <a:path w="3050213" h="2919320">
                  <a:moveTo>
                    <a:pt x="1335165" y="2762749"/>
                  </a:moveTo>
                  <a:lnTo>
                    <a:pt x="1336844" y="2779976"/>
                  </a:lnTo>
                  <a:lnTo>
                    <a:pt x="1339135" y="2771951"/>
                  </a:lnTo>
                  <a:close/>
                  <a:moveTo>
                    <a:pt x="252198" y="2606480"/>
                  </a:moveTo>
                  <a:lnTo>
                    <a:pt x="252228" y="2606514"/>
                  </a:lnTo>
                  <a:lnTo>
                    <a:pt x="252103" y="2606593"/>
                  </a:lnTo>
                  <a:close/>
                  <a:moveTo>
                    <a:pt x="125538" y="2440525"/>
                  </a:moveTo>
                  <a:lnTo>
                    <a:pt x="128760" y="2446174"/>
                  </a:lnTo>
                  <a:lnTo>
                    <a:pt x="107470" y="2454754"/>
                  </a:lnTo>
                  <a:close/>
                  <a:moveTo>
                    <a:pt x="0" y="1514633"/>
                  </a:moveTo>
                  <a:lnTo>
                    <a:pt x="12001" y="1517176"/>
                  </a:lnTo>
                  <a:lnTo>
                    <a:pt x="11020" y="1520378"/>
                  </a:lnTo>
                  <a:close/>
                  <a:moveTo>
                    <a:pt x="392111" y="815805"/>
                  </a:moveTo>
                  <a:lnTo>
                    <a:pt x="404112" y="818348"/>
                  </a:lnTo>
                  <a:lnTo>
                    <a:pt x="403131" y="821550"/>
                  </a:lnTo>
                  <a:close/>
                  <a:moveTo>
                    <a:pt x="2029470" y="108065"/>
                  </a:moveTo>
                  <a:lnTo>
                    <a:pt x="2029513" y="113373"/>
                  </a:lnTo>
                  <a:lnTo>
                    <a:pt x="2028160" y="113393"/>
                  </a:lnTo>
                  <a:close/>
                  <a:moveTo>
                    <a:pt x="1846700" y="121699"/>
                  </a:moveTo>
                  <a:lnTo>
                    <a:pt x="1846997" y="123350"/>
                  </a:lnTo>
                  <a:lnTo>
                    <a:pt x="1846563" y="123399"/>
                  </a:lnTo>
                  <a:close/>
                  <a:moveTo>
                    <a:pt x="1225962" y="139111"/>
                  </a:moveTo>
                  <a:lnTo>
                    <a:pt x="1248848" y="200174"/>
                  </a:lnTo>
                  <a:lnTo>
                    <a:pt x="1272166" y="191266"/>
                  </a:lnTo>
                  <a:cubicBezTo>
                    <a:pt x="1281666" y="188705"/>
                    <a:pt x="1291171" y="186295"/>
                    <a:pt x="1301252" y="186519"/>
                  </a:cubicBezTo>
                  <a:lnTo>
                    <a:pt x="1329017" y="250853"/>
                  </a:lnTo>
                  <a:cubicBezTo>
                    <a:pt x="1332480" y="249133"/>
                    <a:pt x="1336071" y="248987"/>
                    <a:pt x="1339683" y="248971"/>
                  </a:cubicBezTo>
                  <a:lnTo>
                    <a:pt x="1340429" y="251330"/>
                  </a:lnTo>
                  <a:lnTo>
                    <a:pt x="1340545" y="156882"/>
                  </a:lnTo>
                  <a:lnTo>
                    <a:pt x="1369100" y="149491"/>
                  </a:lnTo>
                  <a:lnTo>
                    <a:pt x="1369753" y="149459"/>
                  </a:lnTo>
                  <a:lnTo>
                    <a:pt x="1373138" y="107577"/>
                  </a:lnTo>
                  <a:lnTo>
                    <a:pt x="1397129" y="104851"/>
                  </a:lnTo>
                  <a:lnTo>
                    <a:pt x="1414002" y="198706"/>
                  </a:lnTo>
                  <a:lnTo>
                    <a:pt x="1425058" y="234922"/>
                  </a:lnTo>
                  <a:lnTo>
                    <a:pt x="1426132" y="234860"/>
                  </a:lnTo>
                  <a:lnTo>
                    <a:pt x="1432170" y="165150"/>
                  </a:lnTo>
                  <a:cubicBezTo>
                    <a:pt x="1451462" y="160257"/>
                    <a:pt x="1470997" y="158971"/>
                    <a:pt x="1490538" y="160309"/>
                  </a:cubicBezTo>
                  <a:lnTo>
                    <a:pt x="1506240" y="232904"/>
                  </a:lnTo>
                  <a:lnTo>
                    <a:pt x="1539782" y="96476"/>
                  </a:lnTo>
                  <a:lnTo>
                    <a:pt x="1564293" y="96096"/>
                  </a:lnTo>
                  <a:lnTo>
                    <a:pt x="1564677" y="142650"/>
                  </a:lnTo>
                  <a:cubicBezTo>
                    <a:pt x="1573126" y="140857"/>
                    <a:pt x="1581404" y="141901"/>
                    <a:pt x="1589634" y="143423"/>
                  </a:cubicBezTo>
                  <a:lnTo>
                    <a:pt x="1599318" y="236760"/>
                  </a:lnTo>
                  <a:lnTo>
                    <a:pt x="1602781" y="236839"/>
                  </a:lnTo>
                  <a:lnTo>
                    <a:pt x="1623263" y="165770"/>
                  </a:lnTo>
                  <a:lnTo>
                    <a:pt x="1680494" y="172494"/>
                  </a:lnTo>
                  <a:lnTo>
                    <a:pt x="1706542" y="111040"/>
                  </a:lnTo>
                  <a:lnTo>
                    <a:pt x="1727892" y="114868"/>
                  </a:lnTo>
                  <a:lnTo>
                    <a:pt x="1719760" y="167143"/>
                  </a:lnTo>
                  <a:lnTo>
                    <a:pt x="1721032" y="164032"/>
                  </a:lnTo>
                  <a:cubicBezTo>
                    <a:pt x="1740829" y="165378"/>
                    <a:pt x="1759828" y="170217"/>
                    <a:pt x="1778104" y="177500"/>
                  </a:cubicBezTo>
                  <a:lnTo>
                    <a:pt x="1769131" y="277720"/>
                  </a:lnTo>
                  <a:lnTo>
                    <a:pt x="1772220" y="278721"/>
                  </a:lnTo>
                  <a:lnTo>
                    <a:pt x="1810579" y="204174"/>
                  </a:lnTo>
                  <a:lnTo>
                    <a:pt x="1835884" y="212649"/>
                  </a:lnTo>
                  <a:lnTo>
                    <a:pt x="1874470" y="151684"/>
                  </a:lnTo>
                  <a:lnTo>
                    <a:pt x="1888560" y="157116"/>
                  </a:lnTo>
                  <a:lnTo>
                    <a:pt x="1865715" y="227477"/>
                  </a:lnTo>
                  <a:lnTo>
                    <a:pt x="1873228" y="269269"/>
                  </a:lnTo>
                  <a:lnTo>
                    <a:pt x="1903142" y="223842"/>
                  </a:lnTo>
                  <a:cubicBezTo>
                    <a:pt x="1922187" y="229334"/>
                    <a:pt x="1939910" y="237867"/>
                    <a:pt x="1956399" y="248818"/>
                  </a:cubicBezTo>
                  <a:lnTo>
                    <a:pt x="1950581" y="268865"/>
                  </a:lnTo>
                  <a:cubicBezTo>
                    <a:pt x="1952578" y="268131"/>
                    <a:pt x="1954542" y="268239"/>
                    <a:pt x="1956507" y="268374"/>
                  </a:cubicBezTo>
                  <a:lnTo>
                    <a:pt x="1964799" y="306713"/>
                  </a:lnTo>
                  <a:lnTo>
                    <a:pt x="1986951" y="278788"/>
                  </a:lnTo>
                  <a:lnTo>
                    <a:pt x="1987427" y="279067"/>
                  </a:lnTo>
                  <a:lnTo>
                    <a:pt x="2005750" y="204541"/>
                  </a:lnTo>
                  <a:lnTo>
                    <a:pt x="2030261" y="204162"/>
                  </a:lnTo>
                  <a:lnTo>
                    <a:pt x="2030531" y="236850"/>
                  </a:lnTo>
                  <a:lnTo>
                    <a:pt x="2041617" y="224597"/>
                  </a:lnTo>
                  <a:lnTo>
                    <a:pt x="2046065" y="226819"/>
                  </a:lnTo>
                  <a:lnTo>
                    <a:pt x="2033731" y="250811"/>
                  </a:lnTo>
                  <a:cubicBezTo>
                    <a:pt x="2041058" y="249177"/>
                    <a:pt x="2048349" y="250147"/>
                    <a:pt x="2055602" y="251488"/>
                  </a:cubicBezTo>
                  <a:lnTo>
                    <a:pt x="2063319" y="325858"/>
                  </a:lnTo>
                  <a:lnTo>
                    <a:pt x="2070435" y="318641"/>
                  </a:lnTo>
                  <a:lnTo>
                    <a:pt x="2075270" y="322282"/>
                  </a:lnTo>
                  <a:lnTo>
                    <a:pt x="2089232" y="273836"/>
                  </a:lnTo>
                  <a:lnTo>
                    <a:pt x="2146462" y="280560"/>
                  </a:lnTo>
                  <a:lnTo>
                    <a:pt x="2172511" y="219105"/>
                  </a:lnTo>
                  <a:lnTo>
                    <a:pt x="2193860" y="222933"/>
                  </a:lnTo>
                  <a:lnTo>
                    <a:pt x="2185728" y="275208"/>
                  </a:lnTo>
                  <a:lnTo>
                    <a:pt x="2187000" y="272097"/>
                  </a:lnTo>
                  <a:cubicBezTo>
                    <a:pt x="2206797" y="273443"/>
                    <a:pt x="2225797" y="278282"/>
                    <a:pt x="2244072" y="285566"/>
                  </a:cubicBezTo>
                  <a:lnTo>
                    <a:pt x="2235100" y="385786"/>
                  </a:lnTo>
                  <a:lnTo>
                    <a:pt x="2238189" y="386786"/>
                  </a:lnTo>
                  <a:lnTo>
                    <a:pt x="2276547" y="312239"/>
                  </a:lnTo>
                  <a:lnTo>
                    <a:pt x="2301852" y="320715"/>
                  </a:lnTo>
                  <a:lnTo>
                    <a:pt x="2340439" y="259749"/>
                  </a:lnTo>
                  <a:lnTo>
                    <a:pt x="2354528" y="265181"/>
                  </a:lnTo>
                  <a:lnTo>
                    <a:pt x="2330856" y="338089"/>
                  </a:lnTo>
                  <a:lnTo>
                    <a:pt x="2318295" y="409076"/>
                  </a:lnTo>
                  <a:lnTo>
                    <a:pt x="2369111" y="331907"/>
                  </a:lnTo>
                  <a:cubicBezTo>
                    <a:pt x="2388156" y="337399"/>
                    <a:pt x="2405878" y="345932"/>
                    <a:pt x="2422367" y="356883"/>
                  </a:cubicBezTo>
                  <a:lnTo>
                    <a:pt x="2393373" y="456800"/>
                  </a:lnTo>
                  <a:lnTo>
                    <a:pt x="2394632" y="457517"/>
                  </a:lnTo>
                  <a:lnTo>
                    <a:pt x="2412743" y="437499"/>
                  </a:lnTo>
                  <a:lnTo>
                    <a:pt x="2452920" y="386853"/>
                  </a:lnTo>
                  <a:lnTo>
                    <a:pt x="2456604" y="389015"/>
                  </a:lnTo>
                  <a:lnTo>
                    <a:pt x="2507585" y="332662"/>
                  </a:lnTo>
                  <a:lnTo>
                    <a:pt x="2512034" y="334884"/>
                  </a:lnTo>
                  <a:lnTo>
                    <a:pt x="2477813" y="401449"/>
                  </a:lnTo>
                  <a:cubicBezTo>
                    <a:pt x="2487538" y="404530"/>
                    <a:pt x="2495774" y="410221"/>
                    <a:pt x="2503608" y="416573"/>
                  </a:cubicBezTo>
                  <a:lnTo>
                    <a:pt x="2475931" y="488040"/>
                  </a:lnTo>
                  <a:lnTo>
                    <a:pt x="2536403" y="426706"/>
                  </a:lnTo>
                  <a:cubicBezTo>
                    <a:pt x="2553861" y="436111"/>
                    <a:pt x="2569633" y="447990"/>
                    <a:pt x="2583582" y="462235"/>
                  </a:cubicBezTo>
                  <a:lnTo>
                    <a:pt x="2576238" y="476466"/>
                  </a:lnTo>
                  <a:lnTo>
                    <a:pt x="2578658" y="474185"/>
                  </a:lnTo>
                  <a:lnTo>
                    <a:pt x="2553539" y="520447"/>
                  </a:lnTo>
                  <a:lnTo>
                    <a:pt x="2543325" y="540239"/>
                  </a:lnTo>
                  <a:lnTo>
                    <a:pt x="2644148" y="463176"/>
                  </a:lnTo>
                  <a:lnTo>
                    <a:pt x="2616980" y="499570"/>
                  </a:lnTo>
                  <a:cubicBezTo>
                    <a:pt x="2631580" y="508913"/>
                    <a:pt x="2644292" y="520671"/>
                    <a:pt x="2655295" y="534315"/>
                  </a:cubicBezTo>
                  <a:lnTo>
                    <a:pt x="2614328" y="599021"/>
                  </a:lnTo>
                  <a:lnTo>
                    <a:pt x="2682571" y="552830"/>
                  </a:lnTo>
                  <a:cubicBezTo>
                    <a:pt x="2697686" y="565684"/>
                    <a:pt x="2710894" y="580442"/>
                    <a:pt x="2721643" y="597384"/>
                  </a:cubicBezTo>
                  <a:lnTo>
                    <a:pt x="2685659" y="642646"/>
                  </a:lnTo>
                  <a:lnTo>
                    <a:pt x="2754895" y="598796"/>
                  </a:lnTo>
                  <a:lnTo>
                    <a:pt x="2709947" y="651476"/>
                  </a:lnTo>
                  <a:lnTo>
                    <a:pt x="2723727" y="644737"/>
                  </a:lnTo>
                  <a:lnTo>
                    <a:pt x="2746618" y="632033"/>
                  </a:lnTo>
                  <a:cubicBezTo>
                    <a:pt x="2760429" y="646115"/>
                    <a:pt x="2772324" y="661837"/>
                    <a:pt x="2781395" y="679682"/>
                  </a:cubicBezTo>
                  <a:lnTo>
                    <a:pt x="2726939" y="736953"/>
                  </a:lnTo>
                  <a:lnTo>
                    <a:pt x="2801849" y="705608"/>
                  </a:lnTo>
                  <a:cubicBezTo>
                    <a:pt x="2814053" y="721277"/>
                    <a:pt x="2824173" y="738370"/>
                    <a:pt x="2831256" y="757265"/>
                  </a:cubicBezTo>
                  <a:lnTo>
                    <a:pt x="2784152" y="797137"/>
                  </a:lnTo>
                  <a:lnTo>
                    <a:pt x="2899527" y="750634"/>
                  </a:lnTo>
                  <a:lnTo>
                    <a:pt x="2840327" y="797257"/>
                  </a:lnTo>
                  <a:lnTo>
                    <a:pt x="2852104" y="793502"/>
                  </a:lnTo>
                  <a:cubicBezTo>
                    <a:pt x="2862970" y="809997"/>
                    <a:pt x="2871587" y="827791"/>
                    <a:pt x="2876991" y="847160"/>
                  </a:cubicBezTo>
                  <a:lnTo>
                    <a:pt x="2808687" y="895295"/>
                  </a:lnTo>
                  <a:lnTo>
                    <a:pt x="2889212" y="879250"/>
                  </a:lnTo>
                  <a:cubicBezTo>
                    <a:pt x="2898225" y="896997"/>
                    <a:pt x="2904863" y="915790"/>
                    <a:pt x="2908131" y="935795"/>
                  </a:cubicBezTo>
                  <a:lnTo>
                    <a:pt x="2881583" y="950450"/>
                  </a:lnTo>
                  <a:lnTo>
                    <a:pt x="3002766" y="924767"/>
                  </a:lnTo>
                  <a:lnTo>
                    <a:pt x="3003128" y="925889"/>
                  </a:lnTo>
                  <a:lnTo>
                    <a:pt x="2910418" y="974224"/>
                  </a:lnTo>
                  <a:lnTo>
                    <a:pt x="2923806" y="972743"/>
                  </a:lnTo>
                  <a:lnTo>
                    <a:pt x="2934207" y="1000642"/>
                  </a:lnTo>
                  <a:cubicBezTo>
                    <a:pt x="2936737" y="1010257"/>
                    <a:pt x="2939120" y="1019876"/>
                    <a:pt x="2938896" y="1030081"/>
                  </a:cubicBezTo>
                  <a:lnTo>
                    <a:pt x="2856438" y="1066541"/>
                  </a:lnTo>
                  <a:lnTo>
                    <a:pt x="2941047" y="1066825"/>
                  </a:lnTo>
                  <a:lnTo>
                    <a:pt x="2948361" y="1095935"/>
                  </a:lnTo>
                  <a:lnTo>
                    <a:pt x="2949371" y="1116623"/>
                  </a:lnTo>
                  <a:lnTo>
                    <a:pt x="3044279" y="1112952"/>
                  </a:lnTo>
                  <a:lnTo>
                    <a:pt x="3045083" y="1120612"/>
                  </a:lnTo>
                  <a:lnTo>
                    <a:pt x="2921606" y="1159184"/>
                  </a:lnTo>
                  <a:lnTo>
                    <a:pt x="2960009" y="1162594"/>
                  </a:lnTo>
                  <a:cubicBezTo>
                    <a:pt x="2964842" y="1182120"/>
                    <a:pt x="2966114" y="1201893"/>
                    <a:pt x="2964792" y="1221673"/>
                  </a:cubicBezTo>
                  <a:lnTo>
                    <a:pt x="2868869" y="1242926"/>
                  </a:lnTo>
                  <a:lnTo>
                    <a:pt x="2956427" y="1260969"/>
                  </a:lnTo>
                  <a:lnTo>
                    <a:pt x="2955647" y="1288916"/>
                  </a:lnTo>
                  <a:lnTo>
                    <a:pt x="3050213" y="1301353"/>
                  </a:lnTo>
                  <a:lnTo>
                    <a:pt x="3049002" y="1313432"/>
                  </a:lnTo>
                  <a:lnTo>
                    <a:pt x="2887238" y="1334709"/>
                  </a:lnTo>
                  <a:lnTo>
                    <a:pt x="2959397" y="1356015"/>
                  </a:lnTo>
                  <a:cubicBezTo>
                    <a:pt x="2960298" y="1376063"/>
                    <a:pt x="2957708" y="1395691"/>
                    <a:pt x="2952650" y="1414859"/>
                  </a:cubicBezTo>
                  <a:lnTo>
                    <a:pt x="2846533" y="1416917"/>
                  </a:lnTo>
                  <a:lnTo>
                    <a:pt x="2934807" y="1454487"/>
                  </a:lnTo>
                  <a:lnTo>
                    <a:pt x="2933735" y="1459232"/>
                  </a:lnTo>
                  <a:lnTo>
                    <a:pt x="3021543" y="1486661"/>
                  </a:lnTo>
                  <a:cubicBezTo>
                    <a:pt x="3020409" y="1491388"/>
                    <a:pt x="3019182" y="1496089"/>
                    <a:pt x="3017376" y="1500634"/>
                  </a:cubicBezTo>
                  <a:lnTo>
                    <a:pt x="2925205" y="1497068"/>
                  </a:lnTo>
                  <a:cubicBezTo>
                    <a:pt x="2925321" y="1502645"/>
                    <a:pt x="2923597" y="1507654"/>
                    <a:pt x="2921700" y="1512613"/>
                  </a:cubicBezTo>
                  <a:lnTo>
                    <a:pt x="2845042" y="1505327"/>
                  </a:lnTo>
                  <a:lnTo>
                    <a:pt x="2921456" y="1545613"/>
                  </a:lnTo>
                  <a:cubicBezTo>
                    <a:pt x="2918230" y="1565358"/>
                    <a:pt x="2911895" y="1584104"/>
                    <a:pt x="2903060" y="1601877"/>
                  </a:cubicBezTo>
                  <a:lnTo>
                    <a:pt x="2801058" y="1583387"/>
                  </a:lnTo>
                  <a:lnTo>
                    <a:pt x="2957940" y="1665179"/>
                  </a:lnTo>
                  <a:cubicBezTo>
                    <a:pt x="2956385" y="1670009"/>
                    <a:pt x="2954251" y="1674575"/>
                    <a:pt x="2952058" y="1679113"/>
                  </a:cubicBezTo>
                  <a:lnTo>
                    <a:pt x="2866952" y="1661076"/>
                  </a:lnTo>
                  <a:cubicBezTo>
                    <a:pt x="2864287" y="1673135"/>
                    <a:pt x="2858624" y="1683870"/>
                    <a:pt x="2852069" y="1694131"/>
                  </a:cubicBezTo>
                  <a:lnTo>
                    <a:pt x="2786289" y="1674188"/>
                  </a:lnTo>
                  <a:lnTo>
                    <a:pt x="2847739" y="1724133"/>
                  </a:lnTo>
                  <a:lnTo>
                    <a:pt x="2840176" y="1737347"/>
                  </a:lnTo>
                  <a:lnTo>
                    <a:pt x="2871874" y="1736121"/>
                  </a:lnTo>
                  <a:lnTo>
                    <a:pt x="2872678" y="1743781"/>
                  </a:lnTo>
                  <a:lnTo>
                    <a:pt x="2828617" y="1757545"/>
                  </a:lnTo>
                  <a:cubicBezTo>
                    <a:pt x="2826646" y="1764416"/>
                    <a:pt x="2822663" y="1770021"/>
                    <a:pt x="2818377" y="1775437"/>
                  </a:cubicBezTo>
                  <a:lnTo>
                    <a:pt x="2797657" y="1767216"/>
                  </a:lnTo>
                  <a:lnTo>
                    <a:pt x="2782611" y="1771916"/>
                  </a:lnTo>
                  <a:lnTo>
                    <a:pt x="2860866" y="1833544"/>
                  </a:lnTo>
                  <a:lnTo>
                    <a:pt x="2853068" y="1845266"/>
                  </a:lnTo>
                  <a:lnTo>
                    <a:pt x="2790375" y="1819999"/>
                  </a:lnTo>
                  <a:cubicBezTo>
                    <a:pt x="2793040" y="1828189"/>
                    <a:pt x="2792943" y="1836515"/>
                    <a:pt x="2792387" y="1844843"/>
                  </a:cubicBezTo>
                  <a:lnTo>
                    <a:pt x="2752212" y="1853743"/>
                  </a:lnTo>
                  <a:cubicBezTo>
                    <a:pt x="2751525" y="1855575"/>
                    <a:pt x="2750272" y="1856884"/>
                    <a:pt x="2749000" y="1858177"/>
                  </a:cubicBezTo>
                  <a:lnTo>
                    <a:pt x="2744095" y="1855542"/>
                  </a:lnTo>
                  <a:lnTo>
                    <a:pt x="2721078" y="1860641"/>
                  </a:lnTo>
                  <a:lnTo>
                    <a:pt x="2731596" y="1873334"/>
                  </a:lnTo>
                  <a:lnTo>
                    <a:pt x="2784021" y="1884138"/>
                  </a:lnTo>
                  <a:lnTo>
                    <a:pt x="2783241" y="1912085"/>
                  </a:lnTo>
                  <a:lnTo>
                    <a:pt x="2877807" y="1924522"/>
                  </a:lnTo>
                  <a:lnTo>
                    <a:pt x="2876596" y="1936601"/>
                  </a:lnTo>
                  <a:lnTo>
                    <a:pt x="2714833" y="1957878"/>
                  </a:lnTo>
                  <a:lnTo>
                    <a:pt x="2786992" y="1979184"/>
                  </a:lnTo>
                  <a:cubicBezTo>
                    <a:pt x="2787892" y="1999232"/>
                    <a:pt x="2785303" y="2018860"/>
                    <a:pt x="2780245" y="2038028"/>
                  </a:cubicBezTo>
                  <a:lnTo>
                    <a:pt x="2674128" y="2040086"/>
                  </a:lnTo>
                  <a:lnTo>
                    <a:pt x="2762401" y="2077656"/>
                  </a:lnTo>
                  <a:lnTo>
                    <a:pt x="2761329" y="2082402"/>
                  </a:lnTo>
                  <a:lnTo>
                    <a:pt x="2849137" y="2109830"/>
                  </a:lnTo>
                  <a:cubicBezTo>
                    <a:pt x="2848004" y="2114557"/>
                    <a:pt x="2846777" y="2119259"/>
                    <a:pt x="2844970" y="2123803"/>
                  </a:cubicBezTo>
                  <a:lnTo>
                    <a:pt x="2752799" y="2120237"/>
                  </a:lnTo>
                  <a:cubicBezTo>
                    <a:pt x="2752916" y="2125815"/>
                    <a:pt x="2751191" y="2130823"/>
                    <a:pt x="2749295" y="2135782"/>
                  </a:cubicBezTo>
                  <a:lnTo>
                    <a:pt x="2672637" y="2128496"/>
                  </a:lnTo>
                  <a:lnTo>
                    <a:pt x="2749050" y="2168782"/>
                  </a:lnTo>
                  <a:cubicBezTo>
                    <a:pt x="2745824" y="2188527"/>
                    <a:pt x="2739489" y="2207273"/>
                    <a:pt x="2730655" y="2225046"/>
                  </a:cubicBezTo>
                  <a:lnTo>
                    <a:pt x="2628653" y="2206556"/>
                  </a:lnTo>
                  <a:lnTo>
                    <a:pt x="2785535" y="2288348"/>
                  </a:lnTo>
                  <a:cubicBezTo>
                    <a:pt x="2783980" y="2293179"/>
                    <a:pt x="2781845" y="2297744"/>
                    <a:pt x="2779653" y="2302282"/>
                  </a:cubicBezTo>
                  <a:lnTo>
                    <a:pt x="2694546" y="2284245"/>
                  </a:lnTo>
                  <a:cubicBezTo>
                    <a:pt x="2691881" y="2296304"/>
                    <a:pt x="2686218" y="2307039"/>
                    <a:pt x="2679664" y="2317300"/>
                  </a:cubicBezTo>
                  <a:lnTo>
                    <a:pt x="2613883" y="2297357"/>
                  </a:lnTo>
                  <a:lnTo>
                    <a:pt x="2675333" y="2347302"/>
                  </a:lnTo>
                  <a:cubicBezTo>
                    <a:pt x="2668116" y="2365878"/>
                    <a:pt x="2658301" y="2383028"/>
                    <a:pt x="2645972" y="2398606"/>
                  </a:cubicBezTo>
                  <a:lnTo>
                    <a:pt x="2582902" y="2373583"/>
                  </a:lnTo>
                  <a:lnTo>
                    <a:pt x="2688461" y="2456713"/>
                  </a:lnTo>
                  <a:lnTo>
                    <a:pt x="2680662" y="2468436"/>
                  </a:lnTo>
                  <a:lnTo>
                    <a:pt x="2607354" y="2438890"/>
                  </a:lnTo>
                  <a:cubicBezTo>
                    <a:pt x="2599500" y="2454739"/>
                    <a:pt x="2588961" y="2468775"/>
                    <a:pt x="2576594" y="2481346"/>
                  </a:cubicBezTo>
                  <a:lnTo>
                    <a:pt x="2522585" y="2452328"/>
                  </a:lnTo>
                  <a:lnTo>
                    <a:pt x="2568717" y="2507999"/>
                  </a:lnTo>
                  <a:cubicBezTo>
                    <a:pt x="2557876" y="2524598"/>
                    <a:pt x="2544963" y="2539487"/>
                    <a:pt x="2529647" y="2552143"/>
                  </a:cubicBezTo>
                  <a:lnTo>
                    <a:pt x="2482021" y="2521250"/>
                  </a:lnTo>
                  <a:lnTo>
                    <a:pt x="2557607" y="2609838"/>
                  </a:lnTo>
                  <a:lnTo>
                    <a:pt x="2549483" y="2618095"/>
                  </a:lnTo>
                  <a:lnTo>
                    <a:pt x="2484603" y="2577004"/>
                  </a:lnTo>
                  <a:lnTo>
                    <a:pt x="2487879" y="2582020"/>
                  </a:lnTo>
                  <a:cubicBezTo>
                    <a:pt x="2475298" y="2597395"/>
                    <a:pt x="2460838" y="2610824"/>
                    <a:pt x="2444232" y="2621743"/>
                  </a:cubicBezTo>
                  <a:lnTo>
                    <a:pt x="2401704" y="2586613"/>
                  </a:lnTo>
                  <a:lnTo>
                    <a:pt x="2433103" y="2644579"/>
                  </a:lnTo>
                  <a:cubicBezTo>
                    <a:pt x="2419191" y="2658556"/>
                    <a:pt x="2403661" y="2670595"/>
                    <a:pt x="2386029" y="2679777"/>
                  </a:cubicBezTo>
                  <a:lnTo>
                    <a:pt x="2334402" y="2629482"/>
                  </a:lnTo>
                  <a:lnTo>
                    <a:pt x="2338323" y="2636976"/>
                  </a:lnTo>
                  <a:lnTo>
                    <a:pt x="2337745" y="2637439"/>
                  </a:lnTo>
                  <a:lnTo>
                    <a:pt x="2393775" y="2740630"/>
                  </a:lnTo>
                  <a:lnTo>
                    <a:pt x="2386890" y="2745360"/>
                  </a:lnTo>
                  <a:lnTo>
                    <a:pt x="2335695" y="2697106"/>
                  </a:lnTo>
                  <a:lnTo>
                    <a:pt x="2338179" y="2703243"/>
                  </a:lnTo>
                  <a:cubicBezTo>
                    <a:pt x="2322825" y="2715648"/>
                    <a:pt x="2306071" y="2725923"/>
                    <a:pt x="2287542" y="2733102"/>
                  </a:cubicBezTo>
                  <a:lnTo>
                    <a:pt x="2255786" y="2694184"/>
                  </a:lnTo>
                  <a:lnTo>
                    <a:pt x="2273578" y="2751348"/>
                  </a:lnTo>
                  <a:cubicBezTo>
                    <a:pt x="2257284" y="2762347"/>
                    <a:pt x="2239706" y="2771069"/>
                    <a:pt x="2220563" y="2776538"/>
                  </a:cubicBezTo>
                  <a:lnTo>
                    <a:pt x="2182807" y="2721645"/>
                  </a:lnTo>
                  <a:lnTo>
                    <a:pt x="2188604" y="2741189"/>
                  </a:lnTo>
                  <a:lnTo>
                    <a:pt x="2174400" y="2748379"/>
                  </a:lnTo>
                  <a:lnTo>
                    <a:pt x="2200709" y="2840528"/>
                  </a:lnTo>
                  <a:lnTo>
                    <a:pt x="2195694" y="2842693"/>
                  </a:lnTo>
                  <a:lnTo>
                    <a:pt x="2161568" y="2794104"/>
                  </a:lnTo>
                  <a:cubicBezTo>
                    <a:pt x="2146327" y="2802537"/>
                    <a:pt x="2129873" y="2808150"/>
                    <a:pt x="2112478" y="2811068"/>
                  </a:cubicBezTo>
                  <a:lnTo>
                    <a:pt x="2097287" y="2782574"/>
                  </a:lnTo>
                  <a:lnTo>
                    <a:pt x="2092246" y="2784572"/>
                  </a:lnTo>
                  <a:lnTo>
                    <a:pt x="2096495" y="2823924"/>
                  </a:lnTo>
                  <a:lnTo>
                    <a:pt x="2068930" y="2834452"/>
                  </a:lnTo>
                  <a:cubicBezTo>
                    <a:pt x="2059431" y="2837012"/>
                    <a:pt x="2049929" y="2839424"/>
                    <a:pt x="2039845" y="2839198"/>
                  </a:cubicBezTo>
                  <a:lnTo>
                    <a:pt x="2020838" y="2795155"/>
                  </a:lnTo>
                  <a:lnTo>
                    <a:pt x="2022622" y="2813451"/>
                  </a:lnTo>
                  <a:lnTo>
                    <a:pt x="1983971" y="2823784"/>
                  </a:lnTo>
                  <a:lnTo>
                    <a:pt x="1983944" y="2844337"/>
                  </a:lnTo>
                  <a:lnTo>
                    <a:pt x="1983436" y="2844468"/>
                  </a:lnTo>
                  <a:lnTo>
                    <a:pt x="1986423" y="2901754"/>
                  </a:lnTo>
                  <a:lnTo>
                    <a:pt x="1982543" y="2902587"/>
                  </a:lnTo>
                  <a:lnTo>
                    <a:pt x="1960575" y="2850387"/>
                  </a:lnTo>
                  <a:lnTo>
                    <a:pt x="1955389" y="2851730"/>
                  </a:lnTo>
                  <a:lnTo>
                    <a:pt x="1953556" y="2851819"/>
                  </a:lnTo>
                  <a:lnTo>
                    <a:pt x="1957064" y="2893159"/>
                  </a:lnTo>
                  <a:lnTo>
                    <a:pt x="1941783" y="2852392"/>
                  </a:lnTo>
                  <a:cubicBezTo>
                    <a:pt x="1936612" y="2853859"/>
                    <a:pt x="1931322" y="2853900"/>
                    <a:pt x="1925948" y="2853161"/>
                  </a:cubicBezTo>
                  <a:lnTo>
                    <a:pt x="1921828" y="2839662"/>
                  </a:lnTo>
                  <a:lnTo>
                    <a:pt x="1910568" y="2841649"/>
                  </a:lnTo>
                  <a:lnTo>
                    <a:pt x="1908930" y="2860568"/>
                  </a:lnTo>
                  <a:cubicBezTo>
                    <a:pt x="1889637" y="2865460"/>
                    <a:pt x="1870101" y="2866744"/>
                    <a:pt x="1850560" y="2865411"/>
                  </a:cubicBezTo>
                  <a:lnTo>
                    <a:pt x="1846963" y="2848773"/>
                  </a:lnTo>
                  <a:lnTo>
                    <a:pt x="1846799" y="2850542"/>
                  </a:lnTo>
                  <a:lnTo>
                    <a:pt x="1794620" y="2853571"/>
                  </a:lnTo>
                  <a:lnTo>
                    <a:pt x="1793432" y="2859611"/>
                  </a:lnTo>
                  <a:lnTo>
                    <a:pt x="1783509" y="2859304"/>
                  </a:lnTo>
                  <a:lnTo>
                    <a:pt x="1778684" y="2918996"/>
                  </a:lnTo>
                  <a:lnTo>
                    <a:pt x="1770850" y="2919118"/>
                  </a:lnTo>
                  <a:lnTo>
                    <a:pt x="1766646" y="2895724"/>
                  </a:lnTo>
                  <a:lnTo>
                    <a:pt x="1762477" y="2919247"/>
                  </a:lnTo>
                  <a:lnTo>
                    <a:pt x="1757801" y="2919320"/>
                  </a:lnTo>
                  <a:lnTo>
                    <a:pt x="1747230" y="2859660"/>
                  </a:lnTo>
                  <a:lnTo>
                    <a:pt x="1728164" y="2861451"/>
                  </a:lnTo>
                  <a:cubicBezTo>
                    <a:pt x="1719040" y="2861349"/>
                    <a:pt x="1709955" y="2861109"/>
                    <a:pt x="1701047" y="2858282"/>
                  </a:cubicBezTo>
                  <a:lnTo>
                    <a:pt x="1701011" y="2857972"/>
                  </a:lnTo>
                  <a:cubicBezTo>
                    <a:pt x="1686954" y="2859152"/>
                    <a:pt x="1673212" y="2856771"/>
                    <a:pt x="1659698" y="2853118"/>
                  </a:cubicBezTo>
                  <a:lnTo>
                    <a:pt x="1659653" y="2850674"/>
                  </a:lnTo>
                  <a:lnTo>
                    <a:pt x="1640667" y="2850239"/>
                  </a:lnTo>
                  <a:lnTo>
                    <a:pt x="1622219" y="2845877"/>
                  </a:lnTo>
                  <a:lnTo>
                    <a:pt x="1608138" y="2903150"/>
                  </a:lnTo>
                  <a:lnTo>
                    <a:pt x="1592965" y="2900429"/>
                  </a:lnTo>
                  <a:lnTo>
                    <a:pt x="1592423" y="2834585"/>
                  </a:lnTo>
                  <a:lnTo>
                    <a:pt x="1583368" y="2832449"/>
                  </a:lnTo>
                  <a:lnTo>
                    <a:pt x="1578996" y="2844028"/>
                  </a:lnTo>
                  <a:lnTo>
                    <a:pt x="1563661" y="2840949"/>
                  </a:lnTo>
                  <a:lnTo>
                    <a:pt x="1542689" y="2890787"/>
                  </a:lnTo>
                  <a:lnTo>
                    <a:pt x="1534533" y="2888503"/>
                  </a:lnTo>
                  <a:lnTo>
                    <a:pt x="1537287" y="2835652"/>
                  </a:lnTo>
                  <a:cubicBezTo>
                    <a:pt x="1533154" y="2835943"/>
                    <a:pt x="1529465" y="2834701"/>
                    <a:pt x="1525810" y="2833348"/>
                  </a:cubicBezTo>
                  <a:lnTo>
                    <a:pt x="1526752" y="2820284"/>
                  </a:lnTo>
                  <a:lnTo>
                    <a:pt x="1496247" y="2810065"/>
                  </a:lnTo>
                  <a:lnTo>
                    <a:pt x="1493510" y="2815454"/>
                  </a:lnTo>
                  <a:lnTo>
                    <a:pt x="1469161" y="2807560"/>
                  </a:lnTo>
                  <a:lnTo>
                    <a:pt x="1445594" y="2863162"/>
                  </a:lnTo>
                  <a:lnTo>
                    <a:pt x="1427783" y="2856294"/>
                  </a:lnTo>
                  <a:lnTo>
                    <a:pt x="1440599" y="2773895"/>
                  </a:lnTo>
                  <a:cubicBezTo>
                    <a:pt x="1436377" y="2776837"/>
                    <a:pt x="1431627" y="2777853"/>
                    <a:pt x="1426804" y="2778662"/>
                  </a:cubicBezTo>
                  <a:lnTo>
                    <a:pt x="1423985" y="2773375"/>
                  </a:lnTo>
                  <a:lnTo>
                    <a:pt x="1421347" y="2777382"/>
                  </a:lnTo>
                  <a:lnTo>
                    <a:pt x="1419751" y="2776634"/>
                  </a:lnTo>
                  <a:lnTo>
                    <a:pt x="1410794" y="2791265"/>
                  </a:lnTo>
                  <a:lnTo>
                    <a:pt x="1410821" y="2791518"/>
                  </a:lnTo>
                  <a:lnTo>
                    <a:pt x="1410583" y="2791608"/>
                  </a:lnTo>
                  <a:lnTo>
                    <a:pt x="1409206" y="2793859"/>
                  </a:lnTo>
                  <a:lnTo>
                    <a:pt x="1407079" y="2792947"/>
                  </a:lnTo>
                  <a:lnTo>
                    <a:pt x="1383256" y="2802046"/>
                  </a:lnTo>
                  <a:cubicBezTo>
                    <a:pt x="1373758" y="2804606"/>
                    <a:pt x="1364255" y="2807018"/>
                    <a:pt x="1354171" y="2806792"/>
                  </a:cubicBezTo>
                  <a:lnTo>
                    <a:pt x="1352503" y="2802925"/>
                  </a:lnTo>
                  <a:lnTo>
                    <a:pt x="1339957" y="2820788"/>
                  </a:lnTo>
                  <a:lnTo>
                    <a:pt x="1327034" y="2814336"/>
                  </a:lnTo>
                  <a:lnTo>
                    <a:pt x="1336505" y="2781164"/>
                  </a:lnTo>
                  <a:lnTo>
                    <a:pt x="1298297" y="2791378"/>
                  </a:lnTo>
                  <a:lnTo>
                    <a:pt x="1298270" y="2811931"/>
                  </a:lnTo>
                  <a:lnTo>
                    <a:pt x="1297762" y="2812063"/>
                  </a:lnTo>
                  <a:lnTo>
                    <a:pt x="1300749" y="2869348"/>
                  </a:lnTo>
                  <a:lnTo>
                    <a:pt x="1296869" y="2870181"/>
                  </a:lnTo>
                  <a:lnTo>
                    <a:pt x="1274901" y="2817981"/>
                  </a:lnTo>
                  <a:lnTo>
                    <a:pt x="1269715" y="2819324"/>
                  </a:lnTo>
                  <a:lnTo>
                    <a:pt x="1267882" y="2819413"/>
                  </a:lnTo>
                  <a:lnTo>
                    <a:pt x="1271390" y="2860753"/>
                  </a:lnTo>
                  <a:lnTo>
                    <a:pt x="1256110" y="2819986"/>
                  </a:lnTo>
                  <a:cubicBezTo>
                    <a:pt x="1250938" y="2821453"/>
                    <a:pt x="1245648" y="2821494"/>
                    <a:pt x="1240275" y="2820755"/>
                  </a:cubicBezTo>
                  <a:lnTo>
                    <a:pt x="1236155" y="2807256"/>
                  </a:lnTo>
                  <a:lnTo>
                    <a:pt x="1224895" y="2809243"/>
                  </a:lnTo>
                  <a:lnTo>
                    <a:pt x="1223256" y="2828162"/>
                  </a:lnTo>
                  <a:cubicBezTo>
                    <a:pt x="1203963" y="2833054"/>
                    <a:pt x="1184427" y="2834338"/>
                    <a:pt x="1164887" y="2833005"/>
                  </a:cubicBezTo>
                  <a:lnTo>
                    <a:pt x="1161289" y="2816367"/>
                  </a:lnTo>
                  <a:lnTo>
                    <a:pt x="1161125" y="2818136"/>
                  </a:lnTo>
                  <a:lnTo>
                    <a:pt x="1108947" y="2821165"/>
                  </a:lnTo>
                  <a:lnTo>
                    <a:pt x="1107759" y="2827205"/>
                  </a:lnTo>
                  <a:lnTo>
                    <a:pt x="1097835" y="2826898"/>
                  </a:lnTo>
                  <a:lnTo>
                    <a:pt x="1093011" y="2886590"/>
                  </a:lnTo>
                  <a:lnTo>
                    <a:pt x="1085176" y="2886712"/>
                  </a:lnTo>
                  <a:lnTo>
                    <a:pt x="1080972" y="2863318"/>
                  </a:lnTo>
                  <a:lnTo>
                    <a:pt x="1076803" y="2886841"/>
                  </a:lnTo>
                  <a:lnTo>
                    <a:pt x="1072128" y="2886914"/>
                  </a:lnTo>
                  <a:lnTo>
                    <a:pt x="1061556" y="2827254"/>
                  </a:lnTo>
                  <a:lnTo>
                    <a:pt x="1042490" y="2829045"/>
                  </a:lnTo>
                  <a:cubicBezTo>
                    <a:pt x="1033366" y="2828943"/>
                    <a:pt x="1024281" y="2828703"/>
                    <a:pt x="1015373" y="2825876"/>
                  </a:cubicBezTo>
                  <a:lnTo>
                    <a:pt x="1015337" y="2825566"/>
                  </a:lnTo>
                  <a:cubicBezTo>
                    <a:pt x="1001281" y="2826746"/>
                    <a:pt x="987538" y="2824365"/>
                    <a:pt x="974024" y="2820712"/>
                  </a:cubicBezTo>
                  <a:lnTo>
                    <a:pt x="973979" y="2818268"/>
                  </a:lnTo>
                  <a:lnTo>
                    <a:pt x="954993" y="2817832"/>
                  </a:lnTo>
                  <a:lnTo>
                    <a:pt x="936546" y="2813471"/>
                  </a:lnTo>
                  <a:lnTo>
                    <a:pt x="922465" y="2870744"/>
                  </a:lnTo>
                  <a:lnTo>
                    <a:pt x="907292" y="2868023"/>
                  </a:lnTo>
                  <a:lnTo>
                    <a:pt x="906749" y="2802179"/>
                  </a:lnTo>
                  <a:lnTo>
                    <a:pt x="897694" y="2800043"/>
                  </a:lnTo>
                  <a:lnTo>
                    <a:pt x="893323" y="2811622"/>
                  </a:lnTo>
                  <a:lnTo>
                    <a:pt x="877987" y="2808542"/>
                  </a:lnTo>
                  <a:lnTo>
                    <a:pt x="857015" y="2858381"/>
                  </a:lnTo>
                  <a:lnTo>
                    <a:pt x="848859" y="2856097"/>
                  </a:lnTo>
                  <a:lnTo>
                    <a:pt x="851613" y="2803246"/>
                  </a:lnTo>
                  <a:cubicBezTo>
                    <a:pt x="847480" y="2803537"/>
                    <a:pt x="843792" y="2802295"/>
                    <a:pt x="840137" y="2800942"/>
                  </a:cubicBezTo>
                  <a:lnTo>
                    <a:pt x="841078" y="2787878"/>
                  </a:lnTo>
                  <a:lnTo>
                    <a:pt x="810573" y="2777659"/>
                  </a:lnTo>
                  <a:lnTo>
                    <a:pt x="807836" y="2783048"/>
                  </a:lnTo>
                  <a:lnTo>
                    <a:pt x="783487" y="2775154"/>
                  </a:lnTo>
                  <a:lnTo>
                    <a:pt x="759920" y="2830757"/>
                  </a:lnTo>
                  <a:lnTo>
                    <a:pt x="742109" y="2823888"/>
                  </a:lnTo>
                  <a:lnTo>
                    <a:pt x="760169" y="2707775"/>
                  </a:lnTo>
                  <a:lnTo>
                    <a:pt x="735673" y="2744976"/>
                  </a:lnTo>
                  <a:lnTo>
                    <a:pt x="734078" y="2744228"/>
                  </a:lnTo>
                  <a:lnTo>
                    <a:pt x="723532" y="2761453"/>
                  </a:lnTo>
                  <a:lnTo>
                    <a:pt x="684845" y="2744868"/>
                  </a:lnTo>
                  <a:lnTo>
                    <a:pt x="654283" y="2788382"/>
                  </a:lnTo>
                  <a:lnTo>
                    <a:pt x="641361" y="2781930"/>
                  </a:lnTo>
                  <a:lnTo>
                    <a:pt x="661733" y="2710571"/>
                  </a:lnTo>
                  <a:lnTo>
                    <a:pt x="650654" y="2704074"/>
                  </a:lnTo>
                  <a:lnTo>
                    <a:pt x="643554" y="2713227"/>
                  </a:lnTo>
                  <a:lnTo>
                    <a:pt x="639670" y="2711011"/>
                  </a:lnTo>
                  <a:lnTo>
                    <a:pt x="605967" y="2764259"/>
                  </a:lnTo>
                  <a:lnTo>
                    <a:pt x="588499" y="2755537"/>
                  </a:lnTo>
                  <a:lnTo>
                    <a:pt x="608694" y="2693339"/>
                  </a:lnTo>
                  <a:cubicBezTo>
                    <a:pt x="603763" y="2692017"/>
                    <a:pt x="599819" y="2689122"/>
                    <a:pt x="595968" y="2686080"/>
                  </a:cubicBezTo>
                  <a:lnTo>
                    <a:pt x="622771" y="2616327"/>
                  </a:lnTo>
                  <a:lnTo>
                    <a:pt x="567035" y="2677387"/>
                  </a:lnTo>
                  <a:cubicBezTo>
                    <a:pt x="550547" y="2669310"/>
                    <a:pt x="535761" y="2658584"/>
                    <a:pt x="522496" y="2645775"/>
                  </a:cubicBezTo>
                  <a:lnTo>
                    <a:pt x="525396" y="2639723"/>
                  </a:lnTo>
                  <a:lnTo>
                    <a:pt x="477098" y="2685246"/>
                  </a:lnTo>
                  <a:lnTo>
                    <a:pt x="460295" y="2672351"/>
                  </a:lnTo>
                  <a:lnTo>
                    <a:pt x="460850" y="2671329"/>
                  </a:lnTo>
                  <a:lnTo>
                    <a:pt x="460078" y="2672184"/>
                  </a:lnTo>
                  <a:lnTo>
                    <a:pt x="446660" y="2661887"/>
                  </a:lnTo>
                  <a:lnTo>
                    <a:pt x="480089" y="2596861"/>
                  </a:lnTo>
                  <a:cubicBezTo>
                    <a:pt x="470201" y="2591278"/>
                    <a:pt x="462277" y="2583235"/>
                    <a:pt x="455005" y="2574480"/>
                  </a:cubicBezTo>
                  <a:lnTo>
                    <a:pt x="490035" y="2518138"/>
                  </a:lnTo>
                  <a:lnTo>
                    <a:pt x="429795" y="2562741"/>
                  </a:lnTo>
                  <a:cubicBezTo>
                    <a:pt x="415396" y="2551236"/>
                    <a:pt x="402938" y="2537668"/>
                    <a:pt x="392532" y="2522154"/>
                  </a:cubicBezTo>
                  <a:lnTo>
                    <a:pt x="398774" y="2513700"/>
                  </a:lnTo>
                  <a:lnTo>
                    <a:pt x="329916" y="2557310"/>
                  </a:lnTo>
                  <a:lnTo>
                    <a:pt x="311777" y="2536654"/>
                  </a:lnTo>
                  <a:lnTo>
                    <a:pt x="365716" y="2473436"/>
                  </a:lnTo>
                  <a:cubicBezTo>
                    <a:pt x="354487" y="2462796"/>
                    <a:pt x="345604" y="2450051"/>
                    <a:pt x="338293" y="2436122"/>
                  </a:cubicBezTo>
                  <a:lnTo>
                    <a:pt x="345137" y="2428737"/>
                  </a:lnTo>
                  <a:cubicBezTo>
                    <a:pt x="342691" y="2426832"/>
                    <a:pt x="341315" y="2424287"/>
                    <a:pt x="339999" y="2421696"/>
                  </a:cubicBezTo>
                  <a:lnTo>
                    <a:pt x="358280" y="2402470"/>
                  </a:lnTo>
                  <a:lnTo>
                    <a:pt x="316971" y="2421925"/>
                  </a:lnTo>
                  <a:lnTo>
                    <a:pt x="292247" y="2380281"/>
                  </a:lnTo>
                  <a:lnTo>
                    <a:pt x="214545" y="2411598"/>
                  </a:lnTo>
                  <a:cubicBezTo>
                    <a:pt x="208312" y="2402706"/>
                    <a:pt x="202521" y="2393507"/>
                    <a:pt x="197693" y="2383700"/>
                  </a:cubicBezTo>
                  <a:lnTo>
                    <a:pt x="272308" y="2324939"/>
                  </a:lnTo>
                  <a:cubicBezTo>
                    <a:pt x="262523" y="2310089"/>
                    <a:pt x="255084" y="2293892"/>
                    <a:pt x="250158" y="2276461"/>
                  </a:cubicBezTo>
                  <a:lnTo>
                    <a:pt x="253567" y="2273977"/>
                  </a:lnTo>
                  <a:lnTo>
                    <a:pt x="245746" y="2257111"/>
                  </a:lnTo>
                  <a:lnTo>
                    <a:pt x="233053" y="2260208"/>
                  </a:lnTo>
                  <a:lnTo>
                    <a:pt x="223974" y="2234052"/>
                  </a:lnTo>
                  <a:lnTo>
                    <a:pt x="131387" y="2253675"/>
                  </a:lnTo>
                  <a:lnTo>
                    <a:pt x="116783" y="2220632"/>
                  </a:lnTo>
                  <a:lnTo>
                    <a:pt x="158114" y="2199084"/>
                  </a:lnTo>
                  <a:lnTo>
                    <a:pt x="135613" y="2204600"/>
                  </a:lnTo>
                  <a:lnTo>
                    <a:pt x="203525" y="2161621"/>
                  </a:lnTo>
                  <a:cubicBezTo>
                    <a:pt x="199471" y="2155452"/>
                    <a:pt x="197841" y="2148349"/>
                    <a:pt x="196653" y="2141086"/>
                  </a:cubicBezTo>
                  <a:lnTo>
                    <a:pt x="202452" y="2137885"/>
                  </a:lnTo>
                  <a:lnTo>
                    <a:pt x="200236" y="2128340"/>
                  </a:lnTo>
                  <a:lnTo>
                    <a:pt x="197586" y="2128634"/>
                  </a:lnTo>
                  <a:lnTo>
                    <a:pt x="187186" y="2100735"/>
                  </a:lnTo>
                  <a:lnTo>
                    <a:pt x="184499" y="2083859"/>
                  </a:lnTo>
                  <a:lnTo>
                    <a:pt x="77106" y="2088012"/>
                  </a:lnTo>
                  <a:lnTo>
                    <a:pt x="69326" y="2051225"/>
                  </a:lnTo>
                  <a:lnTo>
                    <a:pt x="200722" y="2010179"/>
                  </a:lnTo>
                  <a:lnTo>
                    <a:pt x="163738" y="2010056"/>
                  </a:lnTo>
                  <a:lnTo>
                    <a:pt x="159316" y="1992453"/>
                  </a:lnTo>
                  <a:lnTo>
                    <a:pt x="107761" y="1993010"/>
                  </a:lnTo>
                  <a:lnTo>
                    <a:pt x="156129" y="1974865"/>
                  </a:lnTo>
                  <a:lnTo>
                    <a:pt x="154961" y="1950946"/>
                  </a:lnTo>
                  <a:lnTo>
                    <a:pt x="173093" y="1945233"/>
                  </a:lnTo>
                  <a:lnTo>
                    <a:pt x="172893" y="1939805"/>
                  </a:lnTo>
                  <a:lnTo>
                    <a:pt x="161387" y="1938784"/>
                  </a:lnTo>
                  <a:lnTo>
                    <a:pt x="160744" y="1930863"/>
                  </a:lnTo>
                  <a:lnTo>
                    <a:pt x="57379" y="1917268"/>
                  </a:lnTo>
                  <a:cubicBezTo>
                    <a:pt x="59042" y="1904899"/>
                    <a:pt x="58563" y="1891978"/>
                    <a:pt x="54829" y="1879221"/>
                  </a:cubicBezTo>
                  <a:lnTo>
                    <a:pt x="163944" y="1864869"/>
                  </a:lnTo>
                  <a:cubicBezTo>
                    <a:pt x="163725" y="1857479"/>
                    <a:pt x="164475" y="1850151"/>
                    <a:pt x="166706" y="1842903"/>
                  </a:cubicBezTo>
                  <a:lnTo>
                    <a:pt x="232313" y="1833211"/>
                  </a:lnTo>
                  <a:lnTo>
                    <a:pt x="148362" y="1815911"/>
                  </a:lnTo>
                  <a:lnTo>
                    <a:pt x="149294" y="1782384"/>
                  </a:lnTo>
                  <a:lnTo>
                    <a:pt x="115716" y="1774567"/>
                  </a:lnTo>
                  <a:lnTo>
                    <a:pt x="149349" y="1769926"/>
                  </a:lnTo>
                  <a:lnTo>
                    <a:pt x="56538" y="1740934"/>
                  </a:lnTo>
                  <a:lnTo>
                    <a:pt x="59891" y="1707474"/>
                  </a:lnTo>
                  <a:lnTo>
                    <a:pt x="165871" y="1711573"/>
                  </a:lnTo>
                  <a:cubicBezTo>
                    <a:pt x="164884" y="1702930"/>
                    <a:pt x="166589" y="1694683"/>
                    <a:pt x="168744" y="1686519"/>
                  </a:cubicBezTo>
                  <a:lnTo>
                    <a:pt x="188629" y="1686133"/>
                  </a:lnTo>
                  <a:cubicBezTo>
                    <a:pt x="188444" y="1676744"/>
                    <a:pt x="190980" y="1667966"/>
                    <a:pt x="194048" y="1659342"/>
                  </a:cubicBezTo>
                  <a:lnTo>
                    <a:pt x="266709" y="1663565"/>
                  </a:lnTo>
                  <a:lnTo>
                    <a:pt x="169979" y="1622395"/>
                  </a:lnTo>
                  <a:lnTo>
                    <a:pt x="173839" y="1605268"/>
                  </a:lnTo>
                  <a:lnTo>
                    <a:pt x="92905" y="1563071"/>
                  </a:lnTo>
                  <a:lnTo>
                    <a:pt x="101207" y="1536083"/>
                  </a:lnTo>
                  <a:lnTo>
                    <a:pt x="203881" y="1557842"/>
                  </a:lnTo>
                  <a:lnTo>
                    <a:pt x="199939" y="1555764"/>
                  </a:lnTo>
                  <a:cubicBezTo>
                    <a:pt x="203165" y="1536021"/>
                    <a:pt x="209501" y="1517276"/>
                    <a:pt x="218333" y="1499500"/>
                  </a:cubicBezTo>
                  <a:lnTo>
                    <a:pt x="247243" y="1504740"/>
                  </a:lnTo>
                  <a:cubicBezTo>
                    <a:pt x="248495" y="1497164"/>
                    <a:pt x="251909" y="1490592"/>
                    <a:pt x="255641" y="1484182"/>
                  </a:cubicBezTo>
                  <a:lnTo>
                    <a:pt x="306078" y="1497807"/>
                  </a:lnTo>
                  <a:lnTo>
                    <a:pt x="232178" y="1439610"/>
                  </a:lnTo>
                  <a:lnTo>
                    <a:pt x="228312" y="1436961"/>
                  </a:lnTo>
                  <a:lnTo>
                    <a:pt x="228443" y="1436666"/>
                  </a:lnTo>
                  <a:lnTo>
                    <a:pt x="163827" y="1385780"/>
                  </a:lnTo>
                  <a:lnTo>
                    <a:pt x="173370" y="1367959"/>
                  </a:lnTo>
                  <a:lnTo>
                    <a:pt x="246165" y="1397299"/>
                  </a:lnTo>
                  <a:cubicBezTo>
                    <a:pt x="247163" y="1391801"/>
                    <a:pt x="249854" y="1387230"/>
                    <a:pt x="252715" y="1382748"/>
                  </a:cubicBezTo>
                  <a:lnTo>
                    <a:pt x="286461" y="1392979"/>
                  </a:lnTo>
                  <a:lnTo>
                    <a:pt x="236476" y="1350630"/>
                  </a:lnTo>
                  <a:lnTo>
                    <a:pt x="280083" y="1366014"/>
                  </a:lnTo>
                  <a:cubicBezTo>
                    <a:pt x="285247" y="1351306"/>
                    <a:pt x="293363" y="1338140"/>
                    <a:pt x="303017" y="1325940"/>
                  </a:cubicBezTo>
                  <a:lnTo>
                    <a:pt x="338596" y="1340055"/>
                  </a:lnTo>
                  <a:cubicBezTo>
                    <a:pt x="340838" y="1333944"/>
                    <a:pt x="344771" y="1329104"/>
                    <a:pt x="348915" y="1324436"/>
                  </a:cubicBezTo>
                  <a:lnTo>
                    <a:pt x="381116" y="1340766"/>
                  </a:lnTo>
                  <a:lnTo>
                    <a:pt x="273241" y="1214335"/>
                  </a:lnTo>
                  <a:lnTo>
                    <a:pt x="279349" y="1206815"/>
                  </a:lnTo>
                  <a:lnTo>
                    <a:pt x="337647" y="1243738"/>
                  </a:lnTo>
                  <a:cubicBezTo>
                    <a:pt x="341850" y="1234021"/>
                    <a:pt x="348502" y="1226107"/>
                    <a:pt x="355787" y="1218702"/>
                  </a:cubicBezTo>
                  <a:lnTo>
                    <a:pt x="403140" y="1244146"/>
                  </a:lnTo>
                  <a:lnTo>
                    <a:pt x="380272" y="1216546"/>
                  </a:lnTo>
                  <a:lnTo>
                    <a:pt x="383583" y="1212808"/>
                  </a:lnTo>
                  <a:lnTo>
                    <a:pt x="344640" y="1161431"/>
                  </a:lnTo>
                  <a:lnTo>
                    <a:pt x="398173" y="1196322"/>
                  </a:lnTo>
                  <a:cubicBezTo>
                    <a:pt x="403448" y="1186775"/>
                    <a:pt x="411042" y="1179261"/>
                    <a:pt x="419341" y="1172405"/>
                  </a:cubicBezTo>
                  <a:lnTo>
                    <a:pt x="447634" y="1190757"/>
                  </a:lnTo>
                  <a:cubicBezTo>
                    <a:pt x="448681" y="1187125"/>
                    <a:pt x="447923" y="1183753"/>
                    <a:pt x="446940" y="1180393"/>
                  </a:cubicBezTo>
                  <a:lnTo>
                    <a:pt x="482201" y="1175755"/>
                  </a:lnTo>
                  <a:lnTo>
                    <a:pt x="444499" y="1118028"/>
                  </a:lnTo>
                  <a:lnTo>
                    <a:pt x="452972" y="1110316"/>
                  </a:lnTo>
                  <a:lnTo>
                    <a:pt x="428338" y="1064948"/>
                  </a:lnTo>
                  <a:lnTo>
                    <a:pt x="464928" y="1099436"/>
                  </a:lnTo>
                  <a:cubicBezTo>
                    <a:pt x="471083" y="1090636"/>
                    <a:pt x="479311" y="1084116"/>
                    <a:pt x="488146" y="1078306"/>
                  </a:cubicBezTo>
                  <a:lnTo>
                    <a:pt x="536719" y="1118428"/>
                  </a:lnTo>
                  <a:lnTo>
                    <a:pt x="515884" y="1079967"/>
                  </a:lnTo>
                  <a:lnTo>
                    <a:pt x="518186" y="1078247"/>
                  </a:lnTo>
                  <a:lnTo>
                    <a:pt x="518134" y="1078138"/>
                  </a:lnTo>
                  <a:lnTo>
                    <a:pt x="507827" y="1075738"/>
                  </a:lnTo>
                  <a:lnTo>
                    <a:pt x="516420" y="1074553"/>
                  </a:lnTo>
                  <a:lnTo>
                    <a:pt x="510084" y="1061296"/>
                  </a:lnTo>
                  <a:lnTo>
                    <a:pt x="448649" y="1042105"/>
                  </a:lnTo>
                  <a:lnTo>
                    <a:pt x="452001" y="1008645"/>
                  </a:lnTo>
                  <a:lnTo>
                    <a:pt x="485538" y="1009942"/>
                  </a:lnTo>
                  <a:lnTo>
                    <a:pt x="484866" y="1008538"/>
                  </a:lnTo>
                  <a:lnTo>
                    <a:pt x="488129" y="1006295"/>
                  </a:lnTo>
                  <a:lnTo>
                    <a:pt x="491871" y="1010187"/>
                  </a:lnTo>
                  <a:lnTo>
                    <a:pt x="557982" y="1012745"/>
                  </a:lnTo>
                  <a:cubicBezTo>
                    <a:pt x="556995" y="1004102"/>
                    <a:pt x="558700" y="995854"/>
                    <a:pt x="560855" y="987690"/>
                  </a:cubicBezTo>
                  <a:lnTo>
                    <a:pt x="580739" y="987305"/>
                  </a:lnTo>
                  <a:cubicBezTo>
                    <a:pt x="580555" y="977916"/>
                    <a:pt x="583091" y="969137"/>
                    <a:pt x="586159" y="960513"/>
                  </a:cubicBezTo>
                  <a:lnTo>
                    <a:pt x="658820" y="964736"/>
                  </a:lnTo>
                  <a:lnTo>
                    <a:pt x="562090" y="923566"/>
                  </a:lnTo>
                  <a:lnTo>
                    <a:pt x="565950" y="906440"/>
                  </a:lnTo>
                  <a:lnTo>
                    <a:pt x="485016" y="864243"/>
                  </a:lnTo>
                  <a:lnTo>
                    <a:pt x="493318" y="837254"/>
                  </a:lnTo>
                  <a:lnTo>
                    <a:pt x="595992" y="859014"/>
                  </a:lnTo>
                  <a:lnTo>
                    <a:pt x="592049" y="856935"/>
                  </a:lnTo>
                  <a:cubicBezTo>
                    <a:pt x="595276" y="837192"/>
                    <a:pt x="601612" y="818448"/>
                    <a:pt x="610444" y="800672"/>
                  </a:cubicBezTo>
                  <a:lnTo>
                    <a:pt x="639354" y="805911"/>
                  </a:lnTo>
                  <a:cubicBezTo>
                    <a:pt x="640605" y="798336"/>
                    <a:pt x="644020" y="791764"/>
                    <a:pt x="647752" y="785354"/>
                  </a:cubicBezTo>
                  <a:lnTo>
                    <a:pt x="698188" y="798979"/>
                  </a:lnTo>
                  <a:lnTo>
                    <a:pt x="624289" y="740781"/>
                  </a:lnTo>
                  <a:lnTo>
                    <a:pt x="620423" y="738133"/>
                  </a:lnTo>
                  <a:lnTo>
                    <a:pt x="620553" y="737838"/>
                  </a:lnTo>
                  <a:lnTo>
                    <a:pt x="555937" y="686951"/>
                  </a:lnTo>
                  <a:lnTo>
                    <a:pt x="565481" y="669130"/>
                  </a:lnTo>
                  <a:lnTo>
                    <a:pt x="638275" y="698470"/>
                  </a:lnTo>
                  <a:cubicBezTo>
                    <a:pt x="639274" y="692972"/>
                    <a:pt x="641964" y="688402"/>
                    <a:pt x="644826" y="683920"/>
                  </a:cubicBezTo>
                  <a:lnTo>
                    <a:pt x="678572" y="694150"/>
                  </a:lnTo>
                  <a:lnTo>
                    <a:pt x="628587" y="651802"/>
                  </a:lnTo>
                  <a:lnTo>
                    <a:pt x="672194" y="667186"/>
                  </a:lnTo>
                  <a:cubicBezTo>
                    <a:pt x="677358" y="652477"/>
                    <a:pt x="685473" y="639311"/>
                    <a:pt x="695128" y="627112"/>
                  </a:cubicBezTo>
                  <a:lnTo>
                    <a:pt x="730706" y="641227"/>
                  </a:lnTo>
                  <a:cubicBezTo>
                    <a:pt x="732949" y="635116"/>
                    <a:pt x="736882" y="630276"/>
                    <a:pt x="741026" y="625607"/>
                  </a:cubicBezTo>
                  <a:lnTo>
                    <a:pt x="773227" y="641938"/>
                  </a:lnTo>
                  <a:lnTo>
                    <a:pt x="665352" y="515507"/>
                  </a:lnTo>
                  <a:lnTo>
                    <a:pt x="671460" y="507987"/>
                  </a:lnTo>
                  <a:lnTo>
                    <a:pt x="729757" y="544910"/>
                  </a:lnTo>
                  <a:cubicBezTo>
                    <a:pt x="733961" y="535193"/>
                    <a:pt x="740613" y="527278"/>
                    <a:pt x="747898" y="519873"/>
                  </a:cubicBezTo>
                  <a:lnTo>
                    <a:pt x="795251" y="545318"/>
                  </a:lnTo>
                  <a:lnTo>
                    <a:pt x="772383" y="517718"/>
                  </a:lnTo>
                  <a:lnTo>
                    <a:pt x="775694" y="513979"/>
                  </a:lnTo>
                  <a:lnTo>
                    <a:pt x="736750" y="462603"/>
                  </a:lnTo>
                  <a:lnTo>
                    <a:pt x="790283" y="497493"/>
                  </a:lnTo>
                  <a:cubicBezTo>
                    <a:pt x="795559" y="487946"/>
                    <a:pt x="803153" y="480433"/>
                    <a:pt x="811452" y="473576"/>
                  </a:cubicBezTo>
                  <a:lnTo>
                    <a:pt x="850497" y="498903"/>
                  </a:lnTo>
                  <a:cubicBezTo>
                    <a:pt x="853413" y="494032"/>
                    <a:pt x="857616" y="490622"/>
                    <a:pt x="861972" y="487390"/>
                  </a:cubicBezTo>
                  <a:lnTo>
                    <a:pt x="901966" y="519268"/>
                  </a:lnTo>
                  <a:lnTo>
                    <a:pt x="836609" y="419199"/>
                  </a:lnTo>
                  <a:lnTo>
                    <a:pt x="845083" y="411488"/>
                  </a:lnTo>
                  <a:lnTo>
                    <a:pt x="820449" y="366119"/>
                  </a:lnTo>
                  <a:lnTo>
                    <a:pt x="857039" y="400607"/>
                  </a:lnTo>
                  <a:cubicBezTo>
                    <a:pt x="863194" y="391808"/>
                    <a:pt x="871421" y="385288"/>
                    <a:pt x="880257" y="379477"/>
                  </a:cubicBezTo>
                  <a:lnTo>
                    <a:pt x="928830" y="419600"/>
                  </a:lnTo>
                  <a:lnTo>
                    <a:pt x="907994" y="381139"/>
                  </a:lnTo>
                  <a:lnTo>
                    <a:pt x="910297" y="379418"/>
                  </a:lnTo>
                  <a:lnTo>
                    <a:pt x="876977" y="309709"/>
                  </a:lnTo>
                  <a:lnTo>
                    <a:pt x="880240" y="307467"/>
                  </a:lnTo>
                  <a:lnTo>
                    <a:pt x="933052" y="362404"/>
                  </a:lnTo>
                  <a:cubicBezTo>
                    <a:pt x="939081" y="355127"/>
                    <a:pt x="946848" y="350223"/>
                    <a:pt x="955071" y="345940"/>
                  </a:cubicBezTo>
                  <a:lnTo>
                    <a:pt x="993872" y="383740"/>
                  </a:lnTo>
                  <a:cubicBezTo>
                    <a:pt x="997211" y="379992"/>
                    <a:pt x="1001452" y="377842"/>
                    <a:pt x="1005797" y="375867"/>
                  </a:cubicBezTo>
                  <a:lnTo>
                    <a:pt x="1029093" y="403682"/>
                  </a:lnTo>
                  <a:lnTo>
                    <a:pt x="986311" y="297976"/>
                  </a:lnTo>
                  <a:lnTo>
                    <a:pt x="1022420" y="276687"/>
                  </a:lnTo>
                  <a:lnTo>
                    <a:pt x="1021517" y="273525"/>
                  </a:lnTo>
                  <a:lnTo>
                    <a:pt x="1023350" y="276137"/>
                  </a:lnTo>
                  <a:cubicBezTo>
                    <a:pt x="1027229" y="272152"/>
                    <a:pt x="1032026" y="270026"/>
                    <a:pt x="1036951" y="268118"/>
                  </a:cubicBezTo>
                  <a:lnTo>
                    <a:pt x="1063821" y="301051"/>
                  </a:lnTo>
                  <a:lnTo>
                    <a:pt x="1039742" y="210110"/>
                  </a:lnTo>
                  <a:cubicBezTo>
                    <a:pt x="1043718" y="208051"/>
                    <a:pt x="1047749" y="206093"/>
                    <a:pt x="1052016" y="204617"/>
                  </a:cubicBezTo>
                  <a:lnTo>
                    <a:pt x="1088879" y="264222"/>
                  </a:lnTo>
                  <a:cubicBezTo>
                    <a:pt x="1098246" y="256866"/>
                    <a:pt x="1109114" y="252443"/>
                    <a:pt x="1120536" y="249180"/>
                  </a:cubicBezTo>
                  <a:lnTo>
                    <a:pt x="1155454" y="299944"/>
                  </a:lnTo>
                  <a:cubicBezTo>
                    <a:pt x="1158977" y="297254"/>
                    <a:pt x="1163001" y="296213"/>
                    <a:pt x="1167080" y="295333"/>
                  </a:cubicBezTo>
                  <a:lnTo>
                    <a:pt x="1176611" y="312772"/>
                  </a:lnTo>
                  <a:lnTo>
                    <a:pt x="1156555" y="209317"/>
                  </a:lnTo>
                  <a:lnTo>
                    <a:pt x="1210194" y="190781"/>
                  </a:lnTo>
                  <a:lnTo>
                    <a:pt x="1206343" y="145382"/>
                  </a:lnTo>
                  <a:close/>
                  <a:moveTo>
                    <a:pt x="1563501" y="0"/>
                  </a:moveTo>
                  <a:lnTo>
                    <a:pt x="1563545" y="5307"/>
                  </a:lnTo>
                  <a:lnTo>
                    <a:pt x="1562191" y="5327"/>
                  </a:lnTo>
                  <a:close/>
                  <a:moveTo>
                    <a:pt x="1380732" y="13634"/>
                  </a:moveTo>
                  <a:lnTo>
                    <a:pt x="1381029" y="15285"/>
                  </a:lnTo>
                  <a:lnTo>
                    <a:pt x="1380595" y="15334"/>
                  </a:lnTo>
                  <a:close/>
                </a:path>
              </a:pathLst>
            </a:custGeom>
            <a:gradFill flip="none" rotWithShape="1">
              <a:gsLst>
                <a:gs pos="98000">
                  <a:srgbClr val="00B0F0"/>
                </a:gs>
                <a:gs pos="47000">
                  <a:srgbClr val="009BE0"/>
                </a:gs>
                <a:gs pos="11000">
                  <a:srgbClr val="0070C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3600" dirty="0" smtClean="0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441704" y="1587810"/>
            <a:ext cx="2074976" cy="1661558"/>
            <a:chOff x="3978822" y="1265926"/>
            <a:chExt cx="4149953" cy="3323116"/>
          </a:xfrm>
        </p:grpSpPr>
        <p:sp>
          <p:nvSpPr>
            <p:cNvPr id="52" name="三十二角星 75"/>
            <p:cNvSpPr/>
            <p:nvPr/>
          </p:nvSpPr>
          <p:spPr>
            <a:xfrm rot="895006">
              <a:off x="3978822" y="1265926"/>
              <a:ext cx="4149953" cy="3323116"/>
            </a:xfrm>
            <a:custGeom>
              <a:avLst/>
              <a:gdLst/>
              <a:ahLst/>
              <a:cxnLst/>
              <a:rect l="l" t="t" r="r" b="b"/>
              <a:pathLst>
                <a:path w="4149953" h="3323116">
                  <a:moveTo>
                    <a:pt x="505242" y="2924447"/>
                  </a:moveTo>
                  <a:lnTo>
                    <a:pt x="505285" y="2924489"/>
                  </a:lnTo>
                  <a:lnTo>
                    <a:pt x="505100" y="2924591"/>
                  </a:lnTo>
                  <a:close/>
                  <a:moveTo>
                    <a:pt x="317425" y="2713235"/>
                  </a:moveTo>
                  <a:lnTo>
                    <a:pt x="322202" y="2720425"/>
                  </a:lnTo>
                  <a:lnTo>
                    <a:pt x="290632" y="2731345"/>
                  </a:lnTo>
                  <a:close/>
                  <a:moveTo>
                    <a:pt x="184817" y="2486907"/>
                  </a:moveTo>
                  <a:lnTo>
                    <a:pt x="191506" y="2499912"/>
                  </a:lnTo>
                  <a:lnTo>
                    <a:pt x="131270" y="2510868"/>
                  </a:lnTo>
                  <a:close/>
                  <a:moveTo>
                    <a:pt x="104988" y="2252379"/>
                  </a:moveTo>
                  <a:lnTo>
                    <a:pt x="109117" y="2269123"/>
                  </a:lnTo>
                  <a:lnTo>
                    <a:pt x="33128" y="2271646"/>
                  </a:lnTo>
                  <a:close/>
                  <a:moveTo>
                    <a:pt x="0" y="2022858"/>
                  </a:moveTo>
                  <a:lnTo>
                    <a:pt x="71152" y="2014826"/>
                  </a:lnTo>
                  <a:lnTo>
                    <a:pt x="71193" y="2030896"/>
                  </a:lnTo>
                  <a:close/>
                  <a:moveTo>
                    <a:pt x="33128" y="1774071"/>
                  </a:moveTo>
                  <a:lnTo>
                    <a:pt x="85209" y="1775799"/>
                  </a:lnTo>
                  <a:lnTo>
                    <a:pt x="83834" y="1787666"/>
                  </a:lnTo>
                  <a:close/>
                  <a:moveTo>
                    <a:pt x="131272" y="1534848"/>
                  </a:moveTo>
                  <a:lnTo>
                    <a:pt x="149067" y="1538085"/>
                  </a:lnTo>
                  <a:lnTo>
                    <a:pt x="147613" y="1542160"/>
                  </a:lnTo>
                  <a:close/>
                  <a:moveTo>
                    <a:pt x="1373728" y="687336"/>
                  </a:moveTo>
                  <a:lnTo>
                    <a:pt x="1375758" y="691985"/>
                  </a:lnTo>
                  <a:lnTo>
                    <a:pt x="1380189" y="694029"/>
                  </a:lnTo>
                  <a:close/>
                  <a:moveTo>
                    <a:pt x="2018863" y="177048"/>
                  </a:moveTo>
                  <a:lnTo>
                    <a:pt x="2052800" y="254763"/>
                  </a:lnTo>
                  <a:lnTo>
                    <a:pt x="2087377" y="243426"/>
                  </a:lnTo>
                  <a:cubicBezTo>
                    <a:pt x="2101463" y="240166"/>
                    <a:pt x="2115557" y="237099"/>
                    <a:pt x="2130506" y="237385"/>
                  </a:cubicBezTo>
                  <a:lnTo>
                    <a:pt x="2171678" y="319263"/>
                  </a:lnTo>
                  <a:cubicBezTo>
                    <a:pt x="2176812" y="317073"/>
                    <a:pt x="2182137" y="316887"/>
                    <a:pt x="2187492" y="316867"/>
                  </a:cubicBezTo>
                  <a:lnTo>
                    <a:pt x="2188599" y="319870"/>
                  </a:lnTo>
                  <a:lnTo>
                    <a:pt x="2188773" y="199666"/>
                  </a:lnTo>
                  <a:lnTo>
                    <a:pt x="2231114" y="190259"/>
                  </a:lnTo>
                  <a:lnTo>
                    <a:pt x="2232081" y="190218"/>
                  </a:lnTo>
                  <a:lnTo>
                    <a:pt x="2237101" y="136914"/>
                  </a:lnTo>
                  <a:lnTo>
                    <a:pt x="2272676" y="133445"/>
                  </a:lnTo>
                  <a:lnTo>
                    <a:pt x="2297695" y="252895"/>
                  </a:lnTo>
                  <a:lnTo>
                    <a:pt x="2314090" y="298987"/>
                  </a:lnTo>
                  <a:lnTo>
                    <a:pt x="2315682" y="298908"/>
                  </a:lnTo>
                  <a:lnTo>
                    <a:pt x="2324636" y="210188"/>
                  </a:lnTo>
                  <a:cubicBezTo>
                    <a:pt x="2353242" y="203961"/>
                    <a:pt x="2382210" y="202324"/>
                    <a:pt x="2411187" y="204026"/>
                  </a:cubicBezTo>
                  <a:lnTo>
                    <a:pt x="2434469" y="296419"/>
                  </a:lnTo>
                  <a:lnTo>
                    <a:pt x="2484207" y="122786"/>
                  </a:lnTo>
                  <a:lnTo>
                    <a:pt x="2520553" y="122303"/>
                  </a:lnTo>
                  <a:lnTo>
                    <a:pt x="2521122" y="181553"/>
                  </a:lnTo>
                  <a:cubicBezTo>
                    <a:pt x="2533651" y="179270"/>
                    <a:pt x="2545926" y="180599"/>
                    <a:pt x="2558129" y="182535"/>
                  </a:cubicBezTo>
                  <a:lnTo>
                    <a:pt x="2572489" y="301326"/>
                  </a:lnTo>
                  <a:lnTo>
                    <a:pt x="2577624" y="301427"/>
                  </a:lnTo>
                  <a:lnTo>
                    <a:pt x="2607996" y="210977"/>
                  </a:lnTo>
                  <a:lnTo>
                    <a:pt x="2692860" y="219535"/>
                  </a:lnTo>
                  <a:lnTo>
                    <a:pt x="2731485" y="141321"/>
                  </a:lnTo>
                  <a:lnTo>
                    <a:pt x="2763143" y="146193"/>
                  </a:lnTo>
                  <a:lnTo>
                    <a:pt x="2751085" y="212724"/>
                  </a:lnTo>
                  <a:lnTo>
                    <a:pt x="2752970" y="208765"/>
                  </a:lnTo>
                  <a:cubicBezTo>
                    <a:pt x="2782327" y="210478"/>
                    <a:pt x="2810499" y="216636"/>
                    <a:pt x="2837599" y="225906"/>
                  </a:cubicBezTo>
                  <a:lnTo>
                    <a:pt x="2824294" y="353457"/>
                  </a:lnTo>
                  <a:lnTo>
                    <a:pt x="2828875" y="354730"/>
                  </a:lnTo>
                  <a:lnTo>
                    <a:pt x="2885755" y="259853"/>
                  </a:lnTo>
                  <a:lnTo>
                    <a:pt x="2923277" y="270641"/>
                  </a:lnTo>
                  <a:lnTo>
                    <a:pt x="2980495" y="193049"/>
                  </a:lnTo>
                  <a:lnTo>
                    <a:pt x="3001387" y="199963"/>
                  </a:lnTo>
                  <a:lnTo>
                    <a:pt x="2966286" y="292754"/>
                  </a:lnTo>
                  <a:lnTo>
                    <a:pt x="2947660" y="383098"/>
                  </a:lnTo>
                  <a:lnTo>
                    <a:pt x="3023011" y="284885"/>
                  </a:lnTo>
                  <a:cubicBezTo>
                    <a:pt x="3051251" y="291875"/>
                    <a:pt x="3077531" y="302735"/>
                    <a:pt x="3101981" y="316672"/>
                  </a:cubicBezTo>
                  <a:lnTo>
                    <a:pt x="3058988" y="443837"/>
                  </a:lnTo>
                  <a:lnTo>
                    <a:pt x="3060855" y="444750"/>
                  </a:lnTo>
                  <a:lnTo>
                    <a:pt x="3087710" y="419273"/>
                  </a:lnTo>
                  <a:lnTo>
                    <a:pt x="3147286" y="354815"/>
                  </a:lnTo>
                  <a:lnTo>
                    <a:pt x="3152749" y="357567"/>
                  </a:lnTo>
                  <a:lnTo>
                    <a:pt x="3228346" y="285846"/>
                  </a:lnTo>
                  <a:lnTo>
                    <a:pt x="3234943" y="288674"/>
                  </a:lnTo>
                  <a:lnTo>
                    <a:pt x="3184198" y="373391"/>
                  </a:lnTo>
                  <a:cubicBezTo>
                    <a:pt x="3198619" y="377312"/>
                    <a:pt x="3210832" y="384556"/>
                    <a:pt x="3222448" y="392640"/>
                  </a:cubicBezTo>
                  <a:lnTo>
                    <a:pt x="3181408" y="483597"/>
                  </a:lnTo>
                  <a:lnTo>
                    <a:pt x="3271078" y="405536"/>
                  </a:lnTo>
                  <a:cubicBezTo>
                    <a:pt x="3296965" y="417506"/>
                    <a:pt x="3320352" y="432624"/>
                    <a:pt x="3341037" y="450754"/>
                  </a:cubicBezTo>
                  <a:lnTo>
                    <a:pt x="3330147" y="468866"/>
                  </a:lnTo>
                  <a:lnTo>
                    <a:pt x="3333735" y="465962"/>
                  </a:lnTo>
                  <a:lnTo>
                    <a:pt x="3296489" y="524841"/>
                  </a:lnTo>
                  <a:lnTo>
                    <a:pt x="3281342" y="550030"/>
                  </a:lnTo>
                  <a:lnTo>
                    <a:pt x="3430846" y="451952"/>
                  </a:lnTo>
                  <a:lnTo>
                    <a:pt x="3390560" y="498270"/>
                  </a:lnTo>
                  <a:cubicBezTo>
                    <a:pt x="3412212" y="510161"/>
                    <a:pt x="3431060" y="525126"/>
                    <a:pt x="3447376" y="542491"/>
                  </a:cubicBezTo>
                  <a:lnTo>
                    <a:pt x="3386629" y="624842"/>
                  </a:lnTo>
                  <a:lnTo>
                    <a:pt x="3487821" y="566055"/>
                  </a:lnTo>
                  <a:cubicBezTo>
                    <a:pt x="3510234" y="582414"/>
                    <a:pt x="3529819" y="601197"/>
                    <a:pt x="3545759" y="622759"/>
                  </a:cubicBezTo>
                  <a:lnTo>
                    <a:pt x="3492401" y="680364"/>
                  </a:lnTo>
                  <a:lnTo>
                    <a:pt x="3595067" y="624557"/>
                  </a:lnTo>
                  <a:lnTo>
                    <a:pt x="3528415" y="691602"/>
                  </a:lnTo>
                  <a:lnTo>
                    <a:pt x="3548849" y="683025"/>
                  </a:lnTo>
                  <a:lnTo>
                    <a:pt x="3582793" y="666857"/>
                  </a:lnTo>
                  <a:cubicBezTo>
                    <a:pt x="3603272" y="684779"/>
                    <a:pt x="3620910" y="704789"/>
                    <a:pt x="3634361" y="727500"/>
                  </a:cubicBezTo>
                  <a:lnTo>
                    <a:pt x="3553611" y="800389"/>
                  </a:lnTo>
                  <a:lnTo>
                    <a:pt x="3664692" y="760496"/>
                  </a:lnTo>
                  <a:cubicBezTo>
                    <a:pt x="3682787" y="780438"/>
                    <a:pt x="3697794" y="802192"/>
                    <a:pt x="3708298" y="826241"/>
                  </a:cubicBezTo>
                  <a:lnTo>
                    <a:pt x="3638449" y="876986"/>
                  </a:lnTo>
                  <a:lnTo>
                    <a:pt x="3809531" y="817801"/>
                  </a:lnTo>
                  <a:lnTo>
                    <a:pt x="3721748" y="877138"/>
                  </a:lnTo>
                  <a:lnTo>
                    <a:pt x="3739212" y="872359"/>
                  </a:lnTo>
                  <a:cubicBezTo>
                    <a:pt x="3755323" y="893352"/>
                    <a:pt x="3768102" y="915999"/>
                    <a:pt x="3776114" y="940650"/>
                  </a:cubicBezTo>
                  <a:lnTo>
                    <a:pt x="3674830" y="1001912"/>
                  </a:lnTo>
                  <a:lnTo>
                    <a:pt x="3794236" y="981491"/>
                  </a:lnTo>
                  <a:cubicBezTo>
                    <a:pt x="3807602" y="1004078"/>
                    <a:pt x="3817444" y="1027995"/>
                    <a:pt x="3822289" y="1053456"/>
                  </a:cubicBezTo>
                  <a:lnTo>
                    <a:pt x="3782923" y="1072107"/>
                  </a:lnTo>
                  <a:lnTo>
                    <a:pt x="3962617" y="1039421"/>
                  </a:lnTo>
                  <a:lnTo>
                    <a:pt x="3963155" y="1040848"/>
                  </a:lnTo>
                  <a:lnTo>
                    <a:pt x="3825681" y="1102365"/>
                  </a:lnTo>
                  <a:lnTo>
                    <a:pt x="3845533" y="1100480"/>
                  </a:lnTo>
                  <a:lnTo>
                    <a:pt x="3860956" y="1135987"/>
                  </a:lnTo>
                  <a:cubicBezTo>
                    <a:pt x="3864708" y="1148225"/>
                    <a:pt x="3868242" y="1160466"/>
                    <a:pt x="3867910" y="1173455"/>
                  </a:cubicBezTo>
                  <a:lnTo>
                    <a:pt x="3745637" y="1219857"/>
                  </a:lnTo>
                  <a:lnTo>
                    <a:pt x="3871098" y="1220219"/>
                  </a:lnTo>
                  <a:lnTo>
                    <a:pt x="3881944" y="1257267"/>
                  </a:lnTo>
                  <a:lnTo>
                    <a:pt x="3883441" y="1283597"/>
                  </a:lnTo>
                  <a:lnTo>
                    <a:pt x="4024176" y="1278924"/>
                  </a:lnTo>
                  <a:lnTo>
                    <a:pt x="4025367" y="1288673"/>
                  </a:lnTo>
                  <a:lnTo>
                    <a:pt x="3842272" y="1337764"/>
                  </a:lnTo>
                  <a:lnTo>
                    <a:pt x="3899216" y="1342104"/>
                  </a:lnTo>
                  <a:lnTo>
                    <a:pt x="3903317" y="1364153"/>
                  </a:lnTo>
                  <a:lnTo>
                    <a:pt x="3926510" y="1356129"/>
                  </a:lnTo>
                  <a:lnTo>
                    <a:pt x="3904581" y="1370952"/>
                  </a:lnTo>
                  <a:cubicBezTo>
                    <a:pt x="3907265" y="1386292"/>
                    <a:pt x="3907516" y="1401792"/>
                    <a:pt x="3906309" y="1417295"/>
                  </a:cubicBezTo>
                  <a:lnTo>
                    <a:pt x="3865599" y="1425036"/>
                  </a:lnTo>
                  <a:cubicBezTo>
                    <a:pt x="3875010" y="1437716"/>
                    <a:pt x="3882481" y="1451439"/>
                    <a:pt x="3887539" y="1466180"/>
                  </a:cubicBezTo>
                  <a:lnTo>
                    <a:pt x="3893905" y="1467306"/>
                  </a:lnTo>
                  <a:lnTo>
                    <a:pt x="3892749" y="1502874"/>
                  </a:lnTo>
                  <a:lnTo>
                    <a:pt x="4032974" y="1518704"/>
                  </a:lnTo>
                  <a:lnTo>
                    <a:pt x="4031178" y="1534076"/>
                  </a:lnTo>
                  <a:lnTo>
                    <a:pt x="3924208" y="1546153"/>
                  </a:lnTo>
                  <a:cubicBezTo>
                    <a:pt x="3931286" y="1560640"/>
                    <a:pt x="3936248" y="1575912"/>
                    <a:pt x="3939268" y="1591784"/>
                  </a:cubicBezTo>
                  <a:lnTo>
                    <a:pt x="3899902" y="1610435"/>
                  </a:lnTo>
                  <a:lnTo>
                    <a:pt x="4079596" y="1577749"/>
                  </a:lnTo>
                  <a:lnTo>
                    <a:pt x="4080135" y="1579176"/>
                  </a:lnTo>
                  <a:lnTo>
                    <a:pt x="3942660" y="1640693"/>
                  </a:lnTo>
                  <a:lnTo>
                    <a:pt x="3962512" y="1638808"/>
                  </a:lnTo>
                  <a:lnTo>
                    <a:pt x="3977935" y="1674315"/>
                  </a:lnTo>
                  <a:cubicBezTo>
                    <a:pt x="3981687" y="1686553"/>
                    <a:pt x="3985221" y="1698794"/>
                    <a:pt x="3984889" y="1711783"/>
                  </a:cubicBezTo>
                  <a:lnTo>
                    <a:pt x="3921163" y="1735967"/>
                  </a:lnTo>
                  <a:lnTo>
                    <a:pt x="3990460" y="1754546"/>
                  </a:lnTo>
                  <a:lnTo>
                    <a:pt x="3988532" y="1760097"/>
                  </a:lnTo>
                  <a:lnTo>
                    <a:pt x="3998923" y="1795595"/>
                  </a:lnTo>
                  <a:lnTo>
                    <a:pt x="4000420" y="1821925"/>
                  </a:lnTo>
                  <a:lnTo>
                    <a:pt x="4141155" y="1817252"/>
                  </a:lnTo>
                  <a:lnTo>
                    <a:pt x="4142347" y="1827001"/>
                  </a:lnTo>
                  <a:lnTo>
                    <a:pt x="3959251" y="1876092"/>
                  </a:lnTo>
                  <a:lnTo>
                    <a:pt x="4016195" y="1880432"/>
                  </a:lnTo>
                  <a:cubicBezTo>
                    <a:pt x="4023362" y="1905283"/>
                    <a:pt x="4025248" y="1930449"/>
                    <a:pt x="4023289" y="1955623"/>
                  </a:cubicBezTo>
                  <a:lnTo>
                    <a:pt x="3893096" y="1980380"/>
                  </a:lnTo>
                  <a:lnTo>
                    <a:pt x="3896149" y="1981747"/>
                  </a:lnTo>
                  <a:lnTo>
                    <a:pt x="3894522" y="1985053"/>
                  </a:lnTo>
                  <a:lnTo>
                    <a:pt x="4010884" y="2005634"/>
                  </a:lnTo>
                  <a:lnTo>
                    <a:pt x="4009728" y="2041202"/>
                  </a:lnTo>
                  <a:lnTo>
                    <a:pt x="4149953" y="2057032"/>
                  </a:lnTo>
                  <a:lnTo>
                    <a:pt x="4148157" y="2072404"/>
                  </a:lnTo>
                  <a:lnTo>
                    <a:pt x="3908288" y="2099484"/>
                  </a:lnTo>
                  <a:lnTo>
                    <a:pt x="4015289" y="2126600"/>
                  </a:lnTo>
                  <a:cubicBezTo>
                    <a:pt x="4016624" y="2152115"/>
                    <a:pt x="4012784" y="2177096"/>
                    <a:pt x="4005284" y="2201492"/>
                  </a:cubicBezTo>
                  <a:lnTo>
                    <a:pt x="3847930" y="2204110"/>
                  </a:lnTo>
                  <a:lnTo>
                    <a:pt x="3978825" y="2251926"/>
                  </a:lnTo>
                  <a:lnTo>
                    <a:pt x="3977235" y="2257965"/>
                  </a:lnTo>
                  <a:lnTo>
                    <a:pt x="4107440" y="2292874"/>
                  </a:lnTo>
                  <a:cubicBezTo>
                    <a:pt x="4105759" y="2298889"/>
                    <a:pt x="4103940" y="2304874"/>
                    <a:pt x="4101261" y="2310657"/>
                  </a:cubicBezTo>
                  <a:lnTo>
                    <a:pt x="3964587" y="2306119"/>
                  </a:lnTo>
                  <a:cubicBezTo>
                    <a:pt x="3964760" y="2313217"/>
                    <a:pt x="3962202" y="2319592"/>
                    <a:pt x="3959391" y="2325902"/>
                  </a:cubicBezTo>
                  <a:lnTo>
                    <a:pt x="3845719" y="2316630"/>
                  </a:lnTo>
                  <a:lnTo>
                    <a:pt x="3959027" y="2367902"/>
                  </a:lnTo>
                  <a:cubicBezTo>
                    <a:pt x="3954244" y="2393032"/>
                    <a:pt x="3944851" y="2416889"/>
                    <a:pt x="3931750" y="2439510"/>
                  </a:cubicBezTo>
                  <a:lnTo>
                    <a:pt x="3780498" y="2415977"/>
                  </a:lnTo>
                  <a:lnTo>
                    <a:pt x="4013128" y="2520075"/>
                  </a:lnTo>
                  <a:cubicBezTo>
                    <a:pt x="4010822" y="2526222"/>
                    <a:pt x="4007657" y="2532033"/>
                    <a:pt x="4004406" y="2537808"/>
                  </a:cubicBezTo>
                  <a:lnTo>
                    <a:pt x="3878207" y="2514852"/>
                  </a:lnTo>
                  <a:cubicBezTo>
                    <a:pt x="3874255" y="2530200"/>
                    <a:pt x="3865857" y="2543862"/>
                    <a:pt x="3856139" y="2556922"/>
                  </a:cubicBezTo>
                  <a:lnTo>
                    <a:pt x="3758597" y="2531540"/>
                  </a:lnTo>
                  <a:lnTo>
                    <a:pt x="3849717" y="2595106"/>
                  </a:lnTo>
                  <a:cubicBezTo>
                    <a:pt x="3839016" y="2618747"/>
                    <a:pt x="3824461" y="2640574"/>
                    <a:pt x="3806179" y="2660400"/>
                  </a:cubicBezTo>
                  <a:lnTo>
                    <a:pt x="3712657" y="2628554"/>
                  </a:lnTo>
                  <a:lnTo>
                    <a:pt x="3869183" y="2734353"/>
                  </a:lnTo>
                  <a:lnTo>
                    <a:pt x="3857619" y="2749273"/>
                  </a:lnTo>
                  <a:lnTo>
                    <a:pt x="3748915" y="2711669"/>
                  </a:lnTo>
                  <a:cubicBezTo>
                    <a:pt x="3737269" y="2731841"/>
                    <a:pt x="3721642" y="2749704"/>
                    <a:pt x="3703303" y="2765704"/>
                  </a:cubicBezTo>
                  <a:lnTo>
                    <a:pt x="3623217" y="2728773"/>
                  </a:lnTo>
                  <a:lnTo>
                    <a:pt x="3691622" y="2799626"/>
                  </a:lnTo>
                  <a:cubicBezTo>
                    <a:pt x="3675547" y="2820750"/>
                    <a:pt x="3656398" y="2839700"/>
                    <a:pt x="3633688" y="2855807"/>
                  </a:cubicBezTo>
                  <a:lnTo>
                    <a:pt x="3563067" y="2816490"/>
                  </a:lnTo>
                  <a:lnTo>
                    <a:pt x="3675148" y="2929236"/>
                  </a:lnTo>
                  <a:lnTo>
                    <a:pt x="3663103" y="2939746"/>
                  </a:lnTo>
                  <a:lnTo>
                    <a:pt x="3566895" y="2887448"/>
                  </a:lnTo>
                  <a:lnTo>
                    <a:pt x="3571753" y="2893832"/>
                  </a:lnTo>
                  <a:cubicBezTo>
                    <a:pt x="3553097" y="2913400"/>
                    <a:pt x="3531655" y="2930491"/>
                    <a:pt x="3507032" y="2944388"/>
                  </a:cubicBezTo>
                  <a:lnTo>
                    <a:pt x="3443970" y="2899677"/>
                  </a:lnTo>
                  <a:lnTo>
                    <a:pt x="3490528" y="2973451"/>
                  </a:lnTo>
                  <a:cubicBezTo>
                    <a:pt x="3469901" y="2991240"/>
                    <a:pt x="3446870" y="3006562"/>
                    <a:pt x="3420726" y="3018249"/>
                  </a:cubicBezTo>
                  <a:lnTo>
                    <a:pt x="3344172" y="2954238"/>
                  </a:lnTo>
                  <a:lnTo>
                    <a:pt x="3349986" y="2963775"/>
                  </a:lnTo>
                  <a:lnTo>
                    <a:pt x="3349129" y="2964364"/>
                  </a:lnTo>
                  <a:lnTo>
                    <a:pt x="3432212" y="3095696"/>
                  </a:lnTo>
                  <a:lnTo>
                    <a:pt x="3422004" y="3101716"/>
                  </a:lnTo>
                  <a:lnTo>
                    <a:pt x="3346089" y="3040302"/>
                  </a:lnTo>
                  <a:lnTo>
                    <a:pt x="3349773" y="3048113"/>
                  </a:lnTo>
                  <a:cubicBezTo>
                    <a:pt x="3327006" y="3063901"/>
                    <a:pt x="3302162" y="3076978"/>
                    <a:pt x="3274687" y="3086115"/>
                  </a:cubicBezTo>
                  <a:lnTo>
                    <a:pt x="3227597" y="3036584"/>
                  </a:lnTo>
                  <a:lnTo>
                    <a:pt x="3253980" y="3109337"/>
                  </a:lnTo>
                  <a:cubicBezTo>
                    <a:pt x="3229819" y="3123335"/>
                    <a:pt x="3203753" y="3134435"/>
                    <a:pt x="3175368" y="3141396"/>
                  </a:cubicBezTo>
                  <a:lnTo>
                    <a:pt x="3119380" y="3071533"/>
                  </a:lnTo>
                  <a:lnTo>
                    <a:pt x="3127978" y="3096407"/>
                  </a:lnTo>
                  <a:lnTo>
                    <a:pt x="3106915" y="3105558"/>
                  </a:lnTo>
                  <a:lnTo>
                    <a:pt x="3145927" y="3222836"/>
                  </a:lnTo>
                  <a:lnTo>
                    <a:pt x="3138491" y="3225592"/>
                  </a:lnTo>
                  <a:lnTo>
                    <a:pt x="3087888" y="3163752"/>
                  </a:lnTo>
                  <a:cubicBezTo>
                    <a:pt x="3065287" y="3174485"/>
                    <a:pt x="3040889" y="3181628"/>
                    <a:pt x="3015095" y="3185342"/>
                  </a:cubicBezTo>
                  <a:lnTo>
                    <a:pt x="2992568" y="3149077"/>
                  </a:lnTo>
                  <a:lnTo>
                    <a:pt x="2985093" y="3151621"/>
                  </a:lnTo>
                  <a:lnTo>
                    <a:pt x="2991394" y="3201704"/>
                  </a:lnTo>
                  <a:lnTo>
                    <a:pt x="2950521" y="3215103"/>
                  </a:lnTo>
                  <a:cubicBezTo>
                    <a:pt x="2936435" y="3218362"/>
                    <a:pt x="2922345" y="3221431"/>
                    <a:pt x="2907392" y="3221144"/>
                  </a:cubicBezTo>
                  <a:lnTo>
                    <a:pt x="2879208" y="3165091"/>
                  </a:lnTo>
                  <a:lnTo>
                    <a:pt x="2881853" y="3188376"/>
                  </a:lnTo>
                  <a:lnTo>
                    <a:pt x="2824539" y="3201526"/>
                  </a:lnTo>
                  <a:lnTo>
                    <a:pt x="2824500" y="3227684"/>
                  </a:lnTo>
                  <a:lnTo>
                    <a:pt x="2823746" y="3227851"/>
                  </a:lnTo>
                  <a:lnTo>
                    <a:pt x="2828176" y="3300759"/>
                  </a:lnTo>
                  <a:lnTo>
                    <a:pt x="2822422" y="3301819"/>
                  </a:lnTo>
                  <a:lnTo>
                    <a:pt x="2789846" y="3235384"/>
                  </a:lnTo>
                  <a:lnTo>
                    <a:pt x="2782157" y="3237093"/>
                  </a:lnTo>
                  <a:lnTo>
                    <a:pt x="2779439" y="3237207"/>
                  </a:lnTo>
                  <a:lnTo>
                    <a:pt x="2784641" y="3289821"/>
                  </a:lnTo>
                  <a:lnTo>
                    <a:pt x="2761983" y="3237936"/>
                  </a:lnTo>
                  <a:cubicBezTo>
                    <a:pt x="2754314" y="3239802"/>
                    <a:pt x="2746470" y="3239856"/>
                    <a:pt x="2738502" y="3238915"/>
                  </a:cubicBezTo>
                  <a:lnTo>
                    <a:pt x="2732392" y="3221734"/>
                  </a:lnTo>
                  <a:lnTo>
                    <a:pt x="2715696" y="3224263"/>
                  </a:lnTo>
                  <a:lnTo>
                    <a:pt x="2713266" y="3248341"/>
                  </a:lnTo>
                  <a:cubicBezTo>
                    <a:pt x="2684659" y="3254568"/>
                    <a:pt x="2655689" y="3256202"/>
                    <a:pt x="2626714" y="3254505"/>
                  </a:cubicBezTo>
                  <a:lnTo>
                    <a:pt x="2621379" y="3233329"/>
                  </a:lnTo>
                  <a:lnTo>
                    <a:pt x="2621136" y="3235581"/>
                  </a:lnTo>
                  <a:lnTo>
                    <a:pt x="2543764" y="3239436"/>
                  </a:lnTo>
                  <a:lnTo>
                    <a:pt x="2542002" y="3247123"/>
                  </a:lnTo>
                  <a:lnTo>
                    <a:pt x="2527287" y="3246733"/>
                  </a:lnTo>
                  <a:lnTo>
                    <a:pt x="2520133" y="3322703"/>
                  </a:lnTo>
                  <a:lnTo>
                    <a:pt x="2508516" y="3322858"/>
                  </a:lnTo>
                  <a:lnTo>
                    <a:pt x="2502282" y="3293085"/>
                  </a:lnTo>
                  <a:lnTo>
                    <a:pt x="2496100" y="3323022"/>
                  </a:lnTo>
                  <a:lnTo>
                    <a:pt x="2489167" y="3323116"/>
                  </a:lnTo>
                  <a:lnTo>
                    <a:pt x="2473491" y="3247185"/>
                  </a:lnTo>
                  <a:lnTo>
                    <a:pt x="2445219" y="3249465"/>
                  </a:lnTo>
                  <a:cubicBezTo>
                    <a:pt x="2431692" y="3249335"/>
                    <a:pt x="2418218" y="3249030"/>
                    <a:pt x="2405009" y="3245432"/>
                  </a:cubicBezTo>
                  <a:lnTo>
                    <a:pt x="2404955" y="3245037"/>
                  </a:lnTo>
                  <a:cubicBezTo>
                    <a:pt x="2384113" y="3246539"/>
                    <a:pt x="2363734" y="3243509"/>
                    <a:pt x="2343695" y="3238860"/>
                  </a:cubicBezTo>
                  <a:lnTo>
                    <a:pt x="2343629" y="3235750"/>
                  </a:lnTo>
                  <a:lnTo>
                    <a:pt x="2315476" y="3235195"/>
                  </a:lnTo>
                  <a:lnTo>
                    <a:pt x="2288121" y="3229644"/>
                  </a:lnTo>
                  <a:lnTo>
                    <a:pt x="2267242" y="3302536"/>
                  </a:lnTo>
                  <a:lnTo>
                    <a:pt x="2244742" y="3299073"/>
                  </a:lnTo>
                  <a:lnTo>
                    <a:pt x="2243938" y="3215272"/>
                  </a:lnTo>
                  <a:lnTo>
                    <a:pt x="2230511" y="3212553"/>
                  </a:lnTo>
                  <a:lnTo>
                    <a:pt x="2224029" y="3227291"/>
                  </a:lnTo>
                  <a:lnTo>
                    <a:pt x="2201290" y="3223372"/>
                  </a:lnTo>
                  <a:lnTo>
                    <a:pt x="2170190" y="3286801"/>
                  </a:lnTo>
                  <a:lnTo>
                    <a:pt x="2158096" y="3283895"/>
                  </a:lnTo>
                  <a:lnTo>
                    <a:pt x="2162180" y="3216631"/>
                  </a:lnTo>
                  <a:cubicBezTo>
                    <a:pt x="2156052" y="3217001"/>
                    <a:pt x="2150582" y="3215421"/>
                    <a:pt x="2145162" y="3213699"/>
                  </a:cubicBezTo>
                  <a:lnTo>
                    <a:pt x="2146560" y="3197072"/>
                  </a:lnTo>
                  <a:lnTo>
                    <a:pt x="2101324" y="3184066"/>
                  </a:lnTo>
                  <a:lnTo>
                    <a:pt x="2097266" y="3190925"/>
                  </a:lnTo>
                  <a:lnTo>
                    <a:pt x="2061161" y="3180877"/>
                  </a:lnTo>
                  <a:lnTo>
                    <a:pt x="2055964" y="3191401"/>
                  </a:lnTo>
                  <a:lnTo>
                    <a:pt x="2060071" y="3259000"/>
                  </a:lnTo>
                  <a:lnTo>
                    <a:pt x="2054317" y="3260060"/>
                  </a:lnTo>
                  <a:lnTo>
                    <a:pt x="2038245" y="3227282"/>
                  </a:lnTo>
                  <a:lnTo>
                    <a:pt x="2026214" y="3251643"/>
                  </a:lnTo>
                  <a:lnTo>
                    <a:pt x="1999803" y="3242902"/>
                  </a:lnTo>
                  <a:lnTo>
                    <a:pt x="2004050" y="3219469"/>
                  </a:lnTo>
                  <a:lnTo>
                    <a:pt x="1993878" y="3196176"/>
                  </a:lnTo>
                  <a:cubicBezTo>
                    <a:pt x="1986209" y="3198043"/>
                    <a:pt x="1978365" y="3198096"/>
                    <a:pt x="1970397" y="3197156"/>
                  </a:cubicBezTo>
                  <a:lnTo>
                    <a:pt x="1964287" y="3179975"/>
                  </a:lnTo>
                  <a:lnTo>
                    <a:pt x="1947591" y="3182504"/>
                  </a:lnTo>
                  <a:lnTo>
                    <a:pt x="1945161" y="3206582"/>
                  </a:lnTo>
                  <a:cubicBezTo>
                    <a:pt x="1916555" y="3212809"/>
                    <a:pt x="1887584" y="3214443"/>
                    <a:pt x="1858609" y="3212746"/>
                  </a:cubicBezTo>
                  <a:lnTo>
                    <a:pt x="1853274" y="3191570"/>
                  </a:lnTo>
                  <a:lnTo>
                    <a:pt x="1853031" y="3193821"/>
                  </a:lnTo>
                  <a:lnTo>
                    <a:pt x="1775659" y="3197677"/>
                  </a:lnTo>
                  <a:lnTo>
                    <a:pt x="1773897" y="3205364"/>
                  </a:lnTo>
                  <a:lnTo>
                    <a:pt x="1759182" y="3204974"/>
                  </a:lnTo>
                  <a:lnTo>
                    <a:pt x="1752028" y="3280944"/>
                  </a:lnTo>
                  <a:lnTo>
                    <a:pt x="1740411" y="3281099"/>
                  </a:lnTo>
                  <a:lnTo>
                    <a:pt x="1734177" y="3251326"/>
                  </a:lnTo>
                  <a:lnTo>
                    <a:pt x="1727995" y="3281263"/>
                  </a:lnTo>
                  <a:lnTo>
                    <a:pt x="1721062" y="3281357"/>
                  </a:lnTo>
                  <a:lnTo>
                    <a:pt x="1705386" y="3205426"/>
                  </a:lnTo>
                  <a:lnTo>
                    <a:pt x="1677114" y="3207706"/>
                  </a:lnTo>
                  <a:cubicBezTo>
                    <a:pt x="1663587" y="3207576"/>
                    <a:pt x="1650113" y="3207271"/>
                    <a:pt x="1636904" y="3203673"/>
                  </a:cubicBezTo>
                  <a:lnTo>
                    <a:pt x="1636850" y="3203278"/>
                  </a:lnTo>
                  <a:cubicBezTo>
                    <a:pt x="1616008" y="3204780"/>
                    <a:pt x="1595629" y="3201750"/>
                    <a:pt x="1575590" y="3197100"/>
                  </a:cubicBezTo>
                  <a:lnTo>
                    <a:pt x="1575524" y="3193991"/>
                  </a:lnTo>
                  <a:lnTo>
                    <a:pt x="1547371" y="3193436"/>
                  </a:lnTo>
                  <a:lnTo>
                    <a:pt x="1520016" y="3187885"/>
                  </a:lnTo>
                  <a:lnTo>
                    <a:pt x="1499137" y="3260777"/>
                  </a:lnTo>
                  <a:lnTo>
                    <a:pt x="1476637" y="3257314"/>
                  </a:lnTo>
                  <a:lnTo>
                    <a:pt x="1475833" y="3173513"/>
                  </a:lnTo>
                  <a:lnTo>
                    <a:pt x="1462406" y="3170794"/>
                  </a:lnTo>
                  <a:lnTo>
                    <a:pt x="1455924" y="3185532"/>
                  </a:lnTo>
                  <a:lnTo>
                    <a:pt x="1433185" y="3181613"/>
                  </a:lnTo>
                  <a:lnTo>
                    <a:pt x="1402085" y="3245042"/>
                  </a:lnTo>
                  <a:lnTo>
                    <a:pt x="1389991" y="3242136"/>
                  </a:lnTo>
                  <a:lnTo>
                    <a:pt x="1394075" y="3174872"/>
                  </a:lnTo>
                  <a:cubicBezTo>
                    <a:pt x="1387947" y="3175242"/>
                    <a:pt x="1382478" y="3173662"/>
                    <a:pt x="1377057" y="3171939"/>
                  </a:cubicBezTo>
                  <a:lnTo>
                    <a:pt x="1378455" y="3155313"/>
                  </a:lnTo>
                  <a:lnTo>
                    <a:pt x="1333219" y="3142307"/>
                  </a:lnTo>
                  <a:lnTo>
                    <a:pt x="1329161" y="3149166"/>
                  </a:lnTo>
                  <a:lnTo>
                    <a:pt x="1293056" y="3139119"/>
                  </a:lnTo>
                  <a:lnTo>
                    <a:pt x="1258109" y="3209884"/>
                  </a:lnTo>
                  <a:lnTo>
                    <a:pt x="1231698" y="3201143"/>
                  </a:lnTo>
                  <a:lnTo>
                    <a:pt x="1258478" y="3053365"/>
                  </a:lnTo>
                  <a:lnTo>
                    <a:pt x="1222155" y="3100711"/>
                  </a:lnTo>
                  <a:lnTo>
                    <a:pt x="1219789" y="3099759"/>
                  </a:lnTo>
                  <a:lnTo>
                    <a:pt x="1204152" y="3121681"/>
                  </a:lnTo>
                  <a:lnTo>
                    <a:pt x="1146785" y="3100574"/>
                  </a:lnTo>
                  <a:lnTo>
                    <a:pt x="1101466" y="3155954"/>
                  </a:lnTo>
                  <a:lnTo>
                    <a:pt x="1082305" y="3147743"/>
                  </a:lnTo>
                  <a:lnTo>
                    <a:pt x="1112516" y="3056924"/>
                  </a:lnTo>
                  <a:lnTo>
                    <a:pt x="1096086" y="3048655"/>
                  </a:lnTo>
                  <a:lnTo>
                    <a:pt x="1085557" y="3060304"/>
                  </a:lnTo>
                  <a:lnTo>
                    <a:pt x="1079798" y="3057484"/>
                  </a:lnTo>
                  <a:lnTo>
                    <a:pt x="1029823" y="3125253"/>
                  </a:lnTo>
                  <a:lnTo>
                    <a:pt x="1003920" y="3114152"/>
                  </a:lnTo>
                  <a:lnTo>
                    <a:pt x="1033865" y="3034992"/>
                  </a:lnTo>
                  <a:cubicBezTo>
                    <a:pt x="1026554" y="3033310"/>
                    <a:pt x="1020705" y="3029626"/>
                    <a:pt x="1014995" y="3025753"/>
                  </a:cubicBezTo>
                  <a:lnTo>
                    <a:pt x="1054739" y="2936979"/>
                  </a:lnTo>
                  <a:lnTo>
                    <a:pt x="972094" y="3014691"/>
                  </a:lnTo>
                  <a:cubicBezTo>
                    <a:pt x="947643" y="3004410"/>
                    <a:pt x="925719" y="2990759"/>
                    <a:pt x="906048" y="2974457"/>
                  </a:cubicBezTo>
                  <a:lnTo>
                    <a:pt x="910348" y="2966755"/>
                  </a:lnTo>
                  <a:lnTo>
                    <a:pt x="838731" y="3024692"/>
                  </a:lnTo>
                  <a:lnTo>
                    <a:pt x="813814" y="3008281"/>
                  </a:lnTo>
                  <a:lnTo>
                    <a:pt x="814637" y="3006980"/>
                  </a:lnTo>
                  <a:lnTo>
                    <a:pt x="813492" y="3008068"/>
                  </a:lnTo>
                  <a:lnTo>
                    <a:pt x="793595" y="2994964"/>
                  </a:lnTo>
                  <a:lnTo>
                    <a:pt x="843166" y="2912204"/>
                  </a:lnTo>
                  <a:cubicBezTo>
                    <a:pt x="828504" y="2905098"/>
                    <a:pt x="816754" y="2894863"/>
                    <a:pt x="805971" y="2883720"/>
                  </a:cubicBezTo>
                  <a:lnTo>
                    <a:pt x="857913" y="2812012"/>
                  </a:lnTo>
                  <a:lnTo>
                    <a:pt x="768589" y="2868781"/>
                  </a:lnTo>
                  <a:cubicBezTo>
                    <a:pt x="747236" y="2854137"/>
                    <a:pt x="728763" y="2836869"/>
                    <a:pt x="713333" y="2817124"/>
                  </a:cubicBezTo>
                  <a:lnTo>
                    <a:pt x="722588" y="2806364"/>
                  </a:lnTo>
                  <a:lnTo>
                    <a:pt x="620484" y="2861868"/>
                  </a:lnTo>
                  <a:lnTo>
                    <a:pt x="593586" y="2835579"/>
                  </a:lnTo>
                  <a:lnTo>
                    <a:pt x="673570" y="2755122"/>
                  </a:lnTo>
                  <a:cubicBezTo>
                    <a:pt x="656920" y="2741579"/>
                    <a:pt x="643746" y="2725358"/>
                    <a:pt x="632906" y="2707631"/>
                  </a:cubicBezTo>
                  <a:lnTo>
                    <a:pt x="643054" y="2698233"/>
                  </a:lnTo>
                  <a:cubicBezTo>
                    <a:pt x="639427" y="2695808"/>
                    <a:pt x="637386" y="2692569"/>
                    <a:pt x="635434" y="2689271"/>
                  </a:cubicBezTo>
                  <a:lnTo>
                    <a:pt x="662542" y="2664803"/>
                  </a:lnTo>
                  <a:lnTo>
                    <a:pt x="601288" y="2689562"/>
                  </a:lnTo>
                  <a:lnTo>
                    <a:pt x="564627" y="2636562"/>
                  </a:lnTo>
                  <a:lnTo>
                    <a:pt x="449409" y="2676419"/>
                  </a:lnTo>
                  <a:cubicBezTo>
                    <a:pt x="440165" y="2665103"/>
                    <a:pt x="431577" y="2653394"/>
                    <a:pt x="424419" y="2640914"/>
                  </a:cubicBezTo>
                  <a:lnTo>
                    <a:pt x="535060" y="2566128"/>
                  </a:lnTo>
                  <a:cubicBezTo>
                    <a:pt x="520551" y="2547228"/>
                    <a:pt x="509519" y="2526614"/>
                    <a:pt x="502215" y="2504431"/>
                  </a:cubicBezTo>
                  <a:lnTo>
                    <a:pt x="507272" y="2501268"/>
                  </a:lnTo>
                  <a:lnTo>
                    <a:pt x="495674" y="2479803"/>
                  </a:lnTo>
                  <a:lnTo>
                    <a:pt x="476852" y="2483745"/>
                  </a:lnTo>
                  <a:lnTo>
                    <a:pt x="463390" y="2450456"/>
                  </a:lnTo>
                  <a:lnTo>
                    <a:pt x="326097" y="2475430"/>
                  </a:lnTo>
                  <a:lnTo>
                    <a:pt x="304443" y="2433376"/>
                  </a:lnTo>
                  <a:lnTo>
                    <a:pt x="365729" y="2405952"/>
                  </a:lnTo>
                  <a:lnTo>
                    <a:pt x="332363" y="2412972"/>
                  </a:lnTo>
                  <a:lnTo>
                    <a:pt x="433066" y="2358272"/>
                  </a:lnTo>
                  <a:cubicBezTo>
                    <a:pt x="427054" y="2350420"/>
                    <a:pt x="424637" y="2341382"/>
                    <a:pt x="422877" y="2332137"/>
                  </a:cubicBezTo>
                  <a:lnTo>
                    <a:pt x="431476" y="2328063"/>
                  </a:lnTo>
                  <a:lnTo>
                    <a:pt x="428191" y="2315916"/>
                  </a:lnTo>
                  <a:lnTo>
                    <a:pt x="424261" y="2316289"/>
                  </a:lnTo>
                  <a:lnTo>
                    <a:pt x="408840" y="2280782"/>
                  </a:lnTo>
                  <a:lnTo>
                    <a:pt x="404853" y="2259304"/>
                  </a:lnTo>
                  <a:lnTo>
                    <a:pt x="245608" y="2264591"/>
                  </a:lnTo>
                  <a:lnTo>
                    <a:pt x="234071" y="2217771"/>
                  </a:lnTo>
                  <a:lnTo>
                    <a:pt x="428911" y="2165532"/>
                  </a:lnTo>
                  <a:lnTo>
                    <a:pt x="374068" y="2165374"/>
                  </a:lnTo>
                  <a:lnTo>
                    <a:pt x="367511" y="2142972"/>
                  </a:lnTo>
                  <a:lnTo>
                    <a:pt x="291064" y="2143680"/>
                  </a:lnTo>
                  <a:lnTo>
                    <a:pt x="362786" y="2120587"/>
                  </a:lnTo>
                  <a:lnTo>
                    <a:pt x="361053" y="2090145"/>
                  </a:lnTo>
                  <a:lnTo>
                    <a:pt x="387940" y="2082875"/>
                  </a:lnTo>
                  <a:lnTo>
                    <a:pt x="387644" y="2075966"/>
                  </a:lnTo>
                  <a:lnTo>
                    <a:pt x="370582" y="2074666"/>
                  </a:lnTo>
                  <a:lnTo>
                    <a:pt x="369630" y="2064585"/>
                  </a:lnTo>
                  <a:lnTo>
                    <a:pt x="207054" y="2046233"/>
                  </a:lnTo>
                  <a:cubicBezTo>
                    <a:pt x="205395" y="2030705"/>
                    <a:pt x="204627" y="2015170"/>
                    <a:pt x="205761" y="1999630"/>
                  </a:cubicBezTo>
                  <a:lnTo>
                    <a:pt x="374373" y="1980594"/>
                  </a:lnTo>
                  <a:cubicBezTo>
                    <a:pt x="374049" y="1971190"/>
                    <a:pt x="375161" y="1961863"/>
                    <a:pt x="378469" y="1952638"/>
                  </a:cubicBezTo>
                  <a:lnTo>
                    <a:pt x="475755" y="1940304"/>
                  </a:lnTo>
                  <a:lnTo>
                    <a:pt x="351268" y="1918286"/>
                  </a:lnTo>
                  <a:lnTo>
                    <a:pt x="352651" y="1875615"/>
                  </a:lnTo>
                  <a:lnTo>
                    <a:pt x="302859" y="1865667"/>
                  </a:lnTo>
                  <a:lnTo>
                    <a:pt x="352732" y="1859760"/>
                  </a:lnTo>
                  <a:lnTo>
                    <a:pt x="215108" y="1822862"/>
                  </a:lnTo>
                  <a:lnTo>
                    <a:pt x="220080" y="1780277"/>
                  </a:lnTo>
                  <a:lnTo>
                    <a:pt x="377231" y="1785495"/>
                  </a:lnTo>
                  <a:cubicBezTo>
                    <a:pt x="375768" y="1774495"/>
                    <a:pt x="378298" y="1763998"/>
                    <a:pt x="381492" y="1753607"/>
                  </a:cubicBezTo>
                  <a:lnTo>
                    <a:pt x="410978" y="1753116"/>
                  </a:lnTo>
                  <a:cubicBezTo>
                    <a:pt x="410704" y="1741168"/>
                    <a:pt x="414464" y="1729995"/>
                    <a:pt x="419013" y="1719019"/>
                  </a:cubicBezTo>
                  <a:lnTo>
                    <a:pt x="526758" y="1724394"/>
                  </a:lnTo>
                  <a:lnTo>
                    <a:pt x="383323" y="1671996"/>
                  </a:lnTo>
                  <a:lnTo>
                    <a:pt x="389047" y="1650200"/>
                  </a:lnTo>
                  <a:lnTo>
                    <a:pt x="269036" y="1596495"/>
                  </a:lnTo>
                  <a:lnTo>
                    <a:pt x="281346" y="1562147"/>
                  </a:lnTo>
                  <a:lnTo>
                    <a:pt x="433594" y="1589840"/>
                  </a:lnTo>
                  <a:lnTo>
                    <a:pt x="427749" y="1587195"/>
                  </a:lnTo>
                  <a:cubicBezTo>
                    <a:pt x="432532" y="1562068"/>
                    <a:pt x="441928" y="1538212"/>
                    <a:pt x="455025" y="1515588"/>
                  </a:cubicBezTo>
                  <a:lnTo>
                    <a:pt x="497894" y="1522256"/>
                  </a:lnTo>
                  <a:cubicBezTo>
                    <a:pt x="499749" y="1512615"/>
                    <a:pt x="504812" y="1504251"/>
                    <a:pt x="510346" y="1496093"/>
                  </a:cubicBezTo>
                  <a:lnTo>
                    <a:pt x="585135" y="1513434"/>
                  </a:lnTo>
                  <a:lnTo>
                    <a:pt x="475553" y="1439365"/>
                  </a:lnTo>
                  <a:lnTo>
                    <a:pt x="469821" y="1435995"/>
                  </a:lnTo>
                  <a:lnTo>
                    <a:pt x="470015" y="1435619"/>
                  </a:lnTo>
                  <a:lnTo>
                    <a:pt x="374200" y="1370855"/>
                  </a:lnTo>
                  <a:lnTo>
                    <a:pt x="388352" y="1348175"/>
                  </a:lnTo>
                  <a:lnTo>
                    <a:pt x="496294" y="1385516"/>
                  </a:lnTo>
                  <a:cubicBezTo>
                    <a:pt x="497774" y="1378519"/>
                    <a:pt x="501764" y="1372701"/>
                    <a:pt x="506007" y="1366998"/>
                  </a:cubicBezTo>
                  <a:lnTo>
                    <a:pt x="556046" y="1380018"/>
                  </a:lnTo>
                  <a:lnTo>
                    <a:pt x="481927" y="1326121"/>
                  </a:lnTo>
                  <a:lnTo>
                    <a:pt x="546590" y="1345700"/>
                  </a:lnTo>
                  <a:cubicBezTo>
                    <a:pt x="554247" y="1326980"/>
                    <a:pt x="566281" y="1310224"/>
                    <a:pt x="580597" y="1294698"/>
                  </a:cubicBezTo>
                  <a:lnTo>
                    <a:pt x="633354" y="1312662"/>
                  </a:lnTo>
                  <a:cubicBezTo>
                    <a:pt x="636679" y="1304884"/>
                    <a:pt x="642511" y="1298725"/>
                    <a:pt x="648656" y="1292783"/>
                  </a:cubicBezTo>
                  <a:lnTo>
                    <a:pt x="696405" y="1313566"/>
                  </a:lnTo>
                  <a:lnTo>
                    <a:pt x="536446" y="1152657"/>
                  </a:lnTo>
                  <a:lnTo>
                    <a:pt x="545501" y="1143086"/>
                  </a:lnTo>
                  <a:lnTo>
                    <a:pt x="631947" y="1190079"/>
                  </a:lnTo>
                  <a:cubicBezTo>
                    <a:pt x="638180" y="1177712"/>
                    <a:pt x="648043" y="1167639"/>
                    <a:pt x="658846" y="1158215"/>
                  </a:cubicBezTo>
                  <a:lnTo>
                    <a:pt x="729063" y="1190598"/>
                  </a:lnTo>
                  <a:lnTo>
                    <a:pt x="695154" y="1155472"/>
                  </a:lnTo>
                  <a:lnTo>
                    <a:pt x="700063" y="1150713"/>
                  </a:lnTo>
                  <a:lnTo>
                    <a:pt x="642318" y="1085326"/>
                  </a:lnTo>
                  <a:lnTo>
                    <a:pt x="721697" y="1129732"/>
                  </a:lnTo>
                  <a:cubicBezTo>
                    <a:pt x="729521" y="1117581"/>
                    <a:pt x="740781" y="1108018"/>
                    <a:pt x="753087" y="1099293"/>
                  </a:cubicBezTo>
                  <a:lnTo>
                    <a:pt x="810983" y="1131526"/>
                  </a:lnTo>
                  <a:cubicBezTo>
                    <a:pt x="815307" y="1125326"/>
                    <a:pt x="821540" y="1120986"/>
                    <a:pt x="827999" y="1116872"/>
                  </a:cubicBezTo>
                  <a:lnTo>
                    <a:pt x="887303" y="1157445"/>
                  </a:lnTo>
                  <a:lnTo>
                    <a:pt x="799840" y="1042504"/>
                  </a:lnTo>
                  <a:lnTo>
                    <a:pt x="798738" y="1045591"/>
                  </a:lnTo>
                  <a:lnTo>
                    <a:pt x="782398" y="1038279"/>
                  </a:lnTo>
                  <a:lnTo>
                    <a:pt x="798911" y="1041282"/>
                  </a:lnTo>
                  <a:lnTo>
                    <a:pt x="790391" y="1030086"/>
                  </a:lnTo>
                  <a:lnTo>
                    <a:pt x="802956" y="1020272"/>
                  </a:lnTo>
                  <a:lnTo>
                    <a:pt x="766428" y="962531"/>
                  </a:lnTo>
                  <a:lnTo>
                    <a:pt x="820685" y="1006424"/>
                  </a:lnTo>
                  <a:cubicBezTo>
                    <a:pt x="829811" y="995225"/>
                    <a:pt x="842011" y="986927"/>
                    <a:pt x="855113" y="979532"/>
                  </a:cubicBezTo>
                  <a:lnTo>
                    <a:pt x="927139" y="1030596"/>
                  </a:lnTo>
                  <a:lnTo>
                    <a:pt x="896243" y="981647"/>
                  </a:lnTo>
                  <a:lnTo>
                    <a:pt x="899657" y="979457"/>
                  </a:lnTo>
                  <a:lnTo>
                    <a:pt x="850250" y="890738"/>
                  </a:lnTo>
                  <a:lnTo>
                    <a:pt x="855088" y="887884"/>
                  </a:lnTo>
                  <a:lnTo>
                    <a:pt x="933399" y="957803"/>
                  </a:lnTo>
                  <a:cubicBezTo>
                    <a:pt x="942339" y="948542"/>
                    <a:pt x="953857" y="942300"/>
                    <a:pt x="966050" y="936849"/>
                  </a:cubicBezTo>
                  <a:lnTo>
                    <a:pt x="1023586" y="984957"/>
                  </a:lnTo>
                  <a:cubicBezTo>
                    <a:pt x="1028537" y="980187"/>
                    <a:pt x="1034826" y="977450"/>
                    <a:pt x="1041268" y="974937"/>
                  </a:cubicBezTo>
                  <a:lnTo>
                    <a:pt x="1075812" y="1010338"/>
                  </a:lnTo>
                  <a:lnTo>
                    <a:pt x="1012373" y="875806"/>
                  </a:lnTo>
                  <a:lnTo>
                    <a:pt x="1029918" y="866927"/>
                  </a:lnTo>
                  <a:lnTo>
                    <a:pt x="1039477" y="851606"/>
                  </a:lnTo>
                  <a:lnTo>
                    <a:pt x="1051782" y="855863"/>
                  </a:lnTo>
                  <a:lnTo>
                    <a:pt x="1065917" y="848710"/>
                  </a:lnTo>
                  <a:lnTo>
                    <a:pt x="1064579" y="844686"/>
                  </a:lnTo>
                  <a:lnTo>
                    <a:pt x="1067297" y="848010"/>
                  </a:lnTo>
                  <a:cubicBezTo>
                    <a:pt x="1073048" y="842939"/>
                    <a:pt x="1080163" y="840233"/>
                    <a:pt x="1087464" y="837805"/>
                  </a:cubicBezTo>
                  <a:lnTo>
                    <a:pt x="1127308" y="879719"/>
                  </a:lnTo>
                  <a:lnTo>
                    <a:pt x="1091604" y="763978"/>
                  </a:lnTo>
                  <a:cubicBezTo>
                    <a:pt x="1097500" y="761357"/>
                    <a:pt x="1103476" y="758866"/>
                    <a:pt x="1109803" y="756987"/>
                  </a:cubicBezTo>
                  <a:lnTo>
                    <a:pt x="1164465" y="832846"/>
                  </a:lnTo>
                  <a:cubicBezTo>
                    <a:pt x="1178355" y="823484"/>
                    <a:pt x="1194470" y="817855"/>
                    <a:pt x="1211407" y="813702"/>
                  </a:cubicBezTo>
                  <a:lnTo>
                    <a:pt x="1216829" y="820467"/>
                  </a:lnTo>
                  <a:cubicBezTo>
                    <a:pt x="1219820" y="811724"/>
                    <a:pt x="1225560" y="804813"/>
                    <a:pt x="1231723" y="798129"/>
                  </a:cubicBezTo>
                  <a:lnTo>
                    <a:pt x="1276179" y="813267"/>
                  </a:lnTo>
                  <a:lnTo>
                    <a:pt x="1264818" y="762969"/>
                  </a:lnTo>
                  <a:lnTo>
                    <a:pt x="1287217" y="756325"/>
                  </a:lnTo>
                  <a:lnTo>
                    <a:pt x="1187572" y="656088"/>
                  </a:lnTo>
                  <a:lnTo>
                    <a:pt x="1196627" y="646517"/>
                  </a:lnTo>
                  <a:lnTo>
                    <a:pt x="1283072" y="693510"/>
                  </a:lnTo>
                  <a:cubicBezTo>
                    <a:pt x="1289306" y="681143"/>
                    <a:pt x="1299169" y="671070"/>
                    <a:pt x="1309972" y="661646"/>
                  </a:cubicBezTo>
                  <a:lnTo>
                    <a:pt x="1347794" y="679088"/>
                  </a:lnTo>
                  <a:lnTo>
                    <a:pt x="1362003" y="675190"/>
                  </a:lnTo>
                  <a:lnTo>
                    <a:pt x="1346280" y="658903"/>
                  </a:lnTo>
                  <a:lnTo>
                    <a:pt x="1351189" y="654144"/>
                  </a:lnTo>
                  <a:lnTo>
                    <a:pt x="1293443" y="588757"/>
                  </a:lnTo>
                  <a:lnTo>
                    <a:pt x="1372823" y="633163"/>
                  </a:lnTo>
                  <a:cubicBezTo>
                    <a:pt x="1380647" y="621012"/>
                    <a:pt x="1391906" y="611449"/>
                    <a:pt x="1404212" y="602724"/>
                  </a:cubicBezTo>
                  <a:lnTo>
                    <a:pt x="1462109" y="634957"/>
                  </a:lnTo>
                  <a:cubicBezTo>
                    <a:pt x="1466433" y="628757"/>
                    <a:pt x="1472666" y="624417"/>
                    <a:pt x="1479125" y="620304"/>
                  </a:cubicBezTo>
                  <a:lnTo>
                    <a:pt x="1538429" y="660876"/>
                  </a:lnTo>
                  <a:lnTo>
                    <a:pt x="1441517" y="533517"/>
                  </a:lnTo>
                  <a:lnTo>
                    <a:pt x="1454082" y="523703"/>
                  </a:lnTo>
                  <a:lnTo>
                    <a:pt x="1417554" y="465962"/>
                  </a:lnTo>
                  <a:lnTo>
                    <a:pt x="1471811" y="509855"/>
                  </a:lnTo>
                  <a:cubicBezTo>
                    <a:pt x="1480937" y="498656"/>
                    <a:pt x="1493137" y="490358"/>
                    <a:pt x="1506239" y="482963"/>
                  </a:cubicBezTo>
                  <a:lnTo>
                    <a:pt x="1578264" y="534027"/>
                  </a:lnTo>
                  <a:lnTo>
                    <a:pt x="1547369" y="485078"/>
                  </a:lnTo>
                  <a:lnTo>
                    <a:pt x="1550783" y="482888"/>
                  </a:lnTo>
                  <a:lnTo>
                    <a:pt x="1501376" y="394169"/>
                  </a:lnTo>
                  <a:lnTo>
                    <a:pt x="1506214" y="391315"/>
                  </a:lnTo>
                  <a:lnTo>
                    <a:pt x="1584525" y="461234"/>
                  </a:lnTo>
                  <a:cubicBezTo>
                    <a:pt x="1593465" y="451973"/>
                    <a:pt x="1604982" y="445731"/>
                    <a:pt x="1617176" y="440280"/>
                  </a:cubicBezTo>
                  <a:lnTo>
                    <a:pt x="1674712" y="488388"/>
                  </a:lnTo>
                  <a:cubicBezTo>
                    <a:pt x="1679663" y="483618"/>
                    <a:pt x="1685952" y="480881"/>
                    <a:pt x="1692394" y="478368"/>
                  </a:cubicBezTo>
                  <a:lnTo>
                    <a:pt x="1726938" y="513769"/>
                  </a:lnTo>
                  <a:lnTo>
                    <a:pt x="1663499" y="379237"/>
                  </a:lnTo>
                  <a:lnTo>
                    <a:pt x="1717043" y="352141"/>
                  </a:lnTo>
                  <a:lnTo>
                    <a:pt x="1715705" y="348117"/>
                  </a:lnTo>
                  <a:lnTo>
                    <a:pt x="1718423" y="351441"/>
                  </a:lnTo>
                  <a:cubicBezTo>
                    <a:pt x="1724174" y="346370"/>
                    <a:pt x="1731289" y="343664"/>
                    <a:pt x="1738590" y="341236"/>
                  </a:cubicBezTo>
                  <a:lnTo>
                    <a:pt x="1778434" y="383150"/>
                  </a:lnTo>
                  <a:lnTo>
                    <a:pt x="1742730" y="267409"/>
                  </a:lnTo>
                  <a:cubicBezTo>
                    <a:pt x="1748626" y="264788"/>
                    <a:pt x="1754602" y="262297"/>
                    <a:pt x="1760929" y="260418"/>
                  </a:cubicBezTo>
                  <a:lnTo>
                    <a:pt x="1815591" y="336277"/>
                  </a:lnTo>
                  <a:cubicBezTo>
                    <a:pt x="1829481" y="326915"/>
                    <a:pt x="1845596" y="321286"/>
                    <a:pt x="1862533" y="317133"/>
                  </a:cubicBezTo>
                  <a:lnTo>
                    <a:pt x="1914311" y="381741"/>
                  </a:lnTo>
                  <a:cubicBezTo>
                    <a:pt x="1919536" y="378317"/>
                    <a:pt x="1925502" y="376993"/>
                    <a:pt x="1931553" y="375872"/>
                  </a:cubicBezTo>
                  <a:lnTo>
                    <a:pt x="1945684" y="398067"/>
                  </a:lnTo>
                  <a:lnTo>
                    <a:pt x="1915943" y="266400"/>
                  </a:lnTo>
                  <a:lnTo>
                    <a:pt x="1995482" y="242809"/>
                  </a:lnTo>
                  <a:lnTo>
                    <a:pt x="1989772" y="185029"/>
                  </a:lnTo>
                  <a:close/>
                  <a:moveTo>
                    <a:pt x="2519378" y="0"/>
                  </a:moveTo>
                  <a:lnTo>
                    <a:pt x="2519443" y="6756"/>
                  </a:lnTo>
                  <a:lnTo>
                    <a:pt x="2517436" y="6781"/>
                  </a:lnTo>
                  <a:close/>
                  <a:moveTo>
                    <a:pt x="2248361" y="17353"/>
                  </a:moveTo>
                  <a:lnTo>
                    <a:pt x="2248802" y="19454"/>
                  </a:lnTo>
                  <a:lnTo>
                    <a:pt x="2248158" y="19517"/>
                  </a:lnTo>
                  <a:close/>
                </a:path>
              </a:pathLst>
            </a:custGeom>
            <a:solidFill>
              <a:srgbClr val="36C0B3">
                <a:alpha val="31000"/>
              </a:srgbClr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三十二角星 75"/>
            <p:cNvSpPr/>
            <p:nvPr/>
          </p:nvSpPr>
          <p:spPr>
            <a:xfrm rot="895006">
              <a:off x="4402454" y="1518015"/>
              <a:ext cx="3600464" cy="2921260"/>
            </a:xfrm>
            <a:custGeom>
              <a:avLst/>
              <a:gdLst/>
              <a:ahLst/>
              <a:cxnLst/>
              <a:rect l="l" t="t" r="r" b="b"/>
              <a:pathLst>
                <a:path w="3050213" h="2919320">
                  <a:moveTo>
                    <a:pt x="1335165" y="2762749"/>
                  </a:moveTo>
                  <a:lnTo>
                    <a:pt x="1336844" y="2779976"/>
                  </a:lnTo>
                  <a:lnTo>
                    <a:pt x="1339135" y="2771951"/>
                  </a:lnTo>
                  <a:close/>
                  <a:moveTo>
                    <a:pt x="252198" y="2606480"/>
                  </a:moveTo>
                  <a:lnTo>
                    <a:pt x="252228" y="2606514"/>
                  </a:lnTo>
                  <a:lnTo>
                    <a:pt x="252103" y="2606593"/>
                  </a:lnTo>
                  <a:close/>
                  <a:moveTo>
                    <a:pt x="125538" y="2440525"/>
                  </a:moveTo>
                  <a:lnTo>
                    <a:pt x="128760" y="2446174"/>
                  </a:lnTo>
                  <a:lnTo>
                    <a:pt x="107470" y="2454754"/>
                  </a:lnTo>
                  <a:close/>
                  <a:moveTo>
                    <a:pt x="0" y="1514633"/>
                  </a:moveTo>
                  <a:lnTo>
                    <a:pt x="12001" y="1517176"/>
                  </a:lnTo>
                  <a:lnTo>
                    <a:pt x="11020" y="1520378"/>
                  </a:lnTo>
                  <a:close/>
                  <a:moveTo>
                    <a:pt x="392111" y="815805"/>
                  </a:moveTo>
                  <a:lnTo>
                    <a:pt x="404112" y="818348"/>
                  </a:lnTo>
                  <a:lnTo>
                    <a:pt x="403131" y="821550"/>
                  </a:lnTo>
                  <a:close/>
                  <a:moveTo>
                    <a:pt x="2029470" y="108065"/>
                  </a:moveTo>
                  <a:lnTo>
                    <a:pt x="2029513" y="113373"/>
                  </a:lnTo>
                  <a:lnTo>
                    <a:pt x="2028160" y="113393"/>
                  </a:lnTo>
                  <a:close/>
                  <a:moveTo>
                    <a:pt x="1846700" y="121699"/>
                  </a:moveTo>
                  <a:lnTo>
                    <a:pt x="1846997" y="123350"/>
                  </a:lnTo>
                  <a:lnTo>
                    <a:pt x="1846563" y="123399"/>
                  </a:lnTo>
                  <a:close/>
                  <a:moveTo>
                    <a:pt x="1225962" y="139111"/>
                  </a:moveTo>
                  <a:lnTo>
                    <a:pt x="1248848" y="200174"/>
                  </a:lnTo>
                  <a:lnTo>
                    <a:pt x="1272166" y="191266"/>
                  </a:lnTo>
                  <a:cubicBezTo>
                    <a:pt x="1281666" y="188705"/>
                    <a:pt x="1291171" y="186295"/>
                    <a:pt x="1301252" y="186519"/>
                  </a:cubicBezTo>
                  <a:lnTo>
                    <a:pt x="1329017" y="250853"/>
                  </a:lnTo>
                  <a:cubicBezTo>
                    <a:pt x="1332480" y="249133"/>
                    <a:pt x="1336071" y="248987"/>
                    <a:pt x="1339683" y="248971"/>
                  </a:cubicBezTo>
                  <a:lnTo>
                    <a:pt x="1340429" y="251330"/>
                  </a:lnTo>
                  <a:lnTo>
                    <a:pt x="1340545" y="156882"/>
                  </a:lnTo>
                  <a:lnTo>
                    <a:pt x="1369100" y="149491"/>
                  </a:lnTo>
                  <a:lnTo>
                    <a:pt x="1369753" y="149459"/>
                  </a:lnTo>
                  <a:lnTo>
                    <a:pt x="1373138" y="107577"/>
                  </a:lnTo>
                  <a:lnTo>
                    <a:pt x="1397129" y="104851"/>
                  </a:lnTo>
                  <a:lnTo>
                    <a:pt x="1414002" y="198706"/>
                  </a:lnTo>
                  <a:lnTo>
                    <a:pt x="1425058" y="234922"/>
                  </a:lnTo>
                  <a:lnTo>
                    <a:pt x="1426132" y="234860"/>
                  </a:lnTo>
                  <a:lnTo>
                    <a:pt x="1432170" y="165150"/>
                  </a:lnTo>
                  <a:cubicBezTo>
                    <a:pt x="1451462" y="160257"/>
                    <a:pt x="1470997" y="158971"/>
                    <a:pt x="1490538" y="160309"/>
                  </a:cubicBezTo>
                  <a:lnTo>
                    <a:pt x="1506240" y="232904"/>
                  </a:lnTo>
                  <a:lnTo>
                    <a:pt x="1539782" y="96476"/>
                  </a:lnTo>
                  <a:lnTo>
                    <a:pt x="1564293" y="96096"/>
                  </a:lnTo>
                  <a:lnTo>
                    <a:pt x="1564677" y="142650"/>
                  </a:lnTo>
                  <a:cubicBezTo>
                    <a:pt x="1573126" y="140857"/>
                    <a:pt x="1581404" y="141901"/>
                    <a:pt x="1589634" y="143423"/>
                  </a:cubicBezTo>
                  <a:lnTo>
                    <a:pt x="1599318" y="236760"/>
                  </a:lnTo>
                  <a:lnTo>
                    <a:pt x="1602781" y="236839"/>
                  </a:lnTo>
                  <a:lnTo>
                    <a:pt x="1623263" y="165770"/>
                  </a:lnTo>
                  <a:lnTo>
                    <a:pt x="1680494" y="172494"/>
                  </a:lnTo>
                  <a:lnTo>
                    <a:pt x="1706542" y="111040"/>
                  </a:lnTo>
                  <a:lnTo>
                    <a:pt x="1727892" y="114868"/>
                  </a:lnTo>
                  <a:lnTo>
                    <a:pt x="1719760" y="167143"/>
                  </a:lnTo>
                  <a:lnTo>
                    <a:pt x="1721032" y="164032"/>
                  </a:lnTo>
                  <a:cubicBezTo>
                    <a:pt x="1740829" y="165378"/>
                    <a:pt x="1759828" y="170217"/>
                    <a:pt x="1778104" y="177500"/>
                  </a:cubicBezTo>
                  <a:lnTo>
                    <a:pt x="1769131" y="277720"/>
                  </a:lnTo>
                  <a:lnTo>
                    <a:pt x="1772220" y="278721"/>
                  </a:lnTo>
                  <a:lnTo>
                    <a:pt x="1810579" y="204174"/>
                  </a:lnTo>
                  <a:lnTo>
                    <a:pt x="1835884" y="212649"/>
                  </a:lnTo>
                  <a:lnTo>
                    <a:pt x="1874470" y="151684"/>
                  </a:lnTo>
                  <a:lnTo>
                    <a:pt x="1888560" y="157116"/>
                  </a:lnTo>
                  <a:lnTo>
                    <a:pt x="1865715" y="227477"/>
                  </a:lnTo>
                  <a:lnTo>
                    <a:pt x="1873228" y="269269"/>
                  </a:lnTo>
                  <a:lnTo>
                    <a:pt x="1903142" y="223842"/>
                  </a:lnTo>
                  <a:cubicBezTo>
                    <a:pt x="1922187" y="229334"/>
                    <a:pt x="1939910" y="237867"/>
                    <a:pt x="1956399" y="248818"/>
                  </a:cubicBezTo>
                  <a:lnTo>
                    <a:pt x="1950581" y="268865"/>
                  </a:lnTo>
                  <a:cubicBezTo>
                    <a:pt x="1952578" y="268131"/>
                    <a:pt x="1954542" y="268239"/>
                    <a:pt x="1956507" y="268374"/>
                  </a:cubicBezTo>
                  <a:lnTo>
                    <a:pt x="1964799" y="306713"/>
                  </a:lnTo>
                  <a:lnTo>
                    <a:pt x="1986951" y="278788"/>
                  </a:lnTo>
                  <a:lnTo>
                    <a:pt x="1987427" y="279067"/>
                  </a:lnTo>
                  <a:lnTo>
                    <a:pt x="2005750" y="204541"/>
                  </a:lnTo>
                  <a:lnTo>
                    <a:pt x="2030261" y="204162"/>
                  </a:lnTo>
                  <a:lnTo>
                    <a:pt x="2030531" y="236850"/>
                  </a:lnTo>
                  <a:lnTo>
                    <a:pt x="2041617" y="224597"/>
                  </a:lnTo>
                  <a:lnTo>
                    <a:pt x="2046065" y="226819"/>
                  </a:lnTo>
                  <a:lnTo>
                    <a:pt x="2033731" y="250811"/>
                  </a:lnTo>
                  <a:cubicBezTo>
                    <a:pt x="2041058" y="249177"/>
                    <a:pt x="2048349" y="250147"/>
                    <a:pt x="2055602" y="251488"/>
                  </a:cubicBezTo>
                  <a:lnTo>
                    <a:pt x="2063319" y="325858"/>
                  </a:lnTo>
                  <a:lnTo>
                    <a:pt x="2070435" y="318641"/>
                  </a:lnTo>
                  <a:lnTo>
                    <a:pt x="2075270" y="322282"/>
                  </a:lnTo>
                  <a:lnTo>
                    <a:pt x="2089232" y="273836"/>
                  </a:lnTo>
                  <a:lnTo>
                    <a:pt x="2146462" y="280560"/>
                  </a:lnTo>
                  <a:lnTo>
                    <a:pt x="2172511" y="219105"/>
                  </a:lnTo>
                  <a:lnTo>
                    <a:pt x="2193860" y="222933"/>
                  </a:lnTo>
                  <a:lnTo>
                    <a:pt x="2185728" y="275208"/>
                  </a:lnTo>
                  <a:lnTo>
                    <a:pt x="2187000" y="272097"/>
                  </a:lnTo>
                  <a:cubicBezTo>
                    <a:pt x="2206797" y="273443"/>
                    <a:pt x="2225797" y="278282"/>
                    <a:pt x="2244072" y="285566"/>
                  </a:cubicBezTo>
                  <a:lnTo>
                    <a:pt x="2235100" y="385786"/>
                  </a:lnTo>
                  <a:lnTo>
                    <a:pt x="2238189" y="386786"/>
                  </a:lnTo>
                  <a:lnTo>
                    <a:pt x="2276547" y="312239"/>
                  </a:lnTo>
                  <a:lnTo>
                    <a:pt x="2301852" y="320715"/>
                  </a:lnTo>
                  <a:lnTo>
                    <a:pt x="2340439" y="259749"/>
                  </a:lnTo>
                  <a:lnTo>
                    <a:pt x="2354528" y="265181"/>
                  </a:lnTo>
                  <a:lnTo>
                    <a:pt x="2330856" y="338089"/>
                  </a:lnTo>
                  <a:lnTo>
                    <a:pt x="2318295" y="409076"/>
                  </a:lnTo>
                  <a:lnTo>
                    <a:pt x="2369111" y="331907"/>
                  </a:lnTo>
                  <a:cubicBezTo>
                    <a:pt x="2388156" y="337399"/>
                    <a:pt x="2405878" y="345932"/>
                    <a:pt x="2422367" y="356883"/>
                  </a:cubicBezTo>
                  <a:lnTo>
                    <a:pt x="2393373" y="456800"/>
                  </a:lnTo>
                  <a:lnTo>
                    <a:pt x="2394632" y="457517"/>
                  </a:lnTo>
                  <a:lnTo>
                    <a:pt x="2412743" y="437499"/>
                  </a:lnTo>
                  <a:lnTo>
                    <a:pt x="2452920" y="386853"/>
                  </a:lnTo>
                  <a:lnTo>
                    <a:pt x="2456604" y="389015"/>
                  </a:lnTo>
                  <a:lnTo>
                    <a:pt x="2507585" y="332662"/>
                  </a:lnTo>
                  <a:lnTo>
                    <a:pt x="2512034" y="334884"/>
                  </a:lnTo>
                  <a:lnTo>
                    <a:pt x="2477813" y="401449"/>
                  </a:lnTo>
                  <a:cubicBezTo>
                    <a:pt x="2487538" y="404530"/>
                    <a:pt x="2495774" y="410221"/>
                    <a:pt x="2503608" y="416573"/>
                  </a:cubicBezTo>
                  <a:lnTo>
                    <a:pt x="2475931" y="488040"/>
                  </a:lnTo>
                  <a:lnTo>
                    <a:pt x="2536403" y="426706"/>
                  </a:lnTo>
                  <a:cubicBezTo>
                    <a:pt x="2553861" y="436111"/>
                    <a:pt x="2569633" y="447990"/>
                    <a:pt x="2583582" y="462235"/>
                  </a:cubicBezTo>
                  <a:lnTo>
                    <a:pt x="2576238" y="476466"/>
                  </a:lnTo>
                  <a:lnTo>
                    <a:pt x="2578658" y="474185"/>
                  </a:lnTo>
                  <a:lnTo>
                    <a:pt x="2553539" y="520447"/>
                  </a:lnTo>
                  <a:lnTo>
                    <a:pt x="2543325" y="540239"/>
                  </a:lnTo>
                  <a:lnTo>
                    <a:pt x="2644148" y="463176"/>
                  </a:lnTo>
                  <a:lnTo>
                    <a:pt x="2616980" y="499570"/>
                  </a:lnTo>
                  <a:cubicBezTo>
                    <a:pt x="2631580" y="508913"/>
                    <a:pt x="2644292" y="520671"/>
                    <a:pt x="2655295" y="534315"/>
                  </a:cubicBezTo>
                  <a:lnTo>
                    <a:pt x="2614328" y="599021"/>
                  </a:lnTo>
                  <a:lnTo>
                    <a:pt x="2682571" y="552830"/>
                  </a:lnTo>
                  <a:cubicBezTo>
                    <a:pt x="2697686" y="565684"/>
                    <a:pt x="2710894" y="580442"/>
                    <a:pt x="2721643" y="597384"/>
                  </a:cubicBezTo>
                  <a:lnTo>
                    <a:pt x="2685659" y="642646"/>
                  </a:lnTo>
                  <a:lnTo>
                    <a:pt x="2754895" y="598796"/>
                  </a:lnTo>
                  <a:lnTo>
                    <a:pt x="2709947" y="651476"/>
                  </a:lnTo>
                  <a:lnTo>
                    <a:pt x="2723727" y="644737"/>
                  </a:lnTo>
                  <a:lnTo>
                    <a:pt x="2746618" y="632033"/>
                  </a:lnTo>
                  <a:cubicBezTo>
                    <a:pt x="2760429" y="646115"/>
                    <a:pt x="2772324" y="661837"/>
                    <a:pt x="2781395" y="679682"/>
                  </a:cubicBezTo>
                  <a:lnTo>
                    <a:pt x="2726939" y="736953"/>
                  </a:lnTo>
                  <a:lnTo>
                    <a:pt x="2801849" y="705608"/>
                  </a:lnTo>
                  <a:cubicBezTo>
                    <a:pt x="2814053" y="721277"/>
                    <a:pt x="2824173" y="738370"/>
                    <a:pt x="2831256" y="757265"/>
                  </a:cubicBezTo>
                  <a:lnTo>
                    <a:pt x="2784152" y="797137"/>
                  </a:lnTo>
                  <a:lnTo>
                    <a:pt x="2899527" y="750634"/>
                  </a:lnTo>
                  <a:lnTo>
                    <a:pt x="2840327" y="797257"/>
                  </a:lnTo>
                  <a:lnTo>
                    <a:pt x="2852104" y="793502"/>
                  </a:lnTo>
                  <a:cubicBezTo>
                    <a:pt x="2862970" y="809997"/>
                    <a:pt x="2871587" y="827791"/>
                    <a:pt x="2876991" y="847160"/>
                  </a:cubicBezTo>
                  <a:lnTo>
                    <a:pt x="2808687" y="895295"/>
                  </a:lnTo>
                  <a:lnTo>
                    <a:pt x="2889212" y="879250"/>
                  </a:lnTo>
                  <a:cubicBezTo>
                    <a:pt x="2898225" y="896997"/>
                    <a:pt x="2904863" y="915790"/>
                    <a:pt x="2908131" y="935795"/>
                  </a:cubicBezTo>
                  <a:lnTo>
                    <a:pt x="2881583" y="950450"/>
                  </a:lnTo>
                  <a:lnTo>
                    <a:pt x="3002766" y="924767"/>
                  </a:lnTo>
                  <a:lnTo>
                    <a:pt x="3003128" y="925889"/>
                  </a:lnTo>
                  <a:lnTo>
                    <a:pt x="2910418" y="974224"/>
                  </a:lnTo>
                  <a:lnTo>
                    <a:pt x="2923806" y="972743"/>
                  </a:lnTo>
                  <a:lnTo>
                    <a:pt x="2934207" y="1000642"/>
                  </a:lnTo>
                  <a:cubicBezTo>
                    <a:pt x="2936737" y="1010257"/>
                    <a:pt x="2939120" y="1019876"/>
                    <a:pt x="2938896" y="1030081"/>
                  </a:cubicBezTo>
                  <a:lnTo>
                    <a:pt x="2856438" y="1066541"/>
                  </a:lnTo>
                  <a:lnTo>
                    <a:pt x="2941047" y="1066825"/>
                  </a:lnTo>
                  <a:lnTo>
                    <a:pt x="2948361" y="1095935"/>
                  </a:lnTo>
                  <a:lnTo>
                    <a:pt x="2949371" y="1116623"/>
                  </a:lnTo>
                  <a:lnTo>
                    <a:pt x="3044279" y="1112952"/>
                  </a:lnTo>
                  <a:lnTo>
                    <a:pt x="3045083" y="1120612"/>
                  </a:lnTo>
                  <a:lnTo>
                    <a:pt x="2921606" y="1159184"/>
                  </a:lnTo>
                  <a:lnTo>
                    <a:pt x="2960009" y="1162594"/>
                  </a:lnTo>
                  <a:cubicBezTo>
                    <a:pt x="2964842" y="1182120"/>
                    <a:pt x="2966114" y="1201893"/>
                    <a:pt x="2964792" y="1221673"/>
                  </a:cubicBezTo>
                  <a:lnTo>
                    <a:pt x="2868869" y="1242926"/>
                  </a:lnTo>
                  <a:lnTo>
                    <a:pt x="2956427" y="1260969"/>
                  </a:lnTo>
                  <a:lnTo>
                    <a:pt x="2955647" y="1288916"/>
                  </a:lnTo>
                  <a:lnTo>
                    <a:pt x="3050213" y="1301353"/>
                  </a:lnTo>
                  <a:lnTo>
                    <a:pt x="3049002" y="1313432"/>
                  </a:lnTo>
                  <a:lnTo>
                    <a:pt x="2887238" y="1334709"/>
                  </a:lnTo>
                  <a:lnTo>
                    <a:pt x="2959397" y="1356015"/>
                  </a:lnTo>
                  <a:cubicBezTo>
                    <a:pt x="2960298" y="1376063"/>
                    <a:pt x="2957708" y="1395691"/>
                    <a:pt x="2952650" y="1414859"/>
                  </a:cubicBezTo>
                  <a:lnTo>
                    <a:pt x="2846533" y="1416917"/>
                  </a:lnTo>
                  <a:lnTo>
                    <a:pt x="2934807" y="1454487"/>
                  </a:lnTo>
                  <a:lnTo>
                    <a:pt x="2933735" y="1459232"/>
                  </a:lnTo>
                  <a:lnTo>
                    <a:pt x="3021543" y="1486661"/>
                  </a:lnTo>
                  <a:cubicBezTo>
                    <a:pt x="3020409" y="1491388"/>
                    <a:pt x="3019182" y="1496089"/>
                    <a:pt x="3017376" y="1500634"/>
                  </a:cubicBezTo>
                  <a:lnTo>
                    <a:pt x="2925205" y="1497068"/>
                  </a:lnTo>
                  <a:cubicBezTo>
                    <a:pt x="2925321" y="1502645"/>
                    <a:pt x="2923597" y="1507654"/>
                    <a:pt x="2921700" y="1512613"/>
                  </a:cubicBezTo>
                  <a:lnTo>
                    <a:pt x="2845042" y="1505327"/>
                  </a:lnTo>
                  <a:lnTo>
                    <a:pt x="2921456" y="1545613"/>
                  </a:lnTo>
                  <a:cubicBezTo>
                    <a:pt x="2918230" y="1565358"/>
                    <a:pt x="2911895" y="1584104"/>
                    <a:pt x="2903060" y="1601877"/>
                  </a:cubicBezTo>
                  <a:lnTo>
                    <a:pt x="2801058" y="1583387"/>
                  </a:lnTo>
                  <a:lnTo>
                    <a:pt x="2957940" y="1665179"/>
                  </a:lnTo>
                  <a:cubicBezTo>
                    <a:pt x="2956385" y="1670009"/>
                    <a:pt x="2954251" y="1674575"/>
                    <a:pt x="2952058" y="1679113"/>
                  </a:cubicBezTo>
                  <a:lnTo>
                    <a:pt x="2866952" y="1661076"/>
                  </a:lnTo>
                  <a:cubicBezTo>
                    <a:pt x="2864287" y="1673135"/>
                    <a:pt x="2858624" y="1683870"/>
                    <a:pt x="2852069" y="1694131"/>
                  </a:cubicBezTo>
                  <a:lnTo>
                    <a:pt x="2786289" y="1674188"/>
                  </a:lnTo>
                  <a:lnTo>
                    <a:pt x="2847739" y="1724133"/>
                  </a:lnTo>
                  <a:lnTo>
                    <a:pt x="2840176" y="1737347"/>
                  </a:lnTo>
                  <a:lnTo>
                    <a:pt x="2871874" y="1736121"/>
                  </a:lnTo>
                  <a:lnTo>
                    <a:pt x="2872678" y="1743781"/>
                  </a:lnTo>
                  <a:lnTo>
                    <a:pt x="2828617" y="1757545"/>
                  </a:lnTo>
                  <a:cubicBezTo>
                    <a:pt x="2826646" y="1764416"/>
                    <a:pt x="2822663" y="1770021"/>
                    <a:pt x="2818377" y="1775437"/>
                  </a:cubicBezTo>
                  <a:lnTo>
                    <a:pt x="2797657" y="1767216"/>
                  </a:lnTo>
                  <a:lnTo>
                    <a:pt x="2782611" y="1771916"/>
                  </a:lnTo>
                  <a:lnTo>
                    <a:pt x="2860866" y="1833544"/>
                  </a:lnTo>
                  <a:lnTo>
                    <a:pt x="2853068" y="1845266"/>
                  </a:lnTo>
                  <a:lnTo>
                    <a:pt x="2790375" y="1819999"/>
                  </a:lnTo>
                  <a:cubicBezTo>
                    <a:pt x="2793040" y="1828189"/>
                    <a:pt x="2792943" y="1836515"/>
                    <a:pt x="2792387" y="1844843"/>
                  </a:cubicBezTo>
                  <a:lnTo>
                    <a:pt x="2752212" y="1853743"/>
                  </a:lnTo>
                  <a:cubicBezTo>
                    <a:pt x="2751525" y="1855575"/>
                    <a:pt x="2750272" y="1856884"/>
                    <a:pt x="2749000" y="1858177"/>
                  </a:cubicBezTo>
                  <a:lnTo>
                    <a:pt x="2744095" y="1855542"/>
                  </a:lnTo>
                  <a:lnTo>
                    <a:pt x="2721078" y="1860641"/>
                  </a:lnTo>
                  <a:lnTo>
                    <a:pt x="2731596" y="1873334"/>
                  </a:lnTo>
                  <a:lnTo>
                    <a:pt x="2784021" y="1884138"/>
                  </a:lnTo>
                  <a:lnTo>
                    <a:pt x="2783241" y="1912085"/>
                  </a:lnTo>
                  <a:lnTo>
                    <a:pt x="2877807" y="1924522"/>
                  </a:lnTo>
                  <a:lnTo>
                    <a:pt x="2876596" y="1936601"/>
                  </a:lnTo>
                  <a:lnTo>
                    <a:pt x="2714833" y="1957878"/>
                  </a:lnTo>
                  <a:lnTo>
                    <a:pt x="2786992" y="1979184"/>
                  </a:lnTo>
                  <a:cubicBezTo>
                    <a:pt x="2787892" y="1999232"/>
                    <a:pt x="2785303" y="2018860"/>
                    <a:pt x="2780245" y="2038028"/>
                  </a:cubicBezTo>
                  <a:lnTo>
                    <a:pt x="2674128" y="2040086"/>
                  </a:lnTo>
                  <a:lnTo>
                    <a:pt x="2762401" y="2077656"/>
                  </a:lnTo>
                  <a:lnTo>
                    <a:pt x="2761329" y="2082402"/>
                  </a:lnTo>
                  <a:lnTo>
                    <a:pt x="2849137" y="2109830"/>
                  </a:lnTo>
                  <a:cubicBezTo>
                    <a:pt x="2848004" y="2114557"/>
                    <a:pt x="2846777" y="2119259"/>
                    <a:pt x="2844970" y="2123803"/>
                  </a:cubicBezTo>
                  <a:lnTo>
                    <a:pt x="2752799" y="2120237"/>
                  </a:lnTo>
                  <a:cubicBezTo>
                    <a:pt x="2752916" y="2125815"/>
                    <a:pt x="2751191" y="2130823"/>
                    <a:pt x="2749295" y="2135782"/>
                  </a:cubicBezTo>
                  <a:lnTo>
                    <a:pt x="2672637" y="2128496"/>
                  </a:lnTo>
                  <a:lnTo>
                    <a:pt x="2749050" y="2168782"/>
                  </a:lnTo>
                  <a:cubicBezTo>
                    <a:pt x="2745824" y="2188527"/>
                    <a:pt x="2739489" y="2207273"/>
                    <a:pt x="2730655" y="2225046"/>
                  </a:cubicBezTo>
                  <a:lnTo>
                    <a:pt x="2628653" y="2206556"/>
                  </a:lnTo>
                  <a:lnTo>
                    <a:pt x="2785535" y="2288348"/>
                  </a:lnTo>
                  <a:cubicBezTo>
                    <a:pt x="2783980" y="2293179"/>
                    <a:pt x="2781845" y="2297744"/>
                    <a:pt x="2779653" y="2302282"/>
                  </a:cubicBezTo>
                  <a:lnTo>
                    <a:pt x="2694546" y="2284245"/>
                  </a:lnTo>
                  <a:cubicBezTo>
                    <a:pt x="2691881" y="2296304"/>
                    <a:pt x="2686218" y="2307039"/>
                    <a:pt x="2679664" y="2317300"/>
                  </a:cubicBezTo>
                  <a:lnTo>
                    <a:pt x="2613883" y="2297357"/>
                  </a:lnTo>
                  <a:lnTo>
                    <a:pt x="2675333" y="2347302"/>
                  </a:lnTo>
                  <a:cubicBezTo>
                    <a:pt x="2668116" y="2365878"/>
                    <a:pt x="2658301" y="2383028"/>
                    <a:pt x="2645972" y="2398606"/>
                  </a:cubicBezTo>
                  <a:lnTo>
                    <a:pt x="2582902" y="2373583"/>
                  </a:lnTo>
                  <a:lnTo>
                    <a:pt x="2688461" y="2456713"/>
                  </a:lnTo>
                  <a:lnTo>
                    <a:pt x="2680662" y="2468436"/>
                  </a:lnTo>
                  <a:lnTo>
                    <a:pt x="2607354" y="2438890"/>
                  </a:lnTo>
                  <a:cubicBezTo>
                    <a:pt x="2599500" y="2454739"/>
                    <a:pt x="2588961" y="2468775"/>
                    <a:pt x="2576594" y="2481346"/>
                  </a:cubicBezTo>
                  <a:lnTo>
                    <a:pt x="2522585" y="2452328"/>
                  </a:lnTo>
                  <a:lnTo>
                    <a:pt x="2568717" y="2507999"/>
                  </a:lnTo>
                  <a:cubicBezTo>
                    <a:pt x="2557876" y="2524598"/>
                    <a:pt x="2544963" y="2539487"/>
                    <a:pt x="2529647" y="2552143"/>
                  </a:cubicBezTo>
                  <a:lnTo>
                    <a:pt x="2482021" y="2521250"/>
                  </a:lnTo>
                  <a:lnTo>
                    <a:pt x="2557607" y="2609838"/>
                  </a:lnTo>
                  <a:lnTo>
                    <a:pt x="2549483" y="2618095"/>
                  </a:lnTo>
                  <a:lnTo>
                    <a:pt x="2484603" y="2577004"/>
                  </a:lnTo>
                  <a:lnTo>
                    <a:pt x="2487879" y="2582020"/>
                  </a:lnTo>
                  <a:cubicBezTo>
                    <a:pt x="2475298" y="2597395"/>
                    <a:pt x="2460838" y="2610824"/>
                    <a:pt x="2444232" y="2621743"/>
                  </a:cubicBezTo>
                  <a:lnTo>
                    <a:pt x="2401704" y="2586613"/>
                  </a:lnTo>
                  <a:lnTo>
                    <a:pt x="2433103" y="2644579"/>
                  </a:lnTo>
                  <a:cubicBezTo>
                    <a:pt x="2419191" y="2658556"/>
                    <a:pt x="2403661" y="2670595"/>
                    <a:pt x="2386029" y="2679777"/>
                  </a:cubicBezTo>
                  <a:lnTo>
                    <a:pt x="2334402" y="2629482"/>
                  </a:lnTo>
                  <a:lnTo>
                    <a:pt x="2338323" y="2636976"/>
                  </a:lnTo>
                  <a:lnTo>
                    <a:pt x="2337745" y="2637439"/>
                  </a:lnTo>
                  <a:lnTo>
                    <a:pt x="2393775" y="2740630"/>
                  </a:lnTo>
                  <a:lnTo>
                    <a:pt x="2386890" y="2745360"/>
                  </a:lnTo>
                  <a:lnTo>
                    <a:pt x="2335695" y="2697106"/>
                  </a:lnTo>
                  <a:lnTo>
                    <a:pt x="2338179" y="2703243"/>
                  </a:lnTo>
                  <a:cubicBezTo>
                    <a:pt x="2322825" y="2715648"/>
                    <a:pt x="2306071" y="2725923"/>
                    <a:pt x="2287542" y="2733102"/>
                  </a:cubicBezTo>
                  <a:lnTo>
                    <a:pt x="2255786" y="2694184"/>
                  </a:lnTo>
                  <a:lnTo>
                    <a:pt x="2273578" y="2751348"/>
                  </a:lnTo>
                  <a:cubicBezTo>
                    <a:pt x="2257284" y="2762347"/>
                    <a:pt x="2239706" y="2771069"/>
                    <a:pt x="2220563" y="2776538"/>
                  </a:cubicBezTo>
                  <a:lnTo>
                    <a:pt x="2182807" y="2721645"/>
                  </a:lnTo>
                  <a:lnTo>
                    <a:pt x="2188604" y="2741189"/>
                  </a:lnTo>
                  <a:lnTo>
                    <a:pt x="2174400" y="2748379"/>
                  </a:lnTo>
                  <a:lnTo>
                    <a:pt x="2200709" y="2840528"/>
                  </a:lnTo>
                  <a:lnTo>
                    <a:pt x="2195694" y="2842693"/>
                  </a:lnTo>
                  <a:lnTo>
                    <a:pt x="2161568" y="2794104"/>
                  </a:lnTo>
                  <a:cubicBezTo>
                    <a:pt x="2146327" y="2802537"/>
                    <a:pt x="2129873" y="2808150"/>
                    <a:pt x="2112478" y="2811068"/>
                  </a:cubicBezTo>
                  <a:lnTo>
                    <a:pt x="2097287" y="2782574"/>
                  </a:lnTo>
                  <a:lnTo>
                    <a:pt x="2092246" y="2784572"/>
                  </a:lnTo>
                  <a:lnTo>
                    <a:pt x="2096495" y="2823924"/>
                  </a:lnTo>
                  <a:lnTo>
                    <a:pt x="2068930" y="2834452"/>
                  </a:lnTo>
                  <a:cubicBezTo>
                    <a:pt x="2059431" y="2837012"/>
                    <a:pt x="2049929" y="2839424"/>
                    <a:pt x="2039845" y="2839198"/>
                  </a:cubicBezTo>
                  <a:lnTo>
                    <a:pt x="2020838" y="2795155"/>
                  </a:lnTo>
                  <a:lnTo>
                    <a:pt x="2022622" y="2813451"/>
                  </a:lnTo>
                  <a:lnTo>
                    <a:pt x="1983971" y="2823784"/>
                  </a:lnTo>
                  <a:lnTo>
                    <a:pt x="1983944" y="2844337"/>
                  </a:lnTo>
                  <a:lnTo>
                    <a:pt x="1983436" y="2844468"/>
                  </a:lnTo>
                  <a:lnTo>
                    <a:pt x="1986423" y="2901754"/>
                  </a:lnTo>
                  <a:lnTo>
                    <a:pt x="1982543" y="2902587"/>
                  </a:lnTo>
                  <a:lnTo>
                    <a:pt x="1960575" y="2850387"/>
                  </a:lnTo>
                  <a:lnTo>
                    <a:pt x="1955389" y="2851730"/>
                  </a:lnTo>
                  <a:lnTo>
                    <a:pt x="1953556" y="2851819"/>
                  </a:lnTo>
                  <a:lnTo>
                    <a:pt x="1957064" y="2893159"/>
                  </a:lnTo>
                  <a:lnTo>
                    <a:pt x="1941783" y="2852392"/>
                  </a:lnTo>
                  <a:cubicBezTo>
                    <a:pt x="1936612" y="2853859"/>
                    <a:pt x="1931322" y="2853900"/>
                    <a:pt x="1925948" y="2853161"/>
                  </a:cubicBezTo>
                  <a:lnTo>
                    <a:pt x="1921828" y="2839662"/>
                  </a:lnTo>
                  <a:lnTo>
                    <a:pt x="1910568" y="2841649"/>
                  </a:lnTo>
                  <a:lnTo>
                    <a:pt x="1908930" y="2860568"/>
                  </a:lnTo>
                  <a:cubicBezTo>
                    <a:pt x="1889637" y="2865460"/>
                    <a:pt x="1870101" y="2866744"/>
                    <a:pt x="1850560" y="2865411"/>
                  </a:cubicBezTo>
                  <a:lnTo>
                    <a:pt x="1846963" y="2848773"/>
                  </a:lnTo>
                  <a:lnTo>
                    <a:pt x="1846799" y="2850542"/>
                  </a:lnTo>
                  <a:lnTo>
                    <a:pt x="1794620" y="2853571"/>
                  </a:lnTo>
                  <a:lnTo>
                    <a:pt x="1793432" y="2859611"/>
                  </a:lnTo>
                  <a:lnTo>
                    <a:pt x="1783509" y="2859304"/>
                  </a:lnTo>
                  <a:lnTo>
                    <a:pt x="1778684" y="2918996"/>
                  </a:lnTo>
                  <a:lnTo>
                    <a:pt x="1770850" y="2919118"/>
                  </a:lnTo>
                  <a:lnTo>
                    <a:pt x="1766646" y="2895724"/>
                  </a:lnTo>
                  <a:lnTo>
                    <a:pt x="1762477" y="2919247"/>
                  </a:lnTo>
                  <a:lnTo>
                    <a:pt x="1757801" y="2919320"/>
                  </a:lnTo>
                  <a:lnTo>
                    <a:pt x="1747230" y="2859660"/>
                  </a:lnTo>
                  <a:lnTo>
                    <a:pt x="1728164" y="2861451"/>
                  </a:lnTo>
                  <a:cubicBezTo>
                    <a:pt x="1719040" y="2861349"/>
                    <a:pt x="1709955" y="2861109"/>
                    <a:pt x="1701047" y="2858282"/>
                  </a:cubicBezTo>
                  <a:lnTo>
                    <a:pt x="1701011" y="2857972"/>
                  </a:lnTo>
                  <a:cubicBezTo>
                    <a:pt x="1686954" y="2859152"/>
                    <a:pt x="1673212" y="2856771"/>
                    <a:pt x="1659698" y="2853118"/>
                  </a:cubicBezTo>
                  <a:lnTo>
                    <a:pt x="1659653" y="2850674"/>
                  </a:lnTo>
                  <a:lnTo>
                    <a:pt x="1640667" y="2850239"/>
                  </a:lnTo>
                  <a:lnTo>
                    <a:pt x="1622219" y="2845877"/>
                  </a:lnTo>
                  <a:lnTo>
                    <a:pt x="1608138" y="2903150"/>
                  </a:lnTo>
                  <a:lnTo>
                    <a:pt x="1592965" y="2900429"/>
                  </a:lnTo>
                  <a:lnTo>
                    <a:pt x="1592423" y="2834585"/>
                  </a:lnTo>
                  <a:lnTo>
                    <a:pt x="1583368" y="2832449"/>
                  </a:lnTo>
                  <a:lnTo>
                    <a:pt x="1578996" y="2844028"/>
                  </a:lnTo>
                  <a:lnTo>
                    <a:pt x="1563661" y="2840949"/>
                  </a:lnTo>
                  <a:lnTo>
                    <a:pt x="1542689" y="2890787"/>
                  </a:lnTo>
                  <a:lnTo>
                    <a:pt x="1534533" y="2888503"/>
                  </a:lnTo>
                  <a:lnTo>
                    <a:pt x="1537287" y="2835652"/>
                  </a:lnTo>
                  <a:cubicBezTo>
                    <a:pt x="1533154" y="2835943"/>
                    <a:pt x="1529465" y="2834701"/>
                    <a:pt x="1525810" y="2833348"/>
                  </a:cubicBezTo>
                  <a:lnTo>
                    <a:pt x="1526752" y="2820284"/>
                  </a:lnTo>
                  <a:lnTo>
                    <a:pt x="1496247" y="2810065"/>
                  </a:lnTo>
                  <a:lnTo>
                    <a:pt x="1493510" y="2815454"/>
                  </a:lnTo>
                  <a:lnTo>
                    <a:pt x="1469161" y="2807560"/>
                  </a:lnTo>
                  <a:lnTo>
                    <a:pt x="1445594" y="2863162"/>
                  </a:lnTo>
                  <a:lnTo>
                    <a:pt x="1427783" y="2856294"/>
                  </a:lnTo>
                  <a:lnTo>
                    <a:pt x="1440599" y="2773895"/>
                  </a:lnTo>
                  <a:cubicBezTo>
                    <a:pt x="1436377" y="2776837"/>
                    <a:pt x="1431627" y="2777853"/>
                    <a:pt x="1426804" y="2778662"/>
                  </a:cubicBezTo>
                  <a:lnTo>
                    <a:pt x="1423985" y="2773375"/>
                  </a:lnTo>
                  <a:lnTo>
                    <a:pt x="1421347" y="2777382"/>
                  </a:lnTo>
                  <a:lnTo>
                    <a:pt x="1419751" y="2776634"/>
                  </a:lnTo>
                  <a:lnTo>
                    <a:pt x="1410794" y="2791265"/>
                  </a:lnTo>
                  <a:lnTo>
                    <a:pt x="1410821" y="2791518"/>
                  </a:lnTo>
                  <a:lnTo>
                    <a:pt x="1410583" y="2791608"/>
                  </a:lnTo>
                  <a:lnTo>
                    <a:pt x="1409206" y="2793859"/>
                  </a:lnTo>
                  <a:lnTo>
                    <a:pt x="1407079" y="2792947"/>
                  </a:lnTo>
                  <a:lnTo>
                    <a:pt x="1383256" y="2802046"/>
                  </a:lnTo>
                  <a:cubicBezTo>
                    <a:pt x="1373758" y="2804606"/>
                    <a:pt x="1364255" y="2807018"/>
                    <a:pt x="1354171" y="2806792"/>
                  </a:cubicBezTo>
                  <a:lnTo>
                    <a:pt x="1352503" y="2802925"/>
                  </a:lnTo>
                  <a:lnTo>
                    <a:pt x="1339957" y="2820788"/>
                  </a:lnTo>
                  <a:lnTo>
                    <a:pt x="1327034" y="2814336"/>
                  </a:lnTo>
                  <a:lnTo>
                    <a:pt x="1336505" y="2781164"/>
                  </a:lnTo>
                  <a:lnTo>
                    <a:pt x="1298297" y="2791378"/>
                  </a:lnTo>
                  <a:lnTo>
                    <a:pt x="1298270" y="2811931"/>
                  </a:lnTo>
                  <a:lnTo>
                    <a:pt x="1297762" y="2812063"/>
                  </a:lnTo>
                  <a:lnTo>
                    <a:pt x="1300749" y="2869348"/>
                  </a:lnTo>
                  <a:lnTo>
                    <a:pt x="1296869" y="2870181"/>
                  </a:lnTo>
                  <a:lnTo>
                    <a:pt x="1274901" y="2817981"/>
                  </a:lnTo>
                  <a:lnTo>
                    <a:pt x="1269715" y="2819324"/>
                  </a:lnTo>
                  <a:lnTo>
                    <a:pt x="1267882" y="2819413"/>
                  </a:lnTo>
                  <a:lnTo>
                    <a:pt x="1271390" y="2860753"/>
                  </a:lnTo>
                  <a:lnTo>
                    <a:pt x="1256110" y="2819986"/>
                  </a:lnTo>
                  <a:cubicBezTo>
                    <a:pt x="1250938" y="2821453"/>
                    <a:pt x="1245648" y="2821494"/>
                    <a:pt x="1240275" y="2820755"/>
                  </a:cubicBezTo>
                  <a:lnTo>
                    <a:pt x="1236155" y="2807256"/>
                  </a:lnTo>
                  <a:lnTo>
                    <a:pt x="1224895" y="2809243"/>
                  </a:lnTo>
                  <a:lnTo>
                    <a:pt x="1223256" y="2828162"/>
                  </a:lnTo>
                  <a:cubicBezTo>
                    <a:pt x="1203963" y="2833054"/>
                    <a:pt x="1184427" y="2834338"/>
                    <a:pt x="1164887" y="2833005"/>
                  </a:cubicBezTo>
                  <a:lnTo>
                    <a:pt x="1161289" y="2816367"/>
                  </a:lnTo>
                  <a:lnTo>
                    <a:pt x="1161125" y="2818136"/>
                  </a:lnTo>
                  <a:lnTo>
                    <a:pt x="1108947" y="2821165"/>
                  </a:lnTo>
                  <a:lnTo>
                    <a:pt x="1107759" y="2827205"/>
                  </a:lnTo>
                  <a:lnTo>
                    <a:pt x="1097835" y="2826898"/>
                  </a:lnTo>
                  <a:lnTo>
                    <a:pt x="1093011" y="2886590"/>
                  </a:lnTo>
                  <a:lnTo>
                    <a:pt x="1085176" y="2886712"/>
                  </a:lnTo>
                  <a:lnTo>
                    <a:pt x="1080972" y="2863318"/>
                  </a:lnTo>
                  <a:lnTo>
                    <a:pt x="1076803" y="2886841"/>
                  </a:lnTo>
                  <a:lnTo>
                    <a:pt x="1072128" y="2886914"/>
                  </a:lnTo>
                  <a:lnTo>
                    <a:pt x="1061556" y="2827254"/>
                  </a:lnTo>
                  <a:lnTo>
                    <a:pt x="1042490" y="2829045"/>
                  </a:lnTo>
                  <a:cubicBezTo>
                    <a:pt x="1033366" y="2828943"/>
                    <a:pt x="1024281" y="2828703"/>
                    <a:pt x="1015373" y="2825876"/>
                  </a:cubicBezTo>
                  <a:lnTo>
                    <a:pt x="1015337" y="2825566"/>
                  </a:lnTo>
                  <a:cubicBezTo>
                    <a:pt x="1001281" y="2826746"/>
                    <a:pt x="987538" y="2824365"/>
                    <a:pt x="974024" y="2820712"/>
                  </a:cubicBezTo>
                  <a:lnTo>
                    <a:pt x="973979" y="2818268"/>
                  </a:lnTo>
                  <a:lnTo>
                    <a:pt x="954993" y="2817832"/>
                  </a:lnTo>
                  <a:lnTo>
                    <a:pt x="936546" y="2813471"/>
                  </a:lnTo>
                  <a:lnTo>
                    <a:pt x="922465" y="2870744"/>
                  </a:lnTo>
                  <a:lnTo>
                    <a:pt x="907292" y="2868023"/>
                  </a:lnTo>
                  <a:lnTo>
                    <a:pt x="906749" y="2802179"/>
                  </a:lnTo>
                  <a:lnTo>
                    <a:pt x="897694" y="2800043"/>
                  </a:lnTo>
                  <a:lnTo>
                    <a:pt x="893323" y="2811622"/>
                  </a:lnTo>
                  <a:lnTo>
                    <a:pt x="877987" y="2808542"/>
                  </a:lnTo>
                  <a:lnTo>
                    <a:pt x="857015" y="2858381"/>
                  </a:lnTo>
                  <a:lnTo>
                    <a:pt x="848859" y="2856097"/>
                  </a:lnTo>
                  <a:lnTo>
                    <a:pt x="851613" y="2803246"/>
                  </a:lnTo>
                  <a:cubicBezTo>
                    <a:pt x="847480" y="2803537"/>
                    <a:pt x="843792" y="2802295"/>
                    <a:pt x="840137" y="2800942"/>
                  </a:cubicBezTo>
                  <a:lnTo>
                    <a:pt x="841078" y="2787878"/>
                  </a:lnTo>
                  <a:lnTo>
                    <a:pt x="810573" y="2777659"/>
                  </a:lnTo>
                  <a:lnTo>
                    <a:pt x="807836" y="2783048"/>
                  </a:lnTo>
                  <a:lnTo>
                    <a:pt x="783487" y="2775154"/>
                  </a:lnTo>
                  <a:lnTo>
                    <a:pt x="759920" y="2830757"/>
                  </a:lnTo>
                  <a:lnTo>
                    <a:pt x="742109" y="2823888"/>
                  </a:lnTo>
                  <a:lnTo>
                    <a:pt x="760169" y="2707775"/>
                  </a:lnTo>
                  <a:lnTo>
                    <a:pt x="735673" y="2744976"/>
                  </a:lnTo>
                  <a:lnTo>
                    <a:pt x="734078" y="2744228"/>
                  </a:lnTo>
                  <a:lnTo>
                    <a:pt x="723532" y="2761453"/>
                  </a:lnTo>
                  <a:lnTo>
                    <a:pt x="684845" y="2744868"/>
                  </a:lnTo>
                  <a:lnTo>
                    <a:pt x="654283" y="2788382"/>
                  </a:lnTo>
                  <a:lnTo>
                    <a:pt x="641361" y="2781930"/>
                  </a:lnTo>
                  <a:lnTo>
                    <a:pt x="661733" y="2710571"/>
                  </a:lnTo>
                  <a:lnTo>
                    <a:pt x="650654" y="2704074"/>
                  </a:lnTo>
                  <a:lnTo>
                    <a:pt x="643554" y="2713227"/>
                  </a:lnTo>
                  <a:lnTo>
                    <a:pt x="639670" y="2711011"/>
                  </a:lnTo>
                  <a:lnTo>
                    <a:pt x="605967" y="2764259"/>
                  </a:lnTo>
                  <a:lnTo>
                    <a:pt x="588499" y="2755537"/>
                  </a:lnTo>
                  <a:lnTo>
                    <a:pt x="608694" y="2693339"/>
                  </a:lnTo>
                  <a:cubicBezTo>
                    <a:pt x="603763" y="2692017"/>
                    <a:pt x="599819" y="2689122"/>
                    <a:pt x="595968" y="2686080"/>
                  </a:cubicBezTo>
                  <a:lnTo>
                    <a:pt x="622771" y="2616327"/>
                  </a:lnTo>
                  <a:lnTo>
                    <a:pt x="567035" y="2677387"/>
                  </a:lnTo>
                  <a:cubicBezTo>
                    <a:pt x="550547" y="2669310"/>
                    <a:pt x="535761" y="2658584"/>
                    <a:pt x="522496" y="2645775"/>
                  </a:cubicBezTo>
                  <a:lnTo>
                    <a:pt x="525396" y="2639723"/>
                  </a:lnTo>
                  <a:lnTo>
                    <a:pt x="477098" y="2685246"/>
                  </a:lnTo>
                  <a:lnTo>
                    <a:pt x="460295" y="2672351"/>
                  </a:lnTo>
                  <a:lnTo>
                    <a:pt x="460850" y="2671329"/>
                  </a:lnTo>
                  <a:lnTo>
                    <a:pt x="460078" y="2672184"/>
                  </a:lnTo>
                  <a:lnTo>
                    <a:pt x="446660" y="2661887"/>
                  </a:lnTo>
                  <a:lnTo>
                    <a:pt x="480089" y="2596861"/>
                  </a:lnTo>
                  <a:cubicBezTo>
                    <a:pt x="470201" y="2591278"/>
                    <a:pt x="462277" y="2583235"/>
                    <a:pt x="455005" y="2574480"/>
                  </a:cubicBezTo>
                  <a:lnTo>
                    <a:pt x="490035" y="2518138"/>
                  </a:lnTo>
                  <a:lnTo>
                    <a:pt x="429795" y="2562741"/>
                  </a:lnTo>
                  <a:cubicBezTo>
                    <a:pt x="415396" y="2551236"/>
                    <a:pt x="402938" y="2537668"/>
                    <a:pt x="392532" y="2522154"/>
                  </a:cubicBezTo>
                  <a:lnTo>
                    <a:pt x="398774" y="2513700"/>
                  </a:lnTo>
                  <a:lnTo>
                    <a:pt x="329916" y="2557310"/>
                  </a:lnTo>
                  <a:lnTo>
                    <a:pt x="311777" y="2536654"/>
                  </a:lnTo>
                  <a:lnTo>
                    <a:pt x="365716" y="2473436"/>
                  </a:lnTo>
                  <a:cubicBezTo>
                    <a:pt x="354487" y="2462796"/>
                    <a:pt x="345604" y="2450051"/>
                    <a:pt x="338293" y="2436122"/>
                  </a:cubicBezTo>
                  <a:lnTo>
                    <a:pt x="345137" y="2428737"/>
                  </a:lnTo>
                  <a:cubicBezTo>
                    <a:pt x="342691" y="2426832"/>
                    <a:pt x="341315" y="2424287"/>
                    <a:pt x="339999" y="2421696"/>
                  </a:cubicBezTo>
                  <a:lnTo>
                    <a:pt x="358280" y="2402470"/>
                  </a:lnTo>
                  <a:lnTo>
                    <a:pt x="316971" y="2421925"/>
                  </a:lnTo>
                  <a:lnTo>
                    <a:pt x="292247" y="2380281"/>
                  </a:lnTo>
                  <a:lnTo>
                    <a:pt x="214545" y="2411598"/>
                  </a:lnTo>
                  <a:cubicBezTo>
                    <a:pt x="208312" y="2402706"/>
                    <a:pt x="202521" y="2393507"/>
                    <a:pt x="197693" y="2383700"/>
                  </a:cubicBezTo>
                  <a:lnTo>
                    <a:pt x="272308" y="2324939"/>
                  </a:lnTo>
                  <a:cubicBezTo>
                    <a:pt x="262523" y="2310089"/>
                    <a:pt x="255084" y="2293892"/>
                    <a:pt x="250158" y="2276461"/>
                  </a:cubicBezTo>
                  <a:lnTo>
                    <a:pt x="253567" y="2273977"/>
                  </a:lnTo>
                  <a:lnTo>
                    <a:pt x="245746" y="2257111"/>
                  </a:lnTo>
                  <a:lnTo>
                    <a:pt x="233053" y="2260208"/>
                  </a:lnTo>
                  <a:lnTo>
                    <a:pt x="223974" y="2234052"/>
                  </a:lnTo>
                  <a:lnTo>
                    <a:pt x="131387" y="2253675"/>
                  </a:lnTo>
                  <a:lnTo>
                    <a:pt x="116783" y="2220632"/>
                  </a:lnTo>
                  <a:lnTo>
                    <a:pt x="158114" y="2199084"/>
                  </a:lnTo>
                  <a:lnTo>
                    <a:pt x="135613" y="2204600"/>
                  </a:lnTo>
                  <a:lnTo>
                    <a:pt x="203525" y="2161621"/>
                  </a:lnTo>
                  <a:cubicBezTo>
                    <a:pt x="199471" y="2155452"/>
                    <a:pt x="197841" y="2148349"/>
                    <a:pt x="196653" y="2141086"/>
                  </a:cubicBezTo>
                  <a:lnTo>
                    <a:pt x="202452" y="2137885"/>
                  </a:lnTo>
                  <a:lnTo>
                    <a:pt x="200236" y="2128340"/>
                  </a:lnTo>
                  <a:lnTo>
                    <a:pt x="197586" y="2128634"/>
                  </a:lnTo>
                  <a:lnTo>
                    <a:pt x="187186" y="2100735"/>
                  </a:lnTo>
                  <a:lnTo>
                    <a:pt x="184499" y="2083859"/>
                  </a:lnTo>
                  <a:lnTo>
                    <a:pt x="77106" y="2088012"/>
                  </a:lnTo>
                  <a:lnTo>
                    <a:pt x="69326" y="2051225"/>
                  </a:lnTo>
                  <a:lnTo>
                    <a:pt x="200722" y="2010179"/>
                  </a:lnTo>
                  <a:lnTo>
                    <a:pt x="163738" y="2010056"/>
                  </a:lnTo>
                  <a:lnTo>
                    <a:pt x="159316" y="1992453"/>
                  </a:lnTo>
                  <a:lnTo>
                    <a:pt x="107761" y="1993010"/>
                  </a:lnTo>
                  <a:lnTo>
                    <a:pt x="156129" y="1974865"/>
                  </a:lnTo>
                  <a:lnTo>
                    <a:pt x="154961" y="1950946"/>
                  </a:lnTo>
                  <a:lnTo>
                    <a:pt x="173093" y="1945233"/>
                  </a:lnTo>
                  <a:lnTo>
                    <a:pt x="172893" y="1939805"/>
                  </a:lnTo>
                  <a:lnTo>
                    <a:pt x="161387" y="1938784"/>
                  </a:lnTo>
                  <a:lnTo>
                    <a:pt x="160744" y="1930863"/>
                  </a:lnTo>
                  <a:lnTo>
                    <a:pt x="57379" y="1917268"/>
                  </a:lnTo>
                  <a:cubicBezTo>
                    <a:pt x="59042" y="1904899"/>
                    <a:pt x="58563" y="1891978"/>
                    <a:pt x="54829" y="1879221"/>
                  </a:cubicBezTo>
                  <a:lnTo>
                    <a:pt x="163944" y="1864869"/>
                  </a:lnTo>
                  <a:cubicBezTo>
                    <a:pt x="163725" y="1857479"/>
                    <a:pt x="164475" y="1850151"/>
                    <a:pt x="166706" y="1842903"/>
                  </a:cubicBezTo>
                  <a:lnTo>
                    <a:pt x="232313" y="1833211"/>
                  </a:lnTo>
                  <a:lnTo>
                    <a:pt x="148362" y="1815911"/>
                  </a:lnTo>
                  <a:lnTo>
                    <a:pt x="149294" y="1782384"/>
                  </a:lnTo>
                  <a:lnTo>
                    <a:pt x="115716" y="1774567"/>
                  </a:lnTo>
                  <a:lnTo>
                    <a:pt x="149349" y="1769926"/>
                  </a:lnTo>
                  <a:lnTo>
                    <a:pt x="56538" y="1740934"/>
                  </a:lnTo>
                  <a:lnTo>
                    <a:pt x="59891" y="1707474"/>
                  </a:lnTo>
                  <a:lnTo>
                    <a:pt x="165871" y="1711573"/>
                  </a:lnTo>
                  <a:cubicBezTo>
                    <a:pt x="164884" y="1702930"/>
                    <a:pt x="166589" y="1694683"/>
                    <a:pt x="168744" y="1686519"/>
                  </a:cubicBezTo>
                  <a:lnTo>
                    <a:pt x="188629" y="1686133"/>
                  </a:lnTo>
                  <a:cubicBezTo>
                    <a:pt x="188444" y="1676744"/>
                    <a:pt x="190980" y="1667966"/>
                    <a:pt x="194048" y="1659342"/>
                  </a:cubicBezTo>
                  <a:lnTo>
                    <a:pt x="266709" y="1663565"/>
                  </a:lnTo>
                  <a:lnTo>
                    <a:pt x="169979" y="1622395"/>
                  </a:lnTo>
                  <a:lnTo>
                    <a:pt x="173839" y="1605268"/>
                  </a:lnTo>
                  <a:lnTo>
                    <a:pt x="92905" y="1563071"/>
                  </a:lnTo>
                  <a:lnTo>
                    <a:pt x="101207" y="1536083"/>
                  </a:lnTo>
                  <a:lnTo>
                    <a:pt x="203881" y="1557842"/>
                  </a:lnTo>
                  <a:lnTo>
                    <a:pt x="199939" y="1555764"/>
                  </a:lnTo>
                  <a:cubicBezTo>
                    <a:pt x="203165" y="1536021"/>
                    <a:pt x="209501" y="1517276"/>
                    <a:pt x="218333" y="1499500"/>
                  </a:cubicBezTo>
                  <a:lnTo>
                    <a:pt x="247243" y="1504740"/>
                  </a:lnTo>
                  <a:cubicBezTo>
                    <a:pt x="248495" y="1497164"/>
                    <a:pt x="251909" y="1490592"/>
                    <a:pt x="255641" y="1484182"/>
                  </a:cubicBezTo>
                  <a:lnTo>
                    <a:pt x="306078" y="1497807"/>
                  </a:lnTo>
                  <a:lnTo>
                    <a:pt x="232178" y="1439610"/>
                  </a:lnTo>
                  <a:lnTo>
                    <a:pt x="228312" y="1436961"/>
                  </a:lnTo>
                  <a:lnTo>
                    <a:pt x="228443" y="1436666"/>
                  </a:lnTo>
                  <a:lnTo>
                    <a:pt x="163827" y="1385780"/>
                  </a:lnTo>
                  <a:lnTo>
                    <a:pt x="173370" y="1367959"/>
                  </a:lnTo>
                  <a:lnTo>
                    <a:pt x="246165" y="1397299"/>
                  </a:lnTo>
                  <a:cubicBezTo>
                    <a:pt x="247163" y="1391801"/>
                    <a:pt x="249854" y="1387230"/>
                    <a:pt x="252715" y="1382748"/>
                  </a:cubicBezTo>
                  <a:lnTo>
                    <a:pt x="286461" y="1392979"/>
                  </a:lnTo>
                  <a:lnTo>
                    <a:pt x="236476" y="1350630"/>
                  </a:lnTo>
                  <a:lnTo>
                    <a:pt x="280083" y="1366014"/>
                  </a:lnTo>
                  <a:cubicBezTo>
                    <a:pt x="285247" y="1351306"/>
                    <a:pt x="293363" y="1338140"/>
                    <a:pt x="303017" y="1325940"/>
                  </a:cubicBezTo>
                  <a:lnTo>
                    <a:pt x="338596" y="1340055"/>
                  </a:lnTo>
                  <a:cubicBezTo>
                    <a:pt x="340838" y="1333944"/>
                    <a:pt x="344771" y="1329104"/>
                    <a:pt x="348915" y="1324436"/>
                  </a:cubicBezTo>
                  <a:lnTo>
                    <a:pt x="381116" y="1340766"/>
                  </a:lnTo>
                  <a:lnTo>
                    <a:pt x="273241" y="1214335"/>
                  </a:lnTo>
                  <a:lnTo>
                    <a:pt x="279349" y="1206815"/>
                  </a:lnTo>
                  <a:lnTo>
                    <a:pt x="337647" y="1243738"/>
                  </a:lnTo>
                  <a:cubicBezTo>
                    <a:pt x="341850" y="1234021"/>
                    <a:pt x="348502" y="1226107"/>
                    <a:pt x="355787" y="1218702"/>
                  </a:cubicBezTo>
                  <a:lnTo>
                    <a:pt x="403140" y="1244146"/>
                  </a:lnTo>
                  <a:lnTo>
                    <a:pt x="380272" y="1216546"/>
                  </a:lnTo>
                  <a:lnTo>
                    <a:pt x="383583" y="1212808"/>
                  </a:lnTo>
                  <a:lnTo>
                    <a:pt x="344640" y="1161431"/>
                  </a:lnTo>
                  <a:lnTo>
                    <a:pt x="398173" y="1196322"/>
                  </a:lnTo>
                  <a:cubicBezTo>
                    <a:pt x="403448" y="1186775"/>
                    <a:pt x="411042" y="1179261"/>
                    <a:pt x="419341" y="1172405"/>
                  </a:cubicBezTo>
                  <a:lnTo>
                    <a:pt x="447634" y="1190757"/>
                  </a:lnTo>
                  <a:cubicBezTo>
                    <a:pt x="448681" y="1187125"/>
                    <a:pt x="447923" y="1183753"/>
                    <a:pt x="446940" y="1180393"/>
                  </a:cubicBezTo>
                  <a:lnTo>
                    <a:pt x="482201" y="1175755"/>
                  </a:lnTo>
                  <a:lnTo>
                    <a:pt x="444499" y="1118028"/>
                  </a:lnTo>
                  <a:lnTo>
                    <a:pt x="452972" y="1110316"/>
                  </a:lnTo>
                  <a:lnTo>
                    <a:pt x="428338" y="1064948"/>
                  </a:lnTo>
                  <a:lnTo>
                    <a:pt x="464928" y="1099436"/>
                  </a:lnTo>
                  <a:cubicBezTo>
                    <a:pt x="471083" y="1090636"/>
                    <a:pt x="479311" y="1084116"/>
                    <a:pt x="488146" y="1078306"/>
                  </a:cubicBezTo>
                  <a:lnTo>
                    <a:pt x="536719" y="1118428"/>
                  </a:lnTo>
                  <a:lnTo>
                    <a:pt x="515884" y="1079967"/>
                  </a:lnTo>
                  <a:lnTo>
                    <a:pt x="518186" y="1078247"/>
                  </a:lnTo>
                  <a:lnTo>
                    <a:pt x="518134" y="1078138"/>
                  </a:lnTo>
                  <a:lnTo>
                    <a:pt x="507827" y="1075738"/>
                  </a:lnTo>
                  <a:lnTo>
                    <a:pt x="516420" y="1074553"/>
                  </a:lnTo>
                  <a:lnTo>
                    <a:pt x="510084" y="1061296"/>
                  </a:lnTo>
                  <a:lnTo>
                    <a:pt x="448649" y="1042105"/>
                  </a:lnTo>
                  <a:lnTo>
                    <a:pt x="452001" y="1008645"/>
                  </a:lnTo>
                  <a:lnTo>
                    <a:pt x="485538" y="1009942"/>
                  </a:lnTo>
                  <a:lnTo>
                    <a:pt x="484866" y="1008538"/>
                  </a:lnTo>
                  <a:lnTo>
                    <a:pt x="488129" y="1006295"/>
                  </a:lnTo>
                  <a:lnTo>
                    <a:pt x="491871" y="1010187"/>
                  </a:lnTo>
                  <a:lnTo>
                    <a:pt x="557982" y="1012745"/>
                  </a:lnTo>
                  <a:cubicBezTo>
                    <a:pt x="556995" y="1004102"/>
                    <a:pt x="558700" y="995854"/>
                    <a:pt x="560855" y="987690"/>
                  </a:cubicBezTo>
                  <a:lnTo>
                    <a:pt x="580739" y="987305"/>
                  </a:lnTo>
                  <a:cubicBezTo>
                    <a:pt x="580555" y="977916"/>
                    <a:pt x="583091" y="969137"/>
                    <a:pt x="586159" y="960513"/>
                  </a:cubicBezTo>
                  <a:lnTo>
                    <a:pt x="658820" y="964736"/>
                  </a:lnTo>
                  <a:lnTo>
                    <a:pt x="562090" y="923566"/>
                  </a:lnTo>
                  <a:lnTo>
                    <a:pt x="565950" y="906440"/>
                  </a:lnTo>
                  <a:lnTo>
                    <a:pt x="485016" y="864243"/>
                  </a:lnTo>
                  <a:lnTo>
                    <a:pt x="493318" y="837254"/>
                  </a:lnTo>
                  <a:lnTo>
                    <a:pt x="595992" y="859014"/>
                  </a:lnTo>
                  <a:lnTo>
                    <a:pt x="592049" y="856935"/>
                  </a:lnTo>
                  <a:cubicBezTo>
                    <a:pt x="595276" y="837192"/>
                    <a:pt x="601612" y="818448"/>
                    <a:pt x="610444" y="800672"/>
                  </a:cubicBezTo>
                  <a:lnTo>
                    <a:pt x="639354" y="805911"/>
                  </a:lnTo>
                  <a:cubicBezTo>
                    <a:pt x="640605" y="798336"/>
                    <a:pt x="644020" y="791764"/>
                    <a:pt x="647752" y="785354"/>
                  </a:cubicBezTo>
                  <a:lnTo>
                    <a:pt x="698188" y="798979"/>
                  </a:lnTo>
                  <a:lnTo>
                    <a:pt x="624289" y="740781"/>
                  </a:lnTo>
                  <a:lnTo>
                    <a:pt x="620423" y="738133"/>
                  </a:lnTo>
                  <a:lnTo>
                    <a:pt x="620553" y="737838"/>
                  </a:lnTo>
                  <a:lnTo>
                    <a:pt x="555937" y="686951"/>
                  </a:lnTo>
                  <a:lnTo>
                    <a:pt x="565481" y="669130"/>
                  </a:lnTo>
                  <a:lnTo>
                    <a:pt x="638275" y="698470"/>
                  </a:lnTo>
                  <a:cubicBezTo>
                    <a:pt x="639274" y="692972"/>
                    <a:pt x="641964" y="688402"/>
                    <a:pt x="644826" y="683920"/>
                  </a:cubicBezTo>
                  <a:lnTo>
                    <a:pt x="678572" y="694150"/>
                  </a:lnTo>
                  <a:lnTo>
                    <a:pt x="628587" y="651802"/>
                  </a:lnTo>
                  <a:lnTo>
                    <a:pt x="672194" y="667186"/>
                  </a:lnTo>
                  <a:cubicBezTo>
                    <a:pt x="677358" y="652477"/>
                    <a:pt x="685473" y="639311"/>
                    <a:pt x="695128" y="627112"/>
                  </a:cubicBezTo>
                  <a:lnTo>
                    <a:pt x="730706" y="641227"/>
                  </a:lnTo>
                  <a:cubicBezTo>
                    <a:pt x="732949" y="635116"/>
                    <a:pt x="736882" y="630276"/>
                    <a:pt x="741026" y="625607"/>
                  </a:cubicBezTo>
                  <a:lnTo>
                    <a:pt x="773227" y="641938"/>
                  </a:lnTo>
                  <a:lnTo>
                    <a:pt x="665352" y="515507"/>
                  </a:lnTo>
                  <a:lnTo>
                    <a:pt x="671460" y="507987"/>
                  </a:lnTo>
                  <a:lnTo>
                    <a:pt x="729757" y="544910"/>
                  </a:lnTo>
                  <a:cubicBezTo>
                    <a:pt x="733961" y="535193"/>
                    <a:pt x="740613" y="527278"/>
                    <a:pt x="747898" y="519873"/>
                  </a:cubicBezTo>
                  <a:lnTo>
                    <a:pt x="795251" y="545318"/>
                  </a:lnTo>
                  <a:lnTo>
                    <a:pt x="772383" y="517718"/>
                  </a:lnTo>
                  <a:lnTo>
                    <a:pt x="775694" y="513979"/>
                  </a:lnTo>
                  <a:lnTo>
                    <a:pt x="736750" y="462603"/>
                  </a:lnTo>
                  <a:lnTo>
                    <a:pt x="790283" y="497493"/>
                  </a:lnTo>
                  <a:cubicBezTo>
                    <a:pt x="795559" y="487946"/>
                    <a:pt x="803153" y="480433"/>
                    <a:pt x="811452" y="473576"/>
                  </a:cubicBezTo>
                  <a:lnTo>
                    <a:pt x="850497" y="498903"/>
                  </a:lnTo>
                  <a:cubicBezTo>
                    <a:pt x="853413" y="494032"/>
                    <a:pt x="857616" y="490622"/>
                    <a:pt x="861972" y="487390"/>
                  </a:cubicBezTo>
                  <a:lnTo>
                    <a:pt x="901966" y="519268"/>
                  </a:lnTo>
                  <a:lnTo>
                    <a:pt x="836609" y="419199"/>
                  </a:lnTo>
                  <a:lnTo>
                    <a:pt x="845083" y="411488"/>
                  </a:lnTo>
                  <a:lnTo>
                    <a:pt x="820449" y="366119"/>
                  </a:lnTo>
                  <a:lnTo>
                    <a:pt x="857039" y="400607"/>
                  </a:lnTo>
                  <a:cubicBezTo>
                    <a:pt x="863194" y="391808"/>
                    <a:pt x="871421" y="385288"/>
                    <a:pt x="880257" y="379477"/>
                  </a:cubicBezTo>
                  <a:lnTo>
                    <a:pt x="928830" y="419600"/>
                  </a:lnTo>
                  <a:lnTo>
                    <a:pt x="907994" y="381139"/>
                  </a:lnTo>
                  <a:lnTo>
                    <a:pt x="910297" y="379418"/>
                  </a:lnTo>
                  <a:lnTo>
                    <a:pt x="876977" y="309709"/>
                  </a:lnTo>
                  <a:lnTo>
                    <a:pt x="880240" y="307467"/>
                  </a:lnTo>
                  <a:lnTo>
                    <a:pt x="933052" y="362404"/>
                  </a:lnTo>
                  <a:cubicBezTo>
                    <a:pt x="939081" y="355127"/>
                    <a:pt x="946848" y="350223"/>
                    <a:pt x="955071" y="345940"/>
                  </a:cubicBezTo>
                  <a:lnTo>
                    <a:pt x="993872" y="383740"/>
                  </a:lnTo>
                  <a:cubicBezTo>
                    <a:pt x="997211" y="379992"/>
                    <a:pt x="1001452" y="377842"/>
                    <a:pt x="1005797" y="375867"/>
                  </a:cubicBezTo>
                  <a:lnTo>
                    <a:pt x="1029093" y="403682"/>
                  </a:lnTo>
                  <a:lnTo>
                    <a:pt x="986311" y="297976"/>
                  </a:lnTo>
                  <a:lnTo>
                    <a:pt x="1022420" y="276687"/>
                  </a:lnTo>
                  <a:lnTo>
                    <a:pt x="1021517" y="273525"/>
                  </a:lnTo>
                  <a:lnTo>
                    <a:pt x="1023350" y="276137"/>
                  </a:lnTo>
                  <a:cubicBezTo>
                    <a:pt x="1027229" y="272152"/>
                    <a:pt x="1032026" y="270026"/>
                    <a:pt x="1036951" y="268118"/>
                  </a:cubicBezTo>
                  <a:lnTo>
                    <a:pt x="1063821" y="301051"/>
                  </a:lnTo>
                  <a:lnTo>
                    <a:pt x="1039742" y="210110"/>
                  </a:lnTo>
                  <a:cubicBezTo>
                    <a:pt x="1043718" y="208051"/>
                    <a:pt x="1047749" y="206093"/>
                    <a:pt x="1052016" y="204617"/>
                  </a:cubicBezTo>
                  <a:lnTo>
                    <a:pt x="1088879" y="264222"/>
                  </a:lnTo>
                  <a:cubicBezTo>
                    <a:pt x="1098246" y="256866"/>
                    <a:pt x="1109114" y="252443"/>
                    <a:pt x="1120536" y="249180"/>
                  </a:cubicBezTo>
                  <a:lnTo>
                    <a:pt x="1155454" y="299944"/>
                  </a:lnTo>
                  <a:cubicBezTo>
                    <a:pt x="1158977" y="297254"/>
                    <a:pt x="1163001" y="296213"/>
                    <a:pt x="1167080" y="295333"/>
                  </a:cubicBezTo>
                  <a:lnTo>
                    <a:pt x="1176611" y="312772"/>
                  </a:lnTo>
                  <a:lnTo>
                    <a:pt x="1156555" y="209317"/>
                  </a:lnTo>
                  <a:lnTo>
                    <a:pt x="1210194" y="190781"/>
                  </a:lnTo>
                  <a:lnTo>
                    <a:pt x="1206343" y="145382"/>
                  </a:lnTo>
                  <a:close/>
                  <a:moveTo>
                    <a:pt x="1563501" y="0"/>
                  </a:moveTo>
                  <a:lnTo>
                    <a:pt x="1563545" y="5307"/>
                  </a:lnTo>
                  <a:lnTo>
                    <a:pt x="1562191" y="5327"/>
                  </a:lnTo>
                  <a:close/>
                  <a:moveTo>
                    <a:pt x="1380732" y="13634"/>
                  </a:moveTo>
                  <a:lnTo>
                    <a:pt x="1381029" y="15285"/>
                  </a:lnTo>
                  <a:lnTo>
                    <a:pt x="1380595" y="15334"/>
                  </a:lnTo>
                  <a:close/>
                </a:path>
              </a:pathLst>
            </a:custGeom>
            <a:solidFill>
              <a:srgbClr val="36C0B3">
                <a:alpha val="52000"/>
              </a:srgbClr>
            </a:soli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三十二角星 75"/>
            <p:cNvSpPr/>
            <p:nvPr/>
          </p:nvSpPr>
          <p:spPr>
            <a:xfrm rot="895006">
              <a:off x="4846146" y="1667466"/>
              <a:ext cx="2713083" cy="2596658"/>
            </a:xfrm>
            <a:custGeom>
              <a:avLst/>
              <a:gdLst/>
              <a:ahLst/>
              <a:cxnLst/>
              <a:rect l="l" t="t" r="r" b="b"/>
              <a:pathLst>
                <a:path w="3050213" h="2919320">
                  <a:moveTo>
                    <a:pt x="1335165" y="2762749"/>
                  </a:moveTo>
                  <a:lnTo>
                    <a:pt x="1336844" y="2779976"/>
                  </a:lnTo>
                  <a:lnTo>
                    <a:pt x="1339135" y="2771951"/>
                  </a:lnTo>
                  <a:close/>
                  <a:moveTo>
                    <a:pt x="252198" y="2606480"/>
                  </a:moveTo>
                  <a:lnTo>
                    <a:pt x="252228" y="2606514"/>
                  </a:lnTo>
                  <a:lnTo>
                    <a:pt x="252103" y="2606593"/>
                  </a:lnTo>
                  <a:close/>
                  <a:moveTo>
                    <a:pt x="125538" y="2440525"/>
                  </a:moveTo>
                  <a:lnTo>
                    <a:pt x="128760" y="2446174"/>
                  </a:lnTo>
                  <a:lnTo>
                    <a:pt x="107470" y="2454754"/>
                  </a:lnTo>
                  <a:close/>
                  <a:moveTo>
                    <a:pt x="0" y="1514633"/>
                  </a:moveTo>
                  <a:lnTo>
                    <a:pt x="12001" y="1517176"/>
                  </a:lnTo>
                  <a:lnTo>
                    <a:pt x="11020" y="1520378"/>
                  </a:lnTo>
                  <a:close/>
                  <a:moveTo>
                    <a:pt x="392111" y="815805"/>
                  </a:moveTo>
                  <a:lnTo>
                    <a:pt x="404112" y="818348"/>
                  </a:lnTo>
                  <a:lnTo>
                    <a:pt x="403131" y="821550"/>
                  </a:lnTo>
                  <a:close/>
                  <a:moveTo>
                    <a:pt x="2029470" y="108065"/>
                  </a:moveTo>
                  <a:lnTo>
                    <a:pt x="2029513" y="113373"/>
                  </a:lnTo>
                  <a:lnTo>
                    <a:pt x="2028160" y="113393"/>
                  </a:lnTo>
                  <a:close/>
                  <a:moveTo>
                    <a:pt x="1846700" y="121699"/>
                  </a:moveTo>
                  <a:lnTo>
                    <a:pt x="1846997" y="123350"/>
                  </a:lnTo>
                  <a:lnTo>
                    <a:pt x="1846563" y="123399"/>
                  </a:lnTo>
                  <a:close/>
                  <a:moveTo>
                    <a:pt x="1225962" y="139111"/>
                  </a:moveTo>
                  <a:lnTo>
                    <a:pt x="1248848" y="200174"/>
                  </a:lnTo>
                  <a:lnTo>
                    <a:pt x="1272166" y="191266"/>
                  </a:lnTo>
                  <a:cubicBezTo>
                    <a:pt x="1281666" y="188705"/>
                    <a:pt x="1291171" y="186295"/>
                    <a:pt x="1301252" y="186519"/>
                  </a:cubicBezTo>
                  <a:lnTo>
                    <a:pt x="1329017" y="250853"/>
                  </a:lnTo>
                  <a:cubicBezTo>
                    <a:pt x="1332480" y="249133"/>
                    <a:pt x="1336071" y="248987"/>
                    <a:pt x="1339683" y="248971"/>
                  </a:cubicBezTo>
                  <a:lnTo>
                    <a:pt x="1340429" y="251330"/>
                  </a:lnTo>
                  <a:lnTo>
                    <a:pt x="1340545" y="156882"/>
                  </a:lnTo>
                  <a:lnTo>
                    <a:pt x="1369100" y="149491"/>
                  </a:lnTo>
                  <a:lnTo>
                    <a:pt x="1369753" y="149459"/>
                  </a:lnTo>
                  <a:lnTo>
                    <a:pt x="1373138" y="107577"/>
                  </a:lnTo>
                  <a:lnTo>
                    <a:pt x="1397129" y="104851"/>
                  </a:lnTo>
                  <a:lnTo>
                    <a:pt x="1414002" y="198706"/>
                  </a:lnTo>
                  <a:lnTo>
                    <a:pt x="1425058" y="234922"/>
                  </a:lnTo>
                  <a:lnTo>
                    <a:pt x="1426132" y="234860"/>
                  </a:lnTo>
                  <a:lnTo>
                    <a:pt x="1432170" y="165150"/>
                  </a:lnTo>
                  <a:cubicBezTo>
                    <a:pt x="1451462" y="160257"/>
                    <a:pt x="1470997" y="158971"/>
                    <a:pt x="1490538" y="160309"/>
                  </a:cubicBezTo>
                  <a:lnTo>
                    <a:pt x="1506240" y="232904"/>
                  </a:lnTo>
                  <a:lnTo>
                    <a:pt x="1539782" y="96476"/>
                  </a:lnTo>
                  <a:lnTo>
                    <a:pt x="1564293" y="96096"/>
                  </a:lnTo>
                  <a:lnTo>
                    <a:pt x="1564677" y="142650"/>
                  </a:lnTo>
                  <a:cubicBezTo>
                    <a:pt x="1573126" y="140857"/>
                    <a:pt x="1581404" y="141901"/>
                    <a:pt x="1589634" y="143423"/>
                  </a:cubicBezTo>
                  <a:lnTo>
                    <a:pt x="1599318" y="236760"/>
                  </a:lnTo>
                  <a:lnTo>
                    <a:pt x="1602781" y="236839"/>
                  </a:lnTo>
                  <a:lnTo>
                    <a:pt x="1623263" y="165770"/>
                  </a:lnTo>
                  <a:lnTo>
                    <a:pt x="1680494" y="172494"/>
                  </a:lnTo>
                  <a:lnTo>
                    <a:pt x="1706542" y="111040"/>
                  </a:lnTo>
                  <a:lnTo>
                    <a:pt x="1727892" y="114868"/>
                  </a:lnTo>
                  <a:lnTo>
                    <a:pt x="1719760" y="167143"/>
                  </a:lnTo>
                  <a:lnTo>
                    <a:pt x="1721032" y="164032"/>
                  </a:lnTo>
                  <a:cubicBezTo>
                    <a:pt x="1740829" y="165378"/>
                    <a:pt x="1759828" y="170217"/>
                    <a:pt x="1778104" y="177500"/>
                  </a:cubicBezTo>
                  <a:lnTo>
                    <a:pt x="1769131" y="277720"/>
                  </a:lnTo>
                  <a:lnTo>
                    <a:pt x="1772220" y="278721"/>
                  </a:lnTo>
                  <a:lnTo>
                    <a:pt x="1810579" y="204174"/>
                  </a:lnTo>
                  <a:lnTo>
                    <a:pt x="1835884" y="212649"/>
                  </a:lnTo>
                  <a:lnTo>
                    <a:pt x="1874470" y="151684"/>
                  </a:lnTo>
                  <a:lnTo>
                    <a:pt x="1888560" y="157116"/>
                  </a:lnTo>
                  <a:lnTo>
                    <a:pt x="1865715" y="227477"/>
                  </a:lnTo>
                  <a:lnTo>
                    <a:pt x="1873228" y="269269"/>
                  </a:lnTo>
                  <a:lnTo>
                    <a:pt x="1903142" y="223842"/>
                  </a:lnTo>
                  <a:cubicBezTo>
                    <a:pt x="1922187" y="229334"/>
                    <a:pt x="1939910" y="237867"/>
                    <a:pt x="1956399" y="248818"/>
                  </a:cubicBezTo>
                  <a:lnTo>
                    <a:pt x="1950581" y="268865"/>
                  </a:lnTo>
                  <a:cubicBezTo>
                    <a:pt x="1952578" y="268131"/>
                    <a:pt x="1954542" y="268239"/>
                    <a:pt x="1956507" y="268374"/>
                  </a:cubicBezTo>
                  <a:lnTo>
                    <a:pt x="1964799" y="306713"/>
                  </a:lnTo>
                  <a:lnTo>
                    <a:pt x="1986951" y="278788"/>
                  </a:lnTo>
                  <a:lnTo>
                    <a:pt x="1987427" y="279067"/>
                  </a:lnTo>
                  <a:lnTo>
                    <a:pt x="2005750" y="204541"/>
                  </a:lnTo>
                  <a:lnTo>
                    <a:pt x="2030261" y="204162"/>
                  </a:lnTo>
                  <a:lnTo>
                    <a:pt x="2030531" y="236850"/>
                  </a:lnTo>
                  <a:lnTo>
                    <a:pt x="2041617" y="224597"/>
                  </a:lnTo>
                  <a:lnTo>
                    <a:pt x="2046065" y="226819"/>
                  </a:lnTo>
                  <a:lnTo>
                    <a:pt x="2033731" y="250811"/>
                  </a:lnTo>
                  <a:cubicBezTo>
                    <a:pt x="2041058" y="249177"/>
                    <a:pt x="2048349" y="250147"/>
                    <a:pt x="2055602" y="251488"/>
                  </a:cubicBezTo>
                  <a:lnTo>
                    <a:pt x="2063319" y="325858"/>
                  </a:lnTo>
                  <a:lnTo>
                    <a:pt x="2070435" y="318641"/>
                  </a:lnTo>
                  <a:lnTo>
                    <a:pt x="2075270" y="322282"/>
                  </a:lnTo>
                  <a:lnTo>
                    <a:pt x="2089232" y="273836"/>
                  </a:lnTo>
                  <a:lnTo>
                    <a:pt x="2146462" y="280560"/>
                  </a:lnTo>
                  <a:lnTo>
                    <a:pt x="2172511" y="219105"/>
                  </a:lnTo>
                  <a:lnTo>
                    <a:pt x="2193860" y="222933"/>
                  </a:lnTo>
                  <a:lnTo>
                    <a:pt x="2185728" y="275208"/>
                  </a:lnTo>
                  <a:lnTo>
                    <a:pt x="2187000" y="272097"/>
                  </a:lnTo>
                  <a:cubicBezTo>
                    <a:pt x="2206797" y="273443"/>
                    <a:pt x="2225797" y="278282"/>
                    <a:pt x="2244072" y="285566"/>
                  </a:cubicBezTo>
                  <a:lnTo>
                    <a:pt x="2235100" y="385786"/>
                  </a:lnTo>
                  <a:lnTo>
                    <a:pt x="2238189" y="386786"/>
                  </a:lnTo>
                  <a:lnTo>
                    <a:pt x="2276547" y="312239"/>
                  </a:lnTo>
                  <a:lnTo>
                    <a:pt x="2301852" y="320715"/>
                  </a:lnTo>
                  <a:lnTo>
                    <a:pt x="2340439" y="259749"/>
                  </a:lnTo>
                  <a:lnTo>
                    <a:pt x="2354528" y="265181"/>
                  </a:lnTo>
                  <a:lnTo>
                    <a:pt x="2330856" y="338089"/>
                  </a:lnTo>
                  <a:lnTo>
                    <a:pt x="2318295" y="409076"/>
                  </a:lnTo>
                  <a:lnTo>
                    <a:pt x="2369111" y="331907"/>
                  </a:lnTo>
                  <a:cubicBezTo>
                    <a:pt x="2388156" y="337399"/>
                    <a:pt x="2405878" y="345932"/>
                    <a:pt x="2422367" y="356883"/>
                  </a:cubicBezTo>
                  <a:lnTo>
                    <a:pt x="2393373" y="456800"/>
                  </a:lnTo>
                  <a:lnTo>
                    <a:pt x="2394632" y="457517"/>
                  </a:lnTo>
                  <a:lnTo>
                    <a:pt x="2412743" y="437499"/>
                  </a:lnTo>
                  <a:lnTo>
                    <a:pt x="2452920" y="386853"/>
                  </a:lnTo>
                  <a:lnTo>
                    <a:pt x="2456604" y="389015"/>
                  </a:lnTo>
                  <a:lnTo>
                    <a:pt x="2507585" y="332662"/>
                  </a:lnTo>
                  <a:lnTo>
                    <a:pt x="2512034" y="334884"/>
                  </a:lnTo>
                  <a:lnTo>
                    <a:pt x="2477813" y="401449"/>
                  </a:lnTo>
                  <a:cubicBezTo>
                    <a:pt x="2487538" y="404530"/>
                    <a:pt x="2495774" y="410221"/>
                    <a:pt x="2503608" y="416573"/>
                  </a:cubicBezTo>
                  <a:lnTo>
                    <a:pt x="2475931" y="488040"/>
                  </a:lnTo>
                  <a:lnTo>
                    <a:pt x="2536403" y="426706"/>
                  </a:lnTo>
                  <a:cubicBezTo>
                    <a:pt x="2553861" y="436111"/>
                    <a:pt x="2569633" y="447990"/>
                    <a:pt x="2583582" y="462235"/>
                  </a:cubicBezTo>
                  <a:lnTo>
                    <a:pt x="2576238" y="476466"/>
                  </a:lnTo>
                  <a:lnTo>
                    <a:pt x="2578658" y="474185"/>
                  </a:lnTo>
                  <a:lnTo>
                    <a:pt x="2553539" y="520447"/>
                  </a:lnTo>
                  <a:lnTo>
                    <a:pt x="2543325" y="540239"/>
                  </a:lnTo>
                  <a:lnTo>
                    <a:pt x="2644148" y="463176"/>
                  </a:lnTo>
                  <a:lnTo>
                    <a:pt x="2616980" y="499570"/>
                  </a:lnTo>
                  <a:cubicBezTo>
                    <a:pt x="2631580" y="508913"/>
                    <a:pt x="2644292" y="520671"/>
                    <a:pt x="2655295" y="534315"/>
                  </a:cubicBezTo>
                  <a:lnTo>
                    <a:pt x="2614328" y="599021"/>
                  </a:lnTo>
                  <a:lnTo>
                    <a:pt x="2682571" y="552830"/>
                  </a:lnTo>
                  <a:cubicBezTo>
                    <a:pt x="2697686" y="565684"/>
                    <a:pt x="2710894" y="580442"/>
                    <a:pt x="2721643" y="597384"/>
                  </a:cubicBezTo>
                  <a:lnTo>
                    <a:pt x="2685659" y="642646"/>
                  </a:lnTo>
                  <a:lnTo>
                    <a:pt x="2754895" y="598796"/>
                  </a:lnTo>
                  <a:lnTo>
                    <a:pt x="2709947" y="651476"/>
                  </a:lnTo>
                  <a:lnTo>
                    <a:pt x="2723727" y="644737"/>
                  </a:lnTo>
                  <a:lnTo>
                    <a:pt x="2746618" y="632033"/>
                  </a:lnTo>
                  <a:cubicBezTo>
                    <a:pt x="2760429" y="646115"/>
                    <a:pt x="2772324" y="661837"/>
                    <a:pt x="2781395" y="679682"/>
                  </a:cubicBezTo>
                  <a:lnTo>
                    <a:pt x="2726939" y="736953"/>
                  </a:lnTo>
                  <a:lnTo>
                    <a:pt x="2801849" y="705608"/>
                  </a:lnTo>
                  <a:cubicBezTo>
                    <a:pt x="2814053" y="721277"/>
                    <a:pt x="2824173" y="738370"/>
                    <a:pt x="2831256" y="757265"/>
                  </a:cubicBezTo>
                  <a:lnTo>
                    <a:pt x="2784152" y="797137"/>
                  </a:lnTo>
                  <a:lnTo>
                    <a:pt x="2899527" y="750634"/>
                  </a:lnTo>
                  <a:lnTo>
                    <a:pt x="2840327" y="797257"/>
                  </a:lnTo>
                  <a:lnTo>
                    <a:pt x="2852104" y="793502"/>
                  </a:lnTo>
                  <a:cubicBezTo>
                    <a:pt x="2862970" y="809997"/>
                    <a:pt x="2871587" y="827791"/>
                    <a:pt x="2876991" y="847160"/>
                  </a:cubicBezTo>
                  <a:lnTo>
                    <a:pt x="2808687" y="895295"/>
                  </a:lnTo>
                  <a:lnTo>
                    <a:pt x="2889212" y="879250"/>
                  </a:lnTo>
                  <a:cubicBezTo>
                    <a:pt x="2898225" y="896997"/>
                    <a:pt x="2904863" y="915790"/>
                    <a:pt x="2908131" y="935795"/>
                  </a:cubicBezTo>
                  <a:lnTo>
                    <a:pt x="2881583" y="950450"/>
                  </a:lnTo>
                  <a:lnTo>
                    <a:pt x="3002766" y="924767"/>
                  </a:lnTo>
                  <a:lnTo>
                    <a:pt x="3003128" y="925889"/>
                  </a:lnTo>
                  <a:lnTo>
                    <a:pt x="2910418" y="974224"/>
                  </a:lnTo>
                  <a:lnTo>
                    <a:pt x="2923806" y="972743"/>
                  </a:lnTo>
                  <a:lnTo>
                    <a:pt x="2934207" y="1000642"/>
                  </a:lnTo>
                  <a:cubicBezTo>
                    <a:pt x="2936737" y="1010257"/>
                    <a:pt x="2939120" y="1019876"/>
                    <a:pt x="2938896" y="1030081"/>
                  </a:cubicBezTo>
                  <a:lnTo>
                    <a:pt x="2856438" y="1066541"/>
                  </a:lnTo>
                  <a:lnTo>
                    <a:pt x="2941047" y="1066825"/>
                  </a:lnTo>
                  <a:lnTo>
                    <a:pt x="2948361" y="1095935"/>
                  </a:lnTo>
                  <a:lnTo>
                    <a:pt x="2949371" y="1116623"/>
                  </a:lnTo>
                  <a:lnTo>
                    <a:pt x="3044279" y="1112952"/>
                  </a:lnTo>
                  <a:lnTo>
                    <a:pt x="3045083" y="1120612"/>
                  </a:lnTo>
                  <a:lnTo>
                    <a:pt x="2921606" y="1159184"/>
                  </a:lnTo>
                  <a:lnTo>
                    <a:pt x="2960009" y="1162594"/>
                  </a:lnTo>
                  <a:cubicBezTo>
                    <a:pt x="2964842" y="1182120"/>
                    <a:pt x="2966114" y="1201893"/>
                    <a:pt x="2964792" y="1221673"/>
                  </a:cubicBezTo>
                  <a:lnTo>
                    <a:pt x="2868869" y="1242926"/>
                  </a:lnTo>
                  <a:lnTo>
                    <a:pt x="2956427" y="1260969"/>
                  </a:lnTo>
                  <a:lnTo>
                    <a:pt x="2955647" y="1288916"/>
                  </a:lnTo>
                  <a:lnTo>
                    <a:pt x="3050213" y="1301353"/>
                  </a:lnTo>
                  <a:lnTo>
                    <a:pt x="3049002" y="1313432"/>
                  </a:lnTo>
                  <a:lnTo>
                    <a:pt x="2887238" y="1334709"/>
                  </a:lnTo>
                  <a:lnTo>
                    <a:pt x="2959397" y="1356015"/>
                  </a:lnTo>
                  <a:cubicBezTo>
                    <a:pt x="2960298" y="1376063"/>
                    <a:pt x="2957708" y="1395691"/>
                    <a:pt x="2952650" y="1414859"/>
                  </a:cubicBezTo>
                  <a:lnTo>
                    <a:pt x="2846533" y="1416917"/>
                  </a:lnTo>
                  <a:lnTo>
                    <a:pt x="2934807" y="1454487"/>
                  </a:lnTo>
                  <a:lnTo>
                    <a:pt x="2933735" y="1459232"/>
                  </a:lnTo>
                  <a:lnTo>
                    <a:pt x="3021543" y="1486661"/>
                  </a:lnTo>
                  <a:cubicBezTo>
                    <a:pt x="3020409" y="1491388"/>
                    <a:pt x="3019182" y="1496089"/>
                    <a:pt x="3017376" y="1500634"/>
                  </a:cubicBezTo>
                  <a:lnTo>
                    <a:pt x="2925205" y="1497068"/>
                  </a:lnTo>
                  <a:cubicBezTo>
                    <a:pt x="2925321" y="1502645"/>
                    <a:pt x="2923597" y="1507654"/>
                    <a:pt x="2921700" y="1512613"/>
                  </a:cubicBezTo>
                  <a:lnTo>
                    <a:pt x="2845042" y="1505327"/>
                  </a:lnTo>
                  <a:lnTo>
                    <a:pt x="2921456" y="1545613"/>
                  </a:lnTo>
                  <a:cubicBezTo>
                    <a:pt x="2918230" y="1565358"/>
                    <a:pt x="2911895" y="1584104"/>
                    <a:pt x="2903060" y="1601877"/>
                  </a:cubicBezTo>
                  <a:lnTo>
                    <a:pt x="2801058" y="1583387"/>
                  </a:lnTo>
                  <a:lnTo>
                    <a:pt x="2957940" y="1665179"/>
                  </a:lnTo>
                  <a:cubicBezTo>
                    <a:pt x="2956385" y="1670009"/>
                    <a:pt x="2954251" y="1674575"/>
                    <a:pt x="2952058" y="1679113"/>
                  </a:cubicBezTo>
                  <a:lnTo>
                    <a:pt x="2866952" y="1661076"/>
                  </a:lnTo>
                  <a:cubicBezTo>
                    <a:pt x="2864287" y="1673135"/>
                    <a:pt x="2858624" y="1683870"/>
                    <a:pt x="2852069" y="1694131"/>
                  </a:cubicBezTo>
                  <a:lnTo>
                    <a:pt x="2786289" y="1674188"/>
                  </a:lnTo>
                  <a:lnTo>
                    <a:pt x="2847739" y="1724133"/>
                  </a:lnTo>
                  <a:lnTo>
                    <a:pt x="2840176" y="1737347"/>
                  </a:lnTo>
                  <a:lnTo>
                    <a:pt x="2871874" y="1736121"/>
                  </a:lnTo>
                  <a:lnTo>
                    <a:pt x="2872678" y="1743781"/>
                  </a:lnTo>
                  <a:lnTo>
                    <a:pt x="2828617" y="1757545"/>
                  </a:lnTo>
                  <a:cubicBezTo>
                    <a:pt x="2826646" y="1764416"/>
                    <a:pt x="2822663" y="1770021"/>
                    <a:pt x="2818377" y="1775437"/>
                  </a:cubicBezTo>
                  <a:lnTo>
                    <a:pt x="2797657" y="1767216"/>
                  </a:lnTo>
                  <a:lnTo>
                    <a:pt x="2782611" y="1771916"/>
                  </a:lnTo>
                  <a:lnTo>
                    <a:pt x="2860866" y="1833544"/>
                  </a:lnTo>
                  <a:lnTo>
                    <a:pt x="2853068" y="1845266"/>
                  </a:lnTo>
                  <a:lnTo>
                    <a:pt x="2790375" y="1819999"/>
                  </a:lnTo>
                  <a:cubicBezTo>
                    <a:pt x="2793040" y="1828189"/>
                    <a:pt x="2792943" y="1836515"/>
                    <a:pt x="2792387" y="1844843"/>
                  </a:cubicBezTo>
                  <a:lnTo>
                    <a:pt x="2752212" y="1853743"/>
                  </a:lnTo>
                  <a:cubicBezTo>
                    <a:pt x="2751525" y="1855575"/>
                    <a:pt x="2750272" y="1856884"/>
                    <a:pt x="2749000" y="1858177"/>
                  </a:cubicBezTo>
                  <a:lnTo>
                    <a:pt x="2744095" y="1855542"/>
                  </a:lnTo>
                  <a:lnTo>
                    <a:pt x="2721078" y="1860641"/>
                  </a:lnTo>
                  <a:lnTo>
                    <a:pt x="2731596" y="1873334"/>
                  </a:lnTo>
                  <a:lnTo>
                    <a:pt x="2784021" y="1884138"/>
                  </a:lnTo>
                  <a:lnTo>
                    <a:pt x="2783241" y="1912085"/>
                  </a:lnTo>
                  <a:lnTo>
                    <a:pt x="2877807" y="1924522"/>
                  </a:lnTo>
                  <a:lnTo>
                    <a:pt x="2876596" y="1936601"/>
                  </a:lnTo>
                  <a:lnTo>
                    <a:pt x="2714833" y="1957878"/>
                  </a:lnTo>
                  <a:lnTo>
                    <a:pt x="2786992" y="1979184"/>
                  </a:lnTo>
                  <a:cubicBezTo>
                    <a:pt x="2787892" y="1999232"/>
                    <a:pt x="2785303" y="2018860"/>
                    <a:pt x="2780245" y="2038028"/>
                  </a:cubicBezTo>
                  <a:lnTo>
                    <a:pt x="2674128" y="2040086"/>
                  </a:lnTo>
                  <a:lnTo>
                    <a:pt x="2762401" y="2077656"/>
                  </a:lnTo>
                  <a:lnTo>
                    <a:pt x="2761329" y="2082402"/>
                  </a:lnTo>
                  <a:lnTo>
                    <a:pt x="2849137" y="2109830"/>
                  </a:lnTo>
                  <a:cubicBezTo>
                    <a:pt x="2848004" y="2114557"/>
                    <a:pt x="2846777" y="2119259"/>
                    <a:pt x="2844970" y="2123803"/>
                  </a:cubicBezTo>
                  <a:lnTo>
                    <a:pt x="2752799" y="2120237"/>
                  </a:lnTo>
                  <a:cubicBezTo>
                    <a:pt x="2752916" y="2125815"/>
                    <a:pt x="2751191" y="2130823"/>
                    <a:pt x="2749295" y="2135782"/>
                  </a:cubicBezTo>
                  <a:lnTo>
                    <a:pt x="2672637" y="2128496"/>
                  </a:lnTo>
                  <a:lnTo>
                    <a:pt x="2749050" y="2168782"/>
                  </a:lnTo>
                  <a:cubicBezTo>
                    <a:pt x="2745824" y="2188527"/>
                    <a:pt x="2739489" y="2207273"/>
                    <a:pt x="2730655" y="2225046"/>
                  </a:cubicBezTo>
                  <a:lnTo>
                    <a:pt x="2628653" y="2206556"/>
                  </a:lnTo>
                  <a:lnTo>
                    <a:pt x="2785535" y="2288348"/>
                  </a:lnTo>
                  <a:cubicBezTo>
                    <a:pt x="2783980" y="2293179"/>
                    <a:pt x="2781845" y="2297744"/>
                    <a:pt x="2779653" y="2302282"/>
                  </a:cubicBezTo>
                  <a:lnTo>
                    <a:pt x="2694546" y="2284245"/>
                  </a:lnTo>
                  <a:cubicBezTo>
                    <a:pt x="2691881" y="2296304"/>
                    <a:pt x="2686218" y="2307039"/>
                    <a:pt x="2679664" y="2317300"/>
                  </a:cubicBezTo>
                  <a:lnTo>
                    <a:pt x="2613883" y="2297357"/>
                  </a:lnTo>
                  <a:lnTo>
                    <a:pt x="2675333" y="2347302"/>
                  </a:lnTo>
                  <a:cubicBezTo>
                    <a:pt x="2668116" y="2365878"/>
                    <a:pt x="2658301" y="2383028"/>
                    <a:pt x="2645972" y="2398606"/>
                  </a:cubicBezTo>
                  <a:lnTo>
                    <a:pt x="2582902" y="2373583"/>
                  </a:lnTo>
                  <a:lnTo>
                    <a:pt x="2688461" y="2456713"/>
                  </a:lnTo>
                  <a:lnTo>
                    <a:pt x="2680662" y="2468436"/>
                  </a:lnTo>
                  <a:lnTo>
                    <a:pt x="2607354" y="2438890"/>
                  </a:lnTo>
                  <a:cubicBezTo>
                    <a:pt x="2599500" y="2454739"/>
                    <a:pt x="2588961" y="2468775"/>
                    <a:pt x="2576594" y="2481346"/>
                  </a:cubicBezTo>
                  <a:lnTo>
                    <a:pt x="2522585" y="2452328"/>
                  </a:lnTo>
                  <a:lnTo>
                    <a:pt x="2568717" y="2507999"/>
                  </a:lnTo>
                  <a:cubicBezTo>
                    <a:pt x="2557876" y="2524598"/>
                    <a:pt x="2544963" y="2539487"/>
                    <a:pt x="2529647" y="2552143"/>
                  </a:cubicBezTo>
                  <a:lnTo>
                    <a:pt x="2482021" y="2521250"/>
                  </a:lnTo>
                  <a:lnTo>
                    <a:pt x="2557607" y="2609838"/>
                  </a:lnTo>
                  <a:lnTo>
                    <a:pt x="2549483" y="2618095"/>
                  </a:lnTo>
                  <a:lnTo>
                    <a:pt x="2484603" y="2577004"/>
                  </a:lnTo>
                  <a:lnTo>
                    <a:pt x="2487879" y="2582020"/>
                  </a:lnTo>
                  <a:cubicBezTo>
                    <a:pt x="2475298" y="2597395"/>
                    <a:pt x="2460838" y="2610824"/>
                    <a:pt x="2444232" y="2621743"/>
                  </a:cubicBezTo>
                  <a:lnTo>
                    <a:pt x="2401704" y="2586613"/>
                  </a:lnTo>
                  <a:lnTo>
                    <a:pt x="2433103" y="2644579"/>
                  </a:lnTo>
                  <a:cubicBezTo>
                    <a:pt x="2419191" y="2658556"/>
                    <a:pt x="2403661" y="2670595"/>
                    <a:pt x="2386029" y="2679777"/>
                  </a:cubicBezTo>
                  <a:lnTo>
                    <a:pt x="2334402" y="2629482"/>
                  </a:lnTo>
                  <a:lnTo>
                    <a:pt x="2338323" y="2636976"/>
                  </a:lnTo>
                  <a:lnTo>
                    <a:pt x="2337745" y="2637439"/>
                  </a:lnTo>
                  <a:lnTo>
                    <a:pt x="2393775" y="2740630"/>
                  </a:lnTo>
                  <a:lnTo>
                    <a:pt x="2386890" y="2745360"/>
                  </a:lnTo>
                  <a:lnTo>
                    <a:pt x="2335695" y="2697106"/>
                  </a:lnTo>
                  <a:lnTo>
                    <a:pt x="2338179" y="2703243"/>
                  </a:lnTo>
                  <a:cubicBezTo>
                    <a:pt x="2322825" y="2715648"/>
                    <a:pt x="2306071" y="2725923"/>
                    <a:pt x="2287542" y="2733102"/>
                  </a:cubicBezTo>
                  <a:lnTo>
                    <a:pt x="2255786" y="2694184"/>
                  </a:lnTo>
                  <a:lnTo>
                    <a:pt x="2273578" y="2751348"/>
                  </a:lnTo>
                  <a:cubicBezTo>
                    <a:pt x="2257284" y="2762347"/>
                    <a:pt x="2239706" y="2771069"/>
                    <a:pt x="2220563" y="2776538"/>
                  </a:cubicBezTo>
                  <a:lnTo>
                    <a:pt x="2182807" y="2721645"/>
                  </a:lnTo>
                  <a:lnTo>
                    <a:pt x="2188604" y="2741189"/>
                  </a:lnTo>
                  <a:lnTo>
                    <a:pt x="2174400" y="2748379"/>
                  </a:lnTo>
                  <a:lnTo>
                    <a:pt x="2200709" y="2840528"/>
                  </a:lnTo>
                  <a:lnTo>
                    <a:pt x="2195694" y="2842693"/>
                  </a:lnTo>
                  <a:lnTo>
                    <a:pt x="2161568" y="2794104"/>
                  </a:lnTo>
                  <a:cubicBezTo>
                    <a:pt x="2146327" y="2802537"/>
                    <a:pt x="2129873" y="2808150"/>
                    <a:pt x="2112478" y="2811068"/>
                  </a:cubicBezTo>
                  <a:lnTo>
                    <a:pt x="2097287" y="2782574"/>
                  </a:lnTo>
                  <a:lnTo>
                    <a:pt x="2092246" y="2784572"/>
                  </a:lnTo>
                  <a:lnTo>
                    <a:pt x="2096495" y="2823924"/>
                  </a:lnTo>
                  <a:lnTo>
                    <a:pt x="2068930" y="2834452"/>
                  </a:lnTo>
                  <a:cubicBezTo>
                    <a:pt x="2059431" y="2837012"/>
                    <a:pt x="2049929" y="2839424"/>
                    <a:pt x="2039845" y="2839198"/>
                  </a:cubicBezTo>
                  <a:lnTo>
                    <a:pt x="2020838" y="2795155"/>
                  </a:lnTo>
                  <a:lnTo>
                    <a:pt x="2022622" y="2813451"/>
                  </a:lnTo>
                  <a:lnTo>
                    <a:pt x="1983971" y="2823784"/>
                  </a:lnTo>
                  <a:lnTo>
                    <a:pt x="1983944" y="2844337"/>
                  </a:lnTo>
                  <a:lnTo>
                    <a:pt x="1983436" y="2844468"/>
                  </a:lnTo>
                  <a:lnTo>
                    <a:pt x="1986423" y="2901754"/>
                  </a:lnTo>
                  <a:lnTo>
                    <a:pt x="1982543" y="2902587"/>
                  </a:lnTo>
                  <a:lnTo>
                    <a:pt x="1960575" y="2850387"/>
                  </a:lnTo>
                  <a:lnTo>
                    <a:pt x="1955389" y="2851730"/>
                  </a:lnTo>
                  <a:lnTo>
                    <a:pt x="1953556" y="2851819"/>
                  </a:lnTo>
                  <a:lnTo>
                    <a:pt x="1957064" y="2893159"/>
                  </a:lnTo>
                  <a:lnTo>
                    <a:pt x="1941783" y="2852392"/>
                  </a:lnTo>
                  <a:cubicBezTo>
                    <a:pt x="1936612" y="2853859"/>
                    <a:pt x="1931322" y="2853900"/>
                    <a:pt x="1925948" y="2853161"/>
                  </a:cubicBezTo>
                  <a:lnTo>
                    <a:pt x="1921828" y="2839662"/>
                  </a:lnTo>
                  <a:lnTo>
                    <a:pt x="1910568" y="2841649"/>
                  </a:lnTo>
                  <a:lnTo>
                    <a:pt x="1908930" y="2860568"/>
                  </a:lnTo>
                  <a:cubicBezTo>
                    <a:pt x="1889637" y="2865460"/>
                    <a:pt x="1870101" y="2866744"/>
                    <a:pt x="1850560" y="2865411"/>
                  </a:cubicBezTo>
                  <a:lnTo>
                    <a:pt x="1846963" y="2848773"/>
                  </a:lnTo>
                  <a:lnTo>
                    <a:pt x="1846799" y="2850542"/>
                  </a:lnTo>
                  <a:lnTo>
                    <a:pt x="1794620" y="2853571"/>
                  </a:lnTo>
                  <a:lnTo>
                    <a:pt x="1793432" y="2859611"/>
                  </a:lnTo>
                  <a:lnTo>
                    <a:pt x="1783509" y="2859304"/>
                  </a:lnTo>
                  <a:lnTo>
                    <a:pt x="1778684" y="2918996"/>
                  </a:lnTo>
                  <a:lnTo>
                    <a:pt x="1770850" y="2919118"/>
                  </a:lnTo>
                  <a:lnTo>
                    <a:pt x="1766646" y="2895724"/>
                  </a:lnTo>
                  <a:lnTo>
                    <a:pt x="1762477" y="2919247"/>
                  </a:lnTo>
                  <a:lnTo>
                    <a:pt x="1757801" y="2919320"/>
                  </a:lnTo>
                  <a:lnTo>
                    <a:pt x="1747230" y="2859660"/>
                  </a:lnTo>
                  <a:lnTo>
                    <a:pt x="1728164" y="2861451"/>
                  </a:lnTo>
                  <a:cubicBezTo>
                    <a:pt x="1719040" y="2861349"/>
                    <a:pt x="1709955" y="2861109"/>
                    <a:pt x="1701047" y="2858282"/>
                  </a:cubicBezTo>
                  <a:lnTo>
                    <a:pt x="1701011" y="2857972"/>
                  </a:lnTo>
                  <a:cubicBezTo>
                    <a:pt x="1686954" y="2859152"/>
                    <a:pt x="1673212" y="2856771"/>
                    <a:pt x="1659698" y="2853118"/>
                  </a:cubicBezTo>
                  <a:lnTo>
                    <a:pt x="1659653" y="2850674"/>
                  </a:lnTo>
                  <a:lnTo>
                    <a:pt x="1640667" y="2850239"/>
                  </a:lnTo>
                  <a:lnTo>
                    <a:pt x="1622219" y="2845877"/>
                  </a:lnTo>
                  <a:lnTo>
                    <a:pt x="1608138" y="2903150"/>
                  </a:lnTo>
                  <a:lnTo>
                    <a:pt x="1592965" y="2900429"/>
                  </a:lnTo>
                  <a:lnTo>
                    <a:pt x="1592423" y="2834585"/>
                  </a:lnTo>
                  <a:lnTo>
                    <a:pt x="1583368" y="2832449"/>
                  </a:lnTo>
                  <a:lnTo>
                    <a:pt x="1578996" y="2844028"/>
                  </a:lnTo>
                  <a:lnTo>
                    <a:pt x="1563661" y="2840949"/>
                  </a:lnTo>
                  <a:lnTo>
                    <a:pt x="1542689" y="2890787"/>
                  </a:lnTo>
                  <a:lnTo>
                    <a:pt x="1534533" y="2888503"/>
                  </a:lnTo>
                  <a:lnTo>
                    <a:pt x="1537287" y="2835652"/>
                  </a:lnTo>
                  <a:cubicBezTo>
                    <a:pt x="1533154" y="2835943"/>
                    <a:pt x="1529465" y="2834701"/>
                    <a:pt x="1525810" y="2833348"/>
                  </a:cubicBezTo>
                  <a:lnTo>
                    <a:pt x="1526752" y="2820284"/>
                  </a:lnTo>
                  <a:lnTo>
                    <a:pt x="1496247" y="2810065"/>
                  </a:lnTo>
                  <a:lnTo>
                    <a:pt x="1493510" y="2815454"/>
                  </a:lnTo>
                  <a:lnTo>
                    <a:pt x="1469161" y="2807560"/>
                  </a:lnTo>
                  <a:lnTo>
                    <a:pt x="1445594" y="2863162"/>
                  </a:lnTo>
                  <a:lnTo>
                    <a:pt x="1427783" y="2856294"/>
                  </a:lnTo>
                  <a:lnTo>
                    <a:pt x="1440599" y="2773895"/>
                  </a:lnTo>
                  <a:cubicBezTo>
                    <a:pt x="1436377" y="2776837"/>
                    <a:pt x="1431627" y="2777853"/>
                    <a:pt x="1426804" y="2778662"/>
                  </a:cubicBezTo>
                  <a:lnTo>
                    <a:pt x="1423985" y="2773375"/>
                  </a:lnTo>
                  <a:lnTo>
                    <a:pt x="1421347" y="2777382"/>
                  </a:lnTo>
                  <a:lnTo>
                    <a:pt x="1419751" y="2776634"/>
                  </a:lnTo>
                  <a:lnTo>
                    <a:pt x="1410794" y="2791265"/>
                  </a:lnTo>
                  <a:lnTo>
                    <a:pt x="1410821" y="2791518"/>
                  </a:lnTo>
                  <a:lnTo>
                    <a:pt x="1410583" y="2791608"/>
                  </a:lnTo>
                  <a:lnTo>
                    <a:pt x="1409206" y="2793859"/>
                  </a:lnTo>
                  <a:lnTo>
                    <a:pt x="1407079" y="2792947"/>
                  </a:lnTo>
                  <a:lnTo>
                    <a:pt x="1383256" y="2802046"/>
                  </a:lnTo>
                  <a:cubicBezTo>
                    <a:pt x="1373758" y="2804606"/>
                    <a:pt x="1364255" y="2807018"/>
                    <a:pt x="1354171" y="2806792"/>
                  </a:cubicBezTo>
                  <a:lnTo>
                    <a:pt x="1352503" y="2802925"/>
                  </a:lnTo>
                  <a:lnTo>
                    <a:pt x="1339957" y="2820788"/>
                  </a:lnTo>
                  <a:lnTo>
                    <a:pt x="1327034" y="2814336"/>
                  </a:lnTo>
                  <a:lnTo>
                    <a:pt x="1336505" y="2781164"/>
                  </a:lnTo>
                  <a:lnTo>
                    <a:pt x="1298297" y="2791378"/>
                  </a:lnTo>
                  <a:lnTo>
                    <a:pt x="1298270" y="2811931"/>
                  </a:lnTo>
                  <a:lnTo>
                    <a:pt x="1297762" y="2812063"/>
                  </a:lnTo>
                  <a:lnTo>
                    <a:pt x="1300749" y="2869348"/>
                  </a:lnTo>
                  <a:lnTo>
                    <a:pt x="1296869" y="2870181"/>
                  </a:lnTo>
                  <a:lnTo>
                    <a:pt x="1274901" y="2817981"/>
                  </a:lnTo>
                  <a:lnTo>
                    <a:pt x="1269715" y="2819324"/>
                  </a:lnTo>
                  <a:lnTo>
                    <a:pt x="1267882" y="2819413"/>
                  </a:lnTo>
                  <a:lnTo>
                    <a:pt x="1271390" y="2860753"/>
                  </a:lnTo>
                  <a:lnTo>
                    <a:pt x="1256110" y="2819986"/>
                  </a:lnTo>
                  <a:cubicBezTo>
                    <a:pt x="1250938" y="2821453"/>
                    <a:pt x="1245648" y="2821494"/>
                    <a:pt x="1240275" y="2820755"/>
                  </a:cubicBezTo>
                  <a:lnTo>
                    <a:pt x="1236155" y="2807256"/>
                  </a:lnTo>
                  <a:lnTo>
                    <a:pt x="1224895" y="2809243"/>
                  </a:lnTo>
                  <a:lnTo>
                    <a:pt x="1223256" y="2828162"/>
                  </a:lnTo>
                  <a:cubicBezTo>
                    <a:pt x="1203963" y="2833054"/>
                    <a:pt x="1184427" y="2834338"/>
                    <a:pt x="1164887" y="2833005"/>
                  </a:cubicBezTo>
                  <a:lnTo>
                    <a:pt x="1161289" y="2816367"/>
                  </a:lnTo>
                  <a:lnTo>
                    <a:pt x="1161125" y="2818136"/>
                  </a:lnTo>
                  <a:lnTo>
                    <a:pt x="1108947" y="2821165"/>
                  </a:lnTo>
                  <a:lnTo>
                    <a:pt x="1107759" y="2827205"/>
                  </a:lnTo>
                  <a:lnTo>
                    <a:pt x="1097835" y="2826898"/>
                  </a:lnTo>
                  <a:lnTo>
                    <a:pt x="1093011" y="2886590"/>
                  </a:lnTo>
                  <a:lnTo>
                    <a:pt x="1085176" y="2886712"/>
                  </a:lnTo>
                  <a:lnTo>
                    <a:pt x="1080972" y="2863318"/>
                  </a:lnTo>
                  <a:lnTo>
                    <a:pt x="1076803" y="2886841"/>
                  </a:lnTo>
                  <a:lnTo>
                    <a:pt x="1072128" y="2886914"/>
                  </a:lnTo>
                  <a:lnTo>
                    <a:pt x="1061556" y="2827254"/>
                  </a:lnTo>
                  <a:lnTo>
                    <a:pt x="1042490" y="2829045"/>
                  </a:lnTo>
                  <a:cubicBezTo>
                    <a:pt x="1033366" y="2828943"/>
                    <a:pt x="1024281" y="2828703"/>
                    <a:pt x="1015373" y="2825876"/>
                  </a:cubicBezTo>
                  <a:lnTo>
                    <a:pt x="1015337" y="2825566"/>
                  </a:lnTo>
                  <a:cubicBezTo>
                    <a:pt x="1001281" y="2826746"/>
                    <a:pt x="987538" y="2824365"/>
                    <a:pt x="974024" y="2820712"/>
                  </a:cubicBezTo>
                  <a:lnTo>
                    <a:pt x="973979" y="2818268"/>
                  </a:lnTo>
                  <a:lnTo>
                    <a:pt x="954993" y="2817832"/>
                  </a:lnTo>
                  <a:lnTo>
                    <a:pt x="936546" y="2813471"/>
                  </a:lnTo>
                  <a:lnTo>
                    <a:pt x="922465" y="2870744"/>
                  </a:lnTo>
                  <a:lnTo>
                    <a:pt x="907292" y="2868023"/>
                  </a:lnTo>
                  <a:lnTo>
                    <a:pt x="906749" y="2802179"/>
                  </a:lnTo>
                  <a:lnTo>
                    <a:pt x="897694" y="2800043"/>
                  </a:lnTo>
                  <a:lnTo>
                    <a:pt x="893323" y="2811622"/>
                  </a:lnTo>
                  <a:lnTo>
                    <a:pt x="877987" y="2808542"/>
                  </a:lnTo>
                  <a:lnTo>
                    <a:pt x="857015" y="2858381"/>
                  </a:lnTo>
                  <a:lnTo>
                    <a:pt x="848859" y="2856097"/>
                  </a:lnTo>
                  <a:lnTo>
                    <a:pt x="851613" y="2803246"/>
                  </a:lnTo>
                  <a:cubicBezTo>
                    <a:pt x="847480" y="2803537"/>
                    <a:pt x="843792" y="2802295"/>
                    <a:pt x="840137" y="2800942"/>
                  </a:cubicBezTo>
                  <a:lnTo>
                    <a:pt x="841078" y="2787878"/>
                  </a:lnTo>
                  <a:lnTo>
                    <a:pt x="810573" y="2777659"/>
                  </a:lnTo>
                  <a:lnTo>
                    <a:pt x="807836" y="2783048"/>
                  </a:lnTo>
                  <a:lnTo>
                    <a:pt x="783487" y="2775154"/>
                  </a:lnTo>
                  <a:lnTo>
                    <a:pt x="759920" y="2830757"/>
                  </a:lnTo>
                  <a:lnTo>
                    <a:pt x="742109" y="2823888"/>
                  </a:lnTo>
                  <a:lnTo>
                    <a:pt x="760169" y="2707775"/>
                  </a:lnTo>
                  <a:lnTo>
                    <a:pt x="735673" y="2744976"/>
                  </a:lnTo>
                  <a:lnTo>
                    <a:pt x="734078" y="2744228"/>
                  </a:lnTo>
                  <a:lnTo>
                    <a:pt x="723532" y="2761453"/>
                  </a:lnTo>
                  <a:lnTo>
                    <a:pt x="684845" y="2744868"/>
                  </a:lnTo>
                  <a:lnTo>
                    <a:pt x="654283" y="2788382"/>
                  </a:lnTo>
                  <a:lnTo>
                    <a:pt x="641361" y="2781930"/>
                  </a:lnTo>
                  <a:lnTo>
                    <a:pt x="661733" y="2710571"/>
                  </a:lnTo>
                  <a:lnTo>
                    <a:pt x="650654" y="2704074"/>
                  </a:lnTo>
                  <a:lnTo>
                    <a:pt x="643554" y="2713227"/>
                  </a:lnTo>
                  <a:lnTo>
                    <a:pt x="639670" y="2711011"/>
                  </a:lnTo>
                  <a:lnTo>
                    <a:pt x="605967" y="2764259"/>
                  </a:lnTo>
                  <a:lnTo>
                    <a:pt x="588499" y="2755537"/>
                  </a:lnTo>
                  <a:lnTo>
                    <a:pt x="608694" y="2693339"/>
                  </a:lnTo>
                  <a:cubicBezTo>
                    <a:pt x="603763" y="2692017"/>
                    <a:pt x="599819" y="2689122"/>
                    <a:pt x="595968" y="2686080"/>
                  </a:cubicBezTo>
                  <a:lnTo>
                    <a:pt x="622771" y="2616327"/>
                  </a:lnTo>
                  <a:lnTo>
                    <a:pt x="567035" y="2677387"/>
                  </a:lnTo>
                  <a:cubicBezTo>
                    <a:pt x="550547" y="2669310"/>
                    <a:pt x="535761" y="2658584"/>
                    <a:pt x="522496" y="2645775"/>
                  </a:cubicBezTo>
                  <a:lnTo>
                    <a:pt x="525396" y="2639723"/>
                  </a:lnTo>
                  <a:lnTo>
                    <a:pt x="477098" y="2685246"/>
                  </a:lnTo>
                  <a:lnTo>
                    <a:pt x="460295" y="2672351"/>
                  </a:lnTo>
                  <a:lnTo>
                    <a:pt x="460850" y="2671329"/>
                  </a:lnTo>
                  <a:lnTo>
                    <a:pt x="460078" y="2672184"/>
                  </a:lnTo>
                  <a:lnTo>
                    <a:pt x="446660" y="2661887"/>
                  </a:lnTo>
                  <a:lnTo>
                    <a:pt x="480089" y="2596861"/>
                  </a:lnTo>
                  <a:cubicBezTo>
                    <a:pt x="470201" y="2591278"/>
                    <a:pt x="462277" y="2583235"/>
                    <a:pt x="455005" y="2574480"/>
                  </a:cubicBezTo>
                  <a:lnTo>
                    <a:pt x="490035" y="2518138"/>
                  </a:lnTo>
                  <a:lnTo>
                    <a:pt x="429795" y="2562741"/>
                  </a:lnTo>
                  <a:cubicBezTo>
                    <a:pt x="415396" y="2551236"/>
                    <a:pt x="402938" y="2537668"/>
                    <a:pt x="392532" y="2522154"/>
                  </a:cubicBezTo>
                  <a:lnTo>
                    <a:pt x="398774" y="2513700"/>
                  </a:lnTo>
                  <a:lnTo>
                    <a:pt x="329916" y="2557310"/>
                  </a:lnTo>
                  <a:lnTo>
                    <a:pt x="311777" y="2536654"/>
                  </a:lnTo>
                  <a:lnTo>
                    <a:pt x="365716" y="2473436"/>
                  </a:lnTo>
                  <a:cubicBezTo>
                    <a:pt x="354487" y="2462796"/>
                    <a:pt x="345604" y="2450051"/>
                    <a:pt x="338293" y="2436122"/>
                  </a:cubicBezTo>
                  <a:lnTo>
                    <a:pt x="345137" y="2428737"/>
                  </a:lnTo>
                  <a:cubicBezTo>
                    <a:pt x="342691" y="2426832"/>
                    <a:pt x="341315" y="2424287"/>
                    <a:pt x="339999" y="2421696"/>
                  </a:cubicBezTo>
                  <a:lnTo>
                    <a:pt x="358280" y="2402470"/>
                  </a:lnTo>
                  <a:lnTo>
                    <a:pt x="316971" y="2421925"/>
                  </a:lnTo>
                  <a:lnTo>
                    <a:pt x="292247" y="2380281"/>
                  </a:lnTo>
                  <a:lnTo>
                    <a:pt x="214545" y="2411598"/>
                  </a:lnTo>
                  <a:cubicBezTo>
                    <a:pt x="208312" y="2402706"/>
                    <a:pt x="202521" y="2393507"/>
                    <a:pt x="197693" y="2383700"/>
                  </a:cubicBezTo>
                  <a:lnTo>
                    <a:pt x="272308" y="2324939"/>
                  </a:lnTo>
                  <a:cubicBezTo>
                    <a:pt x="262523" y="2310089"/>
                    <a:pt x="255084" y="2293892"/>
                    <a:pt x="250158" y="2276461"/>
                  </a:cubicBezTo>
                  <a:lnTo>
                    <a:pt x="253567" y="2273977"/>
                  </a:lnTo>
                  <a:lnTo>
                    <a:pt x="245746" y="2257111"/>
                  </a:lnTo>
                  <a:lnTo>
                    <a:pt x="233053" y="2260208"/>
                  </a:lnTo>
                  <a:lnTo>
                    <a:pt x="223974" y="2234052"/>
                  </a:lnTo>
                  <a:lnTo>
                    <a:pt x="131387" y="2253675"/>
                  </a:lnTo>
                  <a:lnTo>
                    <a:pt x="116783" y="2220632"/>
                  </a:lnTo>
                  <a:lnTo>
                    <a:pt x="158114" y="2199084"/>
                  </a:lnTo>
                  <a:lnTo>
                    <a:pt x="135613" y="2204600"/>
                  </a:lnTo>
                  <a:lnTo>
                    <a:pt x="203525" y="2161621"/>
                  </a:lnTo>
                  <a:cubicBezTo>
                    <a:pt x="199471" y="2155452"/>
                    <a:pt x="197841" y="2148349"/>
                    <a:pt x="196653" y="2141086"/>
                  </a:cubicBezTo>
                  <a:lnTo>
                    <a:pt x="202452" y="2137885"/>
                  </a:lnTo>
                  <a:lnTo>
                    <a:pt x="200236" y="2128340"/>
                  </a:lnTo>
                  <a:lnTo>
                    <a:pt x="197586" y="2128634"/>
                  </a:lnTo>
                  <a:lnTo>
                    <a:pt x="187186" y="2100735"/>
                  </a:lnTo>
                  <a:lnTo>
                    <a:pt x="184499" y="2083859"/>
                  </a:lnTo>
                  <a:lnTo>
                    <a:pt x="77106" y="2088012"/>
                  </a:lnTo>
                  <a:lnTo>
                    <a:pt x="69326" y="2051225"/>
                  </a:lnTo>
                  <a:lnTo>
                    <a:pt x="200722" y="2010179"/>
                  </a:lnTo>
                  <a:lnTo>
                    <a:pt x="163738" y="2010056"/>
                  </a:lnTo>
                  <a:lnTo>
                    <a:pt x="159316" y="1992453"/>
                  </a:lnTo>
                  <a:lnTo>
                    <a:pt x="107761" y="1993010"/>
                  </a:lnTo>
                  <a:lnTo>
                    <a:pt x="156129" y="1974865"/>
                  </a:lnTo>
                  <a:lnTo>
                    <a:pt x="154961" y="1950946"/>
                  </a:lnTo>
                  <a:lnTo>
                    <a:pt x="173093" y="1945233"/>
                  </a:lnTo>
                  <a:lnTo>
                    <a:pt x="172893" y="1939805"/>
                  </a:lnTo>
                  <a:lnTo>
                    <a:pt x="161387" y="1938784"/>
                  </a:lnTo>
                  <a:lnTo>
                    <a:pt x="160744" y="1930863"/>
                  </a:lnTo>
                  <a:lnTo>
                    <a:pt x="57379" y="1917268"/>
                  </a:lnTo>
                  <a:cubicBezTo>
                    <a:pt x="59042" y="1904899"/>
                    <a:pt x="58563" y="1891978"/>
                    <a:pt x="54829" y="1879221"/>
                  </a:cubicBezTo>
                  <a:lnTo>
                    <a:pt x="163944" y="1864869"/>
                  </a:lnTo>
                  <a:cubicBezTo>
                    <a:pt x="163725" y="1857479"/>
                    <a:pt x="164475" y="1850151"/>
                    <a:pt x="166706" y="1842903"/>
                  </a:cubicBezTo>
                  <a:lnTo>
                    <a:pt x="232313" y="1833211"/>
                  </a:lnTo>
                  <a:lnTo>
                    <a:pt x="148362" y="1815911"/>
                  </a:lnTo>
                  <a:lnTo>
                    <a:pt x="149294" y="1782384"/>
                  </a:lnTo>
                  <a:lnTo>
                    <a:pt x="115716" y="1774567"/>
                  </a:lnTo>
                  <a:lnTo>
                    <a:pt x="149349" y="1769926"/>
                  </a:lnTo>
                  <a:lnTo>
                    <a:pt x="56538" y="1740934"/>
                  </a:lnTo>
                  <a:lnTo>
                    <a:pt x="59891" y="1707474"/>
                  </a:lnTo>
                  <a:lnTo>
                    <a:pt x="165871" y="1711573"/>
                  </a:lnTo>
                  <a:cubicBezTo>
                    <a:pt x="164884" y="1702930"/>
                    <a:pt x="166589" y="1694683"/>
                    <a:pt x="168744" y="1686519"/>
                  </a:cubicBezTo>
                  <a:lnTo>
                    <a:pt x="188629" y="1686133"/>
                  </a:lnTo>
                  <a:cubicBezTo>
                    <a:pt x="188444" y="1676744"/>
                    <a:pt x="190980" y="1667966"/>
                    <a:pt x="194048" y="1659342"/>
                  </a:cubicBezTo>
                  <a:lnTo>
                    <a:pt x="266709" y="1663565"/>
                  </a:lnTo>
                  <a:lnTo>
                    <a:pt x="169979" y="1622395"/>
                  </a:lnTo>
                  <a:lnTo>
                    <a:pt x="173839" y="1605268"/>
                  </a:lnTo>
                  <a:lnTo>
                    <a:pt x="92905" y="1563071"/>
                  </a:lnTo>
                  <a:lnTo>
                    <a:pt x="101207" y="1536083"/>
                  </a:lnTo>
                  <a:lnTo>
                    <a:pt x="203881" y="1557842"/>
                  </a:lnTo>
                  <a:lnTo>
                    <a:pt x="199939" y="1555764"/>
                  </a:lnTo>
                  <a:cubicBezTo>
                    <a:pt x="203165" y="1536021"/>
                    <a:pt x="209501" y="1517276"/>
                    <a:pt x="218333" y="1499500"/>
                  </a:cubicBezTo>
                  <a:lnTo>
                    <a:pt x="247243" y="1504740"/>
                  </a:lnTo>
                  <a:cubicBezTo>
                    <a:pt x="248495" y="1497164"/>
                    <a:pt x="251909" y="1490592"/>
                    <a:pt x="255641" y="1484182"/>
                  </a:cubicBezTo>
                  <a:lnTo>
                    <a:pt x="306078" y="1497807"/>
                  </a:lnTo>
                  <a:lnTo>
                    <a:pt x="232178" y="1439610"/>
                  </a:lnTo>
                  <a:lnTo>
                    <a:pt x="228312" y="1436961"/>
                  </a:lnTo>
                  <a:lnTo>
                    <a:pt x="228443" y="1436666"/>
                  </a:lnTo>
                  <a:lnTo>
                    <a:pt x="163827" y="1385780"/>
                  </a:lnTo>
                  <a:lnTo>
                    <a:pt x="173370" y="1367959"/>
                  </a:lnTo>
                  <a:lnTo>
                    <a:pt x="246165" y="1397299"/>
                  </a:lnTo>
                  <a:cubicBezTo>
                    <a:pt x="247163" y="1391801"/>
                    <a:pt x="249854" y="1387230"/>
                    <a:pt x="252715" y="1382748"/>
                  </a:cubicBezTo>
                  <a:lnTo>
                    <a:pt x="286461" y="1392979"/>
                  </a:lnTo>
                  <a:lnTo>
                    <a:pt x="236476" y="1350630"/>
                  </a:lnTo>
                  <a:lnTo>
                    <a:pt x="280083" y="1366014"/>
                  </a:lnTo>
                  <a:cubicBezTo>
                    <a:pt x="285247" y="1351306"/>
                    <a:pt x="293363" y="1338140"/>
                    <a:pt x="303017" y="1325940"/>
                  </a:cubicBezTo>
                  <a:lnTo>
                    <a:pt x="338596" y="1340055"/>
                  </a:lnTo>
                  <a:cubicBezTo>
                    <a:pt x="340838" y="1333944"/>
                    <a:pt x="344771" y="1329104"/>
                    <a:pt x="348915" y="1324436"/>
                  </a:cubicBezTo>
                  <a:lnTo>
                    <a:pt x="381116" y="1340766"/>
                  </a:lnTo>
                  <a:lnTo>
                    <a:pt x="273241" y="1214335"/>
                  </a:lnTo>
                  <a:lnTo>
                    <a:pt x="279349" y="1206815"/>
                  </a:lnTo>
                  <a:lnTo>
                    <a:pt x="337647" y="1243738"/>
                  </a:lnTo>
                  <a:cubicBezTo>
                    <a:pt x="341850" y="1234021"/>
                    <a:pt x="348502" y="1226107"/>
                    <a:pt x="355787" y="1218702"/>
                  </a:cubicBezTo>
                  <a:lnTo>
                    <a:pt x="403140" y="1244146"/>
                  </a:lnTo>
                  <a:lnTo>
                    <a:pt x="380272" y="1216546"/>
                  </a:lnTo>
                  <a:lnTo>
                    <a:pt x="383583" y="1212808"/>
                  </a:lnTo>
                  <a:lnTo>
                    <a:pt x="344640" y="1161431"/>
                  </a:lnTo>
                  <a:lnTo>
                    <a:pt x="398173" y="1196322"/>
                  </a:lnTo>
                  <a:cubicBezTo>
                    <a:pt x="403448" y="1186775"/>
                    <a:pt x="411042" y="1179261"/>
                    <a:pt x="419341" y="1172405"/>
                  </a:cubicBezTo>
                  <a:lnTo>
                    <a:pt x="447634" y="1190757"/>
                  </a:lnTo>
                  <a:cubicBezTo>
                    <a:pt x="448681" y="1187125"/>
                    <a:pt x="447923" y="1183753"/>
                    <a:pt x="446940" y="1180393"/>
                  </a:cubicBezTo>
                  <a:lnTo>
                    <a:pt x="482201" y="1175755"/>
                  </a:lnTo>
                  <a:lnTo>
                    <a:pt x="444499" y="1118028"/>
                  </a:lnTo>
                  <a:lnTo>
                    <a:pt x="452972" y="1110316"/>
                  </a:lnTo>
                  <a:lnTo>
                    <a:pt x="428338" y="1064948"/>
                  </a:lnTo>
                  <a:lnTo>
                    <a:pt x="464928" y="1099436"/>
                  </a:lnTo>
                  <a:cubicBezTo>
                    <a:pt x="471083" y="1090636"/>
                    <a:pt x="479311" y="1084116"/>
                    <a:pt x="488146" y="1078306"/>
                  </a:cubicBezTo>
                  <a:lnTo>
                    <a:pt x="536719" y="1118428"/>
                  </a:lnTo>
                  <a:lnTo>
                    <a:pt x="515884" y="1079967"/>
                  </a:lnTo>
                  <a:lnTo>
                    <a:pt x="518186" y="1078247"/>
                  </a:lnTo>
                  <a:lnTo>
                    <a:pt x="518134" y="1078138"/>
                  </a:lnTo>
                  <a:lnTo>
                    <a:pt x="507827" y="1075738"/>
                  </a:lnTo>
                  <a:lnTo>
                    <a:pt x="516420" y="1074553"/>
                  </a:lnTo>
                  <a:lnTo>
                    <a:pt x="510084" y="1061296"/>
                  </a:lnTo>
                  <a:lnTo>
                    <a:pt x="448649" y="1042105"/>
                  </a:lnTo>
                  <a:lnTo>
                    <a:pt x="452001" y="1008645"/>
                  </a:lnTo>
                  <a:lnTo>
                    <a:pt x="485538" y="1009942"/>
                  </a:lnTo>
                  <a:lnTo>
                    <a:pt x="484866" y="1008538"/>
                  </a:lnTo>
                  <a:lnTo>
                    <a:pt x="488129" y="1006295"/>
                  </a:lnTo>
                  <a:lnTo>
                    <a:pt x="491871" y="1010187"/>
                  </a:lnTo>
                  <a:lnTo>
                    <a:pt x="557982" y="1012745"/>
                  </a:lnTo>
                  <a:cubicBezTo>
                    <a:pt x="556995" y="1004102"/>
                    <a:pt x="558700" y="995854"/>
                    <a:pt x="560855" y="987690"/>
                  </a:cubicBezTo>
                  <a:lnTo>
                    <a:pt x="580739" y="987305"/>
                  </a:lnTo>
                  <a:cubicBezTo>
                    <a:pt x="580555" y="977916"/>
                    <a:pt x="583091" y="969137"/>
                    <a:pt x="586159" y="960513"/>
                  </a:cubicBezTo>
                  <a:lnTo>
                    <a:pt x="658820" y="964736"/>
                  </a:lnTo>
                  <a:lnTo>
                    <a:pt x="562090" y="923566"/>
                  </a:lnTo>
                  <a:lnTo>
                    <a:pt x="565950" y="906440"/>
                  </a:lnTo>
                  <a:lnTo>
                    <a:pt x="485016" y="864243"/>
                  </a:lnTo>
                  <a:lnTo>
                    <a:pt x="493318" y="837254"/>
                  </a:lnTo>
                  <a:lnTo>
                    <a:pt x="595992" y="859014"/>
                  </a:lnTo>
                  <a:lnTo>
                    <a:pt x="592049" y="856935"/>
                  </a:lnTo>
                  <a:cubicBezTo>
                    <a:pt x="595276" y="837192"/>
                    <a:pt x="601612" y="818448"/>
                    <a:pt x="610444" y="800672"/>
                  </a:cubicBezTo>
                  <a:lnTo>
                    <a:pt x="639354" y="805911"/>
                  </a:lnTo>
                  <a:cubicBezTo>
                    <a:pt x="640605" y="798336"/>
                    <a:pt x="644020" y="791764"/>
                    <a:pt x="647752" y="785354"/>
                  </a:cubicBezTo>
                  <a:lnTo>
                    <a:pt x="698188" y="798979"/>
                  </a:lnTo>
                  <a:lnTo>
                    <a:pt x="624289" y="740781"/>
                  </a:lnTo>
                  <a:lnTo>
                    <a:pt x="620423" y="738133"/>
                  </a:lnTo>
                  <a:lnTo>
                    <a:pt x="620553" y="737838"/>
                  </a:lnTo>
                  <a:lnTo>
                    <a:pt x="555937" y="686951"/>
                  </a:lnTo>
                  <a:lnTo>
                    <a:pt x="565481" y="669130"/>
                  </a:lnTo>
                  <a:lnTo>
                    <a:pt x="638275" y="698470"/>
                  </a:lnTo>
                  <a:cubicBezTo>
                    <a:pt x="639274" y="692972"/>
                    <a:pt x="641964" y="688402"/>
                    <a:pt x="644826" y="683920"/>
                  </a:cubicBezTo>
                  <a:lnTo>
                    <a:pt x="678572" y="694150"/>
                  </a:lnTo>
                  <a:lnTo>
                    <a:pt x="628587" y="651802"/>
                  </a:lnTo>
                  <a:lnTo>
                    <a:pt x="672194" y="667186"/>
                  </a:lnTo>
                  <a:cubicBezTo>
                    <a:pt x="677358" y="652477"/>
                    <a:pt x="685473" y="639311"/>
                    <a:pt x="695128" y="627112"/>
                  </a:cubicBezTo>
                  <a:lnTo>
                    <a:pt x="730706" y="641227"/>
                  </a:lnTo>
                  <a:cubicBezTo>
                    <a:pt x="732949" y="635116"/>
                    <a:pt x="736882" y="630276"/>
                    <a:pt x="741026" y="625607"/>
                  </a:cubicBezTo>
                  <a:lnTo>
                    <a:pt x="773227" y="641938"/>
                  </a:lnTo>
                  <a:lnTo>
                    <a:pt x="665352" y="515507"/>
                  </a:lnTo>
                  <a:lnTo>
                    <a:pt x="671460" y="507987"/>
                  </a:lnTo>
                  <a:lnTo>
                    <a:pt x="729757" y="544910"/>
                  </a:lnTo>
                  <a:cubicBezTo>
                    <a:pt x="733961" y="535193"/>
                    <a:pt x="740613" y="527278"/>
                    <a:pt x="747898" y="519873"/>
                  </a:cubicBezTo>
                  <a:lnTo>
                    <a:pt x="795251" y="545318"/>
                  </a:lnTo>
                  <a:lnTo>
                    <a:pt x="772383" y="517718"/>
                  </a:lnTo>
                  <a:lnTo>
                    <a:pt x="775694" y="513979"/>
                  </a:lnTo>
                  <a:lnTo>
                    <a:pt x="736750" y="462603"/>
                  </a:lnTo>
                  <a:lnTo>
                    <a:pt x="790283" y="497493"/>
                  </a:lnTo>
                  <a:cubicBezTo>
                    <a:pt x="795559" y="487946"/>
                    <a:pt x="803153" y="480433"/>
                    <a:pt x="811452" y="473576"/>
                  </a:cubicBezTo>
                  <a:lnTo>
                    <a:pt x="850497" y="498903"/>
                  </a:lnTo>
                  <a:cubicBezTo>
                    <a:pt x="853413" y="494032"/>
                    <a:pt x="857616" y="490622"/>
                    <a:pt x="861972" y="487390"/>
                  </a:cubicBezTo>
                  <a:lnTo>
                    <a:pt x="901966" y="519268"/>
                  </a:lnTo>
                  <a:lnTo>
                    <a:pt x="836609" y="419199"/>
                  </a:lnTo>
                  <a:lnTo>
                    <a:pt x="845083" y="411488"/>
                  </a:lnTo>
                  <a:lnTo>
                    <a:pt x="820449" y="366119"/>
                  </a:lnTo>
                  <a:lnTo>
                    <a:pt x="857039" y="400607"/>
                  </a:lnTo>
                  <a:cubicBezTo>
                    <a:pt x="863194" y="391808"/>
                    <a:pt x="871421" y="385288"/>
                    <a:pt x="880257" y="379477"/>
                  </a:cubicBezTo>
                  <a:lnTo>
                    <a:pt x="928830" y="419600"/>
                  </a:lnTo>
                  <a:lnTo>
                    <a:pt x="907994" y="381139"/>
                  </a:lnTo>
                  <a:lnTo>
                    <a:pt x="910297" y="379418"/>
                  </a:lnTo>
                  <a:lnTo>
                    <a:pt x="876977" y="309709"/>
                  </a:lnTo>
                  <a:lnTo>
                    <a:pt x="880240" y="307467"/>
                  </a:lnTo>
                  <a:lnTo>
                    <a:pt x="933052" y="362404"/>
                  </a:lnTo>
                  <a:cubicBezTo>
                    <a:pt x="939081" y="355127"/>
                    <a:pt x="946848" y="350223"/>
                    <a:pt x="955071" y="345940"/>
                  </a:cubicBezTo>
                  <a:lnTo>
                    <a:pt x="993872" y="383740"/>
                  </a:lnTo>
                  <a:cubicBezTo>
                    <a:pt x="997211" y="379992"/>
                    <a:pt x="1001452" y="377842"/>
                    <a:pt x="1005797" y="375867"/>
                  </a:cubicBezTo>
                  <a:lnTo>
                    <a:pt x="1029093" y="403682"/>
                  </a:lnTo>
                  <a:lnTo>
                    <a:pt x="986311" y="297976"/>
                  </a:lnTo>
                  <a:lnTo>
                    <a:pt x="1022420" y="276687"/>
                  </a:lnTo>
                  <a:lnTo>
                    <a:pt x="1021517" y="273525"/>
                  </a:lnTo>
                  <a:lnTo>
                    <a:pt x="1023350" y="276137"/>
                  </a:lnTo>
                  <a:cubicBezTo>
                    <a:pt x="1027229" y="272152"/>
                    <a:pt x="1032026" y="270026"/>
                    <a:pt x="1036951" y="268118"/>
                  </a:cubicBezTo>
                  <a:lnTo>
                    <a:pt x="1063821" y="301051"/>
                  </a:lnTo>
                  <a:lnTo>
                    <a:pt x="1039742" y="210110"/>
                  </a:lnTo>
                  <a:cubicBezTo>
                    <a:pt x="1043718" y="208051"/>
                    <a:pt x="1047749" y="206093"/>
                    <a:pt x="1052016" y="204617"/>
                  </a:cubicBezTo>
                  <a:lnTo>
                    <a:pt x="1088879" y="264222"/>
                  </a:lnTo>
                  <a:cubicBezTo>
                    <a:pt x="1098246" y="256866"/>
                    <a:pt x="1109114" y="252443"/>
                    <a:pt x="1120536" y="249180"/>
                  </a:cubicBezTo>
                  <a:lnTo>
                    <a:pt x="1155454" y="299944"/>
                  </a:lnTo>
                  <a:cubicBezTo>
                    <a:pt x="1158977" y="297254"/>
                    <a:pt x="1163001" y="296213"/>
                    <a:pt x="1167080" y="295333"/>
                  </a:cubicBezTo>
                  <a:lnTo>
                    <a:pt x="1176611" y="312772"/>
                  </a:lnTo>
                  <a:lnTo>
                    <a:pt x="1156555" y="209317"/>
                  </a:lnTo>
                  <a:lnTo>
                    <a:pt x="1210194" y="190781"/>
                  </a:lnTo>
                  <a:lnTo>
                    <a:pt x="1206343" y="145382"/>
                  </a:lnTo>
                  <a:close/>
                  <a:moveTo>
                    <a:pt x="1563501" y="0"/>
                  </a:moveTo>
                  <a:lnTo>
                    <a:pt x="1563545" y="5307"/>
                  </a:lnTo>
                  <a:lnTo>
                    <a:pt x="1562191" y="5327"/>
                  </a:lnTo>
                  <a:close/>
                  <a:moveTo>
                    <a:pt x="1380732" y="13634"/>
                  </a:moveTo>
                  <a:lnTo>
                    <a:pt x="1381029" y="15285"/>
                  </a:lnTo>
                  <a:lnTo>
                    <a:pt x="1380595" y="15334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5">
                    <a:lumMod val="60000"/>
                    <a:lumOff val="40000"/>
                  </a:schemeClr>
                </a:gs>
                <a:gs pos="66000">
                  <a:srgbClr val="36C0B3"/>
                </a:gs>
                <a:gs pos="11000">
                  <a:schemeClr val="accent5">
                    <a:lumMod val="7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3600" dirty="0" smtClean="0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547270" y="1587810"/>
            <a:ext cx="2074976" cy="1661558"/>
            <a:chOff x="3978822" y="1265926"/>
            <a:chExt cx="4149953" cy="3323116"/>
          </a:xfrm>
        </p:grpSpPr>
        <p:sp>
          <p:nvSpPr>
            <p:cNvPr id="56" name="三十二角星 75"/>
            <p:cNvSpPr/>
            <p:nvPr/>
          </p:nvSpPr>
          <p:spPr>
            <a:xfrm rot="895006">
              <a:off x="3978822" y="1265926"/>
              <a:ext cx="4149953" cy="3323116"/>
            </a:xfrm>
            <a:custGeom>
              <a:avLst/>
              <a:gdLst/>
              <a:ahLst/>
              <a:cxnLst/>
              <a:rect l="l" t="t" r="r" b="b"/>
              <a:pathLst>
                <a:path w="4149953" h="3323116">
                  <a:moveTo>
                    <a:pt x="505242" y="2924447"/>
                  </a:moveTo>
                  <a:lnTo>
                    <a:pt x="505285" y="2924489"/>
                  </a:lnTo>
                  <a:lnTo>
                    <a:pt x="505100" y="2924591"/>
                  </a:lnTo>
                  <a:close/>
                  <a:moveTo>
                    <a:pt x="317425" y="2713235"/>
                  </a:moveTo>
                  <a:lnTo>
                    <a:pt x="322202" y="2720425"/>
                  </a:lnTo>
                  <a:lnTo>
                    <a:pt x="290632" y="2731345"/>
                  </a:lnTo>
                  <a:close/>
                  <a:moveTo>
                    <a:pt x="184817" y="2486907"/>
                  </a:moveTo>
                  <a:lnTo>
                    <a:pt x="191506" y="2499912"/>
                  </a:lnTo>
                  <a:lnTo>
                    <a:pt x="131270" y="2510868"/>
                  </a:lnTo>
                  <a:close/>
                  <a:moveTo>
                    <a:pt x="104988" y="2252379"/>
                  </a:moveTo>
                  <a:lnTo>
                    <a:pt x="109117" y="2269123"/>
                  </a:lnTo>
                  <a:lnTo>
                    <a:pt x="33128" y="2271646"/>
                  </a:lnTo>
                  <a:close/>
                  <a:moveTo>
                    <a:pt x="0" y="2022858"/>
                  </a:moveTo>
                  <a:lnTo>
                    <a:pt x="71152" y="2014826"/>
                  </a:lnTo>
                  <a:lnTo>
                    <a:pt x="71193" y="2030896"/>
                  </a:lnTo>
                  <a:close/>
                  <a:moveTo>
                    <a:pt x="33128" y="1774071"/>
                  </a:moveTo>
                  <a:lnTo>
                    <a:pt x="85209" y="1775799"/>
                  </a:lnTo>
                  <a:lnTo>
                    <a:pt x="83834" y="1787666"/>
                  </a:lnTo>
                  <a:close/>
                  <a:moveTo>
                    <a:pt x="131272" y="1534848"/>
                  </a:moveTo>
                  <a:lnTo>
                    <a:pt x="149067" y="1538085"/>
                  </a:lnTo>
                  <a:lnTo>
                    <a:pt x="147613" y="1542160"/>
                  </a:lnTo>
                  <a:close/>
                  <a:moveTo>
                    <a:pt x="1373728" y="687336"/>
                  </a:moveTo>
                  <a:lnTo>
                    <a:pt x="1375758" y="691985"/>
                  </a:lnTo>
                  <a:lnTo>
                    <a:pt x="1380189" y="694029"/>
                  </a:lnTo>
                  <a:close/>
                  <a:moveTo>
                    <a:pt x="2018863" y="177048"/>
                  </a:moveTo>
                  <a:lnTo>
                    <a:pt x="2052800" y="254763"/>
                  </a:lnTo>
                  <a:lnTo>
                    <a:pt x="2087377" y="243426"/>
                  </a:lnTo>
                  <a:cubicBezTo>
                    <a:pt x="2101463" y="240166"/>
                    <a:pt x="2115557" y="237099"/>
                    <a:pt x="2130506" y="237385"/>
                  </a:cubicBezTo>
                  <a:lnTo>
                    <a:pt x="2171678" y="319263"/>
                  </a:lnTo>
                  <a:cubicBezTo>
                    <a:pt x="2176812" y="317073"/>
                    <a:pt x="2182137" y="316887"/>
                    <a:pt x="2187492" y="316867"/>
                  </a:cubicBezTo>
                  <a:lnTo>
                    <a:pt x="2188599" y="319870"/>
                  </a:lnTo>
                  <a:lnTo>
                    <a:pt x="2188773" y="199666"/>
                  </a:lnTo>
                  <a:lnTo>
                    <a:pt x="2231114" y="190259"/>
                  </a:lnTo>
                  <a:lnTo>
                    <a:pt x="2232081" y="190218"/>
                  </a:lnTo>
                  <a:lnTo>
                    <a:pt x="2237101" y="136914"/>
                  </a:lnTo>
                  <a:lnTo>
                    <a:pt x="2272676" y="133445"/>
                  </a:lnTo>
                  <a:lnTo>
                    <a:pt x="2297695" y="252895"/>
                  </a:lnTo>
                  <a:lnTo>
                    <a:pt x="2314090" y="298987"/>
                  </a:lnTo>
                  <a:lnTo>
                    <a:pt x="2315682" y="298908"/>
                  </a:lnTo>
                  <a:lnTo>
                    <a:pt x="2324636" y="210188"/>
                  </a:lnTo>
                  <a:cubicBezTo>
                    <a:pt x="2353242" y="203961"/>
                    <a:pt x="2382210" y="202324"/>
                    <a:pt x="2411187" y="204026"/>
                  </a:cubicBezTo>
                  <a:lnTo>
                    <a:pt x="2434469" y="296419"/>
                  </a:lnTo>
                  <a:lnTo>
                    <a:pt x="2484207" y="122786"/>
                  </a:lnTo>
                  <a:lnTo>
                    <a:pt x="2520553" y="122303"/>
                  </a:lnTo>
                  <a:lnTo>
                    <a:pt x="2521122" y="181553"/>
                  </a:lnTo>
                  <a:cubicBezTo>
                    <a:pt x="2533651" y="179270"/>
                    <a:pt x="2545926" y="180599"/>
                    <a:pt x="2558129" y="182535"/>
                  </a:cubicBezTo>
                  <a:lnTo>
                    <a:pt x="2572489" y="301326"/>
                  </a:lnTo>
                  <a:lnTo>
                    <a:pt x="2577624" y="301427"/>
                  </a:lnTo>
                  <a:lnTo>
                    <a:pt x="2607996" y="210977"/>
                  </a:lnTo>
                  <a:lnTo>
                    <a:pt x="2692860" y="219535"/>
                  </a:lnTo>
                  <a:lnTo>
                    <a:pt x="2731485" y="141321"/>
                  </a:lnTo>
                  <a:lnTo>
                    <a:pt x="2763143" y="146193"/>
                  </a:lnTo>
                  <a:lnTo>
                    <a:pt x="2751085" y="212724"/>
                  </a:lnTo>
                  <a:lnTo>
                    <a:pt x="2752970" y="208765"/>
                  </a:lnTo>
                  <a:cubicBezTo>
                    <a:pt x="2782327" y="210478"/>
                    <a:pt x="2810499" y="216636"/>
                    <a:pt x="2837599" y="225906"/>
                  </a:cubicBezTo>
                  <a:lnTo>
                    <a:pt x="2824294" y="353457"/>
                  </a:lnTo>
                  <a:lnTo>
                    <a:pt x="2828875" y="354730"/>
                  </a:lnTo>
                  <a:lnTo>
                    <a:pt x="2885755" y="259853"/>
                  </a:lnTo>
                  <a:lnTo>
                    <a:pt x="2923277" y="270641"/>
                  </a:lnTo>
                  <a:lnTo>
                    <a:pt x="2980495" y="193049"/>
                  </a:lnTo>
                  <a:lnTo>
                    <a:pt x="3001387" y="199963"/>
                  </a:lnTo>
                  <a:lnTo>
                    <a:pt x="2966286" y="292754"/>
                  </a:lnTo>
                  <a:lnTo>
                    <a:pt x="2947660" y="383098"/>
                  </a:lnTo>
                  <a:lnTo>
                    <a:pt x="3023011" y="284885"/>
                  </a:lnTo>
                  <a:cubicBezTo>
                    <a:pt x="3051251" y="291875"/>
                    <a:pt x="3077531" y="302735"/>
                    <a:pt x="3101981" y="316672"/>
                  </a:cubicBezTo>
                  <a:lnTo>
                    <a:pt x="3058988" y="443837"/>
                  </a:lnTo>
                  <a:lnTo>
                    <a:pt x="3060855" y="444750"/>
                  </a:lnTo>
                  <a:lnTo>
                    <a:pt x="3087710" y="419273"/>
                  </a:lnTo>
                  <a:lnTo>
                    <a:pt x="3147286" y="354815"/>
                  </a:lnTo>
                  <a:lnTo>
                    <a:pt x="3152749" y="357567"/>
                  </a:lnTo>
                  <a:lnTo>
                    <a:pt x="3228346" y="285846"/>
                  </a:lnTo>
                  <a:lnTo>
                    <a:pt x="3234943" y="288674"/>
                  </a:lnTo>
                  <a:lnTo>
                    <a:pt x="3184198" y="373391"/>
                  </a:lnTo>
                  <a:cubicBezTo>
                    <a:pt x="3198619" y="377312"/>
                    <a:pt x="3210832" y="384556"/>
                    <a:pt x="3222448" y="392640"/>
                  </a:cubicBezTo>
                  <a:lnTo>
                    <a:pt x="3181408" y="483597"/>
                  </a:lnTo>
                  <a:lnTo>
                    <a:pt x="3271078" y="405536"/>
                  </a:lnTo>
                  <a:cubicBezTo>
                    <a:pt x="3296965" y="417506"/>
                    <a:pt x="3320352" y="432624"/>
                    <a:pt x="3341037" y="450754"/>
                  </a:cubicBezTo>
                  <a:lnTo>
                    <a:pt x="3330147" y="468866"/>
                  </a:lnTo>
                  <a:lnTo>
                    <a:pt x="3333735" y="465962"/>
                  </a:lnTo>
                  <a:lnTo>
                    <a:pt x="3296489" y="524841"/>
                  </a:lnTo>
                  <a:lnTo>
                    <a:pt x="3281342" y="550030"/>
                  </a:lnTo>
                  <a:lnTo>
                    <a:pt x="3430846" y="451952"/>
                  </a:lnTo>
                  <a:lnTo>
                    <a:pt x="3390560" y="498270"/>
                  </a:lnTo>
                  <a:cubicBezTo>
                    <a:pt x="3412212" y="510161"/>
                    <a:pt x="3431060" y="525126"/>
                    <a:pt x="3447376" y="542491"/>
                  </a:cubicBezTo>
                  <a:lnTo>
                    <a:pt x="3386629" y="624842"/>
                  </a:lnTo>
                  <a:lnTo>
                    <a:pt x="3487821" y="566055"/>
                  </a:lnTo>
                  <a:cubicBezTo>
                    <a:pt x="3510234" y="582414"/>
                    <a:pt x="3529819" y="601197"/>
                    <a:pt x="3545759" y="622759"/>
                  </a:cubicBezTo>
                  <a:lnTo>
                    <a:pt x="3492401" y="680364"/>
                  </a:lnTo>
                  <a:lnTo>
                    <a:pt x="3595067" y="624557"/>
                  </a:lnTo>
                  <a:lnTo>
                    <a:pt x="3528415" y="691602"/>
                  </a:lnTo>
                  <a:lnTo>
                    <a:pt x="3548849" y="683025"/>
                  </a:lnTo>
                  <a:lnTo>
                    <a:pt x="3582793" y="666857"/>
                  </a:lnTo>
                  <a:cubicBezTo>
                    <a:pt x="3603272" y="684779"/>
                    <a:pt x="3620910" y="704789"/>
                    <a:pt x="3634361" y="727500"/>
                  </a:cubicBezTo>
                  <a:lnTo>
                    <a:pt x="3553611" y="800389"/>
                  </a:lnTo>
                  <a:lnTo>
                    <a:pt x="3664692" y="760496"/>
                  </a:lnTo>
                  <a:cubicBezTo>
                    <a:pt x="3682787" y="780438"/>
                    <a:pt x="3697794" y="802192"/>
                    <a:pt x="3708298" y="826241"/>
                  </a:cubicBezTo>
                  <a:lnTo>
                    <a:pt x="3638449" y="876986"/>
                  </a:lnTo>
                  <a:lnTo>
                    <a:pt x="3809531" y="817801"/>
                  </a:lnTo>
                  <a:lnTo>
                    <a:pt x="3721748" y="877138"/>
                  </a:lnTo>
                  <a:lnTo>
                    <a:pt x="3739212" y="872359"/>
                  </a:lnTo>
                  <a:cubicBezTo>
                    <a:pt x="3755323" y="893352"/>
                    <a:pt x="3768102" y="915999"/>
                    <a:pt x="3776114" y="940650"/>
                  </a:cubicBezTo>
                  <a:lnTo>
                    <a:pt x="3674830" y="1001912"/>
                  </a:lnTo>
                  <a:lnTo>
                    <a:pt x="3794236" y="981491"/>
                  </a:lnTo>
                  <a:cubicBezTo>
                    <a:pt x="3807602" y="1004078"/>
                    <a:pt x="3817444" y="1027995"/>
                    <a:pt x="3822289" y="1053456"/>
                  </a:cubicBezTo>
                  <a:lnTo>
                    <a:pt x="3782923" y="1072107"/>
                  </a:lnTo>
                  <a:lnTo>
                    <a:pt x="3962617" y="1039421"/>
                  </a:lnTo>
                  <a:lnTo>
                    <a:pt x="3963155" y="1040848"/>
                  </a:lnTo>
                  <a:lnTo>
                    <a:pt x="3825681" y="1102365"/>
                  </a:lnTo>
                  <a:lnTo>
                    <a:pt x="3845533" y="1100480"/>
                  </a:lnTo>
                  <a:lnTo>
                    <a:pt x="3860956" y="1135987"/>
                  </a:lnTo>
                  <a:cubicBezTo>
                    <a:pt x="3864708" y="1148225"/>
                    <a:pt x="3868242" y="1160466"/>
                    <a:pt x="3867910" y="1173455"/>
                  </a:cubicBezTo>
                  <a:lnTo>
                    <a:pt x="3745637" y="1219857"/>
                  </a:lnTo>
                  <a:lnTo>
                    <a:pt x="3871098" y="1220219"/>
                  </a:lnTo>
                  <a:lnTo>
                    <a:pt x="3881944" y="1257267"/>
                  </a:lnTo>
                  <a:lnTo>
                    <a:pt x="3883441" y="1283597"/>
                  </a:lnTo>
                  <a:lnTo>
                    <a:pt x="4024176" y="1278924"/>
                  </a:lnTo>
                  <a:lnTo>
                    <a:pt x="4025367" y="1288673"/>
                  </a:lnTo>
                  <a:lnTo>
                    <a:pt x="3842272" y="1337764"/>
                  </a:lnTo>
                  <a:lnTo>
                    <a:pt x="3899216" y="1342104"/>
                  </a:lnTo>
                  <a:lnTo>
                    <a:pt x="3903317" y="1364153"/>
                  </a:lnTo>
                  <a:lnTo>
                    <a:pt x="3926510" y="1356129"/>
                  </a:lnTo>
                  <a:lnTo>
                    <a:pt x="3904581" y="1370952"/>
                  </a:lnTo>
                  <a:cubicBezTo>
                    <a:pt x="3907265" y="1386292"/>
                    <a:pt x="3907516" y="1401792"/>
                    <a:pt x="3906309" y="1417295"/>
                  </a:cubicBezTo>
                  <a:lnTo>
                    <a:pt x="3865599" y="1425036"/>
                  </a:lnTo>
                  <a:cubicBezTo>
                    <a:pt x="3875010" y="1437716"/>
                    <a:pt x="3882481" y="1451439"/>
                    <a:pt x="3887539" y="1466180"/>
                  </a:cubicBezTo>
                  <a:lnTo>
                    <a:pt x="3893905" y="1467306"/>
                  </a:lnTo>
                  <a:lnTo>
                    <a:pt x="3892749" y="1502874"/>
                  </a:lnTo>
                  <a:lnTo>
                    <a:pt x="4032974" y="1518704"/>
                  </a:lnTo>
                  <a:lnTo>
                    <a:pt x="4031178" y="1534076"/>
                  </a:lnTo>
                  <a:lnTo>
                    <a:pt x="3924208" y="1546153"/>
                  </a:lnTo>
                  <a:cubicBezTo>
                    <a:pt x="3931286" y="1560640"/>
                    <a:pt x="3936248" y="1575912"/>
                    <a:pt x="3939268" y="1591784"/>
                  </a:cubicBezTo>
                  <a:lnTo>
                    <a:pt x="3899902" y="1610435"/>
                  </a:lnTo>
                  <a:lnTo>
                    <a:pt x="4079596" y="1577749"/>
                  </a:lnTo>
                  <a:lnTo>
                    <a:pt x="4080135" y="1579176"/>
                  </a:lnTo>
                  <a:lnTo>
                    <a:pt x="3942660" y="1640693"/>
                  </a:lnTo>
                  <a:lnTo>
                    <a:pt x="3962512" y="1638808"/>
                  </a:lnTo>
                  <a:lnTo>
                    <a:pt x="3977935" y="1674315"/>
                  </a:lnTo>
                  <a:cubicBezTo>
                    <a:pt x="3981687" y="1686553"/>
                    <a:pt x="3985221" y="1698794"/>
                    <a:pt x="3984889" y="1711783"/>
                  </a:cubicBezTo>
                  <a:lnTo>
                    <a:pt x="3921163" y="1735967"/>
                  </a:lnTo>
                  <a:lnTo>
                    <a:pt x="3990460" y="1754546"/>
                  </a:lnTo>
                  <a:lnTo>
                    <a:pt x="3988532" y="1760097"/>
                  </a:lnTo>
                  <a:lnTo>
                    <a:pt x="3998923" y="1795595"/>
                  </a:lnTo>
                  <a:lnTo>
                    <a:pt x="4000420" y="1821925"/>
                  </a:lnTo>
                  <a:lnTo>
                    <a:pt x="4141155" y="1817252"/>
                  </a:lnTo>
                  <a:lnTo>
                    <a:pt x="4142347" y="1827001"/>
                  </a:lnTo>
                  <a:lnTo>
                    <a:pt x="3959251" y="1876092"/>
                  </a:lnTo>
                  <a:lnTo>
                    <a:pt x="4016195" y="1880432"/>
                  </a:lnTo>
                  <a:cubicBezTo>
                    <a:pt x="4023362" y="1905283"/>
                    <a:pt x="4025248" y="1930449"/>
                    <a:pt x="4023289" y="1955623"/>
                  </a:cubicBezTo>
                  <a:lnTo>
                    <a:pt x="3893096" y="1980380"/>
                  </a:lnTo>
                  <a:lnTo>
                    <a:pt x="3896149" y="1981747"/>
                  </a:lnTo>
                  <a:lnTo>
                    <a:pt x="3894522" y="1985053"/>
                  </a:lnTo>
                  <a:lnTo>
                    <a:pt x="4010884" y="2005634"/>
                  </a:lnTo>
                  <a:lnTo>
                    <a:pt x="4009728" y="2041202"/>
                  </a:lnTo>
                  <a:lnTo>
                    <a:pt x="4149953" y="2057032"/>
                  </a:lnTo>
                  <a:lnTo>
                    <a:pt x="4148157" y="2072404"/>
                  </a:lnTo>
                  <a:lnTo>
                    <a:pt x="3908288" y="2099484"/>
                  </a:lnTo>
                  <a:lnTo>
                    <a:pt x="4015289" y="2126600"/>
                  </a:lnTo>
                  <a:cubicBezTo>
                    <a:pt x="4016624" y="2152115"/>
                    <a:pt x="4012784" y="2177096"/>
                    <a:pt x="4005284" y="2201492"/>
                  </a:cubicBezTo>
                  <a:lnTo>
                    <a:pt x="3847930" y="2204110"/>
                  </a:lnTo>
                  <a:lnTo>
                    <a:pt x="3978825" y="2251926"/>
                  </a:lnTo>
                  <a:lnTo>
                    <a:pt x="3977235" y="2257965"/>
                  </a:lnTo>
                  <a:lnTo>
                    <a:pt x="4107440" y="2292874"/>
                  </a:lnTo>
                  <a:cubicBezTo>
                    <a:pt x="4105759" y="2298889"/>
                    <a:pt x="4103940" y="2304874"/>
                    <a:pt x="4101261" y="2310657"/>
                  </a:cubicBezTo>
                  <a:lnTo>
                    <a:pt x="3964587" y="2306119"/>
                  </a:lnTo>
                  <a:cubicBezTo>
                    <a:pt x="3964760" y="2313217"/>
                    <a:pt x="3962202" y="2319592"/>
                    <a:pt x="3959391" y="2325902"/>
                  </a:cubicBezTo>
                  <a:lnTo>
                    <a:pt x="3845719" y="2316630"/>
                  </a:lnTo>
                  <a:lnTo>
                    <a:pt x="3959027" y="2367902"/>
                  </a:lnTo>
                  <a:cubicBezTo>
                    <a:pt x="3954244" y="2393032"/>
                    <a:pt x="3944851" y="2416889"/>
                    <a:pt x="3931750" y="2439510"/>
                  </a:cubicBezTo>
                  <a:lnTo>
                    <a:pt x="3780498" y="2415977"/>
                  </a:lnTo>
                  <a:lnTo>
                    <a:pt x="4013128" y="2520075"/>
                  </a:lnTo>
                  <a:cubicBezTo>
                    <a:pt x="4010822" y="2526222"/>
                    <a:pt x="4007657" y="2532033"/>
                    <a:pt x="4004406" y="2537808"/>
                  </a:cubicBezTo>
                  <a:lnTo>
                    <a:pt x="3878207" y="2514852"/>
                  </a:lnTo>
                  <a:cubicBezTo>
                    <a:pt x="3874255" y="2530200"/>
                    <a:pt x="3865857" y="2543862"/>
                    <a:pt x="3856139" y="2556922"/>
                  </a:cubicBezTo>
                  <a:lnTo>
                    <a:pt x="3758597" y="2531540"/>
                  </a:lnTo>
                  <a:lnTo>
                    <a:pt x="3849717" y="2595106"/>
                  </a:lnTo>
                  <a:cubicBezTo>
                    <a:pt x="3839016" y="2618747"/>
                    <a:pt x="3824461" y="2640574"/>
                    <a:pt x="3806179" y="2660400"/>
                  </a:cubicBezTo>
                  <a:lnTo>
                    <a:pt x="3712657" y="2628554"/>
                  </a:lnTo>
                  <a:lnTo>
                    <a:pt x="3869183" y="2734353"/>
                  </a:lnTo>
                  <a:lnTo>
                    <a:pt x="3857619" y="2749273"/>
                  </a:lnTo>
                  <a:lnTo>
                    <a:pt x="3748915" y="2711669"/>
                  </a:lnTo>
                  <a:cubicBezTo>
                    <a:pt x="3737269" y="2731841"/>
                    <a:pt x="3721642" y="2749704"/>
                    <a:pt x="3703303" y="2765704"/>
                  </a:cubicBezTo>
                  <a:lnTo>
                    <a:pt x="3623217" y="2728773"/>
                  </a:lnTo>
                  <a:lnTo>
                    <a:pt x="3691622" y="2799626"/>
                  </a:lnTo>
                  <a:cubicBezTo>
                    <a:pt x="3675547" y="2820750"/>
                    <a:pt x="3656398" y="2839700"/>
                    <a:pt x="3633688" y="2855807"/>
                  </a:cubicBezTo>
                  <a:lnTo>
                    <a:pt x="3563067" y="2816490"/>
                  </a:lnTo>
                  <a:lnTo>
                    <a:pt x="3675148" y="2929236"/>
                  </a:lnTo>
                  <a:lnTo>
                    <a:pt x="3663103" y="2939746"/>
                  </a:lnTo>
                  <a:lnTo>
                    <a:pt x="3566895" y="2887448"/>
                  </a:lnTo>
                  <a:lnTo>
                    <a:pt x="3571753" y="2893832"/>
                  </a:lnTo>
                  <a:cubicBezTo>
                    <a:pt x="3553097" y="2913400"/>
                    <a:pt x="3531655" y="2930491"/>
                    <a:pt x="3507032" y="2944388"/>
                  </a:cubicBezTo>
                  <a:lnTo>
                    <a:pt x="3443970" y="2899677"/>
                  </a:lnTo>
                  <a:lnTo>
                    <a:pt x="3490528" y="2973451"/>
                  </a:lnTo>
                  <a:cubicBezTo>
                    <a:pt x="3469901" y="2991240"/>
                    <a:pt x="3446870" y="3006562"/>
                    <a:pt x="3420726" y="3018249"/>
                  </a:cubicBezTo>
                  <a:lnTo>
                    <a:pt x="3344172" y="2954238"/>
                  </a:lnTo>
                  <a:lnTo>
                    <a:pt x="3349986" y="2963775"/>
                  </a:lnTo>
                  <a:lnTo>
                    <a:pt x="3349129" y="2964364"/>
                  </a:lnTo>
                  <a:lnTo>
                    <a:pt x="3432212" y="3095696"/>
                  </a:lnTo>
                  <a:lnTo>
                    <a:pt x="3422004" y="3101716"/>
                  </a:lnTo>
                  <a:lnTo>
                    <a:pt x="3346089" y="3040302"/>
                  </a:lnTo>
                  <a:lnTo>
                    <a:pt x="3349773" y="3048113"/>
                  </a:lnTo>
                  <a:cubicBezTo>
                    <a:pt x="3327006" y="3063901"/>
                    <a:pt x="3302162" y="3076978"/>
                    <a:pt x="3274687" y="3086115"/>
                  </a:cubicBezTo>
                  <a:lnTo>
                    <a:pt x="3227597" y="3036584"/>
                  </a:lnTo>
                  <a:lnTo>
                    <a:pt x="3253980" y="3109337"/>
                  </a:lnTo>
                  <a:cubicBezTo>
                    <a:pt x="3229819" y="3123335"/>
                    <a:pt x="3203753" y="3134435"/>
                    <a:pt x="3175368" y="3141396"/>
                  </a:cubicBezTo>
                  <a:lnTo>
                    <a:pt x="3119380" y="3071533"/>
                  </a:lnTo>
                  <a:lnTo>
                    <a:pt x="3127978" y="3096407"/>
                  </a:lnTo>
                  <a:lnTo>
                    <a:pt x="3106915" y="3105558"/>
                  </a:lnTo>
                  <a:lnTo>
                    <a:pt x="3145927" y="3222836"/>
                  </a:lnTo>
                  <a:lnTo>
                    <a:pt x="3138491" y="3225592"/>
                  </a:lnTo>
                  <a:lnTo>
                    <a:pt x="3087888" y="3163752"/>
                  </a:lnTo>
                  <a:cubicBezTo>
                    <a:pt x="3065287" y="3174485"/>
                    <a:pt x="3040889" y="3181628"/>
                    <a:pt x="3015095" y="3185342"/>
                  </a:cubicBezTo>
                  <a:lnTo>
                    <a:pt x="2992568" y="3149077"/>
                  </a:lnTo>
                  <a:lnTo>
                    <a:pt x="2985093" y="3151621"/>
                  </a:lnTo>
                  <a:lnTo>
                    <a:pt x="2991394" y="3201704"/>
                  </a:lnTo>
                  <a:lnTo>
                    <a:pt x="2950521" y="3215103"/>
                  </a:lnTo>
                  <a:cubicBezTo>
                    <a:pt x="2936435" y="3218362"/>
                    <a:pt x="2922345" y="3221431"/>
                    <a:pt x="2907392" y="3221144"/>
                  </a:cubicBezTo>
                  <a:lnTo>
                    <a:pt x="2879208" y="3165091"/>
                  </a:lnTo>
                  <a:lnTo>
                    <a:pt x="2881853" y="3188376"/>
                  </a:lnTo>
                  <a:lnTo>
                    <a:pt x="2824539" y="3201526"/>
                  </a:lnTo>
                  <a:lnTo>
                    <a:pt x="2824500" y="3227684"/>
                  </a:lnTo>
                  <a:lnTo>
                    <a:pt x="2823746" y="3227851"/>
                  </a:lnTo>
                  <a:lnTo>
                    <a:pt x="2828176" y="3300759"/>
                  </a:lnTo>
                  <a:lnTo>
                    <a:pt x="2822422" y="3301819"/>
                  </a:lnTo>
                  <a:lnTo>
                    <a:pt x="2789846" y="3235384"/>
                  </a:lnTo>
                  <a:lnTo>
                    <a:pt x="2782157" y="3237093"/>
                  </a:lnTo>
                  <a:lnTo>
                    <a:pt x="2779439" y="3237207"/>
                  </a:lnTo>
                  <a:lnTo>
                    <a:pt x="2784641" y="3289821"/>
                  </a:lnTo>
                  <a:lnTo>
                    <a:pt x="2761983" y="3237936"/>
                  </a:lnTo>
                  <a:cubicBezTo>
                    <a:pt x="2754314" y="3239802"/>
                    <a:pt x="2746470" y="3239856"/>
                    <a:pt x="2738502" y="3238915"/>
                  </a:cubicBezTo>
                  <a:lnTo>
                    <a:pt x="2732392" y="3221734"/>
                  </a:lnTo>
                  <a:lnTo>
                    <a:pt x="2715696" y="3224263"/>
                  </a:lnTo>
                  <a:lnTo>
                    <a:pt x="2713266" y="3248341"/>
                  </a:lnTo>
                  <a:cubicBezTo>
                    <a:pt x="2684659" y="3254568"/>
                    <a:pt x="2655689" y="3256202"/>
                    <a:pt x="2626714" y="3254505"/>
                  </a:cubicBezTo>
                  <a:lnTo>
                    <a:pt x="2621379" y="3233329"/>
                  </a:lnTo>
                  <a:lnTo>
                    <a:pt x="2621136" y="3235581"/>
                  </a:lnTo>
                  <a:lnTo>
                    <a:pt x="2543764" y="3239436"/>
                  </a:lnTo>
                  <a:lnTo>
                    <a:pt x="2542002" y="3247123"/>
                  </a:lnTo>
                  <a:lnTo>
                    <a:pt x="2527287" y="3246733"/>
                  </a:lnTo>
                  <a:lnTo>
                    <a:pt x="2520133" y="3322703"/>
                  </a:lnTo>
                  <a:lnTo>
                    <a:pt x="2508516" y="3322858"/>
                  </a:lnTo>
                  <a:lnTo>
                    <a:pt x="2502282" y="3293085"/>
                  </a:lnTo>
                  <a:lnTo>
                    <a:pt x="2496100" y="3323022"/>
                  </a:lnTo>
                  <a:lnTo>
                    <a:pt x="2489167" y="3323116"/>
                  </a:lnTo>
                  <a:lnTo>
                    <a:pt x="2473491" y="3247185"/>
                  </a:lnTo>
                  <a:lnTo>
                    <a:pt x="2445219" y="3249465"/>
                  </a:lnTo>
                  <a:cubicBezTo>
                    <a:pt x="2431692" y="3249335"/>
                    <a:pt x="2418218" y="3249030"/>
                    <a:pt x="2405009" y="3245432"/>
                  </a:cubicBezTo>
                  <a:lnTo>
                    <a:pt x="2404955" y="3245037"/>
                  </a:lnTo>
                  <a:cubicBezTo>
                    <a:pt x="2384113" y="3246539"/>
                    <a:pt x="2363734" y="3243509"/>
                    <a:pt x="2343695" y="3238860"/>
                  </a:cubicBezTo>
                  <a:lnTo>
                    <a:pt x="2343629" y="3235750"/>
                  </a:lnTo>
                  <a:lnTo>
                    <a:pt x="2315476" y="3235195"/>
                  </a:lnTo>
                  <a:lnTo>
                    <a:pt x="2288121" y="3229644"/>
                  </a:lnTo>
                  <a:lnTo>
                    <a:pt x="2267242" y="3302536"/>
                  </a:lnTo>
                  <a:lnTo>
                    <a:pt x="2244742" y="3299073"/>
                  </a:lnTo>
                  <a:lnTo>
                    <a:pt x="2243938" y="3215272"/>
                  </a:lnTo>
                  <a:lnTo>
                    <a:pt x="2230511" y="3212553"/>
                  </a:lnTo>
                  <a:lnTo>
                    <a:pt x="2224029" y="3227291"/>
                  </a:lnTo>
                  <a:lnTo>
                    <a:pt x="2201290" y="3223372"/>
                  </a:lnTo>
                  <a:lnTo>
                    <a:pt x="2170190" y="3286801"/>
                  </a:lnTo>
                  <a:lnTo>
                    <a:pt x="2158096" y="3283895"/>
                  </a:lnTo>
                  <a:lnTo>
                    <a:pt x="2162180" y="3216631"/>
                  </a:lnTo>
                  <a:cubicBezTo>
                    <a:pt x="2156052" y="3217001"/>
                    <a:pt x="2150582" y="3215421"/>
                    <a:pt x="2145162" y="3213699"/>
                  </a:cubicBezTo>
                  <a:lnTo>
                    <a:pt x="2146560" y="3197072"/>
                  </a:lnTo>
                  <a:lnTo>
                    <a:pt x="2101324" y="3184066"/>
                  </a:lnTo>
                  <a:lnTo>
                    <a:pt x="2097266" y="3190925"/>
                  </a:lnTo>
                  <a:lnTo>
                    <a:pt x="2061161" y="3180877"/>
                  </a:lnTo>
                  <a:lnTo>
                    <a:pt x="2055964" y="3191401"/>
                  </a:lnTo>
                  <a:lnTo>
                    <a:pt x="2060071" y="3259000"/>
                  </a:lnTo>
                  <a:lnTo>
                    <a:pt x="2054317" y="3260060"/>
                  </a:lnTo>
                  <a:lnTo>
                    <a:pt x="2038245" y="3227282"/>
                  </a:lnTo>
                  <a:lnTo>
                    <a:pt x="2026214" y="3251643"/>
                  </a:lnTo>
                  <a:lnTo>
                    <a:pt x="1999803" y="3242902"/>
                  </a:lnTo>
                  <a:lnTo>
                    <a:pt x="2004050" y="3219469"/>
                  </a:lnTo>
                  <a:lnTo>
                    <a:pt x="1993878" y="3196176"/>
                  </a:lnTo>
                  <a:cubicBezTo>
                    <a:pt x="1986209" y="3198043"/>
                    <a:pt x="1978365" y="3198096"/>
                    <a:pt x="1970397" y="3197156"/>
                  </a:cubicBezTo>
                  <a:lnTo>
                    <a:pt x="1964287" y="3179975"/>
                  </a:lnTo>
                  <a:lnTo>
                    <a:pt x="1947591" y="3182504"/>
                  </a:lnTo>
                  <a:lnTo>
                    <a:pt x="1945161" y="3206582"/>
                  </a:lnTo>
                  <a:cubicBezTo>
                    <a:pt x="1916555" y="3212809"/>
                    <a:pt x="1887584" y="3214443"/>
                    <a:pt x="1858609" y="3212746"/>
                  </a:cubicBezTo>
                  <a:lnTo>
                    <a:pt x="1853274" y="3191570"/>
                  </a:lnTo>
                  <a:lnTo>
                    <a:pt x="1853031" y="3193821"/>
                  </a:lnTo>
                  <a:lnTo>
                    <a:pt x="1775659" y="3197677"/>
                  </a:lnTo>
                  <a:lnTo>
                    <a:pt x="1773897" y="3205364"/>
                  </a:lnTo>
                  <a:lnTo>
                    <a:pt x="1759182" y="3204974"/>
                  </a:lnTo>
                  <a:lnTo>
                    <a:pt x="1752028" y="3280944"/>
                  </a:lnTo>
                  <a:lnTo>
                    <a:pt x="1740411" y="3281099"/>
                  </a:lnTo>
                  <a:lnTo>
                    <a:pt x="1734177" y="3251326"/>
                  </a:lnTo>
                  <a:lnTo>
                    <a:pt x="1727995" y="3281263"/>
                  </a:lnTo>
                  <a:lnTo>
                    <a:pt x="1721062" y="3281357"/>
                  </a:lnTo>
                  <a:lnTo>
                    <a:pt x="1705386" y="3205426"/>
                  </a:lnTo>
                  <a:lnTo>
                    <a:pt x="1677114" y="3207706"/>
                  </a:lnTo>
                  <a:cubicBezTo>
                    <a:pt x="1663587" y="3207576"/>
                    <a:pt x="1650113" y="3207271"/>
                    <a:pt x="1636904" y="3203673"/>
                  </a:cubicBezTo>
                  <a:lnTo>
                    <a:pt x="1636850" y="3203278"/>
                  </a:lnTo>
                  <a:cubicBezTo>
                    <a:pt x="1616008" y="3204780"/>
                    <a:pt x="1595629" y="3201750"/>
                    <a:pt x="1575590" y="3197100"/>
                  </a:cubicBezTo>
                  <a:lnTo>
                    <a:pt x="1575524" y="3193991"/>
                  </a:lnTo>
                  <a:lnTo>
                    <a:pt x="1547371" y="3193436"/>
                  </a:lnTo>
                  <a:lnTo>
                    <a:pt x="1520016" y="3187885"/>
                  </a:lnTo>
                  <a:lnTo>
                    <a:pt x="1499137" y="3260777"/>
                  </a:lnTo>
                  <a:lnTo>
                    <a:pt x="1476637" y="3257314"/>
                  </a:lnTo>
                  <a:lnTo>
                    <a:pt x="1475833" y="3173513"/>
                  </a:lnTo>
                  <a:lnTo>
                    <a:pt x="1462406" y="3170794"/>
                  </a:lnTo>
                  <a:lnTo>
                    <a:pt x="1455924" y="3185532"/>
                  </a:lnTo>
                  <a:lnTo>
                    <a:pt x="1433185" y="3181613"/>
                  </a:lnTo>
                  <a:lnTo>
                    <a:pt x="1402085" y="3245042"/>
                  </a:lnTo>
                  <a:lnTo>
                    <a:pt x="1389991" y="3242136"/>
                  </a:lnTo>
                  <a:lnTo>
                    <a:pt x="1394075" y="3174872"/>
                  </a:lnTo>
                  <a:cubicBezTo>
                    <a:pt x="1387947" y="3175242"/>
                    <a:pt x="1382478" y="3173662"/>
                    <a:pt x="1377057" y="3171939"/>
                  </a:cubicBezTo>
                  <a:lnTo>
                    <a:pt x="1378455" y="3155313"/>
                  </a:lnTo>
                  <a:lnTo>
                    <a:pt x="1333219" y="3142307"/>
                  </a:lnTo>
                  <a:lnTo>
                    <a:pt x="1329161" y="3149166"/>
                  </a:lnTo>
                  <a:lnTo>
                    <a:pt x="1293056" y="3139119"/>
                  </a:lnTo>
                  <a:lnTo>
                    <a:pt x="1258109" y="3209884"/>
                  </a:lnTo>
                  <a:lnTo>
                    <a:pt x="1231698" y="3201143"/>
                  </a:lnTo>
                  <a:lnTo>
                    <a:pt x="1258478" y="3053365"/>
                  </a:lnTo>
                  <a:lnTo>
                    <a:pt x="1222155" y="3100711"/>
                  </a:lnTo>
                  <a:lnTo>
                    <a:pt x="1219789" y="3099759"/>
                  </a:lnTo>
                  <a:lnTo>
                    <a:pt x="1204152" y="3121681"/>
                  </a:lnTo>
                  <a:lnTo>
                    <a:pt x="1146785" y="3100574"/>
                  </a:lnTo>
                  <a:lnTo>
                    <a:pt x="1101466" y="3155954"/>
                  </a:lnTo>
                  <a:lnTo>
                    <a:pt x="1082305" y="3147743"/>
                  </a:lnTo>
                  <a:lnTo>
                    <a:pt x="1112516" y="3056924"/>
                  </a:lnTo>
                  <a:lnTo>
                    <a:pt x="1096086" y="3048655"/>
                  </a:lnTo>
                  <a:lnTo>
                    <a:pt x="1085557" y="3060304"/>
                  </a:lnTo>
                  <a:lnTo>
                    <a:pt x="1079798" y="3057484"/>
                  </a:lnTo>
                  <a:lnTo>
                    <a:pt x="1029823" y="3125253"/>
                  </a:lnTo>
                  <a:lnTo>
                    <a:pt x="1003920" y="3114152"/>
                  </a:lnTo>
                  <a:lnTo>
                    <a:pt x="1033865" y="3034992"/>
                  </a:lnTo>
                  <a:cubicBezTo>
                    <a:pt x="1026554" y="3033310"/>
                    <a:pt x="1020705" y="3029626"/>
                    <a:pt x="1014995" y="3025753"/>
                  </a:cubicBezTo>
                  <a:lnTo>
                    <a:pt x="1054739" y="2936979"/>
                  </a:lnTo>
                  <a:lnTo>
                    <a:pt x="972094" y="3014691"/>
                  </a:lnTo>
                  <a:cubicBezTo>
                    <a:pt x="947643" y="3004410"/>
                    <a:pt x="925719" y="2990759"/>
                    <a:pt x="906048" y="2974457"/>
                  </a:cubicBezTo>
                  <a:lnTo>
                    <a:pt x="910348" y="2966755"/>
                  </a:lnTo>
                  <a:lnTo>
                    <a:pt x="838731" y="3024692"/>
                  </a:lnTo>
                  <a:lnTo>
                    <a:pt x="813814" y="3008281"/>
                  </a:lnTo>
                  <a:lnTo>
                    <a:pt x="814637" y="3006980"/>
                  </a:lnTo>
                  <a:lnTo>
                    <a:pt x="813492" y="3008068"/>
                  </a:lnTo>
                  <a:lnTo>
                    <a:pt x="793595" y="2994964"/>
                  </a:lnTo>
                  <a:lnTo>
                    <a:pt x="843166" y="2912204"/>
                  </a:lnTo>
                  <a:cubicBezTo>
                    <a:pt x="828504" y="2905098"/>
                    <a:pt x="816754" y="2894863"/>
                    <a:pt x="805971" y="2883720"/>
                  </a:cubicBezTo>
                  <a:lnTo>
                    <a:pt x="857913" y="2812012"/>
                  </a:lnTo>
                  <a:lnTo>
                    <a:pt x="768589" y="2868781"/>
                  </a:lnTo>
                  <a:cubicBezTo>
                    <a:pt x="747236" y="2854137"/>
                    <a:pt x="728763" y="2836869"/>
                    <a:pt x="713333" y="2817124"/>
                  </a:cubicBezTo>
                  <a:lnTo>
                    <a:pt x="722588" y="2806364"/>
                  </a:lnTo>
                  <a:lnTo>
                    <a:pt x="620484" y="2861868"/>
                  </a:lnTo>
                  <a:lnTo>
                    <a:pt x="593586" y="2835579"/>
                  </a:lnTo>
                  <a:lnTo>
                    <a:pt x="673570" y="2755122"/>
                  </a:lnTo>
                  <a:cubicBezTo>
                    <a:pt x="656920" y="2741579"/>
                    <a:pt x="643746" y="2725358"/>
                    <a:pt x="632906" y="2707631"/>
                  </a:cubicBezTo>
                  <a:lnTo>
                    <a:pt x="643054" y="2698233"/>
                  </a:lnTo>
                  <a:cubicBezTo>
                    <a:pt x="639427" y="2695808"/>
                    <a:pt x="637386" y="2692569"/>
                    <a:pt x="635434" y="2689271"/>
                  </a:cubicBezTo>
                  <a:lnTo>
                    <a:pt x="662542" y="2664803"/>
                  </a:lnTo>
                  <a:lnTo>
                    <a:pt x="601288" y="2689562"/>
                  </a:lnTo>
                  <a:lnTo>
                    <a:pt x="564627" y="2636562"/>
                  </a:lnTo>
                  <a:lnTo>
                    <a:pt x="449409" y="2676419"/>
                  </a:lnTo>
                  <a:cubicBezTo>
                    <a:pt x="440165" y="2665103"/>
                    <a:pt x="431577" y="2653394"/>
                    <a:pt x="424419" y="2640914"/>
                  </a:cubicBezTo>
                  <a:lnTo>
                    <a:pt x="535060" y="2566128"/>
                  </a:lnTo>
                  <a:cubicBezTo>
                    <a:pt x="520551" y="2547228"/>
                    <a:pt x="509519" y="2526614"/>
                    <a:pt x="502215" y="2504431"/>
                  </a:cubicBezTo>
                  <a:lnTo>
                    <a:pt x="507272" y="2501268"/>
                  </a:lnTo>
                  <a:lnTo>
                    <a:pt x="495674" y="2479803"/>
                  </a:lnTo>
                  <a:lnTo>
                    <a:pt x="476852" y="2483745"/>
                  </a:lnTo>
                  <a:lnTo>
                    <a:pt x="463390" y="2450456"/>
                  </a:lnTo>
                  <a:lnTo>
                    <a:pt x="326097" y="2475430"/>
                  </a:lnTo>
                  <a:lnTo>
                    <a:pt x="304443" y="2433376"/>
                  </a:lnTo>
                  <a:lnTo>
                    <a:pt x="365729" y="2405952"/>
                  </a:lnTo>
                  <a:lnTo>
                    <a:pt x="332363" y="2412972"/>
                  </a:lnTo>
                  <a:lnTo>
                    <a:pt x="433066" y="2358272"/>
                  </a:lnTo>
                  <a:cubicBezTo>
                    <a:pt x="427054" y="2350420"/>
                    <a:pt x="424637" y="2341382"/>
                    <a:pt x="422877" y="2332137"/>
                  </a:cubicBezTo>
                  <a:lnTo>
                    <a:pt x="431476" y="2328063"/>
                  </a:lnTo>
                  <a:lnTo>
                    <a:pt x="428191" y="2315916"/>
                  </a:lnTo>
                  <a:lnTo>
                    <a:pt x="424261" y="2316289"/>
                  </a:lnTo>
                  <a:lnTo>
                    <a:pt x="408840" y="2280782"/>
                  </a:lnTo>
                  <a:lnTo>
                    <a:pt x="404853" y="2259304"/>
                  </a:lnTo>
                  <a:lnTo>
                    <a:pt x="245608" y="2264591"/>
                  </a:lnTo>
                  <a:lnTo>
                    <a:pt x="234071" y="2217771"/>
                  </a:lnTo>
                  <a:lnTo>
                    <a:pt x="428911" y="2165532"/>
                  </a:lnTo>
                  <a:lnTo>
                    <a:pt x="374068" y="2165374"/>
                  </a:lnTo>
                  <a:lnTo>
                    <a:pt x="367511" y="2142972"/>
                  </a:lnTo>
                  <a:lnTo>
                    <a:pt x="291064" y="2143680"/>
                  </a:lnTo>
                  <a:lnTo>
                    <a:pt x="362786" y="2120587"/>
                  </a:lnTo>
                  <a:lnTo>
                    <a:pt x="361053" y="2090145"/>
                  </a:lnTo>
                  <a:lnTo>
                    <a:pt x="387940" y="2082875"/>
                  </a:lnTo>
                  <a:lnTo>
                    <a:pt x="387644" y="2075966"/>
                  </a:lnTo>
                  <a:lnTo>
                    <a:pt x="370582" y="2074666"/>
                  </a:lnTo>
                  <a:lnTo>
                    <a:pt x="369630" y="2064585"/>
                  </a:lnTo>
                  <a:lnTo>
                    <a:pt x="207054" y="2046233"/>
                  </a:lnTo>
                  <a:cubicBezTo>
                    <a:pt x="205395" y="2030705"/>
                    <a:pt x="204627" y="2015170"/>
                    <a:pt x="205761" y="1999630"/>
                  </a:cubicBezTo>
                  <a:lnTo>
                    <a:pt x="374373" y="1980594"/>
                  </a:lnTo>
                  <a:cubicBezTo>
                    <a:pt x="374049" y="1971190"/>
                    <a:pt x="375161" y="1961863"/>
                    <a:pt x="378469" y="1952638"/>
                  </a:cubicBezTo>
                  <a:lnTo>
                    <a:pt x="475755" y="1940304"/>
                  </a:lnTo>
                  <a:lnTo>
                    <a:pt x="351268" y="1918286"/>
                  </a:lnTo>
                  <a:lnTo>
                    <a:pt x="352651" y="1875615"/>
                  </a:lnTo>
                  <a:lnTo>
                    <a:pt x="302859" y="1865667"/>
                  </a:lnTo>
                  <a:lnTo>
                    <a:pt x="352732" y="1859760"/>
                  </a:lnTo>
                  <a:lnTo>
                    <a:pt x="215108" y="1822862"/>
                  </a:lnTo>
                  <a:lnTo>
                    <a:pt x="220080" y="1780277"/>
                  </a:lnTo>
                  <a:lnTo>
                    <a:pt x="377231" y="1785495"/>
                  </a:lnTo>
                  <a:cubicBezTo>
                    <a:pt x="375768" y="1774495"/>
                    <a:pt x="378298" y="1763998"/>
                    <a:pt x="381492" y="1753607"/>
                  </a:cubicBezTo>
                  <a:lnTo>
                    <a:pt x="410978" y="1753116"/>
                  </a:lnTo>
                  <a:cubicBezTo>
                    <a:pt x="410704" y="1741168"/>
                    <a:pt x="414464" y="1729995"/>
                    <a:pt x="419013" y="1719019"/>
                  </a:cubicBezTo>
                  <a:lnTo>
                    <a:pt x="526758" y="1724394"/>
                  </a:lnTo>
                  <a:lnTo>
                    <a:pt x="383323" y="1671996"/>
                  </a:lnTo>
                  <a:lnTo>
                    <a:pt x="389047" y="1650200"/>
                  </a:lnTo>
                  <a:lnTo>
                    <a:pt x="269036" y="1596495"/>
                  </a:lnTo>
                  <a:lnTo>
                    <a:pt x="281346" y="1562147"/>
                  </a:lnTo>
                  <a:lnTo>
                    <a:pt x="433594" y="1589840"/>
                  </a:lnTo>
                  <a:lnTo>
                    <a:pt x="427749" y="1587195"/>
                  </a:lnTo>
                  <a:cubicBezTo>
                    <a:pt x="432532" y="1562068"/>
                    <a:pt x="441928" y="1538212"/>
                    <a:pt x="455025" y="1515588"/>
                  </a:cubicBezTo>
                  <a:lnTo>
                    <a:pt x="497894" y="1522256"/>
                  </a:lnTo>
                  <a:cubicBezTo>
                    <a:pt x="499749" y="1512615"/>
                    <a:pt x="504812" y="1504251"/>
                    <a:pt x="510346" y="1496093"/>
                  </a:cubicBezTo>
                  <a:lnTo>
                    <a:pt x="585135" y="1513434"/>
                  </a:lnTo>
                  <a:lnTo>
                    <a:pt x="475553" y="1439365"/>
                  </a:lnTo>
                  <a:lnTo>
                    <a:pt x="469821" y="1435995"/>
                  </a:lnTo>
                  <a:lnTo>
                    <a:pt x="470015" y="1435619"/>
                  </a:lnTo>
                  <a:lnTo>
                    <a:pt x="374200" y="1370855"/>
                  </a:lnTo>
                  <a:lnTo>
                    <a:pt x="388352" y="1348175"/>
                  </a:lnTo>
                  <a:lnTo>
                    <a:pt x="496294" y="1385516"/>
                  </a:lnTo>
                  <a:cubicBezTo>
                    <a:pt x="497774" y="1378519"/>
                    <a:pt x="501764" y="1372701"/>
                    <a:pt x="506007" y="1366998"/>
                  </a:cubicBezTo>
                  <a:lnTo>
                    <a:pt x="556046" y="1380018"/>
                  </a:lnTo>
                  <a:lnTo>
                    <a:pt x="481927" y="1326121"/>
                  </a:lnTo>
                  <a:lnTo>
                    <a:pt x="546590" y="1345700"/>
                  </a:lnTo>
                  <a:cubicBezTo>
                    <a:pt x="554247" y="1326980"/>
                    <a:pt x="566281" y="1310224"/>
                    <a:pt x="580597" y="1294698"/>
                  </a:cubicBezTo>
                  <a:lnTo>
                    <a:pt x="633354" y="1312662"/>
                  </a:lnTo>
                  <a:cubicBezTo>
                    <a:pt x="636679" y="1304884"/>
                    <a:pt x="642511" y="1298725"/>
                    <a:pt x="648656" y="1292783"/>
                  </a:cubicBezTo>
                  <a:lnTo>
                    <a:pt x="696405" y="1313566"/>
                  </a:lnTo>
                  <a:lnTo>
                    <a:pt x="536446" y="1152657"/>
                  </a:lnTo>
                  <a:lnTo>
                    <a:pt x="545501" y="1143086"/>
                  </a:lnTo>
                  <a:lnTo>
                    <a:pt x="631947" y="1190079"/>
                  </a:lnTo>
                  <a:cubicBezTo>
                    <a:pt x="638180" y="1177712"/>
                    <a:pt x="648043" y="1167639"/>
                    <a:pt x="658846" y="1158215"/>
                  </a:cubicBezTo>
                  <a:lnTo>
                    <a:pt x="729063" y="1190598"/>
                  </a:lnTo>
                  <a:lnTo>
                    <a:pt x="695154" y="1155472"/>
                  </a:lnTo>
                  <a:lnTo>
                    <a:pt x="700063" y="1150713"/>
                  </a:lnTo>
                  <a:lnTo>
                    <a:pt x="642318" y="1085326"/>
                  </a:lnTo>
                  <a:lnTo>
                    <a:pt x="721697" y="1129732"/>
                  </a:lnTo>
                  <a:cubicBezTo>
                    <a:pt x="729521" y="1117581"/>
                    <a:pt x="740781" y="1108018"/>
                    <a:pt x="753087" y="1099293"/>
                  </a:cubicBezTo>
                  <a:lnTo>
                    <a:pt x="810983" y="1131526"/>
                  </a:lnTo>
                  <a:cubicBezTo>
                    <a:pt x="815307" y="1125326"/>
                    <a:pt x="821540" y="1120986"/>
                    <a:pt x="827999" y="1116872"/>
                  </a:cubicBezTo>
                  <a:lnTo>
                    <a:pt x="887303" y="1157445"/>
                  </a:lnTo>
                  <a:lnTo>
                    <a:pt x="799840" y="1042504"/>
                  </a:lnTo>
                  <a:lnTo>
                    <a:pt x="798738" y="1045591"/>
                  </a:lnTo>
                  <a:lnTo>
                    <a:pt x="782398" y="1038279"/>
                  </a:lnTo>
                  <a:lnTo>
                    <a:pt x="798911" y="1041282"/>
                  </a:lnTo>
                  <a:lnTo>
                    <a:pt x="790391" y="1030086"/>
                  </a:lnTo>
                  <a:lnTo>
                    <a:pt x="802956" y="1020272"/>
                  </a:lnTo>
                  <a:lnTo>
                    <a:pt x="766428" y="962531"/>
                  </a:lnTo>
                  <a:lnTo>
                    <a:pt x="820685" y="1006424"/>
                  </a:lnTo>
                  <a:cubicBezTo>
                    <a:pt x="829811" y="995225"/>
                    <a:pt x="842011" y="986927"/>
                    <a:pt x="855113" y="979532"/>
                  </a:cubicBezTo>
                  <a:lnTo>
                    <a:pt x="927139" y="1030596"/>
                  </a:lnTo>
                  <a:lnTo>
                    <a:pt x="896243" y="981647"/>
                  </a:lnTo>
                  <a:lnTo>
                    <a:pt x="899657" y="979457"/>
                  </a:lnTo>
                  <a:lnTo>
                    <a:pt x="850250" y="890738"/>
                  </a:lnTo>
                  <a:lnTo>
                    <a:pt x="855088" y="887884"/>
                  </a:lnTo>
                  <a:lnTo>
                    <a:pt x="933399" y="957803"/>
                  </a:lnTo>
                  <a:cubicBezTo>
                    <a:pt x="942339" y="948542"/>
                    <a:pt x="953857" y="942300"/>
                    <a:pt x="966050" y="936849"/>
                  </a:cubicBezTo>
                  <a:lnTo>
                    <a:pt x="1023586" y="984957"/>
                  </a:lnTo>
                  <a:cubicBezTo>
                    <a:pt x="1028537" y="980187"/>
                    <a:pt x="1034826" y="977450"/>
                    <a:pt x="1041268" y="974937"/>
                  </a:cubicBezTo>
                  <a:lnTo>
                    <a:pt x="1075812" y="1010338"/>
                  </a:lnTo>
                  <a:lnTo>
                    <a:pt x="1012373" y="875806"/>
                  </a:lnTo>
                  <a:lnTo>
                    <a:pt x="1029918" y="866927"/>
                  </a:lnTo>
                  <a:lnTo>
                    <a:pt x="1039477" y="851606"/>
                  </a:lnTo>
                  <a:lnTo>
                    <a:pt x="1051782" y="855863"/>
                  </a:lnTo>
                  <a:lnTo>
                    <a:pt x="1065917" y="848710"/>
                  </a:lnTo>
                  <a:lnTo>
                    <a:pt x="1064579" y="844686"/>
                  </a:lnTo>
                  <a:lnTo>
                    <a:pt x="1067297" y="848010"/>
                  </a:lnTo>
                  <a:cubicBezTo>
                    <a:pt x="1073048" y="842939"/>
                    <a:pt x="1080163" y="840233"/>
                    <a:pt x="1087464" y="837805"/>
                  </a:cubicBezTo>
                  <a:lnTo>
                    <a:pt x="1127308" y="879719"/>
                  </a:lnTo>
                  <a:lnTo>
                    <a:pt x="1091604" y="763978"/>
                  </a:lnTo>
                  <a:cubicBezTo>
                    <a:pt x="1097500" y="761357"/>
                    <a:pt x="1103476" y="758866"/>
                    <a:pt x="1109803" y="756987"/>
                  </a:cubicBezTo>
                  <a:lnTo>
                    <a:pt x="1164465" y="832846"/>
                  </a:lnTo>
                  <a:cubicBezTo>
                    <a:pt x="1178355" y="823484"/>
                    <a:pt x="1194470" y="817855"/>
                    <a:pt x="1211407" y="813702"/>
                  </a:cubicBezTo>
                  <a:lnTo>
                    <a:pt x="1216829" y="820467"/>
                  </a:lnTo>
                  <a:cubicBezTo>
                    <a:pt x="1219820" y="811724"/>
                    <a:pt x="1225560" y="804813"/>
                    <a:pt x="1231723" y="798129"/>
                  </a:cubicBezTo>
                  <a:lnTo>
                    <a:pt x="1276179" y="813267"/>
                  </a:lnTo>
                  <a:lnTo>
                    <a:pt x="1264818" y="762969"/>
                  </a:lnTo>
                  <a:lnTo>
                    <a:pt x="1287217" y="756325"/>
                  </a:lnTo>
                  <a:lnTo>
                    <a:pt x="1187572" y="656088"/>
                  </a:lnTo>
                  <a:lnTo>
                    <a:pt x="1196627" y="646517"/>
                  </a:lnTo>
                  <a:lnTo>
                    <a:pt x="1283072" y="693510"/>
                  </a:lnTo>
                  <a:cubicBezTo>
                    <a:pt x="1289306" y="681143"/>
                    <a:pt x="1299169" y="671070"/>
                    <a:pt x="1309972" y="661646"/>
                  </a:cubicBezTo>
                  <a:lnTo>
                    <a:pt x="1347794" y="679088"/>
                  </a:lnTo>
                  <a:lnTo>
                    <a:pt x="1362003" y="675190"/>
                  </a:lnTo>
                  <a:lnTo>
                    <a:pt x="1346280" y="658903"/>
                  </a:lnTo>
                  <a:lnTo>
                    <a:pt x="1351189" y="654144"/>
                  </a:lnTo>
                  <a:lnTo>
                    <a:pt x="1293443" y="588757"/>
                  </a:lnTo>
                  <a:lnTo>
                    <a:pt x="1372823" y="633163"/>
                  </a:lnTo>
                  <a:cubicBezTo>
                    <a:pt x="1380647" y="621012"/>
                    <a:pt x="1391906" y="611449"/>
                    <a:pt x="1404212" y="602724"/>
                  </a:cubicBezTo>
                  <a:lnTo>
                    <a:pt x="1462109" y="634957"/>
                  </a:lnTo>
                  <a:cubicBezTo>
                    <a:pt x="1466433" y="628757"/>
                    <a:pt x="1472666" y="624417"/>
                    <a:pt x="1479125" y="620304"/>
                  </a:cubicBezTo>
                  <a:lnTo>
                    <a:pt x="1538429" y="660876"/>
                  </a:lnTo>
                  <a:lnTo>
                    <a:pt x="1441517" y="533517"/>
                  </a:lnTo>
                  <a:lnTo>
                    <a:pt x="1454082" y="523703"/>
                  </a:lnTo>
                  <a:lnTo>
                    <a:pt x="1417554" y="465962"/>
                  </a:lnTo>
                  <a:lnTo>
                    <a:pt x="1471811" y="509855"/>
                  </a:lnTo>
                  <a:cubicBezTo>
                    <a:pt x="1480937" y="498656"/>
                    <a:pt x="1493137" y="490358"/>
                    <a:pt x="1506239" y="482963"/>
                  </a:cubicBezTo>
                  <a:lnTo>
                    <a:pt x="1578264" y="534027"/>
                  </a:lnTo>
                  <a:lnTo>
                    <a:pt x="1547369" y="485078"/>
                  </a:lnTo>
                  <a:lnTo>
                    <a:pt x="1550783" y="482888"/>
                  </a:lnTo>
                  <a:lnTo>
                    <a:pt x="1501376" y="394169"/>
                  </a:lnTo>
                  <a:lnTo>
                    <a:pt x="1506214" y="391315"/>
                  </a:lnTo>
                  <a:lnTo>
                    <a:pt x="1584525" y="461234"/>
                  </a:lnTo>
                  <a:cubicBezTo>
                    <a:pt x="1593465" y="451973"/>
                    <a:pt x="1604982" y="445731"/>
                    <a:pt x="1617176" y="440280"/>
                  </a:cubicBezTo>
                  <a:lnTo>
                    <a:pt x="1674712" y="488388"/>
                  </a:lnTo>
                  <a:cubicBezTo>
                    <a:pt x="1679663" y="483618"/>
                    <a:pt x="1685952" y="480881"/>
                    <a:pt x="1692394" y="478368"/>
                  </a:cubicBezTo>
                  <a:lnTo>
                    <a:pt x="1726938" y="513769"/>
                  </a:lnTo>
                  <a:lnTo>
                    <a:pt x="1663499" y="379237"/>
                  </a:lnTo>
                  <a:lnTo>
                    <a:pt x="1717043" y="352141"/>
                  </a:lnTo>
                  <a:lnTo>
                    <a:pt x="1715705" y="348117"/>
                  </a:lnTo>
                  <a:lnTo>
                    <a:pt x="1718423" y="351441"/>
                  </a:lnTo>
                  <a:cubicBezTo>
                    <a:pt x="1724174" y="346370"/>
                    <a:pt x="1731289" y="343664"/>
                    <a:pt x="1738590" y="341236"/>
                  </a:cubicBezTo>
                  <a:lnTo>
                    <a:pt x="1778434" y="383150"/>
                  </a:lnTo>
                  <a:lnTo>
                    <a:pt x="1742730" y="267409"/>
                  </a:lnTo>
                  <a:cubicBezTo>
                    <a:pt x="1748626" y="264788"/>
                    <a:pt x="1754602" y="262297"/>
                    <a:pt x="1760929" y="260418"/>
                  </a:cubicBezTo>
                  <a:lnTo>
                    <a:pt x="1815591" y="336277"/>
                  </a:lnTo>
                  <a:cubicBezTo>
                    <a:pt x="1829481" y="326915"/>
                    <a:pt x="1845596" y="321286"/>
                    <a:pt x="1862533" y="317133"/>
                  </a:cubicBezTo>
                  <a:lnTo>
                    <a:pt x="1914311" y="381741"/>
                  </a:lnTo>
                  <a:cubicBezTo>
                    <a:pt x="1919536" y="378317"/>
                    <a:pt x="1925502" y="376993"/>
                    <a:pt x="1931553" y="375872"/>
                  </a:cubicBezTo>
                  <a:lnTo>
                    <a:pt x="1945684" y="398067"/>
                  </a:lnTo>
                  <a:lnTo>
                    <a:pt x="1915943" y="266400"/>
                  </a:lnTo>
                  <a:lnTo>
                    <a:pt x="1995482" y="242809"/>
                  </a:lnTo>
                  <a:lnTo>
                    <a:pt x="1989772" y="185029"/>
                  </a:lnTo>
                  <a:close/>
                  <a:moveTo>
                    <a:pt x="2519378" y="0"/>
                  </a:moveTo>
                  <a:lnTo>
                    <a:pt x="2519443" y="6756"/>
                  </a:lnTo>
                  <a:lnTo>
                    <a:pt x="2517436" y="6781"/>
                  </a:lnTo>
                  <a:close/>
                  <a:moveTo>
                    <a:pt x="2248361" y="17353"/>
                  </a:moveTo>
                  <a:lnTo>
                    <a:pt x="2248802" y="19454"/>
                  </a:lnTo>
                  <a:lnTo>
                    <a:pt x="2248158" y="19517"/>
                  </a:lnTo>
                  <a:close/>
                </a:path>
              </a:pathLst>
            </a:custGeom>
            <a:solidFill>
              <a:srgbClr val="FFC000">
                <a:alpha val="31000"/>
              </a:srgbClr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三十二角星 75"/>
            <p:cNvSpPr/>
            <p:nvPr/>
          </p:nvSpPr>
          <p:spPr>
            <a:xfrm rot="895006">
              <a:off x="4402454" y="1518015"/>
              <a:ext cx="3600464" cy="2921260"/>
            </a:xfrm>
            <a:custGeom>
              <a:avLst/>
              <a:gdLst/>
              <a:ahLst/>
              <a:cxnLst/>
              <a:rect l="l" t="t" r="r" b="b"/>
              <a:pathLst>
                <a:path w="3050213" h="2919320">
                  <a:moveTo>
                    <a:pt x="1335165" y="2762749"/>
                  </a:moveTo>
                  <a:lnTo>
                    <a:pt x="1336844" y="2779976"/>
                  </a:lnTo>
                  <a:lnTo>
                    <a:pt x="1339135" y="2771951"/>
                  </a:lnTo>
                  <a:close/>
                  <a:moveTo>
                    <a:pt x="252198" y="2606480"/>
                  </a:moveTo>
                  <a:lnTo>
                    <a:pt x="252228" y="2606514"/>
                  </a:lnTo>
                  <a:lnTo>
                    <a:pt x="252103" y="2606593"/>
                  </a:lnTo>
                  <a:close/>
                  <a:moveTo>
                    <a:pt x="125538" y="2440525"/>
                  </a:moveTo>
                  <a:lnTo>
                    <a:pt x="128760" y="2446174"/>
                  </a:lnTo>
                  <a:lnTo>
                    <a:pt x="107470" y="2454754"/>
                  </a:lnTo>
                  <a:close/>
                  <a:moveTo>
                    <a:pt x="0" y="1514633"/>
                  </a:moveTo>
                  <a:lnTo>
                    <a:pt x="12001" y="1517176"/>
                  </a:lnTo>
                  <a:lnTo>
                    <a:pt x="11020" y="1520378"/>
                  </a:lnTo>
                  <a:close/>
                  <a:moveTo>
                    <a:pt x="392111" y="815805"/>
                  </a:moveTo>
                  <a:lnTo>
                    <a:pt x="404112" y="818348"/>
                  </a:lnTo>
                  <a:lnTo>
                    <a:pt x="403131" y="821550"/>
                  </a:lnTo>
                  <a:close/>
                  <a:moveTo>
                    <a:pt x="2029470" y="108065"/>
                  </a:moveTo>
                  <a:lnTo>
                    <a:pt x="2029513" y="113373"/>
                  </a:lnTo>
                  <a:lnTo>
                    <a:pt x="2028160" y="113393"/>
                  </a:lnTo>
                  <a:close/>
                  <a:moveTo>
                    <a:pt x="1846700" y="121699"/>
                  </a:moveTo>
                  <a:lnTo>
                    <a:pt x="1846997" y="123350"/>
                  </a:lnTo>
                  <a:lnTo>
                    <a:pt x="1846563" y="123399"/>
                  </a:lnTo>
                  <a:close/>
                  <a:moveTo>
                    <a:pt x="1225962" y="139111"/>
                  </a:moveTo>
                  <a:lnTo>
                    <a:pt x="1248848" y="200174"/>
                  </a:lnTo>
                  <a:lnTo>
                    <a:pt x="1272166" y="191266"/>
                  </a:lnTo>
                  <a:cubicBezTo>
                    <a:pt x="1281666" y="188705"/>
                    <a:pt x="1291171" y="186295"/>
                    <a:pt x="1301252" y="186519"/>
                  </a:cubicBezTo>
                  <a:lnTo>
                    <a:pt x="1329017" y="250853"/>
                  </a:lnTo>
                  <a:cubicBezTo>
                    <a:pt x="1332480" y="249133"/>
                    <a:pt x="1336071" y="248987"/>
                    <a:pt x="1339683" y="248971"/>
                  </a:cubicBezTo>
                  <a:lnTo>
                    <a:pt x="1340429" y="251330"/>
                  </a:lnTo>
                  <a:lnTo>
                    <a:pt x="1340545" y="156882"/>
                  </a:lnTo>
                  <a:lnTo>
                    <a:pt x="1369100" y="149491"/>
                  </a:lnTo>
                  <a:lnTo>
                    <a:pt x="1369753" y="149459"/>
                  </a:lnTo>
                  <a:lnTo>
                    <a:pt x="1373138" y="107577"/>
                  </a:lnTo>
                  <a:lnTo>
                    <a:pt x="1397129" y="104851"/>
                  </a:lnTo>
                  <a:lnTo>
                    <a:pt x="1414002" y="198706"/>
                  </a:lnTo>
                  <a:lnTo>
                    <a:pt x="1425058" y="234922"/>
                  </a:lnTo>
                  <a:lnTo>
                    <a:pt x="1426132" y="234860"/>
                  </a:lnTo>
                  <a:lnTo>
                    <a:pt x="1432170" y="165150"/>
                  </a:lnTo>
                  <a:cubicBezTo>
                    <a:pt x="1451462" y="160257"/>
                    <a:pt x="1470997" y="158971"/>
                    <a:pt x="1490538" y="160309"/>
                  </a:cubicBezTo>
                  <a:lnTo>
                    <a:pt x="1506240" y="232904"/>
                  </a:lnTo>
                  <a:lnTo>
                    <a:pt x="1539782" y="96476"/>
                  </a:lnTo>
                  <a:lnTo>
                    <a:pt x="1564293" y="96096"/>
                  </a:lnTo>
                  <a:lnTo>
                    <a:pt x="1564677" y="142650"/>
                  </a:lnTo>
                  <a:cubicBezTo>
                    <a:pt x="1573126" y="140857"/>
                    <a:pt x="1581404" y="141901"/>
                    <a:pt x="1589634" y="143423"/>
                  </a:cubicBezTo>
                  <a:lnTo>
                    <a:pt x="1599318" y="236760"/>
                  </a:lnTo>
                  <a:lnTo>
                    <a:pt x="1602781" y="236839"/>
                  </a:lnTo>
                  <a:lnTo>
                    <a:pt x="1623263" y="165770"/>
                  </a:lnTo>
                  <a:lnTo>
                    <a:pt x="1680494" y="172494"/>
                  </a:lnTo>
                  <a:lnTo>
                    <a:pt x="1706542" y="111040"/>
                  </a:lnTo>
                  <a:lnTo>
                    <a:pt x="1727892" y="114868"/>
                  </a:lnTo>
                  <a:lnTo>
                    <a:pt x="1719760" y="167143"/>
                  </a:lnTo>
                  <a:lnTo>
                    <a:pt x="1721032" y="164032"/>
                  </a:lnTo>
                  <a:cubicBezTo>
                    <a:pt x="1740829" y="165378"/>
                    <a:pt x="1759828" y="170217"/>
                    <a:pt x="1778104" y="177500"/>
                  </a:cubicBezTo>
                  <a:lnTo>
                    <a:pt x="1769131" y="277720"/>
                  </a:lnTo>
                  <a:lnTo>
                    <a:pt x="1772220" y="278721"/>
                  </a:lnTo>
                  <a:lnTo>
                    <a:pt x="1810579" y="204174"/>
                  </a:lnTo>
                  <a:lnTo>
                    <a:pt x="1835884" y="212649"/>
                  </a:lnTo>
                  <a:lnTo>
                    <a:pt x="1874470" y="151684"/>
                  </a:lnTo>
                  <a:lnTo>
                    <a:pt x="1888560" y="157116"/>
                  </a:lnTo>
                  <a:lnTo>
                    <a:pt x="1865715" y="227477"/>
                  </a:lnTo>
                  <a:lnTo>
                    <a:pt x="1873228" y="269269"/>
                  </a:lnTo>
                  <a:lnTo>
                    <a:pt x="1903142" y="223842"/>
                  </a:lnTo>
                  <a:cubicBezTo>
                    <a:pt x="1922187" y="229334"/>
                    <a:pt x="1939910" y="237867"/>
                    <a:pt x="1956399" y="248818"/>
                  </a:cubicBezTo>
                  <a:lnTo>
                    <a:pt x="1950581" y="268865"/>
                  </a:lnTo>
                  <a:cubicBezTo>
                    <a:pt x="1952578" y="268131"/>
                    <a:pt x="1954542" y="268239"/>
                    <a:pt x="1956507" y="268374"/>
                  </a:cubicBezTo>
                  <a:lnTo>
                    <a:pt x="1964799" y="306713"/>
                  </a:lnTo>
                  <a:lnTo>
                    <a:pt x="1986951" y="278788"/>
                  </a:lnTo>
                  <a:lnTo>
                    <a:pt x="1987427" y="279067"/>
                  </a:lnTo>
                  <a:lnTo>
                    <a:pt x="2005750" y="204541"/>
                  </a:lnTo>
                  <a:lnTo>
                    <a:pt x="2030261" y="204162"/>
                  </a:lnTo>
                  <a:lnTo>
                    <a:pt x="2030531" y="236850"/>
                  </a:lnTo>
                  <a:lnTo>
                    <a:pt x="2041617" y="224597"/>
                  </a:lnTo>
                  <a:lnTo>
                    <a:pt x="2046065" y="226819"/>
                  </a:lnTo>
                  <a:lnTo>
                    <a:pt x="2033731" y="250811"/>
                  </a:lnTo>
                  <a:cubicBezTo>
                    <a:pt x="2041058" y="249177"/>
                    <a:pt x="2048349" y="250147"/>
                    <a:pt x="2055602" y="251488"/>
                  </a:cubicBezTo>
                  <a:lnTo>
                    <a:pt x="2063319" y="325858"/>
                  </a:lnTo>
                  <a:lnTo>
                    <a:pt x="2070435" y="318641"/>
                  </a:lnTo>
                  <a:lnTo>
                    <a:pt x="2075270" y="322282"/>
                  </a:lnTo>
                  <a:lnTo>
                    <a:pt x="2089232" y="273836"/>
                  </a:lnTo>
                  <a:lnTo>
                    <a:pt x="2146462" y="280560"/>
                  </a:lnTo>
                  <a:lnTo>
                    <a:pt x="2172511" y="219105"/>
                  </a:lnTo>
                  <a:lnTo>
                    <a:pt x="2193860" y="222933"/>
                  </a:lnTo>
                  <a:lnTo>
                    <a:pt x="2185728" y="275208"/>
                  </a:lnTo>
                  <a:lnTo>
                    <a:pt x="2187000" y="272097"/>
                  </a:lnTo>
                  <a:cubicBezTo>
                    <a:pt x="2206797" y="273443"/>
                    <a:pt x="2225797" y="278282"/>
                    <a:pt x="2244072" y="285566"/>
                  </a:cubicBezTo>
                  <a:lnTo>
                    <a:pt x="2235100" y="385786"/>
                  </a:lnTo>
                  <a:lnTo>
                    <a:pt x="2238189" y="386786"/>
                  </a:lnTo>
                  <a:lnTo>
                    <a:pt x="2276547" y="312239"/>
                  </a:lnTo>
                  <a:lnTo>
                    <a:pt x="2301852" y="320715"/>
                  </a:lnTo>
                  <a:lnTo>
                    <a:pt x="2340439" y="259749"/>
                  </a:lnTo>
                  <a:lnTo>
                    <a:pt x="2354528" y="265181"/>
                  </a:lnTo>
                  <a:lnTo>
                    <a:pt x="2330856" y="338089"/>
                  </a:lnTo>
                  <a:lnTo>
                    <a:pt x="2318295" y="409076"/>
                  </a:lnTo>
                  <a:lnTo>
                    <a:pt x="2369111" y="331907"/>
                  </a:lnTo>
                  <a:cubicBezTo>
                    <a:pt x="2388156" y="337399"/>
                    <a:pt x="2405878" y="345932"/>
                    <a:pt x="2422367" y="356883"/>
                  </a:cubicBezTo>
                  <a:lnTo>
                    <a:pt x="2393373" y="456800"/>
                  </a:lnTo>
                  <a:lnTo>
                    <a:pt x="2394632" y="457517"/>
                  </a:lnTo>
                  <a:lnTo>
                    <a:pt x="2412743" y="437499"/>
                  </a:lnTo>
                  <a:lnTo>
                    <a:pt x="2452920" y="386853"/>
                  </a:lnTo>
                  <a:lnTo>
                    <a:pt x="2456604" y="389015"/>
                  </a:lnTo>
                  <a:lnTo>
                    <a:pt x="2507585" y="332662"/>
                  </a:lnTo>
                  <a:lnTo>
                    <a:pt x="2512034" y="334884"/>
                  </a:lnTo>
                  <a:lnTo>
                    <a:pt x="2477813" y="401449"/>
                  </a:lnTo>
                  <a:cubicBezTo>
                    <a:pt x="2487538" y="404530"/>
                    <a:pt x="2495774" y="410221"/>
                    <a:pt x="2503608" y="416573"/>
                  </a:cubicBezTo>
                  <a:lnTo>
                    <a:pt x="2475931" y="488040"/>
                  </a:lnTo>
                  <a:lnTo>
                    <a:pt x="2536403" y="426706"/>
                  </a:lnTo>
                  <a:cubicBezTo>
                    <a:pt x="2553861" y="436111"/>
                    <a:pt x="2569633" y="447990"/>
                    <a:pt x="2583582" y="462235"/>
                  </a:cubicBezTo>
                  <a:lnTo>
                    <a:pt x="2576238" y="476466"/>
                  </a:lnTo>
                  <a:lnTo>
                    <a:pt x="2578658" y="474185"/>
                  </a:lnTo>
                  <a:lnTo>
                    <a:pt x="2553539" y="520447"/>
                  </a:lnTo>
                  <a:lnTo>
                    <a:pt x="2543325" y="540239"/>
                  </a:lnTo>
                  <a:lnTo>
                    <a:pt x="2644148" y="463176"/>
                  </a:lnTo>
                  <a:lnTo>
                    <a:pt x="2616980" y="499570"/>
                  </a:lnTo>
                  <a:cubicBezTo>
                    <a:pt x="2631580" y="508913"/>
                    <a:pt x="2644292" y="520671"/>
                    <a:pt x="2655295" y="534315"/>
                  </a:cubicBezTo>
                  <a:lnTo>
                    <a:pt x="2614328" y="599021"/>
                  </a:lnTo>
                  <a:lnTo>
                    <a:pt x="2682571" y="552830"/>
                  </a:lnTo>
                  <a:cubicBezTo>
                    <a:pt x="2697686" y="565684"/>
                    <a:pt x="2710894" y="580442"/>
                    <a:pt x="2721643" y="597384"/>
                  </a:cubicBezTo>
                  <a:lnTo>
                    <a:pt x="2685659" y="642646"/>
                  </a:lnTo>
                  <a:lnTo>
                    <a:pt x="2754895" y="598796"/>
                  </a:lnTo>
                  <a:lnTo>
                    <a:pt x="2709947" y="651476"/>
                  </a:lnTo>
                  <a:lnTo>
                    <a:pt x="2723727" y="644737"/>
                  </a:lnTo>
                  <a:lnTo>
                    <a:pt x="2746618" y="632033"/>
                  </a:lnTo>
                  <a:cubicBezTo>
                    <a:pt x="2760429" y="646115"/>
                    <a:pt x="2772324" y="661837"/>
                    <a:pt x="2781395" y="679682"/>
                  </a:cubicBezTo>
                  <a:lnTo>
                    <a:pt x="2726939" y="736953"/>
                  </a:lnTo>
                  <a:lnTo>
                    <a:pt x="2801849" y="705608"/>
                  </a:lnTo>
                  <a:cubicBezTo>
                    <a:pt x="2814053" y="721277"/>
                    <a:pt x="2824173" y="738370"/>
                    <a:pt x="2831256" y="757265"/>
                  </a:cubicBezTo>
                  <a:lnTo>
                    <a:pt x="2784152" y="797137"/>
                  </a:lnTo>
                  <a:lnTo>
                    <a:pt x="2899527" y="750634"/>
                  </a:lnTo>
                  <a:lnTo>
                    <a:pt x="2840327" y="797257"/>
                  </a:lnTo>
                  <a:lnTo>
                    <a:pt x="2852104" y="793502"/>
                  </a:lnTo>
                  <a:cubicBezTo>
                    <a:pt x="2862970" y="809997"/>
                    <a:pt x="2871587" y="827791"/>
                    <a:pt x="2876991" y="847160"/>
                  </a:cubicBezTo>
                  <a:lnTo>
                    <a:pt x="2808687" y="895295"/>
                  </a:lnTo>
                  <a:lnTo>
                    <a:pt x="2889212" y="879250"/>
                  </a:lnTo>
                  <a:cubicBezTo>
                    <a:pt x="2898225" y="896997"/>
                    <a:pt x="2904863" y="915790"/>
                    <a:pt x="2908131" y="935795"/>
                  </a:cubicBezTo>
                  <a:lnTo>
                    <a:pt x="2881583" y="950450"/>
                  </a:lnTo>
                  <a:lnTo>
                    <a:pt x="3002766" y="924767"/>
                  </a:lnTo>
                  <a:lnTo>
                    <a:pt x="3003128" y="925889"/>
                  </a:lnTo>
                  <a:lnTo>
                    <a:pt x="2910418" y="974224"/>
                  </a:lnTo>
                  <a:lnTo>
                    <a:pt x="2923806" y="972743"/>
                  </a:lnTo>
                  <a:lnTo>
                    <a:pt x="2934207" y="1000642"/>
                  </a:lnTo>
                  <a:cubicBezTo>
                    <a:pt x="2936737" y="1010257"/>
                    <a:pt x="2939120" y="1019876"/>
                    <a:pt x="2938896" y="1030081"/>
                  </a:cubicBezTo>
                  <a:lnTo>
                    <a:pt x="2856438" y="1066541"/>
                  </a:lnTo>
                  <a:lnTo>
                    <a:pt x="2941047" y="1066825"/>
                  </a:lnTo>
                  <a:lnTo>
                    <a:pt x="2948361" y="1095935"/>
                  </a:lnTo>
                  <a:lnTo>
                    <a:pt x="2949371" y="1116623"/>
                  </a:lnTo>
                  <a:lnTo>
                    <a:pt x="3044279" y="1112952"/>
                  </a:lnTo>
                  <a:lnTo>
                    <a:pt x="3045083" y="1120612"/>
                  </a:lnTo>
                  <a:lnTo>
                    <a:pt x="2921606" y="1159184"/>
                  </a:lnTo>
                  <a:lnTo>
                    <a:pt x="2960009" y="1162594"/>
                  </a:lnTo>
                  <a:cubicBezTo>
                    <a:pt x="2964842" y="1182120"/>
                    <a:pt x="2966114" y="1201893"/>
                    <a:pt x="2964792" y="1221673"/>
                  </a:cubicBezTo>
                  <a:lnTo>
                    <a:pt x="2868869" y="1242926"/>
                  </a:lnTo>
                  <a:lnTo>
                    <a:pt x="2956427" y="1260969"/>
                  </a:lnTo>
                  <a:lnTo>
                    <a:pt x="2955647" y="1288916"/>
                  </a:lnTo>
                  <a:lnTo>
                    <a:pt x="3050213" y="1301353"/>
                  </a:lnTo>
                  <a:lnTo>
                    <a:pt x="3049002" y="1313432"/>
                  </a:lnTo>
                  <a:lnTo>
                    <a:pt x="2887238" y="1334709"/>
                  </a:lnTo>
                  <a:lnTo>
                    <a:pt x="2959397" y="1356015"/>
                  </a:lnTo>
                  <a:cubicBezTo>
                    <a:pt x="2960298" y="1376063"/>
                    <a:pt x="2957708" y="1395691"/>
                    <a:pt x="2952650" y="1414859"/>
                  </a:cubicBezTo>
                  <a:lnTo>
                    <a:pt x="2846533" y="1416917"/>
                  </a:lnTo>
                  <a:lnTo>
                    <a:pt x="2934807" y="1454487"/>
                  </a:lnTo>
                  <a:lnTo>
                    <a:pt x="2933735" y="1459232"/>
                  </a:lnTo>
                  <a:lnTo>
                    <a:pt x="3021543" y="1486661"/>
                  </a:lnTo>
                  <a:cubicBezTo>
                    <a:pt x="3020409" y="1491388"/>
                    <a:pt x="3019182" y="1496089"/>
                    <a:pt x="3017376" y="1500634"/>
                  </a:cubicBezTo>
                  <a:lnTo>
                    <a:pt x="2925205" y="1497068"/>
                  </a:lnTo>
                  <a:cubicBezTo>
                    <a:pt x="2925321" y="1502645"/>
                    <a:pt x="2923597" y="1507654"/>
                    <a:pt x="2921700" y="1512613"/>
                  </a:cubicBezTo>
                  <a:lnTo>
                    <a:pt x="2845042" y="1505327"/>
                  </a:lnTo>
                  <a:lnTo>
                    <a:pt x="2921456" y="1545613"/>
                  </a:lnTo>
                  <a:cubicBezTo>
                    <a:pt x="2918230" y="1565358"/>
                    <a:pt x="2911895" y="1584104"/>
                    <a:pt x="2903060" y="1601877"/>
                  </a:cubicBezTo>
                  <a:lnTo>
                    <a:pt x="2801058" y="1583387"/>
                  </a:lnTo>
                  <a:lnTo>
                    <a:pt x="2957940" y="1665179"/>
                  </a:lnTo>
                  <a:cubicBezTo>
                    <a:pt x="2956385" y="1670009"/>
                    <a:pt x="2954251" y="1674575"/>
                    <a:pt x="2952058" y="1679113"/>
                  </a:cubicBezTo>
                  <a:lnTo>
                    <a:pt x="2866952" y="1661076"/>
                  </a:lnTo>
                  <a:cubicBezTo>
                    <a:pt x="2864287" y="1673135"/>
                    <a:pt x="2858624" y="1683870"/>
                    <a:pt x="2852069" y="1694131"/>
                  </a:cubicBezTo>
                  <a:lnTo>
                    <a:pt x="2786289" y="1674188"/>
                  </a:lnTo>
                  <a:lnTo>
                    <a:pt x="2847739" y="1724133"/>
                  </a:lnTo>
                  <a:lnTo>
                    <a:pt x="2840176" y="1737347"/>
                  </a:lnTo>
                  <a:lnTo>
                    <a:pt x="2871874" y="1736121"/>
                  </a:lnTo>
                  <a:lnTo>
                    <a:pt x="2872678" y="1743781"/>
                  </a:lnTo>
                  <a:lnTo>
                    <a:pt x="2828617" y="1757545"/>
                  </a:lnTo>
                  <a:cubicBezTo>
                    <a:pt x="2826646" y="1764416"/>
                    <a:pt x="2822663" y="1770021"/>
                    <a:pt x="2818377" y="1775437"/>
                  </a:cubicBezTo>
                  <a:lnTo>
                    <a:pt x="2797657" y="1767216"/>
                  </a:lnTo>
                  <a:lnTo>
                    <a:pt x="2782611" y="1771916"/>
                  </a:lnTo>
                  <a:lnTo>
                    <a:pt x="2860866" y="1833544"/>
                  </a:lnTo>
                  <a:lnTo>
                    <a:pt x="2853068" y="1845266"/>
                  </a:lnTo>
                  <a:lnTo>
                    <a:pt x="2790375" y="1819999"/>
                  </a:lnTo>
                  <a:cubicBezTo>
                    <a:pt x="2793040" y="1828189"/>
                    <a:pt x="2792943" y="1836515"/>
                    <a:pt x="2792387" y="1844843"/>
                  </a:cubicBezTo>
                  <a:lnTo>
                    <a:pt x="2752212" y="1853743"/>
                  </a:lnTo>
                  <a:cubicBezTo>
                    <a:pt x="2751525" y="1855575"/>
                    <a:pt x="2750272" y="1856884"/>
                    <a:pt x="2749000" y="1858177"/>
                  </a:cubicBezTo>
                  <a:lnTo>
                    <a:pt x="2744095" y="1855542"/>
                  </a:lnTo>
                  <a:lnTo>
                    <a:pt x="2721078" y="1860641"/>
                  </a:lnTo>
                  <a:lnTo>
                    <a:pt x="2731596" y="1873334"/>
                  </a:lnTo>
                  <a:lnTo>
                    <a:pt x="2784021" y="1884138"/>
                  </a:lnTo>
                  <a:lnTo>
                    <a:pt x="2783241" y="1912085"/>
                  </a:lnTo>
                  <a:lnTo>
                    <a:pt x="2877807" y="1924522"/>
                  </a:lnTo>
                  <a:lnTo>
                    <a:pt x="2876596" y="1936601"/>
                  </a:lnTo>
                  <a:lnTo>
                    <a:pt x="2714833" y="1957878"/>
                  </a:lnTo>
                  <a:lnTo>
                    <a:pt x="2786992" y="1979184"/>
                  </a:lnTo>
                  <a:cubicBezTo>
                    <a:pt x="2787892" y="1999232"/>
                    <a:pt x="2785303" y="2018860"/>
                    <a:pt x="2780245" y="2038028"/>
                  </a:cubicBezTo>
                  <a:lnTo>
                    <a:pt x="2674128" y="2040086"/>
                  </a:lnTo>
                  <a:lnTo>
                    <a:pt x="2762401" y="2077656"/>
                  </a:lnTo>
                  <a:lnTo>
                    <a:pt x="2761329" y="2082402"/>
                  </a:lnTo>
                  <a:lnTo>
                    <a:pt x="2849137" y="2109830"/>
                  </a:lnTo>
                  <a:cubicBezTo>
                    <a:pt x="2848004" y="2114557"/>
                    <a:pt x="2846777" y="2119259"/>
                    <a:pt x="2844970" y="2123803"/>
                  </a:cubicBezTo>
                  <a:lnTo>
                    <a:pt x="2752799" y="2120237"/>
                  </a:lnTo>
                  <a:cubicBezTo>
                    <a:pt x="2752916" y="2125815"/>
                    <a:pt x="2751191" y="2130823"/>
                    <a:pt x="2749295" y="2135782"/>
                  </a:cubicBezTo>
                  <a:lnTo>
                    <a:pt x="2672637" y="2128496"/>
                  </a:lnTo>
                  <a:lnTo>
                    <a:pt x="2749050" y="2168782"/>
                  </a:lnTo>
                  <a:cubicBezTo>
                    <a:pt x="2745824" y="2188527"/>
                    <a:pt x="2739489" y="2207273"/>
                    <a:pt x="2730655" y="2225046"/>
                  </a:cubicBezTo>
                  <a:lnTo>
                    <a:pt x="2628653" y="2206556"/>
                  </a:lnTo>
                  <a:lnTo>
                    <a:pt x="2785535" y="2288348"/>
                  </a:lnTo>
                  <a:cubicBezTo>
                    <a:pt x="2783980" y="2293179"/>
                    <a:pt x="2781845" y="2297744"/>
                    <a:pt x="2779653" y="2302282"/>
                  </a:cubicBezTo>
                  <a:lnTo>
                    <a:pt x="2694546" y="2284245"/>
                  </a:lnTo>
                  <a:cubicBezTo>
                    <a:pt x="2691881" y="2296304"/>
                    <a:pt x="2686218" y="2307039"/>
                    <a:pt x="2679664" y="2317300"/>
                  </a:cubicBezTo>
                  <a:lnTo>
                    <a:pt x="2613883" y="2297357"/>
                  </a:lnTo>
                  <a:lnTo>
                    <a:pt x="2675333" y="2347302"/>
                  </a:lnTo>
                  <a:cubicBezTo>
                    <a:pt x="2668116" y="2365878"/>
                    <a:pt x="2658301" y="2383028"/>
                    <a:pt x="2645972" y="2398606"/>
                  </a:cubicBezTo>
                  <a:lnTo>
                    <a:pt x="2582902" y="2373583"/>
                  </a:lnTo>
                  <a:lnTo>
                    <a:pt x="2688461" y="2456713"/>
                  </a:lnTo>
                  <a:lnTo>
                    <a:pt x="2680662" y="2468436"/>
                  </a:lnTo>
                  <a:lnTo>
                    <a:pt x="2607354" y="2438890"/>
                  </a:lnTo>
                  <a:cubicBezTo>
                    <a:pt x="2599500" y="2454739"/>
                    <a:pt x="2588961" y="2468775"/>
                    <a:pt x="2576594" y="2481346"/>
                  </a:cubicBezTo>
                  <a:lnTo>
                    <a:pt x="2522585" y="2452328"/>
                  </a:lnTo>
                  <a:lnTo>
                    <a:pt x="2568717" y="2507999"/>
                  </a:lnTo>
                  <a:cubicBezTo>
                    <a:pt x="2557876" y="2524598"/>
                    <a:pt x="2544963" y="2539487"/>
                    <a:pt x="2529647" y="2552143"/>
                  </a:cubicBezTo>
                  <a:lnTo>
                    <a:pt x="2482021" y="2521250"/>
                  </a:lnTo>
                  <a:lnTo>
                    <a:pt x="2557607" y="2609838"/>
                  </a:lnTo>
                  <a:lnTo>
                    <a:pt x="2549483" y="2618095"/>
                  </a:lnTo>
                  <a:lnTo>
                    <a:pt x="2484603" y="2577004"/>
                  </a:lnTo>
                  <a:lnTo>
                    <a:pt x="2487879" y="2582020"/>
                  </a:lnTo>
                  <a:cubicBezTo>
                    <a:pt x="2475298" y="2597395"/>
                    <a:pt x="2460838" y="2610824"/>
                    <a:pt x="2444232" y="2621743"/>
                  </a:cubicBezTo>
                  <a:lnTo>
                    <a:pt x="2401704" y="2586613"/>
                  </a:lnTo>
                  <a:lnTo>
                    <a:pt x="2433103" y="2644579"/>
                  </a:lnTo>
                  <a:cubicBezTo>
                    <a:pt x="2419191" y="2658556"/>
                    <a:pt x="2403661" y="2670595"/>
                    <a:pt x="2386029" y="2679777"/>
                  </a:cubicBezTo>
                  <a:lnTo>
                    <a:pt x="2334402" y="2629482"/>
                  </a:lnTo>
                  <a:lnTo>
                    <a:pt x="2338323" y="2636976"/>
                  </a:lnTo>
                  <a:lnTo>
                    <a:pt x="2337745" y="2637439"/>
                  </a:lnTo>
                  <a:lnTo>
                    <a:pt x="2393775" y="2740630"/>
                  </a:lnTo>
                  <a:lnTo>
                    <a:pt x="2386890" y="2745360"/>
                  </a:lnTo>
                  <a:lnTo>
                    <a:pt x="2335695" y="2697106"/>
                  </a:lnTo>
                  <a:lnTo>
                    <a:pt x="2338179" y="2703243"/>
                  </a:lnTo>
                  <a:cubicBezTo>
                    <a:pt x="2322825" y="2715648"/>
                    <a:pt x="2306071" y="2725923"/>
                    <a:pt x="2287542" y="2733102"/>
                  </a:cubicBezTo>
                  <a:lnTo>
                    <a:pt x="2255786" y="2694184"/>
                  </a:lnTo>
                  <a:lnTo>
                    <a:pt x="2273578" y="2751348"/>
                  </a:lnTo>
                  <a:cubicBezTo>
                    <a:pt x="2257284" y="2762347"/>
                    <a:pt x="2239706" y="2771069"/>
                    <a:pt x="2220563" y="2776538"/>
                  </a:cubicBezTo>
                  <a:lnTo>
                    <a:pt x="2182807" y="2721645"/>
                  </a:lnTo>
                  <a:lnTo>
                    <a:pt x="2188604" y="2741189"/>
                  </a:lnTo>
                  <a:lnTo>
                    <a:pt x="2174400" y="2748379"/>
                  </a:lnTo>
                  <a:lnTo>
                    <a:pt x="2200709" y="2840528"/>
                  </a:lnTo>
                  <a:lnTo>
                    <a:pt x="2195694" y="2842693"/>
                  </a:lnTo>
                  <a:lnTo>
                    <a:pt x="2161568" y="2794104"/>
                  </a:lnTo>
                  <a:cubicBezTo>
                    <a:pt x="2146327" y="2802537"/>
                    <a:pt x="2129873" y="2808150"/>
                    <a:pt x="2112478" y="2811068"/>
                  </a:cubicBezTo>
                  <a:lnTo>
                    <a:pt x="2097287" y="2782574"/>
                  </a:lnTo>
                  <a:lnTo>
                    <a:pt x="2092246" y="2784572"/>
                  </a:lnTo>
                  <a:lnTo>
                    <a:pt x="2096495" y="2823924"/>
                  </a:lnTo>
                  <a:lnTo>
                    <a:pt x="2068930" y="2834452"/>
                  </a:lnTo>
                  <a:cubicBezTo>
                    <a:pt x="2059431" y="2837012"/>
                    <a:pt x="2049929" y="2839424"/>
                    <a:pt x="2039845" y="2839198"/>
                  </a:cubicBezTo>
                  <a:lnTo>
                    <a:pt x="2020838" y="2795155"/>
                  </a:lnTo>
                  <a:lnTo>
                    <a:pt x="2022622" y="2813451"/>
                  </a:lnTo>
                  <a:lnTo>
                    <a:pt x="1983971" y="2823784"/>
                  </a:lnTo>
                  <a:lnTo>
                    <a:pt x="1983944" y="2844337"/>
                  </a:lnTo>
                  <a:lnTo>
                    <a:pt x="1983436" y="2844468"/>
                  </a:lnTo>
                  <a:lnTo>
                    <a:pt x="1986423" y="2901754"/>
                  </a:lnTo>
                  <a:lnTo>
                    <a:pt x="1982543" y="2902587"/>
                  </a:lnTo>
                  <a:lnTo>
                    <a:pt x="1960575" y="2850387"/>
                  </a:lnTo>
                  <a:lnTo>
                    <a:pt x="1955389" y="2851730"/>
                  </a:lnTo>
                  <a:lnTo>
                    <a:pt x="1953556" y="2851819"/>
                  </a:lnTo>
                  <a:lnTo>
                    <a:pt x="1957064" y="2893159"/>
                  </a:lnTo>
                  <a:lnTo>
                    <a:pt x="1941783" y="2852392"/>
                  </a:lnTo>
                  <a:cubicBezTo>
                    <a:pt x="1936612" y="2853859"/>
                    <a:pt x="1931322" y="2853900"/>
                    <a:pt x="1925948" y="2853161"/>
                  </a:cubicBezTo>
                  <a:lnTo>
                    <a:pt x="1921828" y="2839662"/>
                  </a:lnTo>
                  <a:lnTo>
                    <a:pt x="1910568" y="2841649"/>
                  </a:lnTo>
                  <a:lnTo>
                    <a:pt x="1908930" y="2860568"/>
                  </a:lnTo>
                  <a:cubicBezTo>
                    <a:pt x="1889637" y="2865460"/>
                    <a:pt x="1870101" y="2866744"/>
                    <a:pt x="1850560" y="2865411"/>
                  </a:cubicBezTo>
                  <a:lnTo>
                    <a:pt x="1846963" y="2848773"/>
                  </a:lnTo>
                  <a:lnTo>
                    <a:pt x="1846799" y="2850542"/>
                  </a:lnTo>
                  <a:lnTo>
                    <a:pt x="1794620" y="2853571"/>
                  </a:lnTo>
                  <a:lnTo>
                    <a:pt x="1793432" y="2859611"/>
                  </a:lnTo>
                  <a:lnTo>
                    <a:pt x="1783509" y="2859304"/>
                  </a:lnTo>
                  <a:lnTo>
                    <a:pt x="1778684" y="2918996"/>
                  </a:lnTo>
                  <a:lnTo>
                    <a:pt x="1770850" y="2919118"/>
                  </a:lnTo>
                  <a:lnTo>
                    <a:pt x="1766646" y="2895724"/>
                  </a:lnTo>
                  <a:lnTo>
                    <a:pt x="1762477" y="2919247"/>
                  </a:lnTo>
                  <a:lnTo>
                    <a:pt x="1757801" y="2919320"/>
                  </a:lnTo>
                  <a:lnTo>
                    <a:pt x="1747230" y="2859660"/>
                  </a:lnTo>
                  <a:lnTo>
                    <a:pt x="1728164" y="2861451"/>
                  </a:lnTo>
                  <a:cubicBezTo>
                    <a:pt x="1719040" y="2861349"/>
                    <a:pt x="1709955" y="2861109"/>
                    <a:pt x="1701047" y="2858282"/>
                  </a:cubicBezTo>
                  <a:lnTo>
                    <a:pt x="1701011" y="2857972"/>
                  </a:lnTo>
                  <a:cubicBezTo>
                    <a:pt x="1686954" y="2859152"/>
                    <a:pt x="1673212" y="2856771"/>
                    <a:pt x="1659698" y="2853118"/>
                  </a:cubicBezTo>
                  <a:lnTo>
                    <a:pt x="1659653" y="2850674"/>
                  </a:lnTo>
                  <a:lnTo>
                    <a:pt x="1640667" y="2850239"/>
                  </a:lnTo>
                  <a:lnTo>
                    <a:pt x="1622219" y="2845877"/>
                  </a:lnTo>
                  <a:lnTo>
                    <a:pt x="1608138" y="2903150"/>
                  </a:lnTo>
                  <a:lnTo>
                    <a:pt x="1592965" y="2900429"/>
                  </a:lnTo>
                  <a:lnTo>
                    <a:pt x="1592423" y="2834585"/>
                  </a:lnTo>
                  <a:lnTo>
                    <a:pt x="1583368" y="2832449"/>
                  </a:lnTo>
                  <a:lnTo>
                    <a:pt x="1578996" y="2844028"/>
                  </a:lnTo>
                  <a:lnTo>
                    <a:pt x="1563661" y="2840949"/>
                  </a:lnTo>
                  <a:lnTo>
                    <a:pt x="1542689" y="2890787"/>
                  </a:lnTo>
                  <a:lnTo>
                    <a:pt x="1534533" y="2888503"/>
                  </a:lnTo>
                  <a:lnTo>
                    <a:pt x="1537287" y="2835652"/>
                  </a:lnTo>
                  <a:cubicBezTo>
                    <a:pt x="1533154" y="2835943"/>
                    <a:pt x="1529465" y="2834701"/>
                    <a:pt x="1525810" y="2833348"/>
                  </a:cubicBezTo>
                  <a:lnTo>
                    <a:pt x="1526752" y="2820284"/>
                  </a:lnTo>
                  <a:lnTo>
                    <a:pt x="1496247" y="2810065"/>
                  </a:lnTo>
                  <a:lnTo>
                    <a:pt x="1493510" y="2815454"/>
                  </a:lnTo>
                  <a:lnTo>
                    <a:pt x="1469161" y="2807560"/>
                  </a:lnTo>
                  <a:lnTo>
                    <a:pt x="1445594" y="2863162"/>
                  </a:lnTo>
                  <a:lnTo>
                    <a:pt x="1427783" y="2856294"/>
                  </a:lnTo>
                  <a:lnTo>
                    <a:pt x="1440599" y="2773895"/>
                  </a:lnTo>
                  <a:cubicBezTo>
                    <a:pt x="1436377" y="2776837"/>
                    <a:pt x="1431627" y="2777853"/>
                    <a:pt x="1426804" y="2778662"/>
                  </a:cubicBezTo>
                  <a:lnTo>
                    <a:pt x="1423985" y="2773375"/>
                  </a:lnTo>
                  <a:lnTo>
                    <a:pt x="1421347" y="2777382"/>
                  </a:lnTo>
                  <a:lnTo>
                    <a:pt x="1419751" y="2776634"/>
                  </a:lnTo>
                  <a:lnTo>
                    <a:pt x="1410794" y="2791265"/>
                  </a:lnTo>
                  <a:lnTo>
                    <a:pt x="1410821" y="2791518"/>
                  </a:lnTo>
                  <a:lnTo>
                    <a:pt x="1410583" y="2791608"/>
                  </a:lnTo>
                  <a:lnTo>
                    <a:pt x="1409206" y="2793859"/>
                  </a:lnTo>
                  <a:lnTo>
                    <a:pt x="1407079" y="2792947"/>
                  </a:lnTo>
                  <a:lnTo>
                    <a:pt x="1383256" y="2802046"/>
                  </a:lnTo>
                  <a:cubicBezTo>
                    <a:pt x="1373758" y="2804606"/>
                    <a:pt x="1364255" y="2807018"/>
                    <a:pt x="1354171" y="2806792"/>
                  </a:cubicBezTo>
                  <a:lnTo>
                    <a:pt x="1352503" y="2802925"/>
                  </a:lnTo>
                  <a:lnTo>
                    <a:pt x="1339957" y="2820788"/>
                  </a:lnTo>
                  <a:lnTo>
                    <a:pt x="1327034" y="2814336"/>
                  </a:lnTo>
                  <a:lnTo>
                    <a:pt x="1336505" y="2781164"/>
                  </a:lnTo>
                  <a:lnTo>
                    <a:pt x="1298297" y="2791378"/>
                  </a:lnTo>
                  <a:lnTo>
                    <a:pt x="1298270" y="2811931"/>
                  </a:lnTo>
                  <a:lnTo>
                    <a:pt x="1297762" y="2812063"/>
                  </a:lnTo>
                  <a:lnTo>
                    <a:pt x="1300749" y="2869348"/>
                  </a:lnTo>
                  <a:lnTo>
                    <a:pt x="1296869" y="2870181"/>
                  </a:lnTo>
                  <a:lnTo>
                    <a:pt x="1274901" y="2817981"/>
                  </a:lnTo>
                  <a:lnTo>
                    <a:pt x="1269715" y="2819324"/>
                  </a:lnTo>
                  <a:lnTo>
                    <a:pt x="1267882" y="2819413"/>
                  </a:lnTo>
                  <a:lnTo>
                    <a:pt x="1271390" y="2860753"/>
                  </a:lnTo>
                  <a:lnTo>
                    <a:pt x="1256110" y="2819986"/>
                  </a:lnTo>
                  <a:cubicBezTo>
                    <a:pt x="1250938" y="2821453"/>
                    <a:pt x="1245648" y="2821494"/>
                    <a:pt x="1240275" y="2820755"/>
                  </a:cubicBezTo>
                  <a:lnTo>
                    <a:pt x="1236155" y="2807256"/>
                  </a:lnTo>
                  <a:lnTo>
                    <a:pt x="1224895" y="2809243"/>
                  </a:lnTo>
                  <a:lnTo>
                    <a:pt x="1223256" y="2828162"/>
                  </a:lnTo>
                  <a:cubicBezTo>
                    <a:pt x="1203963" y="2833054"/>
                    <a:pt x="1184427" y="2834338"/>
                    <a:pt x="1164887" y="2833005"/>
                  </a:cubicBezTo>
                  <a:lnTo>
                    <a:pt x="1161289" y="2816367"/>
                  </a:lnTo>
                  <a:lnTo>
                    <a:pt x="1161125" y="2818136"/>
                  </a:lnTo>
                  <a:lnTo>
                    <a:pt x="1108947" y="2821165"/>
                  </a:lnTo>
                  <a:lnTo>
                    <a:pt x="1107759" y="2827205"/>
                  </a:lnTo>
                  <a:lnTo>
                    <a:pt x="1097835" y="2826898"/>
                  </a:lnTo>
                  <a:lnTo>
                    <a:pt x="1093011" y="2886590"/>
                  </a:lnTo>
                  <a:lnTo>
                    <a:pt x="1085176" y="2886712"/>
                  </a:lnTo>
                  <a:lnTo>
                    <a:pt x="1080972" y="2863318"/>
                  </a:lnTo>
                  <a:lnTo>
                    <a:pt x="1076803" y="2886841"/>
                  </a:lnTo>
                  <a:lnTo>
                    <a:pt x="1072128" y="2886914"/>
                  </a:lnTo>
                  <a:lnTo>
                    <a:pt x="1061556" y="2827254"/>
                  </a:lnTo>
                  <a:lnTo>
                    <a:pt x="1042490" y="2829045"/>
                  </a:lnTo>
                  <a:cubicBezTo>
                    <a:pt x="1033366" y="2828943"/>
                    <a:pt x="1024281" y="2828703"/>
                    <a:pt x="1015373" y="2825876"/>
                  </a:cubicBezTo>
                  <a:lnTo>
                    <a:pt x="1015337" y="2825566"/>
                  </a:lnTo>
                  <a:cubicBezTo>
                    <a:pt x="1001281" y="2826746"/>
                    <a:pt x="987538" y="2824365"/>
                    <a:pt x="974024" y="2820712"/>
                  </a:cubicBezTo>
                  <a:lnTo>
                    <a:pt x="973979" y="2818268"/>
                  </a:lnTo>
                  <a:lnTo>
                    <a:pt x="954993" y="2817832"/>
                  </a:lnTo>
                  <a:lnTo>
                    <a:pt x="936546" y="2813471"/>
                  </a:lnTo>
                  <a:lnTo>
                    <a:pt x="922465" y="2870744"/>
                  </a:lnTo>
                  <a:lnTo>
                    <a:pt x="907292" y="2868023"/>
                  </a:lnTo>
                  <a:lnTo>
                    <a:pt x="906749" y="2802179"/>
                  </a:lnTo>
                  <a:lnTo>
                    <a:pt x="897694" y="2800043"/>
                  </a:lnTo>
                  <a:lnTo>
                    <a:pt x="893323" y="2811622"/>
                  </a:lnTo>
                  <a:lnTo>
                    <a:pt x="877987" y="2808542"/>
                  </a:lnTo>
                  <a:lnTo>
                    <a:pt x="857015" y="2858381"/>
                  </a:lnTo>
                  <a:lnTo>
                    <a:pt x="848859" y="2856097"/>
                  </a:lnTo>
                  <a:lnTo>
                    <a:pt x="851613" y="2803246"/>
                  </a:lnTo>
                  <a:cubicBezTo>
                    <a:pt x="847480" y="2803537"/>
                    <a:pt x="843792" y="2802295"/>
                    <a:pt x="840137" y="2800942"/>
                  </a:cubicBezTo>
                  <a:lnTo>
                    <a:pt x="841078" y="2787878"/>
                  </a:lnTo>
                  <a:lnTo>
                    <a:pt x="810573" y="2777659"/>
                  </a:lnTo>
                  <a:lnTo>
                    <a:pt x="807836" y="2783048"/>
                  </a:lnTo>
                  <a:lnTo>
                    <a:pt x="783487" y="2775154"/>
                  </a:lnTo>
                  <a:lnTo>
                    <a:pt x="759920" y="2830757"/>
                  </a:lnTo>
                  <a:lnTo>
                    <a:pt x="742109" y="2823888"/>
                  </a:lnTo>
                  <a:lnTo>
                    <a:pt x="760169" y="2707775"/>
                  </a:lnTo>
                  <a:lnTo>
                    <a:pt x="735673" y="2744976"/>
                  </a:lnTo>
                  <a:lnTo>
                    <a:pt x="734078" y="2744228"/>
                  </a:lnTo>
                  <a:lnTo>
                    <a:pt x="723532" y="2761453"/>
                  </a:lnTo>
                  <a:lnTo>
                    <a:pt x="684845" y="2744868"/>
                  </a:lnTo>
                  <a:lnTo>
                    <a:pt x="654283" y="2788382"/>
                  </a:lnTo>
                  <a:lnTo>
                    <a:pt x="641361" y="2781930"/>
                  </a:lnTo>
                  <a:lnTo>
                    <a:pt x="661733" y="2710571"/>
                  </a:lnTo>
                  <a:lnTo>
                    <a:pt x="650654" y="2704074"/>
                  </a:lnTo>
                  <a:lnTo>
                    <a:pt x="643554" y="2713227"/>
                  </a:lnTo>
                  <a:lnTo>
                    <a:pt x="639670" y="2711011"/>
                  </a:lnTo>
                  <a:lnTo>
                    <a:pt x="605967" y="2764259"/>
                  </a:lnTo>
                  <a:lnTo>
                    <a:pt x="588499" y="2755537"/>
                  </a:lnTo>
                  <a:lnTo>
                    <a:pt x="608694" y="2693339"/>
                  </a:lnTo>
                  <a:cubicBezTo>
                    <a:pt x="603763" y="2692017"/>
                    <a:pt x="599819" y="2689122"/>
                    <a:pt x="595968" y="2686080"/>
                  </a:cubicBezTo>
                  <a:lnTo>
                    <a:pt x="622771" y="2616327"/>
                  </a:lnTo>
                  <a:lnTo>
                    <a:pt x="567035" y="2677387"/>
                  </a:lnTo>
                  <a:cubicBezTo>
                    <a:pt x="550547" y="2669310"/>
                    <a:pt x="535761" y="2658584"/>
                    <a:pt x="522496" y="2645775"/>
                  </a:cubicBezTo>
                  <a:lnTo>
                    <a:pt x="525396" y="2639723"/>
                  </a:lnTo>
                  <a:lnTo>
                    <a:pt x="477098" y="2685246"/>
                  </a:lnTo>
                  <a:lnTo>
                    <a:pt x="460295" y="2672351"/>
                  </a:lnTo>
                  <a:lnTo>
                    <a:pt x="460850" y="2671329"/>
                  </a:lnTo>
                  <a:lnTo>
                    <a:pt x="460078" y="2672184"/>
                  </a:lnTo>
                  <a:lnTo>
                    <a:pt x="446660" y="2661887"/>
                  </a:lnTo>
                  <a:lnTo>
                    <a:pt x="480089" y="2596861"/>
                  </a:lnTo>
                  <a:cubicBezTo>
                    <a:pt x="470201" y="2591278"/>
                    <a:pt x="462277" y="2583235"/>
                    <a:pt x="455005" y="2574480"/>
                  </a:cubicBezTo>
                  <a:lnTo>
                    <a:pt x="490035" y="2518138"/>
                  </a:lnTo>
                  <a:lnTo>
                    <a:pt x="429795" y="2562741"/>
                  </a:lnTo>
                  <a:cubicBezTo>
                    <a:pt x="415396" y="2551236"/>
                    <a:pt x="402938" y="2537668"/>
                    <a:pt x="392532" y="2522154"/>
                  </a:cubicBezTo>
                  <a:lnTo>
                    <a:pt x="398774" y="2513700"/>
                  </a:lnTo>
                  <a:lnTo>
                    <a:pt x="329916" y="2557310"/>
                  </a:lnTo>
                  <a:lnTo>
                    <a:pt x="311777" y="2536654"/>
                  </a:lnTo>
                  <a:lnTo>
                    <a:pt x="365716" y="2473436"/>
                  </a:lnTo>
                  <a:cubicBezTo>
                    <a:pt x="354487" y="2462796"/>
                    <a:pt x="345604" y="2450051"/>
                    <a:pt x="338293" y="2436122"/>
                  </a:cubicBezTo>
                  <a:lnTo>
                    <a:pt x="345137" y="2428737"/>
                  </a:lnTo>
                  <a:cubicBezTo>
                    <a:pt x="342691" y="2426832"/>
                    <a:pt x="341315" y="2424287"/>
                    <a:pt x="339999" y="2421696"/>
                  </a:cubicBezTo>
                  <a:lnTo>
                    <a:pt x="358280" y="2402470"/>
                  </a:lnTo>
                  <a:lnTo>
                    <a:pt x="316971" y="2421925"/>
                  </a:lnTo>
                  <a:lnTo>
                    <a:pt x="292247" y="2380281"/>
                  </a:lnTo>
                  <a:lnTo>
                    <a:pt x="214545" y="2411598"/>
                  </a:lnTo>
                  <a:cubicBezTo>
                    <a:pt x="208312" y="2402706"/>
                    <a:pt x="202521" y="2393507"/>
                    <a:pt x="197693" y="2383700"/>
                  </a:cubicBezTo>
                  <a:lnTo>
                    <a:pt x="272308" y="2324939"/>
                  </a:lnTo>
                  <a:cubicBezTo>
                    <a:pt x="262523" y="2310089"/>
                    <a:pt x="255084" y="2293892"/>
                    <a:pt x="250158" y="2276461"/>
                  </a:cubicBezTo>
                  <a:lnTo>
                    <a:pt x="253567" y="2273977"/>
                  </a:lnTo>
                  <a:lnTo>
                    <a:pt x="245746" y="2257111"/>
                  </a:lnTo>
                  <a:lnTo>
                    <a:pt x="233053" y="2260208"/>
                  </a:lnTo>
                  <a:lnTo>
                    <a:pt x="223974" y="2234052"/>
                  </a:lnTo>
                  <a:lnTo>
                    <a:pt x="131387" y="2253675"/>
                  </a:lnTo>
                  <a:lnTo>
                    <a:pt x="116783" y="2220632"/>
                  </a:lnTo>
                  <a:lnTo>
                    <a:pt x="158114" y="2199084"/>
                  </a:lnTo>
                  <a:lnTo>
                    <a:pt x="135613" y="2204600"/>
                  </a:lnTo>
                  <a:lnTo>
                    <a:pt x="203525" y="2161621"/>
                  </a:lnTo>
                  <a:cubicBezTo>
                    <a:pt x="199471" y="2155452"/>
                    <a:pt x="197841" y="2148349"/>
                    <a:pt x="196653" y="2141086"/>
                  </a:cubicBezTo>
                  <a:lnTo>
                    <a:pt x="202452" y="2137885"/>
                  </a:lnTo>
                  <a:lnTo>
                    <a:pt x="200236" y="2128340"/>
                  </a:lnTo>
                  <a:lnTo>
                    <a:pt x="197586" y="2128634"/>
                  </a:lnTo>
                  <a:lnTo>
                    <a:pt x="187186" y="2100735"/>
                  </a:lnTo>
                  <a:lnTo>
                    <a:pt x="184499" y="2083859"/>
                  </a:lnTo>
                  <a:lnTo>
                    <a:pt x="77106" y="2088012"/>
                  </a:lnTo>
                  <a:lnTo>
                    <a:pt x="69326" y="2051225"/>
                  </a:lnTo>
                  <a:lnTo>
                    <a:pt x="200722" y="2010179"/>
                  </a:lnTo>
                  <a:lnTo>
                    <a:pt x="163738" y="2010056"/>
                  </a:lnTo>
                  <a:lnTo>
                    <a:pt x="159316" y="1992453"/>
                  </a:lnTo>
                  <a:lnTo>
                    <a:pt x="107761" y="1993010"/>
                  </a:lnTo>
                  <a:lnTo>
                    <a:pt x="156129" y="1974865"/>
                  </a:lnTo>
                  <a:lnTo>
                    <a:pt x="154961" y="1950946"/>
                  </a:lnTo>
                  <a:lnTo>
                    <a:pt x="173093" y="1945233"/>
                  </a:lnTo>
                  <a:lnTo>
                    <a:pt x="172893" y="1939805"/>
                  </a:lnTo>
                  <a:lnTo>
                    <a:pt x="161387" y="1938784"/>
                  </a:lnTo>
                  <a:lnTo>
                    <a:pt x="160744" y="1930863"/>
                  </a:lnTo>
                  <a:lnTo>
                    <a:pt x="57379" y="1917268"/>
                  </a:lnTo>
                  <a:cubicBezTo>
                    <a:pt x="59042" y="1904899"/>
                    <a:pt x="58563" y="1891978"/>
                    <a:pt x="54829" y="1879221"/>
                  </a:cubicBezTo>
                  <a:lnTo>
                    <a:pt x="163944" y="1864869"/>
                  </a:lnTo>
                  <a:cubicBezTo>
                    <a:pt x="163725" y="1857479"/>
                    <a:pt x="164475" y="1850151"/>
                    <a:pt x="166706" y="1842903"/>
                  </a:cubicBezTo>
                  <a:lnTo>
                    <a:pt x="232313" y="1833211"/>
                  </a:lnTo>
                  <a:lnTo>
                    <a:pt x="148362" y="1815911"/>
                  </a:lnTo>
                  <a:lnTo>
                    <a:pt x="149294" y="1782384"/>
                  </a:lnTo>
                  <a:lnTo>
                    <a:pt x="115716" y="1774567"/>
                  </a:lnTo>
                  <a:lnTo>
                    <a:pt x="149349" y="1769926"/>
                  </a:lnTo>
                  <a:lnTo>
                    <a:pt x="56538" y="1740934"/>
                  </a:lnTo>
                  <a:lnTo>
                    <a:pt x="59891" y="1707474"/>
                  </a:lnTo>
                  <a:lnTo>
                    <a:pt x="165871" y="1711573"/>
                  </a:lnTo>
                  <a:cubicBezTo>
                    <a:pt x="164884" y="1702930"/>
                    <a:pt x="166589" y="1694683"/>
                    <a:pt x="168744" y="1686519"/>
                  </a:cubicBezTo>
                  <a:lnTo>
                    <a:pt x="188629" y="1686133"/>
                  </a:lnTo>
                  <a:cubicBezTo>
                    <a:pt x="188444" y="1676744"/>
                    <a:pt x="190980" y="1667966"/>
                    <a:pt x="194048" y="1659342"/>
                  </a:cubicBezTo>
                  <a:lnTo>
                    <a:pt x="266709" y="1663565"/>
                  </a:lnTo>
                  <a:lnTo>
                    <a:pt x="169979" y="1622395"/>
                  </a:lnTo>
                  <a:lnTo>
                    <a:pt x="173839" y="1605268"/>
                  </a:lnTo>
                  <a:lnTo>
                    <a:pt x="92905" y="1563071"/>
                  </a:lnTo>
                  <a:lnTo>
                    <a:pt x="101207" y="1536083"/>
                  </a:lnTo>
                  <a:lnTo>
                    <a:pt x="203881" y="1557842"/>
                  </a:lnTo>
                  <a:lnTo>
                    <a:pt x="199939" y="1555764"/>
                  </a:lnTo>
                  <a:cubicBezTo>
                    <a:pt x="203165" y="1536021"/>
                    <a:pt x="209501" y="1517276"/>
                    <a:pt x="218333" y="1499500"/>
                  </a:cubicBezTo>
                  <a:lnTo>
                    <a:pt x="247243" y="1504740"/>
                  </a:lnTo>
                  <a:cubicBezTo>
                    <a:pt x="248495" y="1497164"/>
                    <a:pt x="251909" y="1490592"/>
                    <a:pt x="255641" y="1484182"/>
                  </a:cubicBezTo>
                  <a:lnTo>
                    <a:pt x="306078" y="1497807"/>
                  </a:lnTo>
                  <a:lnTo>
                    <a:pt x="232178" y="1439610"/>
                  </a:lnTo>
                  <a:lnTo>
                    <a:pt x="228312" y="1436961"/>
                  </a:lnTo>
                  <a:lnTo>
                    <a:pt x="228443" y="1436666"/>
                  </a:lnTo>
                  <a:lnTo>
                    <a:pt x="163827" y="1385780"/>
                  </a:lnTo>
                  <a:lnTo>
                    <a:pt x="173370" y="1367959"/>
                  </a:lnTo>
                  <a:lnTo>
                    <a:pt x="246165" y="1397299"/>
                  </a:lnTo>
                  <a:cubicBezTo>
                    <a:pt x="247163" y="1391801"/>
                    <a:pt x="249854" y="1387230"/>
                    <a:pt x="252715" y="1382748"/>
                  </a:cubicBezTo>
                  <a:lnTo>
                    <a:pt x="286461" y="1392979"/>
                  </a:lnTo>
                  <a:lnTo>
                    <a:pt x="236476" y="1350630"/>
                  </a:lnTo>
                  <a:lnTo>
                    <a:pt x="280083" y="1366014"/>
                  </a:lnTo>
                  <a:cubicBezTo>
                    <a:pt x="285247" y="1351306"/>
                    <a:pt x="293363" y="1338140"/>
                    <a:pt x="303017" y="1325940"/>
                  </a:cubicBezTo>
                  <a:lnTo>
                    <a:pt x="338596" y="1340055"/>
                  </a:lnTo>
                  <a:cubicBezTo>
                    <a:pt x="340838" y="1333944"/>
                    <a:pt x="344771" y="1329104"/>
                    <a:pt x="348915" y="1324436"/>
                  </a:cubicBezTo>
                  <a:lnTo>
                    <a:pt x="381116" y="1340766"/>
                  </a:lnTo>
                  <a:lnTo>
                    <a:pt x="273241" y="1214335"/>
                  </a:lnTo>
                  <a:lnTo>
                    <a:pt x="279349" y="1206815"/>
                  </a:lnTo>
                  <a:lnTo>
                    <a:pt x="337647" y="1243738"/>
                  </a:lnTo>
                  <a:cubicBezTo>
                    <a:pt x="341850" y="1234021"/>
                    <a:pt x="348502" y="1226107"/>
                    <a:pt x="355787" y="1218702"/>
                  </a:cubicBezTo>
                  <a:lnTo>
                    <a:pt x="403140" y="1244146"/>
                  </a:lnTo>
                  <a:lnTo>
                    <a:pt x="380272" y="1216546"/>
                  </a:lnTo>
                  <a:lnTo>
                    <a:pt x="383583" y="1212808"/>
                  </a:lnTo>
                  <a:lnTo>
                    <a:pt x="344640" y="1161431"/>
                  </a:lnTo>
                  <a:lnTo>
                    <a:pt x="398173" y="1196322"/>
                  </a:lnTo>
                  <a:cubicBezTo>
                    <a:pt x="403448" y="1186775"/>
                    <a:pt x="411042" y="1179261"/>
                    <a:pt x="419341" y="1172405"/>
                  </a:cubicBezTo>
                  <a:lnTo>
                    <a:pt x="447634" y="1190757"/>
                  </a:lnTo>
                  <a:cubicBezTo>
                    <a:pt x="448681" y="1187125"/>
                    <a:pt x="447923" y="1183753"/>
                    <a:pt x="446940" y="1180393"/>
                  </a:cubicBezTo>
                  <a:lnTo>
                    <a:pt x="482201" y="1175755"/>
                  </a:lnTo>
                  <a:lnTo>
                    <a:pt x="444499" y="1118028"/>
                  </a:lnTo>
                  <a:lnTo>
                    <a:pt x="452972" y="1110316"/>
                  </a:lnTo>
                  <a:lnTo>
                    <a:pt x="428338" y="1064948"/>
                  </a:lnTo>
                  <a:lnTo>
                    <a:pt x="464928" y="1099436"/>
                  </a:lnTo>
                  <a:cubicBezTo>
                    <a:pt x="471083" y="1090636"/>
                    <a:pt x="479311" y="1084116"/>
                    <a:pt x="488146" y="1078306"/>
                  </a:cubicBezTo>
                  <a:lnTo>
                    <a:pt x="536719" y="1118428"/>
                  </a:lnTo>
                  <a:lnTo>
                    <a:pt x="515884" y="1079967"/>
                  </a:lnTo>
                  <a:lnTo>
                    <a:pt x="518186" y="1078247"/>
                  </a:lnTo>
                  <a:lnTo>
                    <a:pt x="518134" y="1078138"/>
                  </a:lnTo>
                  <a:lnTo>
                    <a:pt x="507827" y="1075738"/>
                  </a:lnTo>
                  <a:lnTo>
                    <a:pt x="516420" y="1074553"/>
                  </a:lnTo>
                  <a:lnTo>
                    <a:pt x="510084" y="1061296"/>
                  </a:lnTo>
                  <a:lnTo>
                    <a:pt x="448649" y="1042105"/>
                  </a:lnTo>
                  <a:lnTo>
                    <a:pt x="452001" y="1008645"/>
                  </a:lnTo>
                  <a:lnTo>
                    <a:pt x="485538" y="1009942"/>
                  </a:lnTo>
                  <a:lnTo>
                    <a:pt x="484866" y="1008538"/>
                  </a:lnTo>
                  <a:lnTo>
                    <a:pt x="488129" y="1006295"/>
                  </a:lnTo>
                  <a:lnTo>
                    <a:pt x="491871" y="1010187"/>
                  </a:lnTo>
                  <a:lnTo>
                    <a:pt x="557982" y="1012745"/>
                  </a:lnTo>
                  <a:cubicBezTo>
                    <a:pt x="556995" y="1004102"/>
                    <a:pt x="558700" y="995854"/>
                    <a:pt x="560855" y="987690"/>
                  </a:cubicBezTo>
                  <a:lnTo>
                    <a:pt x="580739" y="987305"/>
                  </a:lnTo>
                  <a:cubicBezTo>
                    <a:pt x="580555" y="977916"/>
                    <a:pt x="583091" y="969137"/>
                    <a:pt x="586159" y="960513"/>
                  </a:cubicBezTo>
                  <a:lnTo>
                    <a:pt x="658820" y="964736"/>
                  </a:lnTo>
                  <a:lnTo>
                    <a:pt x="562090" y="923566"/>
                  </a:lnTo>
                  <a:lnTo>
                    <a:pt x="565950" y="906440"/>
                  </a:lnTo>
                  <a:lnTo>
                    <a:pt x="485016" y="864243"/>
                  </a:lnTo>
                  <a:lnTo>
                    <a:pt x="493318" y="837254"/>
                  </a:lnTo>
                  <a:lnTo>
                    <a:pt x="595992" y="859014"/>
                  </a:lnTo>
                  <a:lnTo>
                    <a:pt x="592049" y="856935"/>
                  </a:lnTo>
                  <a:cubicBezTo>
                    <a:pt x="595276" y="837192"/>
                    <a:pt x="601612" y="818448"/>
                    <a:pt x="610444" y="800672"/>
                  </a:cubicBezTo>
                  <a:lnTo>
                    <a:pt x="639354" y="805911"/>
                  </a:lnTo>
                  <a:cubicBezTo>
                    <a:pt x="640605" y="798336"/>
                    <a:pt x="644020" y="791764"/>
                    <a:pt x="647752" y="785354"/>
                  </a:cubicBezTo>
                  <a:lnTo>
                    <a:pt x="698188" y="798979"/>
                  </a:lnTo>
                  <a:lnTo>
                    <a:pt x="624289" y="740781"/>
                  </a:lnTo>
                  <a:lnTo>
                    <a:pt x="620423" y="738133"/>
                  </a:lnTo>
                  <a:lnTo>
                    <a:pt x="620553" y="737838"/>
                  </a:lnTo>
                  <a:lnTo>
                    <a:pt x="555937" y="686951"/>
                  </a:lnTo>
                  <a:lnTo>
                    <a:pt x="565481" y="669130"/>
                  </a:lnTo>
                  <a:lnTo>
                    <a:pt x="638275" y="698470"/>
                  </a:lnTo>
                  <a:cubicBezTo>
                    <a:pt x="639274" y="692972"/>
                    <a:pt x="641964" y="688402"/>
                    <a:pt x="644826" y="683920"/>
                  </a:cubicBezTo>
                  <a:lnTo>
                    <a:pt x="678572" y="694150"/>
                  </a:lnTo>
                  <a:lnTo>
                    <a:pt x="628587" y="651802"/>
                  </a:lnTo>
                  <a:lnTo>
                    <a:pt x="672194" y="667186"/>
                  </a:lnTo>
                  <a:cubicBezTo>
                    <a:pt x="677358" y="652477"/>
                    <a:pt x="685473" y="639311"/>
                    <a:pt x="695128" y="627112"/>
                  </a:cubicBezTo>
                  <a:lnTo>
                    <a:pt x="730706" y="641227"/>
                  </a:lnTo>
                  <a:cubicBezTo>
                    <a:pt x="732949" y="635116"/>
                    <a:pt x="736882" y="630276"/>
                    <a:pt x="741026" y="625607"/>
                  </a:cubicBezTo>
                  <a:lnTo>
                    <a:pt x="773227" y="641938"/>
                  </a:lnTo>
                  <a:lnTo>
                    <a:pt x="665352" y="515507"/>
                  </a:lnTo>
                  <a:lnTo>
                    <a:pt x="671460" y="507987"/>
                  </a:lnTo>
                  <a:lnTo>
                    <a:pt x="729757" y="544910"/>
                  </a:lnTo>
                  <a:cubicBezTo>
                    <a:pt x="733961" y="535193"/>
                    <a:pt x="740613" y="527278"/>
                    <a:pt x="747898" y="519873"/>
                  </a:cubicBezTo>
                  <a:lnTo>
                    <a:pt x="795251" y="545318"/>
                  </a:lnTo>
                  <a:lnTo>
                    <a:pt x="772383" y="517718"/>
                  </a:lnTo>
                  <a:lnTo>
                    <a:pt x="775694" y="513979"/>
                  </a:lnTo>
                  <a:lnTo>
                    <a:pt x="736750" y="462603"/>
                  </a:lnTo>
                  <a:lnTo>
                    <a:pt x="790283" y="497493"/>
                  </a:lnTo>
                  <a:cubicBezTo>
                    <a:pt x="795559" y="487946"/>
                    <a:pt x="803153" y="480433"/>
                    <a:pt x="811452" y="473576"/>
                  </a:cubicBezTo>
                  <a:lnTo>
                    <a:pt x="850497" y="498903"/>
                  </a:lnTo>
                  <a:cubicBezTo>
                    <a:pt x="853413" y="494032"/>
                    <a:pt x="857616" y="490622"/>
                    <a:pt x="861972" y="487390"/>
                  </a:cubicBezTo>
                  <a:lnTo>
                    <a:pt x="901966" y="519268"/>
                  </a:lnTo>
                  <a:lnTo>
                    <a:pt x="836609" y="419199"/>
                  </a:lnTo>
                  <a:lnTo>
                    <a:pt x="845083" y="411488"/>
                  </a:lnTo>
                  <a:lnTo>
                    <a:pt x="820449" y="366119"/>
                  </a:lnTo>
                  <a:lnTo>
                    <a:pt x="857039" y="400607"/>
                  </a:lnTo>
                  <a:cubicBezTo>
                    <a:pt x="863194" y="391808"/>
                    <a:pt x="871421" y="385288"/>
                    <a:pt x="880257" y="379477"/>
                  </a:cubicBezTo>
                  <a:lnTo>
                    <a:pt x="928830" y="419600"/>
                  </a:lnTo>
                  <a:lnTo>
                    <a:pt x="907994" y="381139"/>
                  </a:lnTo>
                  <a:lnTo>
                    <a:pt x="910297" y="379418"/>
                  </a:lnTo>
                  <a:lnTo>
                    <a:pt x="876977" y="309709"/>
                  </a:lnTo>
                  <a:lnTo>
                    <a:pt x="880240" y="307467"/>
                  </a:lnTo>
                  <a:lnTo>
                    <a:pt x="933052" y="362404"/>
                  </a:lnTo>
                  <a:cubicBezTo>
                    <a:pt x="939081" y="355127"/>
                    <a:pt x="946848" y="350223"/>
                    <a:pt x="955071" y="345940"/>
                  </a:cubicBezTo>
                  <a:lnTo>
                    <a:pt x="993872" y="383740"/>
                  </a:lnTo>
                  <a:cubicBezTo>
                    <a:pt x="997211" y="379992"/>
                    <a:pt x="1001452" y="377842"/>
                    <a:pt x="1005797" y="375867"/>
                  </a:cubicBezTo>
                  <a:lnTo>
                    <a:pt x="1029093" y="403682"/>
                  </a:lnTo>
                  <a:lnTo>
                    <a:pt x="986311" y="297976"/>
                  </a:lnTo>
                  <a:lnTo>
                    <a:pt x="1022420" y="276687"/>
                  </a:lnTo>
                  <a:lnTo>
                    <a:pt x="1021517" y="273525"/>
                  </a:lnTo>
                  <a:lnTo>
                    <a:pt x="1023350" y="276137"/>
                  </a:lnTo>
                  <a:cubicBezTo>
                    <a:pt x="1027229" y="272152"/>
                    <a:pt x="1032026" y="270026"/>
                    <a:pt x="1036951" y="268118"/>
                  </a:cubicBezTo>
                  <a:lnTo>
                    <a:pt x="1063821" y="301051"/>
                  </a:lnTo>
                  <a:lnTo>
                    <a:pt x="1039742" y="210110"/>
                  </a:lnTo>
                  <a:cubicBezTo>
                    <a:pt x="1043718" y="208051"/>
                    <a:pt x="1047749" y="206093"/>
                    <a:pt x="1052016" y="204617"/>
                  </a:cubicBezTo>
                  <a:lnTo>
                    <a:pt x="1088879" y="264222"/>
                  </a:lnTo>
                  <a:cubicBezTo>
                    <a:pt x="1098246" y="256866"/>
                    <a:pt x="1109114" y="252443"/>
                    <a:pt x="1120536" y="249180"/>
                  </a:cubicBezTo>
                  <a:lnTo>
                    <a:pt x="1155454" y="299944"/>
                  </a:lnTo>
                  <a:cubicBezTo>
                    <a:pt x="1158977" y="297254"/>
                    <a:pt x="1163001" y="296213"/>
                    <a:pt x="1167080" y="295333"/>
                  </a:cubicBezTo>
                  <a:lnTo>
                    <a:pt x="1176611" y="312772"/>
                  </a:lnTo>
                  <a:lnTo>
                    <a:pt x="1156555" y="209317"/>
                  </a:lnTo>
                  <a:lnTo>
                    <a:pt x="1210194" y="190781"/>
                  </a:lnTo>
                  <a:lnTo>
                    <a:pt x="1206343" y="145382"/>
                  </a:lnTo>
                  <a:close/>
                  <a:moveTo>
                    <a:pt x="1563501" y="0"/>
                  </a:moveTo>
                  <a:lnTo>
                    <a:pt x="1563545" y="5307"/>
                  </a:lnTo>
                  <a:lnTo>
                    <a:pt x="1562191" y="5327"/>
                  </a:lnTo>
                  <a:close/>
                  <a:moveTo>
                    <a:pt x="1380732" y="13634"/>
                  </a:moveTo>
                  <a:lnTo>
                    <a:pt x="1381029" y="15285"/>
                  </a:lnTo>
                  <a:lnTo>
                    <a:pt x="1380595" y="15334"/>
                  </a:lnTo>
                  <a:close/>
                </a:path>
              </a:pathLst>
            </a:custGeom>
            <a:solidFill>
              <a:srgbClr val="FFC000">
                <a:alpha val="52000"/>
              </a:srgbClr>
            </a:soli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三十二角星 75"/>
            <p:cNvSpPr/>
            <p:nvPr/>
          </p:nvSpPr>
          <p:spPr>
            <a:xfrm rot="895006">
              <a:off x="4697256" y="1733466"/>
              <a:ext cx="2713083" cy="2596658"/>
            </a:xfrm>
            <a:custGeom>
              <a:avLst/>
              <a:gdLst/>
              <a:ahLst/>
              <a:cxnLst/>
              <a:rect l="l" t="t" r="r" b="b"/>
              <a:pathLst>
                <a:path w="3050213" h="2919320">
                  <a:moveTo>
                    <a:pt x="1335165" y="2762749"/>
                  </a:moveTo>
                  <a:lnTo>
                    <a:pt x="1336844" y="2779976"/>
                  </a:lnTo>
                  <a:lnTo>
                    <a:pt x="1339135" y="2771951"/>
                  </a:lnTo>
                  <a:close/>
                  <a:moveTo>
                    <a:pt x="252198" y="2606480"/>
                  </a:moveTo>
                  <a:lnTo>
                    <a:pt x="252228" y="2606514"/>
                  </a:lnTo>
                  <a:lnTo>
                    <a:pt x="252103" y="2606593"/>
                  </a:lnTo>
                  <a:close/>
                  <a:moveTo>
                    <a:pt x="125538" y="2440525"/>
                  </a:moveTo>
                  <a:lnTo>
                    <a:pt x="128760" y="2446174"/>
                  </a:lnTo>
                  <a:lnTo>
                    <a:pt x="107470" y="2454754"/>
                  </a:lnTo>
                  <a:close/>
                  <a:moveTo>
                    <a:pt x="0" y="1514633"/>
                  </a:moveTo>
                  <a:lnTo>
                    <a:pt x="12001" y="1517176"/>
                  </a:lnTo>
                  <a:lnTo>
                    <a:pt x="11020" y="1520378"/>
                  </a:lnTo>
                  <a:close/>
                  <a:moveTo>
                    <a:pt x="392111" y="815805"/>
                  </a:moveTo>
                  <a:lnTo>
                    <a:pt x="404112" y="818348"/>
                  </a:lnTo>
                  <a:lnTo>
                    <a:pt x="403131" y="821550"/>
                  </a:lnTo>
                  <a:close/>
                  <a:moveTo>
                    <a:pt x="2029470" y="108065"/>
                  </a:moveTo>
                  <a:lnTo>
                    <a:pt x="2029513" y="113373"/>
                  </a:lnTo>
                  <a:lnTo>
                    <a:pt x="2028160" y="113393"/>
                  </a:lnTo>
                  <a:close/>
                  <a:moveTo>
                    <a:pt x="1846700" y="121699"/>
                  </a:moveTo>
                  <a:lnTo>
                    <a:pt x="1846997" y="123350"/>
                  </a:lnTo>
                  <a:lnTo>
                    <a:pt x="1846563" y="123399"/>
                  </a:lnTo>
                  <a:close/>
                  <a:moveTo>
                    <a:pt x="1225962" y="139111"/>
                  </a:moveTo>
                  <a:lnTo>
                    <a:pt x="1248848" y="200174"/>
                  </a:lnTo>
                  <a:lnTo>
                    <a:pt x="1272166" y="191266"/>
                  </a:lnTo>
                  <a:cubicBezTo>
                    <a:pt x="1281666" y="188705"/>
                    <a:pt x="1291171" y="186295"/>
                    <a:pt x="1301252" y="186519"/>
                  </a:cubicBezTo>
                  <a:lnTo>
                    <a:pt x="1329017" y="250853"/>
                  </a:lnTo>
                  <a:cubicBezTo>
                    <a:pt x="1332480" y="249133"/>
                    <a:pt x="1336071" y="248987"/>
                    <a:pt x="1339683" y="248971"/>
                  </a:cubicBezTo>
                  <a:lnTo>
                    <a:pt x="1340429" y="251330"/>
                  </a:lnTo>
                  <a:lnTo>
                    <a:pt x="1340545" y="156882"/>
                  </a:lnTo>
                  <a:lnTo>
                    <a:pt x="1369100" y="149491"/>
                  </a:lnTo>
                  <a:lnTo>
                    <a:pt x="1369753" y="149459"/>
                  </a:lnTo>
                  <a:lnTo>
                    <a:pt x="1373138" y="107577"/>
                  </a:lnTo>
                  <a:lnTo>
                    <a:pt x="1397129" y="104851"/>
                  </a:lnTo>
                  <a:lnTo>
                    <a:pt x="1414002" y="198706"/>
                  </a:lnTo>
                  <a:lnTo>
                    <a:pt x="1425058" y="234922"/>
                  </a:lnTo>
                  <a:lnTo>
                    <a:pt x="1426132" y="234860"/>
                  </a:lnTo>
                  <a:lnTo>
                    <a:pt x="1432170" y="165150"/>
                  </a:lnTo>
                  <a:cubicBezTo>
                    <a:pt x="1451462" y="160257"/>
                    <a:pt x="1470997" y="158971"/>
                    <a:pt x="1490538" y="160309"/>
                  </a:cubicBezTo>
                  <a:lnTo>
                    <a:pt x="1506240" y="232904"/>
                  </a:lnTo>
                  <a:lnTo>
                    <a:pt x="1539782" y="96476"/>
                  </a:lnTo>
                  <a:lnTo>
                    <a:pt x="1564293" y="96096"/>
                  </a:lnTo>
                  <a:lnTo>
                    <a:pt x="1564677" y="142650"/>
                  </a:lnTo>
                  <a:cubicBezTo>
                    <a:pt x="1573126" y="140857"/>
                    <a:pt x="1581404" y="141901"/>
                    <a:pt x="1589634" y="143423"/>
                  </a:cubicBezTo>
                  <a:lnTo>
                    <a:pt x="1599318" y="236760"/>
                  </a:lnTo>
                  <a:lnTo>
                    <a:pt x="1602781" y="236839"/>
                  </a:lnTo>
                  <a:lnTo>
                    <a:pt x="1623263" y="165770"/>
                  </a:lnTo>
                  <a:lnTo>
                    <a:pt x="1680494" y="172494"/>
                  </a:lnTo>
                  <a:lnTo>
                    <a:pt x="1706542" y="111040"/>
                  </a:lnTo>
                  <a:lnTo>
                    <a:pt x="1727892" y="114868"/>
                  </a:lnTo>
                  <a:lnTo>
                    <a:pt x="1719760" y="167143"/>
                  </a:lnTo>
                  <a:lnTo>
                    <a:pt x="1721032" y="164032"/>
                  </a:lnTo>
                  <a:cubicBezTo>
                    <a:pt x="1740829" y="165378"/>
                    <a:pt x="1759828" y="170217"/>
                    <a:pt x="1778104" y="177500"/>
                  </a:cubicBezTo>
                  <a:lnTo>
                    <a:pt x="1769131" y="277720"/>
                  </a:lnTo>
                  <a:lnTo>
                    <a:pt x="1772220" y="278721"/>
                  </a:lnTo>
                  <a:lnTo>
                    <a:pt x="1810579" y="204174"/>
                  </a:lnTo>
                  <a:lnTo>
                    <a:pt x="1835884" y="212649"/>
                  </a:lnTo>
                  <a:lnTo>
                    <a:pt x="1874470" y="151684"/>
                  </a:lnTo>
                  <a:lnTo>
                    <a:pt x="1888560" y="157116"/>
                  </a:lnTo>
                  <a:lnTo>
                    <a:pt x="1865715" y="227477"/>
                  </a:lnTo>
                  <a:lnTo>
                    <a:pt x="1873228" y="269269"/>
                  </a:lnTo>
                  <a:lnTo>
                    <a:pt x="1903142" y="223842"/>
                  </a:lnTo>
                  <a:cubicBezTo>
                    <a:pt x="1922187" y="229334"/>
                    <a:pt x="1939910" y="237867"/>
                    <a:pt x="1956399" y="248818"/>
                  </a:cubicBezTo>
                  <a:lnTo>
                    <a:pt x="1950581" y="268865"/>
                  </a:lnTo>
                  <a:cubicBezTo>
                    <a:pt x="1952578" y="268131"/>
                    <a:pt x="1954542" y="268239"/>
                    <a:pt x="1956507" y="268374"/>
                  </a:cubicBezTo>
                  <a:lnTo>
                    <a:pt x="1964799" y="306713"/>
                  </a:lnTo>
                  <a:lnTo>
                    <a:pt x="1986951" y="278788"/>
                  </a:lnTo>
                  <a:lnTo>
                    <a:pt x="1987427" y="279067"/>
                  </a:lnTo>
                  <a:lnTo>
                    <a:pt x="2005750" y="204541"/>
                  </a:lnTo>
                  <a:lnTo>
                    <a:pt x="2030261" y="204162"/>
                  </a:lnTo>
                  <a:lnTo>
                    <a:pt x="2030531" y="236850"/>
                  </a:lnTo>
                  <a:lnTo>
                    <a:pt x="2041617" y="224597"/>
                  </a:lnTo>
                  <a:lnTo>
                    <a:pt x="2046065" y="226819"/>
                  </a:lnTo>
                  <a:lnTo>
                    <a:pt x="2033731" y="250811"/>
                  </a:lnTo>
                  <a:cubicBezTo>
                    <a:pt x="2041058" y="249177"/>
                    <a:pt x="2048349" y="250147"/>
                    <a:pt x="2055602" y="251488"/>
                  </a:cubicBezTo>
                  <a:lnTo>
                    <a:pt x="2063319" y="325858"/>
                  </a:lnTo>
                  <a:lnTo>
                    <a:pt x="2070435" y="318641"/>
                  </a:lnTo>
                  <a:lnTo>
                    <a:pt x="2075270" y="322282"/>
                  </a:lnTo>
                  <a:lnTo>
                    <a:pt x="2089232" y="273836"/>
                  </a:lnTo>
                  <a:lnTo>
                    <a:pt x="2146462" y="280560"/>
                  </a:lnTo>
                  <a:lnTo>
                    <a:pt x="2172511" y="219105"/>
                  </a:lnTo>
                  <a:lnTo>
                    <a:pt x="2193860" y="222933"/>
                  </a:lnTo>
                  <a:lnTo>
                    <a:pt x="2185728" y="275208"/>
                  </a:lnTo>
                  <a:lnTo>
                    <a:pt x="2187000" y="272097"/>
                  </a:lnTo>
                  <a:cubicBezTo>
                    <a:pt x="2206797" y="273443"/>
                    <a:pt x="2225797" y="278282"/>
                    <a:pt x="2244072" y="285566"/>
                  </a:cubicBezTo>
                  <a:lnTo>
                    <a:pt x="2235100" y="385786"/>
                  </a:lnTo>
                  <a:lnTo>
                    <a:pt x="2238189" y="386786"/>
                  </a:lnTo>
                  <a:lnTo>
                    <a:pt x="2276547" y="312239"/>
                  </a:lnTo>
                  <a:lnTo>
                    <a:pt x="2301852" y="320715"/>
                  </a:lnTo>
                  <a:lnTo>
                    <a:pt x="2340439" y="259749"/>
                  </a:lnTo>
                  <a:lnTo>
                    <a:pt x="2354528" y="265181"/>
                  </a:lnTo>
                  <a:lnTo>
                    <a:pt x="2330856" y="338089"/>
                  </a:lnTo>
                  <a:lnTo>
                    <a:pt x="2318295" y="409076"/>
                  </a:lnTo>
                  <a:lnTo>
                    <a:pt x="2369111" y="331907"/>
                  </a:lnTo>
                  <a:cubicBezTo>
                    <a:pt x="2388156" y="337399"/>
                    <a:pt x="2405878" y="345932"/>
                    <a:pt x="2422367" y="356883"/>
                  </a:cubicBezTo>
                  <a:lnTo>
                    <a:pt x="2393373" y="456800"/>
                  </a:lnTo>
                  <a:lnTo>
                    <a:pt x="2394632" y="457517"/>
                  </a:lnTo>
                  <a:lnTo>
                    <a:pt x="2412743" y="437499"/>
                  </a:lnTo>
                  <a:lnTo>
                    <a:pt x="2452920" y="386853"/>
                  </a:lnTo>
                  <a:lnTo>
                    <a:pt x="2456604" y="389015"/>
                  </a:lnTo>
                  <a:lnTo>
                    <a:pt x="2507585" y="332662"/>
                  </a:lnTo>
                  <a:lnTo>
                    <a:pt x="2512034" y="334884"/>
                  </a:lnTo>
                  <a:lnTo>
                    <a:pt x="2477813" y="401449"/>
                  </a:lnTo>
                  <a:cubicBezTo>
                    <a:pt x="2487538" y="404530"/>
                    <a:pt x="2495774" y="410221"/>
                    <a:pt x="2503608" y="416573"/>
                  </a:cubicBezTo>
                  <a:lnTo>
                    <a:pt x="2475931" y="488040"/>
                  </a:lnTo>
                  <a:lnTo>
                    <a:pt x="2536403" y="426706"/>
                  </a:lnTo>
                  <a:cubicBezTo>
                    <a:pt x="2553861" y="436111"/>
                    <a:pt x="2569633" y="447990"/>
                    <a:pt x="2583582" y="462235"/>
                  </a:cubicBezTo>
                  <a:lnTo>
                    <a:pt x="2576238" y="476466"/>
                  </a:lnTo>
                  <a:lnTo>
                    <a:pt x="2578658" y="474185"/>
                  </a:lnTo>
                  <a:lnTo>
                    <a:pt x="2553539" y="520447"/>
                  </a:lnTo>
                  <a:lnTo>
                    <a:pt x="2543325" y="540239"/>
                  </a:lnTo>
                  <a:lnTo>
                    <a:pt x="2644148" y="463176"/>
                  </a:lnTo>
                  <a:lnTo>
                    <a:pt x="2616980" y="499570"/>
                  </a:lnTo>
                  <a:cubicBezTo>
                    <a:pt x="2631580" y="508913"/>
                    <a:pt x="2644292" y="520671"/>
                    <a:pt x="2655295" y="534315"/>
                  </a:cubicBezTo>
                  <a:lnTo>
                    <a:pt x="2614328" y="599021"/>
                  </a:lnTo>
                  <a:lnTo>
                    <a:pt x="2682571" y="552830"/>
                  </a:lnTo>
                  <a:cubicBezTo>
                    <a:pt x="2697686" y="565684"/>
                    <a:pt x="2710894" y="580442"/>
                    <a:pt x="2721643" y="597384"/>
                  </a:cubicBezTo>
                  <a:lnTo>
                    <a:pt x="2685659" y="642646"/>
                  </a:lnTo>
                  <a:lnTo>
                    <a:pt x="2754895" y="598796"/>
                  </a:lnTo>
                  <a:lnTo>
                    <a:pt x="2709947" y="651476"/>
                  </a:lnTo>
                  <a:lnTo>
                    <a:pt x="2723727" y="644737"/>
                  </a:lnTo>
                  <a:lnTo>
                    <a:pt x="2746618" y="632033"/>
                  </a:lnTo>
                  <a:cubicBezTo>
                    <a:pt x="2760429" y="646115"/>
                    <a:pt x="2772324" y="661837"/>
                    <a:pt x="2781395" y="679682"/>
                  </a:cubicBezTo>
                  <a:lnTo>
                    <a:pt x="2726939" y="736953"/>
                  </a:lnTo>
                  <a:lnTo>
                    <a:pt x="2801849" y="705608"/>
                  </a:lnTo>
                  <a:cubicBezTo>
                    <a:pt x="2814053" y="721277"/>
                    <a:pt x="2824173" y="738370"/>
                    <a:pt x="2831256" y="757265"/>
                  </a:cubicBezTo>
                  <a:lnTo>
                    <a:pt x="2784152" y="797137"/>
                  </a:lnTo>
                  <a:lnTo>
                    <a:pt x="2899527" y="750634"/>
                  </a:lnTo>
                  <a:lnTo>
                    <a:pt x="2840327" y="797257"/>
                  </a:lnTo>
                  <a:lnTo>
                    <a:pt x="2852104" y="793502"/>
                  </a:lnTo>
                  <a:cubicBezTo>
                    <a:pt x="2862970" y="809997"/>
                    <a:pt x="2871587" y="827791"/>
                    <a:pt x="2876991" y="847160"/>
                  </a:cubicBezTo>
                  <a:lnTo>
                    <a:pt x="2808687" y="895295"/>
                  </a:lnTo>
                  <a:lnTo>
                    <a:pt x="2889212" y="879250"/>
                  </a:lnTo>
                  <a:cubicBezTo>
                    <a:pt x="2898225" y="896997"/>
                    <a:pt x="2904863" y="915790"/>
                    <a:pt x="2908131" y="935795"/>
                  </a:cubicBezTo>
                  <a:lnTo>
                    <a:pt x="2881583" y="950450"/>
                  </a:lnTo>
                  <a:lnTo>
                    <a:pt x="3002766" y="924767"/>
                  </a:lnTo>
                  <a:lnTo>
                    <a:pt x="3003128" y="925889"/>
                  </a:lnTo>
                  <a:lnTo>
                    <a:pt x="2910418" y="974224"/>
                  </a:lnTo>
                  <a:lnTo>
                    <a:pt x="2923806" y="972743"/>
                  </a:lnTo>
                  <a:lnTo>
                    <a:pt x="2934207" y="1000642"/>
                  </a:lnTo>
                  <a:cubicBezTo>
                    <a:pt x="2936737" y="1010257"/>
                    <a:pt x="2939120" y="1019876"/>
                    <a:pt x="2938896" y="1030081"/>
                  </a:cubicBezTo>
                  <a:lnTo>
                    <a:pt x="2856438" y="1066541"/>
                  </a:lnTo>
                  <a:lnTo>
                    <a:pt x="2941047" y="1066825"/>
                  </a:lnTo>
                  <a:lnTo>
                    <a:pt x="2948361" y="1095935"/>
                  </a:lnTo>
                  <a:lnTo>
                    <a:pt x="2949371" y="1116623"/>
                  </a:lnTo>
                  <a:lnTo>
                    <a:pt x="3044279" y="1112952"/>
                  </a:lnTo>
                  <a:lnTo>
                    <a:pt x="3045083" y="1120612"/>
                  </a:lnTo>
                  <a:lnTo>
                    <a:pt x="2921606" y="1159184"/>
                  </a:lnTo>
                  <a:lnTo>
                    <a:pt x="2960009" y="1162594"/>
                  </a:lnTo>
                  <a:cubicBezTo>
                    <a:pt x="2964842" y="1182120"/>
                    <a:pt x="2966114" y="1201893"/>
                    <a:pt x="2964792" y="1221673"/>
                  </a:cubicBezTo>
                  <a:lnTo>
                    <a:pt x="2868869" y="1242926"/>
                  </a:lnTo>
                  <a:lnTo>
                    <a:pt x="2956427" y="1260969"/>
                  </a:lnTo>
                  <a:lnTo>
                    <a:pt x="2955647" y="1288916"/>
                  </a:lnTo>
                  <a:lnTo>
                    <a:pt x="3050213" y="1301353"/>
                  </a:lnTo>
                  <a:lnTo>
                    <a:pt x="3049002" y="1313432"/>
                  </a:lnTo>
                  <a:lnTo>
                    <a:pt x="2887238" y="1334709"/>
                  </a:lnTo>
                  <a:lnTo>
                    <a:pt x="2959397" y="1356015"/>
                  </a:lnTo>
                  <a:cubicBezTo>
                    <a:pt x="2960298" y="1376063"/>
                    <a:pt x="2957708" y="1395691"/>
                    <a:pt x="2952650" y="1414859"/>
                  </a:cubicBezTo>
                  <a:lnTo>
                    <a:pt x="2846533" y="1416917"/>
                  </a:lnTo>
                  <a:lnTo>
                    <a:pt x="2934807" y="1454487"/>
                  </a:lnTo>
                  <a:lnTo>
                    <a:pt x="2933735" y="1459232"/>
                  </a:lnTo>
                  <a:lnTo>
                    <a:pt x="3021543" y="1486661"/>
                  </a:lnTo>
                  <a:cubicBezTo>
                    <a:pt x="3020409" y="1491388"/>
                    <a:pt x="3019182" y="1496089"/>
                    <a:pt x="3017376" y="1500634"/>
                  </a:cubicBezTo>
                  <a:lnTo>
                    <a:pt x="2925205" y="1497068"/>
                  </a:lnTo>
                  <a:cubicBezTo>
                    <a:pt x="2925321" y="1502645"/>
                    <a:pt x="2923597" y="1507654"/>
                    <a:pt x="2921700" y="1512613"/>
                  </a:cubicBezTo>
                  <a:lnTo>
                    <a:pt x="2845042" y="1505327"/>
                  </a:lnTo>
                  <a:lnTo>
                    <a:pt x="2921456" y="1545613"/>
                  </a:lnTo>
                  <a:cubicBezTo>
                    <a:pt x="2918230" y="1565358"/>
                    <a:pt x="2911895" y="1584104"/>
                    <a:pt x="2903060" y="1601877"/>
                  </a:cubicBezTo>
                  <a:lnTo>
                    <a:pt x="2801058" y="1583387"/>
                  </a:lnTo>
                  <a:lnTo>
                    <a:pt x="2957940" y="1665179"/>
                  </a:lnTo>
                  <a:cubicBezTo>
                    <a:pt x="2956385" y="1670009"/>
                    <a:pt x="2954251" y="1674575"/>
                    <a:pt x="2952058" y="1679113"/>
                  </a:cubicBezTo>
                  <a:lnTo>
                    <a:pt x="2866952" y="1661076"/>
                  </a:lnTo>
                  <a:cubicBezTo>
                    <a:pt x="2864287" y="1673135"/>
                    <a:pt x="2858624" y="1683870"/>
                    <a:pt x="2852069" y="1694131"/>
                  </a:cubicBezTo>
                  <a:lnTo>
                    <a:pt x="2786289" y="1674188"/>
                  </a:lnTo>
                  <a:lnTo>
                    <a:pt x="2847739" y="1724133"/>
                  </a:lnTo>
                  <a:lnTo>
                    <a:pt x="2840176" y="1737347"/>
                  </a:lnTo>
                  <a:lnTo>
                    <a:pt x="2871874" y="1736121"/>
                  </a:lnTo>
                  <a:lnTo>
                    <a:pt x="2872678" y="1743781"/>
                  </a:lnTo>
                  <a:lnTo>
                    <a:pt x="2828617" y="1757545"/>
                  </a:lnTo>
                  <a:cubicBezTo>
                    <a:pt x="2826646" y="1764416"/>
                    <a:pt x="2822663" y="1770021"/>
                    <a:pt x="2818377" y="1775437"/>
                  </a:cubicBezTo>
                  <a:lnTo>
                    <a:pt x="2797657" y="1767216"/>
                  </a:lnTo>
                  <a:lnTo>
                    <a:pt x="2782611" y="1771916"/>
                  </a:lnTo>
                  <a:lnTo>
                    <a:pt x="2860866" y="1833544"/>
                  </a:lnTo>
                  <a:lnTo>
                    <a:pt x="2853068" y="1845266"/>
                  </a:lnTo>
                  <a:lnTo>
                    <a:pt x="2790375" y="1819999"/>
                  </a:lnTo>
                  <a:cubicBezTo>
                    <a:pt x="2793040" y="1828189"/>
                    <a:pt x="2792943" y="1836515"/>
                    <a:pt x="2792387" y="1844843"/>
                  </a:cubicBezTo>
                  <a:lnTo>
                    <a:pt x="2752212" y="1853743"/>
                  </a:lnTo>
                  <a:cubicBezTo>
                    <a:pt x="2751525" y="1855575"/>
                    <a:pt x="2750272" y="1856884"/>
                    <a:pt x="2749000" y="1858177"/>
                  </a:cubicBezTo>
                  <a:lnTo>
                    <a:pt x="2744095" y="1855542"/>
                  </a:lnTo>
                  <a:lnTo>
                    <a:pt x="2721078" y="1860641"/>
                  </a:lnTo>
                  <a:lnTo>
                    <a:pt x="2731596" y="1873334"/>
                  </a:lnTo>
                  <a:lnTo>
                    <a:pt x="2784021" y="1884138"/>
                  </a:lnTo>
                  <a:lnTo>
                    <a:pt x="2783241" y="1912085"/>
                  </a:lnTo>
                  <a:lnTo>
                    <a:pt x="2877807" y="1924522"/>
                  </a:lnTo>
                  <a:lnTo>
                    <a:pt x="2876596" y="1936601"/>
                  </a:lnTo>
                  <a:lnTo>
                    <a:pt x="2714833" y="1957878"/>
                  </a:lnTo>
                  <a:lnTo>
                    <a:pt x="2786992" y="1979184"/>
                  </a:lnTo>
                  <a:cubicBezTo>
                    <a:pt x="2787892" y="1999232"/>
                    <a:pt x="2785303" y="2018860"/>
                    <a:pt x="2780245" y="2038028"/>
                  </a:cubicBezTo>
                  <a:lnTo>
                    <a:pt x="2674128" y="2040086"/>
                  </a:lnTo>
                  <a:lnTo>
                    <a:pt x="2762401" y="2077656"/>
                  </a:lnTo>
                  <a:lnTo>
                    <a:pt x="2761329" y="2082402"/>
                  </a:lnTo>
                  <a:lnTo>
                    <a:pt x="2849137" y="2109830"/>
                  </a:lnTo>
                  <a:cubicBezTo>
                    <a:pt x="2848004" y="2114557"/>
                    <a:pt x="2846777" y="2119259"/>
                    <a:pt x="2844970" y="2123803"/>
                  </a:cubicBezTo>
                  <a:lnTo>
                    <a:pt x="2752799" y="2120237"/>
                  </a:lnTo>
                  <a:cubicBezTo>
                    <a:pt x="2752916" y="2125815"/>
                    <a:pt x="2751191" y="2130823"/>
                    <a:pt x="2749295" y="2135782"/>
                  </a:cubicBezTo>
                  <a:lnTo>
                    <a:pt x="2672637" y="2128496"/>
                  </a:lnTo>
                  <a:lnTo>
                    <a:pt x="2749050" y="2168782"/>
                  </a:lnTo>
                  <a:cubicBezTo>
                    <a:pt x="2745824" y="2188527"/>
                    <a:pt x="2739489" y="2207273"/>
                    <a:pt x="2730655" y="2225046"/>
                  </a:cubicBezTo>
                  <a:lnTo>
                    <a:pt x="2628653" y="2206556"/>
                  </a:lnTo>
                  <a:lnTo>
                    <a:pt x="2785535" y="2288348"/>
                  </a:lnTo>
                  <a:cubicBezTo>
                    <a:pt x="2783980" y="2293179"/>
                    <a:pt x="2781845" y="2297744"/>
                    <a:pt x="2779653" y="2302282"/>
                  </a:cubicBezTo>
                  <a:lnTo>
                    <a:pt x="2694546" y="2284245"/>
                  </a:lnTo>
                  <a:cubicBezTo>
                    <a:pt x="2691881" y="2296304"/>
                    <a:pt x="2686218" y="2307039"/>
                    <a:pt x="2679664" y="2317300"/>
                  </a:cubicBezTo>
                  <a:lnTo>
                    <a:pt x="2613883" y="2297357"/>
                  </a:lnTo>
                  <a:lnTo>
                    <a:pt x="2675333" y="2347302"/>
                  </a:lnTo>
                  <a:cubicBezTo>
                    <a:pt x="2668116" y="2365878"/>
                    <a:pt x="2658301" y="2383028"/>
                    <a:pt x="2645972" y="2398606"/>
                  </a:cubicBezTo>
                  <a:lnTo>
                    <a:pt x="2582902" y="2373583"/>
                  </a:lnTo>
                  <a:lnTo>
                    <a:pt x="2688461" y="2456713"/>
                  </a:lnTo>
                  <a:lnTo>
                    <a:pt x="2680662" y="2468436"/>
                  </a:lnTo>
                  <a:lnTo>
                    <a:pt x="2607354" y="2438890"/>
                  </a:lnTo>
                  <a:cubicBezTo>
                    <a:pt x="2599500" y="2454739"/>
                    <a:pt x="2588961" y="2468775"/>
                    <a:pt x="2576594" y="2481346"/>
                  </a:cubicBezTo>
                  <a:lnTo>
                    <a:pt x="2522585" y="2452328"/>
                  </a:lnTo>
                  <a:lnTo>
                    <a:pt x="2568717" y="2507999"/>
                  </a:lnTo>
                  <a:cubicBezTo>
                    <a:pt x="2557876" y="2524598"/>
                    <a:pt x="2544963" y="2539487"/>
                    <a:pt x="2529647" y="2552143"/>
                  </a:cubicBezTo>
                  <a:lnTo>
                    <a:pt x="2482021" y="2521250"/>
                  </a:lnTo>
                  <a:lnTo>
                    <a:pt x="2557607" y="2609838"/>
                  </a:lnTo>
                  <a:lnTo>
                    <a:pt x="2549483" y="2618095"/>
                  </a:lnTo>
                  <a:lnTo>
                    <a:pt x="2484603" y="2577004"/>
                  </a:lnTo>
                  <a:lnTo>
                    <a:pt x="2487879" y="2582020"/>
                  </a:lnTo>
                  <a:cubicBezTo>
                    <a:pt x="2475298" y="2597395"/>
                    <a:pt x="2460838" y="2610824"/>
                    <a:pt x="2444232" y="2621743"/>
                  </a:cubicBezTo>
                  <a:lnTo>
                    <a:pt x="2401704" y="2586613"/>
                  </a:lnTo>
                  <a:lnTo>
                    <a:pt x="2433103" y="2644579"/>
                  </a:lnTo>
                  <a:cubicBezTo>
                    <a:pt x="2419191" y="2658556"/>
                    <a:pt x="2403661" y="2670595"/>
                    <a:pt x="2386029" y="2679777"/>
                  </a:cubicBezTo>
                  <a:lnTo>
                    <a:pt x="2334402" y="2629482"/>
                  </a:lnTo>
                  <a:lnTo>
                    <a:pt x="2338323" y="2636976"/>
                  </a:lnTo>
                  <a:lnTo>
                    <a:pt x="2337745" y="2637439"/>
                  </a:lnTo>
                  <a:lnTo>
                    <a:pt x="2393775" y="2740630"/>
                  </a:lnTo>
                  <a:lnTo>
                    <a:pt x="2386890" y="2745360"/>
                  </a:lnTo>
                  <a:lnTo>
                    <a:pt x="2335695" y="2697106"/>
                  </a:lnTo>
                  <a:lnTo>
                    <a:pt x="2338179" y="2703243"/>
                  </a:lnTo>
                  <a:cubicBezTo>
                    <a:pt x="2322825" y="2715648"/>
                    <a:pt x="2306071" y="2725923"/>
                    <a:pt x="2287542" y="2733102"/>
                  </a:cubicBezTo>
                  <a:lnTo>
                    <a:pt x="2255786" y="2694184"/>
                  </a:lnTo>
                  <a:lnTo>
                    <a:pt x="2273578" y="2751348"/>
                  </a:lnTo>
                  <a:cubicBezTo>
                    <a:pt x="2257284" y="2762347"/>
                    <a:pt x="2239706" y="2771069"/>
                    <a:pt x="2220563" y="2776538"/>
                  </a:cubicBezTo>
                  <a:lnTo>
                    <a:pt x="2182807" y="2721645"/>
                  </a:lnTo>
                  <a:lnTo>
                    <a:pt x="2188604" y="2741189"/>
                  </a:lnTo>
                  <a:lnTo>
                    <a:pt x="2174400" y="2748379"/>
                  </a:lnTo>
                  <a:lnTo>
                    <a:pt x="2200709" y="2840528"/>
                  </a:lnTo>
                  <a:lnTo>
                    <a:pt x="2195694" y="2842693"/>
                  </a:lnTo>
                  <a:lnTo>
                    <a:pt x="2161568" y="2794104"/>
                  </a:lnTo>
                  <a:cubicBezTo>
                    <a:pt x="2146327" y="2802537"/>
                    <a:pt x="2129873" y="2808150"/>
                    <a:pt x="2112478" y="2811068"/>
                  </a:cubicBezTo>
                  <a:lnTo>
                    <a:pt x="2097287" y="2782574"/>
                  </a:lnTo>
                  <a:lnTo>
                    <a:pt x="2092246" y="2784572"/>
                  </a:lnTo>
                  <a:lnTo>
                    <a:pt x="2096495" y="2823924"/>
                  </a:lnTo>
                  <a:lnTo>
                    <a:pt x="2068930" y="2834452"/>
                  </a:lnTo>
                  <a:cubicBezTo>
                    <a:pt x="2059431" y="2837012"/>
                    <a:pt x="2049929" y="2839424"/>
                    <a:pt x="2039845" y="2839198"/>
                  </a:cubicBezTo>
                  <a:lnTo>
                    <a:pt x="2020838" y="2795155"/>
                  </a:lnTo>
                  <a:lnTo>
                    <a:pt x="2022622" y="2813451"/>
                  </a:lnTo>
                  <a:lnTo>
                    <a:pt x="1983971" y="2823784"/>
                  </a:lnTo>
                  <a:lnTo>
                    <a:pt x="1983944" y="2844337"/>
                  </a:lnTo>
                  <a:lnTo>
                    <a:pt x="1983436" y="2844468"/>
                  </a:lnTo>
                  <a:lnTo>
                    <a:pt x="1986423" y="2901754"/>
                  </a:lnTo>
                  <a:lnTo>
                    <a:pt x="1982543" y="2902587"/>
                  </a:lnTo>
                  <a:lnTo>
                    <a:pt x="1960575" y="2850387"/>
                  </a:lnTo>
                  <a:lnTo>
                    <a:pt x="1955389" y="2851730"/>
                  </a:lnTo>
                  <a:lnTo>
                    <a:pt x="1953556" y="2851819"/>
                  </a:lnTo>
                  <a:lnTo>
                    <a:pt x="1957064" y="2893159"/>
                  </a:lnTo>
                  <a:lnTo>
                    <a:pt x="1941783" y="2852392"/>
                  </a:lnTo>
                  <a:cubicBezTo>
                    <a:pt x="1936612" y="2853859"/>
                    <a:pt x="1931322" y="2853900"/>
                    <a:pt x="1925948" y="2853161"/>
                  </a:cubicBezTo>
                  <a:lnTo>
                    <a:pt x="1921828" y="2839662"/>
                  </a:lnTo>
                  <a:lnTo>
                    <a:pt x="1910568" y="2841649"/>
                  </a:lnTo>
                  <a:lnTo>
                    <a:pt x="1908930" y="2860568"/>
                  </a:lnTo>
                  <a:cubicBezTo>
                    <a:pt x="1889637" y="2865460"/>
                    <a:pt x="1870101" y="2866744"/>
                    <a:pt x="1850560" y="2865411"/>
                  </a:cubicBezTo>
                  <a:lnTo>
                    <a:pt x="1846963" y="2848773"/>
                  </a:lnTo>
                  <a:lnTo>
                    <a:pt x="1846799" y="2850542"/>
                  </a:lnTo>
                  <a:lnTo>
                    <a:pt x="1794620" y="2853571"/>
                  </a:lnTo>
                  <a:lnTo>
                    <a:pt x="1793432" y="2859611"/>
                  </a:lnTo>
                  <a:lnTo>
                    <a:pt x="1783509" y="2859304"/>
                  </a:lnTo>
                  <a:lnTo>
                    <a:pt x="1778684" y="2918996"/>
                  </a:lnTo>
                  <a:lnTo>
                    <a:pt x="1770850" y="2919118"/>
                  </a:lnTo>
                  <a:lnTo>
                    <a:pt x="1766646" y="2895724"/>
                  </a:lnTo>
                  <a:lnTo>
                    <a:pt x="1762477" y="2919247"/>
                  </a:lnTo>
                  <a:lnTo>
                    <a:pt x="1757801" y="2919320"/>
                  </a:lnTo>
                  <a:lnTo>
                    <a:pt x="1747230" y="2859660"/>
                  </a:lnTo>
                  <a:lnTo>
                    <a:pt x="1728164" y="2861451"/>
                  </a:lnTo>
                  <a:cubicBezTo>
                    <a:pt x="1719040" y="2861349"/>
                    <a:pt x="1709955" y="2861109"/>
                    <a:pt x="1701047" y="2858282"/>
                  </a:cubicBezTo>
                  <a:lnTo>
                    <a:pt x="1701011" y="2857972"/>
                  </a:lnTo>
                  <a:cubicBezTo>
                    <a:pt x="1686954" y="2859152"/>
                    <a:pt x="1673212" y="2856771"/>
                    <a:pt x="1659698" y="2853118"/>
                  </a:cubicBezTo>
                  <a:lnTo>
                    <a:pt x="1659653" y="2850674"/>
                  </a:lnTo>
                  <a:lnTo>
                    <a:pt x="1640667" y="2850239"/>
                  </a:lnTo>
                  <a:lnTo>
                    <a:pt x="1622219" y="2845877"/>
                  </a:lnTo>
                  <a:lnTo>
                    <a:pt x="1608138" y="2903150"/>
                  </a:lnTo>
                  <a:lnTo>
                    <a:pt x="1592965" y="2900429"/>
                  </a:lnTo>
                  <a:lnTo>
                    <a:pt x="1592423" y="2834585"/>
                  </a:lnTo>
                  <a:lnTo>
                    <a:pt x="1583368" y="2832449"/>
                  </a:lnTo>
                  <a:lnTo>
                    <a:pt x="1578996" y="2844028"/>
                  </a:lnTo>
                  <a:lnTo>
                    <a:pt x="1563661" y="2840949"/>
                  </a:lnTo>
                  <a:lnTo>
                    <a:pt x="1542689" y="2890787"/>
                  </a:lnTo>
                  <a:lnTo>
                    <a:pt x="1534533" y="2888503"/>
                  </a:lnTo>
                  <a:lnTo>
                    <a:pt x="1537287" y="2835652"/>
                  </a:lnTo>
                  <a:cubicBezTo>
                    <a:pt x="1533154" y="2835943"/>
                    <a:pt x="1529465" y="2834701"/>
                    <a:pt x="1525810" y="2833348"/>
                  </a:cubicBezTo>
                  <a:lnTo>
                    <a:pt x="1526752" y="2820284"/>
                  </a:lnTo>
                  <a:lnTo>
                    <a:pt x="1496247" y="2810065"/>
                  </a:lnTo>
                  <a:lnTo>
                    <a:pt x="1493510" y="2815454"/>
                  </a:lnTo>
                  <a:lnTo>
                    <a:pt x="1469161" y="2807560"/>
                  </a:lnTo>
                  <a:lnTo>
                    <a:pt x="1445594" y="2863162"/>
                  </a:lnTo>
                  <a:lnTo>
                    <a:pt x="1427783" y="2856294"/>
                  </a:lnTo>
                  <a:lnTo>
                    <a:pt x="1440599" y="2773895"/>
                  </a:lnTo>
                  <a:cubicBezTo>
                    <a:pt x="1436377" y="2776837"/>
                    <a:pt x="1431627" y="2777853"/>
                    <a:pt x="1426804" y="2778662"/>
                  </a:cubicBezTo>
                  <a:lnTo>
                    <a:pt x="1423985" y="2773375"/>
                  </a:lnTo>
                  <a:lnTo>
                    <a:pt x="1421347" y="2777382"/>
                  </a:lnTo>
                  <a:lnTo>
                    <a:pt x="1419751" y="2776634"/>
                  </a:lnTo>
                  <a:lnTo>
                    <a:pt x="1410794" y="2791265"/>
                  </a:lnTo>
                  <a:lnTo>
                    <a:pt x="1410821" y="2791518"/>
                  </a:lnTo>
                  <a:lnTo>
                    <a:pt x="1410583" y="2791608"/>
                  </a:lnTo>
                  <a:lnTo>
                    <a:pt x="1409206" y="2793859"/>
                  </a:lnTo>
                  <a:lnTo>
                    <a:pt x="1407079" y="2792947"/>
                  </a:lnTo>
                  <a:lnTo>
                    <a:pt x="1383256" y="2802046"/>
                  </a:lnTo>
                  <a:cubicBezTo>
                    <a:pt x="1373758" y="2804606"/>
                    <a:pt x="1364255" y="2807018"/>
                    <a:pt x="1354171" y="2806792"/>
                  </a:cubicBezTo>
                  <a:lnTo>
                    <a:pt x="1352503" y="2802925"/>
                  </a:lnTo>
                  <a:lnTo>
                    <a:pt x="1339957" y="2820788"/>
                  </a:lnTo>
                  <a:lnTo>
                    <a:pt x="1327034" y="2814336"/>
                  </a:lnTo>
                  <a:lnTo>
                    <a:pt x="1336505" y="2781164"/>
                  </a:lnTo>
                  <a:lnTo>
                    <a:pt x="1298297" y="2791378"/>
                  </a:lnTo>
                  <a:lnTo>
                    <a:pt x="1298270" y="2811931"/>
                  </a:lnTo>
                  <a:lnTo>
                    <a:pt x="1297762" y="2812063"/>
                  </a:lnTo>
                  <a:lnTo>
                    <a:pt x="1300749" y="2869348"/>
                  </a:lnTo>
                  <a:lnTo>
                    <a:pt x="1296869" y="2870181"/>
                  </a:lnTo>
                  <a:lnTo>
                    <a:pt x="1274901" y="2817981"/>
                  </a:lnTo>
                  <a:lnTo>
                    <a:pt x="1269715" y="2819324"/>
                  </a:lnTo>
                  <a:lnTo>
                    <a:pt x="1267882" y="2819413"/>
                  </a:lnTo>
                  <a:lnTo>
                    <a:pt x="1271390" y="2860753"/>
                  </a:lnTo>
                  <a:lnTo>
                    <a:pt x="1256110" y="2819986"/>
                  </a:lnTo>
                  <a:cubicBezTo>
                    <a:pt x="1250938" y="2821453"/>
                    <a:pt x="1245648" y="2821494"/>
                    <a:pt x="1240275" y="2820755"/>
                  </a:cubicBezTo>
                  <a:lnTo>
                    <a:pt x="1236155" y="2807256"/>
                  </a:lnTo>
                  <a:lnTo>
                    <a:pt x="1224895" y="2809243"/>
                  </a:lnTo>
                  <a:lnTo>
                    <a:pt x="1223256" y="2828162"/>
                  </a:lnTo>
                  <a:cubicBezTo>
                    <a:pt x="1203963" y="2833054"/>
                    <a:pt x="1184427" y="2834338"/>
                    <a:pt x="1164887" y="2833005"/>
                  </a:cubicBezTo>
                  <a:lnTo>
                    <a:pt x="1161289" y="2816367"/>
                  </a:lnTo>
                  <a:lnTo>
                    <a:pt x="1161125" y="2818136"/>
                  </a:lnTo>
                  <a:lnTo>
                    <a:pt x="1108947" y="2821165"/>
                  </a:lnTo>
                  <a:lnTo>
                    <a:pt x="1107759" y="2827205"/>
                  </a:lnTo>
                  <a:lnTo>
                    <a:pt x="1097835" y="2826898"/>
                  </a:lnTo>
                  <a:lnTo>
                    <a:pt x="1093011" y="2886590"/>
                  </a:lnTo>
                  <a:lnTo>
                    <a:pt x="1085176" y="2886712"/>
                  </a:lnTo>
                  <a:lnTo>
                    <a:pt x="1080972" y="2863318"/>
                  </a:lnTo>
                  <a:lnTo>
                    <a:pt x="1076803" y="2886841"/>
                  </a:lnTo>
                  <a:lnTo>
                    <a:pt x="1072128" y="2886914"/>
                  </a:lnTo>
                  <a:lnTo>
                    <a:pt x="1061556" y="2827254"/>
                  </a:lnTo>
                  <a:lnTo>
                    <a:pt x="1042490" y="2829045"/>
                  </a:lnTo>
                  <a:cubicBezTo>
                    <a:pt x="1033366" y="2828943"/>
                    <a:pt x="1024281" y="2828703"/>
                    <a:pt x="1015373" y="2825876"/>
                  </a:cubicBezTo>
                  <a:lnTo>
                    <a:pt x="1015337" y="2825566"/>
                  </a:lnTo>
                  <a:cubicBezTo>
                    <a:pt x="1001281" y="2826746"/>
                    <a:pt x="987538" y="2824365"/>
                    <a:pt x="974024" y="2820712"/>
                  </a:cubicBezTo>
                  <a:lnTo>
                    <a:pt x="973979" y="2818268"/>
                  </a:lnTo>
                  <a:lnTo>
                    <a:pt x="954993" y="2817832"/>
                  </a:lnTo>
                  <a:lnTo>
                    <a:pt x="936546" y="2813471"/>
                  </a:lnTo>
                  <a:lnTo>
                    <a:pt x="922465" y="2870744"/>
                  </a:lnTo>
                  <a:lnTo>
                    <a:pt x="907292" y="2868023"/>
                  </a:lnTo>
                  <a:lnTo>
                    <a:pt x="906749" y="2802179"/>
                  </a:lnTo>
                  <a:lnTo>
                    <a:pt x="897694" y="2800043"/>
                  </a:lnTo>
                  <a:lnTo>
                    <a:pt x="893323" y="2811622"/>
                  </a:lnTo>
                  <a:lnTo>
                    <a:pt x="877987" y="2808542"/>
                  </a:lnTo>
                  <a:lnTo>
                    <a:pt x="857015" y="2858381"/>
                  </a:lnTo>
                  <a:lnTo>
                    <a:pt x="848859" y="2856097"/>
                  </a:lnTo>
                  <a:lnTo>
                    <a:pt x="851613" y="2803246"/>
                  </a:lnTo>
                  <a:cubicBezTo>
                    <a:pt x="847480" y="2803537"/>
                    <a:pt x="843792" y="2802295"/>
                    <a:pt x="840137" y="2800942"/>
                  </a:cubicBezTo>
                  <a:lnTo>
                    <a:pt x="841078" y="2787878"/>
                  </a:lnTo>
                  <a:lnTo>
                    <a:pt x="810573" y="2777659"/>
                  </a:lnTo>
                  <a:lnTo>
                    <a:pt x="807836" y="2783048"/>
                  </a:lnTo>
                  <a:lnTo>
                    <a:pt x="783487" y="2775154"/>
                  </a:lnTo>
                  <a:lnTo>
                    <a:pt x="759920" y="2830757"/>
                  </a:lnTo>
                  <a:lnTo>
                    <a:pt x="742109" y="2823888"/>
                  </a:lnTo>
                  <a:lnTo>
                    <a:pt x="760169" y="2707775"/>
                  </a:lnTo>
                  <a:lnTo>
                    <a:pt x="735673" y="2744976"/>
                  </a:lnTo>
                  <a:lnTo>
                    <a:pt x="734078" y="2744228"/>
                  </a:lnTo>
                  <a:lnTo>
                    <a:pt x="723532" y="2761453"/>
                  </a:lnTo>
                  <a:lnTo>
                    <a:pt x="684845" y="2744868"/>
                  </a:lnTo>
                  <a:lnTo>
                    <a:pt x="654283" y="2788382"/>
                  </a:lnTo>
                  <a:lnTo>
                    <a:pt x="641361" y="2781930"/>
                  </a:lnTo>
                  <a:lnTo>
                    <a:pt x="661733" y="2710571"/>
                  </a:lnTo>
                  <a:lnTo>
                    <a:pt x="650654" y="2704074"/>
                  </a:lnTo>
                  <a:lnTo>
                    <a:pt x="643554" y="2713227"/>
                  </a:lnTo>
                  <a:lnTo>
                    <a:pt x="639670" y="2711011"/>
                  </a:lnTo>
                  <a:lnTo>
                    <a:pt x="605967" y="2764259"/>
                  </a:lnTo>
                  <a:lnTo>
                    <a:pt x="588499" y="2755537"/>
                  </a:lnTo>
                  <a:lnTo>
                    <a:pt x="608694" y="2693339"/>
                  </a:lnTo>
                  <a:cubicBezTo>
                    <a:pt x="603763" y="2692017"/>
                    <a:pt x="599819" y="2689122"/>
                    <a:pt x="595968" y="2686080"/>
                  </a:cubicBezTo>
                  <a:lnTo>
                    <a:pt x="622771" y="2616327"/>
                  </a:lnTo>
                  <a:lnTo>
                    <a:pt x="567035" y="2677387"/>
                  </a:lnTo>
                  <a:cubicBezTo>
                    <a:pt x="550547" y="2669310"/>
                    <a:pt x="535761" y="2658584"/>
                    <a:pt x="522496" y="2645775"/>
                  </a:cubicBezTo>
                  <a:lnTo>
                    <a:pt x="525396" y="2639723"/>
                  </a:lnTo>
                  <a:lnTo>
                    <a:pt x="477098" y="2685246"/>
                  </a:lnTo>
                  <a:lnTo>
                    <a:pt x="460295" y="2672351"/>
                  </a:lnTo>
                  <a:lnTo>
                    <a:pt x="460850" y="2671329"/>
                  </a:lnTo>
                  <a:lnTo>
                    <a:pt x="460078" y="2672184"/>
                  </a:lnTo>
                  <a:lnTo>
                    <a:pt x="446660" y="2661887"/>
                  </a:lnTo>
                  <a:lnTo>
                    <a:pt x="480089" y="2596861"/>
                  </a:lnTo>
                  <a:cubicBezTo>
                    <a:pt x="470201" y="2591278"/>
                    <a:pt x="462277" y="2583235"/>
                    <a:pt x="455005" y="2574480"/>
                  </a:cubicBezTo>
                  <a:lnTo>
                    <a:pt x="490035" y="2518138"/>
                  </a:lnTo>
                  <a:lnTo>
                    <a:pt x="429795" y="2562741"/>
                  </a:lnTo>
                  <a:cubicBezTo>
                    <a:pt x="415396" y="2551236"/>
                    <a:pt x="402938" y="2537668"/>
                    <a:pt x="392532" y="2522154"/>
                  </a:cubicBezTo>
                  <a:lnTo>
                    <a:pt x="398774" y="2513700"/>
                  </a:lnTo>
                  <a:lnTo>
                    <a:pt x="329916" y="2557310"/>
                  </a:lnTo>
                  <a:lnTo>
                    <a:pt x="311777" y="2536654"/>
                  </a:lnTo>
                  <a:lnTo>
                    <a:pt x="365716" y="2473436"/>
                  </a:lnTo>
                  <a:cubicBezTo>
                    <a:pt x="354487" y="2462796"/>
                    <a:pt x="345604" y="2450051"/>
                    <a:pt x="338293" y="2436122"/>
                  </a:cubicBezTo>
                  <a:lnTo>
                    <a:pt x="345137" y="2428737"/>
                  </a:lnTo>
                  <a:cubicBezTo>
                    <a:pt x="342691" y="2426832"/>
                    <a:pt x="341315" y="2424287"/>
                    <a:pt x="339999" y="2421696"/>
                  </a:cubicBezTo>
                  <a:lnTo>
                    <a:pt x="358280" y="2402470"/>
                  </a:lnTo>
                  <a:lnTo>
                    <a:pt x="316971" y="2421925"/>
                  </a:lnTo>
                  <a:lnTo>
                    <a:pt x="292247" y="2380281"/>
                  </a:lnTo>
                  <a:lnTo>
                    <a:pt x="214545" y="2411598"/>
                  </a:lnTo>
                  <a:cubicBezTo>
                    <a:pt x="208312" y="2402706"/>
                    <a:pt x="202521" y="2393507"/>
                    <a:pt x="197693" y="2383700"/>
                  </a:cubicBezTo>
                  <a:lnTo>
                    <a:pt x="272308" y="2324939"/>
                  </a:lnTo>
                  <a:cubicBezTo>
                    <a:pt x="262523" y="2310089"/>
                    <a:pt x="255084" y="2293892"/>
                    <a:pt x="250158" y="2276461"/>
                  </a:cubicBezTo>
                  <a:lnTo>
                    <a:pt x="253567" y="2273977"/>
                  </a:lnTo>
                  <a:lnTo>
                    <a:pt x="245746" y="2257111"/>
                  </a:lnTo>
                  <a:lnTo>
                    <a:pt x="233053" y="2260208"/>
                  </a:lnTo>
                  <a:lnTo>
                    <a:pt x="223974" y="2234052"/>
                  </a:lnTo>
                  <a:lnTo>
                    <a:pt x="131387" y="2253675"/>
                  </a:lnTo>
                  <a:lnTo>
                    <a:pt x="116783" y="2220632"/>
                  </a:lnTo>
                  <a:lnTo>
                    <a:pt x="158114" y="2199084"/>
                  </a:lnTo>
                  <a:lnTo>
                    <a:pt x="135613" y="2204600"/>
                  </a:lnTo>
                  <a:lnTo>
                    <a:pt x="203525" y="2161621"/>
                  </a:lnTo>
                  <a:cubicBezTo>
                    <a:pt x="199471" y="2155452"/>
                    <a:pt x="197841" y="2148349"/>
                    <a:pt x="196653" y="2141086"/>
                  </a:cubicBezTo>
                  <a:lnTo>
                    <a:pt x="202452" y="2137885"/>
                  </a:lnTo>
                  <a:lnTo>
                    <a:pt x="200236" y="2128340"/>
                  </a:lnTo>
                  <a:lnTo>
                    <a:pt x="197586" y="2128634"/>
                  </a:lnTo>
                  <a:lnTo>
                    <a:pt x="187186" y="2100735"/>
                  </a:lnTo>
                  <a:lnTo>
                    <a:pt x="184499" y="2083859"/>
                  </a:lnTo>
                  <a:lnTo>
                    <a:pt x="77106" y="2088012"/>
                  </a:lnTo>
                  <a:lnTo>
                    <a:pt x="69326" y="2051225"/>
                  </a:lnTo>
                  <a:lnTo>
                    <a:pt x="200722" y="2010179"/>
                  </a:lnTo>
                  <a:lnTo>
                    <a:pt x="163738" y="2010056"/>
                  </a:lnTo>
                  <a:lnTo>
                    <a:pt x="159316" y="1992453"/>
                  </a:lnTo>
                  <a:lnTo>
                    <a:pt x="107761" y="1993010"/>
                  </a:lnTo>
                  <a:lnTo>
                    <a:pt x="156129" y="1974865"/>
                  </a:lnTo>
                  <a:lnTo>
                    <a:pt x="154961" y="1950946"/>
                  </a:lnTo>
                  <a:lnTo>
                    <a:pt x="173093" y="1945233"/>
                  </a:lnTo>
                  <a:lnTo>
                    <a:pt x="172893" y="1939805"/>
                  </a:lnTo>
                  <a:lnTo>
                    <a:pt x="161387" y="1938784"/>
                  </a:lnTo>
                  <a:lnTo>
                    <a:pt x="160744" y="1930863"/>
                  </a:lnTo>
                  <a:lnTo>
                    <a:pt x="57379" y="1917268"/>
                  </a:lnTo>
                  <a:cubicBezTo>
                    <a:pt x="59042" y="1904899"/>
                    <a:pt x="58563" y="1891978"/>
                    <a:pt x="54829" y="1879221"/>
                  </a:cubicBezTo>
                  <a:lnTo>
                    <a:pt x="163944" y="1864869"/>
                  </a:lnTo>
                  <a:cubicBezTo>
                    <a:pt x="163725" y="1857479"/>
                    <a:pt x="164475" y="1850151"/>
                    <a:pt x="166706" y="1842903"/>
                  </a:cubicBezTo>
                  <a:lnTo>
                    <a:pt x="232313" y="1833211"/>
                  </a:lnTo>
                  <a:lnTo>
                    <a:pt x="148362" y="1815911"/>
                  </a:lnTo>
                  <a:lnTo>
                    <a:pt x="149294" y="1782384"/>
                  </a:lnTo>
                  <a:lnTo>
                    <a:pt x="115716" y="1774567"/>
                  </a:lnTo>
                  <a:lnTo>
                    <a:pt x="149349" y="1769926"/>
                  </a:lnTo>
                  <a:lnTo>
                    <a:pt x="56538" y="1740934"/>
                  </a:lnTo>
                  <a:lnTo>
                    <a:pt x="59891" y="1707474"/>
                  </a:lnTo>
                  <a:lnTo>
                    <a:pt x="165871" y="1711573"/>
                  </a:lnTo>
                  <a:cubicBezTo>
                    <a:pt x="164884" y="1702930"/>
                    <a:pt x="166589" y="1694683"/>
                    <a:pt x="168744" y="1686519"/>
                  </a:cubicBezTo>
                  <a:lnTo>
                    <a:pt x="188629" y="1686133"/>
                  </a:lnTo>
                  <a:cubicBezTo>
                    <a:pt x="188444" y="1676744"/>
                    <a:pt x="190980" y="1667966"/>
                    <a:pt x="194048" y="1659342"/>
                  </a:cubicBezTo>
                  <a:lnTo>
                    <a:pt x="266709" y="1663565"/>
                  </a:lnTo>
                  <a:lnTo>
                    <a:pt x="169979" y="1622395"/>
                  </a:lnTo>
                  <a:lnTo>
                    <a:pt x="173839" y="1605268"/>
                  </a:lnTo>
                  <a:lnTo>
                    <a:pt x="92905" y="1563071"/>
                  </a:lnTo>
                  <a:lnTo>
                    <a:pt x="101207" y="1536083"/>
                  </a:lnTo>
                  <a:lnTo>
                    <a:pt x="203881" y="1557842"/>
                  </a:lnTo>
                  <a:lnTo>
                    <a:pt x="199939" y="1555764"/>
                  </a:lnTo>
                  <a:cubicBezTo>
                    <a:pt x="203165" y="1536021"/>
                    <a:pt x="209501" y="1517276"/>
                    <a:pt x="218333" y="1499500"/>
                  </a:cubicBezTo>
                  <a:lnTo>
                    <a:pt x="247243" y="1504740"/>
                  </a:lnTo>
                  <a:cubicBezTo>
                    <a:pt x="248495" y="1497164"/>
                    <a:pt x="251909" y="1490592"/>
                    <a:pt x="255641" y="1484182"/>
                  </a:cubicBezTo>
                  <a:lnTo>
                    <a:pt x="306078" y="1497807"/>
                  </a:lnTo>
                  <a:lnTo>
                    <a:pt x="232178" y="1439610"/>
                  </a:lnTo>
                  <a:lnTo>
                    <a:pt x="228312" y="1436961"/>
                  </a:lnTo>
                  <a:lnTo>
                    <a:pt x="228443" y="1436666"/>
                  </a:lnTo>
                  <a:lnTo>
                    <a:pt x="163827" y="1385780"/>
                  </a:lnTo>
                  <a:lnTo>
                    <a:pt x="173370" y="1367959"/>
                  </a:lnTo>
                  <a:lnTo>
                    <a:pt x="246165" y="1397299"/>
                  </a:lnTo>
                  <a:cubicBezTo>
                    <a:pt x="247163" y="1391801"/>
                    <a:pt x="249854" y="1387230"/>
                    <a:pt x="252715" y="1382748"/>
                  </a:cubicBezTo>
                  <a:lnTo>
                    <a:pt x="286461" y="1392979"/>
                  </a:lnTo>
                  <a:lnTo>
                    <a:pt x="236476" y="1350630"/>
                  </a:lnTo>
                  <a:lnTo>
                    <a:pt x="280083" y="1366014"/>
                  </a:lnTo>
                  <a:cubicBezTo>
                    <a:pt x="285247" y="1351306"/>
                    <a:pt x="293363" y="1338140"/>
                    <a:pt x="303017" y="1325940"/>
                  </a:cubicBezTo>
                  <a:lnTo>
                    <a:pt x="338596" y="1340055"/>
                  </a:lnTo>
                  <a:cubicBezTo>
                    <a:pt x="340838" y="1333944"/>
                    <a:pt x="344771" y="1329104"/>
                    <a:pt x="348915" y="1324436"/>
                  </a:cubicBezTo>
                  <a:lnTo>
                    <a:pt x="381116" y="1340766"/>
                  </a:lnTo>
                  <a:lnTo>
                    <a:pt x="273241" y="1214335"/>
                  </a:lnTo>
                  <a:lnTo>
                    <a:pt x="279349" y="1206815"/>
                  </a:lnTo>
                  <a:lnTo>
                    <a:pt x="337647" y="1243738"/>
                  </a:lnTo>
                  <a:cubicBezTo>
                    <a:pt x="341850" y="1234021"/>
                    <a:pt x="348502" y="1226107"/>
                    <a:pt x="355787" y="1218702"/>
                  </a:cubicBezTo>
                  <a:lnTo>
                    <a:pt x="403140" y="1244146"/>
                  </a:lnTo>
                  <a:lnTo>
                    <a:pt x="380272" y="1216546"/>
                  </a:lnTo>
                  <a:lnTo>
                    <a:pt x="383583" y="1212808"/>
                  </a:lnTo>
                  <a:lnTo>
                    <a:pt x="344640" y="1161431"/>
                  </a:lnTo>
                  <a:lnTo>
                    <a:pt x="398173" y="1196322"/>
                  </a:lnTo>
                  <a:cubicBezTo>
                    <a:pt x="403448" y="1186775"/>
                    <a:pt x="411042" y="1179261"/>
                    <a:pt x="419341" y="1172405"/>
                  </a:cubicBezTo>
                  <a:lnTo>
                    <a:pt x="447634" y="1190757"/>
                  </a:lnTo>
                  <a:cubicBezTo>
                    <a:pt x="448681" y="1187125"/>
                    <a:pt x="447923" y="1183753"/>
                    <a:pt x="446940" y="1180393"/>
                  </a:cubicBezTo>
                  <a:lnTo>
                    <a:pt x="482201" y="1175755"/>
                  </a:lnTo>
                  <a:lnTo>
                    <a:pt x="444499" y="1118028"/>
                  </a:lnTo>
                  <a:lnTo>
                    <a:pt x="452972" y="1110316"/>
                  </a:lnTo>
                  <a:lnTo>
                    <a:pt x="428338" y="1064948"/>
                  </a:lnTo>
                  <a:lnTo>
                    <a:pt x="464928" y="1099436"/>
                  </a:lnTo>
                  <a:cubicBezTo>
                    <a:pt x="471083" y="1090636"/>
                    <a:pt x="479311" y="1084116"/>
                    <a:pt x="488146" y="1078306"/>
                  </a:cubicBezTo>
                  <a:lnTo>
                    <a:pt x="536719" y="1118428"/>
                  </a:lnTo>
                  <a:lnTo>
                    <a:pt x="515884" y="1079967"/>
                  </a:lnTo>
                  <a:lnTo>
                    <a:pt x="518186" y="1078247"/>
                  </a:lnTo>
                  <a:lnTo>
                    <a:pt x="518134" y="1078138"/>
                  </a:lnTo>
                  <a:lnTo>
                    <a:pt x="507827" y="1075738"/>
                  </a:lnTo>
                  <a:lnTo>
                    <a:pt x="516420" y="1074553"/>
                  </a:lnTo>
                  <a:lnTo>
                    <a:pt x="510084" y="1061296"/>
                  </a:lnTo>
                  <a:lnTo>
                    <a:pt x="448649" y="1042105"/>
                  </a:lnTo>
                  <a:lnTo>
                    <a:pt x="452001" y="1008645"/>
                  </a:lnTo>
                  <a:lnTo>
                    <a:pt x="485538" y="1009942"/>
                  </a:lnTo>
                  <a:lnTo>
                    <a:pt x="484866" y="1008538"/>
                  </a:lnTo>
                  <a:lnTo>
                    <a:pt x="488129" y="1006295"/>
                  </a:lnTo>
                  <a:lnTo>
                    <a:pt x="491871" y="1010187"/>
                  </a:lnTo>
                  <a:lnTo>
                    <a:pt x="557982" y="1012745"/>
                  </a:lnTo>
                  <a:cubicBezTo>
                    <a:pt x="556995" y="1004102"/>
                    <a:pt x="558700" y="995854"/>
                    <a:pt x="560855" y="987690"/>
                  </a:cubicBezTo>
                  <a:lnTo>
                    <a:pt x="580739" y="987305"/>
                  </a:lnTo>
                  <a:cubicBezTo>
                    <a:pt x="580555" y="977916"/>
                    <a:pt x="583091" y="969137"/>
                    <a:pt x="586159" y="960513"/>
                  </a:cubicBezTo>
                  <a:lnTo>
                    <a:pt x="658820" y="964736"/>
                  </a:lnTo>
                  <a:lnTo>
                    <a:pt x="562090" y="923566"/>
                  </a:lnTo>
                  <a:lnTo>
                    <a:pt x="565950" y="906440"/>
                  </a:lnTo>
                  <a:lnTo>
                    <a:pt x="485016" y="864243"/>
                  </a:lnTo>
                  <a:lnTo>
                    <a:pt x="493318" y="837254"/>
                  </a:lnTo>
                  <a:lnTo>
                    <a:pt x="595992" y="859014"/>
                  </a:lnTo>
                  <a:lnTo>
                    <a:pt x="592049" y="856935"/>
                  </a:lnTo>
                  <a:cubicBezTo>
                    <a:pt x="595276" y="837192"/>
                    <a:pt x="601612" y="818448"/>
                    <a:pt x="610444" y="800672"/>
                  </a:cubicBezTo>
                  <a:lnTo>
                    <a:pt x="639354" y="805911"/>
                  </a:lnTo>
                  <a:cubicBezTo>
                    <a:pt x="640605" y="798336"/>
                    <a:pt x="644020" y="791764"/>
                    <a:pt x="647752" y="785354"/>
                  </a:cubicBezTo>
                  <a:lnTo>
                    <a:pt x="698188" y="798979"/>
                  </a:lnTo>
                  <a:lnTo>
                    <a:pt x="624289" y="740781"/>
                  </a:lnTo>
                  <a:lnTo>
                    <a:pt x="620423" y="738133"/>
                  </a:lnTo>
                  <a:lnTo>
                    <a:pt x="620553" y="737838"/>
                  </a:lnTo>
                  <a:lnTo>
                    <a:pt x="555937" y="686951"/>
                  </a:lnTo>
                  <a:lnTo>
                    <a:pt x="565481" y="669130"/>
                  </a:lnTo>
                  <a:lnTo>
                    <a:pt x="638275" y="698470"/>
                  </a:lnTo>
                  <a:cubicBezTo>
                    <a:pt x="639274" y="692972"/>
                    <a:pt x="641964" y="688402"/>
                    <a:pt x="644826" y="683920"/>
                  </a:cubicBezTo>
                  <a:lnTo>
                    <a:pt x="678572" y="694150"/>
                  </a:lnTo>
                  <a:lnTo>
                    <a:pt x="628587" y="651802"/>
                  </a:lnTo>
                  <a:lnTo>
                    <a:pt x="672194" y="667186"/>
                  </a:lnTo>
                  <a:cubicBezTo>
                    <a:pt x="677358" y="652477"/>
                    <a:pt x="685473" y="639311"/>
                    <a:pt x="695128" y="627112"/>
                  </a:cubicBezTo>
                  <a:lnTo>
                    <a:pt x="730706" y="641227"/>
                  </a:lnTo>
                  <a:cubicBezTo>
                    <a:pt x="732949" y="635116"/>
                    <a:pt x="736882" y="630276"/>
                    <a:pt x="741026" y="625607"/>
                  </a:cubicBezTo>
                  <a:lnTo>
                    <a:pt x="773227" y="641938"/>
                  </a:lnTo>
                  <a:lnTo>
                    <a:pt x="665352" y="515507"/>
                  </a:lnTo>
                  <a:lnTo>
                    <a:pt x="671460" y="507987"/>
                  </a:lnTo>
                  <a:lnTo>
                    <a:pt x="729757" y="544910"/>
                  </a:lnTo>
                  <a:cubicBezTo>
                    <a:pt x="733961" y="535193"/>
                    <a:pt x="740613" y="527278"/>
                    <a:pt x="747898" y="519873"/>
                  </a:cubicBezTo>
                  <a:lnTo>
                    <a:pt x="795251" y="545318"/>
                  </a:lnTo>
                  <a:lnTo>
                    <a:pt x="772383" y="517718"/>
                  </a:lnTo>
                  <a:lnTo>
                    <a:pt x="775694" y="513979"/>
                  </a:lnTo>
                  <a:lnTo>
                    <a:pt x="736750" y="462603"/>
                  </a:lnTo>
                  <a:lnTo>
                    <a:pt x="790283" y="497493"/>
                  </a:lnTo>
                  <a:cubicBezTo>
                    <a:pt x="795559" y="487946"/>
                    <a:pt x="803153" y="480433"/>
                    <a:pt x="811452" y="473576"/>
                  </a:cubicBezTo>
                  <a:lnTo>
                    <a:pt x="850497" y="498903"/>
                  </a:lnTo>
                  <a:cubicBezTo>
                    <a:pt x="853413" y="494032"/>
                    <a:pt x="857616" y="490622"/>
                    <a:pt x="861972" y="487390"/>
                  </a:cubicBezTo>
                  <a:lnTo>
                    <a:pt x="901966" y="519268"/>
                  </a:lnTo>
                  <a:lnTo>
                    <a:pt x="836609" y="419199"/>
                  </a:lnTo>
                  <a:lnTo>
                    <a:pt x="845083" y="411488"/>
                  </a:lnTo>
                  <a:lnTo>
                    <a:pt x="820449" y="366119"/>
                  </a:lnTo>
                  <a:lnTo>
                    <a:pt x="857039" y="400607"/>
                  </a:lnTo>
                  <a:cubicBezTo>
                    <a:pt x="863194" y="391808"/>
                    <a:pt x="871421" y="385288"/>
                    <a:pt x="880257" y="379477"/>
                  </a:cubicBezTo>
                  <a:lnTo>
                    <a:pt x="928830" y="419600"/>
                  </a:lnTo>
                  <a:lnTo>
                    <a:pt x="907994" y="381139"/>
                  </a:lnTo>
                  <a:lnTo>
                    <a:pt x="910297" y="379418"/>
                  </a:lnTo>
                  <a:lnTo>
                    <a:pt x="876977" y="309709"/>
                  </a:lnTo>
                  <a:lnTo>
                    <a:pt x="880240" y="307467"/>
                  </a:lnTo>
                  <a:lnTo>
                    <a:pt x="933052" y="362404"/>
                  </a:lnTo>
                  <a:cubicBezTo>
                    <a:pt x="939081" y="355127"/>
                    <a:pt x="946848" y="350223"/>
                    <a:pt x="955071" y="345940"/>
                  </a:cubicBezTo>
                  <a:lnTo>
                    <a:pt x="993872" y="383740"/>
                  </a:lnTo>
                  <a:cubicBezTo>
                    <a:pt x="997211" y="379992"/>
                    <a:pt x="1001452" y="377842"/>
                    <a:pt x="1005797" y="375867"/>
                  </a:cubicBezTo>
                  <a:lnTo>
                    <a:pt x="1029093" y="403682"/>
                  </a:lnTo>
                  <a:lnTo>
                    <a:pt x="986311" y="297976"/>
                  </a:lnTo>
                  <a:lnTo>
                    <a:pt x="1022420" y="276687"/>
                  </a:lnTo>
                  <a:lnTo>
                    <a:pt x="1021517" y="273525"/>
                  </a:lnTo>
                  <a:lnTo>
                    <a:pt x="1023350" y="276137"/>
                  </a:lnTo>
                  <a:cubicBezTo>
                    <a:pt x="1027229" y="272152"/>
                    <a:pt x="1032026" y="270026"/>
                    <a:pt x="1036951" y="268118"/>
                  </a:cubicBezTo>
                  <a:lnTo>
                    <a:pt x="1063821" y="301051"/>
                  </a:lnTo>
                  <a:lnTo>
                    <a:pt x="1039742" y="210110"/>
                  </a:lnTo>
                  <a:cubicBezTo>
                    <a:pt x="1043718" y="208051"/>
                    <a:pt x="1047749" y="206093"/>
                    <a:pt x="1052016" y="204617"/>
                  </a:cubicBezTo>
                  <a:lnTo>
                    <a:pt x="1088879" y="264222"/>
                  </a:lnTo>
                  <a:cubicBezTo>
                    <a:pt x="1098246" y="256866"/>
                    <a:pt x="1109114" y="252443"/>
                    <a:pt x="1120536" y="249180"/>
                  </a:cubicBezTo>
                  <a:lnTo>
                    <a:pt x="1155454" y="299944"/>
                  </a:lnTo>
                  <a:cubicBezTo>
                    <a:pt x="1158977" y="297254"/>
                    <a:pt x="1163001" y="296213"/>
                    <a:pt x="1167080" y="295333"/>
                  </a:cubicBezTo>
                  <a:lnTo>
                    <a:pt x="1176611" y="312772"/>
                  </a:lnTo>
                  <a:lnTo>
                    <a:pt x="1156555" y="209317"/>
                  </a:lnTo>
                  <a:lnTo>
                    <a:pt x="1210194" y="190781"/>
                  </a:lnTo>
                  <a:lnTo>
                    <a:pt x="1206343" y="145382"/>
                  </a:lnTo>
                  <a:close/>
                  <a:moveTo>
                    <a:pt x="1563501" y="0"/>
                  </a:moveTo>
                  <a:lnTo>
                    <a:pt x="1563545" y="5307"/>
                  </a:lnTo>
                  <a:lnTo>
                    <a:pt x="1562191" y="5327"/>
                  </a:lnTo>
                  <a:close/>
                  <a:moveTo>
                    <a:pt x="1380732" y="13634"/>
                  </a:moveTo>
                  <a:lnTo>
                    <a:pt x="1381029" y="15285"/>
                  </a:lnTo>
                  <a:lnTo>
                    <a:pt x="1380595" y="15334"/>
                  </a:lnTo>
                  <a:close/>
                </a:path>
              </a:pathLst>
            </a:custGeom>
            <a:gradFill flip="none" rotWithShape="1">
              <a:gsLst>
                <a:gs pos="98000">
                  <a:srgbClr val="FFFF00"/>
                </a:gs>
                <a:gs pos="66000">
                  <a:srgbClr val="FFC000"/>
                </a:gs>
                <a:gs pos="11000">
                  <a:srgbClr val="CB22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3600" dirty="0" smtClean="0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478040" y="3423626"/>
            <a:ext cx="2074976" cy="1661558"/>
            <a:chOff x="3978822" y="1265926"/>
            <a:chExt cx="4149953" cy="3323116"/>
          </a:xfrm>
        </p:grpSpPr>
        <p:sp>
          <p:nvSpPr>
            <p:cNvPr id="60" name="三十二角星 75"/>
            <p:cNvSpPr/>
            <p:nvPr/>
          </p:nvSpPr>
          <p:spPr>
            <a:xfrm rot="895006">
              <a:off x="3978822" y="1265926"/>
              <a:ext cx="4149953" cy="3323116"/>
            </a:xfrm>
            <a:custGeom>
              <a:avLst/>
              <a:gdLst/>
              <a:ahLst/>
              <a:cxnLst/>
              <a:rect l="l" t="t" r="r" b="b"/>
              <a:pathLst>
                <a:path w="4149953" h="3323116">
                  <a:moveTo>
                    <a:pt x="505242" y="2924447"/>
                  </a:moveTo>
                  <a:lnTo>
                    <a:pt x="505285" y="2924489"/>
                  </a:lnTo>
                  <a:lnTo>
                    <a:pt x="505100" y="2924591"/>
                  </a:lnTo>
                  <a:close/>
                  <a:moveTo>
                    <a:pt x="317425" y="2713235"/>
                  </a:moveTo>
                  <a:lnTo>
                    <a:pt x="322202" y="2720425"/>
                  </a:lnTo>
                  <a:lnTo>
                    <a:pt x="290632" y="2731345"/>
                  </a:lnTo>
                  <a:close/>
                  <a:moveTo>
                    <a:pt x="184817" y="2486907"/>
                  </a:moveTo>
                  <a:lnTo>
                    <a:pt x="191506" y="2499912"/>
                  </a:lnTo>
                  <a:lnTo>
                    <a:pt x="131270" y="2510868"/>
                  </a:lnTo>
                  <a:close/>
                  <a:moveTo>
                    <a:pt x="104988" y="2252379"/>
                  </a:moveTo>
                  <a:lnTo>
                    <a:pt x="109117" y="2269123"/>
                  </a:lnTo>
                  <a:lnTo>
                    <a:pt x="33128" y="2271646"/>
                  </a:lnTo>
                  <a:close/>
                  <a:moveTo>
                    <a:pt x="0" y="2022858"/>
                  </a:moveTo>
                  <a:lnTo>
                    <a:pt x="71152" y="2014826"/>
                  </a:lnTo>
                  <a:lnTo>
                    <a:pt x="71193" y="2030896"/>
                  </a:lnTo>
                  <a:close/>
                  <a:moveTo>
                    <a:pt x="33128" y="1774071"/>
                  </a:moveTo>
                  <a:lnTo>
                    <a:pt x="85209" y="1775799"/>
                  </a:lnTo>
                  <a:lnTo>
                    <a:pt x="83834" y="1787666"/>
                  </a:lnTo>
                  <a:close/>
                  <a:moveTo>
                    <a:pt x="131272" y="1534848"/>
                  </a:moveTo>
                  <a:lnTo>
                    <a:pt x="149067" y="1538085"/>
                  </a:lnTo>
                  <a:lnTo>
                    <a:pt x="147613" y="1542160"/>
                  </a:lnTo>
                  <a:close/>
                  <a:moveTo>
                    <a:pt x="1373728" y="687336"/>
                  </a:moveTo>
                  <a:lnTo>
                    <a:pt x="1375758" y="691985"/>
                  </a:lnTo>
                  <a:lnTo>
                    <a:pt x="1380189" y="694029"/>
                  </a:lnTo>
                  <a:close/>
                  <a:moveTo>
                    <a:pt x="2018863" y="177048"/>
                  </a:moveTo>
                  <a:lnTo>
                    <a:pt x="2052800" y="254763"/>
                  </a:lnTo>
                  <a:lnTo>
                    <a:pt x="2087377" y="243426"/>
                  </a:lnTo>
                  <a:cubicBezTo>
                    <a:pt x="2101463" y="240166"/>
                    <a:pt x="2115557" y="237099"/>
                    <a:pt x="2130506" y="237385"/>
                  </a:cubicBezTo>
                  <a:lnTo>
                    <a:pt x="2171678" y="319263"/>
                  </a:lnTo>
                  <a:cubicBezTo>
                    <a:pt x="2176812" y="317073"/>
                    <a:pt x="2182137" y="316887"/>
                    <a:pt x="2187492" y="316867"/>
                  </a:cubicBezTo>
                  <a:lnTo>
                    <a:pt x="2188599" y="319870"/>
                  </a:lnTo>
                  <a:lnTo>
                    <a:pt x="2188773" y="199666"/>
                  </a:lnTo>
                  <a:lnTo>
                    <a:pt x="2231114" y="190259"/>
                  </a:lnTo>
                  <a:lnTo>
                    <a:pt x="2232081" y="190218"/>
                  </a:lnTo>
                  <a:lnTo>
                    <a:pt x="2237101" y="136914"/>
                  </a:lnTo>
                  <a:lnTo>
                    <a:pt x="2272676" y="133445"/>
                  </a:lnTo>
                  <a:lnTo>
                    <a:pt x="2297695" y="252895"/>
                  </a:lnTo>
                  <a:lnTo>
                    <a:pt x="2314090" y="298987"/>
                  </a:lnTo>
                  <a:lnTo>
                    <a:pt x="2315682" y="298908"/>
                  </a:lnTo>
                  <a:lnTo>
                    <a:pt x="2324636" y="210188"/>
                  </a:lnTo>
                  <a:cubicBezTo>
                    <a:pt x="2353242" y="203961"/>
                    <a:pt x="2382210" y="202324"/>
                    <a:pt x="2411187" y="204026"/>
                  </a:cubicBezTo>
                  <a:lnTo>
                    <a:pt x="2434469" y="296419"/>
                  </a:lnTo>
                  <a:lnTo>
                    <a:pt x="2484207" y="122786"/>
                  </a:lnTo>
                  <a:lnTo>
                    <a:pt x="2520553" y="122303"/>
                  </a:lnTo>
                  <a:lnTo>
                    <a:pt x="2521122" y="181553"/>
                  </a:lnTo>
                  <a:cubicBezTo>
                    <a:pt x="2533651" y="179270"/>
                    <a:pt x="2545926" y="180599"/>
                    <a:pt x="2558129" y="182535"/>
                  </a:cubicBezTo>
                  <a:lnTo>
                    <a:pt x="2572489" y="301326"/>
                  </a:lnTo>
                  <a:lnTo>
                    <a:pt x="2577624" y="301427"/>
                  </a:lnTo>
                  <a:lnTo>
                    <a:pt x="2607996" y="210977"/>
                  </a:lnTo>
                  <a:lnTo>
                    <a:pt x="2692860" y="219535"/>
                  </a:lnTo>
                  <a:lnTo>
                    <a:pt x="2731485" y="141321"/>
                  </a:lnTo>
                  <a:lnTo>
                    <a:pt x="2763143" y="146193"/>
                  </a:lnTo>
                  <a:lnTo>
                    <a:pt x="2751085" y="212724"/>
                  </a:lnTo>
                  <a:lnTo>
                    <a:pt x="2752970" y="208765"/>
                  </a:lnTo>
                  <a:cubicBezTo>
                    <a:pt x="2782327" y="210478"/>
                    <a:pt x="2810499" y="216636"/>
                    <a:pt x="2837599" y="225906"/>
                  </a:cubicBezTo>
                  <a:lnTo>
                    <a:pt x="2824294" y="353457"/>
                  </a:lnTo>
                  <a:lnTo>
                    <a:pt x="2828875" y="354730"/>
                  </a:lnTo>
                  <a:lnTo>
                    <a:pt x="2885755" y="259853"/>
                  </a:lnTo>
                  <a:lnTo>
                    <a:pt x="2923277" y="270641"/>
                  </a:lnTo>
                  <a:lnTo>
                    <a:pt x="2980495" y="193049"/>
                  </a:lnTo>
                  <a:lnTo>
                    <a:pt x="3001387" y="199963"/>
                  </a:lnTo>
                  <a:lnTo>
                    <a:pt x="2966286" y="292754"/>
                  </a:lnTo>
                  <a:lnTo>
                    <a:pt x="2947660" y="383098"/>
                  </a:lnTo>
                  <a:lnTo>
                    <a:pt x="3023011" y="284885"/>
                  </a:lnTo>
                  <a:cubicBezTo>
                    <a:pt x="3051251" y="291875"/>
                    <a:pt x="3077531" y="302735"/>
                    <a:pt x="3101981" y="316672"/>
                  </a:cubicBezTo>
                  <a:lnTo>
                    <a:pt x="3058988" y="443837"/>
                  </a:lnTo>
                  <a:lnTo>
                    <a:pt x="3060855" y="444750"/>
                  </a:lnTo>
                  <a:lnTo>
                    <a:pt x="3087710" y="419273"/>
                  </a:lnTo>
                  <a:lnTo>
                    <a:pt x="3147286" y="354815"/>
                  </a:lnTo>
                  <a:lnTo>
                    <a:pt x="3152749" y="357567"/>
                  </a:lnTo>
                  <a:lnTo>
                    <a:pt x="3228346" y="285846"/>
                  </a:lnTo>
                  <a:lnTo>
                    <a:pt x="3234943" y="288674"/>
                  </a:lnTo>
                  <a:lnTo>
                    <a:pt x="3184198" y="373391"/>
                  </a:lnTo>
                  <a:cubicBezTo>
                    <a:pt x="3198619" y="377312"/>
                    <a:pt x="3210832" y="384556"/>
                    <a:pt x="3222448" y="392640"/>
                  </a:cubicBezTo>
                  <a:lnTo>
                    <a:pt x="3181408" y="483597"/>
                  </a:lnTo>
                  <a:lnTo>
                    <a:pt x="3271078" y="405536"/>
                  </a:lnTo>
                  <a:cubicBezTo>
                    <a:pt x="3296965" y="417506"/>
                    <a:pt x="3320352" y="432624"/>
                    <a:pt x="3341037" y="450754"/>
                  </a:cubicBezTo>
                  <a:lnTo>
                    <a:pt x="3330147" y="468866"/>
                  </a:lnTo>
                  <a:lnTo>
                    <a:pt x="3333735" y="465962"/>
                  </a:lnTo>
                  <a:lnTo>
                    <a:pt x="3296489" y="524841"/>
                  </a:lnTo>
                  <a:lnTo>
                    <a:pt x="3281342" y="550030"/>
                  </a:lnTo>
                  <a:lnTo>
                    <a:pt x="3430846" y="451952"/>
                  </a:lnTo>
                  <a:lnTo>
                    <a:pt x="3390560" y="498270"/>
                  </a:lnTo>
                  <a:cubicBezTo>
                    <a:pt x="3412212" y="510161"/>
                    <a:pt x="3431060" y="525126"/>
                    <a:pt x="3447376" y="542491"/>
                  </a:cubicBezTo>
                  <a:lnTo>
                    <a:pt x="3386629" y="624842"/>
                  </a:lnTo>
                  <a:lnTo>
                    <a:pt x="3487821" y="566055"/>
                  </a:lnTo>
                  <a:cubicBezTo>
                    <a:pt x="3510234" y="582414"/>
                    <a:pt x="3529819" y="601197"/>
                    <a:pt x="3545759" y="622759"/>
                  </a:cubicBezTo>
                  <a:lnTo>
                    <a:pt x="3492401" y="680364"/>
                  </a:lnTo>
                  <a:lnTo>
                    <a:pt x="3595067" y="624557"/>
                  </a:lnTo>
                  <a:lnTo>
                    <a:pt x="3528415" y="691602"/>
                  </a:lnTo>
                  <a:lnTo>
                    <a:pt x="3548849" y="683025"/>
                  </a:lnTo>
                  <a:lnTo>
                    <a:pt x="3582793" y="666857"/>
                  </a:lnTo>
                  <a:cubicBezTo>
                    <a:pt x="3603272" y="684779"/>
                    <a:pt x="3620910" y="704789"/>
                    <a:pt x="3634361" y="727500"/>
                  </a:cubicBezTo>
                  <a:lnTo>
                    <a:pt x="3553611" y="800389"/>
                  </a:lnTo>
                  <a:lnTo>
                    <a:pt x="3664692" y="760496"/>
                  </a:lnTo>
                  <a:cubicBezTo>
                    <a:pt x="3682787" y="780438"/>
                    <a:pt x="3697794" y="802192"/>
                    <a:pt x="3708298" y="826241"/>
                  </a:cubicBezTo>
                  <a:lnTo>
                    <a:pt x="3638449" y="876986"/>
                  </a:lnTo>
                  <a:lnTo>
                    <a:pt x="3809531" y="817801"/>
                  </a:lnTo>
                  <a:lnTo>
                    <a:pt x="3721748" y="877138"/>
                  </a:lnTo>
                  <a:lnTo>
                    <a:pt x="3739212" y="872359"/>
                  </a:lnTo>
                  <a:cubicBezTo>
                    <a:pt x="3755323" y="893352"/>
                    <a:pt x="3768102" y="915999"/>
                    <a:pt x="3776114" y="940650"/>
                  </a:cubicBezTo>
                  <a:lnTo>
                    <a:pt x="3674830" y="1001912"/>
                  </a:lnTo>
                  <a:lnTo>
                    <a:pt x="3794236" y="981491"/>
                  </a:lnTo>
                  <a:cubicBezTo>
                    <a:pt x="3807602" y="1004078"/>
                    <a:pt x="3817444" y="1027995"/>
                    <a:pt x="3822289" y="1053456"/>
                  </a:cubicBezTo>
                  <a:lnTo>
                    <a:pt x="3782923" y="1072107"/>
                  </a:lnTo>
                  <a:lnTo>
                    <a:pt x="3962617" y="1039421"/>
                  </a:lnTo>
                  <a:lnTo>
                    <a:pt x="3963155" y="1040848"/>
                  </a:lnTo>
                  <a:lnTo>
                    <a:pt x="3825681" y="1102365"/>
                  </a:lnTo>
                  <a:lnTo>
                    <a:pt x="3845533" y="1100480"/>
                  </a:lnTo>
                  <a:lnTo>
                    <a:pt x="3860956" y="1135987"/>
                  </a:lnTo>
                  <a:cubicBezTo>
                    <a:pt x="3864708" y="1148225"/>
                    <a:pt x="3868242" y="1160466"/>
                    <a:pt x="3867910" y="1173455"/>
                  </a:cubicBezTo>
                  <a:lnTo>
                    <a:pt x="3745637" y="1219857"/>
                  </a:lnTo>
                  <a:lnTo>
                    <a:pt x="3871098" y="1220219"/>
                  </a:lnTo>
                  <a:lnTo>
                    <a:pt x="3881944" y="1257267"/>
                  </a:lnTo>
                  <a:lnTo>
                    <a:pt x="3883441" y="1283597"/>
                  </a:lnTo>
                  <a:lnTo>
                    <a:pt x="4024176" y="1278924"/>
                  </a:lnTo>
                  <a:lnTo>
                    <a:pt x="4025367" y="1288673"/>
                  </a:lnTo>
                  <a:lnTo>
                    <a:pt x="3842272" y="1337764"/>
                  </a:lnTo>
                  <a:lnTo>
                    <a:pt x="3899216" y="1342104"/>
                  </a:lnTo>
                  <a:lnTo>
                    <a:pt x="3903317" y="1364153"/>
                  </a:lnTo>
                  <a:lnTo>
                    <a:pt x="3926510" y="1356129"/>
                  </a:lnTo>
                  <a:lnTo>
                    <a:pt x="3904581" y="1370952"/>
                  </a:lnTo>
                  <a:cubicBezTo>
                    <a:pt x="3907265" y="1386292"/>
                    <a:pt x="3907516" y="1401792"/>
                    <a:pt x="3906309" y="1417295"/>
                  </a:cubicBezTo>
                  <a:lnTo>
                    <a:pt x="3865599" y="1425036"/>
                  </a:lnTo>
                  <a:cubicBezTo>
                    <a:pt x="3875010" y="1437716"/>
                    <a:pt x="3882481" y="1451439"/>
                    <a:pt x="3887539" y="1466180"/>
                  </a:cubicBezTo>
                  <a:lnTo>
                    <a:pt x="3893905" y="1467306"/>
                  </a:lnTo>
                  <a:lnTo>
                    <a:pt x="3892749" y="1502874"/>
                  </a:lnTo>
                  <a:lnTo>
                    <a:pt x="4032974" y="1518704"/>
                  </a:lnTo>
                  <a:lnTo>
                    <a:pt x="4031178" y="1534076"/>
                  </a:lnTo>
                  <a:lnTo>
                    <a:pt x="3924208" y="1546153"/>
                  </a:lnTo>
                  <a:cubicBezTo>
                    <a:pt x="3931286" y="1560640"/>
                    <a:pt x="3936248" y="1575912"/>
                    <a:pt x="3939268" y="1591784"/>
                  </a:cubicBezTo>
                  <a:lnTo>
                    <a:pt x="3899902" y="1610435"/>
                  </a:lnTo>
                  <a:lnTo>
                    <a:pt x="4079596" y="1577749"/>
                  </a:lnTo>
                  <a:lnTo>
                    <a:pt x="4080135" y="1579176"/>
                  </a:lnTo>
                  <a:lnTo>
                    <a:pt x="3942660" y="1640693"/>
                  </a:lnTo>
                  <a:lnTo>
                    <a:pt x="3962512" y="1638808"/>
                  </a:lnTo>
                  <a:lnTo>
                    <a:pt x="3977935" y="1674315"/>
                  </a:lnTo>
                  <a:cubicBezTo>
                    <a:pt x="3981687" y="1686553"/>
                    <a:pt x="3985221" y="1698794"/>
                    <a:pt x="3984889" y="1711783"/>
                  </a:cubicBezTo>
                  <a:lnTo>
                    <a:pt x="3921163" y="1735967"/>
                  </a:lnTo>
                  <a:lnTo>
                    <a:pt x="3990460" y="1754546"/>
                  </a:lnTo>
                  <a:lnTo>
                    <a:pt x="3988532" y="1760097"/>
                  </a:lnTo>
                  <a:lnTo>
                    <a:pt x="3998923" y="1795595"/>
                  </a:lnTo>
                  <a:lnTo>
                    <a:pt x="4000420" y="1821925"/>
                  </a:lnTo>
                  <a:lnTo>
                    <a:pt x="4141155" y="1817252"/>
                  </a:lnTo>
                  <a:lnTo>
                    <a:pt x="4142347" y="1827001"/>
                  </a:lnTo>
                  <a:lnTo>
                    <a:pt x="3959251" y="1876092"/>
                  </a:lnTo>
                  <a:lnTo>
                    <a:pt x="4016195" y="1880432"/>
                  </a:lnTo>
                  <a:cubicBezTo>
                    <a:pt x="4023362" y="1905283"/>
                    <a:pt x="4025248" y="1930449"/>
                    <a:pt x="4023289" y="1955623"/>
                  </a:cubicBezTo>
                  <a:lnTo>
                    <a:pt x="3893096" y="1980380"/>
                  </a:lnTo>
                  <a:lnTo>
                    <a:pt x="3896149" y="1981747"/>
                  </a:lnTo>
                  <a:lnTo>
                    <a:pt x="3894522" y="1985053"/>
                  </a:lnTo>
                  <a:lnTo>
                    <a:pt x="4010884" y="2005634"/>
                  </a:lnTo>
                  <a:lnTo>
                    <a:pt x="4009728" y="2041202"/>
                  </a:lnTo>
                  <a:lnTo>
                    <a:pt x="4149953" y="2057032"/>
                  </a:lnTo>
                  <a:lnTo>
                    <a:pt x="4148157" y="2072404"/>
                  </a:lnTo>
                  <a:lnTo>
                    <a:pt x="3908288" y="2099484"/>
                  </a:lnTo>
                  <a:lnTo>
                    <a:pt x="4015289" y="2126600"/>
                  </a:lnTo>
                  <a:cubicBezTo>
                    <a:pt x="4016624" y="2152115"/>
                    <a:pt x="4012784" y="2177096"/>
                    <a:pt x="4005284" y="2201492"/>
                  </a:cubicBezTo>
                  <a:lnTo>
                    <a:pt x="3847930" y="2204110"/>
                  </a:lnTo>
                  <a:lnTo>
                    <a:pt x="3978825" y="2251926"/>
                  </a:lnTo>
                  <a:lnTo>
                    <a:pt x="3977235" y="2257965"/>
                  </a:lnTo>
                  <a:lnTo>
                    <a:pt x="4107440" y="2292874"/>
                  </a:lnTo>
                  <a:cubicBezTo>
                    <a:pt x="4105759" y="2298889"/>
                    <a:pt x="4103940" y="2304874"/>
                    <a:pt x="4101261" y="2310657"/>
                  </a:cubicBezTo>
                  <a:lnTo>
                    <a:pt x="3964587" y="2306119"/>
                  </a:lnTo>
                  <a:cubicBezTo>
                    <a:pt x="3964760" y="2313217"/>
                    <a:pt x="3962202" y="2319592"/>
                    <a:pt x="3959391" y="2325902"/>
                  </a:cubicBezTo>
                  <a:lnTo>
                    <a:pt x="3845719" y="2316630"/>
                  </a:lnTo>
                  <a:lnTo>
                    <a:pt x="3959027" y="2367902"/>
                  </a:lnTo>
                  <a:cubicBezTo>
                    <a:pt x="3954244" y="2393032"/>
                    <a:pt x="3944851" y="2416889"/>
                    <a:pt x="3931750" y="2439510"/>
                  </a:cubicBezTo>
                  <a:lnTo>
                    <a:pt x="3780498" y="2415977"/>
                  </a:lnTo>
                  <a:lnTo>
                    <a:pt x="4013128" y="2520075"/>
                  </a:lnTo>
                  <a:cubicBezTo>
                    <a:pt x="4010822" y="2526222"/>
                    <a:pt x="4007657" y="2532033"/>
                    <a:pt x="4004406" y="2537808"/>
                  </a:cubicBezTo>
                  <a:lnTo>
                    <a:pt x="3878207" y="2514852"/>
                  </a:lnTo>
                  <a:cubicBezTo>
                    <a:pt x="3874255" y="2530200"/>
                    <a:pt x="3865857" y="2543862"/>
                    <a:pt x="3856139" y="2556922"/>
                  </a:cubicBezTo>
                  <a:lnTo>
                    <a:pt x="3758597" y="2531540"/>
                  </a:lnTo>
                  <a:lnTo>
                    <a:pt x="3849717" y="2595106"/>
                  </a:lnTo>
                  <a:cubicBezTo>
                    <a:pt x="3839016" y="2618747"/>
                    <a:pt x="3824461" y="2640574"/>
                    <a:pt x="3806179" y="2660400"/>
                  </a:cubicBezTo>
                  <a:lnTo>
                    <a:pt x="3712657" y="2628554"/>
                  </a:lnTo>
                  <a:lnTo>
                    <a:pt x="3869183" y="2734353"/>
                  </a:lnTo>
                  <a:lnTo>
                    <a:pt x="3857619" y="2749273"/>
                  </a:lnTo>
                  <a:lnTo>
                    <a:pt x="3748915" y="2711669"/>
                  </a:lnTo>
                  <a:cubicBezTo>
                    <a:pt x="3737269" y="2731841"/>
                    <a:pt x="3721642" y="2749704"/>
                    <a:pt x="3703303" y="2765704"/>
                  </a:cubicBezTo>
                  <a:lnTo>
                    <a:pt x="3623217" y="2728773"/>
                  </a:lnTo>
                  <a:lnTo>
                    <a:pt x="3691622" y="2799626"/>
                  </a:lnTo>
                  <a:cubicBezTo>
                    <a:pt x="3675547" y="2820750"/>
                    <a:pt x="3656398" y="2839700"/>
                    <a:pt x="3633688" y="2855807"/>
                  </a:cubicBezTo>
                  <a:lnTo>
                    <a:pt x="3563067" y="2816490"/>
                  </a:lnTo>
                  <a:lnTo>
                    <a:pt x="3675148" y="2929236"/>
                  </a:lnTo>
                  <a:lnTo>
                    <a:pt x="3663103" y="2939746"/>
                  </a:lnTo>
                  <a:lnTo>
                    <a:pt x="3566895" y="2887448"/>
                  </a:lnTo>
                  <a:lnTo>
                    <a:pt x="3571753" y="2893832"/>
                  </a:lnTo>
                  <a:cubicBezTo>
                    <a:pt x="3553097" y="2913400"/>
                    <a:pt x="3531655" y="2930491"/>
                    <a:pt x="3507032" y="2944388"/>
                  </a:cubicBezTo>
                  <a:lnTo>
                    <a:pt x="3443970" y="2899677"/>
                  </a:lnTo>
                  <a:lnTo>
                    <a:pt x="3490528" y="2973451"/>
                  </a:lnTo>
                  <a:cubicBezTo>
                    <a:pt x="3469901" y="2991240"/>
                    <a:pt x="3446870" y="3006562"/>
                    <a:pt x="3420726" y="3018249"/>
                  </a:cubicBezTo>
                  <a:lnTo>
                    <a:pt x="3344172" y="2954238"/>
                  </a:lnTo>
                  <a:lnTo>
                    <a:pt x="3349986" y="2963775"/>
                  </a:lnTo>
                  <a:lnTo>
                    <a:pt x="3349129" y="2964364"/>
                  </a:lnTo>
                  <a:lnTo>
                    <a:pt x="3432212" y="3095696"/>
                  </a:lnTo>
                  <a:lnTo>
                    <a:pt x="3422004" y="3101716"/>
                  </a:lnTo>
                  <a:lnTo>
                    <a:pt x="3346089" y="3040302"/>
                  </a:lnTo>
                  <a:lnTo>
                    <a:pt x="3349773" y="3048113"/>
                  </a:lnTo>
                  <a:cubicBezTo>
                    <a:pt x="3327006" y="3063901"/>
                    <a:pt x="3302162" y="3076978"/>
                    <a:pt x="3274687" y="3086115"/>
                  </a:cubicBezTo>
                  <a:lnTo>
                    <a:pt x="3227597" y="3036584"/>
                  </a:lnTo>
                  <a:lnTo>
                    <a:pt x="3253980" y="3109337"/>
                  </a:lnTo>
                  <a:cubicBezTo>
                    <a:pt x="3229819" y="3123335"/>
                    <a:pt x="3203753" y="3134435"/>
                    <a:pt x="3175368" y="3141396"/>
                  </a:cubicBezTo>
                  <a:lnTo>
                    <a:pt x="3119380" y="3071533"/>
                  </a:lnTo>
                  <a:lnTo>
                    <a:pt x="3127978" y="3096407"/>
                  </a:lnTo>
                  <a:lnTo>
                    <a:pt x="3106915" y="3105558"/>
                  </a:lnTo>
                  <a:lnTo>
                    <a:pt x="3145927" y="3222836"/>
                  </a:lnTo>
                  <a:lnTo>
                    <a:pt x="3138491" y="3225592"/>
                  </a:lnTo>
                  <a:lnTo>
                    <a:pt x="3087888" y="3163752"/>
                  </a:lnTo>
                  <a:cubicBezTo>
                    <a:pt x="3065287" y="3174485"/>
                    <a:pt x="3040889" y="3181628"/>
                    <a:pt x="3015095" y="3185342"/>
                  </a:cubicBezTo>
                  <a:lnTo>
                    <a:pt x="2992568" y="3149077"/>
                  </a:lnTo>
                  <a:lnTo>
                    <a:pt x="2985093" y="3151621"/>
                  </a:lnTo>
                  <a:lnTo>
                    <a:pt x="2991394" y="3201704"/>
                  </a:lnTo>
                  <a:lnTo>
                    <a:pt x="2950521" y="3215103"/>
                  </a:lnTo>
                  <a:cubicBezTo>
                    <a:pt x="2936435" y="3218362"/>
                    <a:pt x="2922345" y="3221431"/>
                    <a:pt x="2907392" y="3221144"/>
                  </a:cubicBezTo>
                  <a:lnTo>
                    <a:pt x="2879208" y="3165091"/>
                  </a:lnTo>
                  <a:lnTo>
                    <a:pt x="2881853" y="3188376"/>
                  </a:lnTo>
                  <a:lnTo>
                    <a:pt x="2824539" y="3201526"/>
                  </a:lnTo>
                  <a:lnTo>
                    <a:pt x="2824500" y="3227684"/>
                  </a:lnTo>
                  <a:lnTo>
                    <a:pt x="2823746" y="3227851"/>
                  </a:lnTo>
                  <a:lnTo>
                    <a:pt x="2828176" y="3300759"/>
                  </a:lnTo>
                  <a:lnTo>
                    <a:pt x="2822422" y="3301819"/>
                  </a:lnTo>
                  <a:lnTo>
                    <a:pt x="2789846" y="3235384"/>
                  </a:lnTo>
                  <a:lnTo>
                    <a:pt x="2782157" y="3237093"/>
                  </a:lnTo>
                  <a:lnTo>
                    <a:pt x="2779439" y="3237207"/>
                  </a:lnTo>
                  <a:lnTo>
                    <a:pt x="2784641" y="3289821"/>
                  </a:lnTo>
                  <a:lnTo>
                    <a:pt x="2761983" y="3237936"/>
                  </a:lnTo>
                  <a:cubicBezTo>
                    <a:pt x="2754314" y="3239802"/>
                    <a:pt x="2746470" y="3239856"/>
                    <a:pt x="2738502" y="3238915"/>
                  </a:cubicBezTo>
                  <a:lnTo>
                    <a:pt x="2732392" y="3221734"/>
                  </a:lnTo>
                  <a:lnTo>
                    <a:pt x="2715696" y="3224263"/>
                  </a:lnTo>
                  <a:lnTo>
                    <a:pt x="2713266" y="3248341"/>
                  </a:lnTo>
                  <a:cubicBezTo>
                    <a:pt x="2684659" y="3254568"/>
                    <a:pt x="2655689" y="3256202"/>
                    <a:pt x="2626714" y="3254505"/>
                  </a:cubicBezTo>
                  <a:lnTo>
                    <a:pt x="2621379" y="3233329"/>
                  </a:lnTo>
                  <a:lnTo>
                    <a:pt x="2621136" y="3235581"/>
                  </a:lnTo>
                  <a:lnTo>
                    <a:pt x="2543764" y="3239436"/>
                  </a:lnTo>
                  <a:lnTo>
                    <a:pt x="2542002" y="3247123"/>
                  </a:lnTo>
                  <a:lnTo>
                    <a:pt x="2527287" y="3246733"/>
                  </a:lnTo>
                  <a:lnTo>
                    <a:pt x="2520133" y="3322703"/>
                  </a:lnTo>
                  <a:lnTo>
                    <a:pt x="2508516" y="3322858"/>
                  </a:lnTo>
                  <a:lnTo>
                    <a:pt x="2502282" y="3293085"/>
                  </a:lnTo>
                  <a:lnTo>
                    <a:pt x="2496100" y="3323022"/>
                  </a:lnTo>
                  <a:lnTo>
                    <a:pt x="2489167" y="3323116"/>
                  </a:lnTo>
                  <a:lnTo>
                    <a:pt x="2473491" y="3247185"/>
                  </a:lnTo>
                  <a:lnTo>
                    <a:pt x="2445219" y="3249465"/>
                  </a:lnTo>
                  <a:cubicBezTo>
                    <a:pt x="2431692" y="3249335"/>
                    <a:pt x="2418218" y="3249030"/>
                    <a:pt x="2405009" y="3245432"/>
                  </a:cubicBezTo>
                  <a:lnTo>
                    <a:pt x="2404955" y="3245037"/>
                  </a:lnTo>
                  <a:cubicBezTo>
                    <a:pt x="2384113" y="3246539"/>
                    <a:pt x="2363734" y="3243509"/>
                    <a:pt x="2343695" y="3238860"/>
                  </a:cubicBezTo>
                  <a:lnTo>
                    <a:pt x="2343629" y="3235750"/>
                  </a:lnTo>
                  <a:lnTo>
                    <a:pt x="2315476" y="3235195"/>
                  </a:lnTo>
                  <a:lnTo>
                    <a:pt x="2288121" y="3229644"/>
                  </a:lnTo>
                  <a:lnTo>
                    <a:pt x="2267242" y="3302536"/>
                  </a:lnTo>
                  <a:lnTo>
                    <a:pt x="2244742" y="3299073"/>
                  </a:lnTo>
                  <a:lnTo>
                    <a:pt x="2243938" y="3215272"/>
                  </a:lnTo>
                  <a:lnTo>
                    <a:pt x="2230511" y="3212553"/>
                  </a:lnTo>
                  <a:lnTo>
                    <a:pt x="2224029" y="3227291"/>
                  </a:lnTo>
                  <a:lnTo>
                    <a:pt x="2201290" y="3223372"/>
                  </a:lnTo>
                  <a:lnTo>
                    <a:pt x="2170190" y="3286801"/>
                  </a:lnTo>
                  <a:lnTo>
                    <a:pt x="2158096" y="3283895"/>
                  </a:lnTo>
                  <a:lnTo>
                    <a:pt x="2162180" y="3216631"/>
                  </a:lnTo>
                  <a:cubicBezTo>
                    <a:pt x="2156052" y="3217001"/>
                    <a:pt x="2150582" y="3215421"/>
                    <a:pt x="2145162" y="3213699"/>
                  </a:cubicBezTo>
                  <a:lnTo>
                    <a:pt x="2146560" y="3197072"/>
                  </a:lnTo>
                  <a:lnTo>
                    <a:pt x="2101324" y="3184066"/>
                  </a:lnTo>
                  <a:lnTo>
                    <a:pt x="2097266" y="3190925"/>
                  </a:lnTo>
                  <a:lnTo>
                    <a:pt x="2061161" y="3180877"/>
                  </a:lnTo>
                  <a:lnTo>
                    <a:pt x="2055964" y="3191401"/>
                  </a:lnTo>
                  <a:lnTo>
                    <a:pt x="2060071" y="3259000"/>
                  </a:lnTo>
                  <a:lnTo>
                    <a:pt x="2054317" y="3260060"/>
                  </a:lnTo>
                  <a:lnTo>
                    <a:pt x="2038245" y="3227282"/>
                  </a:lnTo>
                  <a:lnTo>
                    <a:pt x="2026214" y="3251643"/>
                  </a:lnTo>
                  <a:lnTo>
                    <a:pt x="1999803" y="3242902"/>
                  </a:lnTo>
                  <a:lnTo>
                    <a:pt x="2004050" y="3219469"/>
                  </a:lnTo>
                  <a:lnTo>
                    <a:pt x="1993878" y="3196176"/>
                  </a:lnTo>
                  <a:cubicBezTo>
                    <a:pt x="1986209" y="3198043"/>
                    <a:pt x="1978365" y="3198096"/>
                    <a:pt x="1970397" y="3197156"/>
                  </a:cubicBezTo>
                  <a:lnTo>
                    <a:pt x="1964287" y="3179975"/>
                  </a:lnTo>
                  <a:lnTo>
                    <a:pt x="1947591" y="3182504"/>
                  </a:lnTo>
                  <a:lnTo>
                    <a:pt x="1945161" y="3206582"/>
                  </a:lnTo>
                  <a:cubicBezTo>
                    <a:pt x="1916555" y="3212809"/>
                    <a:pt x="1887584" y="3214443"/>
                    <a:pt x="1858609" y="3212746"/>
                  </a:cubicBezTo>
                  <a:lnTo>
                    <a:pt x="1853274" y="3191570"/>
                  </a:lnTo>
                  <a:lnTo>
                    <a:pt x="1853031" y="3193821"/>
                  </a:lnTo>
                  <a:lnTo>
                    <a:pt x="1775659" y="3197677"/>
                  </a:lnTo>
                  <a:lnTo>
                    <a:pt x="1773897" y="3205364"/>
                  </a:lnTo>
                  <a:lnTo>
                    <a:pt x="1759182" y="3204974"/>
                  </a:lnTo>
                  <a:lnTo>
                    <a:pt x="1752028" y="3280944"/>
                  </a:lnTo>
                  <a:lnTo>
                    <a:pt x="1740411" y="3281099"/>
                  </a:lnTo>
                  <a:lnTo>
                    <a:pt x="1734177" y="3251326"/>
                  </a:lnTo>
                  <a:lnTo>
                    <a:pt x="1727995" y="3281263"/>
                  </a:lnTo>
                  <a:lnTo>
                    <a:pt x="1721062" y="3281357"/>
                  </a:lnTo>
                  <a:lnTo>
                    <a:pt x="1705386" y="3205426"/>
                  </a:lnTo>
                  <a:lnTo>
                    <a:pt x="1677114" y="3207706"/>
                  </a:lnTo>
                  <a:cubicBezTo>
                    <a:pt x="1663587" y="3207576"/>
                    <a:pt x="1650113" y="3207271"/>
                    <a:pt x="1636904" y="3203673"/>
                  </a:cubicBezTo>
                  <a:lnTo>
                    <a:pt x="1636850" y="3203278"/>
                  </a:lnTo>
                  <a:cubicBezTo>
                    <a:pt x="1616008" y="3204780"/>
                    <a:pt x="1595629" y="3201750"/>
                    <a:pt x="1575590" y="3197100"/>
                  </a:cubicBezTo>
                  <a:lnTo>
                    <a:pt x="1575524" y="3193991"/>
                  </a:lnTo>
                  <a:lnTo>
                    <a:pt x="1547371" y="3193436"/>
                  </a:lnTo>
                  <a:lnTo>
                    <a:pt x="1520016" y="3187885"/>
                  </a:lnTo>
                  <a:lnTo>
                    <a:pt x="1499137" y="3260777"/>
                  </a:lnTo>
                  <a:lnTo>
                    <a:pt x="1476637" y="3257314"/>
                  </a:lnTo>
                  <a:lnTo>
                    <a:pt x="1475833" y="3173513"/>
                  </a:lnTo>
                  <a:lnTo>
                    <a:pt x="1462406" y="3170794"/>
                  </a:lnTo>
                  <a:lnTo>
                    <a:pt x="1455924" y="3185532"/>
                  </a:lnTo>
                  <a:lnTo>
                    <a:pt x="1433185" y="3181613"/>
                  </a:lnTo>
                  <a:lnTo>
                    <a:pt x="1402085" y="3245042"/>
                  </a:lnTo>
                  <a:lnTo>
                    <a:pt x="1389991" y="3242136"/>
                  </a:lnTo>
                  <a:lnTo>
                    <a:pt x="1394075" y="3174872"/>
                  </a:lnTo>
                  <a:cubicBezTo>
                    <a:pt x="1387947" y="3175242"/>
                    <a:pt x="1382478" y="3173662"/>
                    <a:pt x="1377057" y="3171939"/>
                  </a:cubicBezTo>
                  <a:lnTo>
                    <a:pt x="1378455" y="3155313"/>
                  </a:lnTo>
                  <a:lnTo>
                    <a:pt x="1333219" y="3142307"/>
                  </a:lnTo>
                  <a:lnTo>
                    <a:pt x="1329161" y="3149166"/>
                  </a:lnTo>
                  <a:lnTo>
                    <a:pt x="1293056" y="3139119"/>
                  </a:lnTo>
                  <a:lnTo>
                    <a:pt x="1258109" y="3209884"/>
                  </a:lnTo>
                  <a:lnTo>
                    <a:pt x="1231698" y="3201143"/>
                  </a:lnTo>
                  <a:lnTo>
                    <a:pt x="1258478" y="3053365"/>
                  </a:lnTo>
                  <a:lnTo>
                    <a:pt x="1222155" y="3100711"/>
                  </a:lnTo>
                  <a:lnTo>
                    <a:pt x="1219789" y="3099759"/>
                  </a:lnTo>
                  <a:lnTo>
                    <a:pt x="1204152" y="3121681"/>
                  </a:lnTo>
                  <a:lnTo>
                    <a:pt x="1146785" y="3100574"/>
                  </a:lnTo>
                  <a:lnTo>
                    <a:pt x="1101466" y="3155954"/>
                  </a:lnTo>
                  <a:lnTo>
                    <a:pt x="1082305" y="3147743"/>
                  </a:lnTo>
                  <a:lnTo>
                    <a:pt x="1112516" y="3056924"/>
                  </a:lnTo>
                  <a:lnTo>
                    <a:pt x="1096086" y="3048655"/>
                  </a:lnTo>
                  <a:lnTo>
                    <a:pt x="1085557" y="3060304"/>
                  </a:lnTo>
                  <a:lnTo>
                    <a:pt x="1079798" y="3057484"/>
                  </a:lnTo>
                  <a:lnTo>
                    <a:pt x="1029823" y="3125253"/>
                  </a:lnTo>
                  <a:lnTo>
                    <a:pt x="1003920" y="3114152"/>
                  </a:lnTo>
                  <a:lnTo>
                    <a:pt x="1033865" y="3034992"/>
                  </a:lnTo>
                  <a:cubicBezTo>
                    <a:pt x="1026554" y="3033310"/>
                    <a:pt x="1020705" y="3029626"/>
                    <a:pt x="1014995" y="3025753"/>
                  </a:cubicBezTo>
                  <a:lnTo>
                    <a:pt x="1054739" y="2936979"/>
                  </a:lnTo>
                  <a:lnTo>
                    <a:pt x="972094" y="3014691"/>
                  </a:lnTo>
                  <a:cubicBezTo>
                    <a:pt x="947643" y="3004410"/>
                    <a:pt x="925719" y="2990759"/>
                    <a:pt x="906048" y="2974457"/>
                  </a:cubicBezTo>
                  <a:lnTo>
                    <a:pt x="910348" y="2966755"/>
                  </a:lnTo>
                  <a:lnTo>
                    <a:pt x="838731" y="3024692"/>
                  </a:lnTo>
                  <a:lnTo>
                    <a:pt x="813814" y="3008281"/>
                  </a:lnTo>
                  <a:lnTo>
                    <a:pt x="814637" y="3006980"/>
                  </a:lnTo>
                  <a:lnTo>
                    <a:pt x="813492" y="3008068"/>
                  </a:lnTo>
                  <a:lnTo>
                    <a:pt x="793595" y="2994964"/>
                  </a:lnTo>
                  <a:lnTo>
                    <a:pt x="843166" y="2912204"/>
                  </a:lnTo>
                  <a:cubicBezTo>
                    <a:pt x="828504" y="2905098"/>
                    <a:pt x="816754" y="2894863"/>
                    <a:pt x="805971" y="2883720"/>
                  </a:cubicBezTo>
                  <a:lnTo>
                    <a:pt x="857913" y="2812012"/>
                  </a:lnTo>
                  <a:lnTo>
                    <a:pt x="768589" y="2868781"/>
                  </a:lnTo>
                  <a:cubicBezTo>
                    <a:pt x="747236" y="2854137"/>
                    <a:pt x="728763" y="2836869"/>
                    <a:pt x="713333" y="2817124"/>
                  </a:cubicBezTo>
                  <a:lnTo>
                    <a:pt x="722588" y="2806364"/>
                  </a:lnTo>
                  <a:lnTo>
                    <a:pt x="620484" y="2861868"/>
                  </a:lnTo>
                  <a:lnTo>
                    <a:pt x="593586" y="2835579"/>
                  </a:lnTo>
                  <a:lnTo>
                    <a:pt x="673570" y="2755122"/>
                  </a:lnTo>
                  <a:cubicBezTo>
                    <a:pt x="656920" y="2741579"/>
                    <a:pt x="643746" y="2725358"/>
                    <a:pt x="632906" y="2707631"/>
                  </a:cubicBezTo>
                  <a:lnTo>
                    <a:pt x="643054" y="2698233"/>
                  </a:lnTo>
                  <a:cubicBezTo>
                    <a:pt x="639427" y="2695808"/>
                    <a:pt x="637386" y="2692569"/>
                    <a:pt x="635434" y="2689271"/>
                  </a:cubicBezTo>
                  <a:lnTo>
                    <a:pt x="662542" y="2664803"/>
                  </a:lnTo>
                  <a:lnTo>
                    <a:pt x="601288" y="2689562"/>
                  </a:lnTo>
                  <a:lnTo>
                    <a:pt x="564627" y="2636562"/>
                  </a:lnTo>
                  <a:lnTo>
                    <a:pt x="449409" y="2676419"/>
                  </a:lnTo>
                  <a:cubicBezTo>
                    <a:pt x="440165" y="2665103"/>
                    <a:pt x="431577" y="2653394"/>
                    <a:pt x="424419" y="2640914"/>
                  </a:cubicBezTo>
                  <a:lnTo>
                    <a:pt x="535060" y="2566128"/>
                  </a:lnTo>
                  <a:cubicBezTo>
                    <a:pt x="520551" y="2547228"/>
                    <a:pt x="509519" y="2526614"/>
                    <a:pt x="502215" y="2504431"/>
                  </a:cubicBezTo>
                  <a:lnTo>
                    <a:pt x="507272" y="2501268"/>
                  </a:lnTo>
                  <a:lnTo>
                    <a:pt x="495674" y="2479803"/>
                  </a:lnTo>
                  <a:lnTo>
                    <a:pt x="476852" y="2483745"/>
                  </a:lnTo>
                  <a:lnTo>
                    <a:pt x="463390" y="2450456"/>
                  </a:lnTo>
                  <a:lnTo>
                    <a:pt x="326097" y="2475430"/>
                  </a:lnTo>
                  <a:lnTo>
                    <a:pt x="304443" y="2433376"/>
                  </a:lnTo>
                  <a:lnTo>
                    <a:pt x="365729" y="2405952"/>
                  </a:lnTo>
                  <a:lnTo>
                    <a:pt x="332363" y="2412972"/>
                  </a:lnTo>
                  <a:lnTo>
                    <a:pt x="433066" y="2358272"/>
                  </a:lnTo>
                  <a:cubicBezTo>
                    <a:pt x="427054" y="2350420"/>
                    <a:pt x="424637" y="2341382"/>
                    <a:pt x="422877" y="2332137"/>
                  </a:cubicBezTo>
                  <a:lnTo>
                    <a:pt x="431476" y="2328063"/>
                  </a:lnTo>
                  <a:lnTo>
                    <a:pt x="428191" y="2315916"/>
                  </a:lnTo>
                  <a:lnTo>
                    <a:pt x="424261" y="2316289"/>
                  </a:lnTo>
                  <a:lnTo>
                    <a:pt x="408840" y="2280782"/>
                  </a:lnTo>
                  <a:lnTo>
                    <a:pt x="404853" y="2259304"/>
                  </a:lnTo>
                  <a:lnTo>
                    <a:pt x="245608" y="2264591"/>
                  </a:lnTo>
                  <a:lnTo>
                    <a:pt x="234071" y="2217771"/>
                  </a:lnTo>
                  <a:lnTo>
                    <a:pt x="428911" y="2165532"/>
                  </a:lnTo>
                  <a:lnTo>
                    <a:pt x="374068" y="2165374"/>
                  </a:lnTo>
                  <a:lnTo>
                    <a:pt x="367511" y="2142972"/>
                  </a:lnTo>
                  <a:lnTo>
                    <a:pt x="291064" y="2143680"/>
                  </a:lnTo>
                  <a:lnTo>
                    <a:pt x="362786" y="2120587"/>
                  </a:lnTo>
                  <a:lnTo>
                    <a:pt x="361053" y="2090145"/>
                  </a:lnTo>
                  <a:lnTo>
                    <a:pt x="387940" y="2082875"/>
                  </a:lnTo>
                  <a:lnTo>
                    <a:pt x="387644" y="2075966"/>
                  </a:lnTo>
                  <a:lnTo>
                    <a:pt x="370582" y="2074666"/>
                  </a:lnTo>
                  <a:lnTo>
                    <a:pt x="369630" y="2064585"/>
                  </a:lnTo>
                  <a:lnTo>
                    <a:pt x="207054" y="2046233"/>
                  </a:lnTo>
                  <a:cubicBezTo>
                    <a:pt x="205395" y="2030705"/>
                    <a:pt x="204627" y="2015170"/>
                    <a:pt x="205761" y="1999630"/>
                  </a:cubicBezTo>
                  <a:lnTo>
                    <a:pt x="374373" y="1980594"/>
                  </a:lnTo>
                  <a:cubicBezTo>
                    <a:pt x="374049" y="1971190"/>
                    <a:pt x="375161" y="1961863"/>
                    <a:pt x="378469" y="1952638"/>
                  </a:cubicBezTo>
                  <a:lnTo>
                    <a:pt x="475755" y="1940304"/>
                  </a:lnTo>
                  <a:lnTo>
                    <a:pt x="351268" y="1918286"/>
                  </a:lnTo>
                  <a:lnTo>
                    <a:pt x="352651" y="1875615"/>
                  </a:lnTo>
                  <a:lnTo>
                    <a:pt x="302859" y="1865667"/>
                  </a:lnTo>
                  <a:lnTo>
                    <a:pt x="352732" y="1859760"/>
                  </a:lnTo>
                  <a:lnTo>
                    <a:pt x="215108" y="1822862"/>
                  </a:lnTo>
                  <a:lnTo>
                    <a:pt x="220080" y="1780277"/>
                  </a:lnTo>
                  <a:lnTo>
                    <a:pt x="377231" y="1785495"/>
                  </a:lnTo>
                  <a:cubicBezTo>
                    <a:pt x="375768" y="1774495"/>
                    <a:pt x="378298" y="1763998"/>
                    <a:pt x="381492" y="1753607"/>
                  </a:cubicBezTo>
                  <a:lnTo>
                    <a:pt x="410978" y="1753116"/>
                  </a:lnTo>
                  <a:cubicBezTo>
                    <a:pt x="410704" y="1741168"/>
                    <a:pt x="414464" y="1729995"/>
                    <a:pt x="419013" y="1719019"/>
                  </a:cubicBezTo>
                  <a:lnTo>
                    <a:pt x="526758" y="1724394"/>
                  </a:lnTo>
                  <a:lnTo>
                    <a:pt x="383323" y="1671996"/>
                  </a:lnTo>
                  <a:lnTo>
                    <a:pt x="389047" y="1650200"/>
                  </a:lnTo>
                  <a:lnTo>
                    <a:pt x="269036" y="1596495"/>
                  </a:lnTo>
                  <a:lnTo>
                    <a:pt x="281346" y="1562147"/>
                  </a:lnTo>
                  <a:lnTo>
                    <a:pt x="433594" y="1589840"/>
                  </a:lnTo>
                  <a:lnTo>
                    <a:pt x="427749" y="1587195"/>
                  </a:lnTo>
                  <a:cubicBezTo>
                    <a:pt x="432532" y="1562068"/>
                    <a:pt x="441928" y="1538212"/>
                    <a:pt x="455025" y="1515588"/>
                  </a:cubicBezTo>
                  <a:lnTo>
                    <a:pt x="497894" y="1522256"/>
                  </a:lnTo>
                  <a:cubicBezTo>
                    <a:pt x="499749" y="1512615"/>
                    <a:pt x="504812" y="1504251"/>
                    <a:pt x="510346" y="1496093"/>
                  </a:cubicBezTo>
                  <a:lnTo>
                    <a:pt x="585135" y="1513434"/>
                  </a:lnTo>
                  <a:lnTo>
                    <a:pt x="475553" y="1439365"/>
                  </a:lnTo>
                  <a:lnTo>
                    <a:pt x="469821" y="1435995"/>
                  </a:lnTo>
                  <a:lnTo>
                    <a:pt x="470015" y="1435619"/>
                  </a:lnTo>
                  <a:lnTo>
                    <a:pt x="374200" y="1370855"/>
                  </a:lnTo>
                  <a:lnTo>
                    <a:pt x="388352" y="1348175"/>
                  </a:lnTo>
                  <a:lnTo>
                    <a:pt x="496294" y="1385516"/>
                  </a:lnTo>
                  <a:cubicBezTo>
                    <a:pt x="497774" y="1378519"/>
                    <a:pt x="501764" y="1372701"/>
                    <a:pt x="506007" y="1366998"/>
                  </a:cubicBezTo>
                  <a:lnTo>
                    <a:pt x="556046" y="1380018"/>
                  </a:lnTo>
                  <a:lnTo>
                    <a:pt x="481927" y="1326121"/>
                  </a:lnTo>
                  <a:lnTo>
                    <a:pt x="546590" y="1345700"/>
                  </a:lnTo>
                  <a:cubicBezTo>
                    <a:pt x="554247" y="1326980"/>
                    <a:pt x="566281" y="1310224"/>
                    <a:pt x="580597" y="1294698"/>
                  </a:cubicBezTo>
                  <a:lnTo>
                    <a:pt x="633354" y="1312662"/>
                  </a:lnTo>
                  <a:cubicBezTo>
                    <a:pt x="636679" y="1304884"/>
                    <a:pt x="642511" y="1298725"/>
                    <a:pt x="648656" y="1292783"/>
                  </a:cubicBezTo>
                  <a:lnTo>
                    <a:pt x="696405" y="1313566"/>
                  </a:lnTo>
                  <a:lnTo>
                    <a:pt x="536446" y="1152657"/>
                  </a:lnTo>
                  <a:lnTo>
                    <a:pt x="545501" y="1143086"/>
                  </a:lnTo>
                  <a:lnTo>
                    <a:pt x="631947" y="1190079"/>
                  </a:lnTo>
                  <a:cubicBezTo>
                    <a:pt x="638180" y="1177712"/>
                    <a:pt x="648043" y="1167639"/>
                    <a:pt x="658846" y="1158215"/>
                  </a:cubicBezTo>
                  <a:lnTo>
                    <a:pt x="729063" y="1190598"/>
                  </a:lnTo>
                  <a:lnTo>
                    <a:pt x="695154" y="1155472"/>
                  </a:lnTo>
                  <a:lnTo>
                    <a:pt x="700063" y="1150713"/>
                  </a:lnTo>
                  <a:lnTo>
                    <a:pt x="642318" y="1085326"/>
                  </a:lnTo>
                  <a:lnTo>
                    <a:pt x="721697" y="1129732"/>
                  </a:lnTo>
                  <a:cubicBezTo>
                    <a:pt x="729521" y="1117581"/>
                    <a:pt x="740781" y="1108018"/>
                    <a:pt x="753087" y="1099293"/>
                  </a:cubicBezTo>
                  <a:lnTo>
                    <a:pt x="810983" y="1131526"/>
                  </a:lnTo>
                  <a:cubicBezTo>
                    <a:pt x="815307" y="1125326"/>
                    <a:pt x="821540" y="1120986"/>
                    <a:pt x="827999" y="1116872"/>
                  </a:cubicBezTo>
                  <a:lnTo>
                    <a:pt x="887303" y="1157445"/>
                  </a:lnTo>
                  <a:lnTo>
                    <a:pt x="799840" y="1042504"/>
                  </a:lnTo>
                  <a:lnTo>
                    <a:pt x="798738" y="1045591"/>
                  </a:lnTo>
                  <a:lnTo>
                    <a:pt x="782398" y="1038279"/>
                  </a:lnTo>
                  <a:lnTo>
                    <a:pt x="798911" y="1041282"/>
                  </a:lnTo>
                  <a:lnTo>
                    <a:pt x="790391" y="1030086"/>
                  </a:lnTo>
                  <a:lnTo>
                    <a:pt x="802956" y="1020272"/>
                  </a:lnTo>
                  <a:lnTo>
                    <a:pt x="766428" y="962531"/>
                  </a:lnTo>
                  <a:lnTo>
                    <a:pt x="820685" y="1006424"/>
                  </a:lnTo>
                  <a:cubicBezTo>
                    <a:pt x="829811" y="995225"/>
                    <a:pt x="842011" y="986927"/>
                    <a:pt x="855113" y="979532"/>
                  </a:cubicBezTo>
                  <a:lnTo>
                    <a:pt x="927139" y="1030596"/>
                  </a:lnTo>
                  <a:lnTo>
                    <a:pt x="896243" y="981647"/>
                  </a:lnTo>
                  <a:lnTo>
                    <a:pt x="899657" y="979457"/>
                  </a:lnTo>
                  <a:lnTo>
                    <a:pt x="850250" y="890738"/>
                  </a:lnTo>
                  <a:lnTo>
                    <a:pt x="855088" y="887884"/>
                  </a:lnTo>
                  <a:lnTo>
                    <a:pt x="933399" y="957803"/>
                  </a:lnTo>
                  <a:cubicBezTo>
                    <a:pt x="942339" y="948542"/>
                    <a:pt x="953857" y="942300"/>
                    <a:pt x="966050" y="936849"/>
                  </a:cubicBezTo>
                  <a:lnTo>
                    <a:pt x="1023586" y="984957"/>
                  </a:lnTo>
                  <a:cubicBezTo>
                    <a:pt x="1028537" y="980187"/>
                    <a:pt x="1034826" y="977450"/>
                    <a:pt x="1041268" y="974937"/>
                  </a:cubicBezTo>
                  <a:lnTo>
                    <a:pt x="1075812" y="1010338"/>
                  </a:lnTo>
                  <a:lnTo>
                    <a:pt x="1012373" y="875806"/>
                  </a:lnTo>
                  <a:lnTo>
                    <a:pt x="1029918" y="866927"/>
                  </a:lnTo>
                  <a:lnTo>
                    <a:pt x="1039477" y="851606"/>
                  </a:lnTo>
                  <a:lnTo>
                    <a:pt x="1051782" y="855863"/>
                  </a:lnTo>
                  <a:lnTo>
                    <a:pt x="1065917" y="848710"/>
                  </a:lnTo>
                  <a:lnTo>
                    <a:pt x="1064579" y="844686"/>
                  </a:lnTo>
                  <a:lnTo>
                    <a:pt x="1067297" y="848010"/>
                  </a:lnTo>
                  <a:cubicBezTo>
                    <a:pt x="1073048" y="842939"/>
                    <a:pt x="1080163" y="840233"/>
                    <a:pt x="1087464" y="837805"/>
                  </a:cubicBezTo>
                  <a:lnTo>
                    <a:pt x="1127308" y="879719"/>
                  </a:lnTo>
                  <a:lnTo>
                    <a:pt x="1091604" y="763978"/>
                  </a:lnTo>
                  <a:cubicBezTo>
                    <a:pt x="1097500" y="761357"/>
                    <a:pt x="1103476" y="758866"/>
                    <a:pt x="1109803" y="756987"/>
                  </a:cubicBezTo>
                  <a:lnTo>
                    <a:pt x="1164465" y="832846"/>
                  </a:lnTo>
                  <a:cubicBezTo>
                    <a:pt x="1178355" y="823484"/>
                    <a:pt x="1194470" y="817855"/>
                    <a:pt x="1211407" y="813702"/>
                  </a:cubicBezTo>
                  <a:lnTo>
                    <a:pt x="1216829" y="820467"/>
                  </a:lnTo>
                  <a:cubicBezTo>
                    <a:pt x="1219820" y="811724"/>
                    <a:pt x="1225560" y="804813"/>
                    <a:pt x="1231723" y="798129"/>
                  </a:cubicBezTo>
                  <a:lnTo>
                    <a:pt x="1276179" y="813267"/>
                  </a:lnTo>
                  <a:lnTo>
                    <a:pt x="1264818" y="762969"/>
                  </a:lnTo>
                  <a:lnTo>
                    <a:pt x="1287217" y="756325"/>
                  </a:lnTo>
                  <a:lnTo>
                    <a:pt x="1187572" y="656088"/>
                  </a:lnTo>
                  <a:lnTo>
                    <a:pt x="1196627" y="646517"/>
                  </a:lnTo>
                  <a:lnTo>
                    <a:pt x="1283072" y="693510"/>
                  </a:lnTo>
                  <a:cubicBezTo>
                    <a:pt x="1289306" y="681143"/>
                    <a:pt x="1299169" y="671070"/>
                    <a:pt x="1309972" y="661646"/>
                  </a:cubicBezTo>
                  <a:lnTo>
                    <a:pt x="1347794" y="679088"/>
                  </a:lnTo>
                  <a:lnTo>
                    <a:pt x="1362003" y="675190"/>
                  </a:lnTo>
                  <a:lnTo>
                    <a:pt x="1346280" y="658903"/>
                  </a:lnTo>
                  <a:lnTo>
                    <a:pt x="1351189" y="654144"/>
                  </a:lnTo>
                  <a:lnTo>
                    <a:pt x="1293443" y="588757"/>
                  </a:lnTo>
                  <a:lnTo>
                    <a:pt x="1372823" y="633163"/>
                  </a:lnTo>
                  <a:cubicBezTo>
                    <a:pt x="1380647" y="621012"/>
                    <a:pt x="1391906" y="611449"/>
                    <a:pt x="1404212" y="602724"/>
                  </a:cubicBezTo>
                  <a:lnTo>
                    <a:pt x="1462109" y="634957"/>
                  </a:lnTo>
                  <a:cubicBezTo>
                    <a:pt x="1466433" y="628757"/>
                    <a:pt x="1472666" y="624417"/>
                    <a:pt x="1479125" y="620304"/>
                  </a:cubicBezTo>
                  <a:lnTo>
                    <a:pt x="1538429" y="660876"/>
                  </a:lnTo>
                  <a:lnTo>
                    <a:pt x="1441517" y="533517"/>
                  </a:lnTo>
                  <a:lnTo>
                    <a:pt x="1454082" y="523703"/>
                  </a:lnTo>
                  <a:lnTo>
                    <a:pt x="1417554" y="465962"/>
                  </a:lnTo>
                  <a:lnTo>
                    <a:pt x="1471811" y="509855"/>
                  </a:lnTo>
                  <a:cubicBezTo>
                    <a:pt x="1480937" y="498656"/>
                    <a:pt x="1493137" y="490358"/>
                    <a:pt x="1506239" y="482963"/>
                  </a:cubicBezTo>
                  <a:lnTo>
                    <a:pt x="1578264" y="534027"/>
                  </a:lnTo>
                  <a:lnTo>
                    <a:pt x="1547369" y="485078"/>
                  </a:lnTo>
                  <a:lnTo>
                    <a:pt x="1550783" y="482888"/>
                  </a:lnTo>
                  <a:lnTo>
                    <a:pt x="1501376" y="394169"/>
                  </a:lnTo>
                  <a:lnTo>
                    <a:pt x="1506214" y="391315"/>
                  </a:lnTo>
                  <a:lnTo>
                    <a:pt x="1584525" y="461234"/>
                  </a:lnTo>
                  <a:cubicBezTo>
                    <a:pt x="1593465" y="451973"/>
                    <a:pt x="1604982" y="445731"/>
                    <a:pt x="1617176" y="440280"/>
                  </a:cubicBezTo>
                  <a:lnTo>
                    <a:pt x="1674712" y="488388"/>
                  </a:lnTo>
                  <a:cubicBezTo>
                    <a:pt x="1679663" y="483618"/>
                    <a:pt x="1685952" y="480881"/>
                    <a:pt x="1692394" y="478368"/>
                  </a:cubicBezTo>
                  <a:lnTo>
                    <a:pt x="1726938" y="513769"/>
                  </a:lnTo>
                  <a:lnTo>
                    <a:pt x="1663499" y="379237"/>
                  </a:lnTo>
                  <a:lnTo>
                    <a:pt x="1717043" y="352141"/>
                  </a:lnTo>
                  <a:lnTo>
                    <a:pt x="1715705" y="348117"/>
                  </a:lnTo>
                  <a:lnTo>
                    <a:pt x="1718423" y="351441"/>
                  </a:lnTo>
                  <a:cubicBezTo>
                    <a:pt x="1724174" y="346370"/>
                    <a:pt x="1731289" y="343664"/>
                    <a:pt x="1738590" y="341236"/>
                  </a:cubicBezTo>
                  <a:lnTo>
                    <a:pt x="1778434" y="383150"/>
                  </a:lnTo>
                  <a:lnTo>
                    <a:pt x="1742730" y="267409"/>
                  </a:lnTo>
                  <a:cubicBezTo>
                    <a:pt x="1748626" y="264788"/>
                    <a:pt x="1754602" y="262297"/>
                    <a:pt x="1760929" y="260418"/>
                  </a:cubicBezTo>
                  <a:lnTo>
                    <a:pt x="1815591" y="336277"/>
                  </a:lnTo>
                  <a:cubicBezTo>
                    <a:pt x="1829481" y="326915"/>
                    <a:pt x="1845596" y="321286"/>
                    <a:pt x="1862533" y="317133"/>
                  </a:cubicBezTo>
                  <a:lnTo>
                    <a:pt x="1914311" y="381741"/>
                  </a:lnTo>
                  <a:cubicBezTo>
                    <a:pt x="1919536" y="378317"/>
                    <a:pt x="1925502" y="376993"/>
                    <a:pt x="1931553" y="375872"/>
                  </a:cubicBezTo>
                  <a:lnTo>
                    <a:pt x="1945684" y="398067"/>
                  </a:lnTo>
                  <a:lnTo>
                    <a:pt x="1915943" y="266400"/>
                  </a:lnTo>
                  <a:lnTo>
                    <a:pt x="1995482" y="242809"/>
                  </a:lnTo>
                  <a:lnTo>
                    <a:pt x="1989772" y="185029"/>
                  </a:lnTo>
                  <a:close/>
                  <a:moveTo>
                    <a:pt x="2519378" y="0"/>
                  </a:moveTo>
                  <a:lnTo>
                    <a:pt x="2519443" y="6756"/>
                  </a:lnTo>
                  <a:lnTo>
                    <a:pt x="2517436" y="6781"/>
                  </a:lnTo>
                  <a:close/>
                  <a:moveTo>
                    <a:pt x="2248361" y="17353"/>
                  </a:moveTo>
                  <a:lnTo>
                    <a:pt x="2248802" y="19454"/>
                  </a:lnTo>
                  <a:lnTo>
                    <a:pt x="2248158" y="19517"/>
                  </a:lnTo>
                  <a:close/>
                </a:path>
              </a:pathLst>
            </a:custGeom>
            <a:solidFill>
              <a:srgbClr val="FF66FF">
                <a:alpha val="31000"/>
              </a:srgbClr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1" name="三十二角星 75"/>
            <p:cNvSpPr/>
            <p:nvPr/>
          </p:nvSpPr>
          <p:spPr>
            <a:xfrm rot="895006">
              <a:off x="4402454" y="1518015"/>
              <a:ext cx="3600464" cy="2921260"/>
            </a:xfrm>
            <a:custGeom>
              <a:avLst/>
              <a:gdLst/>
              <a:ahLst/>
              <a:cxnLst/>
              <a:rect l="l" t="t" r="r" b="b"/>
              <a:pathLst>
                <a:path w="3050213" h="2919320">
                  <a:moveTo>
                    <a:pt x="1335165" y="2762749"/>
                  </a:moveTo>
                  <a:lnTo>
                    <a:pt x="1336844" y="2779976"/>
                  </a:lnTo>
                  <a:lnTo>
                    <a:pt x="1339135" y="2771951"/>
                  </a:lnTo>
                  <a:close/>
                  <a:moveTo>
                    <a:pt x="252198" y="2606480"/>
                  </a:moveTo>
                  <a:lnTo>
                    <a:pt x="252228" y="2606514"/>
                  </a:lnTo>
                  <a:lnTo>
                    <a:pt x="252103" y="2606593"/>
                  </a:lnTo>
                  <a:close/>
                  <a:moveTo>
                    <a:pt x="125538" y="2440525"/>
                  </a:moveTo>
                  <a:lnTo>
                    <a:pt x="128760" y="2446174"/>
                  </a:lnTo>
                  <a:lnTo>
                    <a:pt x="107470" y="2454754"/>
                  </a:lnTo>
                  <a:close/>
                  <a:moveTo>
                    <a:pt x="0" y="1514633"/>
                  </a:moveTo>
                  <a:lnTo>
                    <a:pt x="12001" y="1517176"/>
                  </a:lnTo>
                  <a:lnTo>
                    <a:pt x="11020" y="1520378"/>
                  </a:lnTo>
                  <a:close/>
                  <a:moveTo>
                    <a:pt x="392111" y="815805"/>
                  </a:moveTo>
                  <a:lnTo>
                    <a:pt x="404112" y="818348"/>
                  </a:lnTo>
                  <a:lnTo>
                    <a:pt x="403131" y="821550"/>
                  </a:lnTo>
                  <a:close/>
                  <a:moveTo>
                    <a:pt x="2029470" y="108065"/>
                  </a:moveTo>
                  <a:lnTo>
                    <a:pt x="2029513" y="113373"/>
                  </a:lnTo>
                  <a:lnTo>
                    <a:pt x="2028160" y="113393"/>
                  </a:lnTo>
                  <a:close/>
                  <a:moveTo>
                    <a:pt x="1846700" y="121699"/>
                  </a:moveTo>
                  <a:lnTo>
                    <a:pt x="1846997" y="123350"/>
                  </a:lnTo>
                  <a:lnTo>
                    <a:pt x="1846563" y="123399"/>
                  </a:lnTo>
                  <a:close/>
                  <a:moveTo>
                    <a:pt x="1225962" y="139111"/>
                  </a:moveTo>
                  <a:lnTo>
                    <a:pt x="1248848" y="200174"/>
                  </a:lnTo>
                  <a:lnTo>
                    <a:pt x="1272166" y="191266"/>
                  </a:lnTo>
                  <a:cubicBezTo>
                    <a:pt x="1281666" y="188705"/>
                    <a:pt x="1291171" y="186295"/>
                    <a:pt x="1301252" y="186519"/>
                  </a:cubicBezTo>
                  <a:lnTo>
                    <a:pt x="1329017" y="250853"/>
                  </a:lnTo>
                  <a:cubicBezTo>
                    <a:pt x="1332480" y="249133"/>
                    <a:pt x="1336071" y="248987"/>
                    <a:pt x="1339683" y="248971"/>
                  </a:cubicBezTo>
                  <a:lnTo>
                    <a:pt x="1340429" y="251330"/>
                  </a:lnTo>
                  <a:lnTo>
                    <a:pt x="1340545" y="156882"/>
                  </a:lnTo>
                  <a:lnTo>
                    <a:pt x="1369100" y="149491"/>
                  </a:lnTo>
                  <a:lnTo>
                    <a:pt x="1369753" y="149459"/>
                  </a:lnTo>
                  <a:lnTo>
                    <a:pt x="1373138" y="107577"/>
                  </a:lnTo>
                  <a:lnTo>
                    <a:pt x="1397129" y="104851"/>
                  </a:lnTo>
                  <a:lnTo>
                    <a:pt x="1414002" y="198706"/>
                  </a:lnTo>
                  <a:lnTo>
                    <a:pt x="1425058" y="234922"/>
                  </a:lnTo>
                  <a:lnTo>
                    <a:pt x="1426132" y="234860"/>
                  </a:lnTo>
                  <a:lnTo>
                    <a:pt x="1432170" y="165150"/>
                  </a:lnTo>
                  <a:cubicBezTo>
                    <a:pt x="1451462" y="160257"/>
                    <a:pt x="1470997" y="158971"/>
                    <a:pt x="1490538" y="160309"/>
                  </a:cubicBezTo>
                  <a:lnTo>
                    <a:pt x="1506240" y="232904"/>
                  </a:lnTo>
                  <a:lnTo>
                    <a:pt x="1539782" y="96476"/>
                  </a:lnTo>
                  <a:lnTo>
                    <a:pt x="1564293" y="96096"/>
                  </a:lnTo>
                  <a:lnTo>
                    <a:pt x="1564677" y="142650"/>
                  </a:lnTo>
                  <a:cubicBezTo>
                    <a:pt x="1573126" y="140857"/>
                    <a:pt x="1581404" y="141901"/>
                    <a:pt x="1589634" y="143423"/>
                  </a:cubicBezTo>
                  <a:lnTo>
                    <a:pt x="1599318" y="236760"/>
                  </a:lnTo>
                  <a:lnTo>
                    <a:pt x="1602781" y="236839"/>
                  </a:lnTo>
                  <a:lnTo>
                    <a:pt x="1623263" y="165770"/>
                  </a:lnTo>
                  <a:lnTo>
                    <a:pt x="1680494" y="172494"/>
                  </a:lnTo>
                  <a:lnTo>
                    <a:pt x="1706542" y="111040"/>
                  </a:lnTo>
                  <a:lnTo>
                    <a:pt x="1727892" y="114868"/>
                  </a:lnTo>
                  <a:lnTo>
                    <a:pt x="1719760" y="167143"/>
                  </a:lnTo>
                  <a:lnTo>
                    <a:pt x="1721032" y="164032"/>
                  </a:lnTo>
                  <a:cubicBezTo>
                    <a:pt x="1740829" y="165378"/>
                    <a:pt x="1759828" y="170217"/>
                    <a:pt x="1778104" y="177500"/>
                  </a:cubicBezTo>
                  <a:lnTo>
                    <a:pt x="1769131" y="277720"/>
                  </a:lnTo>
                  <a:lnTo>
                    <a:pt x="1772220" y="278721"/>
                  </a:lnTo>
                  <a:lnTo>
                    <a:pt x="1810579" y="204174"/>
                  </a:lnTo>
                  <a:lnTo>
                    <a:pt x="1835884" y="212649"/>
                  </a:lnTo>
                  <a:lnTo>
                    <a:pt x="1874470" y="151684"/>
                  </a:lnTo>
                  <a:lnTo>
                    <a:pt x="1888560" y="157116"/>
                  </a:lnTo>
                  <a:lnTo>
                    <a:pt x="1865715" y="227477"/>
                  </a:lnTo>
                  <a:lnTo>
                    <a:pt x="1873228" y="269269"/>
                  </a:lnTo>
                  <a:lnTo>
                    <a:pt x="1903142" y="223842"/>
                  </a:lnTo>
                  <a:cubicBezTo>
                    <a:pt x="1922187" y="229334"/>
                    <a:pt x="1939910" y="237867"/>
                    <a:pt x="1956399" y="248818"/>
                  </a:cubicBezTo>
                  <a:lnTo>
                    <a:pt x="1950581" y="268865"/>
                  </a:lnTo>
                  <a:cubicBezTo>
                    <a:pt x="1952578" y="268131"/>
                    <a:pt x="1954542" y="268239"/>
                    <a:pt x="1956507" y="268374"/>
                  </a:cubicBezTo>
                  <a:lnTo>
                    <a:pt x="1964799" y="306713"/>
                  </a:lnTo>
                  <a:lnTo>
                    <a:pt x="1986951" y="278788"/>
                  </a:lnTo>
                  <a:lnTo>
                    <a:pt x="1987427" y="279067"/>
                  </a:lnTo>
                  <a:lnTo>
                    <a:pt x="2005750" y="204541"/>
                  </a:lnTo>
                  <a:lnTo>
                    <a:pt x="2030261" y="204162"/>
                  </a:lnTo>
                  <a:lnTo>
                    <a:pt x="2030531" y="236850"/>
                  </a:lnTo>
                  <a:lnTo>
                    <a:pt x="2041617" y="224597"/>
                  </a:lnTo>
                  <a:lnTo>
                    <a:pt x="2046065" y="226819"/>
                  </a:lnTo>
                  <a:lnTo>
                    <a:pt x="2033731" y="250811"/>
                  </a:lnTo>
                  <a:cubicBezTo>
                    <a:pt x="2041058" y="249177"/>
                    <a:pt x="2048349" y="250147"/>
                    <a:pt x="2055602" y="251488"/>
                  </a:cubicBezTo>
                  <a:lnTo>
                    <a:pt x="2063319" y="325858"/>
                  </a:lnTo>
                  <a:lnTo>
                    <a:pt x="2070435" y="318641"/>
                  </a:lnTo>
                  <a:lnTo>
                    <a:pt x="2075270" y="322282"/>
                  </a:lnTo>
                  <a:lnTo>
                    <a:pt x="2089232" y="273836"/>
                  </a:lnTo>
                  <a:lnTo>
                    <a:pt x="2146462" y="280560"/>
                  </a:lnTo>
                  <a:lnTo>
                    <a:pt x="2172511" y="219105"/>
                  </a:lnTo>
                  <a:lnTo>
                    <a:pt x="2193860" y="222933"/>
                  </a:lnTo>
                  <a:lnTo>
                    <a:pt x="2185728" y="275208"/>
                  </a:lnTo>
                  <a:lnTo>
                    <a:pt x="2187000" y="272097"/>
                  </a:lnTo>
                  <a:cubicBezTo>
                    <a:pt x="2206797" y="273443"/>
                    <a:pt x="2225797" y="278282"/>
                    <a:pt x="2244072" y="285566"/>
                  </a:cubicBezTo>
                  <a:lnTo>
                    <a:pt x="2235100" y="385786"/>
                  </a:lnTo>
                  <a:lnTo>
                    <a:pt x="2238189" y="386786"/>
                  </a:lnTo>
                  <a:lnTo>
                    <a:pt x="2276547" y="312239"/>
                  </a:lnTo>
                  <a:lnTo>
                    <a:pt x="2301852" y="320715"/>
                  </a:lnTo>
                  <a:lnTo>
                    <a:pt x="2340439" y="259749"/>
                  </a:lnTo>
                  <a:lnTo>
                    <a:pt x="2354528" y="265181"/>
                  </a:lnTo>
                  <a:lnTo>
                    <a:pt x="2330856" y="338089"/>
                  </a:lnTo>
                  <a:lnTo>
                    <a:pt x="2318295" y="409076"/>
                  </a:lnTo>
                  <a:lnTo>
                    <a:pt x="2369111" y="331907"/>
                  </a:lnTo>
                  <a:cubicBezTo>
                    <a:pt x="2388156" y="337399"/>
                    <a:pt x="2405878" y="345932"/>
                    <a:pt x="2422367" y="356883"/>
                  </a:cubicBezTo>
                  <a:lnTo>
                    <a:pt x="2393373" y="456800"/>
                  </a:lnTo>
                  <a:lnTo>
                    <a:pt x="2394632" y="457517"/>
                  </a:lnTo>
                  <a:lnTo>
                    <a:pt x="2412743" y="437499"/>
                  </a:lnTo>
                  <a:lnTo>
                    <a:pt x="2452920" y="386853"/>
                  </a:lnTo>
                  <a:lnTo>
                    <a:pt x="2456604" y="389015"/>
                  </a:lnTo>
                  <a:lnTo>
                    <a:pt x="2507585" y="332662"/>
                  </a:lnTo>
                  <a:lnTo>
                    <a:pt x="2512034" y="334884"/>
                  </a:lnTo>
                  <a:lnTo>
                    <a:pt x="2477813" y="401449"/>
                  </a:lnTo>
                  <a:cubicBezTo>
                    <a:pt x="2487538" y="404530"/>
                    <a:pt x="2495774" y="410221"/>
                    <a:pt x="2503608" y="416573"/>
                  </a:cubicBezTo>
                  <a:lnTo>
                    <a:pt x="2475931" y="488040"/>
                  </a:lnTo>
                  <a:lnTo>
                    <a:pt x="2536403" y="426706"/>
                  </a:lnTo>
                  <a:cubicBezTo>
                    <a:pt x="2553861" y="436111"/>
                    <a:pt x="2569633" y="447990"/>
                    <a:pt x="2583582" y="462235"/>
                  </a:cubicBezTo>
                  <a:lnTo>
                    <a:pt x="2576238" y="476466"/>
                  </a:lnTo>
                  <a:lnTo>
                    <a:pt x="2578658" y="474185"/>
                  </a:lnTo>
                  <a:lnTo>
                    <a:pt x="2553539" y="520447"/>
                  </a:lnTo>
                  <a:lnTo>
                    <a:pt x="2543325" y="540239"/>
                  </a:lnTo>
                  <a:lnTo>
                    <a:pt x="2644148" y="463176"/>
                  </a:lnTo>
                  <a:lnTo>
                    <a:pt x="2616980" y="499570"/>
                  </a:lnTo>
                  <a:cubicBezTo>
                    <a:pt x="2631580" y="508913"/>
                    <a:pt x="2644292" y="520671"/>
                    <a:pt x="2655295" y="534315"/>
                  </a:cubicBezTo>
                  <a:lnTo>
                    <a:pt x="2614328" y="599021"/>
                  </a:lnTo>
                  <a:lnTo>
                    <a:pt x="2682571" y="552830"/>
                  </a:lnTo>
                  <a:cubicBezTo>
                    <a:pt x="2697686" y="565684"/>
                    <a:pt x="2710894" y="580442"/>
                    <a:pt x="2721643" y="597384"/>
                  </a:cubicBezTo>
                  <a:lnTo>
                    <a:pt x="2685659" y="642646"/>
                  </a:lnTo>
                  <a:lnTo>
                    <a:pt x="2754895" y="598796"/>
                  </a:lnTo>
                  <a:lnTo>
                    <a:pt x="2709947" y="651476"/>
                  </a:lnTo>
                  <a:lnTo>
                    <a:pt x="2723727" y="644737"/>
                  </a:lnTo>
                  <a:lnTo>
                    <a:pt x="2746618" y="632033"/>
                  </a:lnTo>
                  <a:cubicBezTo>
                    <a:pt x="2760429" y="646115"/>
                    <a:pt x="2772324" y="661837"/>
                    <a:pt x="2781395" y="679682"/>
                  </a:cubicBezTo>
                  <a:lnTo>
                    <a:pt x="2726939" y="736953"/>
                  </a:lnTo>
                  <a:lnTo>
                    <a:pt x="2801849" y="705608"/>
                  </a:lnTo>
                  <a:cubicBezTo>
                    <a:pt x="2814053" y="721277"/>
                    <a:pt x="2824173" y="738370"/>
                    <a:pt x="2831256" y="757265"/>
                  </a:cubicBezTo>
                  <a:lnTo>
                    <a:pt x="2784152" y="797137"/>
                  </a:lnTo>
                  <a:lnTo>
                    <a:pt x="2899527" y="750634"/>
                  </a:lnTo>
                  <a:lnTo>
                    <a:pt x="2840327" y="797257"/>
                  </a:lnTo>
                  <a:lnTo>
                    <a:pt x="2852104" y="793502"/>
                  </a:lnTo>
                  <a:cubicBezTo>
                    <a:pt x="2862970" y="809997"/>
                    <a:pt x="2871587" y="827791"/>
                    <a:pt x="2876991" y="847160"/>
                  </a:cubicBezTo>
                  <a:lnTo>
                    <a:pt x="2808687" y="895295"/>
                  </a:lnTo>
                  <a:lnTo>
                    <a:pt x="2889212" y="879250"/>
                  </a:lnTo>
                  <a:cubicBezTo>
                    <a:pt x="2898225" y="896997"/>
                    <a:pt x="2904863" y="915790"/>
                    <a:pt x="2908131" y="935795"/>
                  </a:cubicBezTo>
                  <a:lnTo>
                    <a:pt x="2881583" y="950450"/>
                  </a:lnTo>
                  <a:lnTo>
                    <a:pt x="3002766" y="924767"/>
                  </a:lnTo>
                  <a:lnTo>
                    <a:pt x="3003128" y="925889"/>
                  </a:lnTo>
                  <a:lnTo>
                    <a:pt x="2910418" y="974224"/>
                  </a:lnTo>
                  <a:lnTo>
                    <a:pt x="2923806" y="972743"/>
                  </a:lnTo>
                  <a:lnTo>
                    <a:pt x="2934207" y="1000642"/>
                  </a:lnTo>
                  <a:cubicBezTo>
                    <a:pt x="2936737" y="1010257"/>
                    <a:pt x="2939120" y="1019876"/>
                    <a:pt x="2938896" y="1030081"/>
                  </a:cubicBezTo>
                  <a:lnTo>
                    <a:pt x="2856438" y="1066541"/>
                  </a:lnTo>
                  <a:lnTo>
                    <a:pt x="2941047" y="1066825"/>
                  </a:lnTo>
                  <a:lnTo>
                    <a:pt x="2948361" y="1095935"/>
                  </a:lnTo>
                  <a:lnTo>
                    <a:pt x="2949371" y="1116623"/>
                  </a:lnTo>
                  <a:lnTo>
                    <a:pt x="3044279" y="1112952"/>
                  </a:lnTo>
                  <a:lnTo>
                    <a:pt x="3045083" y="1120612"/>
                  </a:lnTo>
                  <a:lnTo>
                    <a:pt x="2921606" y="1159184"/>
                  </a:lnTo>
                  <a:lnTo>
                    <a:pt x="2960009" y="1162594"/>
                  </a:lnTo>
                  <a:cubicBezTo>
                    <a:pt x="2964842" y="1182120"/>
                    <a:pt x="2966114" y="1201893"/>
                    <a:pt x="2964792" y="1221673"/>
                  </a:cubicBezTo>
                  <a:lnTo>
                    <a:pt x="2868869" y="1242926"/>
                  </a:lnTo>
                  <a:lnTo>
                    <a:pt x="2956427" y="1260969"/>
                  </a:lnTo>
                  <a:lnTo>
                    <a:pt x="2955647" y="1288916"/>
                  </a:lnTo>
                  <a:lnTo>
                    <a:pt x="3050213" y="1301353"/>
                  </a:lnTo>
                  <a:lnTo>
                    <a:pt x="3049002" y="1313432"/>
                  </a:lnTo>
                  <a:lnTo>
                    <a:pt x="2887238" y="1334709"/>
                  </a:lnTo>
                  <a:lnTo>
                    <a:pt x="2959397" y="1356015"/>
                  </a:lnTo>
                  <a:cubicBezTo>
                    <a:pt x="2960298" y="1376063"/>
                    <a:pt x="2957708" y="1395691"/>
                    <a:pt x="2952650" y="1414859"/>
                  </a:cubicBezTo>
                  <a:lnTo>
                    <a:pt x="2846533" y="1416917"/>
                  </a:lnTo>
                  <a:lnTo>
                    <a:pt x="2934807" y="1454487"/>
                  </a:lnTo>
                  <a:lnTo>
                    <a:pt x="2933735" y="1459232"/>
                  </a:lnTo>
                  <a:lnTo>
                    <a:pt x="3021543" y="1486661"/>
                  </a:lnTo>
                  <a:cubicBezTo>
                    <a:pt x="3020409" y="1491388"/>
                    <a:pt x="3019182" y="1496089"/>
                    <a:pt x="3017376" y="1500634"/>
                  </a:cubicBezTo>
                  <a:lnTo>
                    <a:pt x="2925205" y="1497068"/>
                  </a:lnTo>
                  <a:cubicBezTo>
                    <a:pt x="2925321" y="1502645"/>
                    <a:pt x="2923597" y="1507654"/>
                    <a:pt x="2921700" y="1512613"/>
                  </a:cubicBezTo>
                  <a:lnTo>
                    <a:pt x="2845042" y="1505327"/>
                  </a:lnTo>
                  <a:lnTo>
                    <a:pt x="2921456" y="1545613"/>
                  </a:lnTo>
                  <a:cubicBezTo>
                    <a:pt x="2918230" y="1565358"/>
                    <a:pt x="2911895" y="1584104"/>
                    <a:pt x="2903060" y="1601877"/>
                  </a:cubicBezTo>
                  <a:lnTo>
                    <a:pt x="2801058" y="1583387"/>
                  </a:lnTo>
                  <a:lnTo>
                    <a:pt x="2957940" y="1665179"/>
                  </a:lnTo>
                  <a:cubicBezTo>
                    <a:pt x="2956385" y="1670009"/>
                    <a:pt x="2954251" y="1674575"/>
                    <a:pt x="2952058" y="1679113"/>
                  </a:cubicBezTo>
                  <a:lnTo>
                    <a:pt x="2866952" y="1661076"/>
                  </a:lnTo>
                  <a:cubicBezTo>
                    <a:pt x="2864287" y="1673135"/>
                    <a:pt x="2858624" y="1683870"/>
                    <a:pt x="2852069" y="1694131"/>
                  </a:cubicBezTo>
                  <a:lnTo>
                    <a:pt x="2786289" y="1674188"/>
                  </a:lnTo>
                  <a:lnTo>
                    <a:pt x="2847739" y="1724133"/>
                  </a:lnTo>
                  <a:lnTo>
                    <a:pt x="2840176" y="1737347"/>
                  </a:lnTo>
                  <a:lnTo>
                    <a:pt x="2871874" y="1736121"/>
                  </a:lnTo>
                  <a:lnTo>
                    <a:pt x="2872678" y="1743781"/>
                  </a:lnTo>
                  <a:lnTo>
                    <a:pt x="2828617" y="1757545"/>
                  </a:lnTo>
                  <a:cubicBezTo>
                    <a:pt x="2826646" y="1764416"/>
                    <a:pt x="2822663" y="1770021"/>
                    <a:pt x="2818377" y="1775437"/>
                  </a:cubicBezTo>
                  <a:lnTo>
                    <a:pt x="2797657" y="1767216"/>
                  </a:lnTo>
                  <a:lnTo>
                    <a:pt x="2782611" y="1771916"/>
                  </a:lnTo>
                  <a:lnTo>
                    <a:pt x="2860866" y="1833544"/>
                  </a:lnTo>
                  <a:lnTo>
                    <a:pt x="2853068" y="1845266"/>
                  </a:lnTo>
                  <a:lnTo>
                    <a:pt x="2790375" y="1819999"/>
                  </a:lnTo>
                  <a:cubicBezTo>
                    <a:pt x="2793040" y="1828189"/>
                    <a:pt x="2792943" y="1836515"/>
                    <a:pt x="2792387" y="1844843"/>
                  </a:cubicBezTo>
                  <a:lnTo>
                    <a:pt x="2752212" y="1853743"/>
                  </a:lnTo>
                  <a:cubicBezTo>
                    <a:pt x="2751525" y="1855575"/>
                    <a:pt x="2750272" y="1856884"/>
                    <a:pt x="2749000" y="1858177"/>
                  </a:cubicBezTo>
                  <a:lnTo>
                    <a:pt x="2744095" y="1855542"/>
                  </a:lnTo>
                  <a:lnTo>
                    <a:pt x="2721078" y="1860641"/>
                  </a:lnTo>
                  <a:lnTo>
                    <a:pt x="2731596" y="1873334"/>
                  </a:lnTo>
                  <a:lnTo>
                    <a:pt x="2784021" y="1884138"/>
                  </a:lnTo>
                  <a:lnTo>
                    <a:pt x="2783241" y="1912085"/>
                  </a:lnTo>
                  <a:lnTo>
                    <a:pt x="2877807" y="1924522"/>
                  </a:lnTo>
                  <a:lnTo>
                    <a:pt x="2876596" y="1936601"/>
                  </a:lnTo>
                  <a:lnTo>
                    <a:pt x="2714833" y="1957878"/>
                  </a:lnTo>
                  <a:lnTo>
                    <a:pt x="2786992" y="1979184"/>
                  </a:lnTo>
                  <a:cubicBezTo>
                    <a:pt x="2787892" y="1999232"/>
                    <a:pt x="2785303" y="2018860"/>
                    <a:pt x="2780245" y="2038028"/>
                  </a:cubicBezTo>
                  <a:lnTo>
                    <a:pt x="2674128" y="2040086"/>
                  </a:lnTo>
                  <a:lnTo>
                    <a:pt x="2762401" y="2077656"/>
                  </a:lnTo>
                  <a:lnTo>
                    <a:pt x="2761329" y="2082402"/>
                  </a:lnTo>
                  <a:lnTo>
                    <a:pt x="2849137" y="2109830"/>
                  </a:lnTo>
                  <a:cubicBezTo>
                    <a:pt x="2848004" y="2114557"/>
                    <a:pt x="2846777" y="2119259"/>
                    <a:pt x="2844970" y="2123803"/>
                  </a:cubicBezTo>
                  <a:lnTo>
                    <a:pt x="2752799" y="2120237"/>
                  </a:lnTo>
                  <a:cubicBezTo>
                    <a:pt x="2752916" y="2125815"/>
                    <a:pt x="2751191" y="2130823"/>
                    <a:pt x="2749295" y="2135782"/>
                  </a:cubicBezTo>
                  <a:lnTo>
                    <a:pt x="2672637" y="2128496"/>
                  </a:lnTo>
                  <a:lnTo>
                    <a:pt x="2749050" y="2168782"/>
                  </a:lnTo>
                  <a:cubicBezTo>
                    <a:pt x="2745824" y="2188527"/>
                    <a:pt x="2739489" y="2207273"/>
                    <a:pt x="2730655" y="2225046"/>
                  </a:cubicBezTo>
                  <a:lnTo>
                    <a:pt x="2628653" y="2206556"/>
                  </a:lnTo>
                  <a:lnTo>
                    <a:pt x="2785535" y="2288348"/>
                  </a:lnTo>
                  <a:cubicBezTo>
                    <a:pt x="2783980" y="2293179"/>
                    <a:pt x="2781845" y="2297744"/>
                    <a:pt x="2779653" y="2302282"/>
                  </a:cubicBezTo>
                  <a:lnTo>
                    <a:pt x="2694546" y="2284245"/>
                  </a:lnTo>
                  <a:cubicBezTo>
                    <a:pt x="2691881" y="2296304"/>
                    <a:pt x="2686218" y="2307039"/>
                    <a:pt x="2679664" y="2317300"/>
                  </a:cubicBezTo>
                  <a:lnTo>
                    <a:pt x="2613883" y="2297357"/>
                  </a:lnTo>
                  <a:lnTo>
                    <a:pt x="2675333" y="2347302"/>
                  </a:lnTo>
                  <a:cubicBezTo>
                    <a:pt x="2668116" y="2365878"/>
                    <a:pt x="2658301" y="2383028"/>
                    <a:pt x="2645972" y="2398606"/>
                  </a:cubicBezTo>
                  <a:lnTo>
                    <a:pt x="2582902" y="2373583"/>
                  </a:lnTo>
                  <a:lnTo>
                    <a:pt x="2688461" y="2456713"/>
                  </a:lnTo>
                  <a:lnTo>
                    <a:pt x="2680662" y="2468436"/>
                  </a:lnTo>
                  <a:lnTo>
                    <a:pt x="2607354" y="2438890"/>
                  </a:lnTo>
                  <a:cubicBezTo>
                    <a:pt x="2599500" y="2454739"/>
                    <a:pt x="2588961" y="2468775"/>
                    <a:pt x="2576594" y="2481346"/>
                  </a:cubicBezTo>
                  <a:lnTo>
                    <a:pt x="2522585" y="2452328"/>
                  </a:lnTo>
                  <a:lnTo>
                    <a:pt x="2568717" y="2507999"/>
                  </a:lnTo>
                  <a:cubicBezTo>
                    <a:pt x="2557876" y="2524598"/>
                    <a:pt x="2544963" y="2539487"/>
                    <a:pt x="2529647" y="2552143"/>
                  </a:cubicBezTo>
                  <a:lnTo>
                    <a:pt x="2482021" y="2521250"/>
                  </a:lnTo>
                  <a:lnTo>
                    <a:pt x="2557607" y="2609838"/>
                  </a:lnTo>
                  <a:lnTo>
                    <a:pt x="2549483" y="2618095"/>
                  </a:lnTo>
                  <a:lnTo>
                    <a:pt x="2484603" y="2577004"/>
                  </a:lnTo>
                  <a:lnTo>
                    <a:pt x="2487879" y="2582020"/>
                  </a:lnTo>
                  <a:cubicBezTo>
                    <a:pt x="2475298" y="2597395"/>
                    <a:pt x="2460838" y="2610824"/>
                    <a:pt x="2444232" y="2621743"/>
                  </a:cubicBezTo>
                  <a:lnTo>
                    <a:pt x="2401704" y="2586613"/>
                  </a:lnTo>
                  <a:lnTo>
                    <a:pt x="2433103" y="2644579"/>
                  </a:lnTo>
                  <a:cubicBezTo>
                    <a:pt x="2419191" y="2658556"/>
                    <a:pt x="2403661" y="2670595"/>
                    <a:pt x="2386029" y="2679777"/>
                  </a:cubicBezTo>
                  <a:lnTo>
                    <a:pt x="2334402" y="2629482"/>
                  </a:lnTo>
                  <a:lnTo>
                    <a:pt x="2338323" y="2636976"/>
                  </a:lnTo>
                  <a:lnTo>
                    <a:pt x="2337745" y="2637439"/>
                  </a:lnTo>
                  <a:lnTo>
                    <a:pt x="2393775" y="2740630"/>
                  </a:lnTo>
                  <a:lnTo>
                    <a:pt x="2386890" y="2745360"/>
                  </a:lnTo>
                  <a:lnTo>
                    <a:pt x="2335695" y="2697106"/>
                  </a:lnTo>
                  <a:lnTo>
                    <a:pt x="2338179" y="2703243"/>
                  </a:lnTo>
                  <a:cubicBezTo>
                    <a:pt x="2322825" y="2715648"/>
                    <a:pt x="2306071" y="2725923"/>
                    <a:pt x="2287542" y="2733102"/>
                  </a:cubicBezTo>
                  <a:lnTo>
                    <a:pt x="2255786" y="2694184"/>
                  </a:lnTo>
                  <a:lnTo>
                    <a:pt x="2273578" y="2751348"/>
                  </a:lnTo>
                  <a:cubicBezTo>
                    <a:pt x="2257284" y="2762347"/>
                    <a:pt x="2239706" y="2771069"/>
                    <a:pt x="2220563" y="2776538"/>
                  </a:cubicBezTo>
                  <a:lnTo>
                    <a:pt x="2182807" y="2721645"/>
                  </a:lnTo>
                  <a:lnTo>
                    <a:pt x="2188604" y="2741189"/>
                  </a:lnTo>
                  <a:lnTo>
                    <a:pt x="2174400" y="2748379"/>
                  </a:lnTo>
                  <a:lnTo>
                    <a:pt x="2200709" y="2840528"/>
                  </a:lnTo>
                  <a:lnTo>
                    <a:pt x="2195694" y="2842693"/>
                  </a:lnTo>
                  <a:lnTo>
                    <a:pt x="2161568" y="2794104"/>
                  </a:lnTo>
                  <a:cubicBezTo>
                    <a:pt x="2146327" y="2802537"/>
                    <a:pt x="2129873" y="2808150"/>
                    <a:pt x="2112478" y="2811068"/>
                  </a:cubicBezTo>
                  <a:lnTo>
                    <a:pt x="2097287" y="2782574"/>
                  </a:lnTo>
                  <a:lnTo>
                    <a:pt x="2092246" y="2784572"/>
                  </a:lnTo>
                  <a:lnTo>
                    <a:pt x="2096495" y="2823924"/>
                  </a:lnTo>
                  <a:lnTo>
                    <a:pt x="2068930" y="2834452"/>
                  </a:lnTo>
                  <a:cubicBezTo>
                    <a:pt x="2059431" y="2837012"/>
                    <a:pt x="2049929" y="2839424"/>
                    <a:pt x="2039845" y="2839198"/>
                  </a:cubicBezTo>
                  <a:lnTo>
                    <a:pt x="2020838" y="2795155"/>
                  </a:lnTo>
                  <a:lnTo>
                    <a:pt x="2022622" y="2813451"/>
                  </a:lnTo>
                  <a:lnTo>
                    <a:pt x="1983971" y="2823784"/>
                  </a:lnTo>
                  <a:lnTo>
                    <a:pt x="1983944" y="2844337"/>
                  </a:lnTo>
                  <a:lnTo>
                    <a:pt x="1983436" y="2844468"/>
                  </a:lnTo>
                  <a:lnTo>
                    <a:pt x="1986423" y="2901754"/>
                  </a:lnTo>
                  <a:lnTo>
                    <a:pt x="1982543" y="2902587"/>
                  </a:lnTo>
                  <a:lnTo>
                    <a:pt x="1960575" y="2850387"/>
                  </a:lnTo>
                  <a:lnTo>
                    <a:pt x="1955389" y="2851730"/>
                  </a:lnTo>
                  <a:lnTo>
                    <a:pt x="1953556" y="2851819"/>
                  </a:lnTo>
                  <a:lnTo>
                    <a:pt x="1957064" y="2893159"/>
                  </a:lnTo>
                  <a:lnTo>
                    <a:pt x="1941783" y="2852392"/>
                  </a:lnTo>
                  <a:cubicBezTo>
                    <a:pt x="1936612" y="2853859"/>
                    <a:pt x="1931322" y="2853900"/>
                    <a:pt x="1925948" y="2853161"/>
                  </a:cubicBezTo>
                  <a:lnTo>
                    <a:pt x="1921828" y="2839662"/>
                  </a:lnTo>
                  <a:lnTo>
                    <a:pt x="1910568" y="2841649"/>
                  </a:lnTo>
                  <a:lnTo>
                    <a:pt x="1908930" y="2860568"/>
                  </a:lnTo>
                  <a:cubicBezTo>
                    <a:pt x="1889637" y="2865460"/>
                    <a:pt x="1870101" y="2866744"/>
                    <a:pt x="1850560" y="2865411"/>
                  </a:cubicBezTo>
                  <a:lnTo>
                    <a:pt x="1846963" y="2848773"/>
                  </a:lnTo>
                  <a:lnTo>
                    <a:pt x="1846799" y="2850542"/>
                  </a:lnTo>
                  <a:lnTo>
                    <a:pt x="1794620" y="2853571"/>
                  </a:lnTo>
                  <a:lnTo>
                    <a:pt x="1793432" y="2859611"/>
                  </a:lnTo>
                  <a:lnTo>
                    <a:pt x="1783509" y="2859304"/>
                  </a:lnTo>
                  <a:lnTo>
                    <a:pt x="1778684" y="2918996"/>
                  </a:lnTo>
                  <a:lnTo>
                    <a:pt x="1770850" y="2919118"/>
                  </a:lnTo>
                  <a:lnTo>
                    <a:pt x="1766646" y="2895724"/>
                  </a:lnTo>
                  <a:lnTo>
                    <a:pt x="1762477" y="2919247"/>
                  </a:lnTo>
                  <a:lnTo>
                    <a:pt x="1757801" y="2919320"/>
                  </a:lnTo>
                  <a:lnTo>
                    <a:pt x="1747230" y="2859660"/>
                  </a:lnTo>
                  <a:lnTo>
                    <a:pt x="1728164" y="2861451"/>
                  </a:lnTo>
                  <a:cubicBezTo>
                    <a:pt x="1719040" y="2861349"/>
                    <a:pt x="1709955" y="2861109"/>
                    <a:pt x="1701047" y="2858282"/>
                  </a:cubicBezTo>
                  <a:lnTo>
                    <a:pt x="1701011" y="2857972"/>
                  </a:lnTo>
                  <a:cubicBezTo>
                    <a:pt x="1686954" y="2859152"/>
                    <a:pt x="1673212" y="2856771"/>
                    <a:pt x="1659698" y="2853118"/>
                  </a:cubicBezTo>
                  <a:lnTo>
                    <a:pt x="1659653" y="2850674"/>
                  </a:lnTo>
                  <a:lnTo>
                    <a:pt x="1640667" y="2850239"/>
                  </a:lnTo>
                  <a:lnTo>
                    <a:pt x="1622219" y="2845877"/>
                  </a:lnTo>
                  <a:lnTo>
                    <a:pt x="1608138" y="2903150"/>
                  </a:lnTo>
                  <a:lnTo>
                    <a:pt x="1592965" y="2900429"/>
                  </a:lnTo>
                  <a:lnTo>
                    <a:pt x="1592423" y="2834585"/>
                  </a:lnTo>
                  <a:lnTo>
                    <a:pt x="1583368" y="2832449"/>
                  </a:lnTo>
                  <a:lnTo>
                    <a:pt x="1578996" y="2844028"/>
                  </a:lnTo>
                  <a:lnTo>
                    <a:pt x="1563661" y="2840949"/>
                  </a:lnTo>
                  <a:lnTo>
                    <a:pt x="1542689" y="2890787"/>
                  </a:lnTo>
                  <a:lnTo>
                    <a:pt x="1534533" y="2888503"/>
                  </a:lnTo>
                  <a:lnTo>
                    <a:pt x="1537287" y="2835652"/>
                  </a:lnTo>
                  <a:cubicBezTo>
                    <a:pt x="1533154" y="2835943"/>
                    <a:pt x="1529465" y="2834701"/>
                    <a:pt x="1525810" y="2833348"/>
                  </a:cubicBezTo>
                  <a:lnTo>
                    <a:pt x="1526752" y="2820284"/>
                  </a:lnTo>
                  <a:lnTo>
                    <a:pt x="1496247" y="2810065"/>
                  </a:lnTo>
                  <a:lnTo>
                    <a:pt x="1493510" y="2815454"/>
                  </a:lnTo>
                  <a:lnTo>
                    <a:pt x="1469161" y="2807560"/>
                  </a:lnTo>
                  <a:lnTo>
                    <a:pt x="1445594" y="2863162"/>
                  </a:lnTo>
                  <a:lnTo>
                    <a:pt x="1427783" y="2856294"/>
                  </a:lnTo>
                  <a:lnTo>
                    <a:pt x="1440599" y="2773895"/>
                  </a:lnTo>
                  <a:cubicBezTo>
                    <a:pt x="1436377" y="2776837"/>
                    <a:pt x="1431627" y="2777853"/>
                    <a:pt x="1426804" y="2778662"/>
                  </a:cubicBezTo>
                  <a:lnTo>
                    <a:pt x="1423985" y="2773375"/>
                  </a:lnTo>
                  <a:lnTo>
                    <a:pt x="1421347" y="2777382"/>
                  </a:lnTo>
                  <a:lnTo>
                    <a:pt x="1419751" y="2776634"/>
                  </a:lnTo>
                  <a:lnTo>
                    <a:pt x="1410794" y="2791265"/>
                  </a:lnTo>
                  <a:lnTo>
                    <a:pt x="1410821" y="2791518"/>
                  </a:lnTo>
                  <a:lnTo>
                    <a:pt x="1410583" y="2791608"/>
                  </a:lnTo>
                  <a:lnTo>
                    <a:pt x="1409206" y="2793859"/>
                  </a:lnTo>
                  <a:lnTo>
                    <a:pt x="1407079" y="2792947"/>
                  </a:lnTo>
                  <a:lnTo>
                    <a:pt x="1383256" y="2802046"/>
                  </a:lnTo>
                  <a:cubicBezTo>
                    <a:pt x="1373758" y="2804606"/>
                    <a:pt x="1364255" y="2807018"/>
                    <a:pt x="1354171" y="2806792"/>
                  </a:cubicBezTo>
                  <a:lnTo>
                    <a:pt x="1352503" y="2802925"/>
                  </a:lnTo>
                  <a:lnTo>
                    <a:pt x="1339957" y="2820788"/>
                  </a:lnTo>
                  <a:lnTo>
                    <a:pt x="1327034" y="2814336"/>
                  </a:lnTo>
                  <a:lnTo>
                    <a:pt x="1336505" y="2781164"/>
                  </a:lnTo>
                  <a:lnTo>
                    <a:pt x="1298297" y="2791378"/>
                  </a:lnTo>
                  <a:lnTo>
                    <a:pt x="1298270" y="2811931"/>
                  </a:lnTo>
                  <a:lnTo>
                    <a:pt x="1297762" y="2812063"/>
                  </a:lnTo>
                  <a:lnTo>
                    <a:pt x="1300749" y="2869348"/>
                  </a:lnTo>
                  <a:lnTo>
                    <a:pt x="1296869" y="2870181"/>
                  </a:lnTo>
                  <a:lnTo>
                    <a:pt x="1274901" y="2817981"/>
                  </a:lnTo>
                  <a:lnTo>
                    <a:pt x="1269715" y="2819324"/>
                  </a:lnTo>
                  <a:lnTo>
                    <a:pt x="1267882" y="2819413"/>
                  </a:lnTo>
                  <a:lnTo>
                    <a:pt x="1271390" y="2860753"/>
                  </a:lnTo>
                  <a:lnTo>
                    <a:pt x="1256110" y="2819986"/>
                  </a:lnTo>
                  <a:cubicBezTo>
                    <a:pt x="1250938" y="2821453"/>
                    <a:pt x="1245648" y="2821494"/>
                    <a:pt x="1240275" y="2820755"/>
                  </a:cubicBezTo>
                  <a:lnTo>
                    <a:pt x="1236155" y="2807256"/>
                  </a:lnTo>
                  <a:lnTo>
                    <a:pt x="1224895" y="2809243"/>
                  </a:lnTo>
                  <a:lnTo>
                    <a:pt x="1223256" y="2828162"/>
                  </a:lnTo>
                  <a:cubicBezTo>
                    <a:pt x="1203963" y="2833054"/>
                    <a:pt x="1184427" y="2834338"/>
                    <a:pt x="1164887" y="2833005"/>
                  </a:cubicBezTo>
                  <a:lnTo>
                    <a:pt x="1161289" y="2816367"/>
                  </a:lnTo>
                  <a:lnTo>
                    <a:pt x="1161125" y="2818136"/>
                  </a:lnTo>
                  <a:lnTo>
                    <a:pt x="1108947" y="2821165"/>
                  </a:lnTo>
                  <a:lnTo>
                    <a:pt x="1107759" y="2827205"/>
                  </a:lnTo>
                  <a:lnTo>
                    <a:pt x="1097835" y="2826898"/>
                  </a:lnTo>
                  <a:lnTo>
                    <a:pt x="1093011" y="2886590"/>
                  </a:lnTo>
                  <a:lnTo>
                    <a:pt x="1085176" y="2886712"/>
                  </a:lnTo>
                  <a:lnTo>
                    <a:pt x="1080972" y="2863318"/>
                  </a:lnTo>
                  <a:lnTo>
                    <a:pt x="1076803" y="2886841"/>
                  </a:lnTo>
                  <a:lnTo>
                    <a:pt x="1072128" y="2886914"/>
                  </a:lnTo>
                  <a:lnTo>
                    <a:pt x="1061556" y="2827254"/>
                  </a:lnTo>
                  <a:lnTo>
                    <a:pt x="1042490" y="2829045"/>
                  </a:lnTo>
                  <a:cubicBezTo>
                    <a:pt x="1033366" y="2828943"/>
                    <a:pt x="1024281" y="2828703"/>
                    <a:pt x="1015373" y="2825876"/>
                  </a:cubicBezTo>
                  <a:lnTo>
                    <a:pt x="1015337" y="2825566"/>
                  </a:lnTo>
                  <a:cubicBezTo>
                    <a:pt x="1001281" y="2826746"/>
                    <a:pt x="987538" y="2824365"/>
                    <a:pt x="974024" y="2820712"/>
                  </a:cubicBezTo>
                  <a:lnTo>
                    <a:pt x="973979" y="2818268"/>
                  </a:lnTo>
                  <a:lnTo>
                    <a:pt x="954993" y="2817832"/>
                  </a:lnTo>
                  <a:lnTo>
                    <a:pt x="936546" y="2813471"/>
                  </a:lnTo>
                  <a:lnTo>
                    <a:pt x="922465" y="2870744"/>
                  </a:lnTo>
                  <a:lnTo>
                    <a:pt x="907292" y="2868023"/>
                  </a:lnTo>
                  <a:lnTo>
                    <a:pt x="906749" y="2802179"/>
                  </a:lnTo>
                  <a:lnTo>
                    <a:pt x="897694" y="2800043"/>
                  </a:lnTo>
                  <a:lnTo>
                    <a:pt x="893323" y="2811622"/>
                  </a:lnTo>
                  <a:lnTo>
                    <a:pt x="877987" y="2808542"/>
                  </a:lnTo>
                  <a:lnTo>
                    <a:pt x="857015" y="2858381"/>
                  </a:lnTo>
                  <a:lnTo>
                    <a:pt x="848859" y="2856097"/>
                  </a:lnTo>
                  <a:lnTo>
                    <a:pt x="851613" y="2803246"/>
                  </a:lnTo>
                  <a:cubicBezTo>
                    <a:pt x="847480" y="2803537"/>
                    <a:pt x="843792" y="2802295"/>
                    <a:pt x="840137" y="2800942"/>
                  </a:cubicBezTo>
                  <a:lnTo>
                    <a:pt x="841078" y="2787878"/>
                  </a:lnTo>
                  <a:lnTo>
                    <a:pt x="810573" y="2777659"/>
                  </a:lnTo>
                  <a:lnTo>
                    <a:pt x="807836" y="2783048"/>
                  </a:lnTo>
                  <a:lnTo>
                    <a:pt x="783487" y="2775154"/>
                  </a:lnTo>
                  <a:lnTo>
                    <a:pt x="759920" y="2830757"/>
                  </a:lnTo>
                  <a:lnTo>
                    <a:pt x="742109" y="2823888"/>
                  </a:lnTo>
                  <a:lnTo>
                    <a:pt x="760169" y="2707775"/>
                  </a:lnTo>
                  <a:lnTo>
                    <a:pt x="735673" y="2744976"/>
                  </a:lnTo>
                  <a:lnTo>
                    <a:pt x="734078" y="2744228"/>
                  </a:lnTo>
                  <a:lnTo>
                    <a:pt x="723532" y="2761453"/>
                  </a:lnTo>
                  <a:lnTo>
                    <a:pt x="684845" y="2744868"/>
                  </a:lnTo>
                  <a:lnTo>
                    <a:pt x="654283" y="2788382"/>
                  </a:lnTo>
                  <a:lnTo>
                    <a:pt x="641361" y="2781930"/>
                  </a:lnTo>
                  <a:lnTo>
                    <a:pt x="661733" y="2710571"/>
                  </a:lnTo>
                  <a:lnTo>
                    <a:pt x="650654" y="2704074"/>
                  </a:lnTo>
                  <a:lnTo>
                    <a:pt x="643554" y="2713227"/>
                  </a:lnTo>
                  <a:lnTo>
                    <a:pt x="639670" y="2711011"/>
                  </a:lnTo>
                  <a:lnTo>
                    <a:pt x="605967" y="2764259"/>
                  </a:lnTo>
                  <a:lnTo>
                    <a:pt x="588499" y="2755537"/>
                  </a:lnTo>
                  <a:lnTo>
                    <a:pt x="608694" y="2693339"/>
                  </a:lnTo>
                  <a:cubicBezTo>
                    <a:pt x="603763" y="2692017"/>
                    <a:pt x="599819" y="2689122"/>
                    <a:pt x="595968" y="2686080"/>
                  </a:cubicBezTo>
                  <a:lnTo>
                    <a:pt x="622771" y="2616327"/>
                  </a:lnTo>
                  <a:lnTo>
                    <a:pt x="567035" y="2677387"/>
                  </a:lnTo>
                  <a:cubicBezTo>
                    <a:pt x="550547" y="2669310"/>
                    <a:pt x="535761" y="2658584"/>
                    <a:pt x="522496" y="2645775"/>
                  </a:cubicBezTo>
                  <a:lnTo>
                    <a:pt x="525396" y="2639723"/>
                  </a:lnTo>
                  <a:lnTo>
                    <a:pt x="477098" y="2685246"/>
                  </a:lnTo>
                  <a:lnTo>
                    <a:pt x="460295" y="2672351"/>
                  </a:lnTo>
                  <a:lnTo>
                    <a:pt x="460850" y="2671329"/>
                  </a:lnTo>
                  <a:lnTo>
                    <a:pt x="460078" y="2672184"/>
                  </a:lnTo>
                  <a:lnTo>
                    <a:pt x="446660" y="2661887"/>
                  </a:lnTo>
                  <a:lnTo>
                    <a:pt x="480089" y="2596861"/>
                  </a:lnTo>
                  <a:cubicBezTo>
                    <a:pt x="470201" y="2591278"/>
                    <a:pt x="462277" y="2583235"/>
                    <a:pt x="455005" y="2574480"/>
                  </a:cubicBezTo>
                  <a:lnTo>
                    <a:pt x="490035" y="2518138"/>
                  </a:lnTo>
                  <a:lnTo>
                    <a:pt x="429795" y="2562741"/>
                  </a:lnTo>
                  <a:cubicBezTo>
                    <a:pt x="415396" y="2551236"/>
                    <a:pt x="402938" y="2537668"/>
                    <a:pt x="392532" y="2522154"/>
                  </a:cubicBezTo>
                  <a:lnTo>
                    <a:pt x="398774" y="2513700"/>
                  </a:lnTo>
                  <a:lnTo>
                    <a:pt x="329916" y="2557310"/>
                  </a:lnTo>
                  <a:lnTo>
                    <a:pt x="311777" y="2536654"/>
                  </a:lnTo>
                  <a:lnTo>
                    <a:pt x="365716" y="2473436"/>
                  </a:lnTo>
                  <a:cubicBezTo>
                    <a:pt x="354487" y="2462796"/>
                    <a:pt x="345604" y="2450051"/>
                    <a:pt x="338293" y="2436122"/>
                  </a:cubicBezTo>
                  <a:lnTo>
                    <a:pt x="345137" y="2428737"/>
                  </a:lnTo>
                  <a:cubicBezTo>
                    <a:pt x="342691" y="2426832"/>
                    <a:pt x="341315" y="2424287"/>
                    <a:pt x="339999" y="2421696"/>
                  </a:cubicBezTo>
                  <a:lnTo>
                    <a:pt x="358280" y="2402470"/>
                  </a:lnTo>
                  <a:lnTo>
                    <a:pt x="316971" y="2421925"/>
                  </a:lnTo>
                  <a:lnTo>
                    <a:pt x="292247" y="2380281"/>
                  </a:lnTo>
                  <a:lnTo>
                    <a:pt x="214545" y="2411598"/>
                  </a:lnTo>
                  <a:cubicBezTo>
                    <a:pt x="208312" y="2402706"/>
                    <a:pt x="202521" y="2393507"/>
                    <a:pt x="197693" y="2383700"/>
                  </a:cubicBezTo>
                  <a:lnTo>
                    <a:pt x="272308" y="2324939"/>
                  </a:lnTo>
                  <a:cubicBezTo>
                    <a:pt x="262523" y="2310089"/>
                    <a:pt x="255084" y="2293892"/>
                    <a:pt x="250158" y="2276461"/>
                  </a:cubicBezTo>
                  <a:lnTo>
                    <a:pt x="253567" y="2273977"/>
                  </a:lnTo>
                  <a:lnTo>
                    <a:pt x="245746" y="2257111"/>
                  </a:lnTo>
                  <a:lnTo>
                    <a:pt x="233053" y="2260208"/>
                  </a:lnTo>
                  <a:lnTo>
                    <a:pt x="223974" y="2234052"/>
                  </a:lnTo>
                  <a:lnTo>
                    <a:pt x="131387" y="2253675"/>
                  </a:lnTo>
                  <a:lnTo>
                    <a:pt x="116783" y="2220632"/>
                  </a:lnTo>
                  <a:lnTo>
                    <a:pt x="158114" y="2199084"/>
                  </a:lnTo>
                  <a:lnTo>
                    <a:pt x="135613" y="2204600"/>
                  </a:lnTo>
                  <a:lnTo>
                    <a:pt x="203525" y="2161621"/>
                  </a:lnTo>
                  <a:cubicBezTo>
                    <a:pt x="199471" y="2155452"/>
                    <a:pt x="197841" y="2148349"/>
                    <a:pt x="196653" y="2141086"/>
                  </a:cubicBezTo>
                  <a:lnTo>
                    <a:pt x="202452" y="2137885"/>
                  </a:lnTo>
                  <a:lnTo>
                    <a:pt x="200236" y="2128340"/>
                  </a:lnTo>
                  <a:lnTo>
                    <a:pt x="197586" y="2128634"/>
                  </a:lnTo>
                  <a:lnTo>
                    <a:pt x="187186" y="2100735"/>
                  </a:lnTo>
                  <a:lnTo>
                    <a:pt x="184499" y="2083859"/>
                  </a:lnTo>
                  <a:lnTo>
                    <a:pt x="77106" y="2088012"/>
                  </a:lnTo>
                  <a:lnTo>
                    <a:pt x="69326" y="2051225"/>
                  </a:lnTo>
                  <a:lnTo>
                    <a:pt x="200722" y="2010179"/>
                  </a:lnTo>
                  <a:lnTo>
                    <a:pt x="163738" y="2010056"/>
                  </a:lnTo>
                  <a:lnTo>
                    <a:pt x="159316" y="1992453"/>
                  </a:lnTo>
                  <a:lnTo>
                    <a:pt x="107761" y="1993010"/>
                  </a:lnTo>
                  <a:lnTo>
                    <a:pt x="156129" y="1974865"/>
                  </a:lnTo>
                  <a:lnTo>
                    <a:pt x="154961" y="1950946"/>
                  </a:lnTo>
                  <a:lnTo>
                    <a:pt x="173093" y="1945233"/>
                  </a:lnTo>
                  <a:lnTo>
                    <a:pt x="172893" y="1939805"/>
                  </a:lnTo>
                  <a:lnTo>
                    <a:pt x="161387" y="1938784"/>
                  </a:lnTo>
                  <a:lnTo>
                    <a:pt x="160744" y="1930863"/>
                  </a:lnTo>
                  <a:lnTo>
                    <a:pt x="57379" y="1917268"/>
                  </a:lnTo>
                  <a:cubicBezTo>
                    <a:pt x="59042" y="1904899"/>
                    <a:pt x="58563" y="1891978"/>
                    <a:pt x="54829" y="1879221"/>
                  </a:cubicBezTo>
                  <a:lnTo>
                    <a:pt x="163944" y="1864869"/>
                  </a:lnTo>
                  <a:cubicBezTo>
                    <a:pt x="163725" y="1857479"/>
                    <a:pt x="164475" y="1850151"/>
                    <a:pt x="166706" y="1842903"/>
                  </a:cubicBezTo>
                  <a:lnTo>
                    <a:pt x="232313" y="1833211"/>
                  </a:lnTo>
                  <a:lnTo>
                    <a:pt x="148362" y="1815911"/>
                  </a:lnTo>
                  <a:lnTo>
                    <a:pt x="149294" y="1782384"/>
                  </a:lnTo>
                  <a:lnTo>
                    <a:pt x="115716" y="1774567"/>
                  </a:lnTo>
                  <a:lnTo>
                    <a:pt x="149349" y="1769926"/>
                  </a:lnTo>
                  <a:lnTo>
                    <a:pt x="56538" y="1740934"/>
                  </a:lnTo>
                  <a:lnTo>
                    <a:pt x="59891" y="1707474"/>
                  </a:lnTo>
                  <a:lnTo>
                    <a:pt x="165871" y="1711573"/>
                  </a:lnTo>
                  <a:cubicBezTo>
                    <a:pt x="164884" y="1702930"/>
                    <a:pt x="166589" y="1694683"/>
                    <a:pt x="168744" y="1686519"/>
                  </a:cubicBezTo>
                  <a:lnTo>
                    <a:pt x="188629" y="1686133"/>
                  </a:lnTo>
                  <a:cubicBezTo>
                    <a:pt x="188444" y="1676744"/>
                    <a:pt x="190980" y="1667966"/>
                    <a:pt x="194048" y="1659342"/>
                  </a:cubicBezTo>
                  <a:lnTo>
                    <a:pt x="266709" y="1663565"/>
                  </a:lnTo>
                  <a:lnTo>
                    <a:pt x="169979" y="1622395"/>
                  </a:lnTo>
                  <a:lnTo>
                    <a:pt x="173839" y="1605268"/>
                  </a:lnTo>
                  <a:lnTo>
                    <a:pt x="92905" y="1563071"/>
                  </a:lnTo>
                  <a:lnTo>
                    <a:pt x="101207" y="1536083"/>
                  </a:lnTo>
                  <a:lnTo>
                    <a:pt x="203881" y="1557842"/>
                  </a:lnTo>
                  <a:lnTo>
                    <a:pt x="199939" y="1555764"/>
                  </a:lnTo>
                  <a:cubicBezTo>
                    <a:pt x="203165" y="1536021"/>
                    <a:pt x="209501" y="1517276"/>
                    <a:pt x="218333" y="1499500"/>
                  </a:cubicBezTo>
                  <a:lnTo>
                    <a:pt x="247243" y="1504740"/>
                  </a:lnTo>
                  <a:cubicBezTo>
                    <a:pt x="248495" y="1497164"/>
                    <a:pt x="251909" y="1490592"/>
                    <a:pt x="255641" y="1484182"/>
                  </a:cubicBezTo>
                  <a:lnTo>
                    <a:pt x="306078" y="1497807"/>
                  </a:lnTo>
                  <a:lnTo>
                    <a:pt x="232178" y="1439610"/>
                  </a:lnTo>
                  <a:lnTo>
                    <a:pt x="228312" y="1436961"/>
                  </a:lnTo>
                  <a:lnTo>
                    <a:pt x="228443" y="1436666"/>
                  </a:lnTo>
                  <a:lnTo>
                    <a:pt x="163827" y="1385780"/>
                  </a:lnTo>
                  <a:lnTo>
                    <a:pt x="173370" y="1367959"/>
                  </a:lnTo>
                  <a:lnTo>
                    <a:pt x="246165" y="1397299"/>
                  </a:lnTo>
                  <a:cubicBezTo>
                    <a:pt x="247163" y="1391801"/>
                    <a:pt x="249854" y="1387230"/>
                    <a:pt x="252715" y="1382748"/>
                  </a:cubicBezTo>
                  <a:lnTo>
                    <a:pt x="286461" y="1392979"/>
                  </a:lnTo>
                  <a:lnTo>
                    <a:pt x="236476" y="1350630"/>
                  </a:lnTo>
                  <a:lnTo>
                    <a:pt x="280083" y="1366014"/>
                  </a:lnTo>
                  <a:cubicBezTo>
                    <a:pt x="285247" y="1351306"/>
                    <a:pt x="293363" y="1338140"/>
                    <a:pt x="303017" y="1325940"/>
                  </a:cubicBezTo>
                  <a:lnTo>
                    <a:pt x="338596" y="1340055"/>
                  </a:lnTo>
                  <a:cubicBezTo>
                    <a:pt x="340838" y="1333944"/>
                    <a:pt x="344771" y="1329104"/>
                    <a:pt x="348915" y="1324436"/>
                  </a:cubicBezTo>
                  <a:lnTo>
                    <a:pt x="381116" y="1340766"/>
                  </a:lnTo>
                  <a:lnTo>
                    <a:pt x="273241" y="1214335"/>
                  </a:lnTo>
                  <a:lnTo>
                    <a:pt x="279349" y="1206815"/>
                  </a:lnTo>
                  <a:lnTo>
                    <a:pt x="337647" y="1243738"/>
                  </a:lnTo>
                  <a:cubicBezTo>
                    <a:pt x="341850" y="1234021"/>
                    <a:pt x="348502" y="1226107"/>
                    <a:pt x="355787" y="1218702"/>
                  </a:cubicBezTo>
                  <a:lnTo>
                    <a:pt x="403140" y="1244146"/>
                  </a:lnTo>
                  <a:lnTo>
                    <a:pt x="380272" y="1216546"/>
                  </a:lnTo>
                  <a:lnTo>
                    <a:pt x="383583" y="1212808"/>
                  </a:lnTo>
                  <a:lnTo>
                    <a:pt x="344640" y="1161431"/>
                  </a:lnTo>
                  <a:lnTo>
                    <a:pt x="398173" y="1196322"/>
                  </a:lnTo>
                  <a:cubicBezTo>
                    <a:pt x="403448" y="1186775"/>
                    <a:pt x="411042" y="1179261"/>
                    <a:pt x="419341" y="1172405"/>
                  </a:cubicBezTo>
                  <a:lnTo>
                    <a:pt x="447634" y="1190757"/>
                  </a:lnTo>
                  <a:cubicBezTo>
                    <a:pt x="448681" y="1187125"/>
                    <a:pt x="447923" y="1183753"/>
                    <a:pt x="446940" y="1180393"/>
                  </a:cubicBezTo>
                  <a:lnTo>
                    <a:pt x="482201" y="1175755"/>
                  </a:lnTo>
                  <a:lnTo>
                    <a:pt x="444499" y="1118028"/>
                  </a:lnTo>
                  <a:lnTo>
                    <a:pt x="452972" y="1110316"/>
                  </a:lnTo>
                  <a:lnTo>
                    <a:pt x="428338" y="1064948"/>
                  </a:lnTo>
                  <a:lnTo>
                    <a:pt x="464928" y="1099436"/>
                  </a:lnTo>
                  <a:cubicBezTo>
                    <a:pt x="471083" y="1090636"/>
                    <a:pt x="479311" y="1084116"/>
                    <a:pt x="488146" y="1078306"/>
                  </a:cubicBezTo>
                  <a:lnTo>
                    <a:pt x="536719" y="1118428"/>
                  </a:lnTo>
                  <a:lnTo>
                    <a:pt x="515884" y="1079967"/>
                  </a:lnTo>
                  <a:lnTo>
                    <a:pt x="518186" y="1078247"/>
                  </a:lnTo>
                  <a:lnTo>
                    <a:pt x="518134" y="1078138"/>
                  </a:lnTo>
                  <a:lnTo>
                    <a:pt x="507827" y="1075738"/>
                  </a:lnTo>
                  <a:lnTo>
                    <a:pt x="516420" y="1074553"/>
                  </a:lnTo>
                  <a:lnTo>
                    <a:pt x="510084" y="1061296"/>
                  </a:lnTo>
                  <a:lnTo>
                    <a:pt x="448649" y="1042105"/>
                  </a:lnTo>
                  <a:lnTo>
                    <a:pt x="452001" y="1008645"/>
                  </a:lnTo>
                  <a:lnTo>
                    <a:pt x="485538" y="1009942"/>
                  </a:lnTo>
                  <a:lnTo>
                    <a:pt x="484866" y="1008538"/>
                  </a:lnTo>
                  <a:lnTo>
                    <a:pt x="488129" y="1006295"/>
                  </a:lnTo>
                  <a:lnTo>
                    <a:pt x="491871" y="1010187"/>
                  </a:lnTo>
                  <a:lnTo>
                    <a:pt x="557982" y="1012745"/>
                  </a:lnTo>
                  <a:cubicBezTo>
                    <a:pt x="556995" y="1004102"/>
                    <a:pt x="558700" y="995854"/>
                    <a:pt x="560855" y="987690"/>
                  </a:cubicBezTo>
                  <a:lnTo>
                    <a:pt x="580739" y="987305"/>
                  </a:lnTo>
                  <a:cubicBezTo>
                    <a:pt x="580555" y="977916"/>
                    <a:pt x="583091" y="969137"/>
                    <a:pt x="586159" y="960513"/>
                  </a:cubicBezTo>
                  <a:lnTo>
                    <a:pt x="658820" y="964736"/>
                  </a:lnTo>
                  <a:lnTo>
                    <a:pt x="562090" y="923566"/>
                  </a:lnTo>
                  <a:lnTo>
                    <a:pt x="565950" y="906440"/>
                  </a:lnTo>
                  <a:lnTo>
                    <a:pt x="485016" y="864243"/>
                  </a:lnTo>
                  <a:lnTo>
                    <a:pt x="493318" y="837254"/>
                  </a:lnTo>
                  <a:lnTo>
                    <a:pt x="595992" y="859014"/>
                  </a:lnTo>
                  <a:lnTo>
                    <a:pt x="592049" y="856935"/>
                  </a:lnTo>
                  <a:cubicBezTo>
                    <a:pt x="595276" y="837192"/>
                    <a:pt x="601612" y="818448"/>
                    <a:pt x="610444" y="800672"/>
                  </a:cubicBezTo>
                  <a:lnTo>
                    <a:pt x="639354" y="805911"/>
                  </a:lnTo>
                  <a:cubicBezTo>
                    <a:pt x="640605" y="798336"/>
                    <a:pt x="644020" y="791764"/>
                    <a:pt x="647752" y="785354"/>
                  </a:cubicBezTo>
                  <a:lnTo>
                    <a:pt x="698188" y="798979"/>
                  </a:lnTo>
                  <a:lnTo>
                    <a:pt x="624289" y="740781"/>
                  </a:lnTo>
                  <a:lnTo>
                    <a:pt x="620423" y="738133"/>
                  </a:lnTo>
                  <a:lnTo>
                    <a:pt x="620553" y="737838"/>
                  </a:lnTo>
                  <a:lnTo>
                    <a:pt x="555937" y="686951"/>
                  </a:lnTo>
                  <a:lnTo>
                    <a:pt x="565481" y="669130"/>
                  </a:lnTo>
                  <a:lnTo>
                    <a:pt x="638275" y="698470"/>
                  </a:lnTo>
                  <a:cubicBezTo>
                    <a:pt x="639274" y="692972"/>
                    <a:pt x="641964" y="688402"/>
                    <a:pt x="644826" y="683920"/>
                  </a:cubicBezTo>
                  <a:lnTo>
                    <a:pt x="678572" y="694150"/>
                  </a:lnTo>
                  <a:lnTo>
                    <a:pt x="628587" y="651802"/>
                  </a:lnTo>
                  <a:lnTo>
                    <a:pt x="672194" y="667186"/>
                  </a:lnTo>
                  <a:cubicBezTo>
                    <a:pt x="677358" y="652477"/>
                    <a:pt x="685473" y="639311"/>
                    <a:pt x="695128" y="627112"/>
                  </a:cubicBezTo>
                  <a:lnTo>
                    <a:pt x="730706" y="641227"/>
                  </a:lnTo>
                  <a:cubicBezTo>
                    <a:pt x="732949" y="635116"/>
                    <a:pt x="736882" y="630276"/>
                    <a:pt x="741026" y="625607"/>
                  </a:cubicBezTo>
                  <a:lnTo>
                    <a:pt x="773227" y="641938"/>
                  </a:lnTo>
                  <a:lnTo>
                    <a:pt x="665352" y="515507"/>
                  </a:lnTo>
                  <a:lnTo>
                    <a:pt x="671460" y="507987"/>
                  </a:lnTo>
                  <a:lnTo>
                    <a:pt x="729757" y="544910"/>
                  </a:lnTo>
                  <a:cubicBezTo>
                    <a:pt x="733961" y="535193"/>
                    <a:pt x="740613" y="527278"/>
                    <a:pt x="747898" y="519873"/>
                  </a:cubicBezTo>
                  <a:lnTo>
                    <a:pt x="795251" y="545318"/>
                  </a:lnTo>
                  <a:lnTo>
                    <a:pt x="772383" y="517718"/>
                  </a:lnTo>
                  <a:lnTo>
                    <a:pt x="775694" y="513979"/>
                  </a:lnTo>
                  <a:lnTo>
                    <a:pt x="736750" y="462603"/>
                  </a:lnTo>
                  <a:lnTo>
                    <a:pt x="790283" y="497493"/>
                  </a:lnTo>
                  <a:cubicBezTo>
                    <a:pt x="795559" y="487946"/>
                    <a:pt x="803153" y="480433"/>
                    <a:pt x="811452" y="473576"/>
                  </a:cubicBezTo>
                  <a:lnTo>
                    <a:pt x="850497" y="498903"/>
                  </a:lnTo>
                  <a:cubicBezTo>
                    <a:pt x="853413" y="494032"/>
                    <a:pt x="857616" y="490622"/>
                    <a:pt x="861972" y="487390"/>
                  </a:cubicBezTo>
                  <a:lnTo>
                    <a:pt x="901966" y="519268"/>
                  </a:lnTo>
                  <a:lnTo>
                    <a:pt x="836609" y="419199"/>
                  </a:lnTo>
                  <a:lnTo>
                    <a:pt x="845083" y="411488"/>
                  </a:lnTo>
                  <a:lnTo>
                    <a:pt x="820449" y="366119"/>
                  </a:lnTo>
                  <a:lnTo>
                    <a:pt x="857039" y="400607"/>
                  </a:lnTo>
                  <a:cubicBezTo>
                    <a:pt x="863194" y="391808"/>
                    <a:pt x="871421" y="385288"/>
                    <a:pt x="880257" y="379477"/>
                  </a:cubicBezTo>
                  <a:lnTo>
                    <a:pt x="928830" y="419600"/>
                  </a:lnTo>
                  <a:lnTo>
                    <a:pt x="907994" y="381139"/>
                  </a:lnTo>
                  <a:lnTo>
                    <a:pt x="910297" y="379418"/>
                  </a:lnTo>
                  <a:lnTo>
                    <a:pt x="876977" y="309709"/>
                  </a:lnTo>
                  <a:lnTo>
                    <a:pt x="880240" y="307467"/>
                  </a:lnTo>
                  <a:lnTo>
                    <a:pt x="933052" y="362404"/>
                  </a:lnTo>
                  <a:cubicBezTo>
                    <a:pt x="939081" y="355127"/>
                    <a:pt x="946848" y="350223"/>
                    <a:pt x="955071" y="345940"/>
                  </a:cubicBezTo>
                  <a:lnTo>
                    <a:pt x="993872" y="383740"/>
                  </a:lnTo>
                  <a:cubicBezTo>
                    <a:pt x="997211" y="379992"/>
                    <a:pt x="1001452" y="377842"/>
                    <a:pt x="1005797" y="375867"/>
                  </a:cubicBezTo>
                  <a:lnTo>
                    <a:pt x="1029093" y="403682"/>
                  </a:lnTo>
                  <a:lnTo>
                    <a:pt x="986311" y="297976"/>
                  </a:lnTo>
                  <a:lnTo>
                    <a:pt x="1022420" y="276687"/>
                  </a:lnTo>
                  <a:lnTo>
                    <a:pt x="1021517" y="273525"/>
                  </a:lnTo>
                  <a:lnTo>
                    <a:pt x="1023350" y="276137"/>
                  </a:lnTo>
                  <a:cubicBezTo>
                    <a:pt x="1027229" y="272152"/>
                    <a:pt x="1032026" y="270026"/>
                    <a:pt x="1036951" y="268118"/>
                  </a:cubicBezTo>
                  <a:lnTo>
                    <a:pt x="1063821" y="301051"/>
                  </a:lnTo>
                  <a:lnTo>
                    <a:pt x="1039742" y="210110"/>
                  </a:lnTo>
                  <a:cubicBezTo>
                    <a:pt x="1043718" y="208051"/>
                    <a:pt x="1047749" y="206093"/>
                    <a:pt x="1052016" y="204617"/>
                  </a:cubicBezTo>
                  <a:lnTo>
                    <a:pt x="1088879" y="264222"/>
                  </a:lnTo>
                  <a:cubicBezTo>
                    <a:pt x="1098246" y="256866"/>
                    <a:pt x="1109114" y="252443"/>
                    <a:pt x="1120536" y="249180"/>
                  </a:cubicBezTo>
                  <a:lnTo>
                    <a:pt x="1155454" y="299944"/>
                  </a:lnTo>
                  <a:cubicBezTo>
                    <a:pt x="1158977" y="297254"/>
                    <a:pt x="1163001" y="296213"/>
                    <a:pt x="1167080" y="295333"/>
                  </a:cubicBezTo>
                  <a:lnTo>
                    <a:pt x="1176611" y="312772"/>
                  </a:lnTo>
                  <a:lnTo>
                    <a:pt x="1156555" y="209317"/>
                  </a:lnTo>
                  <a:lnTo>
                    <a:pt x="1210194" y="190781"/>
                  </a:lnTo>
                  <a:lnTo>
                    <a:pt x="1206343" y="145382"/>
                  </a:lnTo>
                  <a:close/>
                  <a:moveTo>
                    <a:pt x="1563501" y="0"/>
                  </a:moveTo>
                  <a:lnTo>
                    <a:pt x="1563545" y="5307"/>
                  </a:lnTo>
                  <a:lnTo>
                    <a:pt x="1562191" y="5327"/>
                  </a:lnTo>
                  <a:close/>
                  <a:moveTo>
                    <a:pt x="1380732" y="13634"/>
                  </a:moveTo>
                  <a:lnTo>
                    <a:pt x="1381029" y="15285"/>
                  </a:lnTo>
                  <a:lnTo>
                    <a:pt x="1380595" y="15334"/>
                  </a:lnTo>
                  <a:close/>
                </a:path>
              </a:pathLst>
            </a:custGeom>
            <a:solidFill>
              <a:srgbClr val="FF66FF">
                <a:alpha val="52000"/>
              </a:srgbClr>
            </a:soli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三十二角星 75"/>
            <p:cNvSpPr/>
            <p:nvPr/>
          </p:nvSpPr>
          <p:spPr>
            <a:xfrm rot="895006">
              <a:off x="4846144" y="1682038"/>
              <a:ext cx="2713083" cy="2596658"/>
            </a:xfrm>
            <a:custGeom>
              <a:avLst/>
              <a:gdLst/>
              <a:ahLst/>
              <a:cxnLst/>
              <a:rect l="l" t="t" r="r" b="b"/>
              <a:pathLst>
                <a:path w="3050213" h="2919320">
                  <a:moveTo>
                    <a:pt x="1335165" y="2762749"/>
                  </a:moveTo>
                  <a:lnTo>
                    <a:pt x="1336844" y="2779976"/>
                  </a:lnTo>
                  <a:lnTo>
                    <a:pt x="1339135" y="2771951"/>
                  </a:lnTo>
                  <a:close/>
                  <a:moveTo>
                    <a:pt x="252198" y="2606480"/>
                  </a:moveTo>
                  <a:lnTo>
                    <a:pt x="252228" y="2606514"/>
                  </a:lnTo>
                  <a:lnTo>
                    <a:pt x="252103" y="2606593"/>
                  </a:lnTo>
                  <a:close/>
                  <a:moveTo>
                    <a:pt x="125538" y="2440525"/>
                  </a:moveTo>
                  <a:lnTo>
                    <a:pt x="128760" y="2446174"/>
                  </a:lnTo>
                  <a:lnTo>
                    <a:pt x="107470" y="2454754"/>
                  </a:lnTo>
                  <a:close/>
                  <a:moveTo>
                    <a:pt x="0" y="1514633"/>
                  </a:moveTo>
                  <a:lnTo>
                    <a:pt x="12001" y="1517176"/>
                  </a:lnTo>
                  <a:lnTo>
                    <a:pt x="11020" y="1520378"/>
                  </a:lnTo>
                  <a:close/>
                  <a:moveTo>
                    <a:pt x="392111" y="815805"/>
                  </a:moveTo>
                  <a:lnTo>
                    <a:pt x="404112" y="818348"/>
                  </a:lnTo>
                  <a:lnTo>
                    <a:pt x="403131" y="821550"/>
                  </a:lnTo>
                  <a:close/>
                  <a:moveTo>
                    <a:pt x="2029470" y="108065"/>
                  </a:moveTo>
                  <a:lnTo>
                    <a:pt x="2029513" y="113373"/>
                  </a:lnTo>
                  <a:lnTo>
                    <a:pt x="2028160" y="113393"/>
                  </a:lnTo>
                  <a:close/>
                  <a:moveTo>
                    <a:pt x="1846700" y="121699"/>
                  </a:moveTo>
                  <a:lnTo>
                    <a:pt x="1846997" y="123350"/>
                  </a:lnTo>
                  <a:lnTo>
                    <a:pt x="1846563" y="123399"/>
                  </a:lnTo>
                  <a:close/>
                  <a:moveTo>
                    <a:pt x="1225962" y="139111"/>
                  </a:moveTo>
                  <a:lnTo>
                    <a:pt x="1248848" y="200174"/>
                  </a:lnTo>
                  <a:lnTo>
                    <a:pt x="1272166" y="191266"/>
                  </a:lnTo>
                  <a:cubicBezTo>
                    <a:pt x="1281666" y="188705"/>
                    <a:pt x="1291171" y="186295"/>
                    <a:pt x="1301252" y="186519"/>
                  </a:cubicBezTo>
                  <a:lnTo>
                    <a:pt x="1329017" y="250853"/>
                  </a:lnTo>
                  <a:cubicBezTo>
                    <a:pt x="1332480" y="249133"/>
                    <a:pt x="1336071" y="248987"/>
                    <a:pt x="1339683" y="248971"/>
                  </a:cubicBezTo>
                  <a:lnTo>
                    <a:pt x="1340429" y="251330"/>
                  </a:lnTo>
                  <a:lnTo>
                    <a:pt x="1340545" y="156882"/>
                  </a:lnTo>
                  <a:lnTo>
                    <a:pt x="1369100" y="149491"/>
                  </a:lnTo>
                  <a:lnTo>
                    <a:pt x="1369753" y="149459"/>
                  </a:lnTo>
                  <a:lnTo>
                    <a:pt x="1373138" y="107577"/>
                  </a:lnTo>
                  <a:lnTo>
                    <a:pt x="1397129" y="104851"/>
                  </a:lnTo>
                  <a:lnTo>
                    <a:pt x="1414002" y="198706"/>
                  </a:lnTo>
                  <a:lnTo>
                    <a:pt x="1425058" y="234922"/>
                  </a:lnTo>
                  <a:lnTo>
                    <a:pt x="1426132" y="234860"/>
                  </a:lnTo>
                  <a:lnTo>
                    <a:pt x="1432170" y="165150"/>
                  </a:lnTo>
                  <a:cubicBezTo>
                    <a:pt x="1451462" y="160257"/>
                    <a:pt x="1470997" y="158971"/>
                    <a:pt x="1490538" y="160309"/>
                  </a:cubicBezTo>
                  <a:lnTo>
                    <a:pt x="1506240" y="232904"/>
                  </a:lnTo>
                  <a:lnTo>
                    <a:pt x="1539782" y="96476"/>
                  </a:lnTo>
                  <a:lnTo>
                    <a:pt x="1564293" y="96096"/>
                  </a:lnTo>
                  <a:lnTo>
                    <a:pt x="1564677" y="142650"/>
                  </a:lnTo>
                  <a:cubicBezTo>
                    <a:pt x="1573126" y="140857"/>
                    <a:pt x="1581404" y="141901"/>
                    <a:pt x="1589634" y="143423"/>
                  </a:cubicBezTo>
                  <a:lnTo>
                    <a:pt x="1599318" y="236760"/>
                  </a:lnTo>
                  <a:lnTo>
                    <a:pt x="1602781" y="236839"/>
                  </a:lnTo>
                  <a:lnTo>
                    <a:pt x="1623263" y="165770"/>
                  </a:lnTo>
                  <a:lnTo>
                    <a:pt x="1680494" y="172494"/>
                  </a:lnTo>
                  <a:lnTo>
                    <a:pt x="1706542" y="111040"/>
                  </a:lnTo>
                  <a:lnTo>
                    <a:pt x="1727892" y="114868"/>
                  </a:lnTo>
                  <a:lnTo>
                    <a:pt x="1719760" y="167143"/>
                  </a:lnTo>
                  <a:lnTo>
                    <a:pt x="1721032" y="164032"/>
                  </a:lnTo>
                  <a:cubicBezTo>
                    <a:pt x="1740829" y="165378"/>
                    <a:pt x="1759828" y="170217"/>
                    <a:pt x="1778104" y="177500"/>
                  </a:cubicBezTo>
                  <a:lnTo>
                    <a:pt x="1769131" y="277720"/>
                  </a:lnTo>
                  <a:lnTo>
                    <a:pt x="1772220" y="278721"/>
                  </a:lnTo>
                  <a:lnTo>
                    <a:pt x="1810579" y="204174"/>
                  </a:lnTo>
                  <a:lnTo>
                    <a:pt x="1835884" y="212649"/>
                  </a:lnTo>
                  <a:lnTo>
                    <a:pt x="1874470" y="151684"/>
                  </a:lnTo>
                  <a:lnTo>
                    <a:pt x="1888560" y="157116"/>
                  </a:lnTo>
                  <a:lnTo>
                    <a:pt x="1865715" y="227477"/>
                  </a:lnTo>
                  <a:lnTo>
                    <a:pt x="1873228" y="269269"/>
                  </a:lnTo>
                  <a:lnTo>
                    <a:pt x="1903142" y="223842"/>
                  </a:lnTo>
                  <a:cubicBezTo>
                    <a:pt x="1922187" y="229334"/>
                    <a:pt x="1939910" y="237867"/>
                    <a:pt x="1956399" y="248818"/>
                  </a:cubicBezTo>
                  <a:lnTo>
                    <a:pt x="1950581" y="268865"/>
                  </a:lnTo>
                  <a:cubicBezTo>
                    <a:pt x="1952578" y="268131"/>
                    <a:pt x="1954542" y="268239"/>
                    <a:pt x="1956507" y="268374"/>
                  </a:cubicBezTo>
                  <a:lnTo>
                    <a:pt x="1964799" y="306713"/>
                  </a:lnTo>
                  <a:lnTo>
                    <a:pt x="1986951" y="278788"/>
                  </a:lnTo>
                  <a:lnTo>
                    <a:pt x="1987427" y="279067"/>
                  </a:lnTo>
                  <a:lnTo>
                    <a:pt x="2005750" y="204541"/>
                  </a:lnTo>
                  <a:lnTo>
                    <a:pt x="2030261" y="204162"/>
                  </a:lnTo>
                  <a:lnTo>
                    <a:pt x="2030531" y="236850"/>
                  </a:lnTo>
                  <a:lnTo>
                    <a:pt x="2041617" y="224597"/>
                  </a:lnTo>
                  <a:lnTo>
                    <a:pt x="2046065" y="226819"/>
                  </a:lnTo>
                  <a:lnTo>
                    <a:pt x="2033731" y="250811"/>
                  </a:lnTo>
                  <a:cubicBezTo>
                    <a:pt x="2041058" y="249177"/>
                    <a:pt x="2048349" y="250147"/>
                    <a:pt x="2055602" y="251488"/>
                  </a:cubicBezTo>
                  <a:lnTo>
                    <a:pt x="2063319" y="325858"/>
                  </a:lnTo>
                  <a:lnTo>
                    <a:pt x="2070435" y="318641"/>
                  </a:lnTo>
                  <a:lnTo>
                    <a:pt x="2075270" y="322282"/>
                  </a:lnTo>
                  <a:lnTo>
                    <a:pt x="2089232" y="273836"/>
                  </a:lnTo>
                  <a:lnTo>
                    <a:pt x="2146462" y="280560"/>
                  </a:lnTo>
                  <a:lnTo>
                    <a:pt x="2172511" y="219105"/>
                  </a:lnTo>
                  <a:lnTo>
                    <a:pt x="2193860" y="222933"/>
                  </a:lnTo>
                  <a:lnTo>
                    <a:pt x="2185728" y="275208"/>
                  </a:lnTo>
                  <a:lnTo>
                    <a:pt x="2187000" y="272097"/>
                  </a:lnTo>
                  <a:cubicBezTo>
                    <a:pt x="2206797" y="273443"/>
                    <a:pt x="2225797" y="278282"/>
                    <a:pt x="2244072" y="285566"/>
                  </a:cubicBezTo>
                  <a:lnTo>
                    <a:pt x="2235100" y="385786"/>
                  </a:lnTo>
                  <a:lnTo>
                    <a:pt x="2238189" y="386786"/>
                  </a:lnTo>
                  <a:lnTo>
                    <a:pt x="2276547" y="312239"/>
                  </a:lnTo>
                  <a:lnTo>
                    <a:pt x="2301852" y="320715"/>
                  </a:lnTo>
                  <a:lnTo>
                    <a:pt x="2340439" y="259749"/>
                  </a:lnTo>
                  <a:lnTo>
                    <a:pt x="2354528" y="265181"/>
                  </a:lnTo>
                  <a:lnTo>
                    <a:pt x="2330856" y="338089"/>
                  </a:lnTo>
                  <a:lnTo>
                    <a:pt x="2318295" y="409076"/>
                  </a:lnTo>
                  <a:lnTo>
                    <a:pt x="2369111" y="331907"/>
                  </a:lnTo>
                  <a:cubicBezTo>
                    <a:pt x="2388156" y="337399"/>
                    <a:pt x="2405878" y="345932"/>
                    <a:pt x="2422367" y="356883"/>
                  </a:cubicBezTo>
                  <a:lnTo>
                    <a:pt x="2393373" y="456800"/>
                  </a:lnTo>
                  <a:lnTo>
                    <a:pt x="2394632" y="457517"/>
                  </a:lnTo>
                  <a:lnTo>
                    <a:pt x="2412743" y="437499"/>
                  </a:lnTo>
                  <a:lnTo>
                    <a:pt x="2452920" y="386853"/>
                  </a:lnTo>
                  <a:lnTo>
                    <a:pt x="2456604" y="389015"/>
                  </a:lnTo>
                  <a:lnTo>
                    <a:pt x="2507585" y="332662"/>
                  </a:lnTo>
                  <a:lnTo>
                    <a:pt x="2512034" y="334884"/>
                  </a:lnTo>
                  <a:lnTo>
                    <a:pt x="2477813" y="401449"/>
                  </a:lnTo>
                  <a:cubicBezTo>
                    <a:pt x="2487538" y="404530"/>
                    <a:pt x="2495774" y="410221"/>
                    <a:pt x="2503608" y="416573"/>
                  </a:cubicBezTo>
                  <a:lnTo>
                    <a:pt x="2475931" y="488040"/>
                  </a:lnTo>
                  <a:lnTo>
                    <a:pt x="2536403" y="426706"/>
                  </a:lnTo>
                  <a:cubicBezTo>
                    <a:pt x="2553861" y="436111"/>
                    <a:pt x="2569633" y="447990"/>
                    <a:pt x="2583582" y="462235"/>
                  </a:cubicBezTo>
                  <a:lnTo>
                    <a:pt x="2576238" y="476466"/>
                  </a:lnTo>
                  <a:lnTo>
                    <a:pt x="2578658" y="474185"/>
                  </a:lnTo>
                  <a:lnTo>
                    <a:pt x="2553539" y="520447"/>
                  </a:lnTo>
                  <a:lnTo>
                    <a:pt x="2543325" y="540239"/>
                  </a:lnTo>
                  <a:lnTo>
                    <a:pt x="2644148" y="463176"/>
                  </a:lnTo>
                  <a:lnTo>
                    <a:pt x="2616980" y="499570"/>
                  </a:lnTo>
                  <a:cubicBezTo>
                    <a:pt x="2631580" y="508913"/>
                    <a:pt x="2644292" y="520671"/>
                    <a:pt x="2655295" y="534315"/>
                  </a:cubicBezTo>
                  <a:lnTo>
                    <a:pt x="2614328" y="599021"/>
                  </a:lnTo>
                  <a:lnTo>
                    <a:pt x="2682571" y="552830"/>
                  </a:lnTo>
                  <a:cubicBezTo>
                    <a:pt x="2697686" y="565684"/>
                    <a:pt x="2710894" y="580442"/>
                    <a:pt x="2721643" y="597384"/>
                  </a:cubicBezTo>
                  <a:lnTo>
                    <a:pt x="2685659" y="642646"/>
                  </a:lnTo>
                  <a:lnTo>
                    <a:pt x="2754895" y="598796"/>
                  </a:lnTo>
                  <a:lnTo>
                    <a:pt x="2709947" y="651476"/>
                  </a:lnTo>
                  <a:lnTo>
                    <a:pt x="2723727" y="644737"/>
                  </a:lnTo>
                  <a:lnTo>
                    <a:pt x="2746618" y="632033"/>
                  </a:lnTo>
                  <a:cubicBezTo>
                    <a:pt x="2760429" y="646115"/>
                    <a:pt x="2772324" y="661837"/>
                    <a:pt x="2781395" y="679682"/>
                  </a:cubicBezTo>
                  <a:lnTo>
                    <a:pt x="2726939" y="736953"/>
                  </a:lnTo>
                  <a:lnTo>
                    <a:pt x="2801849" y="705608"/>
                  </a:lnTo>
                  <a:cubicBezTo>
                    <a:pt x="2814053" y="721277"/>
                    <a:pt x="2824173" y="738370"/>
                    <a:pt x="2831256" y="757265"/>
                  </a:cubicBezTo>
                  <a:lnTo>
                    <a:pt x="2784152" y="797137"/>
                  </a:lnTo>
                  <a:lnTo>
                    <a:pt x="2899527" y="750634"/>
                  </a:lnTo>
                  <a:lnTo>
                    <a:pt x="2840327" y="797257"/>
                  </a:lnTo>
                  <a:lnTo>
                    <a:pt x="2852104" y="793502"/>
                  </a:lnTo>
                  <a:cubicBezTo>
                    <a:pt x="2862970" y="809997"/>
                    <a:pt x="2871587" y="827791"/>
                    <a:pt x="2876991" y="847160"/>
                  </a:cubicBezTo>
                  <a:lnTo>
                    <a:pt x="2808687" y="895295"/>
                  </a:lnTo>
                  <a:lnTo>
                    <a:pt x="2889212" y="879250"/>
                  </a:lnTo>
                  <a:cubicBezTo>
                    <a:pt x="2898225" y="896997"/>
                    <a:pt x="2904863" y="915790"/>
                    <a:pt x="2908131" y="935795"/>
                  </a:cubicBezTo>
                  <a:lnTo>
                    <a:pt x="2881583" y="950450"/>
                  </a:lnTo>
                  <a:lnTo>
                    <a:pt x="3002766" y="924767"/>
                  </a:lnTo>
                  <a:lnTo>
                    <a:pt x="3003128" y="925889"/>
                  </a:lnTo>
                  <a:lnTo>
                    <a:pt x="2910418" y="974224"/>
                  </a:lnTo>
                  <a:lnTo>
                    <a:pt x="2923806" y="972743"/>
                  </a:lnTo>
                  <a:lnTo>
                    <a:pt x="2934207" y="1000642"/>
                  </a:lnTo>
                  <a:cubicBezTo>
                    <a:pt x="2936737" y="1010257"/>
                    <a:pt x="2939120" y="1019876"/>
                    <a:pt x="2938896" y="1030081"/>
                  </a:cubicBezTo>
                  <a:lnTo>
                    <a:pt x="2856438" y="1066541"/>
                  </a:lnTo>
                  <a:lnTo>
                    <a:pt x="2941047" y="1066825"/>
                  </a:lnTo>
                  <a:lnTo>
                    <a:pt x="2948361" y="1095935"/>
                  </a:lnTo>
                  <a:lnTo>
                    <a:pt x="2949371" y="1116623"/>
                  </a:lnTo>
                  <a:lnTo>
                    <a:pt x="3044279" y="1112952"/>
                  </a:lnTo>
                  <a:lnTo>
                    <a:pt x="3045083" y="1120612"/>
                  </a:lnTo>
                  <a:lnTo>
                    <a:pt x="2921606" y="1159184"/>
                  </a:lnTo>
                  <a:lnTo>
                    <a:pt x="2960009" y="1162594"/>
                  </a:lnTo>
                  <a:cubicBezTo>
                    <a:pt x="2964842" y="1182120"/>
                    <a:pt x="2966114" y="1201893"/>
                    <a:pt x="2964792" y="1221673"/>
                  </a:cubicBezTo>
                  <a:lnTo>
                    <a:pt x="2868869" y="1242926"/>
                  </a:lnTo>
                  <a:lnTo>
                    <a:pt x="2956427" y="1260969"/>
                  </a:lnTo>
                  <a:lnTo>
                    <a:pt x="2955647" y="1288916"/>
                  </a:lnTo>
                  <a:lnTo>
                    <a:pt x="3050213" y="1301353"/>
                  </a:lnTo>
                  <a:lnTo>
                    <a:pt x="3049002" y="1313432"/>
                  </a:lnTo>
                  <a:lnTo>
                    <a:pt x="2887238" y="1334709"/>
                  </a:lnTo>
                  <a:lnTo>
                    <a:pt x="2959397" y="1356015"/>
                  </a:lnTo>
                  <a:cubicBezTo>
                    <a:pt x="2960298" y="1376063"/>
                    <a:pt x="2957708" y="1395691"/>
                    <a:pt x="2952650" y="1414859"/>
                  </a:cubicBezTo>
                  <a:lnTo>
                    <a:pt x="2846533" y="1416917"/>
                  </a:lnTo>
                  <a:lnTo>
                    <a:pt x="2934807" y="1454487"/>
                  </a:lnTo>
                  <a:lnTo>
                    <a:pt x="2933735" y="1459232"/>
                  </a:lnTo>
                  <a:lnTo>
                    <a:pt x="3021543" y="1486661"/>
                  </a:lnTo>
                  <a:cubicBezTo>
                    <a:pt x="3020409" y="1491388"/>
                    <a:pt x="3019182" y="1496089"/>
                    <a:pt x="3017376" y="1500634"/>
                  </a:cubicBezTo>
                  <a:lnTo>
                    <a:pt x="2925205" y="1497068"/>
                  </a:lnTo>
                  <a:cubicBezTo>
                    <a:pt x="2925321" y="1502645"/>
                    <a:pt x="2923597" y="1507654"/>
                    <a:pt x="2921700" y="1512613"/>
                  </a:cubicBezTo>
                  <a:lnTo>
                    <a:pt x="2845042" y="1505327"/>
                  </a:lnTo>
                  <a:lnTo>
                    <a:pt x="2921456" y="1545613"/>
                  </a:lnTo>
                  <a:cubicBezTo>
                    <a:pt x="2918230" y="1565358"/>
                    <a:pt x="2911895" y="1584104"/>
                    <a:pt x="2903060" y="1601877"/>
                  </a:cubicBezTo>
                  <a:lnTo>
                    <a:pt x="2801058" y="1583387"/>
                  </a:lnTo>
                  <a:lnTo>
                    <a:pt x="2957940" y="1665179"/>
                  </a:lnTo>
                  <a:cubicBezTo>
                    <a:pt x="2956385" y="1670009"/>
                    <a:pt x="2954251" y="1674575"/>
                    <a:pt x="2952058" y="1679113"/>
                  </a:cubicBezTo>
                  <a:lnTo>
                    <a:pt x="2866952" y="1661076"/>
                  </a:lnTo>
                  <a:cubicBezTo>
                    <a:pt x="2864287" y="1673135"/>
                    <a:pt x="2858624" y="1683870"/>
                    <a:pt x="2852069" y="1694131"/>
                  </a:cubicBezTo>
                  <a:lnTo>
                    <a:pt x="2786289" y="1674188"/>
                  </a:lnTo>
                  <a:lnTo>
                    <a:pt x="2847739" y="1724133"/>
                  </a:lnTo>
                  <a:lnTo>
                    <a:pt x="2840176" y="1737347"/>
                  </a:lnTo>
                  <a:lnTo>
                    <a:pt x="2871874" y="1736121"/>
                  </a:lnTo>
                  <a:lnTo>
                    <a:pt x="2872678" y="1743781"/>
                  </a:lnTo>
                  <a:lnTo>
                    <a:pt x="2828617" y="1757545"/>
                  </a:lnTo>
                  <a:cubicBezTo>
                    <a:pt x="2826646" y="1764416"/>
                    <a:pt x="2822663" y="1770021"/>
                    <a:pt x="2818377" y="1775437"/>
                  </a:cubicBezTo>
                  <a:lnTo>
                    <a:pt x="2797657" y="1767216"/>
                  </a:lnTo>
                  <a:lnTo>
                    <a:pt x="2782611" y="1771916"/>
                  </a:lnTo>
                  <a:lnTo>
                    <a:pt x="2860866" y="1833544"/>
                  </a:lnTo>
                  <a:lnTo>
                    <a:pt x="2853068" y="1845266"/>
                  </a:lnTo>
                  <a:lnTo>
                    <a:pt x="2790375" y="1819999"/>
                  </a:lnTo>
                  <a:cubicBezTo>
                    <a:pt x="2793040" y="1828189"/>
                    <a:pt x="2792943" y="1836515"/>
                    <a:pt x="2792387" y="1844843"/>
                  </a:cubicBezTo>
                  <a:lnTo>
                    <a:pt x="2752212" y="1853743"/>
                  </a:lnTo>
                  <a:cubicBezTo>
                    <a:pt x="2751525" y="1855575"/>
                    <a:pt x="2750272" y="1856884"/>
                    <a:pt x="2749000" y="1858177"/>
                  </a:cubicBezTo>
                  <a:lnTo>
                    <a:pt x="2744095" y="1855542"/>
                  </a:lnTo>
                  <a:lnTo>
                    <a:pt x="2721078" y="1860641"/>
                  </a:lnTo>
                  <a:lnTo>
                    <a:pt x="2731596" y="1873334"/>
                  </a:lnTo>
                  <a:lnTo>
                    <a:pt x="2784021" y="1884138"/>
                  </a:lnTo>
                  <a:lnTo>
                    <a:pt x="2783241" y="1912085"/>
                  </a:lnTo>
                  <a:lnTo>
                    <a:pt x="2877807" y="1924522"/>
                  </a:lnTo>
                  <a:lnTo>
                    <a:pt x="2876596" y="1936601"/>
                  </a:lnTo>
                  <a:lnTo>
                    <a:pt x="2714833" y="1957878"/>
                  </a:lnTo>
                  <a:lnTo>
                    <a:pt x="2786992" y="1979184"/>
                  </a:lnTo>
                  <a:cubicBezTo>
                    <a:pt x="2787892" y="1999232"/>
                    <a:pt x="2785303" y="2018860"/>
                    <a:pt x="2780245" y="2038028"/>
                  </a:cubicBezTo>
                  <a:lnTo>
                    <a:pt x="2674128" y="2040086"/>
                  </a:lnTo>
                  <a:lnTo>
                    <a:pt x="2762401" y="2077656"/>
                  </a:lnTo>
                  <a:lnTo>
                    <a:pt x="2761329" y="2082402"/>
                  </a:lnTo>
                  <a:lnTo>
                    <a:pt x="2849137" y="2109830"/>
                  </a:lnTo>
                  <a:cubicBezTo>
                    <a:pt x="2848004" y="2114557"/>
                    <a:pt x="2846777" y="2119259"/>
                    <a:pt x="2844970" y="2123803"/>
                  </a:cubicBezTo>
                  <a:lnTo>
                    <a:pt x="2752799" y="2120237"/>
                  </a:lnTo>
                  <a:cubicBezTo>
                    <a:pt x="2752916" y="2125815"/>
                    <a:pt x="2751191" y="2130823"/>
                    <a:pt x="2749295" y="2135782"/>
                  </a:cubicBezTo>
                  <a:lnTo>
                    <a:pt x="2672637" y="2128496"/>
                  </a:lnTo>
                  <a:lnTo>
                    <a:pt x="2749050" y="2168782"/>
                  </a:lnTo>
                  <a:cubicBezTo>
                    <a:pt x="2745824" y="2188527"/>
                    <a:pt x="2739489" y="2207273"/>
                    <a:pt x="2730655" y="2225046"/>
                  </a:cubicBezTo>
                  <a:lnTo>
                    <a:pt x="2628653" y="2206556"/>
                  </a:lnTo>
                  <a:lnTo>
                    <a:pt x="2785535" y="2288348"/>
                  </a:lnTo>
                  <a:cubicBezTo>
                    <a:pt x="2783980" y="2293179"/>
                    <a:pt x="2781845" y="2297744"/>
                    <a:pt x="2779653" y="2302282"/>
                  </a:cubicBezTo>
                  <a:lnTo>
                    <a:pt x="2694546" y="2284245"/>
                  </a:lnTo>
                  <a:cubicBezTo>
                    <a:pt x="2691881" y="2296304"/>
                    <a:pt x="2686218" y="2307039"/>
                    <a:pt x="2679664" y="2317300"/>
                  </a:cubicBezTo>
                  <a:lnTo>
                    <a:pt x="2613883" y="2297357"/>
                  </a:lnTo>
                  <a:lnTo>
                    <a:pt x="2675333" y="2347302"/>
                  </a:lnTo>
                  <a:cubicBezTo>
                    <a:pt x="2668116" y="2365878"/>
                    <a:pt x="2658301" y="2383028"/>
                    <a:pt x="2645972" y="2398606"/>
                  </a:cubicBezTo>
                  <a:lnTo>
                    <a:pt x="2582902" y="2373583"/>
                  </a:lnTo>
                  <a:lnTo>
                    <a:pt x="2688461" y="2456713"/>
                  </a:lnTo>
                  <a:lnTo>
                    <a:pt x="2680662" y="2468436"/>
                  </a:lnTo>
                  <a:lnTo>
                    <a:pt x="2607354" y="2438890"/>
                  </a:lnTo>
                  <a:cubicBezTo>
                    <a:pt x="2599500" y="2454739"/>
                    <a:pt x="2588961" y="2468775"/>
                    <a:pt x="2576594" y="2481346"/>
                  </a:cubicBezTo>
                  <a:lnTo>
                    <a:pt x="2522585" y="2452328"/>
                  </a:lnTo>
                  <a:lnTo>
                    <a:pt x="2568717" y="2507999"/>
                  </a:lnTo>
                  <a:cubicBezTo>
                    <a:pt x="2557876" y="2524598"/>
                    <a:pt x="2544963" y="2539487"/>
                    <a:pt x="2529647" y="2552143"/>
                  </a:cubicBezTo>
                  <a:lnTo>
                    <a:pt x="2482021" y="2521250"/>
                  </a:lnTo>
                  <a:lnTo>
                    <a:pt x="2557607" y="2609838"/>
                  </a:lnTo>
                  <a:lnTo>
                    <a:pt x="2549483" y="2618095"/>
                  </a:lnTo>
                  <a:lnTo>
                    <a:pt x="2484603" y="2577004"/>
                  </a:lnTo>
                  <a:lnTo>
                    <a:pt x="2487879" y="2582020"/>
                  </a:lnTo>
                  <a:cubicBezTo>
                    <a:pt x="2475298" y="2597395"/>
                    <a:pt x="2460838" y="2610824"/>
                    <a:pt x="2444232" y="2621743"/>
                  </a:cubicBezTo>
                  <a:lnTo>
                    <a:pt x="2401704" y="2586613"/>
                  </a:lnTo>
                  <a:lnTo>
                    <a:pt x="2433103" y="2644579"/>
                  </a:lnTo>
                  <a:cubicBezTo>
                    <a:pt x="2419191" y="2658556"/>
                    <a:pt x="2403661" y="2670595"/>
                    <a:pt x="2386029" y="2679777"/>
                  </a:cubicBezTo>
                  <a:lnTo>
                    <a:pt x="2334402" y="2629482"/>
                  </a:lnTo>
                  <a:lnTo>
                    <a:pt x="2338323" y="2636976"/>
                  </a:lnTo>
                  <a:lnTo>
                    <a:pt x="2337745" y="2637439"/>
                  </a:lnTo>
                  <a:lnTo>
                    <a:pt x="2393775" y="2740630"/>
                  </a:lnTo>
                  <a:lnTo>
                    <a:pt x="2386890" y="2745360"/>
                  </a:lnTo>
                  <a:lnTo>
                    <a:pt x="2335695" y="2697106"/>
                  </a:lnTo>
                  <a:lnTo>
                    <a:pt x="2338179" y="2703243"/>
                  </a:lnTo>
                  <a:cubicBezTo>
                    <a:pt x="2322825" y="2715648"/>
                    <a:pt x="2306071" y="2725923"/>
                    <a:pt x="2287542" y="2733102"/>
                  </a:cubicBezTo>
                  <a:lnTo>
                    <a:pt x="2255786" y="2694184"/>
                  </a:lnTo>
                  <a:lnTo>
                    <a:pt x="2273578" y="2751348"/>
                  </a:lnTo>
                  <a:cubicBezTo>
                    <a:pt x="2257284" y="2762347"/>
                    <a:pt x="2239706" y="2771069"/>
                    <a:pt x="2220563" y="2776538"/>
                  </a:cubicBezTo>
                  <a:lnTo>
                    <a:pt x="2182807" y="2721645"/>
                  </a:lnTo>
                  <a:lnTo>
                    <a:pt x="2188604" y="2741189"/>
                  </a:lnTo>
                  <a:lnTo>
                    <a:pt x="2174400" y="2748379"/>
                  </a:lnTo>
                  <a:lnTo>
                    <a:pt x="2200709" y="2840528"/>
                  </a:lnTo>
                  <a:lnTo>
                    <a:pt x="2195694" y="2842693"/>
                  </a:lnTo>
                  <a:lnTo>
                    <a:pt x="2161568" y="2794104"/>
                  </a:lnTo>
                  <a:cubicBezTo>
                    <a:pt x="2146327" y="2802537"/>
                    <a:pt x="2129873" y="2808150"/>
                    <a:pt x="2112478" y="2811068"/>
                  </a:cubicBezTo>
                  <a:lnTo>
                    <a:pt x="2097287" y="2782574"/>
                  </a:lnTo>
                  <a:lnTo>
                    <a:pt x="2092246" y="2784572"/>
                  </a:lnTo>
                  <a:lnTo>
                    <a:pt x="2096495" y="2823924"/>
                  </a:lnTo>
                  <a:lnTo>
                    <a:pt x="2068930" y="2834452"/>
                  </a:lnTo>
                  <a:cubicBezTo>
                    <a:pt x="2059431" y="2837012"/>
                    <a:pt x="2049929" y="2839424"/>
                    <a:pt x="2039845" y="2839198"/>
                  </a:cubicBezTo>
                  <a:lnTo>
                    <a:pt x="2020838" y="2795155"/>
                  </a:lnTo>
                  <a:lnTo>
                    <a:pt x="2022622" y="2813451"/>
                  </a:lnTo>
                  <a:lnTo>
                    <a:pt x="1983971" y="2823784"/>
                  </a:lnTo>
                  <a:lnTo>
                    <a:pt x="1983944" y="2844337"/>
                  </a:lnTo>
                  <a:lnTo>
                    <a:pt x="1983436" y="2844468"/>
                  </a:lnTo>
                  <a:lnTo>
                    <a:pt x="1986423" y="2901754"/>
                  </a:lnTo>
                  <a:lnTo>
                    <a:pt x="1982543" y="2902587"/>
                  </a:lnTo>
                  <a:lnTo>
                    <a:pt x="1960575" y="2850387"/>
                  </a:lnTo>
                  <a:lnTo>
                    <a:pt x="1955389" y="2851730"/>
                  </a:lnTo>
                  <a:lnTo>
                    <a:pt x="1953556" y="2851819"/>
                  </a:lnTo>
                  <a:lnTo>
                    <a:pt x="1957064" y="2893159"/>
                  </a:lnTo>
                  <a:lnTo>
                    <a:pt x="1941783" y="2852392"/>
                  </a:lnTo>
                  <a:cubicBezTo>
                    <a:pt x="1936612" y="2853859"/>
                    <a:pt x="1931322" y="2853900"/>
                    <a:pt x="1925948" y="2853161"/>
                  </a:cubicBezTo>
                  <a:lnTo>
                    <a:pt x="1921828" y="2839662"/>
                  </a:lnTo>
                  <a:lnTo>
                    <a:pt x="1910568" y="2841649"/>
                  </a:lnTo>
                  <a:lnTo>
                    <a:pt x="1908930" y="2860568"/>
                  </a:lnTo>
                  <a:cubicBezTo>
                    <a:pt x="1889637" y="2865460"/>
                    <a:pt x="1870101" y="2866744"/>
                    <a:pt x="1850560" y="2865411"/>
                  </a:cubicBezTo>
                  <a:lnTo>
                    <a:pt x="1846963" y="2848773"/>
                  </a:lnTo>
                  <a:lnTo>
                    <a:pt x="1846799" y="2850542"/>
                  </a:lnTo>
                  <a:lnTo>
                    <a:pt x="1794620" y="2853571"/>
                  </a:lnTo>
                  <a:lnTo>
                    <a:pt x="1793432" y="2859611"/>
                  </a:lnTo>
                  <a:lnTo>
                    <a:pt x="1783509" y="2859304"/>
                  </a:lnTo>
                  <a:lnTo>
                    <a:pt x="1778684" y="2918996"/>
                  </a:lnTo>
                  <a:lnTo>
                    <a:pt x="1770850" y="2919118"/>
                  </a:lnTo>
                  <a:lnTo>
                    <a:pt x="1766646" y="2895724"/>
                  </a:lnTo>
                  <a:lnTo>
                    <a:pt x="1762477" y="2919247"/>
                  </a:lnTo>
                  <a:lnTo>
                    <a:pt x="1757801" y="2919320"/>
                  </a:lnTo>
                  <a:lnTo>
                    <a:pt x="1747230" y="2859660"/>
                  </a:lnTo>
                  <a:lnTo>
                    <a:pt x="1728164" y="2861451"/>
                  </a:lnTo>
                  <a:cubicBezTo>
                    <a:pt x="1719040" y="2861349"/>
                    <a:pt x="1709955" y="2861109"/>
                    <a:pt x="1701047" y="2858282"/>
                  </a:cubicBezTo>
                  <a:lnTo>
                    <a:pt x="1701011" y="2857972"/>
                  </a:lnTo>
                  <a:cubicBezTo>
                    <a:pt x="1686954" y="2859152"/>
                    <a:pt x="1673212" y="2856771"/>
                    <a:pt x="1659698" y="2853118"/>
                  </a:cubicBezTo>
                  <a:lnTo>
                    <a:pt x="1659653" y="2850674"/>
                  </a:lnTo>
                  <a:lnTo>
                    <a:pt x="1640667" y="2850239"/>
                  </a:lnTo>
                  <a:lnTo>
                    <a:pt x="1622219" y="2845877"/>
                  </a:lnTo>
                  <a:lnTo>
                    <a:pt x="1608138" y="2903150"/>
                  </a:lnTo>
                  <a:lnTo>
                    <a:pt x="1592965" y="2900429"/>
                  </a:lnTo>
                  <a:lnTo>
                    <a:pt x="1592423" y="2834585"/>
                  </a:lnTo>
                  <a:lnTo>
                    <a:pt x="1583368" y="2832449"/>
                  </a:lnTo>
                  <a:lnTo>
                    <a:pt x="1578996" y="2844028"/>
                  </a:lnTo>
                  <a:lnTo>
                    <a:pt x="1563661" y="2840949"/>
                  </a:lnTo>
                  <a:lnTo>
                    <a:pt x="1542689" y="2890787"/>
                  </a:lnTo>
                  <a:lnTo>
                    <a:pt x="1534533" y="2888503"/>
                  </a:lnTo>
                  <a:lnTo>
                    <a:pt x="1537287" y="2835652"/>
                  </a:lnTo>
                  <a:cubicBezTo>
                    <a:pt x="1533154" y="2835943"/>
                    <a:pt x="1529465" y="2834701"/>
                    <a:pt x="1525810" y="2833348"/>
                  </a:cubicBezTo>
                  <a:lnTo>
                    <a:pt x="1526752" y="2820284"/>
                  </a:lnTo>
                  <a:lnTo>
                    <a:pt x="1496247" y="2810065"/>
                  </a:lnTo>
                  <a:lnTo>
                    <a:pt x="1493510" y="2815454"/>
                  </a:lnTo>
                  <a:lnTo>
                    <a:pt x="1469161" y="2807560"/>
                  </a:lnTo>
                  <a:lnTo>
                    <a:pt x="1445594" y="2863162"/>
                  </a:lnTo>
                  <a:lnTo>
                    <a:pt x="1427783" y="2856294"/>
                  </a:lnTo>
                  <a:lnTo>
                    <a:pt x="1440599" y="2773895"/>
                  </a:lnTo>
                  <a:cubicBezTo>
                    <a:pt x="1436377" y="2776837"/>
                    <a:pt x="1431627" y="2777853"/>
                    <a:pt x="1426804" y="2778662"/>
                  </a:cubicBezTo>
                  <a:lnTo>
                    <a:pt x="1423985" y="2773375"/>
                  </a:lnTo>
                  <a:lnTo>
                    <a:pt x="1421347" y="2777382"/>
                  </a:lnTo>
                  <a:lnTo>
                    <a:pt x="1419751" y="2776634"/>
                  </a:lnTo>
                  <a:lnTo>
                    <a:pt x="1410794" y="2791265"/>
                  </a:lnTo>
                  <a:lnTo>
                    <a:pt x="1410821" y="2791518"/>
                  </a:lnTo>
                  <a:lnTo>
                    <a:pt x="1410583" y="2791608"/>
                  </a:lnTo>
                  <a:lnTo>
                    <a:pt x="1409206" y="2793859"/>
                  </a:lnTo>
                  <a:lnTo>
                    <a:pt x="1407079" y="2792947"/>
                  </a:lnTo>
                  <a:lnTo>
                    <a:pt x="1383256" y="2802046"/>
                  </a:lnTo>
                  <a:cubicBezTo>
                    <a:pt x="1373758" y="2804606"/>
                    <a:pt x="1364255" y="2807018"/>
                    <a:pt x="1354171" y="2806792"/>
                  </a:cubicBezTo>
                  <a:lnTo>
                    <a:pt x="1352503" y="2802925"/>
                  </a:lnTo>
                  <a:lnTo>
                    <a:pt x="1339957" y="2820788"/>
                  </a:lnTo>
                  <a:lnTo>
                    <a:pt x="1327034" y="2814336"/>
                  </a:lnTo>
                  <a:lnTo>
                    <a:pt x="1336505" y="2781164"/>
                  </a:lnTo>
                  <a:lnTo>
                    <a:pt x="1298297" y="2791378"/>
                  </a:lnTo>
                  <a:lnTo>
                    <a:pt x="1298270" y="2811931"/>
                  </a:lnTo>
                  <a:lnTo>
                    <a:pt x="1297762" y="2812063"/>
                  </a:lnTo>
                  <a:lnTo>
                    <a:pt x="1300749" y="2869348"/>
                  </a:lnTo>
                  <a:lnTo>
                    <a:pt x="1296869" y="2870181"/>
                  </a:lnTo>
                  <a:lnTo>
                    <a:pt x="1274901" y="2817981"/>
                  </a:lnTo>
                  <a:lnTo>
                    <a:pt x="1269715" y="2819324"/>
                  </a:lnTo>
                  <a:lnTo>
                    <a:pt x="1267882" y="2819413"/>
                  </a:lnTo>
                  <a:lnTo>
                    <a:pt x="1271390" y="2860753"/>
                  </a:lnTo>
                  <a:lnTo>
                    <a:pt x="1256110" y="2819986"/>
                  </a:lnTo>
                  <a:cubicBezTo>
                    <a:pt x="1250938" y="2821453"/>
                    <a:pt x="1245648" y="2821494"/>
                    <a:pt x="1240275" y="2820755"/>
                  </a:cubicBezTo>
                  <a:lnTo>
                    <a:pt x="1236155" y="2807256"/>
                  </a:lnTo>
                  <a:lnTo>
                    <a:pt x="1224895" y="2809243"/>
                  </a:lnTo>
                  <a:lnTo>
                    <a:pt x="1223256" y="2828162"/>
                  </a:lnTo>
                  <a:cubicBezTo>
                    <a:pt x="1203963" y="2833054"/>
                    <a:pt x="1184427" y="2834338"/>
                    <a:pt x="1164887" y="2833005"/>
                  </a:cubicBezTo>
                  <a:lnTo>
                    <a:pt x="1161289" y="2816367"/>
                  </a:lnTo>
                  <a:lnTo>
                    <a:pt x="1161125" y="2818136"/>
                  </a:lnTo>
                  <a:lnTo>
                    <a:pt x="1108947" y="2821165"/>
                  </a:lnTo>
                  <a:lnTo>
                    <a:pt x="1107759" y="2827205"/>
                  </a:lnTo>
                  <a:lnTo>
                    <a:pt x="1097835" y="2826898"/>
                  </a:lnTo>
                  <a:lnTo>
                    <a:pt x="1093011" y="2886590"/>
                  </a:lnTo>
                  <a:lnTo>
                    <a:pt x="1085176" y="2886712"/>
                  </a:lnTo>
                  <a:lnTo>
                    <a:pt x="1080972" y="2863318"/>
                  </a:lnTo>
                  <a:lnTo>
                    <a:pt x="1076803" y="2886841"/>
                  </a:lnTo>
                  <a:lnTo>
                    <a:pt x="1072128" y="2886914"/>
                  </a:lnTo>
                  <a:lnTo>
                    <a:pt x="1061556" y="2827254"/>
                  </a:lnTo>
                  <a:lnTo>
                    <a:pt x="1042490" y="2829045"/>
                  </a:lnTo>
                  <a:cubicBezTo>
                    <a:pt x="1033366" y="2828943"/>
                    <a:pt x="1024281" y="2828703"/>
                    <a:pt x="1015373" y="2825876"/>
                  </a:cubicBezTo>
                  <a:lnTo>
                    <a:pt x="1015337" y="2825566"/>
                  </a:lnTo>
                  <a:cubicBezTo>
                    <a:pt x="1001281" y="2826746"/>
                    <a:pt x="987538" y="2824365"/>
                    <a:pt x="974024" y="2820712"/>
                  </a:cubicBezTo>
                  <a:lnTo>
                    <a:pt x="973979" y="2818268"/>
                  </a:lnTo>
                  <a:lnTo>
                    <a:pt x="954993" y="2817832"/>
                  </a:lnTo>
                  <a:lnTo>
                    <a:pt x="936546" y="2813471"/>
                  </a:lnTo>
                  <a:lnTo>
                    <a:pt x="922465" y="2870744"/>
                  </a:lnTo>
                  <a:lnTo>
                    <a:pt x="907292" y="2868023"/>
                  </a:lnTo>
                  <a:lnTo>
                    <a:pt x="906749" y="2802179"/>
                  </a:lnTo>
                  <a:lnTo>
                    <a:pt x="897694" y="2800043"/>
                  </a:lnTo>
                  <a:lnTo>
                    <a:pt x="893323" y="2811622"/>
                  </a:lnTo>
                  <a:lnTo>
                    <a:pt x="877987" y="2808542"/>
                  </a:lnTo>
                  <a:lnTo>
                    <a:pt x="857015" y="2858381"/>
                  </a:lnTo>
                  <a:lnTo>
                    <a:pt x="848859" y="2856097"/>
                  </a:lnTo>
                  <a:lnTo>
                    <a:pt x="851613" y="2803246"/>
                  </a:lnTo>
                  <a:cubicBezTo>
                    <a:pt x="847480" y="2803537"/>
                    <a:pt x="843792" y="2802295"/>
                    <a:pt x="840137" y="2800942"/>
                  </a:cubicBezTo>
                  <a:lnTo>
                    <a:pt x="841078" y="2787878"/>
                  </a:lnTo>
                  <a:lnTo>
                    <a:pt x="810573" y="2777659"/>
                  </a:lnTo>
                  <a:lnTo>
                    <a:pt x="807836" y="2783048"/>
                  </a:lnTo>
                  <a:lnTo>
                    <a:pt x="783487" y="2775154"/>
                  </a:lnTo>
                  <a:lnTo>
                    <a:pt x="759920" y="2830757"/>
                  </a:lnTo>
                  <a:lnTo>
                    <a:pt x="742109" y="2823888"/>
                  </a:lnTo>
                  <a:lnTo>
                    <a:pt x="760169" y="2707775"/>
                  </a:lnTo>
                  <a:lnTo>
                    <a:pt x="735673" y="2744976"/>
                  </a:lnTo>
                  <a:lnTo>
                    <a:pt x="734078" y="2744228"/>
                  </a:lnTo>
                  <a:lnTo>
                    <a:pt x="723532" y="2761453"/>
                  </a:lnTo>
                  <a:lnTo>
                    <a:pt x="684845" y="2744868"/>
                  </a:lnTo>
                  <a:lnTo>
                    <a:pt x="654283" y="2788382"/>
                  </a:lnTo>
                  <a:lnTo>
                    <a:pt x="641361" y="2781930"/>
                  </a:lnTo>
                  <a:lnTo>
                    <a:pt x="661733" y="2710571"/>
                  </a:lnTo>
                  <a:lnTo>
                    <a:pt x="650654" y="2704074"/>
                  </a:lnTo>
                  <a:lnTo>
                    <a:pt x="643554" y="2713227"/>
                  </a:lnTo>
                  <a:lnTo>
                    <a:pt x="639670" y="2711011"/>
                  </a:lnTo>
                  <a:lnTo>
                    <a:pt x="605967" y="2764259"/>
                  </a:lnTo>
                  <a:lnTo>
                    <a:pt x="588499" y="2755537"/>
                  </a:lnTo>
                  <a:lnTo>
                    <a:pt x="608694" y="2693339"/>
                  </a:lnTo>
                  <a:cubicBezTo>
                    <a:pt x="603763" y="2692017"/>
                    <a:pt x="599819" y="2689122"/>
                    <a:pt x="595968" y="2686080"/>
                  </a:cubicBezTo>
                  <a:lnTo>
                    <a:pt x="622771" y="2616327"/>
                  </a:lnTo>
                  <a:lnTo>
                    <a:pt x="567035" y="2677387"/>
                  </a:lnTo>
                  <a:cubicBezTo>
                    <a:pt x="550547" y="2669310"/>
                    <a:pt x="535761" y="2658584"/>
                    <a:pt x="522496" y="2645775"/>
                  </a:cubicBezTo>
                  <a:lnTo>
                    <a:pt x="525396" y="2639723"/>
                  </a:lnTo>
                  <a:lnTo>
                    <a:pt x="477098" y="2685246"/>
                  </a:lnTo>
                  <a:lnTo>
                    <a:pt x="460295" y="2672351"/>
                  </a:lnTo>
                  <a:lnTo>
                    <a:pt x="460850" y="2671329"/>
                  </a:lnTo>
                  <a:lnTo>
                    <a:pt x="460078" y="2672184"/>
                  </a:lnTo>
                  <a:lnTo>
                    <a:pt x="446660" y="2661887"/>
                  </a:lnTo>
                  <a:lnTo>
                    <a:pt x="480089" y="2596861"/>
                  </a:lnTo>
                  <a:cubicBezTo>
                    <a:pt x="470201" y="2591278"/>
                    <a:pt x="462277" y="2583235"/>
                    <a:pt x="455005" y="2574480"/>
                  </a:cubicBezTo>
                  <a:lnTo>
                    <a:pt x="490035" y="2518138"/>
                  </a:lnTo>
                  <a:lnTo>
                    <a:pt x="429795" y="2562741"/>
                  </a:lnTo>
                  <a:cubicBezTo>
                    <a:pt x="415396" y="2551236"/>
                    <a:pt x="402938" y="2537668"/>
                    <a:pt x="392532" y="2522154"/>
                  </a:cubicBezTo>
                  <a:lnTo>
                    <a:pt x="398774" y="2513700"/>
                  </a:lnTo>
                  <a:lnTo>
                    <a:pt x="329916" y="2557310"/>
                  </a:lnTo>
                  <a:lnTo>
                    <a:pt x="311777" y="2536654"/>
                  </a:lnTo>
                  <a:lnTo>
                    <a:pt x="365716" y="2473436"/>
                  </a:lnTo>
                  <a:cubicBezTo>
                    <a:pt x="354487" y="2462796"/>
                    <a:pt x="345604" y="2450051"/>
                    <a:pt x="338293" y="2436122"/>
                  </a:cubicBezTo>
                  <a:lnTo>
                    <a:pt x="345137" y="2428737"/>
                  </a:lnTo>
                  <a:cubicBezTo>
                    <a:pt x="342691" y="2426832"/>
                    <a:pt x="341315" y="2424287"/>
                    <a:pt x="339999" y="2421696"/>
                  </a:cubicBezTo>
                  <a:lnTo>
                    <a:pt x="358280" y="2402470"/>
                  </a:lnTo>
                  <a:lnTo>
                    <a:pt x="316971" y="2421925"/>
                  </a:lnTo>
                  <a:lnTo>
                    <a:pt x="292247" y="2380281"/>
                  </a:lnTo>
                  <a:lnTo>
                    <a:pt x="214545" y="2411598"/>
                  </a:lnTo>
                  <a:cubicBezTo>
                    <a:pt x="208312" y="2402706"/>
                    <a:pt x="202521" y="2393507"/>
                    <a:pt x="197693" y="2383700"/>
                  </a:cubicBezTo>
                  <a:lnTo>
                    <a:pt x="272308" y="2324939"/>
                  </a:lnTo>
                  <a:cubicBezTo>
                    <a:pt x="262523" y="2310089"/>
                    <a:pt x="255084" y="2293892"/>
                    <a:pt x="250158" y="2276461"/>
                  </a:cubicBezTo>
                  <a:lnTo>
                    <a:pt x="253567" y="2273977"/>
                  </a:lnTo>
                  <a:lnTo>
                    <a:pt x="245746" y="2257111"/>
                  </a:lnTo>
                  <a:lnTo>
                    <a:pt x="233053" y="2260208"/>
                  </a:lnTo>
                  <a:lnTo>
                    <a:pt x="223974" y="2234052"/>
                  </a:lnTo>
                  <a:lnTo>
                    <a:pt x="131387" y="2253675"/>
                  </a:lnTo>
                  <a:lnTo>
                    <a:pt x="116783" y="2220632"/>
                  </a:lnTo>
                  <a:lnTo>
                    <a:pt x="158114" y="2199084"/>
                  </a:lnTo>
                  <a:lnTo>
                    <a:pt x="135613" y="2204600"/>
                  </a:lnTo>
                  <a:lnTo>
                    <a:pt x="203525" y="2161621"/>
                  </a:lnTo>
                  <a:cubicBezTo>
                    <a:pt x="199471" y="2155452"/>
                    <a:pt x="197841" y="2148349"/>
                    <a:pt x="196653" y="2141086"/>
                  </a:cubicBezTo>
                  <a:lnTo>
                    <a:pt x="202452" y="2137885"/>
                  </a:lnTo>
                  <a:lnTo>
                    <a:pt x="200236" y="2128340"/>
                  </a:lnTo>
                  <a:lnTo>
                    <a:pt x="197586" y="2128634"/>
                  </a:lnTo>
                  <a:lnTo>
                    <a:pt x="187186" y="2100735"/>
                  </a:lnTo>
                  <a:lnTo>
                    <a:pt x="184499" y="2083859"/>
                  </a:lnTo>
                  <a:lnTo>
                    <a:pt x="77106" y="2088012"/>
                  </a:lnTo>
                  <a:lnTo>
                    <a:pt x="69326" y="2051225"/>
                  </a:lnTo>
                  <a:lnTo>
                    <a:pt x="200722" y="2010179"/>
                  </a:lnTo>
                  <a:lnTo>
                    <a:pt x="163738" y="2010056"/>
                  </a:lnTo>
                  <a:lnTo>
                    <a:pt x="159316" y="1992453"/>
                  </a:lnTo>
                  <a:lnTo>
                    <a:pt x="107761" y="1993010"/>
                  </a:lnTo>
                  <a:lnTo>
                    <a:pt x="156129" y="1974865"/>
                  </a:lnTo>
                  <a:lnTo>
                    <a:pt x="154961" y="1950946"/>
                  </a:lnTo>
                  <a:lnTo>
                    <a:pt x="173093" y="1945233"/>
                  </a:lnTo>
                  <a:lnTo>
                    <a:pt x="172893" y="1939805"/>
                  </a:lnTo>
                  <a:lnTo>
                    <a:pt x="161387" y="1938784"/>
                  </a:lnTo>
                  <a:lnTo>
                    <a:pt x="160744" y="1930863"/>
                  </a:lnTo>
                  <a:lnTo>
                    <a:pt x="57379" y="1917268"/>
                  </a:lnTo>
                  <a:cubicBezTo>
                    <a:pt x="59042" y="1904899"/>
                    <a:pt x="58563" y="1891978"/>
                    <a:pt x="54829" y="1879221"/>
                  </a:cubicBezTo>
                  <a:lnTo>
                    <a:pt x="163944" y="1864869"/>
                  </a:lnTo>
                  <a:cubicBezTo>
                    <a:pt x="163725" y="1857479"/>
                    <a:pt x="164475" y="1850151"/>
                    <a:pt x="166706" y="1842903"/>
                  </a:cubicBezTo>
                  <a:lnTo>
                    <a:pt x="232313" y="1833211"/>
                  </a:lnTo>
                  <a:lnTo>
                    <a:pt x="148362" y="1815911"/>
                  </a:lnTo>
                  <a:lnTo>
                    <a:pt x="149294" y="1782384"/>
                  </a:lnTo>
                  <a:lnTo>
                    <a:pt x="115716" y="1774567"/>
                  </a:lnTo>
                  <a:lnTo>
                    <a:pt x="149349" y="1769926"/>
                  </a:lnTo>
                  <a:lnTo>
                    <a:pt x="56538" y="1740934"/>
                  </a:lnTo>
                  <a:lnTo>
                    <a:pt x="59891" y="1707474"/>
                  </a:lnTo>
                  <a:lnTo>
                    <a:pt x="165871" y="1711573"/>
                  </a:lnTo>
                  <a:cubicBezTo>
                    <a:pt x="164884" y="1702930"/>
                    <a:pt x="166589" y="1694683"/>
                    <a:pt x="168744" y="1686519"/>
                  </a:cubicBezTo>
                  <a:lnTo>
                    <a:pt x="188629" y="1686133"/>
                  </a:lnTo>
                  <a:cubicBezTo>
                    <a:pt x="188444" y="1676744"/>
                    <a:pt x="190980" y="1667966"/>
                    <a:pt x="194048" y="1659342"/>
                  </a:cubicBezTo>
                  <a:lnTo>
                    <a:pt x="266709" y="1663565"/>
                  </a:lnTo>
                  <a:lnTo>
                    <a:pt x="169979" y="1622395"/>
                  </a:lnTo>
                  <a:lnTo>
                    <a:pt x="173839" y="1605268"/>
                  </a:lnTo>
                  <a:lnTo>
                    <a:pt x="92905" y="1563071"/>
                  </a:lnTo>
                  <a:lnTo>
                    <a:pt x="101207" y="1536083"/>
                  </a:lnTo>
                  <a:lnTo>
                    <a:pt x="203881" y="1557842"/>
                  </a:lnTo>
                  <a:lnTo>
                    <a:pt x="199939" y="1555764"/>
                  </a:lnTo>
                  <a:cubicBezTo>
                    <a:pt x="203165" y="1536021"/>
                    <a:pt x="209501" y="1517276"/>
                    <a:pt x="218333" y="1499500"/>
                  </a:cubicBezTo>
                  <a:lnTo>
                    <a:pt x="247243" y="1504740"/>
                  </a:lnTo>
                  <a:cubicBezTo>
                    <a:pt x="248495" y="1497164"/>
                    <a:pt x="251909" y="1490592"/>
                    <a:pt x="255641" y="1484182"/>
                  </a:cubicBezTo>
                  <a:lnTo>
                    <a:pt x="306078" y="1497807"/>
                  </a:lnTo>
                  <a:lnTo>
                    <a:pt x="232178" y="1439610"/>
                  </a:lnTo>
                  <a:lnTo>
                    <a:pt x="228312" y="1436961"/>
                  </a:lnTo>
                  <a:lnTo>
                    <a:pt x="228443" y="1436666"/>
                  </a:lnTo>
                  <a:lnTo>
                    <a:pt x="163827" y="1385780"/>
                  </a:lnTo>
                  <a:lnTo>
                    <a:pt x="173370" y="1367959"/>
                  </a:lnTo>
                  <a:lnTo>
                    <a:pt x="246165" y="1397299"/>
                  </a:lnTo>
                  <a:cubicBezTo>
                    <a:pt x="247163" y="1391801"/>
                    <a:pt x="249854" y="1387230"/>
                    <a:pt x="252715" y="1382748"/>
                  </a:cubicBezTo>
                  <a:lnTo>
                    <a:pt x="286461" y="1392979"/>
                  </a:lnTo>
                  <a:lnTo>
                    <a:pt x="236476" y="1350630"/>
                  </a:lnTo>
                  <a:lnTo>
                    <a:pt x="280083" y="1366014"/>
                  </a:lnTo>
                  <a:cubicBezTo>
                    <a:pt x="285247" y="1351306"/>
                    <a:pt x="293363" y="1338140"/>
                    <a:pt x="303017" y="1325940"/>
                  </a:cubicBezTo>
                  <a:lnTo>
                    <a:pt x="338596" y="1340055"/>
                  </a:lnTo>
                  <a:cubicBezTo>
                    <a:pt x="340838" y="1333944"/>
                    <a:pt x="344771" y="1329104"/>
                    <a:pt x="348915" y="1324436"/>
                  </a:cubicBezTo>
                  <a:lnTo>
                    <a:pt x="381116" y="1340766"/>
                  </a:lnTo>
                  <a:lnTo>
                    <a:pt x="273241" y="1214335"/>
                  </a:lnTo>
                  <a:lnTo>
                    <a:pt x="279349" y="1206815"/>
                  </a:lnTo>
                  <a:lnTo>
                    <a:pt x="337647" y="1243738"/>
                  </a:lnTo>
                  <a:cubicBezTo>
                    <a:pt x="341850" y="1234021"/>
                    <a:pt x="348502" y="1226107"/>
                    <a:pt x="355787" y="1218702"/>
                  </a:cubicBezTo>
                  <a:lnTo>
                    <a:pt x="403140" y="1244146"/>
                  </a:lnTo>
                  <a:lnTo>
                    <a:pt x="380272" y="1216546"/>
                  </a:lnTo>
                  <a:lnTo>
                    <a:pt x="383583" y="1212808"/>
                  </a:lnTo>
                  <a:lnTo>
                    <a:pt x="344640" y="1161431"/>
                  </a:lnTo>
                  <a:lnTo>
                    <a:pt x="398173" y="1196322"/>
                  </a:lnTo>
                  <a:cubicBezTo>
                    <a:pt x="403448" y="1186775"/>
                    <a:pt x="411042" y="1179261"/>
                    <a:pt x="419341" y="1172405"/>
                  </a:cubicBezTo>
                  <a:lnTo>
                    <a:pt x="447634" y="1190757"/>
                  </a:lnTo>
                  <a:cubicBezTo>
                    <a:pt x="448681" y="1187125"/>
                    <a:pt x="447923" y="1183753"/>
                    <a:pt x="446940" y="1180393"/>
                  </a:cubicBezTo>
                  <a:lnTo>
                    <a:pt x="482201" y="1175755"/>
                  </a:lnTo>
                  <a:lnTo>
                    <a:pt x="444499" y="1118028"/>
                  </a:lnTo>
                  <a:lnTo>
                    <a:pt x="452972" y="1110316"/>
                  </a:lnTo>
                  <a:lnTo>
                    <a:pt x="428338" y="1064948"/>
                  </a:lnTo>
                  <a:lnTo>
                    <a:pt x="464928" y="1099436"/>
                  </a:lnTo>
                  <a:cubicBezTo>
                    <a:pt x="471083" y="1090636"/>
                    <a:pt x="479311" y="1084116"/>
                    <a:pt x="488146" y="1078306"/>
                  </a:cubicBezTo>
                  <a:lnTo>
                    <a:pt x="536719" y="1118428"/>
                  </a:lnTo>
                  <a:lnTo>
                    <a:pt x="515884" y="1079967"/>
                  </a:lnTo>
                  <a:lnTo>
                    <a:pt x="518186" y="1078247"/>
                  </a:lnTo>
                  <a:lnTo>
                    <a:pt x="518134" y="1078138"/>
                  </a:lnTo>
                  <a:lnTo>
                    <a:pt x="507827" y="1075738"/>
                  </a:lnTo>
                  <a:lnTo>
                    <a:pt x="516420" y="1074553"/>
                  </a:lnTo>
                  <a:lnTo>
                    <a:pt x="510084" y="1061296"/>
                  </a:lnTo>
                  <a:lnTo>
                    <a:pt x="448649" y="1042105"/>
                  </a:lnTo>
                  <a:lnTo>
                    <a:pt x="452001" y="1008645"/>
                  </a:lnTo>
                  <a:lnTo>
                    <a:pt x="485538" y="1009942"/>
                  </a:lnTo>
                  <a:lnTo>
                    <a:pt x="484866" y="1008538"/>
                  </a:lnTo>
                  <a:lnTo>
                    <a:pt x="488129" y="1006295"/>
                  </a:lnTo>
                  <a:lnTo>
                    <a:pt x="491871" y="1010187"/>
                  </a:lnTo>
                  <a:lnTo>
                    <a:pt x="557982" y="1012745"/>
                  </a:lnTo>
                  <a:cubicBezTo>
                    <a:pt x="556995" y="1004102"/>
                    <a:pt x="558700" y="995854"/>
                    <a:pt x="560855" y="987690"/>
                  </a:cubicBezTo>
                  <a:lnTo>
                    <a:pt x="580739" y="987305"/>
                  </a:lnTo>
                  <a:cubicBezTo>
                    <a:pt x="580555" y="977916"/>
                    <a:pt x="583091" y="969137"/>
                    <a:pt x="586159" y="960513"/>
                  </a:cubicBezTo>
                  <a:lnTo>
                    <a:pt x="658820" y="964736"/>
                  </a:lnTo>
                  <a:lnTo>
                    <a:pt x="562090" y="923566"/>
                  </a:lnTo>
                  <a:lnTo>
                    <a:pt x="565950" y="906440"/>
                  </a:lnTo>
                  <a:lnTo>
                    <a:pt x="485016" y="864243"/>
                  </a:lnTo>
                  <a:lnTo>
                    <a:pt x="493318" y="837254"/>
                  </a:lnTo>
                  <a:lnTo>
                    <a:pt x="595992" y="859014"/>
                  </a:lnTo>
                  <a:lnTo>
                    <a:pt x="592049" y="856935"/>
                  </a:lnTo>
                  <a:cubicBezTo>
                    <a:pt x="595276" y="837192"/>
                    <a:pt x="601612" y="818448"/>
                    <a:pt x="610444" y="800672"/>
                  </a:cubicBezTo>
                  <a:lnTo>
                    <a:pt x="639354" y="805911"/>
                  </a:lnTo>
                  <a:cubicBezTo>
                    <a:pt x="640605" y="798336"/>
                    <a:pt x="644020" y="791764"/>
                    <a:pt x="647752" y="785354"/>
                  </a:cubicBezTo>
                  <a:lnTo>
                    <a:pt x="698188" y="798979"/>
                  </a:lnTo>
                  <a:lnTo>
                    <a:pt x="624289" y="740781"/>
                  </a:lnTo>
                  <a:lnTo>
                    <a:pt x="620423" y="738133"/>
                  </a:lnTo>
                  <a:lnTo>
                    <a:pt x="620553" y="737838"/>
                  </a:lnTo>
                  <a:lnTo>
                    <a:pt x="555937" y="686951"/>
                  </a:lnTo>
                  <a:lnTo>
                    <a:pt x="565481" y="669130"/>
                  </a:lnTo>
                  <a:lnTo>
                    <a:pt x="638275" y="698470"/>
                  </a:lnTo>
                  <a:cubicBezTo>
                    <a:pt x="639274" y="692972"/>
                    <a:pt x="641964" y="688402"/>
                    <a:pt x="644826" y="683920"/>
                  </a:cubicBezTo>
                  <a:lnTo>
                    <a:pt x="678572" y="694150"/>
                  </a:lnTo>
                  <a:lnTo>
                    <a:pt x="628587" y="651802"/>
                  </a:lnTo>
                  <a:lnTo>
                    <a:pt x="672194" y="667186"/>
                  </a:lnTo>
                  <a:cubicBezTo>
                    <a:pt x="677358" y="652477"/>
                    <a:pt x="685473" y="639311"/>
                    <a:pt x="695128" y="627112"/>
                  </a:cubicBezTo>
                  <a:lnTo>
                    <a:pt x="730706" y="641227"/>
                  </a:lnTo>
                  <a:cubicBezTo>
                    <a:pt x="732949" y="635116"/>
                    <a:pt x="736882" y="630276"/>
                    <a:pt x="741026" y="625607"/>
                  </a:cubicBezTo>
                  <a:lnTo>
                    <a:pt x="773227" y="641938"/>
                  </a:lnTo>
                  <a:lnTo>
                    <a:pt x="665352" y="515507"/>
                  </a:lnTo>
                  <a:lnTo>
                    <a:pt x="671460" y="507987"/>
                  </a:lnTo>
                  <a:lnTo>
                    <a:pt x="729757" y="544910"/>
                  </a:lnTo>
                  <a:cubicBezTo>
                    <a:pt x="733961" y="535193"/>
                    <a:pt x="740613" y="527278"/>
                    <a:pt x="747898" y="519873"/>
                  </a:cubicBezTo>
                  <a:lnTo>
                    <a:pt x="795251" y="545318"/>
                  </a:lnTo>
                  <a:lnTo>
                    <a:pt x="772383" y="517718"/>
                  </a:lnTo>
                  <a:lnTo>
                    <a:pt x="775694" y="513979"/>
                  </a:lnTo>
                  <a:lnTo>
                    <a:pt x="736750" y="462603"/>
                  </a:lnTo>
                  <a:lnTo>
                    <a:pt x="790283" y="497493"/>
                  </a:lnTo>
                  <a:cubicBezTo>
                    <a:pt x="795559" y="487946"/>
                    <a:pt x="803153" y="480433"/>
                    <a:pt x="811452" y="473576"/>
                  </a:cubicBezTo>
                  <a:lnTo>
                    <a:pt x="850497" y="498903"/>
                  </a:lnTo>
                  <a:cubicBezTo>
                    <a:pt x="853413" y="494032"/>
                    <a:pt x="857616" y="490622"/>
                    <a:pt x="861972" y="487390"/>
                  </a:cubicBezTo>
                  <a:lnTo>
                    <a:pt x="901966" y="519268"/>
                  </a:lnTo>
                  <a:lnTo>
                    <a:pt x="836609" y="419199"/>
                  </a:lnTo>
                  <a:lnTo>
                    <a:pt x="845083" y="411488"/>
                  </a:lnTo>
                  <a:lnTo>
                    <a:pt x="820449" y="366119"/>
                  </a:lnTo>
                  <a:lnTo>
                    <a:pt x="857039" y="400607"/>
                  </a:lnTo>
                  <a:cubicBezTo>
                    <a:pt x="863194" y="391808"/>
                    <a:pt x="871421" y="385288"/>
                    <a:pt x="880257" y="379477"/>
                  </a:cubicBezTo>
                  <a:lnTo>
                    <a:pt x="928830" y="419600"/>
                  </a:lnTo>
                  <a:lnTo>
                    <a:pt x="907994" y="381139"/>
                  </a:lnTo>
                  <a:lnTo>
                    <a:pt x="910297" y="379418"/>
                  </a:lnTo>
                  <a:lnTo>
                    <a:pt x="876977" y="309709"/>
                  </a:lnTo>
                  <a:lnTo>
                    <a:pt x="880240" y="307467"/>
                  </a:lnTo>
                  <a:lnTo>
                    <a:pt x="933052" y="362404"/>
                  </a:lnTo>
                  <a:cubicBezTo>
                    <a:pt x="939081" y="355127"/>
                    <a:pt x="946848" y="350223"/>
                    <a:pt x="955071" y="345940"/>
                  </a:cubicBezTo>
                  <a:lnTo>
                    <a:pt x="993872" y="383740"/>
                  </a:lnTo>
                  <a:cubicBezTo>
                    <a:pt x="997211" y="379992"/>
                    <a:pt x="1001452" y="377842"/>
                    <a:pt x="1005797" y="375867"/>
                  </a:cubicBezTo>
                  <a:lnTo>
                    <a:pt x="1029093" y="403682"/>
                  </a:lnTo>
                  <a:lnTo>
                    <a:pt x="986311" y="297976"/>
                  </a:lnTo>
                  <a:lnTo>
                    <a:pt x="1022420" y="276687"/>
                  </a:lnTo>
                  <a:lnTo>
                    <a:pt x="1021517" y="273525"/>
                  </a:lnTo>
                  <a:lnTo>
                    <a:pt x="1023350" y="276137"/>
                  </a:lnTo>
                  <a:cubicBezTo>
                    <a:pt x="1027229" y="272152"/>
                    <a:pt x="1032026" y="270026"/>
                    <a:pt x="1036951" y="268118"/>
                  </a:cubicBezTo>
                  <a:lnTo>
                    <a:pt x="1063821" y="301051"/>
                  </a:lnTo>
                  <a:lnTo>
                    <a:pt x="1039742" y="210110"/>
                  </a:lnTo>
                  <a:cubicBezTo>
                    <a:pt x="1043718" y="208051"/>
                    <a:pt x="1047749" y="206093"/>
                    <a:pt x="1052016" y="204617"/>
                  </a:cubicBezTo>
                  <a:lnTo>
                    <a:pt x="1088879" y="264222"/>
                  </a:lnTo>
                  <a:cubicBezTo>
                    <a:pt x="1098246" y="256866"/>
                    <a:pt x="1109114" y="252443"/>
                    <a:pt x="1120536" y="249180"/>
                  </a:cubicBezTo>
                  <a:lnTo>
                    <a:pt x="1155454" y="299944"/>
                  </a:lnTo>
                  <a:cubicBezTo>
                    <a:pt x="1158977" y="297254"/>
                    <a:pt x="1163001" y="296213"/>
                    <a:pt x="1167080" y="295333"/>
                  </a:cubicBezTo>
                  <a:lnTo>
                    <a:pt x="1176611" y="312772"/>
                  </a:lnTo>
                  <a:lnTo>
                    <a:pt x="1156555" y="209317"/>
                  </a:lnTo>
                  <a:lnTo>
                    <a:pt x="1210194" y="190781"/>
                  </a:lnTo>
                  <a:lnTo>
                    <a:pt x="1206343" y="145382"/>
                  </a:lnTo>
                  <a:close/>
                  <a:moveTo>
                    <a:pt x="1563501" y="0"/>
                  </a:moveTo>
                  <a:lnTo>
                    <a:pt x="1563545" y="5307"/>
                  </a:lnTo>
                  <a:lnTo>
                    <a:pt x="1562191" y="5327"/>
                  </a:lnTo>
                  <a:close/>
                  <a:moveTo>
                    <a:pt x="1380732" y="13634"/>
                  </a:moveTo>
                  <a:lnTo>
                    <a:pt x="1381029" y="15285"/>
                  </a:lnTo>
                  <a:lnTo>
                    <a:pt x="1380595" y="15334"/>
                  </a:lnTo>
                  <a:close/>
                </a:path>
              </a:pathLst>
            </a:custGeom>
            <a:gradFill flip="none" rotWithShape="1">
              <a:gsLst>
                <a:gs pos="80000">
                  <a:srgbClr val="FF66FF"/>
                </a:gs>
                <a:gs pos="55000">
                  <a:srgbClr val="9940BC"/>
                </a:gs>
                <a:gs pos="11000">
                  <a:srgbClr val="7030A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3600" dirty="0" smtClean="0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495858" y="3342578"/>
            <a:ext cx="2074976" cy="1661558"/>
            <a:chOff x="3978822" y="1265926"/>
            <a:chExt cx="4149953" cy="3323116"/>
          </a:xfrm>
        </p:grpSpPr>
        <p:sp>
          <p:nvSpPr>
            <p:cNvPr id="65" name="三十二角星 75"/>
            <p:cNvSpPr/>
            <p:nvPr/>
          </p:nvSpPr>
          <p:spPr>
            <a:xfrm rot="895006">
              <a:off x="3978822" y="1265926"/>
              <a:ext cx="4149953" cy="3323116"/>
            </a:xfrm>
            <a:custGeom>
              <a:avLst/>
              <a:gdLst/>
              <a:ahLst/>
              <a:cxnLst/>
              <a:rect l="l" t="t" r="r" b="b"/>
              <a:pathLst>
                <a:path w="4149953" h="3323116">
                  <a:moveTo>
                    <a:pt x="505242" y="2924447"/>
                  </a:moveTo>
                  <a:lnTo>
                    <a:pt x="505285" y="2924489"/>
                  </a:lnTo>
                  <a:lnTo>
                    <a:pt x="505100" y="2924591"/>
                  </a:lnTo>
                  <a:close/>
                  <a:moveTo>
                    <a:pt x="317425" y="2713235"/>
                  </a:moveTo>
                  <a:lnTo>
                    <a:pt x="322202" y="2720425"/>
                  </a:lnTo>
                  <a:lnTo>
                    <a:pt x="290632" y="2731345"/>
                  </a:lnTo>
                  <a:close/>
                  <a:moveTo>
                    <a:pt x="184817" y="2486907"/>
                  </a:moveTo>
                  <a:lnTo>
                    <a:pt x="191506" y="2499912"/>
                  </a:lnTo>
                  <a:lnTo>
                    <a:pt x="131270" y="2510868"/>
                  </a:lnTo>
                  <a:close/>
                  <a:moveTo>
                    <a:pt x="104988" y="2252379"/>
                  </a:moveTo>
                  <a:lnTo>
                    <a:pt x="109117" y="2269123"/>
                  </a:lnTo>
                  <a:lnTo>
                    <a:pt x="33128" y="2271646"/>
                  </a:lnTo>
                  <a:close/>
                  <a:moveTo>
                    <a:pt x="0" y="2022858"/>
                  </a:moveTo>
                  <a:lnTo>
                    <a:pt x="71152" y="2014826"/>
                  </a:lnTo>
                  <a:lnTo>
                    <a:pt x="71193" y="2030896"/>
                  </a:lnTo>
                  <a:close/>
                  <a:moveTo>
                    <a:pt x="33128" y="1774071"/>
                  </a:moveTo>
                  <a:lnTo>
                    <a:pt x="85209" y="1775799"/>
                  </a:lnTo>
                  <a:lnTo>
                    <a:pt x="83834" y="1787666"/>
                  </a:lnTo>
                  <a:close/>
                  <a:moveTo>
                    <a:pt x="131272" y="1534848"/>
                  </a:moveTo>
                  <a:lnTo>
                    <a:pt x="149067" y="1538085"/>
                  </a:lnTo>
                  <a:lnTo>
                    <a:pt x="147613" y="1542160"/>
                  </a:lnTo>
                  <a:close/>
                  <a:moveTo>
                    <a:pt x="1373728" y="687336"/>
                  </a:moveTo>
                  <a:lnTo>
                    <a:pt x="1375758" y="691985"/>
                  </a:lnTo>
                  <a:lnTo>
                    <a:pt x="1380189" y="694029"/>
                  </a:lnTo>
                  <a:close/>
                  <a:moveTo>
                    <a:pt x="2018863" y="177048"/>
                  </a:moveTo>
                  <a:lnTo>
                    <a:pt x="2052800" y="254763"/>
                  </a:lnTo>
                  <a:lnTo>
                    <a:pt x="2087377" y="243426"/>
                  </a:lnTo>
                  <a:cubicBezTo>
                    <a:pt x="2101463" y="240166"/>
                    <a:pt x="2115557" y="237099"/>
                    <a:pt x="2130506" y="237385"/>
                  </a:cubicBezTo>
                  <a:lnTo>
                    <a:pt x="2171678" y="319263"/>
                  </a:lnTo>
                  <a:cubicBezTo>
                    <a:pt x="2176812" y="317073"/>
                    <a:pt x="2182137" y="316887"/>
                    <a:pt x="2187492" y="316867"/>
                  </a:cubicBezTo>
                  <a:lnTo>
                    <a:pt x="2188599" y="319870"/>
                  </a:lnTo>
                  <a:lnTo>
                    <a:pt x="2188773" y="199666"/>
                  </a:lnTo>
                  <a:lnTo>
                    <a:pt x="2231114" y="190259"/>
                  </a:lnTo>
                  <a:lnTo>
                    <a:pt x="2232081" y="190218"/>
                  </a:lnTo>
                  <a:lnTo>
                    <a:pt x="2237101" y="136914"/>
                  </a:lnTo>
                  <a:lnTo>
                    <a:pt x="2272676" y="133445"/>
                  </a:lnTo>
                  <a:lnTo>
                    <a:pt x="2297695" y="252895"/>
                  </a:lnTo>
                  <a:lnTo>
                    <a:pt x="2314090" y="298987"/>
                  </a:lnTo>
                  <a:lnTo>
                    <a:pt x="2315682" y="298908"/>
                  </a:lnTo>
                  <a:lnTo>
                    <a:pt x="2324636" y="210188"/>
                  </a:lnTo>
                  <a:cubicBezTo>
                    <a:pt x="2353242" y="203961"/>
                    <a:pt x="2382210" y="202324"/>
                    <a:pt x="2411187" y="204026"/>
                  </a:cubicBezTo>
                  <a:lnTo>
                    <a:pt x="2434469" y="296419"/>
                  </a:lnTo>
                  <a:lnTo>
                    <a:pt x="2484207" y="122786"/>
                  </a:lnTo>
                  <a:lnTo>
                    <a:pt x="2520553" y="122303"/>
                  </a:lnTo>
                  <a:lnTo>
                    <a:pt x="2521122" y="181553"/>
                  </a:lnTo>
                  <a:cubicBezTo>
                    <a:pt x="2533651" y="179270"/>
                    <a:pt x="2545926" y="180599"/>
                    <a:pt x="2558129" y="182535"/>
                  </a:cubicBezTo>
                  <a:lnTo>
                    <a:pt x="2572489" y="301326"/>
                  </a:lnTo>
                  <a:lnTo>
                    <a:pt x="2577624" y="301427"/>
                  </a:lnTo>
                  <a:lnTo>
                    <a:pt x="2607996" y="210977"/>
                  </a:lnTo>
                  <a:lnTo>
                    <a:pt x="2692860" y="219535"/>
                  </a:lnTo>
                  <a:lnTo>
                    <a:pt x="2731485" y="141321"/>
                  </a:lnTo>
                  <a:lnTo>
                    <a:pt x="2763143" y="146193"/>
                  </a:lnTo>
                  <a:lnTo>
                    <a:pt x="2751085" y="212724"/>
                  </a:lnTo>
                  <a:lnTo>
                    <a:pt x="2752970" y="208765"/>
                  </a:lnTo>
                  <a:cubicBezTo>
                    <a:pt x="2782327" y="210478"/>
                    <a:pt x="2810499" y="216636"/>
                    <a:pt x="2837599" y="225906"/>
                  </a:cubicBezTo>
                  <a:lnTo>
                    <a:pt x="2824294" y="353457"/>
                  </a:lnTo>
                  <a:lnTo>
                    <a:pt x="2828875" y="354730"/>
                  </a:lnTo>
                  <a:lnTo>
                    <a:pt x="2885755" y="259853"/>
                  </a:lnTo>
                  <a:lnTo>
                    <a:pt x="2923277" y="270641"/>
                  </a:lnTo>
                  <a:lnTo>
                    <a:pt x="2980495" y="193049"/>
                  </a:lnTo>
                  <a:lnTo>
                    <a:pt x="3001387" y="199963"/>
                  </a:lnTo>
                  <a:lnTo>
                    <a:pt x="2966286" y="292754"/>
                  </a:lnTo>
                  <a:lnTo>
                    <a:pt x="2947660" y="383098"/>
                  </a:lnTo>
                  <a:lnTo>
                    <a:pt x="3023011" y="284885"/>
                  </a:lnTo>
                  <a:cubicBezTo>
                    <a:pt x="3051251" y="291875"/>
                    <a:pt x="3077531" y="302735"/>
                    <a:pt x="3101981" y="316672"/>
                  </a:cubicBezTo>
                  <a:lnTo>
                    <a:pt x="3058988" y="443837"/>
                  </a:lnTo>
                  <a:lnTo>
                    <a:pt x="3060855" y="444750"/>
                  </a:lnTo>
                  <a:lnTo>
                    <a:pt x="3087710" y="419273"/>
                  </a:lnTo>
                  <a:lnTo>
                    <a:pt x="3147286" y="354815"/>
                  </a:lnTo>
                  <a:lnTo>
                    <a:pt x="3152749" y="357567"/>
                  </a:lnTo>
                  <a:lnTo>
                    <a:pt x="3228346" y="285846"/>
                  </a:lnTo>
                  <a:lnTo>
                    <a:pt x="3234943" y="288674"/>
                  </a:lnTo>
                  <a:lnTo>
                    <a:pt x="3184198" y="373391"/>
                  </a:lnTo>
                  <a:cubicBezTo>
                    <a:pt x="3198619" y="377312"/>
                    <a:pt x="3210832" y="384556"/>
                    <a:pt x="3222448" y="392640"/>
                  </a:cubicBezTo>
                  <a:lnTo>
                    <a:pt x="3181408" y="483597"/>
                  </a:lnTo>
                  <a:lnTo>
                    <a:pt x="3271078" y="405536"/>
                  </a:lnTo>
                  <a:cubicBezTo>
                    <a:pt x="3296965" y="417506"/>
                    <a:pt x="3320352" y="432624"/>
                    <a:pt x="3341037" y="450754"/>
                  </a:cubicBezTo>
                  <a:lnTo>
                    <a:pt x="3330147" y="468866"/>
                  </a:lnTo>
                  <a:lnTo>
                    <a:pt x="3333735" y="465962"/>
                  </a:lnTo>
                  <a:lnTo>
                    <a:pt x="3296489" y="524841"/>
                  </a:lnTo>
                  <a:lnTo>
                    <a:pt x="3281342" y="550030"/>
                  </a:lnTo>
                  <a:lnTo>
                    <a:pt x="3430846" y="451952"/>
                  </a:lnTo>
                  <a:lnTo>
                    <a:pt x="3390560" y="498270"/>
                  </a:lnTo>
                  <a:cubicBezTo>
                    <a:pt x="3412212" y="510161"/>
                    <a:pt x="3431060" y="525126"/>
                    <a:pt x="3447376" y="542491"/>
                  </a:cubicBezTo>
                  <a:lnTo>
                    <a:pt x="3386629" y="624842"/>
                  </a:lnTo>
                  <a:lnTo>
                    <a:pt x="3487821" y="566055"/>
                  </a:lnTo>
                  <a:cubicBezTo>
                    <a:pt x="3510234" y="582414"/>
                    <a:pt x="3529819" y="601197"/>
                    <a:pt x="3545759" y="622759"/>
                  </a:cubicBezTo>
                  <a:lnTo>
                    <a:pt x="3492401" y="680364"/>
                  </a:lnTo>
                  <a:lnTo>
                    <a:pt x="3595067" y="624557"/>
                  </a:lnTo>
                  <a:lnTo>
                    <a:pt x="3528415" y="691602"/>
                  </a:lnTo>
                  <a:lnTo>
                    <a:pt x="3548849" y="683025"/>
                  </a:lnTo>
                  <a:lnTo>
                    <a:pt x="3582793" y="666857"/>
                  </a:lnTo>
                  <a:cubicBezTo>
                    <a:pt x="3603272" y="684779"/>
                    <a:pt x="3620910" y="704789"/>
                    <a:pt x="3634361" y="727500"/>
                  </a:cubicBezTo>
                  <a:lnTo>
                    <a:pt x="3553611" y="800389"/>
                  </a:lnTo>
                  <a:lnTo>
                    <a:pt x="3664692" y="760496"/>
                  </a:lnTo>
                  <a:cubicBezTo>
                    <a:pt x="3682787" y="780438"/>
                    <a:pt x="3697794" y="802192"/>
                    <a:pt x="3708298" y="826241"/>
                  </a:cubicBezTo>
                  <a:lnTo>
                    <a:pt x="3638449" y="876986"/>
                  </a:lnTo>
                  <a:lnTo>
                    <a:pt x="3809531" y="817801"/>
                  </a:lnTo>
                  <a:lnTo>
                    <a:pt x="3721748" y="877138"/>
                  </a:lnTo>
                  <a:lnTo>
                    <a:pt x="3739212" y="872359"/>
                  </a:lnTo>
                  <a:cubicBezTo>
                    <a:pt x="3755323" y="893352"/>
                    <a:pt x="3768102" y="915999"/>
                    <a:pt x="3776114" y="940650"/>
                  </a:cubicBezTo>
                  <a:lnTo>
                    <a:pt x="3674830" y="1001912"/>
                  </a:lnTo>
                  <a:lnTo>
                    <a:pt x="3794236" y="981491"/>
                  </a:lnTo>
                  <a:cubicBezTo>
                    <a:pt x="3807602" y="1004078"/>
                    <a:pt x="3817444" y="1027995"/>
                    <a:pt x="3822289" y="1053456"/>
                  </a:cubicBezTo>
                  <a:lnTo>
                    <a:pt x="3782923" y="1072107"/>
                  </a:lnTo>
                  <a:lnTo>
                    <a:pt x="3962617" y="1039421"/>
                  </a:lnTo>
                  <a:lnTo>
                    <a:pt x="3963155" y="1040848"/>
                  </a:lnTo>
                  <a:lnTo>
                    <a:pt x="3825681" y="1102365"/>
                  </a:lnTo>
                  <a:lnTo>
                    <a:pt x="3845533" y="1100480"/>
                  </a:lnTo>
                  <a:lnTo>
                    <a:pt x="3860956" y="1135987"/>
                  </a:lnTo>
                  <a:cubicBezTo>
                    <a:pt x="3864708" y="1148225"/>
                    <a:pt x="3868242" y="1160466"/>
                    <a:pt x="3867910" y="1173455"/>
                  </a:cubicBezTo>
                  <a:lnTo>
                    <a:pt x="3745637" y="1219857"/>
                  </a:lnTo>
                  <a:lnTo>
                    <a:pt x="3871098" y="1220219"/>
                  </a:lnTo>
                  <a:lnTo>
                    <a:pt x="3881944" y="1257267"/>
                  </a:lnTo>
                  <a:lnTo>
                    <a:pt x="3883441" y="1283597"/>
                  </a:lnTo>
                  <a:lnTo>
                    <a:pt x="4024176" y="1278924"/>
                  </a:lnTo>
                  <a:lnTo>
                    <a:pt x="4025367" y="1288673"/>
                  </a:lnTo>
                  <a:lnTo>
                    <a:pt x="3842272" y="1337764"/>
                  </a:lnTo>
                  <a:lnTo>
                    <a:pt x="3899216" y="1342104"/>
                  </a:lnTo>
                  <a:lnTo>
                    <a:pt x="3903317" y="1364153"/>
                  </a:lnTo>
                  <a:lnTo>
                    <a:pt x="3926510" y="1356129"/>
                  </a:lnTo>
                  <a:lnTo>
                    <a:pt x="3904581" y="1370952"/>
                  </a:lnTo>
                  <a:cubicBezTo>
                    <a:pt x="3907265" y="1386292"/>
                    <a:pt x="3907516" y="1401792"/>
                    <a:pt x="3906309" y="1417295"/>
                  </a:cubicBezTo>
                  <a:lnTo>
                    <a:pt x="3865599" y="1425036"/>
                  </a:lnTo>
                  <a:cubicBezTo>
                    <a:pt x="3875010" y="1437716"/>
                    <a:pt x="3882481" y="1451439"/>
                    <a:pt x="3887539" y="1466180"/>
                  </a:cubicBezTo>
                  <a:lnTo>
                    <a:pt x="3893905" y="1467306"/>
                  </a:lnTo>
                  <a:lnTo>
                    <a:pt x="3892749" y="1502874"/>
                  </a:lnTo>
                  <a:lnTo>
                    <a:pt x="4032974" y="1518704"/>
                  </a:lnTo>
                  <a:lnTo>
                    <a:pt x="4031178" y="1534076"/>
                  </a:lnTo>
                  <a:lnTo>
                    <a:pt x="3924208" y="1546153"/>
                  </a:lnTo>
                  <a:cubicBezTo>
                    <a:pt x="3931286" y="1560640"/>
                    <a:pt x="3936248" y="1575912"/>
                    <a:pt x="3939268" y="1591784"/>
                  </a:cubicBezTo>
                  <a:lnTo>
                    <a:pt x="3899902" y="1610435"/>
                  </a:lnTo>
                  <a:lnTo>
                    <a:pt x="4079596" y="1577749"/>
                  </a:lnTo>
                  <a:lnTo>
                    <a:pt x="4080135" y="1579176"/>
                  </a:lnTo>
                  <a:lnTo>
                    <a:pt x="3942660" y="1640693"/>
                  </a:lnTo>
                  <a:lnTo>
                    <a:pt x="3962512" y="1638808"/>
                  </a:lnTo>
                  <a:lnTo>
                    <a:pt x="3977935" y="1674315"/>
                  </a:lnTo>
                  <a:cubicBezTo>
                    <a:pt x="3981687" y="1686553"/>
                    <a:pt x="3985221" y="1698794"/>
                    <a:pt x="3984889" y="1711783"/>
                  </a:cubicBezTo>
                  <a:lnTo>
                    <a:pt x="3921163" y="1735967"/>
                  </a:lnTo>
                  <a:lnTo>
                    <a:pt x="3990460" y="1754546"/>
                  </a:lnTo>
                  <a:lnTo>
                    <a:pt x="3988532" y="1760097"/>
                  </a:lnTo>
                  <a:lnTo>
                    <a:pt x="3998923" y="1795595"/>
                  </a:lnTo>
                  <a:lnTo>
                    <a:pt x="4000420" y="1821925"/>
                  </a:lnTo>
                  <a:lnTo>
                    <a:pt x="4141155" y="1817252"/>
                  </a:lnTo>
                  <a:lnTo>
                    <a:pt x="4142347" y="1827001"/>
                  </a:lnTo>
                  <a:lnTo>
                    <a:pt x="3959251" y="1876092"/>
                  </a:lnTo>
                  <a:lnTo>
                    <a:pt x="4016195" y="1880432"/>
                  </a:lnTo>
                  <a:cubicBezTo>
                    <a:pt x="4023362" y="1905283"/>
                    <a:pt x="4025248" y="1930449"/>
                    <a:pt x="4023289" y="1955623"/>
                  </a:cubicBezTo>
                  <a:lnTo>
                    <a:pt x="3893096" y="1980380"/>
                  </a:lnTo>
                  <a:lnTo>
                    <a:pt x="3896149" y="1981747"/>
                  </a:lnTo>
                  <a:lnTo>
                    <a:pt x="3894522" y="1985053"/>
                  </a:lnTo>
                  <a:lnTo>
                    <a:pt x="4010884" y="2005634"/>
                  </a:lnTo>
                  <a:lnTo>
                    <a:pt x="4009728" y="2041202"/>
                  </a:lnTo>
                  <a:lnTo>
                    <a:pt x="4149953" y="2057032"/>
                  </a:lnTo>
                  <a:lnTo>
                    <a:pt x="4148157" y="2072404"/>
                  </a:lnTo>
                  <a:lnTo>
                    <a:pt x="3908288" y="2099484"/>
                  </a:lnTo>
                  <a:lnTo>
                    <a:pt x="4015289" y="2126600"/>
                  </a:lnTo>
                  <a:cubicBezTo>
                    <a:pt x="4016624" y="2152115"/>
                    <a:pt x="4012784" y="2177096"/>
                    <a:pt x="4005284" y="2201492"/>
                  </a:cubicBezTo>
                  <a:lnTo>
                    <a:pt x="3847930" y="2204110"/>
                  </a:lnTo>
                  <a:lnTo>
                    <a:pt x="3978825" y="2251926"/>
                  </a:lnTo>
                  <a:lnTo>
                    <a:pt x="3977235" y="2257965"/>
                  </a:lnTo>
                  <a:lnTo>
                    <a:pt x="4107440" y="2292874"/>
                  </a:lnTo>
                  <a:cubicBezTo>
                    <a:pt x="4105759" y="2298889"/>
                    <a:pt x="4103940" y="2304874"/>
                    <a:pt x="4101261" y="2310657"/>
                  </a:cubicBezTo>
                  <a:lnTo>
                    <a:pt x="3964587" y="2306119"/>
                  </a:lnTo>
                  <a:cubicBezTo>
                    <a:pt x="3964760" y="2313217"/>
                    <a:pt x="3962202" y="2319592"/>
                    <a:pt x="3959391" y="2325902"/>
                  </a:cubicBezTo>
                  <a:lnTo>
                    <a:pt x="3845719" y="2316630"/>
                  </a:lnTo>
                  <a:lnTo>
                    <a:pt x="3959027" y="2367902"/>
                  </a:lnTo>
                  <a:cubicBezTo>
                    <a:pt x="3954244" y="2393032"/>
                    <a:pt x="3944851" y="2416889"/>
                    <a:pt x="3931750" y="2439510"/>
                  </a:cubicBezTo>
                  <a:lnTo>
                    <a:pt x="3780498" y="2415977"/>
                  </a:lnTo>
                  <a:lnTo>
                    <a:pt x="4013128" y="2520075"/>
                  </a:lnTo>
                  <a:cubicBezTo>
                    <a:pt x="4010822" y="2526222"/>
                    <a:pt x="4007657" y="2532033"/>
                    <a:pt x="4004406" y="2537808"/>
                  </a:cubicBezTo>
                  <a:lnTo>
                    <a:pt x="3878207" y="2514852"/>
                  </a:lnTo>
                  <a:cubicBezTo>
                    <a:pt x="3874255" y="2530200"/>
                    <a:pt x="3865857" y="2543862"/>
                    <a:pt x="3856139" y="2556922"/>
                  </a:cubicBezTo>
                  <a:lnTo>
                    <a:pt x="3758597" y="2531540"/>
                  </a:lnTo>
                  <a:lnTo>
                    <a:pt x="3849717" y="2595106"/>
                  </a:lnTo>
                  <a:cubicBezTo>
                    <a:pt x="3839016" y="2618747"/>
                    <a:pt x="3824461" y="2640574"/>
                    <a:pt x="3806179" y="2660400"/>
                  </a:cubicBezTo>
                  <a:lnTo>
                    <a:pt x="3712657" y="2628554"/>
                  </a:lnTo>
                  <a:lnTo>
                    <a:pt x="3869183" y="2734353"/>
                  </a:lnTo>
                  <a:lnTo>
                    <a:pt x="3857619" y="2749273"/>
                  </a:lnTo>
                  <a:lnTo>
                    <a:pt x="3748915" y="2711669"/>
                  </a:lnTo>
                  <a:cubicBezTo>
                    <a:pt x="3737269" y="2731841"/>
                    <a:pt x="3721642" y="2749704"/>
                    <a:pt x="3703303" y="2765704"/>
                  </a:cubicBezTo>
                  <a:lnTo>
                    <a:pt x="3623217" y="2728773"/>
                  </a:lnTo>
                  <a:lnTo>
                    <a:pt x="3691622" y="2799626"/>
                  </a:lnTo>
                  <a:cubicBezTo>
                    <a:pt x="3675547" y="2820750"/>
                    <a:pt x="3656398" y="2839700"/>
                    <a:pt x="3633688" y="2855807"/>
                  </a:cubicBezTo>
                  <a:lnTo>
                    <a:pt x="3563067" y="2816490"/>
                  </a:lnTo>
                  <a:lnTo>
                    <a:pt x="3675148" y="2929236"/>
                  </a:lnTo>
                  <a:lnTo>
                    <a:pt x="3663103" y="2939746"/>
                  </a:lnTo>
                  <a:lnTo>
                    <a:pt x="3566895" y="2887448"/>
                  </a:lnTo>
                  <a:lnTo>
                    <a:pt x="3571753" y="2893832"/>
                  </a:lnTo>
                  <a:cubicBezTo>
                    <a:pt x="3553097" y="2913400"/>
                    <a:pt x="3531655" y="2930491"/>
                    <a:pt x="3507032" y="2944388"/>
                  </a:cubicBezTo>
                  <a:lnTo>
                    <a:pt x="3443970" y="2899677"/>
                  </a:lnTo>
                  <a:lnTo>
                    <a:pt x="3490528" y="2973451"/>
                  </a:lnTo>
                  <a:cubicBezTo>
                    <a:pt x="3469901" y="2991240"/>
                    <a:pt x="3446870" y="3006562"/>
                    <a:pt x="3420726" y="3018249"/>
                  </a:cubicBezTo>
                  <a:lnTo>
                    <a:pt x="3344172" y="2954238"/>
                  </a:lnTo>
                  <a:lnTo>
                    <a:pt x="3349986" y="2963775"/>
                  </a:lnTo>
                  <a:lnTo>
                    <a:pt x="3349129" y="2964364"/>
                  </a:lnTo>
                  <a:lnTo>
                    <a:pt x="3432212" y="3095696"/>
                  </a:lnTo>
                  <a:lnTo>
                    <a:pt x="3422004" y="3101716"/>
                  </a:lnTo>
                  <a:lnTo>
                    <a:pt x="3346089" y="3040302"/>
                  </a:lnTo>
                  <a:lnTo>
                    <a:pt x="3349773" y="3048113"/>
                  </a:lnTo>
                  <a:cubicBezTo>
                    <a:pt x="3327006" y="3063901"/>
                    <a:pt x="3302162" y="3076978"/>
                    <a:pt x="3274687" y="3086115"/>
                  </a:cubicBezTo>
                  <a:lnTo>
                    <a:pt x="3227597" y="3036584"/>
                  </a:lnTo>
                  <a:lnTo>
                    <a:pt x="3253980" y="3109337"/>
                  </a:lnTo>
                  <a:cubicBezTo>
                    <a:pt x="3229819" y="3123335"/>
                    <a:pt x="3203753" y="3134435"/>
                    <a:pt x="3175368" y="3141396"/>
                  </a:cubicBezTo>
                  <a:lnTo>
                    <a:pt x="3119380" y="3071533"/>
                  </a:lnTo>
                  <a:lnTo>
                    <a:pt x="3127978" y="3096407"/>
                  </a:lnTo>
                  <a:lnTo>
                    <a:pt x="3106915" y="3105558"/>
                  </a:lnTo>
                  <a:lnTo>
                    <a:pt x="3145927" y="3222836"/>
                  </a:lnTo>
                  <a:lnTo>
                    <a:pt x="3138491" y="3225592"/>
                  </a:lnTo>
                  <a:lnTo>
                    <a:pt x="3087888" y="3163752"/>
                  </a:lnTo>
                  <a:cubicBezTo>
                    <a:pt x="3065287" y="3174485"/>
                    <a:pt x="3040889" y="3181628"/>
                    <a:pt x="3015095" y="3185342"/>
                  </a:cubicBezTo>
                  <a:lnTo>
                    <a:pt x="2992568" y="3149077"/>
                  </a:lnTo>
                  <a:lnTo>
                    <a:pt x="2985093" y="3151621"/>
                  </a:lnTo>
                  <a:lnTo>
                    <a:pt x="2991394" y="3201704"/>
                  </a:lnTo>
                  <a:lnTo>
                    <a:pt x="2950521" y="3215103"/>
                  </a:lnTo>
                  <a:cubicBezTo>
                    <a:pt x="2936435" y="3218362"/>
                    <a:pt x="2922345" y="3221431"/>
                    <a:pt x="2907392" y="3221144"/>
                  </a:cubicBezTo>
                  <a:lnTo>
                    <a:pt x="2879208" y="3165091"/>
                  </a:lnTo>
                  <a:lnTo>
                    <a:pt x="2881853" y="3188376"/>
                  </a:lnTo>
                  <a:lnTo>
                    <a:pt x="2824539" y="3201526"/>
                  </a:lnTo>
                  <a:lnTo>
                    <a:pt x="2824500" y="3227684"/>
                  </a:lnTo>
                  <a:lnTo>
                    <a:pt x="2823746" y="3227851"/>
                  </a:lnTo>
                  <a:lnTo>
                    <a:pt x="2828176" y="3300759"/>
                  </a:lnTo>
                  <a:lnTo>
                    <a:pt x="2822422" y="3301819"/>
                  </a:lnTo>
                  <a:lnTo>
                    <a:pt x="2789846" y="3235384"/>
                  </a:lnTo>
                  <a:lnTo>
                    <a:pt x="2782157" y="3237093"/>
                  </a:lnTo>
                  <a:lnTo>
                    <a:pt x="2779439" y="3237207"/>
                  </a:lnTo>
                  <a:lnTo>
                    <a:pt x="2784641" y="3289821"/>
                  </a:lnTo>
                  <a:lnTo>
                    <a:pt x="2761983" y="3237936"/>
                  </a:lnTo>
                  <a:cubicBezTo>
                    <a:pt x="2754314" y="3239802"/>
                    <a:pt x="2746470" y="3239856"/>
                    <a:pt x="2738502" y="3238915"/>
                  </a:cubicBezTo>
                  <a:lnTo>
                    <a:pt x="2732392" y="3221734"/>
                  </a:lnTo>
                  <a:lnTo>
                    <a:pt x="2715696" y="3224263"/>
                  </a:lnTo>
                  <a:lnTo>
                    <a:pt x="2713266" y="3248341"/>
                  </a:lnTo>
                  <a:cubicBezTo>
                    <a:pt x="2684659" y="3254568"/>
                    <a:pt x="2655689" y="3256202"/>
                    <a:pt x="2626714" y="3254505"/>
                  </a:cubicBezTo>
                  <a:lnTo>
                    <a:pt x="2621379" y="3233329"/>
                  </a:lnTo>
                  <a:lnTo>
                    <a:pt x="2621136" y="3235581"/>
                  </a:lnTo>
                  <a:lnTo>
                    <a:pt x="2543764" y="3239436"/>
                  </a:lnTo>
                  <a:lnTo>
                    <a:pt x="2542002" y="3247123"/>
                  </a:lnTo>
                  <a:lnTo>
                    <a:pt x="2527287" y="3246733"/>
                  </a:lnTo>
                  <a:lnTo>
                    <a:pt x="2520133" y="3322703"/>
                  </a:lnTo>
                  <a:lnTo>
                    <a:pt x="2508516" y="3322858"/>
                  </a:lnTo>
                  <a:lnTo>
                    <a:pt x="2502282" y="3293085"/>
                  </a:lnTo>
                  <a:lnTo>
                    <a:pt x="2496100" y="3323022"/>
                  </a:lnTo>
                  <a:lnTo>
                    <a:pt x="2489167" y="3323116"/>
                  </a:lnTo>
                  <a:lnTo>
                    <a:pt x="2473491" y="3247185"/>
                  </a:lnTo>
                  <a:lnTo>
                    <a:pt x="2445219" y="3249465"/>
                  </a:lnTo>
                  <a:cubicBezTo>
                    <a:pt x="2431692" y="3249335"/>
                    <a:pt x="2418218" y="3249030"/>
                    <a:pt x="2405009" y="3245432"/>
                  </a:cubicBezTo>
                  <a:lnTo>
                    <a:pt x="2404955" y="3245037"/>
                  </a:lnTo>
                  <a:cubicBezTo>
                    <a:pt x="2384113" y="3246539"/>
                    <a:pt x="2363734" y="3243509"/>
                    <a:pt x="2343695" y="3238860"/>
                  </a:cubicBezTo>
                  <a:lnTo>
                    <a:pt x="2343629" y="3235750"/>
                  </a:lnTo>
                  <a:lnTo>
                    <a:pt x="2315476" y="3235195"/>
                  </a:lnTo>
                  <a:lnTo>
                    <a:pt x="2288121" y="3229644"/>
                  </a:lnTo>
                  <a:lnTo>
                    <a:pt x="2267242" y="3302536"/>
                  </a:lnTo>
                  <a:lnTo>
                    <a:pt x="2244742" y="3299073"/>
                  </a:lnTo>
                  <a:lnTo>
                    <a:pt x="2243938" y="3215272"/>
                  </a:lnTo>
                  <a:lnTo>
                    <a:pt x="2230511" y="3212553"/>
                  </a:lnTo>
                  <a:lnTo>
                    <a:pt x="2224029" y="3227291"/>
                  </a:lnTo>
                  <a:lnTo>
                    <a:pt x="2201290" y="3223372"/>
                  </a:lnTo>
                  <a:lnTo>
                    <a:pt x="2170190" y="3286801"/>
                  </a:lnTo>
                  <a:lnTo>
                    <a:pt x="2158096" y="3283895"/>
                  </a:lnTo>
                  <a:lnTo>
                    <a:pt x="2162180" y="3216631"/>
                  </a:lnTo>
                  <a:cubicBezTo>
                    <a:pt x="2156052" y="3217001"/>
                    <a:pt x="2150582" y="3215421"/>
                    <a:pt x="2145162" y="3213699"/>
                  </a:cubicBezTo>
                  <a:lnTo>
                    <a:pt x="2146560" y="3197072"/>
                  </a:lnTo>
                  <a:lnTo>
                    <a:pt x="2101324" y="3184066"/>
                  </a:lnTo>
                  <a:lnTo>
                    <a:pt x="2097266" y="3190925"/>
                  </a:lnTo>
                  <a:lnTo>
                    <a:pt x="2061161" y="3180877"/>
                  </a:lnTo>
                  <a:lnTo>
                    <a:pt x="2055964" y="3191401"/>
                  </a:lnTo>
                  <a:lnTo>
                    <a:pt x="2060071" y="3259000"/>
                  </a:lnTo>
                  <a:lnTo>
                    <a:pt x="2054317" y="3260060"/>
                  </a:lnTo>
                  <a:lnTo>
                    <a:pt x="2038245" y="3227282"/>
                  </a:lnTo>
                  <a:lnTo>
                    <a:pt x="2026214" y="3251643"/>
                  </a:lnTo>
                  <a:lnTo>
                    <a:pt x="1999803" y="3242902"/>
                  </a:lnTo>
                  <a:lnTo>
                    <a:pt x="2004050" y="3219469"/>
                  </a:lnTo>
                  <a:lnTo>
                    <a:pt x="1993878" y="3196176"/>
                  </a:lnTo>
                  <a:cubicBezTo>
                    <a:pt x="1986209" y="3198043"/>
                    <a:pt x="1978365" y="3198096"/>
                    <a:pt x="1970397" y="3197156"/>
                  </a:cubicBezTo>
                  <a:lnTo>
                    <a:pt x="1964287" y="3179975"/>
                  </a:lnTo>
                  <a:lnTo>
                    <a:pt x="1947591" y="3182504"/>
                  </a:lnTo>
                  <a:lnTo>
                    <a:pt x="1945161" y="3206582"/>
                  </a:lnTo>
                  <a:cubicBezTo>
                    <a:pt x="1916555" y="3212809"/>
                    <a:pt x="1887584" y="3214443"/>
                    <a:pt x="1858609" y="3212746"/>
                  </a:cubicBezTo>
                  <a:lnTo>
                    <a:pt x="1853274" y="3191570"/>
                  </a:lnTo>
                  <a:lnTo>
                    <a:pt x="1853031" y="3193821"/>
                  </a:lnTo>
                  <a:lnTo>
                    <a:pt x="1775659" y="3197677"/>
                  </a:lnTo>
                  <a:lnTo>
                    <a:pt x="1773897" y="3205364"/>
                  </a:lnTo>
                  <a:lnTo>
                    <a:pt x="1759182" y="3204974"/>
                  </a:lnTo>
                  <a:lnTo>
                    <a:pt x="1752028" y="3280944"/>
                  </a:lnTo>
                  <a:lnTo>
                    <a:pt x="1740411" y="3281099"/>
                  </a:lnTo>
                  <a:lnTo>
                    <a:pt x="1734177" y="3251326"/>
                  </a:lnTo>
                  <a:lnTo>
                    <a:pt x="1727995" y="3281263"/>
                  </a:lnTo>
                  <a:lnTo>
                    <a:pt x="1721062" y="3281357"/>
                  </a:lnTo>
                  <a:lnTo>
                    <a:pt x="1705386" y="3205426"/>
                  </a:lnTo>
                  <a:lnTo>
                    <a:pt x="1677114" y="3207706"/>
                  </a:lnTo>
                  <a:cubicBezTo>
                    <a:pt x="1663587" y="3207576"/>
                    <a:pt x="1650113" y="3207271"/>
                    <a:pt x="1636904" y="3203673"/>
                  </a:cubicBezTo>
                  <a:lnTo>
                    <a:pt x="1636850" y="3203278"/>
                  </a:lnTo>
                  <a:cubicBezTo>
                    <a:pt x="1616008" y="3204780"/>
                    <a:pt x="1595629" y="3201750"/>
                    <a:pt x="1575590" y="3197100"/>
                  </a:cubicBezTo>
                  <a:lnTo>
                    <a:pt x="1575524" y="3193991"/>
                  </a:lnTo>
                  <a:lnTo>
                    <a:pt x="1547371" y="3193436"/>
                  </a:lnTo>
                  <a:lnTo>
                    <a:pt x="1520016" y="3187885"/>
                  </a:lnTo>
                  <a:lnTo>
                    <a:pt x="1499137" y="3260777"/>
                  </a:lnTo>
                  <a:lnTo>
                    <a:pt x="1476637" y="3257314"/>
                  </a:lnTo>
                  <a:lnTo>
                    <a:pt x="1475833" y="3173513"/>
                  </a:lnTo>
                  <a:lnTo>
                    <a:pt x="1462406" y="3170794"/>
                  </a:lnTo>
                  <a:lnTo>
                    <a:pt x="1455924" y="3185532"/>
                  </a:lnTo>
                  <a:lnTo>
                    <a:pt x="1433185" y="3181613"/>
                  </a:lnTo>
                  <a:lnTo>
                    <a:pt x="1402085" y="3245042"/>
                  </a:lnTo>
                  <a:lnTo>
                    <a:pt x="1389991" y="3242136"/>
                  </a:lnTo>
                  <a:lnTo>
                    <a:pt x="1394075" y="3174872"/>
                  </a:lnTo>
                  <a:cubicBezTo>
                    <a:pt x="1387947" y="3175242"/>
                    <a:pt x="1382478" y="3173662"/>
                    <a:pt x="1377057" y="3171939"/>
                  </a:cubicBezTo>
                  <a:lnTo>
                    <a:pt x="1378455" y="3155313"/>
                  </a:lnTo>
                  <a:lnTo>
                    <a:pt x="1333219" y="3142307"/>
                  </a:lnTo>
                  <a:lnTo>
                    <a:pt x="1329161" y="3149166"/>
                  </a:lnTo>
                  <a:lnTo>
                    <a:pt x="1293056" y="3139119"/>
                  </a:lnTo>
                  <a:lnTo>
                    <a:pt x="1258109" y="3209884"/>
                  </a:lnTo>
                  <a:lnTo>
                    <a:pt x="1231698" y="3201143"/>
                  </a:lnTo>
                  <a:lnTo>
                    <a:pt x="1258478" y="3053365"/>
                  </a:lnTo>
                  <a:lnTo>
                    <a:pt x="1222155" y="3100711"/>
                  </a:lnTo>
                  <a:lnTo>
                    <a:pt x="1219789" y="3099759"/>
                  </a:lnTo>
                  <a:lnTo>
                    <a:pt x="1204152" y="3121681"/>
                  </a:lnTo>
                  <a:lnTo>
                    <a:pt x="1146785" y="3100574"/>
                  </a:lnTo>
                  <a:lnTo>
                    <a:pt x="1101466" y="3155954"/>
                  </a:lnTo>
                  <a:lnTo>
                    <a:pt x="1082305" y="3147743"/>
                  </a:lnTo>
                  <a:lnTo>
                    <a:pt x="1112516" y="3056924"/>
                  </a:lnTo>
                  <a:lnTo>
                    <a:pt x="1096086" y="3048655"/>
                  </a:lnTo>
                  <a:lnTo>
                    <a:pt x="1085557" y="3060304"/>
                  </a:lnTo>
                  <a:lnTo>
                    <a:pt x="1079798" y="3057484"/>
                  </a:lnTo>
                  <a:lnTo>
                    <a:pt x="1029823" y="3125253"/>
                  </a:lnTo>
                  <a:lnTo>
                    <a:pt x="1003920" y="3114152"/>
                  </a:lnTo>
                  <a:lnTo>
                    <a:pt x="1033865" y="3034992"/>
                  </a:lnTo>
                  <a:cubicBezTo>
                    <a:pt x="1026554" y="3033310"/>
                    <a:pt x="1020705" y="3029626"/>
                    <a:pt x="1014995" y="3025753"/>
                  </a:cubicBezTo>
                  <a:lnTo>
                    <a:pt x="1054739" y="2936979"/>
                  </a:lnTo>
                  <a:lnTo>
                    <a:pt x="972094" y="3014691"/>
                  </a:lnTo>
                  <a:cubicBezTo>
                    <a:pt x="947643" y="3004410"/>
                    <a:pt x="925719" y="2990759"/>
                    <a:pt x="906048" y="2974457"/>
                  </a:cubicBezTo>
                  <a:lnTo>
                    <a:pt x="910348" y="2966755"/>
                  </a:lnTo>
                  <a:lnTo>
                    <a:pt x="838731" y="3024692"/>
                  </a:lnTo>
                  <a:lnTo>
                    <a:pt x="813814" y="3008281"/>
                  </a:lnTo>
                  <a:lnTo>
                    <a:pt x="814637" y="3006980"/>
                  </a:lnTo>
                  <a:lnTo>
                    <a:pt x="813492" y="3008068"/>
                  </a:lnTo>
                  <a:lnTo>
                    <a:pt x="793595" y="2994964"/>
                  </a:lnTo>
                  <a:lnTo>
                    <a:pt x="843166" y="2912204"/>
                  </a:lnTo>
                  <a:cubicBezTo>
                    <a:pt x="828504" y="2905098"/>
                    <a:pt x="816754" y="2894863"/>
                    <a:pt x="805971" y="2883720"/>
                  </a:cubicBezTo>
                  <a:lnTo>
                    <a:pt x="857913" y="2812012"/>
                  </a:lnTo>
                  <a:lnTo>
                    <a:pt x="768589" y="2868781"/>
                  </a:lnTo>
                  <a:cubicBezTo>
                    <a:pt x="747236" y="2854137"/>
                    <a:pt x="728763" y="2836869"/>
                    <a:pt x="713333" y="2817124"/>
                  </a:cubicBezTo>
                  <a:lnTo>
                    <a:pt x="722588" y="2806364"/>
                  </a:lnTo>
                  <a:lnTo>
                    <a:pt x="620484" y="2861868"/>
                  </a:lnTo>
                  <a:lnTo>
                    <a:pt x="593586" y="2835579"/>
                  </a:lnTo>
                  <a:lnTo>
                    <a:pt x="673570" y="2755122"/>
                  </a:lnTo>
                  <a:cubicBezTo>
                    <a:pt x="656920" y="2741579"/>
                    <a:pt x="643746" y="2725358"/>
                    <a:pt x="632906" y="2707631"/>
                  </a:cubicBezTo>
                  <a:lnTo>
                    <a:pt x="643054" y="2698233"/>
                  </a:lnTo>
                  <a:cubicBezTo>
                    <a:pt x="639427" y="2695808"/>
                    <a:pt x="637386" y="2692569"/>
                    <a:pt x="635434" y="2689271"/>
                  </a:cubicBezTo>
                  <a:lnTo>
                    <a:pt x="662542" y="2664803"/>
                  </a:lnTo>
                  <a:lnTo>
                    <a:pt x="601288" y="2689562"/>
                  </a:lnTo>
                  <a:lnTo>
                    <a:pt x="564627" y="2636562"/>
                  </a:lnTo>
                  <a:lnTo>
                    <a:pt x="449409" y="2676419"/>
                  </a:lnTo>
                  <a:cubicBezTo>
                    <a:pt x="440165" y="2665103"/>
                    <a:pt x="431577" y="2653394"/>
                    <a:pt x="424419" y="2640914"/>
                  </a:cubicBezTo>
                  <a:lnTo>
                    <a:pt x="535060" y="2566128"/>
                  </a:lnTo>
                  <a:cubicBezTo>
                    <a:pt x="520551" y="2547228"/>
                    <a:pt x="509519" y="2526614"/>
                    <a:pt x="502215" y="2504431"/>
                  </a:cubicBezTo>
                  <a:lnTo>
                    <a:pt x="507272" y="2501268"/>
                  </a:lnTo>
                  <a:lnTo>
                    <a:pt x="495674" y="2479803"/>
                  </a:lnTo>
                  <a:lnTo>
                    <a:pt x="476852" y="2483745"/>
                  </a:lnTo>
                  <a:lnTo>
                    <a:pt x="463390" y="2450456"/>
                  </a:lnTo>
                  <a:lnTo>
                    <a:pt x="326097" y="2475430"/>
                  </a:lnTo>
                  <a:lnTo>
                    <a:pt x="304443" y="2433376"/>
                  </a:lnTo>
                  <a:lnTo>
                    <a:pt x="365729" y="2405952"/>
                  </a:lnTo>
                  <a:lnTo>
                    <a:pt x="332363" y="2412972"/>
                  </a:lnTo>
                  <a:lnTo>
                    <a:pt x="433066" y="2358272"/>
                  </a:lnTo>
                  <a:cubicBezTo>
                    <a:pt x="427054" y="2350420"/>
                    <a:pt x="424637" y="2341382"/>
                    <a:pt x="422877" y="2332137"/>
                  </a:cubicBezTo>
                  <a:lnTo>
                    <a:pt x="431476" y="2328063"/>
                  </a:lnTo>
                  <a:lnTo>
                    <a:pt x="428191" y="2315916"/>
                  </a:lnTo>
                  <a:lnTo>
                    <a:pt x="424261" y="2316289"/>
                  </a:lnTo>
                  <a:lnTo>
                    <a:pt x="408840" y="2280782"/>
                  </a:lnTo>
                  <a:lnTo>
                    <a:pt x="404853" y="2259304"/>
                  </a:lnTo>
                  <a:lnTo>
                    <a:pt x="245608" y="2264591"/>
                  </a:lnTo>
                  <a:lnTo>
                    <a:pt x="234071" y="2217771"/>
                  </a:lnTo>
                  <a:lnTo>
                    <a:pt x="428911" y="2165532"/>
                  </a:lnTo>
                  <a:lnTo>
                    <a:pt x="374068" y="2165374"/>
                  </a:lnTo>
                  <a:lnTo>
                    <a:pt x="367511" y="2142972"/>
                  </a:lnTo>
                  <a:lnTo>
                    <a:pt x="291064" y="2143680"/>
                  </a:lnTo>
                  <a:lnTo>
                    <a:pt x="362786" y="2120587"/>
                  </a:lnTo>
                  <a:lnTo>
                    <a:pt x="361053" y="2090145"/>
                  </a:lnTo>
                  <a:lnTo>
                    <a:pt x="387940" y="2082875"/>
                  </a:lnTo>
                  <a:lnTo>
                    <a:pt x="387644" y="2075966"/>
                  </a:lnTo>
                  <a:lnTo>
                    <a:pt x="370582" y="2074666"/>
                  </a:lnTo>
                  <a:lnTo>
                    <a:pt x="369630" y="2064585"/>
                  </a:lnTo>
                  <a:lnTo>
                    <a:pt x="207054" y="2046233"/>
                  </a:lnTo>
                  <a:cubicBezTo>
                    <a:pt x="205395" y="2030705"/>
                    <a:pt x="204627" y="2015170"/>
                    <a:pt x="205761" y="1999630"/>
                  </a:cubicBezTo>
                  <a:lnTo>
                    <a:pt x="374373" y="1980594"/>
                  </a:lnTo>
                  <a:cubicBezTo>
                    <a:pt x="374049" y="1971190"/>
                    <a:pt x="375161" y="1961863"/>
                    <a:pt x="378469" y="1952638"/>
                  </a:cubicBezTo>
                  <a:lnTo>
                    <a:pt x="475755" y="1940304"/>
                  </a:lnTo>
                  <a:lnTo>
                    <a:pt x="351268" y="1918286"/>
                  </a:lnTo>
                  <a:lnTo>
                    <a:pt x="352651" y="1875615"/>
                  </a:lnTo>
                  <a:lnTo>
                    <a:pt x="302859" y="1865667"/>
                  </a:lnTo>
                  <a:lnTo>
                    <a:pt x="352732" y="1859760"/>
                  </a:lnTo>
                  <a:lnTo>
                    <a:pt x="215108" y="1822862"/>
                  </a:lnTo>
                  <a:lnTo>
                    <a:pt x="220080" y="1780277"/>
                  </a:lnTo>
                  <a:lnTo>
                    <a:pt x="377231" y="1785495"/>
                  </a:lnTo>
                  <a:cubicBezTo>
                    <a:pt x="375768" y="1774495"/>
                    <a:pt x="378298" y="1763998"/>
                    <a:pt x="381492" y="1753607"/>
                  </a:cubicBezTo>
                  <a:lnTo>
                    <a:pt x="410978" y="1753116"/>
                  </a:lnTo>
                  <a:cubicBezTo>
                    <a:pt x="410704" y="1741168"/>
                    <a:pt x="414464" y="1729995"/>
                    <a:pt x="419013" y="1719019"/>
                  </a:cubicBezTo>
                  <a:lnTo>
                    <a:pt x="526758" y="1724394"/>
                  </a:lnTo>
                  <a:lnTo>
                    <a:pt x="383323" y="1671996"/>
                  </a:lnTo>
                  <a:lnTo>
                    <a:pt x="389047" y="1650200"/>
                  </a:lnTo>
                  <a:lnTo>
                    <a:pt x="269036" y="1596495"/>
                  </a:lnTo>
                  <a:lnTo>
                    <a:pt x="281346" y="1562147"/>
                  </a:lnTo>
                  <a:lnTo>
                    <a:pt x="433594" y="1589840"/>
                  </a:lnTo>
                  <a:lnTo>
                    <a:pt x="427749" y="1587195"/>
                  </a:lnTo>
                  <a:cubicBezTo>
                    <a:pt x="432532" y="1562068"/>
                    <a:pt x="441928" y="1538212"/>
                    <a:pt x="455025" y="1515588"/>
                  </a:cubicBezTo>
                  <a:lnTo>
                    <a:pt x="497894" y="1522256"/>
                  </a:lnTo>
                  <a:cubicBezTo>
                    <a:pt x="499749" y="1512615"/>
                    <a:pt x="504812" y="1504251"/>
                    <a:pt x="510346" y="1496093"/>
                  </a:cubicBezTo>
                  <a:lnTo>
                    <a:pt x="585135" y="1513434"/>
                  </a:lnTo>
                  <a:lnTo>
                    <a:pt x="475553" y="1439365"/>
                  </a:lnTo>
                  <a:lnTo>
                    <a:pt x="469821" y="1435995"/>
                  </a:lnTo>
                  <a:lnTo>
                    <a:pt x="470015" y="1435619"/>
                  </a:lnTo>
                  <a:lnTo>
                    <a:pt x="374200" y="1370855"/>
                  </a:lnTo>
                  <a:lnTo>
                    <a:pt x="388352" y="1348175"/>
                  </a:lnTo>
                  <a:lnTo>
                    <a:pt x="496294" y="1385516"/>
                  </a:lnTo>
                  <a:cubicBezTo>
                    <a:pt x="497774" y="1378519"/>
                    <a:pt x="501764" y="1372701"/>
                    <a:pt x="506007" y="1366998"/>
                  </a:cubicBezTo>
                  <a:lnTo>
                    <a:pt x="556046" y="1380018"/>
                  </a:lnTo>
                  <a:lnTo>
                    <a:pt x="481927" y="1326121"/>
                  </a:lnTo>
                  <a:lnTo>
                    <a:pt x="546590" y="1345700"/>
                  </a:lnTo>
                  <a:cubicBezTo>
                    <a:pt x="554247" y="1326980"/>
                    <a:pt x="566281" y="1310224"/>
                    <a:pt x="580597" y="1294698"/>
                  </a:cubicBezTo>
                  <a:lnTo>
                    <a:pt x="633354" y="1312662"/>
                  </a:lnTo>
                  <a:cubicBezTo>
                    <a:pt x="636679" y="1304884"/>
                    <a:pt x="642511" y="1298725"/>
                    <a:pt x="648656" y="1292783"/>
                  </a:cubicBezTo>
                  <a:lnTo>
                    <a:pt x="696405" y="1313566"/>
                  </a:lnTo>
                  <a:lnTo>
                    <a:pt x="536446" y="1152657"/>
                  </a:lnTo>
                  <a:lnTo>
                    <a:pt x="545501" y="1143086"/>
                  </a:lnTo>
                  <a:lnTo>
                    <a:pt x="631947" y="1190079"/>
                  </a:lnTo>
                  <a:cubicBezTo>
                    <a:pt x="638180" y="1177712"/>
                    <a:pt x="648043" y="1167639"/>
                    <a:pt x="658846" y="1158215"/>
                  </a:cubicBezTo>
                  <a:lnTo>
                    <a:pt x="729063" y="1190598"/>
                  </a:lnTo>
                  <a:lnTo>
                    <a:pt x="695154" y="1155472"/>
                  </a:lnTo>
                  <a:lnTo>
                    <a:pt x="700063" y="1150713"/>
                  </a:lnTo>
                  <a:lnTo>
                    <a:pt x="642318" y="1085326"/>
                  </a:lnTo>
                  <a:lnTo>
                    <a:pt x="721697" y="1129732"/>
                  </a:lnTo>
                  <a:cubicBezTo>
                    <a:pt x="729521" y="1117581"/>
                    <a:pt x="740781" y="1108018"/>
                    <a:pt x="753087" y="1099293"/>
                  </a:cubicBezTo>
                  <a:lnTo>
                    <a:pt x="810983" y="1131526"/>
                  </a:lnTo>
                  <a:cubicBezTo>
                    <a:pt x="815307" y="1125326"/>
                    <a:pt x="821540" y="1120986"/>
                    <a:pt x="827999" y="1116872"/>
                  </a:cubicBezTo>
                  <a:lnTo>
                    <a:pt x="887303" y="1157445"/>
                  </a:lnTo>
                  <a:lnTo>
                    <a:pt x="799840" y="1042504"/>
                  </a:lnTo>
                  <a:lnTo>
                    <a:pt x="798738" y="1045591"/>
                  </a:lnTo>
                  <a:lnTo>
                    <a:pt x="782398" y="1038279"/>
                  </a:lnTo>
                  <a:lnTo>
                    <a:pt x="798911" y="1041282"/>
                  </a:lnTo>
                  <a:lnTo>
                    <a:pt x="790391" y="1030086"/>
                  </a:lnTo>
                  <a:lnTo>
                    <a:pt x="802956" y="1020272"/>
                  </a:lnTo>
                  <a:lnTo>
                    <a:pt x="766428" y="962531"/>
                  </a:lnTo>
                  <a:lnTo>
                    <a:pt x="820685" y="1006424"/>
                  </a:lnTo>
                  <a:cubicBezTo>
                    <a:pt x="829811" y="995225"/>
                    <a:pt x="842011" y="986927"/>
                    <a:pt x="855113" y="979532"/>
                  </a:cubicBezTo>
                  <a:lnTo>
                    <a:pt x="927139" y="1030596"/>
                  </a:lnTo>
                  <a:lnTo>
                    <a:pt x="896243" y="981647"/>
                  </a:lnTo>
                  <a:lnTo>
                    <a:pt x="899657" y="979457"/>
                  </a:lnTo>
                  <a:lnTo>
                    <a:pt x="850250" y="890738"/>
                  </a:lnTo>
                  <a:lnTo>
                    <a:pt x="855088" y="887884"/>
                  </a:lnTo>
                  <a:lnTo>
                    <a:pt x="933399" y="957803"/>
                  </a:lnTo>
                  <a:cubicBezTo>
                    <a:pt x="942339" y="948542"/>
                    <a:pt x="953857" y="942300"/>
                    <a:pt x="966050" y="936849"/>
                  </a:cubicBezTo>
                  <a:lnTo>
                    <a:pt x="1023586" y="984957"/>
                  </a:lnTo>
                  <a:cubicBezTo>
                    <a:pt x="1028537" y="980187"/>
                    <a:pt x="1034826" y="977450"/>
                    <a:pt x="1041268" y="974937"/>
                  </a:cubicBezTo>
                  <a:lnTo>
                    <a:pt x="1075812" y="1010338"/>
                  </a:lnTo>
                  <a:lnTo>
                    <a:pt x="1012373" y="875806"/>
                  </a:lnTo>
                  <a:lnTo>
                    <a:pt x="1029918" y="866927"/>
                  </a:lnTo>
                  <a:lnTo>
                    <a:pt x="1039477" y="851606"/>
                  </a:lnTo>
                  <a:lnTo>
                    <a:pt x="1051782" y="855863"/>
                  </a:lnTo>
                  <a:lnTo>
                    <a:pt x="1065917" y="848710"/>
                  </a:lnTo>
                  <a:lnTo>
                    <a:pt x="1064579" y="844686"/>
                  </a:lnTo>
                  <a:lnTo>
                    <a:pt x="1067297" y="848010"/>
                  </a:lnTo>
                  <a:cubicBezTo>
                    <a:pt x="1073048" y="842939"/>
                    <a:pt x="1080163" y="840233"/>
                    <a:pt x="1087464" y="837805"/>
                  </a:cubicBezTo>
                  <a:lnTo>
                    <a:pt x="1127308" y="879719"/>
                  </a:lnTo>
                  <a:lnTo>
                    <a:pt x="1091604" y="763978"/>
                  </a:lnTo>
                  <a:cubicBezTo>
                    <a:pt x="1097500" y="761357"/>
                    <a:pt x="1103476" y="758866"/>
                    <a:pt x="1109803" y="756987"/>
                  </a:cubicBezTo>
                  <a:lnTo>
                    <a:pt x="1164465" y="832846"/>
                  </a:lnTo>
                  <a:cubicBezTo>
                    <a:pt x="1178355" y="823484"/>
                    <a:pt x="1194470" y="817855"/>
                    <a:pt x="1211407" y="813702"/>
                  </a:cubicBezTo>
                  <a:lnTo>
                    <a:pt x="1216829" y="820467"/>
                  </a:lnTo>
                  <a:cubicBezTo>
                    <a:pt x="1219820" y="811724"/>
                    <a:pt x="1225560" y="804813"/>
                    <a:pt x="1231723" y="798129"/>
                  </a:cubicBezTo>
                  <a:lnTo>
                    <a:pt x="1276179" y="813267"/>
                  </a:lnTo>
                  <a:lnTo>
                    <a:pt x="1264818" y="762969"/>
                  </a:lnTo>
                  <a:lnTo>
                    <a:pt x="1287217" y="756325"/>
                  </a:lnTo>
                  <a:lnTo>
                    <a:pt x="1187572" y="656088"/>
                  </a:lnTo>
                  <a:lnTo>
                    <a:pt x="1196627" y="646517"/>
                  </a:lnTo>
                  <a:lnTo>
                    <a:pt x="1283072" y="693510"/>
                  </a:lnTo>
                  <a:cubicBezTo>
                    <a:pt x="1289306" y="681143"/>
                    <a:pt x="1299169" y="671070"/>
                    <a:pt x="1309972" y="661646"/>
                  </a:cubicBezTo>
                  <a:lnTo>
                    <a:pt x="1347794" y="679088"/>
                  </a:lnTo>
                  <a:lnTo>
                    <a:pt x="1362003" y="675190"/>
                  </a:lnTo>
                  <a:lnTo>
                    <a:pt x="1346280" y="658903"/>
                  </a:lnTo>
                  <a:lnTo>
                    <a:pt x="1351189" y="654144"/>
                  </a:lnTo>
                  <a:lnTo>
                    <a:pt x="1293443" y="588757"/>
                  </a:lnTo>
                  <a:lnTo>
                    <a:pt x="1372823" y="633163"/>
                  </a:lnTo>
                  <a:cubicBezTo>
                    <a:pt x="1380647" y="621012"/>
                    <a:pt x="1391906" y="611449"/>
                    <a:pt x="1404212" y="602724"/>
                  </a:cubicBezTo>
                  <a:lnTo>
                    <a:pt x="1462109" y="634957"/>
                  </a:lnTo>
                  <a:cubicBezTo>
                    <a:pt x="1466433" y="628757"/>
                    <a:pt x="1472666" y="624417"/>
                    <a:pt x="1479125" y="620304"/>
                  </a:cubicBezTo>
                  <a:lnTo>
                    <a:pt x="1538429" y="660876"/>
                  </a:lnTo>
                  <a:lnTo>
                    <a:pt x="1441517" y="533517"/>
                  </a:lnTo>
                  <a:lnTo>
                    <a:pt x="1454082" y="523703"/>
                  </a:lnTo>
                  <a:lnTo>
                    <a:pt x="1417554" y="465962"/>
                  </a:lnTo>
                  <a:lnTo>
                    <a:pt x="1471811" y="509855"/>
                  </a:lnTo>
                  <a:cubicBezTo>
                    <a:pt x="1480937" y="498656"/>
                    <a:pt x="1493137" y="490358"/>
                    <a:pt x="1506239" y="482963"/>
                  </a:cubicBezTo>
                  <a:lnTo>
                    <a:pt x="1578264" y="534027"/>
                  </a:lnTo>
                  <a:lnTo>
                    <a:pt x="1547369" y="485078"/>
                  </a:lnTo>
                  <a:lnTo>
                    <a:pt x="1550783" y="482888"/>
                  </a:lnTo>
                  <a:lnTo>
                    <a:pt x="1501376" y="394169"/>
                  </a:lnTo>
                  <a:lnTo>
                    <a:pt x="1506214" y="391315"/>
                  </a:lnTo>
                  <a:lnTo>
                    <a:pt x="1584525" y="461234"/>
                  </a:lnTo>
                  <a:cubicBezTo>
                    <a:pt x="1593465" y="451973"/>
                    <a:pt x="1604982" y="445731"/>
                    <a:pt x="1617176" y="440280"/>
                  </a:cubicBezTo>
                  <a:lnTo>
                    <a:pt x="1674712" y="488388"/>
                  </a:lnTo>
                  <a:cubicBezTo>
                    <a:pt x="1679663" y="483618"/>
                    <a:pt x="1685952" y="480881"/>
                    <a:pt x="1692394" y="478368"/>
                  </a:cubicBezTo>
                  <a:lnTo>
                    <a:pt x="1726938" y="513769"/>
                  </a:lnTo>
                  <a:lnTo>
                    <a:pt x="1663499" y="379237"/>
                  </a:lnTo>
                  <a:lnTo>
                    <a:pt x="1717043" y="352141"/>
                  </a:lnTo>
                  <a:lnTo>
                    <a:pt x="1715705" y="348117"/>
                  </a:lnTo>
                  <a:lnTo>
                    <a:pt x="1718423" y="351441"/>
                  </a:lnTo>
                  <a:cubicBezTo>
                    <a:pt x="1724174" y="346370"/>
                    <a:pt x="1731289" y="343664"/>
                    <a:pt x="1738590" y="341236"/>
                  </a:cubicBezTo>
                  <a:lnTo>
                    <a:pt x="1778434" y="383150"/>
                  </a:lnTo>
                  <a:lnTo>
                    <a:pt x="1742730" y="267409"/>
                  </a:lnTo>
                  <a:cubicBezTo>
                    <a:pt x="1748626" y="264788"/>
                    <a:pt x="1754602" y="262297"/>
                    <a:pt x="1760929" y="260418"/>
                  </a:cubicBezTo>
                  <a:lnTo>
                    <a:pt x="1815591" y="336277"/>
                  </a:lnTo>
                  <a:cubicBezTo>
                    <a:pt x="1829481" y="326915"/>
                    <a:pt x="1845596" y="321286"/>
                    <a:pt x="1862533" y="317133"/>
                  </a:cubicBezTo>
                  <a:lnTo>
                    <a:pt x="1914311" y="381741"/>
                  </a:lnTo>
                  <a:cubicBezTo>
                    <a:pt x="1919536" y="378317"/>
                    <a:pt x="1925502" y="376993"/>
                    <a:pt x="1931553" y="375872"/>
                  </a:cubicBezTo>
                  <a:lnTo>
                    <a:pt x="1945684" y="398067"/>
                  </a:lnTo>
                  <a:lnTo>
                    <a:pt x="1915943" y="266400"/>
                  </a:lnTo>
                  <a:lnTo>
                    <a:pt x="1995482" y="242809"/>
                  </a:lnTo>
                  <a:lnTo>
                    <a:pt x="1989772" y="185029"/>
                  </a:lnTo>
                  <a:close/>
                  <a:moveTo>
                    <a:pt x="2519378" y="0"/>
                  </a:moveTo>
                  <a:lnTo>
                    <a:pt x="2519443" y="6756"/>
                  </a:lnTo>
                  <a:lnTo>
                    <a:pt x="2517436" y="6781"/>
                  </a:lnTo>
                  <a:close/>
                  <a:moveTo>
                    <a:pt x="2248361" y="17353"/>
                  </a:moveTo>
                  <a:lnTo>
                    <a:pt x="2248802" y="19454"/>
                  </a:lnTo>
                  <a:lnTo>
                    <a:pt x="2248158" y="19517"/>
                  </a:lnTo>
                  <a:close/>
                </a:path>
              </a:pathLst>
            </a:custGeom>
            <a:solidFill>
              <a:srgbClr val="CCCC00">
                <a:alpha val="31000"/>
              </a:srgbClr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6" name="三十二角星 75"/>
            <p:cNvSpPr/>
            <p:nvPr/>
          </p:nvSpPr>
          <p:spPr>
            <a:xfrm rot="895006">
              <a:off x="4402454" y="1518015"/>
              <a:ext cx="3600464" cy="2921260"/>
            </a:xfrm>
            <a:custGeom>
              <a:avLst/>
              <a:gdLst/>
              <a:ahLst/>
              <a:cxnLst/>
              <a:rect l="l" t="t" r="r" b="b"/>
              <a:pathLst>
                <a:path w="3050213" h="2919320">
                  <a:moveTo>
                    <a:pt x="1335165" y="2762749"/>
                  </a:moveTo>
                  <a:lnTo>
                    <a:pt x="1336844" y="2779976"/>
                  </a:lnTo>
                  <a:lnTo>
                    <a:pt x="1339135" y="2771951"/>
                  </a:lnTo>
                  <a:close/>
                  <a:moveTo>
                    <a:pt x="252198" y="2606480"/>
                  </a:moveTo>
                  <a:lnTo>
                    <a:pt x="252228" y="2606514"/>
                  </a:lnTo>
                  <a:lnTo>
                    <a:pt x="252103" y="2606593"/>
                  </a:lnTo>
                  <a:close/>
                  <a:moveTo>
                    <a:pt x="125538" y="2440525"/>
                  </a:moveTo>
                  <a:lnTo>
                    <a:pt x="128760" y="2446174"/>
                  </a:lnTo>
                  <a:lnTo>
                    <a:pt x="107470" y="2454754"/>
                  </a:lnTo>
                  <a:close/>
                  <a:moveTo>
                    <a:pt x="0" y="1514633"/>
                  </a:moveTo>
                  <a:lnTo>
                    <a:pt x="12001" y="1517176"/>
                  </a:lnTo>
                  <a:lnTo>
                    <a:pt x="11020" y="1520378"/>
                  </a:lnTo>
                  <a:close/>
                  <a:moveTo>
                    <a:pt x="392111" y="815805"/>
                  </a:moveTo>
                  <a:lnTo>
                    <a:pt x="404112" y="818348"/>
                  </a:lnTo>
                  <a:lnTo>
                    <a:pt x="403131" y="821550"/>
                  </a:lnTo>
                  <a:close/>
                  <a:moveTo>
                    <a:pt x="2029470" y="108065"/>
                  </a:moveTo>
                  <a:lnTo>
                    <a:pt x="2029513" y="113373"/>
                  </a:lnTo>
                  <a:lnTo>
                    <a:pt x="2028160" y="113393"/>
                  </a:lnTo>
                  <a:close/>
                  <a:moveTo>
                    <a:pt x="1846700" y="121699"/>
                  </a:moveTo>
                  <a:lnTo>
                    <a:pt x="1846997" y="123350"/>
                  </a:lnTo>
                  <a:lnTo>
                    <a:pt x="1846563" y="123399"/>
                  </a:lnTo>
                  <a:close/>
                  <a:moveTo>
                    <a:pt x="1225962" y="139111"/>
                  </a:moveTo>
                  <a:lnTo>
                    <a:pt x="1248848" y="200174"/>
                  </a:lnTo>
                  <a:lnTo>
                    <a:pt x="1272166" y="191266"/>
                  </a:lnTo>
                  <a:cubicBezTo>
                    <a:pt x="1281666" y="188705"/>
                    <a:pt x="1291171" y="186295"/>
                    <a:pt x="1301252" y="186519"/>
                  </a:cubicBezTo>
                  <a:lnTo>
                    <a:pt x="1329017" y="250853"/>
                  </a:lnTo>
                  <a:cubicBezTo>
                    <a:pt x="1332480" y="249133"/>
                    <a:pt x="1336071" y="248987"/>
                    <a:pt x="1339683" y="248971"/>
                  </a:cubicBezTo>
                  <a:lnTo>
                    <a:pt x="1340429" y="251330"/>
                  </a:lnTo>
                  <a:lnTo>
                    <a:pt x="1340545" y="156882"/>
                  </a:lnTo>
                  <a:lnTo>
                    <a:pt x="1369100" y="149491"/>
                  </a:lnTo>
                  <a:lnTo>
                    <a:pt x="1369753" y="149459"/>
                  </a:lnTo>
                  <a:lnTo>
                    <a:pt x="1373138" y="107577"/>
                  </a:lnTo>
                  <a:lnTo>
                    <a:pt x="1397129" y="104851"/>
                  </a:lnTo>
                  <a:lnTo>
                    <a:pt x="1414002" y="198706"/>
                  </a:lnTo>
                  <a:lnTo>
                    <a:pt x="1425058" y="234922"/>
                  </a:lnTo>
                  <a:lnTo>
                    <a:pt x="1426132" y="234860"/>
                  </a:lnTo>
                  <a:lnTo>
                    <a:pt x="1432170" y="165150"/>
                  </a:lnTo>
                  <a:cubicBezTo>
                    <a:pt x="1451462" y="160257"/>
                    <a:pt x="1470997" y="158971"/>
                    <a:pt x="1490538" y="160309"/>
                  </a:cubicBezTo>
                  <a:lnTo>
                    <a:pt x="1506240" y="232904"/>
                  </a:lnTo>
                  <a:lnTo>
                    <a:pt x="1539782" y="96476"/>
                  </a:lnTo>
                  <a:lnTo>
                    <a:pt x="1564293" y="96096"/>
                  </a:lnTo>
                  <a:lnTo>
                    <a:pt x="1564677" y="142650"/>
                  </a:lnTo>
                  <a:cubicBezTo>
                    <a:pt x="1573126" y="140857"/>
                    <a:pt x="1581404" y="141901"/>
                    <a:pt x="1589634" y="143423"/>
                  </a:cubicBezTo>
                  <a:lnTo>
                    <a:pt x="1599318" y="236760"/>
                  </a:lnTo>
                  <a:lnTo>
                    <a:pt x="1602781" y="236839"/>
                  </a:lnTo>
                  <a:lnTo>
                    <a:pt x="1623263" y="165770"/>
                  </a:lnTo>
                  <a:lnTo>
                    <a:pt x="1680494" y="172494"/>
                  </a:lnTo>
                  <a:lnTo>
                    <a:pt x="1706542" y="111040"/>
                  </a:lnTo>
                  <a:lnTo>
                    <a:pt x="1727892" y="114868"/>
                  </a:lnTo>
                  <a:lnTo>
                    <a:pt x="1719760" y="167143"/>
                  </a:lnTo>
                  <a:lnTo>
                    <a:pt x="1721032" y="164032"/>
                  </a:lnTo>
                  <a:cubicBezTo>
                    <a:pt x="1740829" y="165378"/>
                    <a:pt x="1759828" y="170217"/>
                    <a:pt x="1778104" y="177500"/>
                  </a:cubicBezTo>
                  <a:lnTo>
                    <a:pt x="1769131" y="277720"/>
                  </a:lnTo>
                  <a:lnTo>
                    <a:pt x="1772220" y="278721"/>
                  </a:lnTo>
                  <a:lnTo>
                    <a:pt x="1810579" y="204174"/>
                  </a:lnTo>
                  <a:lnTo>
                    <a:pt x="1835884" y="212649"/>
                  </a:lnTo>
                  <a:lnTo>
                    <a:pt x="1874470" y="151684"/>
                  </a:lnTo>
                  <a:lnTo>
                    <a:pt x="1888560" y="157116"/>
                  </a:lnTo>
                  <a:lnTo>
                    <a:pt x="1865715" y="227477"/>
                  </a:lnTo>
                  <a:lnTo>
                    <a:pt x="1873228" y="269269"/>
                  </a:lnTo>
                  <a:lnTo>
                    <a:pt x="1903142" y="223842"/>
                  </a:lnTo>
                  <a:cubicBezTo>
                    <a:pt x="1922187" y="229334"/>
                    <a:pt x="1939910" y="237867"/>
                    <a:pt x="1956399" y="248818"/>
                  </a:cubicBezTo>
                  <a:lnTo>
                    <a:pt x="1950581" y="268865"/>
                  </a:lnTo>
                  <a:cubicBezTo>
                    <a:pt x="1952578" y="268131"/>
                    <a:pt x="1954542" y="268239"/>
                    <a:pt x="1956507" y="268374"/>
                  </a:cubicBezTo>
                  <a:lnTo>
                    <a:pt x="1964799" y="306713"/>
                  </a:lnTo>
                  <a:lnTo>
                    <a:pt x="1986951" y="278788"/>
                  </a:lnTo>
                  <a:lnTo>
                    <a:pt x="1987427" y="279067"/>
                  </a:lnTo>
                  <a:lnTo>
                    <a:pt x="2005750" y="204541"/>
                  </a:lnTo>
                  <a:lnTo>
                    <a:pt x="2030261" y="204162"/>
                  </a:lnTo>
                  <a:lnTo>
                    <a:pt x="2030531" y="236850"/>
                  </a:lnTo>
                  <a:lnTo>
                    <a:pt x="2041617" y="224597"/>
                  </a:lnTo>
                  <a:lnTo>
                    <a:pt x="2046065" y="226819"/>
                  </a:lnTo>
                  <a:lnTo>
                    <a:pt x="2033731" y="250811"/>
                  </a:lnTo>
                  <a:cubicBezTo>
                    <a:pt x="2041058" y="249177"/>
                    <a:pt x="2048349" y="250147"/>
                    <a:pt x="2055602" y="251488"/>
                  </a:cubicBezTo>
                  <a:lnTo>
                    <a:pt x="2063319" y="325858"/>
                  </a:lnTo>
                  <a:lnTo>
                    <a:pt x="2070435" y="318641"/>
                  </a:lnTo>
                  <a:lnTo>
                    <a:pt x="2075270" y="322282"/>
                  </a:lnTo>
                  <a:lnTo>
                    <a:pt x="2089232" y="273836"/>
                  </a:lnTo>
                  <a:lnTo>
                    <a:pt x="2146462" y="280560"/>
                  </a:lnTo>
                  <a:lnTo>
                    <a:pt x="2172511" y="219105"/>
                  </a:lnTo>
                  <a:lnTo>
                    <a:pt x="2193860" y="222933"/>
                  </a:lnTo>
                  <a:lnTo>
                    <a:pt x="2185728" y="275208"/>
                  </a:lnTo>
                  <a:lnTo>
                    <a:pt x="2187000" y="272097"/>
                  </a:lnTo>
                  <a:cubicBezTo>
                    <a:pt x="2206797" y="273443"/>
                    <a:pt x="2225797" y="278282"/>
                    <a:pt x="2244072" y="285566"/>
                  </a:cubicBezTo>
                  <a:lnTo>
                    <a:pt x="2235100" y="385786"/>
                  </a:lnTo>
                  <a:lnTo>
                    <a:pt x="2238189" y="386786"/>
                  </a:lnTo>
                  <a:lnTo>
                    <a:pt x="2276547" y="312239"/>
                  </a:lnTo>
                  <a:lnTo>
                    <a:pt x="2301852" y="320715"/>
                  </a:lnTo>
                  <a:lnTo>
                    <a:pt x="2340439" y="259749"/>
                  </a:lnTo>
                  <a:lnTo>
                    <a:pt x="2354528" y="265181"/>
                  </a:lnTo>
                  <a:lnTo>
                    <a:pt x="2330856" y="338089"/>
                  </a:lnTo>
                  <a:lnTo>
                    <a:pt x="2318295" y="409076"/>
                  </a:lnTo>
                  <a:lnTo>
                    <a:pt x="2369111" y="331907"/>
                  </a:lnTo>
                  <a:cubicBezTo>
                    <a:pt x="2388156" y="337399"/>
                    <a:pt x="2405878" y="345932"/>
                    <a:pt x="2422367" y="356883"/>
                  </a:cubicBezTo>
                  <a:lnTo>
                    <a:pt x="2393373" y="456800"/>
                  </a:lnTo>
                  <a:lnTo>
                    <a:pt x="2394632" y="457517"/>
                  </a:lnTo>
                  <a:lnTo>
                    <a:pt x="2412743" y="437499"/>
                  </a:lnTo>
                  <a:lnTo>
                    <a:pt x="2452920" y="386853"/>
                  </a:lnTo>
                  <a:lnTo>
                    <a:pt x="2456604" y="389015"/>
                  </a:lnTo>
                  <a:lnTo>
                    <a:pt x="2507585" y="332662"/>
                  </a:lnTo>
                  <a:lnTo>
                    <a:pt x="2512034" y="334884"/>
                  </a:lnTo>
                  <a:lnTo>
                    <a:pt x="2477813" y="401449"/>
                  </a:lnTo>
                  <a:cubicBezTo>
                    <a:pt x="2487538" y="404530"/>
                    <a:pt x="2495774" y="410221"/>
                    <a:pt x="2503608" y="416573"/>
                  </a:cubicBezTo>
                  <a:lnTo>
                    <a:pt x="2475931" y="488040"/>
                  </a:lnTo>
                  <a:lnTo>
                    <a:pt x="2536403" y="426706"/>
                  </a:lnTo>
                  <a:cubicBezTo>
                    <a:pt x="2553861" y="436111"/>
                    <a:pt x="2569633" y="447990"/>
                    <a:pt x="2583582" y="462235"/>
                  </a:cubicBezTo>
                  <a:lnTo>
                    <a:pt x="2576238" y="476466"/>
                  </a:lnTo>
                  <a:lnTo>
                    <a:pt x="2578658" y="474185"/>
                  </a:lnTo>
                  <a:lnTo>
                    <a:pt x="2553539" y="520447"/>
                  </a:lnTo>
                  <a:lnTo>
                    <a:pt x="2543325" y="540239"/>
                  </a:lnTo>
                  <a:lnTo>
                    <a:pt x="2644148" y="463176"/>
                  </a:lnTo>
                  <a:lnTo>
                    <a:pt x="2616980" y="499570"/>
                  </a:lnTo>
                  <a:cubicBezTo>
                    <a:pt x="2631580" y="508913"/>
                    <a:pt x="2644292" y="520671"/>
                    <a:pt x="2655295" y="534315"/>
                  </a:cubicBezTo>
                  <a:lnTo>
                    <a:pt x="2614328" y="599021"/>
                  </a:lnTo>
                  <a:lnTo>
                    <a:pt x="2682571" y="552830"/>
                  </a:lnTo>
                  <a:cubicBezTo>
                    <a:pt x="2697686" y="565684"/>
                    <a:pt x="2710894" y="580442"/>
                    <a:pt x="2721643" y="597384"/>
                  </a:cubicBezTo>
                  <a:lnTo>
                    <a:pt x="2685659" y="642646"/>
                  </a:lnTo>
                  <a:lnTo>
                    <a:pt x="2754895" y="598796"/>
                  </a:lnTo>
                  <a:lnTo>
                    <a:pt x="2709947" y="651476"/>
                  </a:lnTo>
                  <a:lnTo>
                    <a:pt x="2723727" y="644737"/>
                  </a:lnTo>
                  <a:lnTo>
                    <a:pt x="2746618" y="632033"/>
                  </a:lnTo>
                  <a:cubicBezTo>
                    <a:pt x="2760429" y="646115"/>
                    <a:pt x="2772324" y="661837"/>
                    <a:pt x="2781395" y="679682"/>
                  </a:cubicBezTo>
                  <a:lnTo>
                    <a:pt x="2726939" y="736953"/>
                  </a:lnTo>
                  <a:lnTo>
                    <a:pt x="2801849" y="705608"/>
                  </a:lnTo>
                  <a:cubicBezTo>
                    <a:pt x="2814053" y="721277"/>
                    <a:pt x="2824173" y="738370"/>
                    <a:pt x="2831256" y="757265"/>
                  </a:cubicBezTo>
                  <a:lnTo>
                    <a:pt x="2784152" y="797137"/>
                  </a:lnTo>
                  <a:lnTo>
                    <a:pt x="2899527" y="750634"/>
                  </a:lnTo>
                  <a:lnTo>
                    <a:pt x="2840327" y="797257"/>
                  </a:lnTo>
                  <a:lnTo>
                    <a:pt x="2852104" y="793502"/>
                  </a:lnTo>
                  <a:cubicBezTo>
                    <a:pt x="2862970" y="809997"/>
                    <a:pt x="2871587" y="827791"/>
                    <a:pt x="2876991" y="847160"/>
                  </a:cubicBezTo>
                  <a:lnTo>
                    <a:pt x="2808687" y="895295"/>
                  </a:lnTo>
                  <a:lnTo>
                    <a:pt x="2889212" y="879250"/>
                  </a:lnTo>
                  <a:cubicBezTo>
                    <a:pt x="2898225" y="896997"/>
                    <a:pt x="2904863" y="915790"/>
                    <a:pt x="2908131" y="935795"/>
                  </a:cubicBezTo>
                  <a:lnTo>
                    <a:pt x="2881583" y="950450"/>
                  </a:lnTo>
                  <a:lnTo>
                    <a:pt x="3002766" y="924767"/>
                  </a:lnTo>
                  <a:lnTo>
                    <a:pt x="3003128" y="925889"/>
                  </a:lnTo>
                  <a:lnTo>
                    <a:pt x="2910418" y="974224"/>
                  </a:lnTo>
                  <a:lnTo>
                    <a:pt x="2923806" y="972743"/>
                  </a:lnTo>
                  <a:lnTo>
                    <a:pt x="2934207" y="1000642"/>
                  </a:lnTo>
                  <a:cubicBezTo>
                    <a:pt x="2936737" y="1010257"/>
                    <a:pt x="2939120" y="1019876"/>
                    <a:pt x="2938896" y="1030081"/>
                  </a:cubicBezTo>
                  <a:lnTo>
                    <a:pt x="2856438" y="1066541"/>
                  </a:lnTo>
                  <a:lnTo>
                    <a:pt x="2941047" y="1066825"/>
                  </a:lnTo>
                  <a:lnTo>
                    <a:pt x="2948361" y="1095935"/>
                  </a:lnTo>
                  <a:lnTo>
                    <a:pt x="2949371" y="1116623"/>
                  </a:lnTo>
                  <a:lnTo>
                    <a:pt x="3044279" y="1112952"/>
                  </a:lnTo>
                  <a:lnTo>
                    <a:pt x="3045083" y="1120612"/>
                  </a:lnTo>
                  <a:lnTo>
                    <a:pt x="2921606" y="1159184"/>
                  </a:lnTo>
                  <a:lnTo>
                    <a:pt x="2960009" y="1162594"/>
                  </a:lnTo>
                  <a:cubicBezTo>
                    <a:pt x="2964842" y="1182120"/>
                    <a:pt x="2966114" y="1201893"/>
                    <a:pt x="2964792" y="1221673"/>
                  </a:cubicBezTo>
                  <a:lnTo>
                    <a:pt x="2868869" y="1242926"/>
                  </a:lnTo>
                  <a:lnTo>
                    <a:pt x="2956427" y="1260969"/>
                  </a:lnTo>
                  <a:lnTo>
                    <a:pt x="2955647" y="1288916"/>
                  </a:lnTo>
                  <a:lnTo>
                    <a:pt x="3050213" y="1301353"/>
                  </a:lnTo>
                  <a:lnTo>
                    <a:pt x="3049002" y="1313432"/>
                  </a:lnTo>
                  <a:lnTo>
                    <a:pt x="2887238" y="1334709"/>
                  </a:lnTo>
                  <a:lnTo>
                    <a:pt x="2959397" y="1356015"/>
                  </a:lnTo>
                  <a:cubicBezTo>
                    <a:pt x="2960298" y="1376063"/>
                    <a:pt x="2957708" y="1395691"/>
                    <a:pt x="2952650" y="1414859"/>
                  </a:cubicBezTo>
                  <a:lnTo>
                    <a:pt x="2846533" y="1416917"/>
                  </a:lnTo>
                  <a:lnTo>
                    <a:pt x="2934807" y="1454487"/>
                  </a:lnTo>
                  <a:lnTo>
                    <a:pt x="2933735" y="1459232"/>
                  </a:lnTo>
                  <a:lnTo>
                    <a:pt x="3021543" y="1486661"/>
                  </a:lnTo>
                  <a:cubicBezTo>
                    <a:pt x="3020409" y="1491388"/>
                    <a:pt x="3019182" y="1496089"/>
                    <a:pt x="3017376" y="1500634"/>
                  </a:cubicBezTo>
                  <a:lnTo>
                    <a:pt x="2925205" y="1497068"/>
                  </a:lnTo>
                  <a:cubicBezTo>
                    <a:pt x="2925321" y="1502645"/>
                    <a:pt x="2923597" y="1507654"/>
                    <a:pt x="2921700" y="1512613"/>
                  </a:cubicBezTo>
                  <a:lnTo>
                    <a:pt x="2845042" y="1505327"/>
                  </a:lnTo>
                  <a:lnTo>
                    <a:pt x="2921456" y="1545613"/>
                  </a:lnTo>
                  <a:cubicBezTo>
                    <a:pt x="2918230" y="1565358"/>
                    <a:pt x="2911895" y="1584104"/>
                    <a:pt x="2903060" y="1601877"/>
                  </a:cubicBezTo>
                  <a:lnTo>
                    <a:pt x="2801058" y="1583387"/>
                  </a:lnTo>
                  <a:lnTo>
                    <a:pt x="2957940" y="1665179"/>
                  </a:lnTo>
                  <a:cubicBezTo>
                    <a:pt x="2956385" y="1670009"/>
                    <a:pt x="2954251" y="1674575"/>
                    <a:pt x="2952058" y="1679113"/>
                  </a:cubicBezTo>
                  <a:lnTo>
                    <a:pt x="2866952" y="1661076"/>
                  </a:lnTo>
                  <a:cubicBezTo>
                    <a:pt x="2864287" y="1673135"/>
                    <a:pt x="2858624" y="1683870"/>
                    <a:pt x="2852069" y="1694131"/>
                  </a:cubicBezTo>
                  <a:lnTo>
                    <a:pt x="2786289" y="1674188"/>
                  </a:lnTo>
                  <a:lnTo>
                    <a:pt x="2847739" y="1724133"/>
                  </a:lnTo>
                  <a:lnTo>
                    <a:pt x="2840176" y="1737347"/>
                  </a:lnTo>
                  <a:lnTo>
                    <a:pt x="2871874" y="1736121"/>
                  </a:lnTo>
                  <a:lnTo>
                    <a:pt x="2872678" y="1743781"/>
                  </a:lnTo>
                  <a:lnTo>
                    <a:pt x="2828617" y="1757545"/>
                  </a:lnTo>
                  <a:cubicBezTo>
                    <a:pt x="2826646" y="1764416"/>
                    <a:pt x="2822663" y="1770021"/>
                    <a:pt x="2818377" y="1775437"/>
                  </a:cubicBezTo>
                  <a:lnTo>
                    <a:pt x="2797657" y="1767216"/>
                  </a:lnTo>
                  <a:lnTo>
                    <a:pt x="2782611" y="1771916"/>
                  </a:lnTo>
                  <a:lnTo>
                    <a:pt x="2860866" y="1833544"/>
                  </a:lnTo>
                  <a:lnTo>
                    <a:pt x="2853068" y="1845266"/>
                  </a:lnTo>
                  <a:lnTo>
                    <a:pt x="2790375" y="1819999"/>
                  </a:lnTo>
                  <a:cubicBezTo>
                    <a:pt x="2793040" y="1828189"/>
                    <a:pt x="2792943" y="1836515"/>
                    <a:pt x="2792387" y="1844843"/>
                  </a:cubicBezTo>
                  <a:lnTo>
                    <a:pt x="2752212" y="1853743"/>
                  </a:lnTo>
                  <a:cubicBezTo>
                    <a:pt x="2751525" y="1855575"/>
                    <a:pt x="2750272" y="1856884"/>
                    <a:pt x="2749000" y="1858177"/>
                  </a:cubicBezTo>
                  <a:lnTo>
                    <a:pt x="2744095" y="1855542"/>
                  </a:lnTo>
                  <a:lnTo>
                    <a:pt x="2721078" y="1860641"/>
                  </a:lnTo>
                  <a:lnTo>
                    <a:pt x="2731596" y="1873334"/>
                  </a:lnTo>
                  <a:lnTo>
                    <a:pt x="2784021" y="1884138"/>
                  </a:lnTo>
                  <a:lnTo>
                    <a:pt x="2783241" y="1912085"/>
                  </a:lnTo>
                  <a:lnTo>
                    <a:pt x="2877807" y="1924522"/>
                  </a:lnTo>
                  <a:lnTo>
                    <a:pt x="2876596" y="1936601"/>
                  </a:lnTo>
                  <a:lnTo>
                    <a:pt x="2714833" y="1957878"/>
                  </a:lnTo>
                  <a:lnTo>
                    <a:pt x="2786992" y="1979184"/>
                  </a:lnTo>
                  <a:cubicBezTo>
                    <a:pt x="2787892" y="1999232"/>
                    <a:pt x="2785303" y="2018860"/>
                    <a:pt x="2780245" y="2038028"/>
                  </a:cubicBezTo>
                  <a:lnTo>
                    <a:pt x="2674128" y="2040086"/>
                  </a:lnTo>
                  <a:lnTo>
                    <a:pt x="2762401" y="2077656"/>
                  </a:lnTo>
                  <a:lnTo>
                    <a:pt x="2761329" y="2082402"/>
                  </a:lnTo>
                  <a:lnTo>
                    <a:pt x="2849137" y="2109830"/>
                  </a:lnTo>
                  <a:cubicBezTo>
                    <a:pt x="2848004" y="2114557"/>
                    <a:pt x="2846777" y="2119259"/>
                    <a:pt x="2844970" y="2123803"/>
                  </a:cubicBezTo>
                  <a:lnTo>
                    <a:pt x="2752799" y="2120237"/>
                  </a:lnTo>
                  <a:cubicBezTo>
                    <a:pt x="2752916" y="2125815"/>
                    <a:pt x="2751191" y="2130823"/>
                    <a:pt x="2749295" y="2135782"/>
                  </a:cubicBezTo>
                  <a:lnTo>
                    <a:pt x="2672637" y="2128496"/>
                  </a:lnTo>
                  <a:lnTo>
                    <a:pt x="2749050" y="2168782"/>
                  </a:lnTo>
                  <a:cubicBezTo>
                    <a:pt x="2745824" y="2188527"/>
                    <a:pt x="2739489" y="2207273"/>
                    <a:pt x="2730655" y="2225046"/>
                  </a:cubicBezTo>
                  <a:lnTo>
                    <a:pt x="2628653" y="2206556"/>
                  </a:lnTo>
                  <a:lnTo>
                    <a:pt x="2785535" y="2288348"/>
                  </a:lnTo>
                  <a:cubicBezTo>
                    <a:pt x="2783980" y="2293179"/>
                    <a:pt x="2781845" y="2297744"/>
                    <a:pt x="2779653" y="2302282"/>
                  </a:cubicBezTo>
                  <a:lnTo>
                    <a:pt x="2694546" y="2284245"/>
                  </a:lnTo>
                  <a:cubicBezTo>
                    <a:pt x="2691881" y="2296304"/>
                    <a:pt x="2686218" y="2307039"/>
                    <a:pt x="2679664" y="2317300"/>
                  </a:cubicBezTo>
                  <a:lnTo>
                    <a:pt x="2613883" y="2297357"/>
                  </a:lnTo>
                  <a:lnTo>
                    <a:pt x="2675333" y="2347302"/>
                  </a:lnTo>
                  <a:cubicBezTo>
                    <a:pt x="2668116" y="2365878"/>
                    <a:pt x="2658301" y="2383028"/>
                    <a:pt x="2645972" y="2398606"/>
                  </a:cubicBezTo>
                  <a:lnTo>
                    <a:pt x="2582902" y="2373583"/>
                  </a:lnTo>
                  <a:lnTo>
                    <a:pt x="2688461" y="2456713"/>
                  </a:lnTo>
                  <a:lnTo>
                    <a:pt x="2680662" y="2468436"/>
                  </a:lnTo>
                  <a:lnTo>
                    <a:pt x="2607354" y="2438890"/>
                  </a:lnTo>
                  <a:cubicBezTo>
                    <a:pt x="2599500" y="2454739"/>
                    <a:pt x="2588961" y="2468775"/>
                    <a:pt x="2576594" y="2481346"/>
                  </a:cubicBezTo>
                  <a:lnTo>
                    <a:pt x="2522585" y="2452328"/>
                  </a:lnTo>
                  <a:lnTo>
                    <a:pt x="2568717" y="2507999"/>
                  </a:lnTo>
                  <a:cubicBezTo>
                    <a:pt x="2557876" y="2524598"/>
                    <a:pt x="2544963" y="2539487"/>
                    <a:pt x="2529647" y="2552143"/>
                  </a:cubicBezTo>
                  <a:lnTo>
                    <a:pt x="2482021" y="2521250"/>
                  </a:lnTo>
                  <a:lnTo>
                    <a:pt x="2557607" y="2609838"/>
                  </a:lnTo>
                  <a:lnTo>
                    <a:pt x="2549483" y="2618095"/>
                  </a:lnTo>
                  <a:lnTo>
                    <a:pt x="2484603" y="2577004"/>
                  </a:lnTo>
                  <a:lnTo>
                    <a:pt x="2487879" y="2582020"/>
                  </a:lnTo>
                  <a:cubicBezTo>
                    <a:pt x="2475298" y="2597395"/>
                    <a:pt x="2460838" y="2610824"/>
                    <a:pt x="2444232" y="2621743"/>
                  </a:cubicBezTo>
                  <a:lnTo>
                    <a:pt x="2401704" y="2586613"/>
                  </a:lnTo>
                  <a:lnTo>
                    <a:pt x="2433103" y="2644579"/>
                  </a:lnTo>
                  <a:cubicBezTo>
                    <a:pt x="2419191" y="2658556"/>
                    <a:pt x="2403661" y="2670595"/>
                    <a:pt x="2386029" y="2679777"/>
                  </a:cubicBezTo>
                  <a:lnTo>
                    <a:pt x="2334402" y="2629482"/>
                  </a:lnTo>
                  <a:lnTo>
                    <a:pt x="2338323" y="2636976"/>
                  </a:lnTo>
                  <a:lnTo>
                    <a:pt x="2337745" y="2637439"/>
                  </a:lnTo>
                  <a:lnTo>
                    <a:pt x="2393775" y="2740630"/>
                  </a:lnTo>
                  <a:lnTo>
                    <a:pt x="2386890" y="2745360"/>
                  </a:lnTo>
                  <a:lnTo>
                    <a:pt x="2335695" y="2697106"/>
                  </a:lnTo>
                  <a:lnTo>
                    <a:pt x="2338179" y="2703243"/>
                  </a:lnTo>
                  <a:cubicBezTo>
                    <a:pt x="2322825" y="2715648"/>
                    <a:pt x="2306071" y="2725923"/>
                    <a:pt x="2287542" y="2733102"/>
                  </a:cubicBezTo>
                  <a:lnTo>
                    <a:pt x="2255786" y="2694184"/>
                  </a:lnTo>
                  <a:lnTo>
                    <a:pt x="2273578" y="2751348"/>
                  </a:lnTo>
                  <a:cubicBezTo>
                    <a:pt x="2257284" y="2762347"/>
                    <a:pt x="2239706" y="2771069"/>
                    <a:pt x="2220563" y="2776538"/>
                  </a:cubicBezTo>
                  <a:lnTo>
                    <a:pt x="2182807" y="2721645"/>
                  </a:lnTo>
                  <a:lnTo>
                    <a:pt x="2188604" y="2741189"/>
                  </a:lnTo>
                  <a:lnTo>
                    <a:pt x="2174400" y="2748379"/>
                  </a:lnTo>
                  <a:lnTo>
                    <a:pt x="2200709" y="2840528"/>
                  </a:lnTo>
                  <a:lnTo>
                    <a:pt x="2195694" y="2842693"/>
                  </a:lnTo>
                  <a:lnTo>
                    <a:pt x="2161568" y="2794104"/>
                  </a:lnTo>
                  <a:cubicBezTo>
                    <a:pt x="2146327" y="2802537"/>
                    <a:pt x="2129873" y="2808150"/>
                    <a:pt x="2112478" y="2811068"/>
                  </a:cubicBezTo>
                  <a:lnTo>
                    <a:pt x="2097287" y="2782574"/>
                  </a:lnTo>
                  <a:lnTo>
                    <a:pt x="2092246" y="2784572"/>
                  </a:lnTo>
                  <a:lnTo>
                    <a:pt x="2096495" y="2823924"/>
                  </a:lnTo>
                  <a:lnTo>
                    <a:pt x="2068930" y="2834452"/>
                  </a:lnTo>
                  <a:cubicBezTo>
                    <a:pt x="2059431" y="2837012"/>
                    <a:pt x="2049929" y="2839424"/>
                    <a:pt x="2039845" y="2839198"/>
                  </a:cubicBezTo>
                  <a:lnTo>
                    <a:pt x="2020838" y="2795155"/>
                  </a:lnTo>
                  <a:lnTo>
                    <a:pt x="2022622" y="2813451"/>
                  </a:lnTo>
                  <a:lnTo>
                    <a:pt x="1983971" y="2823784"/>
                  </a:lnTo>
                  <a:lnTo>
                    <a:pt x="1983944" y="2844337"/>
                  </a:lnTo>
                  <a:lnTo>
                    <a:pt x="1983436" y="2844468"/>
                  </a:lnTo>
                  <a:lnTo>
                    <a:pt x="1986423" y="2901754"/>
                  </a:lnTo>
                  <a:lnTo>
                    <a:pt x="1982543" y="2902587"/>
                  </a:lnTo>
                  <a:lnTo>
                    <a:pt x="1960575" y="2850387"/>
                  </a:lnTo>
                  <a:lnTo>
                    <a:pt x="1955389" y="2851730"/>
                  </a:lnTo>
                  <a:lnTo>
                    <a:pt x="1953556" y="2851819"/>
                  </a:lnTo>
                  <a:lnTo>
                    <a:pt x="1957064" y="2893159"/>
                  </a:lnTo>
                  <a:lnTo>
                    <a:pt x="1941783" y="2852392"/>
                  </a:lnTo>
                  <a:cubicBezTo>
                    <a:pt x="1936612" y="2853859"/>
                    <a:pt x="1931322" y="2853900"/>
                    <a:pt x="1925948" y="2853161"/>
                  </a:cubicBezTo>
                  <a:lnTo>
                    <a:pt x="1921828" y="2839662"/>
                  </a:lnTo>
                  <a:lnTo>
                    <a:pt x="1910568" y="2841649"/>
                  </a:lnTo>
                  <a:lnTo>
                    <a:pt x="1908930" y="2860568"/>
                  </a:lnTo>
                  <a:cubicBezTo>
                    <a:pt x="1889637" y="2865460"/>
                    <a:pt x="1870101" y="2866744"/>
                    <a:pt x="1850560" y="2865411"/>
                  </a:cubicBezTo>
                  <a:lnTo>
                    <a:pt x="1846963" y="2848773"/>
                  </a:lnTo>
                  <a:lnTo>
                    <a:pt x="1846799" y="2850542"/>
                  </a:lnTo>
                  <a:lnTo>
                    <a:pt x="1794620" y="2853571"/>
                  </a:lnTo>
                  <a:lnTo>
                    <a:pt x="1793432" y="2859611"/>
                  </a:lnTo>
                  <a:lnTo>
                    <a:pt x="1783509" y="2859304"/>
                  </a:lnTo>
                  <a:lnTo>
                    <a:pt x="1778684" y="2918996"/>
                  </a:lnTo>
                  <a:lnTo>
                    <a:pt x="1770850" y="2919118"/>
                  </a:lnTo>
                  <a:lnTo>
                    <a:pt x="1766646" y="2895724"/>
                  </a:lnTo>
                  <a:lnTo>
                    <a:pt x="1762477" y="2919247"/>
                  </a:lnTo>
                  <a:lnTo>
                    <a:pt x="1757801" y="2919320"/>
                  </a:lnTo>
                  <a:lnTo>
                    <a:pt x="1747230" y="2859660"/>
                  </a:lnTo>
                  <a:lnTo>
                    <a:pt x="1728164" y="2861451"/>
                  </a:lnTo>
                  <a:cubicBezTo>
                    <a:pt x="1719040" y="2861349"/>
                    <a:pt x="1709955" y="2861109"/>
                    <a:pt x="1701047" y="2858282"/>
                  </a:cubicBezTo>
                  <a:lnTo>
                    <a:pt x="1701011" y="2857972"/>
                  </a:lnTo>
                  <a:cubicBezTo>
                    <a:pt x="1686954" y="2859152"/>
                    <a:pt x="1673212" y="2856771"/>
                    <a:pt x="1659698" y="2853118"/>
                  </a:cubicBezTo>
                  <a:lnTo>
                    <a:pt x="1659653" y="2850674"/>
                  </a:lnTo>
                  <a:lnTo>
                    <a:pt x="1640667" y="2850239"/>
                  </a:lnTo>
                  <a:lnTo>
                    <a:pt x="1622219" y="2845877"/>
                  </a:lnTo>
                  <a:lnTo>
                    <a:pt x="1608138" y="2903150"/>
                  </a:lnTo>
                  <a:lnTo>
                    <a:pt x="1592965" y="2900429"/>
                  </a:lnTo>
                  <a:lnTo>
                    <a:pt x="1592423" y="2834585"/>
                  </a:lnTo>
                  <a:lnTo>
                    <a:pt x="1583368" y="2832449"/>
                  </a:lnTo>
                  <a:lnTo>
                    <a:pt x="1578996" y="2844028"/>
                  </a:lnTo>
                  <a:lnTo>
                    <a:pt x="1563661" y="2840949"/>
                  </a:lnTo>
                  <a:lnTo>
                    <a:pt x="1542689" y="2890787"/>
                  </a:lnTo>
                  <a:lnTo>
                    <a:pt x="1534533" y="2888503"/>
                  </a:lnTo>
                  <a:lnTo>
                    <a:pt x="1537287" y="2835652"/>
                  </a:lnTo>
                  <a:cubicBezTo>
                    <a:pt x="1533154" y="2835943"/>
                    <a:pt x="1529465" y="2834701"/>
                    <a:pt x="1525810" y="2833348"/>
                  </a:cubicBezTo>
                  <a:lnTo>
                    <a:pt x="1526752" y="2820284"/>
                  </a:lnTo>
                  <a:lnTo>
                    <a:pt x="1496247" y="2810065"/>
                  </a:lnTo>
                  <a:lnTo>
                    <a:pt x="1493510" y="2815454"/>
                  </a:lnTo>
                  <a:lnTo>
                    <a:pt x="1469161" y="2807560"/>
                  </a:lnTo>
                  <a:lnTo>
                    <a:pt x="1445594" y="2863162"/>
                  </a:lnTo>
                  <a:lnTo>
                    <a:pt x="1427783" y="2856294"/>
                  </a:lnTo>
                  <a:lnTo>
                    <a:pt x="1440599" y="2773895"/>
                  </a:lnTo>
                  <a:cubicBezTo>
                    <a:pt x="1436377" y="2776837"/>
                    <a:pt x="1431627" y="2777853"/>
                    <a:pt x="1426804" y="2778662"/>
                  </a:cubicBezTo>
                  <a:lnTo>
                    <a:pt x="1423985" y="2773375"/>
                  </a:lnTo>
                  <a:lnTo>
                    <a:pt x="1421347" y="2777382"/>
                  </a:lnTo>
                  <a:lnTo>
                    <a:pt x="1419751" y="2776634"/>
                  </a:lnTo>
                  <a:lnTo>
                    <a:pt x="1410794" y="2791265"/>
                  </a:lnTo>
                  <a:lnTo>
                    <a:pt x="1410821" y="2791518"/>
                  </a:lnTo>
                  <a:lnTo>
                    <a:pt x="1410583" y="2791608"/>
                  </a:lnTo>
                  <a:lnTo>
                    <a:pt x="1409206" y="2793859"/>
                  </a:lnTo>
                  <a:lnTo>
                    <a:pt x="1407079" y="2792947"/>
                  </a:lnTo>
                  <a:lnTo>
                    <a:pt x="1383256" y="2802046"/>
                  </a:lnTo>
                  <a:cubicBezTo>
                    <a:pt x="1373758" y="2804606"/>
                    <a:pt x="1364255" y="2807018"/>
                    <a:pt x="1354171" y="2806792"/>
                  </a:cubicBezTo>
                  <a:lnTo>
                    <a:pt x="1352503" y="2802925"/>
                  </a:lnTo>
                  <a:lnTo>
                    <a:pt x="1339957" y="2820788"/>
                  </a:lnTo>
                  <a:lnTo>
                    <a:pt x="1327034" y="2814336"/>
                  </a:lnTo>
                  <a:lnTo>
                    <a:pt x="1336505" y="2781164"/>
                  </a:lnTo>
                  <a:lnTo>
                    <a:pt x="1298297" y="2791378"/>
                  </a:lnTo>
                  <a:lnTo>
                    <a:pt x="1298270" y="2811931"/>
                  </a:lnTo>
                  <a:lnTo>
                    <a:pt x="1297762" y="2812063"/>
                  </a:lnTo>
                  <a:lnTo>
                    <a:pt x="1300749" y="2869348"/>
                  </a:lnTo>
                  <a:lnTo>
                    <a:pt x="1296869" y="2870181"/>
                  </a:lnTo>
                  <a:lnTo>
                    <a:pt x="1274901" y="2817981"/>
                  </a:lnTo>
                  <a:lnTo>
                    <a:pt x="1269715" y="2819324"/>
                  </a:lnTo>
                  <a:lnTo>
                    <a:pt x="1267882" y="2819413"/>
                  </a:lnTo>
                  <a:lnTo>
                    <a:pt x="1271390" y="2860753"/>
                  </a:lnTo>
                  <a:lnTo>
                    <a:pt x="1256110" y="2819986"/>
                  </a:lnTo>
                  <a:cubicBezTo>
                    <a:pt x="1250938" y="2821453"/>
                    <a:pt x="1245648" y="2821494"/>
                    <a:pt x="1240275" y="2820755"/>
                  </a:cubicBezTo>
                  <a:lnTo>
                    <a:pt x="1236155" y="2807256"/>
                  </a:lnTo>
                  <a:lnTo>
                    <a:pt x="1224895" y="2809243"/>
                  </a:lnTo>
                  <a:lnTo>
                    <a:pt x="1223256" y="2828162"/>
                  </a:lnTo>
                  <a:cubicBezTo>
                    <a:pt x="1203963" y="2833054"/>
                    <a:pt x="1184427" y="2834338"/>
                    <a:pt x="1164887" y="2833005"/>
                  </a:cubicBezTo>
                  <a:lnTo>
                    <a:pt x="1161289" y="2816367"/>
                  </a:lnTo>
                  <a:lnTo>
                    <a:pt x="1161125" y="2818136"/>
                  </a:lnTo>
                  <a:lnTo>
                    <a:pt x="1108947" y="2821165"/>
                  </a:lnTo>
                  <a:lnTo>
                    <a:pt x="1107759" y="2827205"/>
                  </a:lnTo>
                  <a:lnTo>
                    <a:pt x="1097835" y="2826898"/>
                  </a:lnTo>
                  <a:lnTo>
                    <a:pt x="1093011" y="2886590"/>
                  </a:lnTo>
                  <a:lnTo>
                    <a:pt x="1085176" y="2886712"/>
                  </a:lnTo>
                  <a:lnTo>
                    <a:pt x="1080972" y="2863318"/>
                  </a:lnTo>
                  <a:lnTo>
                    <a:pt x="1076803" y="2886841"/>
                  </a:lnTo>
                  <a:lnTo>
                    <a:pt x="1072128" y="2886914"/>
                  </a:lnTo>
                  <a:lnTo>
                    <a:pt x="1061556" y="2827254"/>
                  </a:lnTo>
                  <a:lnTo>
                    <a:pt x="1042490" y="2829045"/>
                  </a:lnTo>
                  <a:cubicBezTo>
                    <a:pt x="1033366" y="2828943"/>
                    <a:pt x="1024281" y="2828703"/>
                    <a:pt x="1015373" y="2825876"/>
                  </a:cubicBezTo>
                  <a:lnTo>
                    <a:pt x="1015337" y="2825566"/>
                  </a:lnTo>
                  <a:cubicBezTo>
                    <a:pt x="1001281" y="2826746"/>
                    <a:pt x="987538" y="2824365"/>
                    <a:pt x="974024" y="2820712"/>
                  </a:cubicBezTo>
                  <a:lnTo>
                    <a:pt x="973979" y="2818268"/>
                  </a:lnTo>
                  <a:lnTo>
                    <a:pt x="954993" y="2817832"/>
                  </a:lnTo>
                  <a:lnTo>
                    <a:pt x="936546" y="2813471"/>
                  </a:lnTo>
                  <a:lnTo>
                    <a:pt x="922465" y="2870744"/>
                  </a:lnTo>
                  <a:lnTo>
                    <a:pt x="907292" y="2868023"/>
                  </a:lnTo>
                  <a:lnTo>
                    <a:pt x="906749" y="2802179"/>
                  </a:lnTo>
                  <a:lnTo>
                    <a:pt x="897694" y="2800043"/>
                  </a:lnTo>
                  <a:lnTo>
                    <a:pt x="893323" y="2811622"/>
                  </a:lnTo>
                  <a:lnTo>
                    <a:pt x="877987" y="2808542"/>
                  </a:lnTo>
                  <a:lnTo>
                    <a:pt x="857015" y="2858381"/>
                  </a:lnTo>
                  <a:lnTo>
                    <a:pt x="848859" y="2856097"/>
                  </a:lnTo>
                  <a:lnTo>
                    <a:pt x="851613" y="2803246"/>
                  </a:lnTo>
                  <a:cubicBezTo>
                    <a:pt x="847480" y="2803537"/>
                    <a:pt x="843792" y="2802295"/>
                    <a:pt x="840137" y="2800942"/>
                  </a:cubicBezTo>
                  <a:lnTo>
                    <a:pt x="841078" y="2787878"/>
                  </a:lnTo>
                  <a:lnTo>
                    <a:pt x="810573" y="2777659"/>
                  </a:lnTo>
                  <a:lnTo>
                    <a:pt x="807836" y="2783048"/>
                  </a:lnTo>
                  <a:lnTo>
                    <a:pt x="783487" y="2775154"/>
                  </a:lnTo>
                  <a:lnTo>
                    <a:pt x="759920" y="2830757"/>
                  </a:lnTo>
                  <a:lnTo>
                    <a:pt x="742109" y="2823888"/>
                  </a:lnTo>
                  <a:lnTo>
                    <a:pt x="760169" y="2707775"/>
                  </a:lnTo>
                  <a:lnTo>
                    <a:pt x="735673" y="2744976"/>
                  </a:lnTo>
                  <a:lnTo>
                    <a:pt x="734078" y="2744228"/>
                  </a:lnTo>
                  <a:lnTo>
                    <a:pt x="723532" y="2761453"/>
                  </a:lnTo>
                  <a:lnTo>
                    <a:pt x="684845" y="2744868"/>
                  </a:lnTo>
                  <a:lnTo>
                    <a:pt x="654283" y="2788382"/>
                  </a:lnTo>
                  <a:lnTo>
                    <a:pt x="641361" y="2781930"/>
                  </a:lnTo>
                  <a:lnTo>
                    <a:pt x="661733" y="2710571"/>
                  </a:lnTo>
                  <a:lnTo>
                    <a:pt x="650654" y="2704074"/>
                  </a:lnTo>
                  <a:lnTo>
                    <a:pt x="643554" y="2713227"/>
                  </a:lnTo>
                  <a:lnTo>
                    <a:pt x="639670" y="2711011"/>
                  </a:lnTo>
                  <a:lnTo>
                    <a:pt x="605967" y="2764259"/>
                  </a:lnTo>
                  <a:lnTo>
                    <a:pt x="588499" y="2755537"/>
                  </a:lnTo>
                  <a:lnTo>
                    <a:pt x="608694" y="2693339"/>
                  </a:lnTo>
                  <a:cubicBezTo>
                    <a:pt x="603763" y="2692017"/>
                    <a:pt x="599819" y="2689122"/>
                    <a:pt x="595968" y="2686080"/>
                  </a:cubicBezTo>
                  <a:lnTo>
                    <a:pt x="622771" y="2616327"/>
                  </a:lnTo>
                  <a:lnTo>
                    <a:pt x="567035" y="2677387"/>
                  </a:lnTo>
                  <a:cubicBezTo>
                    <a:pt x="550547" y="2669310"/>
                    <a:pt x="535761" y="2658584"/>
                    <a:pt x="522496" y="2645775"/>
                  </a:cubicBezTo>
                  <a:lnTo>
                    <a:pt x="525396" y="2639723"/>
                  </a:lnTo>
                  <a:lnTo>
                    <a:pt x="477098" y="2685246"/>
                  </a:lnTo>
                  <a:lnTo>
                    <a:pt x="460295" y="2672351"/>
                  </a:lnTo>
                  <a:lnTo>
                    <a:pt x="460850" y="2671329"/>
                  </a:lnTo>
                  <a:lnTo>
                    <a:pt x="460078" y="2672184"/>
                  </a:lnTo>
                  <a:lnTo>
                    <a:pt x="446660" y="2661887"/>
                  </a:lnTo>
                  <a:lnTo>
                    <a:pt x="480089" y="2596861"/>
                  </a:lnTo>
                  <a:cubicBezTo>
                    <a:pt x="470201" y="2591278"/>
                    <a:pt x="462277" y="2583235"/>
                    <a:pt x="455005" y="2574480"/>
                  </a:cubicBezTo>
                  <a:lnTo>
                    <a:pt x="490035" y="2518138"/>
                  </a:lnTo>
                  <a:lnTo>
                    <a:pt x="429795" y="2562741"/>
                  </a:lnTo>
                  <a:cubicBezTo>
                    <a:pt x="415396" y="2551236"/>
                    <a:pt x="402938" y="2537668"/>
                    <a:pt x="392532" y="2522154"/>
                  </a:cubicBezTo>
                  <a:lnTo>
                    <a:pt x="398774" y="2513700"/>
                  </a:lnTo>
                  <a:lnTo>
                    <a:pt x="329916" y="2557310"/>
                  </a:lnTo>
                  <a:lnTo>
                    <a:pt x="311777" y="2536654"/>
                  </a:lnTo>
                  <a:lnTo>
                    <a:pt x="365716" y="2473436"/>
                  </a:lnTo>
                  <a:cubicBezTo>
                    <a:pt x="354487" y="2462796"/>
                    <a:pt x="345604" y="2450051"/>
                    <a:pt x="338293" y="2436122"/>
                  </a:cubicBezTo>
                  <a:lnTo>
                    <a:pt x="345137" y="2428737"/>
                  </a:lnTo>
                  <a:cubicBezTo>
                    <a:pt x="342691" y="2426832"/>
                    <a:pt x="341315" y="2424287"/>
                    <a:pt x="339999" y="2421696"/>
                  </a:cubicBezTo>
                  <a:lnTo>
                    <a:pt x="358280" y="2402470"/>
                  </a:lnTo>
                  <a:lnTo>
                    <a:pt x="316971" y="2421925"/>
                  </a:lnTo>
                  <a:lnTo>
                    <a:pt x="292247" y="2380281"/>
                  </a:lnTo>
                  <a:lnTo>
                    <a:pt x="214545" y="2411598"/>
                  </a:lnTo>
                  <a:cubicBezTo>
                    <a:pt x="208312" y="2402706"/>
                    <a:pt x="202521" y="2393507"/>
                    <a:pt x="197693" y="2383700"/>
                  </a:cubicBezTo>
                  <a:lnTo>
                    <a:pt x="272308" y="2324939"/>
                  </a:lnTo>
                  <a:cubicBezTo>
                    <a:pt x="262523" y="2310089"/>
                    <a:pt x="255084" y="2293892"/>
                    <a:pt x="250158" y="2276461"/>
                  </a:cubicBezTo>
                  <a:lnTo>
                    <a:pt x="253567" y="2273977"/>
                  </a:lnTo>
                  <a:lnTo>
                    <a:pt x="245746" y="2257111"/>
                  </a:lnTo>
                  <a:lnTo>
                    <a:pt x="233053" y="2260208"/>
                  </a:lnTo>
                  <a:lnTo>
                    <a:pt x="223974" y="2234052"/>
                  </a:lnTo>
                  <a:lnTo>
                    <a:pt x="131387" y="2253675"/>
                  </a:lnTo>
                  <a:lnTo>
                    <a:pt x="116783" y="2220632"/>
                  </a:lnTo>
                  <a:lnTo>
                    <a:pt x="158114" y="2199084"/>
                  </a:lnTo>
                  <a:lnTo>
                    <a:pt x="135613" y="2204600"/>
                  </a:lnTo>
                  <a:lnTo>
                    <a:pt x="203525" y="2161621"/>
                  </a:lnTo>
                  <a:cubicBezTo>
                    <a:pt x="199471" y="2155452"/>
                    <a:pt x="197841" y="2148349"/>
                    <a:pt x="196653" y="2141086"/>
                  </a:cubicBezTo>
                  <a:lnTo>
                    <a:pt x="202452" y="2137885"/>
                  </a:lnTo>
                  <a:lnTo>
                    <a:pt x="200236" y="2128340"/>
                  </a:lnTo>
                  <a:lnTo>
                    <a:pt x="197586" y="2128634"/>
                  </a:lnTo>
                  <a:lnTo>
                    <a:pt x="187186" y="2100735"/>
                  </a:lnTo>
                  <a:lnTo>
                    <a:pt x="184499" y="2083859"/>
                  </a:lnTo>
                  <a:lnTo>
                    <a:pt x="77106" y="2088012"/>
                  </a:lnTo>
                  <a:lnTo>
                    <a:pt x="69326" y="2051225"/>
                  </a:lnTo>
                  <a:lnTo>
                    <a:pt x="200722" y="2010179"/>
                  </a:lnTo>
                  <a:lnTo>
                    <a:pt x="163738" y="2010056"/>
                  </a:lnTo>
                  <a:lnTo>
                    <a:pt x="159316" y="1992453"/>
                  </a:lnTo>
                  <a:lnTo>
                    <a:pt x="107761" y="1993010"/>
                  </a:lnTo>
                  <a:lnTo>
                    <a:pt x="156129" y="1974865"/>
                  </a:lnTo>
                  <a:lnTo>
                    <a:pt x="154961" y="1950946"/>
                  </a:lnTo>
                  <a:lnTo>
                    <a:pt x="173093" y="1945233"/>
                  </a:lnTo>
                  <a:lnTo>
                    <a:pt x="172893" y="1939805"/>
                  </a:lnTo>
                  <a:lnTo>
                    <a:pt x="161387" y="1938784"/>
                  </a:lnTo>
                  <a:lnTo>
                    <a:pt x="160744" y="1930863"/>
                  </a:lnTo>
                  <a:lnTo>
                    <a:pt x="57379" y="1917268"/>
                  </a:lnTo>
                  <a:cubicBezTo>
                    <a:pt x="59042" y="1904899"/>
                    <a:pt x="58563" y="1891978"/>
                    <a:pt x="54829" y="1879221"/>
                  </a:cubicBezTo>
                  <a:lnTo>
                    <a:pt x="163944" y="1864869"/>
                  </a:lnTo>
                  <a:cubicBezTo>
                    <a:pt x="163725" y="1857479"/>
                    <a:pt x="164475" y="1850151"/>
                    <a:pt x="166706" y="1842903"/>
                  </a:cubicBezTo>
                  <a:lnTo>
                    <a:pt x="232313" y="1833211"/>
                  </a:lnTo>
                  <a:lnTo>
                    <a:pt x="148362" y="1815911"/>
                  </a:lnTo>
                  <a:lnTo>
                    <a:pt x="149294" y="1782384"/>
                  </a:lnTo>
                  <a:lnTo>
                    <a:pt x="115716" y="1774567"/>
                  </a:lnTo>
                  <a:lnTo>
                    <a:pt x="149349" y="1769926"/>
                  </a:lnTo>
                  <a:lnTo>
                    <a:pt x="56538" y="1740934"/>
                  </a:lnTo>
                  <a:lnTo>
                    <a:pt x="59891" y="1707474"/>
                  </a:lnTo>
                  <a:lnTo>
                    <a:pt x="165871" y="1711573"/>
                  </a:lnTo>
                  <a:cubicBezTo>
                    <a:pt x="164884" y="1702930"/>
                    <a:pt x="166589" y="1694683"/>
                    <a:pt x="168744" y="1686519"/>
                  </a:cubicBezTo>
                  <a:lnTo>
                    <a:pt x="188629" y="1686133"/>
                  </a:lnTo>
                  <a:cubicBezTo>
                    <a:pt x="188444" y="1676744"/>
                    <a:pt x="190980" y="1667966"/>
                    <a:pt x="194048" y="1659342"/>
                  </a:cubicBezTo>
                  <a:lnTo>
                    <a:pt x="266709" y="1663565"/>
                  </a:lnTo>
                  <a:lnTo>
                    <a:pt x="169979" y="1622395"/>
                  </a:lnTo>
                  <a:lnTo>
                    <a:pt x="173839" y="1605268"/>
                  </a:lnTo>
                  <a:lnTo>
                    <a:pt x="92905" y="1563071"/>
                  </a:lnTo>
                  <a:lnTo>
                    <a:pt x="101207" y="1536083"/>
                  </a:lnTo>
                  <a:lnTo>
                    <a:pt x="203881" y="1557842"/>
                  </a:lnTo>
                  <a:lnTo>
                    <a:pt x="199939" y="1555764"/>
                  </a:lnTo>
                  <a:cubicBezTo>
                    <a:pt x="203165" y="1536021"/>
                    <a:pt x="209501" y="1517276"/>
                    <a:pt x="218333" y="1499500"/>
                  </a:cubicBezTo>
                  <a:lnTo>
                    <a:pt x="247243" y="1504740"/>
                  </a:lnTo>
                  <a:cubicBezTo>
                    <a:pt x="248495" y="1497164"/>
                    <a:pt x="251909" y="1490592"/>
                    <a:pt x="255641" y="1484182"/>
                  </a:cubicBezTo>
                  <a:lnTo>
                    <a:pt x="306078" y="1497807"/>
                  </a:lnTo>
                  <a:lnTo>
                    <a:pt x="232178" y="1439610"/>
                  </a:lnTo>
                  <a:lnTo>
                    <a:pt x="228312" y="1436961"/>
                  </a:lnTo>
                  <a:lnTo>
                    <a:pt x="228443" y="1436666"/>
                  </a:lnTo>
                  <a:lnTo>
                    <a:pt x="163827" y="1385780"/>
                  </a:lnTo>
                  <a:lnTo>
                    <a:pt x="173370" y="1367959"/>
                  </a:lnTo>
                  <a:lnTo>
                    <a:pt x="246165" y="1397299"/>
                  </a:lnTo>
                  <a:cubicBezTo>
                    <a:pt x="247163" y="1391801"/>
                    <a:pt x="249854" y="1387230"/>
                    <a:pt x="252715" y="1382748"/>
                  </a:cubicBezTo>
                  <a:lnTo>
                    <a:pt x="286461" y="1392979"/>
                  </a:lnTo>
                  <a:lnTo>
                    <a:pt x="236476" y="1350630"/>
                  </a:lnTo>
                  <a:lnTo>
                    <a:pt x="280083" y="1366014"/>
                  </a:lnTo>
                  <a:cubicBezTo>
                    <a:pt x="285247" y="1351306"/>
                    <a:pt x="293363" y="1338140"/>
                    <a:pt x="303017" y="1325940"/>
                  </a:cubicBezTo>
                  <a:lnTo>
                    <a:pt x="338596" y="1340055"/>
                  </a:lnTo>
                  <a:cubicBezTo>
                    <a:pt x="340838" y="1333944"/>
                    <a:pt x="344771" y="1329104"/>
                    <a:pt x="348915" y="1324436"/>
                  </a:cubicBezTo>
                  <a:lnTo>
                    <a:pt x="381116" y="1340766"/>
                  </a:lnTo>
                  <a:lnTo>
                    <a:pt x="273241" y="1214335"/>
                  </a:lnTo>
                  <a:lnTo>
                    <a:pt x="279349" y="1206815"/>
                  </a:lnTo>
                  <a:lnTo>
                    <a:pt x="337647" y="1243738"/>
                  </a:lnTo>
                  <a:cubicBezTo>
                    <a:pt x="341850" y="1234021"/>
                    <a:pt x="348502" y="1226107"/>
                    <a:pt x="355787" y="1218702"/>
                  </a:cubicBezTo>
                  <a:lnTo>
                    <a:pt x="403140" y="1244146"/>
                  </a:lnTo>
                  <a:lnTo>
                    <a:pt x="380272" y="1216546"/>
                  </a:lnTo>
                  <a:lnTo>
                    <a:pt x="383583" y="1212808"/>
                  </a:lnTo>
                  <a:lnTo>
                    <a:pt x="344640" y="1161431"/>
                  </a:lnTo>
                  <a:lnTo>
                    <a:pt x="398173" y="1196322"/>
                  </a:lnTo>
                  <a:cubicBezTo>
                    <a:pt x="403448" y="1186775"/>
                    <a:pt x="411042" y="1179261"/>
                    <a:pt x="419341" y="1172405"/>
                  </a:cubicBezTo>
                  <a:lnTo>
                    <a:pt x="447634" y="1190757"/>
                  </a:lnTo>
                  <a:cubicBezTo>
                    <a:pt x="448681" y="1187125"/>
                    <a:pt x="447923" y="1183753"/>
                    <a:pt x="446940" y="1180393"/>
                  </a:cubicBezTo>
                  <a:lnTo>
                    <a:pt x="482201" y="1175755"/>
                  </a:lnTo>
                  <a:lnTo>
                    <a:pt x="444499" y="1118028"/>
                  </a:lnTo>
                  <a:lnTo>
                    <a:pt x="452972" y="1110316"/>
                  </a:lnTo>
                  <a:lnTo>
                    <a:pt x="428338" y="1064948"/>
                  </a:lnTo>
                  <a:lnTo>
                    <a:pt x="464928" y="1099436"/>
                  </a:lnTo>
                  <a:cubicBezTo>
                    <a:pt x="471083" y="1090636"/>
                    <a:pt x="479311" y="1084116"/>
                    <a:pt x="488146" y="1078306"/>
                  </a:cubicBezTo>
                  <a:lnTo>
                    <a:pt x="536719" y="1118428"/>
                  </a:lnTo>
                  <a:lnTo>
                    <a:pt x="515884" y="1079967"/>
                  </a:lnTo>
                  <a:lnTo>
                    <a:pt x="518186" y="1078247"/>
                  </a:lnTo>
                  <a:lnTo>
                    <a:pt x="518134" y="1078138"/>
                  </a:lnTo>
                  <a:lnTo>
                    <a:pt x="507827" y="1075738"/>
                  </a:lnTo>
                  <a:lnTo>
                    <a:pt x="516420" y="1074553"/>
                  </a:lnTo>
                  <a:lnTo>
                    <a:pt x="510084" y="1061296"/>
                  </a:lnTo>
                  <a:lnTo>
                    <a:pt x="448649" y="1042105"/>
                  </a:lnTo>
                  <a:lnTo>
                    <a:pt x="452001" y="1008645"/>
                  </a:lnTo>
                  <a:lnTo>
                    <a:pt x="485538" y="1009942"/>
                  </a:lnTo>
                  <a:lnTo>
                    <a:pt x="484866" y="1008538"/>
                  </a:lnTo>
                  <a:lnTo>
                    <a:pt x="488129" y="1006295"/>
                  </a:lnTo>
                  <a:lnTo>
                    <a:pt x="491871" y="1010187"/>
                  </a:lnTo>
                  <a:lnTo>
                    <a:pt x="557982" y="1012745"/>
                  </a:lnTo>
                  <a:cubicBezTo>
                    <a:pt x="556995" y="1004102"/>
                    <a:pt x="558700" y="995854"/>
                    <a:pt x="560855" y="987690"/>
                  </a:cubicBezTo>
                  <a:lnTo>
                    <a:pt x="580739" y="987305"/>
                  </a:lnTo>
                  <a:cubicBezTo>
                    <a:pt x="580555" y="977916"/>
                    <a:pt x="583091" y="969137"/>
                    <a:pt x="586159" y="960513"/>
                  </a:cubicBezTo>
                  <a:lnTo>
                    <a:pt x="658820" y="964736"/>
                  </a:lnTo>
                  <a:lnTo>
                    <a:pt x="562090" y="923566"/>
                  </a:lnTo>
                  <a:lnTo>
                    <a:pt x="565950" y="906440"/>
                  </a:lnTo>
                  <a:lnTo>
                    <a:pt x="485016" y="864243"/>
                  </a:lnTo>
                  <a:lnTo>
                    <a:pt x="493318" y="837254"/>
                  </a:lnTo>
                  <a:lnTo>
                    <a:pt x="595992" y="859014"/>
                  </a:lnTo>
                  <a:lnTo>
                    <a:pt x="592049" y="856935"/>
                  </a:lnTo>
                  <a:cubicBezTo>
                    <a:pt x="595276" y="837192"/>
                    <a:pt x="601612" y="818448"/>
                    <a:pt x="610444" y="800672"/>
                  </a:cubicBezTo>
                  <a:lnTo>
                    <a:pt x="639354" y="805911"/>
                  </a:lnTo>
                  <a:cubicBezTo>
                    <a:pt x="640605" y="798336"/>
                    <a:pt x="644020" y="791764"/>
                    <a:pt x="647752" y="785354"/>
                  </a:cubicBezTo>
                  <a:lnTo>
                    <a:pt x="698188" y="798979"/>
                  </a:lnTo>
                  <a:lnTo>
                    <a:pt x="624289" y="740781"/>
                  </a:lnTo>
                  <a:lnTo>
                    <a:pt x="620423" y="738133"/>
                  </a:lnTo>
                  <a:lnTo>
                    <a:pt x="620553" y="737838"/>
                  </a:lnTo>
                  <a:lnTo>
                    <a:pt x="555937" y="686951"/>
                  </a:lnTo>
                  <a:lnTo>
                    <a:pt x="565481" y="669130"/>
                  </a:lnTo>
                  <a:lnTo>
                    <a:pt x="638275" y="698470"/>
                  </a:lnTo>
                  <a:cubicBezTo>
                    <a:pt x="639274" y="692972"/>
                    <a:pt x="641964" y="688402"/>
                    <a:pt x="644826" y="683920"/>
                  </a:cubicBezTo>
                  <a:lnTo>
                    <a:pt x="678572" y="694150"/>
                  </a:lnTo>
                  <a:lnTo>
                    <a:pt x="628587" y="651802"/>
                  </a:lnTo>
                  <a:lnTo>
                    <a:pt x="672194" y="667186"/>
                  </a:lnTo>
                  <a:cubicBezTo>
                    <a:pt x="677358" y="652477"/>
                    <a:pt x="685473" y="639311"/>
                    <a:pt x="695128" y="627112"/>
                  </a:cubicBezTo>
                  <a:lnTo>
                    <a:pt x="730706" y="641227"/>
                  </a:lnTo>
                  <a:cubicBezTo>
                    <a:pt x="732949" y="635116"/>
                    <a:pt x="736882" y="630276"/>
                    <a:pt x="741026" y="625607"/>
                  </a:cubicBezTo>
                  <a:lnTo>
                    <a:pt x="773227" y="641938"/>
                  </a:lnTo>
                  <a:lnTo>
                    <a:pt x="665352" y="515507"/>
                  </a:lnTo>
                  <a:lnTo>
                    <a:pt x="671460" y="507987"/>
                  </a:lnTo>
                  <a:lnTo>
                    <a:pt x="729757" y="544910"/>
                  </a:lnTo>
                  <a:cubicBezTo>
                    <a:pt x="733961" y="535193"/>
                    <a:pt x="740613" y="527278"/>
                    <a:pt x="747898" y="519873"/>
                  </a:cubicBezTo>
                  <a:lnTo>
                    <a:pt x="795251" y="545318"/>
                  </a:lnTo>
                  <a:lnTo>
                    <a:pt x="772383" y="517718"/>
                  </a:lnTo>
                  <a:lnTo>
                    <a:pt x="775694" y="513979"/>
                  </a:lnTo>
                  <a:lnTo>
                    <a:pt x="736750" y="462603"/>
                  </a:lnTo>
                  <a:lnTo>
                    <a:pt x="790283" y="497493"/>
                  </a:lnTo>
                  <a:cubicBezTo>
                    <a:pt x="795559" y="487946"/>
                    <a:pt x="803153" y="480433"/>
                    <a:pt x="811452" y="473576"/>
                  </a:cubicBezTo>
                  <a:lnTo>
                    <a:pt x="850497" y="498903"/>
                  </a:lnTo>
                  <a:cubicBezTo>
                    <a:pt x="853413" y="494032"/>
                    <a:pt x="857616" y="490622"/>
                    <a:pt x="861972" y="487390"/>
                  </a:cubicBezTo>
                  <a:lnTo>
                    <a:pt x="901966" y="519268"/>
                  </a:lnTo>
                  <a:lnTo>
                    <a:pt x="836609" y="419199"/>
                  </a:lnTo>
                  <a:lnTo>
                    <a:pt x="845083" y="411488"/>
                  </a:lnTo>
                  <a:lnTo>
                    <a:pt x="820449" y="366119"/>
                  </a:lnTo>
                  <a:lnTo>
                    <a:pt x="857039" y="400607"/>
                  </a:lnTo>
                  <a:cubicBezTo>
                    <a:pt x="863194" y="391808"/>
                    <a:pt x="871421" y="385288"/>
                    <a:pt x="880257" y="379477"/>
                  </a:cubicBezTo>
                  <a:lnTo>
                    <a:pt x="928830" y="419600"/>
                  </a:lnTo>
                  <a:lnTo>
                    <a:pt x="907994" y="381139"/>
                  </a:lnTo>
                  <a:lnTo>
                    <a:pt x="910297" y="379418"/>
                  </a:lnTo>
                  <a:lnTo>
                    <a:pt x="876977" y="309709"/>
                  </a:lnTo>
                  <a:lnTo>
                    <a:pt x="880240" y="307467"/>
                  </a:lnTo>
                  <a:lnTo>
                    <a:pt x="933052" y="362404"/>
                  </a:lnTo>
                  <a:cubicBezTo>
                    <a:pt x="939081" y="355127"/>
                    <a:pt x="946848" y="350223"/>
                    <a:pt x="955071" y="345940"/>
                  </a:cubicBezTo>
                  <a:lnTo>
                    <a:pt x="993872" y="383740"/>
                  </a:lnTo>
                  <a:cubicBezTo>
                    <a:pt x="997211" y="379992"/>
                    <a:pt x="1001452" y="377842"/>
                    <a:pt x="1005797" y="375867"/>
                  </a:cubicBezTo>
                  <a:lnTo>
                    <a:pt x="1029093" y="403682"/>
                  </a:lnTo>
                  <a:lnTo>
                    <a:pt x="986311" y="297976"/>
                  </a:lnTo>
                  <a:lnTo>
                    <a:pt x="1022420" y="276687"/>
                  </a:lnTo>
                  <a:lnTo>
                    <a:pt x="1021517" y="273525"/>
                  </a:lnTo>
                  <a:lnTo>
                    <a:pt x="1023350" y="276137"/>
                  </a:lnTo>
                  <a:cubicBezTo>
                    <a:pt x="1027229" y="272152"/>
                    <a:pt x="1032026" y="270026"/>
                    <a:pt x="1036951" y="268118"/>
                  </a:cubicBezTo>
                  <a:lnTo>
                    <a:pt x="1063821" y="301051"/>
                  </a:lnTo>
                  <a:lnTo>
                    <a:pt x="1039742" y="210110"/>
                  </a:lnTo>
                  <a:cubicBezTo>
                    <a:pt x="1043718" y="208051"/>
                    <a:pt x="1047749" y="206093"/>
                    <a:pt x="1052016" y="204617"/>
                  </a:cubicBezTo>
                  <a:lnTo>
                    <a:pt x="1088879" y="264222"/>
                  </a:lnTo>
                  <a:cubicBezTo>
                    <a:pt x="1098246" y="256866"/>
                    <a:pt x="1109114" y="252443"/>
                    <a:pt x="1120536" y="249180"/>
                  </a:cubicBezTo>
                  <a:lnTo>
                    <a:pt x="1155454" y="299944"/>
                  </a:lnTo>
                  <a:cubicBezTo>
                    <a:pt x="1158977" y="297254"/>
                    <a:pt x="1163001" y="296213"/>
                    <a:pt x="1167080" y="295333"/>
                  </a:cubicBezTo>
                  <a:lnTo>
                    <a:pt x="1176611" y="312772"/>
                  </a:lnTo>
                  <a:lnTo>
                    <a:pt x="1156555" y="209317"/>
                  </a:lnTo>
                  <a:lnTo>
                    <a:pt x="1210194" y="190781"/>
                  </a:lnTo>
                  <a:lnTo>
                    <a:pt x="1206343" y="145382"/>
                  </a:lnTo>
                  <a:close/>
                  <a:moveTo>
                    <a:pt x="1563501" y="0"/>
                  </a:moveTo>
                  <a:lnTo>
                    <a:pt x="1563545" y="5307"/>
                  </a:lnTo>
                  <a:lnTo>
                    <a:pt x="1562191" y="5327"/>
                  </a:lnTo>
                  <a:close/>
                  <a:moveTo>
                    <a:pt x="1380732" y="13634"/>
                  </a:moveTo>
                  <a:lnTo>
                    <a:pt x="1381029" y="15285"/>
                  </a:lnTo>
                  <a:lnTo>
                    <a:pt x="1380595" y="15334"/>
                  </a:lnTo>
                  <a:close/>
                </a:path>
              </a:pathLst>
            </a:custGeom>
            <a:solidFill>
              <a:srgbClr val="CCCC00">
                <a:alpha val="52000"/>
              </a:srgbClr>
            </a:soli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三十二角星 75"/>
            <p:cNvSpPr/>
            <p:nvPr/>
          </p:nvSpPr>
          <p:spPr>
            <a:xfrm rot="895006">
              <a:off x="4846146" y="1667466"/>
              <a:ext cx="2713083" cy="2596658"/>
            </a:xfrm>
            <a:custGeom>
              <a:avLst/>
              <a:gdLst/>
              <a:ahLst/>
              <a:cxnLst/>
              <a:rect l="l" t="t" r="r" b="b"/>
              <a:pathLst>
                <a:path w="3050213" h="2919320">
                  <a:moveTo>
                    <a:pt x="1335165" y="2762749"/>
                  </a:moveTo>
                  <a:lnTo>
                    <a:pt x="1336844" y="2779976"/>
                  </a:lnTo>
                  <a:lnTo>
                    <a:pt x="1339135" y="2771951"/>
                  </a:lnTo>
                  <a:close/>
                  <a:moveTo>
                    <a:pt x="252198" y="2606480"/>
                  </a:moveTo>
                  <a:lnTo>
                    <a:pt x="252228" y="2606514"/>
                  </a:lnTo>
                  <a:lnTo>
                    <a:pt x="252103" y="2606593"/>
                  </a:lnTo>
                  <a:close/>
                  <a:moveTo>
                    <a:pt x="125538" y="2440525"/>
                  </a:moveTo>
                  <a:lnTo>
                    <a:pt x="128760" y="2446174"/>
                  </a:lnTo>
                  <a:lnTo>
                    <a:pt x="107470" y="2454754"/>
                  </a:lnTo>
                  <a:close/>
                  <a:moveTo>
                    <a:pt x="0" y="1514633"/>
                  </a:moveTo>
                  <a:lnTo>
                    <a:pt x="12001" y="1517176"/>
                  </a:lnTo>
                  <a:lnTo>
                    <a:pt x="11020" y="1520378"/>
                  </a:lnTo>
                  <a:close/>
                  <a:moveTo>
                    <a:pt x="392111" y="815805"/>
                  </a:moveTo>
                  <a:lnTo>
                    <a:pt x="404112" y="818348"/>
                  </a:lnTo>
                  <a:lnTo>
                    <a:pt x="403131" y="821550"/>
                  </a:lnTo>
                  <a:close/>
                  <a:moveTo>
                    <a:pt x="2029470" y="108065"/>
                  </a:moveTo>
                  <a:lnTo>
                    <a:pt x="2029513" y="113373"/>
                  </a:lnTo>
                  <a:lnTo>
                    <a:pt x="2028160" y="113393"/>
                  </a:lnTo>
                  <a:close/>
                  <a:moveTo>
                    <a:pt x="1846700" y="121699"/>
                  </a:moveTo>
                  <a:lnTo>
                    <a:pt x="1846997" y="123350"/>
                  </a:lnTo>
                  <a:lnTo>
                    <a:pt x="1846563" y="123399"/>
                  </a:lnTo>
                  <a:close/>
                  <a:moveTo>
                    <a:pt x="1225962" y="139111"/>
                  </a:moveTo>
                  <a:lnTo>
                    <a:pt x="1248848" y="200174"/>
                  </a:lnTo>
                  <a:lnTo>
                    <a:pt x="1272166" y="191266"/>
                  </a:lnTo>
                  <a:cubicBezTo>
                    <a:pt x="1281666" y="188705"/>
                    <a:pt x="1291171" y="186295"/>
                    <a:pt x="1301252" y="186519"/>
                  </a:cubicBezTo>
                  <a:lnTo>
                    <a:pt x="1329017" y="250853"/>
                  </a:lnTo>
                  <a:cubicBezTo>
                    <a:pt x="1332480" y="249133"/>
                    <a:pt x="1336071" y="248987"/>
                    <a:pt x="1339683" y="248971"/>
                  </a:cubicBezTo>
                  <a:lnTo>
                    <a:pt x="1340429" y="251330"/>
                  </a:lnTo>
                  <a:lnTo>
                    <a:pt x="1340545" y="156882"/>
                  </a:lnTo>
                  <a:lnTo>
                    <a:pt x="1369100" y="149491"/>
                  </a:lnTo>
                  <a:lnTo>
                    <a:pt x="1369753" y="149459"/>
                  </a:lnTo>
                  <a:lnTo>
                    <a:pt x="1373138" y="107577"/>
                  </a:lnTo>
                  <a:lnTo>
                    <a:pt x="1397129" y="104851"/>
                  </a:lnTo>
                  <a:lnTo>
                    <a:pt x="1414002" y="198706"/>
                  </a:lnTo>
                  <a:lnTo>
                    <a:pt x="1425058" y="234922"/>
                  </a:lnTo>
                  <a:lnTo>
                    <a:pt x="1426132" y="234860"/>
                  </a:lnTo>
                  <a:lnTo>
                    <a:pt x="1432170" y="165150"/>
                  </a:lnTo>
                  <a:cubicBezTo>
                    <a:pt x="1451462" y="160257"/>
                    <a:pt x="1470997" y="158971"/>
                    <a:pt x="1490538" y="160309"/>
                  </a:cubicBezTo>
                  <a:lnTo>
                    <a:pt x="1506240" y="232904"/>
                  </a:lnTo>
                  <a:lnTo>
                    <a:pt x="1539782" y="96476"/>
                  </a:lnTo>
                  <a:lnTo>
                    <a:pt x="1564293" y="96096"/>
                  </a:lnTo>
                  <a:lnTo>
                    <a:pt x="1564677" y="142650"/>
                  </a:lnTo>
                  <a:cubicBezTo>
                    <a:pt x="1573126" y="140857"/>
                    <a:pt x="1581404" y="141901"/>
                    <a:pt x="1589634" y="143423"/>
                  </a:cubicBezTo>
                  <a:lnTo>
                    <a:pt x="1599318" y="236760"/>
                  </a:lnTo>
                  <a:lnTo>
                    <a:pt x="1602781" y="236839"/>
                  </a:lnTo>
                  <a:lnTo>
                    <a:pt x="1623263" y="165770"/>
                  </a:lnTo>
                  <a:lnTo>
                    <a:pt x="1680494" y="172494"/>
                  </a:lnTo>
                  <a:lnTo>
                    <a:pt x="1706542" y="111040"/>
                  </a:lnTo>
                  <a:lnTo>
                    <a:pt x="1727892" y="114868"/>
                  </a:lnTo>
                  <a:lnTo>
                    <a:pt x="1719760" y="167143"/>
                  </a:lnTo>
                  <a:lnTo>
                    <a:pt x="1721032" y="164032"/>
                  </a:lnTo>
                  <a:cubicBezTo>
                    <a:pt x="1740829" y="165378"/>
                    <a:pt x="1759828" y="170217"/>
                    <a:pt x="1778104" y="177500"/>
                  </a:cubicBezTo>
                  <a:lnTo>
                    <a:pt x="1769131" y="277720"/>
                  </a:lnTo>
                  <a:lnTo>
                    <a:pt x="1772220" y="278721"/>
                  </a:lnTo>
                  <a:lnTo>
                    <a:pt x="1810579" y="204174"/>
                  </a:lnTo>
                  <a:lnTo>
                    <a:pt x="1835884" y="212649"/>
                  </a:lnTo>
                  <a:lnTo>
                    <a:pt x="1874470" y="151684"/>
                  </a:lnTo>
                  <a:lnTo>
                    <a:pt x="1888560" y="157116"/>
                  </a:lnTo>
                  <a:lnTo>
                    <a:pt x="1865715" y="227477"/>
                  </a:lnTo>
                  <a:lnTo>
                    <a:pt x="1873228" y="269269"/>
                  </a:lnTo>
                  <a:lnTo>
                    <a:pt x="1903142" y="223842"/>
                  </a:lnTo>
                  <a:cubicBezTo>
                    <a:pt x="1922187" y="229334"/>
                    <a:pt x="1939910" y="237867"/>
                    <a:pt x="1956399" y="248818"/>
                  </a:cubicBezTo>
                  <a:lnTo>
                    <a:pt x="1950581" y="268865"/>
                  </a:lnTo>
                  <a:cubicBezTo>
                    <a:pt x="1952578" y="268131"/>
                    <a:pt x="1954542" y="268239"/>
                    <a:pt x="1956507" y="268374"/>
                  </a:cubicBezTo>
                  <a:lnTo>
                    <a:pt x="1964799" y="306713"/>
                  </a:lnTo>
                  <a:lnTo>
                    <a:pt x="1986951" y="278788"/>
                  </a:lnTo>
                  <a:lnTo>
                    <a:pt x="1987427" y="279067"/>
                  </a:lnTo>
                  <a:lnTo>
                    <a:pt x="2005750" y="204541"/>
                  </a:lnTo>
                  <a:lnTo>
                    <a:pt x="2030261" y="204162"/>
                  </a:lnTo>
                  <a:lnTo>
                    <a:pt x="2030531" y="236850"/>
                  </a:lnTo>
                  <a:lnTo>
                    <a:pt x="2041617" y="224597"/>
                  </a:lnTo>
                  <a:lnTo>
                    <a:pt x="2046065" y="226819"/>
                  </a:lnTo>
                  <a:lnTo>
                    <a:pt x="2033731" y="250811"/>
                  </a:lnTo>
                  <a:cubicBezTo>
                    <a:pt x="2041058" y="249177"/>
                    <a:pt x="2048349" y="250147"/>
                    <a:pt x="2055602" y="251488"/>
                  </a:cubicBezTo>
                  <a:lnTo>
                    <a:pt x="2063319" y="325858"/>
                  </a:lnTo>
                  <a:lnTo>
                    <a:pt x="2070435" y="318641"/>
                  </a:lnTo>
                  <a:lnTo>
                    <a:pt x="2075270" y="322282"/>
                  </a:lnTo>
                  <a:lnTo>
                    <a:pt x="2089232" y="273836"/>
                  </a:lnTo>
                  <a:lnTo>
                    <a:pt x="2146462" y="280560"/>
                  </a:lnTo>
                  <a:lnTo>
                    <a:pt x="2172511" y="219105"/>
                  </a:lnTo>
                  <a:lnTo>
                    <a:pt x="2193860" y="222933"/>
                  </a:lnTo>
                  <a:lnTo>
                    <a:pt x="2185728" y="275208"/>
                  </a:lnTo>
                  <a:lnTo>
                    <a:pt x="2187000" y="272097"/>
                  </a:lnTo>
                  <a:cubicBezTo>
                    <a:pt x="2206797" y="273443"/>
                    <a:pt x="2225797" y="278282"/>
                    <a:pt x="2244072" y="285566"/>
                  </a:cubicBezTo>
                  <a:lnTo>
                    <a:pt x="2235100" y="385786"/>
                  </a:lnTo>
                  <a:lnTo>
                    <a:pt x="2238189" y="386786"/>
                  </a:lnTo>
                  <a:lnTo>
                    <a:pt x="2276547" y="312239"/>
                  </a:lnTo>
                  <a:lnTo>
                    <a:pt x="2301852" y="320715"/>
                  </a:lnTo>
                  <a:lnTo>
                    <a:pt x="2340439" y="259749"/>
                  </a:lnTo>
                  <a:lnTo>
                    <a:pt x="2354528" y="265181"/>
                  </a:lnTo>
                  <a:lnTo>
                    <a:pt x="2330856" y="338089"/>
                  </a:lnTo>
                  <a:lnTo>
                    <a:pt x="2318295" y="409076"/>
                  </a:lnTo>
                  <a:lnTo>
                    <a:pt x="2369111" y="331907"/>
                  </a:lnTo>
                  <a:cubicBezTo>
                    <a:pt x="2388156" y="337399"/>
                    <a:pt x="2405878" y="345932"/>
                    <a:pt x="2422367" y="356883"/>
                  </a:cubicBezTo>
                  <a:lnTo>
                    <a:pt x="2393373" y="456800"/>
                  </a:lnTo>
                  <a:lnTo>
                    <a:pt x="2394632" y="457517"/>
                  </a:lnTo>
                  <a:lnTo>
                    <a:pt x="2412743" y="437499"/>
                  </a:lnTo>
                  <a:lnTo>
                    <a:pt x="2452920" y="386853"/>
                  </a:lnTo>
                  <a:lnTo>
                    <a:pt x="2456604" y="389015"/>
                  </a:lnTo>
                  <a:lnTo>
                    <a:pt x="2507585" y="332662"/>
                  </a:lnTo>
                  <a:lnTo>
                    <a:pt x="2512034" y="334884"/>
                  </a:lnTo>
                  <a:lnTo>
                    <a:pt x="2477813" y="401449"/>
                  </a:lnTo>
                  <a:cubicBezTo>
                    <a:pt x="2487538" y="404530"/>
                    <a:pt x="2495774" y="410221"/>
                    <a:pt x="2503608" y="416573"/>
                  </a:cubicBezTo>
                  <a:lnTo>
                    <a:pt x="2475931" y="488040"/>
                  </a:lnTo>
                  <a:lnTo>
                    <a:pt x="2536403" y="426706"/>
                  </a:lnTo>
                  <a:cubicBezTo>
                    <a:pt x="2553861" y="436111"/>
                    <a:pt x="2569633" y="447990"/>
                    <a:pt x="2583582" y="462235"/>
                  </a:cubicBezTo>
                  <a:lnTo>
                    <a:pt x="2576238" y="476466"/>
                  </a:lnTo>
                  <a:lnTo>
                    <a:pt x="2578658" y="474185"/>
                  </a:lnTo>
                  <a:lnTo>
                    <a:pt x="2553539" y="520447"/>
                  </a:lnTo>
                  <a:lnTo>
                    <a:pt x="2543325" y="540239"/>
                  </a:lnTo>
                  <a:lnTo>
                    <a:pt x="2644148" y="463176"/>
                  </a:lnTo>
                  <a:lnTo>
                    <a:pt x="2616980" y="499570"/>
                  </a:lnTo>
                  <a:cubicBezTo>
                    <a:pt x="2631580" y="508913"/>
                    <a:pt x="2644292" y="520671"/>
                    <a:pt x="2655295" y="534315"/>
                  </a:cubicBezTo>
                  <a:lnTo>
                    <a:pt x="2614328" y="599021"/>
                  </a:lnTo>
                  <a:lnTo>
                    <a:pt x="2682571" y="552830"/>
                  </a:lnTo>
                  <a:cubicBezTo>
                    <a:pt x="2697686" y="565684"/>
                    <a:pt x="2710894" y="580442"/>
                    <a:pt x="2721643" y="597384"/>
                  </a:cubicBezTo>
                  <a:lnTo>
                    <a:pt x="2685659" y="642646"/>
                  </a:lnTo>
                  <a:lnTo>
                    <a:pt x="2754895" y="598796"/>
                  </a:lnTo>
                  <a:lnTo>
                    <a:pt x="2709947" y="651476"/>
                  </a:lnTo>
                  <a:lnTo>
                    <a:pt x="2723727" y="644737"/>
                  </a:lnTo>
                  <a:lnTo>
                    <a:pt x="2746618" y="632033"/>
                  </a:lnTo>
                  <a:cubicBezTo>
                    <a:pt x="2760429" y="646115"/>
                    <a:pt x="2772324" y="661837"/>
                    <a:pt x="2781395" y="679682"/>
                  </a:cubicBezTo>
                  <a:lnTo>
                    <a:pt x="2726939" y="736953"/>
                  </a:lnTo>
                  <a:lnTo>
                    <a:pt x="2801849" y="705608"/>
                  </a:lnTo>
                  <a:cubicBezTo>
                    <a:pt x="2814053" y="721277"/>
                    <a:pt x="2824173" y="738370"/>
                    <a:pt x="2831256" y="757265"/>
                  </a:cubicBezTo>
                  <a:lnTo>
                    <a:pt x="2784152" y="797137"/>
                  </a:lnTo>
                  <a:lnTo>
                    <a:pt x="2899527" y="750634"/>
                  </a:lnTo>
                  <a:lnTo>
                    <a:pt x="2840327" y="797257"/>
                  </a:lnTo>
                  <a:lnTo>
                    <a:pt x="2852104" y="793502"/>
                  </a:lnTo>
                  <a:cubicBezTo>
                    <a:pt x="2862970" y="809997"/>
                    <a:pt x="2871587" y="827791"/>
                    <a:pt x="2876991" y="847160"/>
                  </a:cubicBezTo>
                  <a:lnTo>
                    <a:pt x="2808687" y="895295"/>
                  </a:lnTo>
                  <a:lnTo>
                    <a:pt x="2889212" y="879250"/>
                  </a:lnTo>
                  <a:cubicBezTo>
                    <a:pt x="2898225" y="896997"/>
                    <a:pt x="2904863" y="915790"/>
                    <a:pt x="2908131" y="935795"/>
                  </a:cubicBezTo>
                  <a:lnTo>
                    <a:pt x="2881583" y="950450"/>
                  </a:lnTo>
                  <a:lnTo>
                    <a:pt x="3002766" y="924767"/>
                  </a:lnTo>
                  <a:lnTo>
                    <a:pt x="3003128" y="925889"/>
                  </a:lnTo>
                  <a:lnTo>
                    <a:pt x="2910418" y="974224"/>
                  </a:lnTo>
                  <a:lnTo>
                    <a:pt x="2923806" y="972743"/>
                  </a:lnTo>
                  <a:lnTo>
                    <a:pt x="2934207" y="1000642"/>
                  </a:lnTo>
                  <a:cubicBezTo>
                    <a:pt x="2936737" y="1010257"/>
                    <a:pt x="2939120" y="1019876"/>
                    <a:pt x="2938896" y="1030081"/>
                  </a:cubicBezTo>
                  <a:lnTo>
                    <a:pt x="2856438" y="1066541"/>
                  </a:lnTo>
                  <a:lnTo>
                    <a:pt x="2941047" y="1066825"/>
                  </a:lnTo>
                  <a:lnTo>
                    <a:pt x="2948361" y="1095935"/>
                  </a:lnTo>
                  <a:lnTo>
                    <a:pt x="2949371" y="1116623"/>
                  </a:lnTo>
                  <a:lnTo>
                    <a:pt x="3044279" y="1112952"/>
                  </a:lnTo>
                  <a:lnTo>
                    <a:pt x="3045083" y="1120612"/>
                  </a:lnTo>
                  <a:lnTo>
                    <a:pt x="2921606" y="1159184"/>
                  </a:lnTo>
                  <a:lnTo>
                    <a:pt x="2960009" y="1162594"/>
                  </a:lnTo>
                  <a:cubicBezTo>
                    <a:pt x="2964842" y="1182120"/>
                    <a:pt x="2966114" y="1201893"/>
                    <a:pt x="2964792" y="1221673"/>
                  </a:cubicBezTo>
                  <a:lnTo>
                    <a:pt x="2868869" y="1242926"/>
                  </a:lnTo>
                  <a:lnTo>
                    <a:pt x="2956427" y="1260969"/>
                  </a:lnTo>
                  <a:lnTo>
                    <a:pt x="2955647" y="1288916"/>
                  </a:lnTo>
                  <a:lnTo>
                    <a:pt x="3050213" y="1301353"/>
                  </a:lnTo>
                  <a:lnTo>
                    <a:pt x="3049002" y="1313432"/>
                  </a:lnTo>
                  <a:lnTo>
                    <a:pt x="2887238" y="1334709"/>
                  </a:lnTo>
                  <a:lnTo>
                    <a:pt x="2959397" y="1356015"/>
                  </a:lnTo>
                  <a:cubicBezTo>
                    <a:pt x="2960298" y="1376063"/>
                    <a:pt x="2957708" y="1395691"/>
                    <a:pt x="2952650" y="1414859"/>
                  </a:cubicBezTo>
                  <a:lnTo>
                    <a:pt x="2846533" y="1416917"/>
                  </a:lnTo>
                  <a:lnTo>
                    <a:pt x="2934807" y="1454487"/>
                  </a:lnTo>
                  <a:lnTo>
                    <a:pt x="2933735" y="1459232"/>
                  </a:lnTo>
                  <a:lnTo>
                    <a:pt x="3021543" y="1486661"/>
                  </a:lnTo>
                  <a:cubicBezTo>
                    <a:pt x="3020409" y="1491388"/>
                    <a:pt x="3019182" y="1496089"/>
                    <a:pt x="3017376" y="1500634"/>
                  </a:cubicBezTo>
                  <a:lnTo>
                    <a:pt x="2925205" y="1497068"/>
                  </a:lnTo>
                  <a:cubicBezTo>
                    <a:pt x="2925321" y="1502645"/>
                    <a:pt x="2923597" y="1507654"/>
                    <a:pt x="2921700" y="1512613"/>
                  </a:cubicBezTo>
                  <a:lnTo>
                    <a:pt x="2845042" y="1505327"/>
                  </a:lnTo>
                  <a:lnTo>
                    <a:pt x="2921456" y="1545613"/>
                  </a:lnTo>
                  <a:cubicBezTo>
                    <a:pt x="2918230" y="1565358"/>
                    <a:pt x="2911895" y="1584104"/>
                    <a:pt x="2903060" y="1601877"/>
                  </a:cubicBezTo>
                  <a:lnTo>
                    <a:pt x="2801058" y="1583387"/>
                  </a:lnTo>
                  <a:lnTo>
                    <a:pt x="2957940" y="1665179"/>
                  </a:lnTo>
                  <a:cubicBezTo>
                    <a:pt x="2956385" y="1670009"/>
                    <a:pt x="2954251" y="1674575"/>
                    <a:pt x="2952058" y="1679113"/>
                  </a:cubicBezTo>
                  <a:lnTo>
                    <a:pt x="2866952" y="1661076"/>
                  </a:lnTo>
                  <a:cubicBezTo>
                    <a:pt x="2864287" y="1673135"/>
                    <a:pt x="2858624" y="1683870"/>
                    <a:pt x="2852069" y="1694131"/>
                  </a:cubicBezTo>
                  <a:lnTo>
                    <a:pt x="2786289" y="1674188"/>
                  </a:lnTo>
                  <a:lnTo>
                    <a:pt x="2847739" y="1724133"/>
                  </a:lnTo>
                  <a:lnTo>
                    <a:pt x="2840176" y="1737347"/>
                  </a:lnTo>
                  <a:lnTo>
                    <a:pt x="2871874" y="1736121"/>
                  </a:lnTo>
                  <a:lnTo>
                    <a:pt x="2872678" y="1743781"/>
                  </a:lnTo>
                  <a:lnTo>
                    <a:pt x="2828617" y="1757545"/>
                  </a:lnTo>
                  <a:cubicBezTo>
                    <a:pt x="2826646" y="1764416"/>
                    <a:pt x="2822663" y="1770021"/>
                    <a:pt x="2818377" y="1775437"/>
                  </a:cubicBezTo>
                  <a:lnTo>
                    <a:pt x="2797657" y="1767216"/>
                  </a:lnTo>
                  <a:lnTo>
                    <a:pt x="2782611" y="1771916"/>
                  </a:lnTo>
                  <a:lnTo>
                    <a:pt x="2860866" y="1833544"/>
                  </a:lnTo>
                  <a:lnTo>
                    <a:pt x="2853068" y="1845266"/>
                  </a:lnTo>
                  <a:lnTo>
                    <a:pt x="2790375" y="1819999"/>
                  </a:lnTo>
                  <a:cubicBezTo>
                    <a:pt x="2793040" y="1828189"/>
                    <a:pt x="2792943" y="1836515"/>
                    <a:pt x="2792387" y="1844843"/>
                  </a:cubicBezTo>
                  <a:lnTo>
                    <a:pt x="2752212" y="1853743"/>
                  </a:lnTo>
                  <a:cubicBezTo>
                    <a:pt x="2751525" y="1855575"/>
                    <a:pt x="2750272" y="1856884"/>
                    <a:pt x="2749000" y="1858177"/>
                  </a:cubicBezTo>
                  <a:lnTo>
                    <a:pt x="2744095" y="1855542"/>
                  </a:lnTo>
                  <a:lnTo>
                    <a:pt x="2721078" y="1860641"/>
                  </a:lnTo>
                  <a:lnTo>
                    <a:pt x="2731596" y="1873334"/>
                  </a:lnTo>
                  <a:lnTo>
                    <a:pt x="2784021" y="1884138"/>
                  </a:lnTo>
                  <a:lnTo>
                    <a:pt x="2783241" y="1912085"/>
                  </a:lnTo>
                  <a:lnTo>
                    <a:pt x="2877807" y="1924522"/>
                  </a:lnTo>
                  <a:lnTo>
                    <a:pt x="2876596" y="1936601"/>
                  </a:lnTo>
                  <a:lnTo>
                    <a:pt x="2714833" y="1957878"/>
                  </a:lnTo>
                  <a:lnTo>
                    <a:pt x="2786992" y="1979184"/>
                  </a:lnTo>
                  <a:cubicBezTo>
                    <a:pt x="2787892" y="1999232"/>
                    <a:pt x="2785303" y="2018860"/>
                    <a:pt x="2780245" y="2038028"/>
                  </a:cubicBezTo>
                  <a:lnTo>
                    <a:pt x="2674128" y="2040086"/>
                  </a:lnTo>
                  <a:lnTo>
                    <a:pt x="2762401" y="2077656"/>
                  </a:lnTo>
                  <a:lnTo>
                    <a:pt x="2761329" y="2082402"/>
                  </a:lnTo>
                  <a:lnTo>
                    <a:pt x="2849137" y="2109830"/>
                  </a:lnTo>
                  <a:cubicBezTo>
                    <a:pt x="2848004" y="2114557"/>
                    <a:pt x="2846777" y="2119259"/>
                    <a:pt x="2844970" y="2123803"/>
                  </a:cubicBezTo>
                  <a:lnTo>
                    <a:pt x="2752799" y="2120237"/>
                  </a:lnTo>
                  <a:cubicBezTo>
                    <a:pt x="2752916" y="2125815"/>
                    <a:pt x="2751191" y="2130823"/>
                    <a:pt x="2749295" y="2135782"/>
                  </a:cubicBezTo>
                  <a:lnTo>
                    <a:pt x="2672637" y="2128496"/>
                  </a:lnTo>
                  <a:lnTo>
                    <a:pt x="2749050" y="2168782"/>
                  </a:lnTo>
                  <a:cubicBezTo>
                    <a:pt x="2745824" y="2188527"/>
                    <a:pt x="2739489" y="2207273"/>
                    <a:pt x="2730655" y="2225046"/>
                  </a:cubicBezTo>
                  <a:lnTo>
                    <a:pt x="2628653" y="2206556"/>
                  </a:lnTo>
                  <a:lnTo>
                    <a:pt x="2785535" y="2288348"/>
                  </a:lnTo>
                  <a:cubicBezTo>
                    <a:pt x="2783980" y="2293179"/>
                    <a:pt x="2781845" y="2297744"/>
                    <a:pt x="2779653" y="2302282"/>
                  </a:cubicBezTo>
                  <a:lnTo>
                    <a:pt x="2694546" y="2284245"/>
                  </a:lnTo>
                  <a:cubicBezTo>
                    <a:pt x="2691881" y="2296304"/>
                    <a:pt x="2686218" y="2307039"/>
                    <a:pt x="2679664" y="2317300"/>
                  </a:cubicBezTo>
                  <a:lnTo>
                    <a:pt x="2613883" y="2297357"/>
                  </a:lnTo>
                  <a:lnTo>
                    <a:pt x="2675333" y="2347302"/>
                  </a:lnTo>
                  <a:cubicBezTo>
                    <a:pt x="2668116" y="2365878"/>
                    <a:pt x="2658301" y="2383028"/>
                    <a:pt x="2645972" y="2398606"/>
                  </a:cubicBezTo>
                  <a:lnTo>
                    <a:pt x="2582902" y="2373583"/>
                  </a:lnTo>
                  <a:lnTo>
                    <a:pt x="2688461" y="2456713"/>
                  </a:lnTo>
                  <a:lnTo>
                    <a:pt x="2680662" y="2468436"/>
                  </a:lnTo>
                  <a:lnTo>
                    <a:pt x="2607354" y="2438890"/>
                  </a:lnTo>
                  <a:cubicBezTo>
                    <a:pt x="2599500" y="2454739"/>
                    <a:pt x="2588961" y="2468775"/>
                    <a:pt x="2576594" y="2481346"/>
                  </a:cubicBezTo>
                  <a:lnTo>
                    <a:pt x="2522585" y="2452328"/>
                  </a:lnTo>
                  <a:lnTo>
                    <a:pt x="2568717" y="2507999"/>
                  </a:lnTo>
                  <a:cubicBezTo>
                    <a:pt x="2557876" y="2524598"/>
                    <a:pt x="2544963" y="2539487"/>
                    <a:pt x="2529647" y="2552143"/>
                  </a:cubicBezTo>
                  <a:lnTo>
                    <a:pt x="2482021" y="2521250"/>
                  </a:lnTo>
                  <a:lnTo>
                    <a:pt x="2557607" y="2609838"/>
                  </a:lnTo>
                  <a:lnTo>
                    <a:pt x="2549483" y="2618095"/>
                  </a:lnTo>
                  <a:lnTo>
                    <a:pt x="2484603" y="2577004"/>
                  </a:lnTo>
                  <a:lnTo>
                    <a:pt x="2487879" y="2582020"/>
                  </a:lnTo>
                  <a:cubicBezTo>
                    <a:pt x="2475298" y="2597395"/>
                    <a:pt x="2460838" y="2610824"/>
                    <a:pt x="2444232" y="2621743"/>
                  </a:cubicBezTo>
                  <a:lnTo>
                    <a:pt x="2401704" y="2586613"/>
                  </a:lnTo>
                  <a:lnTo>
                    <a:pt x="2433103" y="2644579"/>
                  </a:lnTo>
                  <a:cubicBezTo>
                    <a:pt x="2419191" y="2658556"/>
                    <a:pt x="2403661" y="2670595"/>
                    <a:pt x="2386029" y="2679777"/>
                  </a:cubicBezTo>
                  <a:lnTo>
                    <a:pt x="2334402" y="2629482"/>
                  </a:lnTo>
                  <a:lnTo>
                    <a:pt x="2338323" y="2636976"/>
                  </a:lnTo>
                  <a:lnTo>
                    <a:pt x="2337745" y="2637439"/>
                  </a:lnTo>
                  <a:lnTo>
                    <a:pt x="2393775" y="2740630"/>
                  </a:lnTo>
                  <a:lnTo>
                    <a:pt x="2386890" y="2745360"/>
                  </a:lnTo>
                  <a:lnTo>
                    <a:pt x="2335695" y="2697106"/>
                  </a:lnTo>
                  <a:lnTo>
                    <a:pt x="2338179" y="2703243"/>
                  </a:lnTo>
                  <a:cubicBezTo>
                    <a:pt x="2322825" y="2715648"/>
                    <a:pt x="2306071" y="2725923"/>
                    <a:pt x="2287542" y="2733102"/>
                  </a:cubicBezTo>
                  <a:lnTo>
                    <a:pt x="2255786" y="2694184"/>
                  </a:lnTo>
                  <a:lnTo>
                    <a:pt x="2273578" y="2751348"/>
                  </a:lnTo>
                  <a:cubicBezTo>
                    <a:pt x="2257284" y="2762347"/>
                    <a:pt x="2239706" y="2771069"/>
                    <a:pt x="2220563" y="2776538"/>
                  </a:cubicBezTo>
                  <a:lnTo>
                    <a:pt x="2182807" y="2721645"/>
                  </a:lnTo>
                  <a:lnTo>
                    <a:pt x="2188604" y="2741189"/>
                  </a:lnTo>
                  <a:lnTo>
                    <a:pt x="2174400" y="2748379"/>
                  </a:lnTo>
                  <a:lnTo>
                    <a:pt x="2200709" y="2840528"/>
                  </a:lnTo>
                  <a:lnTo>
                    <a:pt x="2195694" y="2842693"/>
                  </a:lnTo>
                  <a:lnTo>
                    <a:pt x="2161568" y="2794104"/>
                  </a:lnTo>
                  <a:cubicBezTo>
                    <a:pt x="2146327" y="2802537"/>
                    <a:pt x="2129873" y="2808150"/>
                    <a:pt x="2112478" y="2811068"/>
                  </a:cubicBezTo>
                  <a:lnTo>
                    <a:pt x="2097287" y="2782574"/>
                  </a:lnTo>
                  <a:lnTo>
                    <a:pt x="2092246" y="2784572"/>
                  </a:lnTo>
                  <a:lnTo>
                    <a:pt x="2096495" y="2823924"/>
                  </a:lnTo>
                  <a:lnTo>
                    <a:pt x="2068930" y="2834452"/>
                  </a:lnTo>
                  <a:cubicBezTo>
                    <a:pt x="2059431" y="2837012"/>
                    <a:pt x="2049929" y="2839424"/>
                    <a:pt x="2039845" y="2839198"/>
                  </a:cubicBezTo>
                  <a:lnTo>
                    <a:pt x="2020838" y="2795155"/>
                  </a:lnTo>
                  <a:lnTo>
                    <a:pt x="2022622" y="2813451"/>
                  </a:lnTo>
                  <a:lnTo>
                    <a:pt x="1983971" y="2823784"/>
                  </a:lnTo>
                  <a:lnTo>
                    <a:pt x="1983944" y="2844337"/>
                  </a:lnTo>
                  <a:lnTo>
                    <a:pt x="1983436" y="2844468"/>
                  </a:lnTo>
                  <a:lnTo>
                    <a:pt x="1986423" y="2901754"/>
                  </a:lnTo>
                  <a:lnTo>
                    <a:pt x="1982543" y="2902587"/>
                  </a:lnTo>
                  <a:lnTo>
                    <a:pt x="1960575" y="2850387"/>
                  </a:lnTo>
                  <a:lnTo>
                    <a:pt x="1955389" y="2851730"/>
                  </a:lnTo>
                  <a:lnTo>
                    <a:pt x="1953556" y="2851819"/>
                  </a:lnTo>
                  <a:lnTo>
                    <a:pt x="1957064" y="2893159"/>
                  </a:lnTo>
                  <a:lnTo>
                    <a:pt x="1941783" y="2852392"/>
                  </a:lnTo>
                  <a:cubicBezTo>
                    <a:pt x="1936612" y="2853859"/>
                    <a:pt x="1931322" y="2853900"/>
                    <a:pt x="1925948" y="2853161"/>
                  </a:cubicBezTo>
                  <a:lnTo>
                    <a:pt x="1921828" y="2839662"/>
                  </a:lnTo>
                  <a:lnTo>
                    <a:pt x="1910568" y="2841649"/>
                  </a:lnTo>
                  <a:lnTo>
                    <a:pt x="1908930" y="2860568"/>
                  </a:lnTo>
                  <a:cubicBezTo>
                    <a:pt x="1889637" y="2865460"/>
                    <a:pt x="1870101" y="2866744"/>
                    <a:pt x="1850560" y="2865411"/>
                  </a:cubicBezTo>
                  <a:lnTo>
                    <a:pt x="1846963" y="2848773"/>
                  </a:lnTo>
                  <a:lnTo>
                    <a:pt x="1846799" y="2850542"/>
                  </a:lnTo>
                  <a:lnTo>
                    <a:pt x="1794620" y="2853571"/>
                  </a:lnTo>
                  <a:lnTo>
                    <a:pt x="1793432" y="2859611"/>
                  </a:lnTo>
                  <a:lnTo>
                    <a:pt x="1783509" y="2859304"/>
                  </a:lnTo>
                  <a:lnTo>
                    <a:pt x="1778684" y="2918996"/>
                  </a:lnTo>
                  <a:lnTo>
                    <a:pt x="1770850" y="2919118"/>
                  </a:lnTo>
                  <a:lnTo>
                    <a:pt x="1766646" y="2895724"/>
                  </a:lnTo>
                  <a:lnTo>
                    <a:pt x="1762477" y="2919247"/>
                  </a:lnTo>
                  <a:lnTo>
                    <a:pt x="1757801" y="2919320"/>
                  </a:lnTo>
                  <a:lnTo>
                    <a:pt x="1747230" y="2859660"/>
                  </a:lnTo>
                  <a:lnTo>
                    <a:pt x="1728164" y="2861451"/>
                  </a:lnTo>
                  <a:cubicBezTo>
                    <a:pt x="1719040" y="2861349"/>
                    <a:pt x="1709955" y="2861109"/>
                    <a:pt x="1701047" y="2858282"/>
                  </a:cubicBezTo>
                  <a:lnTo>
                    <a:pt x="1701011" y="2857972"/>
                  </a:lnTo>
                  <a:cubicBezTo>
                    <a:pt x="1686954" y="2859152"/>
                    <a:pt x="1673212" y="2856771"/>
                    <a:pt x="1659698" y="2853118"/>
                  </a:cubicBezTo>
                  <a:lnTo>
                    <a:pt x="1659653" y="2850674"/>
                  </a:lnTo>
                  <a:lnTo>
                    <a:pt x="1640667" y="2850239"/>
                  </a:lnTo>
                  <a:lnTo>
                    <a:pt x="1622219" y="2845877"/>
                  </a:lnTo>
                  <a:lnTo>
                    <a:pt x="1608138" y="2903150"/>
                  </a:lnTo>
                  <a:lnTo>
                    <a:pt x="1592965" y="2900429"/>
                  </a:lnTo>
                  <a:lnTo>
                    <a:pt x="1592423" y="2834585"/>
                  </a:lnTo>
                  <a:lnTo>
                    <a:pt x="1583368" y="2832449"/>
                  </a:lnTo>
                  <a:lnTo>
                    <a:pt x="1578996" y="2844028"/>
                  </a:lnTo>
                  <a:lnTo>
                    <a:pt x="1563661" y="2840949"/>
                  </a:lnTo>
                  <a:lnTo>
                    <a:pt x="1542689" y="2890787"/>
                  </a:lnTo>
                  <a:lnTo>
                    <a:pt x="1534533" y="2888503"/>
                  </a:lnTo>
                  <a:lnTo>
                    <a:pt x="1537287" y="2835652"/>
                  </a:lnTo>
                  <a:cubicBezTo>
                    <a:pt x="1533154" y="2835943"/>
                    <a:pt x="1529465" y="2834701"/>
                    <a:pt x="1525810" y="2833348"/>
                  </a:cubicBezTo>
                  <a:lnTo>
                    <a:pt x="1526752" y="2820284"/>
                  </a:lnTo>
                  <a:lnTo>
                    <a:pt x="1496247" y="2810065"/>
                  </a:lnTo>
                  <a:lnTo>
                    <a:pt x="1493510" y="2815454"/>
                  </a:lnTo>
                  <a:lnTo>
                    <a:pt x="1469161" y="2807560"/>
                  </a:lnTo>
                  <a:lnTo>
                    <a:pt x="1445594" y="2863162"/>
                  </a:lnTo>
                  <a:lnTo>
                    <a:pt x="1427783" y="2856294"/>
                  </a:lnTo>
                  <a:lnTo>
                    <a:pt x="1440599" y="2773895"/>
                  </a:lnTo>
                  <a:cubicBezTo>
                    <a:pt x="1436377" y="2776837"/>
                    <a:pt x="1431627" y="2777853"/>
                    <a:pt x="1426804" y="2778662"/>
                  </a:cubicBezTo>
                  <a:lnTo>
                    <a:pt x="1423985" y="2773375"/>
                  </a:lnTo>
                  <a:lnTo>
                    <a:pt x="1421347" y="2777382"/>
                  </a:lnTo>
                  <a:lnTo>
                    <a:pt x="1419751" y="2776634"/>
                  </a:lnTo>
                  <a:lnTo>
                    <a:pt x="1410794" y="2791265"/>
                  </a:lnTo>
                  <a:lnTo>
                    <a:pt x="1410821" y="2791518"/>
                  </a:lnTo>
                  <a:lnTo>
                    <a:pt x="1410583" y="2791608"/>
                  </a:lnTo>
                  <a:lnTo>
                    <a:pt x="1409206" y="2793859"/>
                  </a:lnTo>
                  <a:lnTo>
                    <a:pt x="1407079" y="2792947"/>
                  </a:lnTo>
                  <a:lnTo>
                    <a:pt x="1383256" y="2802046"/>
                  </a:lnTo>
                  <a:cubicBezTo>
                    <a:pt x="1373758" y="2804606"/>
                    <a:pt x="1364255" y="2807018"/>
                    <a:pt x="1354171" y="2806792"/>
                  </a:cubicBezTo>
                  <a:lnTo>
                    <a:pt x="1352503" y="2802925"/>
                  </a:lnTo>
                  <a:lnTo>
                    <a:pt x="1339957" y="2820788"/>
                  </a:lnTo>
                  <a:lnTo>
                    <a:pt x="1327034" y="2814336"/>
                  </a:lnTo>
                  <a:lnTo>
                    <a:pt x="1336505" y="2781164"/>
                  </a:lnTo>
                  <a:lnTo>
                    <a:pt x="1298297" y="2791378"/>
                  </a:lnTo>
                  <a:lnTo>
                    <a:pt x="1298270" y="2811931"/>
                  </a:lnTo>
                  <a:lnTo>
                    <a:pt x="1297762" y="2812063"/>
                  </a:lnTo>
                  <a:lnTo>
                    <a:pt x="1300749" y="2869348"/>
                  </a:lnTo>
                  <a:lnTo>
                    <a:pt x="1296869" y="2870181"/>
                  </a:lnTo>
                  <a:lnTo>
                    <a:pt x="1274901" y="2817981"/>
                  </a:lnTo>
                  <a:lnTo>
                    <a:pt x="1269715" y="2819324"/>
                  </a:lnTo>
                  <a:lnTo>
                    <a:pt x="1267882" y="2819413"/>
                  </a:lnTo>
                  <a:lnTo>
                    <a:pt x="1271390" y="2860753"/>
                  </a:lnTo>
                  <a:lnTo>
                    <a:pt x="1256110" y="2819986"/>
                  </a:lnTo>
                  <a:cubicBezTo>
                    <a:pt x="1250938" y="2821453"/>
                    <a:pt x="1245648" y="2821494"/>
                    <a:pt x="1240275" y="2820755"/>
                  </a:cubicBezTo>
                  <a:lnTo>
                    <a:pt x="1236155" y="2807256"/>
                  </a:lnTo>
                  <a:lnTo>
                    <a:pt x="1224895" y="2809243"/>
                  </a:lnTo>
                  <a:lnTo>
                    <a:pt x="1223256" y="2828162"/>
                  </a:lnTo>
                  <a:cubicBezTo>
                    <a:pt x="1203963" y="2833054"/>
                    <a:pt x="1184427" y="2834338"/>
                    <a:pt x="1164887" y="2833005"/>
                  </a:cubicBezTo>
                  <a:lnTo>
                    <a:pt x="1161289" y="2816367"/>
                  </a:lnTo>
                  <a:lnTo>
                    <a:pt x="1161125" y="2818136"/>
                  </a:lnTo>
                  <a:lnTo>
                    <a:pt x="1108947" y="2821165"/>
                  </a:lnTo>
                  <a:lnTo>
                    <a:pt x="1107759" y="2827205"/>
                  </a:lnTo>
                  <a:lnTo>
                    <a:pt x="1097835" y="2826898"/>
                  </a:lnTo>
                  <a:lnTo>
                    <a:pt x="1093011" y="2886590"/>
                  </a:lnTo>
                  <a:lnTo>
                    <a:pt x="1085176" y="2886712"/>
                  </a:lnTo>
                  <a:lnTo>
                    <a:pt x="1080972" y="2863318"/>
                  </a:lnTo>
                  <a:lnTo>
                    <a:pt x="1076803" y="2886841"/>
                  </a:lnTo>
                  <a:lnTo>
                    <a:pt x="1072128" y="2886914"/>
                  </a:lnTo>
                  <a:lnTo>
                    <a:pt x="1061556" y="2827254"/>
                  </a:lnTo>
                  <a:lnTo>
                    <a:pt x="1042490" y="2829045"/>
                  </a:lnTo>
                  <a:cubicBezTo>
                    <a:pt x="1033366" y="2828943"/>
                    <a:pt x="1024281" y="2828703"/>
                    <a:pt x="1015373" y="2825876"/>
                  </a:cubicBezTo>
                  <a:lnTo>
                    <a:pt x="1015337" y="2825566"/>
                  </a:lnTo>
                  <a:cubicBezTo>
                    <a:pt x="1001281" y="2826746"/>
                    <a:pt x="987538" y="2824365"/>
                    <a:pt x="974024" y="2820712"/>
                  </a:cubicBezTo>
                  <a:lnTo>
                    <a:pt x="973979" y="2818268"/>
                  </a:lnTo>
                  <a:lnTo>
                    <a:pt x="954993" y="2817832"/>
                  </a:lnTo>
                  <a:lnTo>
                    <a:pt x="936546" y="2813471"/>
                  </a:lnTo>
                  <a:lnTo>
                    <a:pt x="922465" y="2870744"/>
                  </a:lnTo>
                  <a:lnTo>
                    <a:pt x="907292" y="2868023"/>
                  </a:lnTo>
                  <a:lnTo>
                    <a:pt x="906749" y="2802179"/>
                  </a:lnTo>
                  <a:lnTo>
                    <a:pt x="897694" y="2800043"/>
                  </a:lnTo>
                  <a:lnTo>
                    <a:pt x="893323" y="2811622"/>
                  </a:lnTo>
                  <a:lnTo>
                    <a:pt x="877987" y="2808542"/>
                  </a:lnTo>
                  <a:lnTo>
                    <a:pt x="857015" y="2858381"/>
                  </a:lnTo>
                  <a:lnTo>
                    <a:pt x="848859" y="2856097"/>
                  </a:lnTo>
                  <a:lnTo>
                    <a:pt x="851613" y="2803246"/>
                  </a:lnTo>
                  <a:cubicBezTo>
                    <a:pt x="847480" y="2803537"/>
                    <a:pt x="843792" y="2802295"/>
                    <a:pt x="840137" y="2800942"/>
                  </a:cubicBezTo>
                  <a:lnTo>
                    <a:pt x="841078" y="2787878"/>
                  </a:lnTo>
                  <a:lnTo>
                    <a:pt x="810573" y="2777659"/>
                  </a:lnTo>
                  <a:lnTo>
                    <a:pt x="807836" y="2783048"/>
                  </a:lnTo>
                  <a:lnTo>
                    <a:pt x="783487" y="2775154"/>
                  </a:lnTo>
                  <a:lnTo>
                    <a:pt x="759920" y="2830757"/>
                  </a:lnTo>
                  <a:lnTo>
                    <a:pt x="742109" y="2823888"/>
                  </a:lnTo>
                  <a:lnTo>
                    <a:pt x="760169" y="2707775"/>
                  </a:lnTo>
                  <a:lnTo>
                    <a:pt x="735673" y="2744976"/>
                  </a:lnTo>
                  <a:lnTo>
                    <a:pt x="734078" y="2744228"/>
                  </a:lnTo>
                  <a:lnTo>
                    <a:pt x="723532" y="2761453"/>
                  </a:lnTo>
                  <a:lnTo>
                    <a:pt x="684845" y="2744868"/>
                  </a:lnTo>
                  <a:lnTo>
                    <a:pt x="654283" y="2788382"/>
                  </a:lnTo>
                  <a:lnTo>
                    <a:pt x="641361" y="2781930"/>
                  </a:lnTo>
                  <a:lnTo>
                    <a:pt x="661733" y="2710571"/>
                  </a:lnTo>
                  <a:lnTo>
                    <a:pt x="650654" y="2704074"/>
                  </a:lnTo>
                  <a:lnTo>
                    <a:pt x="643554" y="2713227"/>
                  </a:lnTo>
                  <a:lnTo>
                    <a:pt x="639670" y="2711011"/>
                  </a:lnTo>
                  <a:lnTo>
                    <a:pt x="605967" y="2764259"/>
                  </a:lnTo>
                  <a:lnTo>
                    <a:pt x="588499" y="2755537"/>
                  </a:lnTo>
                  <a:lnTo>
                    <a:pt x="608694" y="2693339"/>
                  </a:lnTo>
                  <a:cubicBezTo>
                    <a:pt x="603763" y="2692017"/>
                    <a:pt x="599819" y="2689122"/>
                    <a:pt x="595968" y="2686080"/>
                  </a:cubicBezTo>
                  <a:lnTo>
                    <a:pt x="622771" y="2616327"/>
                  </a:lnTo>
                  <a:lnTo>
                    <a:pt x="567035" y="2677387"/>
                  </a:lnTo>
                  <a:cubicBezTo>
                    <a:pt x="550547" y="2669310"/>
                    <a:pt x="535761" y="2658584"/>
                    <a:pt x="522496" y="2645775"/>
                  </a:cubicBezTo>
                  <a:lnTo>
                    <a:pt x="525396" y="2639723"/>
                  </a:lnTo>
                  <a:lnTo>
                    <a:pt x="477098" y="2685246"/>
                  </a:lnTo>
                  <a:lnTo>
                    <a:pt x="460295" y="2672351"/>
                  </a:lnTo>
                  <a:lnTo>
                    <a:pt x="460850" y="2671329"/>
                  </a:lnTo>
                  <a:lnTo>
                    <a:pt x="460078" y="2672184"/>
                  </a:lnTo>
                  <a:lnTo>
                    <a:pt x="446660" y="2661887"/>
                  </a:lnTo>
                  <a:lnTo>
                    <a:pt x="480089" y="2596861"/>
                  </a:lnTo>
                  <a:cubicBezTo>
                    <a:pt x="470201" y="2591278"/>
                    <a:pt x="462277" y="2583235"/>
                    <a:pt x="455005" y="2574480"/>
                  </a:cubicBezTo>
                  <a:lnTo>
                    <a:pt x="490035" y="2518138"/>
                  </a:lnTo>
                  <a:lnTo>
                    <a:pt x="429795" y="2562741"/>
                  </a:lnTo>
                  <a:cubicBezTo>
                    <a:pt x="415396" y="2551236"/>
                    <a:pt x="402938" y="2537668"/>
                    <a:pt x="392532" y="2522154"/>
                  </a:cubicBezTo>
                  <a:lnTo>
                    <a:pt x="398774" y="2513700"/>
                  </a:lnTo>
                  <a:lnTo>
                    <a:pt x="329916" y="2557310"/>
                  </a:lnTo>
                  <a:lnTo>
                    <a:pt x="311777" y="2536654"/>
                  </a:lnTo>
                  <a:lnTo>
                    <a:pt x="365716" y="2473436"/>
                  </a:lnTo>
                  <a:cubicBezTo>
                    <a:pt x="354487" y="2462796"/>
                    <a:pt x="345604" y="2450051"/>
                    <a:pt x="338293" y="2436122"/>
                  </a:cubicBezTo>
                  <a:lnTo>
                    <a:pt x="345137" y="2428737"/>
                  </a:lnTo>
                  <a:cubicBezTo>
                    <a:pt x="342691" y="2426832"/>
                    <a:pt x="341315" y="2424287"/>
                    <a:pt x="339999" y="2421696"/>
                  </a:cubicBezTo>
                  <a:lnTo>
                    <a:pt x="358280" y="2402470"/>
                  </a:lnTo>
                  <a:lnTo>
                    <a:pt x="316971" y="2421925"/>
                  </a:lnTo>
                  <a:lnTo>
                    <a:pt x="292247" y="2380281"/>
                  </a:lnTo>
                  <a:lnTo>
                    <a:pt x="214545" y="2411598"/>
                  </a:lnTo>
                  <a:cubicBezTo>
                    <a:pt x="208312" y="2402706"/>
                    <a:pt x="202521" y="2393507"/>
                    <a:pt x="197693" y="2383700"/>
                  </a:cubicBezTo>
                  <a:lnTo>
                    <a:pt x="272308" y="2324939"/>
                  </a:lnTo>
                  <a:cubicBezTo>
                    <a:pt x="262523" y="2310089"/>
                    <a:pt x="255084" y="2293892"/>
                    <a:pt x="250158" y="2276461"/>
                  </a:cubicBezTo>
                  <a:lnTo>
                    <a:pt x="253567" y="2273977"/>
                  </a:lnTo>
                  <a:lnTo>
                    <a:pt x="245746" y="2257111"/>
                  </a:lnTo>
                  <a:lnTo>
                    <a:pt x="233053" y="2260208"/>
                  </a:lnTo>
                  <a:lnTo>
                    <a:pt x="223974" y="2234052"/>
                  </a:lnTo>
                  <a:lnTo>
                    <a:pt x="131387" y="2253675"/>
                  </a:lnTo>
                  <a:lnTo>
                    <a:pt x="116783" y="2220632"/>
                  </a:lnTo>
                  <a:lnTo>
                    <a:pt x="158114" y="2199084"/>
                  </a:lnTo>
                  <a:lnTo>
                    <a:pt x="135613" y="2204600"/>
                  </a:lnTo>
                  <a:lnTo>
                    <a:pt x="203525" y="2161621"/>
                  </a:lnTo>
                  <a:cubicBezTo>
                    <a:pt x="199471" y="2155452"/>
                    <a:pt x="197841" y="2148349"/>
                    <a:pt x="196653" y="2141086"/>
                  </a:cubicBezTo>
                  <a:lnTo>
                    <a:pt x="202452" y="2137885"/>
                  </a:lnTo>
                  <a:lnTo>
                    <a:pt x="200236" y="2128340"/>
                  </a:lnTo>
                  <a:lnTo>
                    <a:pt x="197586" y="2128634"/>
                  </a:lnTo>
                  <a:lnTo>
                    <a:pt x="187186" y="2100735"/>
                  </a:lnTo>
                  <a:lnTo>
                    <a:pt x="184499" y="2083859"/>
                  </a:lnTo>
                  <a:lnTo>
                    <a:pt x="77106" y="2088012"/>
                  </a:lnTo>
                  <a:lnTo>
                    <a:pt x="69326" y="2051225"/>
                  </a:lnTo>
                  <a:lnTo>
                    <a:pt x="200722" y="2010179"/>
                  </a:lnTo>
                  <a:lnTo>
                    <a:pt x="163738" y="2010056"/>
                  </a:lnTo>
                  <a:lnTo>
                    <a:pt x="159316" y="1992453"/>
                  </a:lnTo>
                  <a:lnTo>
                    <a:pt x="107761" y="1993010"/>
                  </a:lnTo>
                  <a:lnTo>
                    <a:pt x="156129" y="1974865"/>
                  </a:lnTo>
                  <a:lnTo>
                    <a:pt x="154961" y="1950946"/>
                  </a:lnTo>
                  <a:lnTo>
                    <a:pt x="173093" y="1945233"/>
                  </a:lnTo>
                  <a:lnTo>
                    <a:pt x="172893" y="1939805"/>
                  </a:lnTo>
                  <a:lnTo>
                    <a:pt x="161387" y="1938784"/>
                  </a:lnTo>
                  <a:lnTo>
                    <a:pt x="160744" y="1930863"/>
                  </a:lnTo>
                  <a:lnTo>
                    <a:pt x="57379" y="1917268"/>
                  </a:lnTo>
                  <a:cubicBezTo>
                    <a:pt x="59042" y="1904899"/>
                    <a:pt x="58563" y="1891978"/>
                    <a:pt x="54829" y="1879221"/>
                  </a:cubicBezTo>
                  <a:lnTo>
                    <a:pt x="163944" y="1864869"/>
                  </a:lnTo>
                  <a:cubicBezTo>
                    <a:pt x="163725" y="1857479"/>
                    <a:pt x="164475" y="1850151"/>
                    <a:pt x="166706" y="1842903"/>
                  </a:cubicBezTo>
                  <a:lnTo>
                    <a:pt x="232313" y="1833211"/>
                  </a:lnTo>
                  <a:lnTo>
                    <a:pt x="148362" y="1815911"/>
                  </a:lnTo>
                  <a:lnTo>
                    <a:pt x="149294" y="1782384"/>
                  </a:lnTo>
                  <a:lnTo>
                    <a:pt x="115716" y="1774567"/>
                  </a:lnTo>
                  <a:lnTo>
                    <a:pt x="149349" y="1769926"/>
                  </a:lnTo>
                  <a:lnTo>
                    <a:pt x="56538" y="1740934"/>
                  </a:lnTo>
                  <a:lnTo>
                    <a:pt x="59891" y="1707474"/>
                  </a:lnTo>
                  <a:lnTo>
                    <a:pt x="165871" y="1711573"/>
                  </a:lnTo>
                  <a:cubicBezTo>
                    <a:pt x="164884" y="1702930"/>
                    <a:pt x="166589" y="1694683"/>
                    <a:pt x="168744" y="1686519"/>
                  </a:cubicBezTo>
                  <a:lnTo>
                    <a:pt x="188629" y="1686133"/>
                  </a:lnTo>
                  <a:cubicBezTo>
                    <a:pt x="188444" y="1676744"/>
                    <a:pt x="190980" y="1667966"/>
                    <a:pt x="194048" y="1659342"/>
                  </a:cubicBezTo>
                  <a:lnTo>
                    <a:pt x="266709" y="1663565"/>
                  </a:lnTo>
                  <a:lnTo>
                    <a:pt x="169979" y="1622395"/>
                  </a:lnTo>
                  <a:lnTo>
                    <a:pt x="173839" y="1605268"/>
                  </a:lnTo>
                  <a:lnTo>
                    <a:pt x="92905" y="1563071"/>
                  </a:lnTo>
                  <a:lnTo>
                    <a:pt x="101207" y="1536083"/>
                  </a:lnTo>
                  <a:lnTo>
                    <a:pt x="203881" y="1557842"/>
                  </a:lnTo>
                  <a:lnTo>
                    <a:pt x="199939" y="1555764"/>
                  </a:lnTo>
                  <a:cubicBezTo>
                    <a:pt x="203165" y="1536021"/>
                    <a:pt x="209501" y="1517276"/>
                    <a:pt x="218333" y="1499500"/>
                  </a:cubicBezTo>
                  <a:lnTo>
                    <a:pt x="247243" y="1504740"/>
                  </a:lnTo>
                  <a:cubicBezTo>
                    <a:pt x="248495" y="1497164"/>
                    <a:pt x="251909" y="1490592"/>
                    <a:pt x="255641" y="1484182"/>
                  </a:cubicBezTo>
                  <a:lnTo>
                    <a:pt x="306078" y="1497807"/>
                  </a:lnTo>
                  <a:lnTo>
                    <a:pt x="232178" y="1439610"/>
                  </a:lnTo>
                  <a:lnTo>
                    <a:pt x="228312" y="1436961"/>
                  </a:lnTo>
                  <a:lnTo>
                    <a:pt x="228443" y="1436666"/>
                  </a:lnTo>
                  <a:lnTo>
                    <a:pt x="163827" y="1385780"/>
                  </a:lnTo>
                  <a:lnTo>
                    <a:pt x="173370" y="1367959"/>
                  </a:lnTo>
                  <a:lnTo>
                    <a:pt x="246165" y="1397299"/>
                  </a:lnTo>
                  <a:cubicBezTo>
                    <a:pt x="247163" y="1391801"/>
                    <a:pt x="249854" y="1387230"/>
                    <a:pt x="252715" y="1382748"/>
                  </a:cubicBezTo>
                  <a:lnTo>
                    <a:pt x="286461" y="1392979"/>
                  </a:lnTo>
                  <a:lnTo>
                    <a:pt x="236476" y="1350630"/>
                  </a:lnTo>
                  <a:lnTo>
                    <a:pt x="280083" y="1366014"/>
                  </a:lnTo>
                  <a:cubicBezTo>
                    <a:pt x="285247" y="1351306"/>
                    <a:pt x="293363" y="1338140"/>
                    <a:pt x="303017" y="1325940"/>
                  </a:cubicBezTo>
                  <a:lnTo>
                    <a:pt x="338596" y="1340055"/>
                  </a:lnTo>
                  <a:cubicBezTo>
                    <a:pt x="340838" y="1333944"/>
                    <a:pt x="344771" y="1329104"/>
                    <a:pt x="348915" y="1324436"/>
                  </a:cubicBezTo>
                  <a:lnTo>
                    <a:pt x="381116" y="1340766"/>
                  </a:lnTo>
                  <a:lnTo>
                    <a:pt x="273241" y="1214335"/>
                  </a:lnTo>
                  <a:lnTo>
                    <a:pt x="279349" y="1206815"/>
                  </a:lnTo>
                  <a:lnTo>
                    <a:pt x="337647" y="1243738"/>
                  </a:lnTo>
                  <a:cubicBezTo>
                    <a:pt x="341850" y="1234021"/>
                    <a:pt x="348502" y="1226107"/>
                    <a:pt x="355787" y="1218702"/>
                  </a:cubicBezTo>
                  <a:lnTo>
                    <a:pt x="403140" y="1244146"/>
                  </a:lnTo>
                  <a:lnTo>
                    <a:pt x="380272" y="1216546"/>
                  </a:lnTo>
                  <a:lnTo>
                    <a:pt x="383583" y="1212808"/>
                  </a:lnTo>
                  <a:lnTo>
                    <a:pt x="344640" y="1161431"/>
                  </a:lnTo>
                  <a:lnTo>
                    <a:pt x="398173" y="1196322"/>
                  </a:lnTo>
                  <a:cubicBezTo>
                    <a:pt x="403448" y="1186775"/>
                    <a:pt x="411042" y="1179261"/>
                    <a:pt x="419341" y="1172405"/>
                  </a:cubicBezTo>
                  <a:lnTo>
                    <a:pt x="447634" y="1190757"/>
                  </a:lnTo>
                  <a:cubicBezTo>
                    <a:pt x="448681" y="1187125"/>
                    <a:pt x="447923" y="1183753"/>
                    <a:pt x="446940" y="1180393"/>
                  </a:cubicBezTo>
                  <a:lnTo>
                    <a:pt x="482201" y="1175755"/>
                  </a:lnTo>
                  <a:lnTo>
                    <a:pt x="444499" y="1118028"/>
                  </a:lnTo>
                  <a:lnTo>
                    <a:pt x="452972" y="1110316"/>
                  </a:lnTo>
                  <a:lnTo>
                    <a:pt x="428338" y="1064948"/>
                  </a:lnTo>
                  <a:lnTo>
                    <a:pt x="464928" y="1099436"/>
                  </a:lnTo>
                  <a:cubicBezTo>
                    <a:pt x="471083" y="1090636"/>
                    <a:pt x="479311" y="1084116"/>
                    <a:pt x="488146" y="1078306"/>
                  </a:cubicBezTo>
                  <a:lnTo>
                    <a:pt x="536719" y="1118428"/>
                  </a:lnTo>
                  <a:lnTo>
                    <a:pt x="515884" y="1079967"/>
                  </a:lnTo>
                  <a:lnTo>
                    <a:pt x="518186" y="1078247"/>
                  </a:lnTo>
                  <a:lnTo>
                    <a:pt x="518134" y="1078138"/>
                  </a:lnTo>
                  <a:lnTo>
                    <a:pt x="507827" y="1075738"/>
                  </a:lnTo>
                  <a:lnTo>
                    <a:pt x="516420" y="1074553"/>
                  </a:lnTo>
                  <a:lnTo>
                    <a:pt x="510084" y="1061296"/>
                  </a:lnTo>
                  <a:lnTo>
                    <a:pt x="448649" y="1042105"/>
                  </a:lnTo>
                  <a:lnTo>
                    <a:pt x="452001" y="1008645"/>
                  </a:lnTo>
                  <a:lnTo>
                    <a:pt x="485538" y="1009942"/>
                  </a:lnTo>
                  <a:lnTo>
                    <a:pt x="484866" y="1008538"/>
                  </a:lnTo>
                  <a:lnTo>
                    <a:pt x="488129" y="1006295"/>
                  </a:lnTo>
                  <a:lnTo>
                    <a:pt x="491871" y="1010187"/>
                  </a:lnTo>
                  <a:lnTo>
                    <a:pt x="557982" y="1012745"/>
                  </a:lnTo>
                  <a:cubicBezTo>
                    <a:pt x="556995" y="1004102"/>
                    <a:pt x="558700" y="995854"/>
                    <a:pt x="560855" y="987690"/>
                  </a:cubicBezTo>
                  <a:lnTo>
                    <a:pt x="580739" y="987305"/>
                  </a:lnTo>
                  <a:cubicBezTo>
                    <a:pt x="580555" y="977916"/>
                    <a:pt x="583091" y="969137"/>
                    <a:pt x="586159" y="960513"/>
                  </a:cubicBezTo>
                  <a:lnTo>
                    <a:pt x="658820" y="964736"/>
                  </a:lnTo>
                  <a:lnTo>
                    <a:pt x="562090" y="923566"/>
                  </a:lnTo>
                  <a:lnTo>
                    <a:pt x="565950" y="906440"/>
                  </a:lnTo>
                  <a:lnTo>
                    <a:pt x="485016" y="864243"/>
                  </a:lnTo>
                  <a:lnTo>
                    <a:pt x="493318" y="837254"/>
                  </a:lnTo>
                  <a:lnTo>
                    <a:pt x="595992" y="859014"/>
                  </a:lnTo>
                  <a:lnTo>
                    <a:pt x="592049" y="856935"/>
                  </a:lnTo>
                  <a:cubicBezTo>
                    <a:pt x="595276" y="837192"/>
                    <a:pt x="601612" y="818448"/>
                    <a:pt x="610444" y="800672"/>
                  </a:cubicBezTo>
                  <a:lnTo>
                    <a:pt x="639354" y="805911"/>
                  </a:lnTo>
                  <a:cubicBezTo>
                    <a:pt x="640605" y="798336"/>
                    <a:pt x="644020" y="791764"/>
                    <a:pt x="647752" y="785354"/>
                  </a:cubicBezTo>
                  <a:lnTo>
                    <a:pt x="698188" y="798979"/>
                  </a:lnTo>
                  <a:lnTo>
                    <a:pt x="624289" y="740781"/>
                  </a:lnTo>
                  <a:lnTo>
                    <a:pt x="620423" y="738133"/>
                  </a:lnTo>
                  <a:lnTo>
                    <a:pt x="620553" y="737838"/>
                  </a:lnTo>
                  <a:lnTo>
                    <a:pt x="555937" y="686951"/>
                  </a:lnTo>
                  <a:lnTo>
                    <a:pt x="565481" y="669130"/>
                  </a:lnTo>
                  <a:lnTo>
                    <a:pt x="638275" y="698470"/>
                  </a:lnTo>
                  <a:cubicBezTo>
                    <a:pt x="639274" y="692972"/>
                    <a:pt x="641964" y="688402"/>
                    <a:pt x="644826" y="683920"/>
                  </a:cubicBezTo>
                  <a:lnTo>
                    <a:pt x="678572" y="694150"/>
                  </a:lnTo>
                  <a:lnTo>
                    <a:pt x="628587" y="651802"/>
                  </a:lnTo>
                  <a:lnTo>
                    <a:pt x="672194" y="667186"/>
                  </a:lnTo>
                  <a:cubicBezTo>
                    <a:pt x="677358" y="652477"/>
                    <a:pt x="685473" y="639311"/>
                    <a:pt x="695128" y="627112"/>
                  </a:cubicBezTo>
                  <a:lnTo>
                    <a:pt x="730706" y="641227"/>
                  </a:lnTo>
                  <a:cubicBezTo>
                    <a:pt x="732949" y="635116"/>
                    <a:pt x="736882" y="630276"/>
                    <a:pt x="741026" y="625607"/>
                  </a:cubicBezTo>
                  <a:lnTo>
                    <a:pt x="773227" y="641938"/>
                  </a:lnTo>
                  <a:lnTo>
                    <a:pt x="665352" y="515507"/>
                  </a:lnTo>
                  <a:lnTo>
                    <a:pt x="671460" y="507987"/>
                  </a:lnTo>
                  <a:lnTo>
                    <a:pt x="729757" y="544910"/>
                  </a:lnTo>
                  <a:cubicBezTo>
                    <a:pt x="733961" y="535193"/>
                    <a:pt x="740613" y="527278"/>
                    <a:pt x="747898" y="519873"/>
                  </a:cubicBezTo>
                  <a:lnTo>
                    <a:pt x="795251" y="545318"/>
                  </a:lnTo>
                  <a:lnTo>
                    <a:pt x="772383" y="517718"/>
                  </a:lnTo>
                  <a:lnTo>
                    <a:pt x="775694" y="513979"/>
                  </a:lnTo>
                  <a:lnTo>
                    <a:pt x="736750" y="462603"/>
                  </a:lnTo>
                  <a:lnTo>
                    <a:pt x="790283" y="497493"/>
                  </a:lnTo>
                  <a:cubicBezTo>
                    <a:pt x="795559" y="487946"/>
                    <a:pt x="803153" y="480433"/>
                    <a:pt x="811452" y="473576"/>
                  </a:cubicBezTo>
                  <a:lnTo>
                    <a:pt x="850497" y="498903"/>
                  </a:lnTo>
                  <a:cubicBezTo>
                    <a:pt x="853413" y="494032"/>
                    <a:pt x="857616" y="490622"/>
                    <a:pt x="861972" y="487390"/>
                  </a:cubicBezTo>
                  <a:lnTo>
                    <a:pt x="901966" y="519268"/>
                  </a:lnTo>
                  <a:lnTo>
                    <a:pt x="836609" y="419199"/>
                  </a:lnTo>
                  <a:lnTo>
                    <a:pt x="845083" y="411488"/>
                  </a:lnTo>
                  <a:lnTo>
                    <a:pt x="820449" y="366119"/>
                  </a:lnTo>
                  <a:lnTo>
                    <a:pt x="857039" y="400607"/>
                  </a:lnTo>
                  <a:cubicBezTo>
                    <a:pt x="863194" y="391808"/>
                    <a:pt x="871421" y="385288"/>
                    <a:pt x="880257" y="379477"/>
                  </a:cubicBezTo>
                  <a:lnTo>
                    <a:pt x="928830" y="419600"/>
                  </a:lnTo>
                  <a:lnTo>
                    <a:pt x="907994" y="381139"/>
                  </a:lnTo>
                  <a:lnTo>
                    <a:pt x="910297" y="379418"/>
                  </a:lnTo>
                  <a:lnTo>
                    <a:pt x="876977" y="309709"/>
                  </a:lnTo>
                  <a:lnTo>
                    <a:pt x="880240" y="307467"/>
                  </a:lnTo>
                  <a:lnTo>
                    <a:pt x="933052" y="362404"/>
                  </a:lnTo>
                  <a:cubicBezTo>
                    <a:pt x="939081" y="355127"/>
                    <a:pt x="946848" y="350223"/>
                    <a:pt x="955071" y="345940"/>
                  </a:cubicBezTo>
                  <a:lnTo>
                    <a:pt x="993872" y="383740"/>
                  </a:lnTo>
                  <a:cubicBezTo>
                    <a:pt x="997211" y="379992"/>
                    <a:pt x="1001452" y="377842"/>
                    <a:pt x="1005797" y="375867"/>
                  </a:cubicBezTo>
                  <a:lnTo>
                    <a:pt x="1029093" y="403682"/>
                  </a:lnTo>
                  <a:lnTo>
                    <a:pt x="986311" y="297976"/>
                  </a:lnTo>
                  <a:lnTo>
                    <a:pt x="1022420" y="276687"/>
                  </a:lnTo>
                  <a:lnTo>
                    <a:pt x="1021517" y="273525"/>
                  </a:lnTo>
                  <a:lnTo>
                    <a:pt x="1023350" y="276137"/>
                  </a:lnTo>
                  <a:cubicBezTo>
                    <a:pt x="1027229" y="272152"/>
                    <a:pt x="1032026" y="270026"/>
                    <a:pt x="1036951" y="268118"/>
                  </a:cubicBezTo>
                  <a:lnTo>
                    <a:pt x="1063821" y="301051"/>
                  </a:lnTo>
                  <a:lnTo>
                    <a:pt x="1039742" y="210110"/>
                  </a:lnTo>
                  <a:cubicBezTo>
                    <a:pt x="1043718" y="208051"/>
                    <a:pt x="1047749" y="206093"/>
                    <a:pt x="1052016" y="204617"/>
                  </a:cubicBezTo>
                  <a:lnTo>
                    <a:pt x="1088879" y="264222"/>
                  </a:lnTo>
                  <a:cubicBezTo>
                    <a:pt x="1098246" y="256866"/>
                    <a:pt x="1109114" y="252443"/>
                    <a:pt x="1120536" y="249180"/>
                  </a:cubicBezTo>
                  <a:lnTo>
                    <a:pt x="1155454" y="299944"/>
                  </a:lnTo>
                  <a:cubicBezTo>
                    <a:pt x="1158977" y="297254"/>
                    <a:pt x="1163001" y="296213"/>
                    <a:pt x="1167080" y="295333"/>
                  </a:cubicBezTo>
                  <a:lnTo>
                    <a:pt x="1176611" y="312772"/>
                  </a:lnTo>
                  <a:lnTo>
                    <a:pt x="1156555" y="209317"/>
                  </a:lnTo>
                  <a:lnTo>
                    <a:pt x="1210194" y="190781"/>
                  </a:lnTo>
                  <a:lnTo>
                    <a:pt x="1206343" y="145382"/>
                  </a:lnTo>
                  <a:close/>
                  <a:moveTo>
                    <a:pt x="1563501" y="0"/>
                  </a:moveTo>
                  <a:lnTo>
                    <a:pt x="1563545" y="5307"/>
                  </a:lnTo>
                  <a:lnTo>
                    <a:pt x="1562191" y="5327"/>
                  </a:lnTo>
                  <a:close/>
                  <a:moveTo>
                    <a:pt x="1380732" y="13634"/>
                  </a:moveTo>
                  <a:lnTo>
                    <a:pt x="1381029" y="15285"/>
                  </a:lnTo>
                  <a:lnTo>
                    <a:pt x="1380595" y="15334"/>
                  </a:lnTo>
                  <a:close/>
                </a:path>
              </a:pathLst>
            </a:custGeom>
            <a:gradFill flip="none" rotWithShape="1">
              <a:gsLst>
                <a:gs pos="11000">
                  <a:srgbClr val="8AA02F"/>
                </a:gs>
                <a:gs pos="100000">
                  <a:srgbClr val="E9E98F"/>
                </a:gs>
                <a:gs pos="63000">
                  <a:srgbClr val="CCCC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3600" dirty="0" smtClean="0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601424" y="3342578"/>
            <a:ext cx="2074976" cy="1661558"/>
            <a:chOff x="3978822" y="1265926"/>
            <a:chExt cx="4149953" cy="3323116"/>
          </a:xfrm>
        </p:grpSpPr>
        <p:sp>
          <p:nvSpPr>
            <p:cNvPr id="69" name="三十二角星 75"/>
            <p:cNvSpPr/>
            <p:nvPr/>
          </p:nvSpPr>
          <p:spPr>
            <a:xfrm rot="895006">
              <a:off x="3978822" y="1265926"/>
              <a:ext cx="4149953" cy="3323116"/>
            </a:xfrm>
            <a:custGeom>
              <a:avLst/>
              <a:gdLst/>
              <a:ahLst/>
              <a:cxnLst/>
              <a:rect l="l" t="t" r="r" b="b"/>
              <a:pathLst>
                <a:path w="4149953" h="3323116">
                  <a:moveTo>
                    <a:pt x="505242" y="2924447"/>
                  </a:moveTo>
                  <a:lnTo>
                    <a:pt x="505285" y="2924489"/>
                  </a:lnTo>
                  <a:lnTo>
                    <a:pt x="505100" y="2924591"/>
                  </a:lnTo>
                  <a:close/>
                  <a:moveTo>
                    <a:pt x="317425" y="2713235"/>
                  </a:moveTo>
                  <a:lnTo>
                    <a:pt x="322202" y="2720425"/>
                  </a:lnTo>
                  <a:lnTo>
                    <a:pt x="290632" y="2731345"/>
                  </a:lnTo>
                  <a:close/>
                  <a:moveTo>
                    <a:pt x="184817" y="2486907"/>
                  </a:moveTo>
                  <a:lnTo>
                    <a:pt x="191506" y="2499912"/>
                  </a:lnTo>
                  <a:lnTo>
                    <a:pt x="131270" y="2510868"/>
                  </a:lnTo>
                  <a:close/>
                  <a:moveTo>
                    <a:pt x="104988" y="2252379"/>
                  </a:moveTo>
                  <a:lnTo>
                    <a:pt x="109117" y="2269123"/>
                  </a:lnTo>
                  <a:lnTo>
                    <a:pt x="33128" y="2271646"/>
                  </a:lnTo>
                  <a:close/>
                  <a:moveTo>
                    <a:pt x="0" y="2022858"/>
                  </a:moveTo>
                  <a:lnTo>
                    <a:pt x="71152" y="2014826"/>
                  </a:lnTo>
                  <a:lnTo>
                    <a:pt x="71193" y="2030896"/>
                  </a:lnTo>
                  <a:close/>
                  <a:moveTo>
                    <a:pt x="33128" y="1774071"/>
                  </a:moveTo>
                  <a:lnTo>
                    <a:pt x="85209" y="1775799"/>
                  </a:lnTo>
                  <a:lnTo>
                    <a:pt x="83834" y="1787666"/>
                  </a:lnTo>
                  <a:close/>
                  <a:moveTo>
                    <a:pt x="131272" y="1534848"/>
                  </a:moveTo>
                  <a:lnTo>
                    <a:pt x="149067" y="1538085"/>
                  </a:lnTo>
                  <a:lnTo>
                    <a:pt x="147613" y="1542160"/>
                  </a:lnTo>
                  <a:close/>
                  <a:moveTo>
                    <a:pt x="1373728" y="687336"/>
                  </a:moveTo>
                  <a:lnTo>
                    <a:pt x="1375758" y="691985"/>
                  </a:lnTo>
                  <a:lnTo>
                    <a:pt x="1380189" y="694029"/>
                  </a:lnTo>
                  <a:close/>
                  <a:moveTo>
                    <a:pt x="2018863" y="177048"/>
                  </a:moveTo>
                  <a:lnTo>
                    <a:pt x="2052800" y="254763"/>
                  </a:lnTo>
                  <a:lnTo>
                    <a:pt x="2087377" y="243426"/>
                  </a:lnTo>
                  <a:cubicBezTo>
                    <a:pt x="2101463" y="240166"/>
                    <a:pt x="2115557" y="237099"/>
                    <a:pt x="2130506" y="237385"/>
                  </a:cubicBezTo>
                  <a:lnTo>
                    <a:pt x="2171678" y="319263"/>
                  </a:lnTo>
                  <a:cubicBezTo>
                    <a:pt x="2176812" y="317073"/>
                    <a:pt x="2182137" y="316887"/>
                    <a:pt x="2187492" y="316867"/>
                  </a:cubicBezTo>
                  <a:lnTo>
                    <a:pt x="2188599" y="319870"/>
                  </a:lnTo>
                  <a:lnTo>
                    <a:pt x="2188773" y="199666"/>
                  </a:lnTo>
                  <a:lnTo>
                    <a:pt x="2231114" y="190259"/>
                  </a:lnTo>
                  <a:lnTo>
                    <a:pt x="2232081" y="190218"/>
                  </a:lnTo>
                  <a:lnTo>
                    <a:pt x="2237101" y="136914"/>
                  </a:lnTo>
                  <a:lnTo>
                    <a:pt x="2272676" y="133445"/>
                  </a:lnTo>
                  <a:lnTo>
                    <a:pt x="2297695" y="252895"/>
                  </a:lnTo>
                  <a:lnTo>
                    <a:pt x="2314090" y="298987"/>
                  </a:lnTo>
                  <a:lnTo>
                    <a:pt x="2315682" y="298908"/>
                  </a:lnTo>
                  <a:lnTo>
                    <a:pt x="2324636" y="210188"/>
                  </a:lnTo>
                  <a:cubicBezTo>
                    <a:pt x="2353242" y="203961"/>
                    <a:pt x="2382210" y="202324"/>
                    <a:pt x="2411187" y="204026"/>
                  </a:cubicBezTo>
                  <a:lnTo>
                    <a:pt x="2434469" y="296419"/>
                  </a:lnTo>
                  <a:lnTo>
                    <a:pt x="2484207" y="122786"/>
                  </a:lnTo>
                  <a:lnTo>
                    <a:pt x="2520553" y="122303"/>
                  </a:lnTo>
                  <a:lnTo>
                    <a:pt x="2521122" y="181553"/>
                  </a:lnTo>
                  <a:cubicBezTo>
                    <a:pt x="2533651" y="179270"/>
                    <a:pt x="2545926" y="180599"/>
                    <a:pt x="2558129" y="182535"/>
                  </a:cubicBezTo>
                  <a:lnTo>
                    <a:pt x="2572489" y="301326"/>
                  </a:lnTo>
                  <a:lnTo>
                    <a:pt x="2577624" y="301427"/>
                  </a:lnTo>
                  <a:lnTo>
                    <a:pt x="2607996" y="210977"/>
                  </a:lnTo>
                  <a:lnTo>
                    <a:pt x="2692860" y="219535"/>
                  </a:lnTo>
                  <a:lnTo>
                    <a:pt x="2731485" y="141321"/>
                  </a:lnTo>
                  <a:lnTo>
                    <a:pt x="2763143" y="146193"/>
                  </a:lnTo>
                  <a:lnTo>
                    <a:pt x="2751085" y="212724"/>
                  </a:lnTo>
                  <a:lnTo>
                    <a:pt x="2752970" y="208765"/>
                  </a:lnTo>
                  <a:cubicBezTo>
                    <a:pt x="2782327" y="210478"/>
                    <a:pt x="2810499" y="216636"/>
                    <a:pt x="2837599" y="225906"/>
                  </a:cubicBezTo>
                  <a:lnTo>
                    <a:pt x="2824294" y="353457"/>
                  </a:lnTo>
                  <a:lnTo>
                    <a:pt x="2828875" y="354730"/>
                  </a:lnTo>
                  <a:lnTo>
                    <a:pt x="2885755" y="259853"/>
                  </a:lnTo>
                  <a:lnTo>
                    <a:pt x="2923277" y="270641"/>
                  </a:lnTo>
                  <a:lnTo>
                    <a:pt x="2980495" y="193049"/>
                  </a:lnTo>
                  <a:lnTo>
                    <a:pt x="3001387" y="199963"/>
                  </a:lnTo>
                  <a:lnTo>
                    <a:pt x="2966286" y="292754"/>
                  </a:lnTo>
                  <a:lnTo>
                    <a:pt x="2947660" y="383098"/>
                  </a:lnTo>
                  <a:lnTo>
                    <a:pt x="3023011" y="284885"/>
                  </a:lnTo>
                  <a:cubicBezTo>
                    <a:pt x="3051251" y="291875"/>
                    <a:pt x="3077531" y="302735"/>
                    <a:pt x="3101981" y="316672"/>
                  </a:cubicBezTo>
                  <a:lnTo>
                    <a:pt x="3058988" y="443837"/>
                  </a:lnTo>
                  <a:lnTo>
                    <a:pt x="3060855" y="444750"/>
                  </a:lnTo>
                  <a:lnTo>
                    <a:pt x="3087710" y="419273"/>
                  </a:lnTo>
                  <a:lnTo>
                    <a:pt x="3147286" y="354815"/>
                  </a:lnTo>
                  <a:lnTo>
                    <a:pt x="3152749" y="357567"/>
                  </a:lnTo>
                  <a:lnTo>
                    <a:pt x="3228346" y="285846"/>
                  </a:lnTo>
                  <a:lnTo>
                    <a:pt x="3234943" y="288674"/>
                  </a:lnTo>
                  <a:lnTo>
                    <a:pt x="3184198" y="373391"/>
                  </a:lnTo>
                  <a:cubicBezTo>
                    <a:pt x="3198619" y="377312"/>
                    <a:pt x="3210832" y="384556"/>
                    <a:pt x="3222448" y="392640"/>
                  </a:cubicBezTo>
                  <a:lnTo>
                    <a:pt x="3181408" y="483597"/>
                  </a:lnTo>
                  <a:lnTo>
                    <a:pt x="3271078" y="405536"/>
                  </a:lnTo>
                  <a:cubicBezTo>
                    <a:pt x="3296965" y="417506"/>
                    <a:pt x="3320352" y="432624"/>
                    <a:pt x="3341037" y="450754"/>
                  </a:cubicBezTo>
                  <a:lnTo>
                    <a:pt x="3330147" y="468866"/>
                  </a:lnTo>
                  <a:lnTo>
                    <a:pt x="3333735" y="465962"/>
                  </a:lnTo>
                  <a:lnTo>
                    <a:pt x="3296489" y="524841"/>
                  </a:lnTo>
                  <a:lnTo>
                    <a:pt x="3281342" y="550030"/>
                  </a:lnTo>
                  <a:lnTo>
                    <a:pt x="3430846" y="451952"/>
                  </a:lnTo>
                  <a:lnTo>
                    <a:pt x="3390560" y="498270"/>
                  </a:lnTo>
                  <a:cubicBezTo>
                    <a:pt x="3412212" y="510161"/>
                    <a:pt x="3431060" y="525126"/>
                    <a:pt x="3447376" y="542491"/>
                  </a:cubicBezTo>
                  <a:lnTo>
                    <a:pt x="3386629" y="624842"/>
                  </a:lnTo>
                  <a:lnTo>
                    <a:pt x="3487821" y="566055"/>
                  </a:lnTo>
                  <a:cubicBezTo>
                    <a:pt x="3510234" y="582414"/>
                    <a:pt x="3529819" y="601197"/>
                    <a:pt x="3545759" y="622759"/>
                  </a:cubicBezTo>
                  <a:lnTo>
                    <a:pt x="3492401" y="680364"/>
                  </a:lnTo>
                  <a:lnTo>
                    <a:pt x="3595067" y="624557"/>
                  </a:lnTo>
                  <a:lnTo>
                    <a:pt x="3528415" y="691602"/>
                  </a:lnTo>
                  <a:lnTo>
                    <a:pt x="3548849" y="683025"/>
                  </a:lnTo>
                  <a:lnTo>
                    <a:pt x="3582793" y="666857"/>
                  </a:lnTo>
                  <a:cubicBezTo>
                    <a:pt x="3603272" y="684779"/>
                    <a:pt x="3620910" y="704789"/>
                    <a:pt x="3634361" y="727500"/>
                  </a:cubicBezTo>
                  <a:lnTo>
                    <a:pt x="3553611" y="800389"/>
                  </a:lnTo>
                  <a:lnTo>
                    <a:pt x="3664692" y="760496"/>
                  </a:lnTo>
                  <a:cubicBezTo>
                    <a:pt x="3682787" y="780438"/>
                    <a:pt x="3697794" y="802192"/>
                    <a:pt x="3708298" y="826241"/>
                  </a:cubicBezTo>
                  <a:lnTo>
                    <a:pt x="3638449" y="876986"/>
                  </a:lnTo>
                  <a:lnTo>
                    <a:pt x="3809531" y="817801"/>
                  </a:lnTo>
                  <a:lnTo>
                    <a:pt x="3721748" y="877138"/>
                  </a:lnTo>
                  <a:lnTo>
                    <a:pt x="3739212" y="872359"/>
                  </a:lnTo>
                  <a:cubicBezTo>
                    <a:pt x="3755323" y="893352"/>
                    <a:pt x="3768102" y="915999"/>
                    <a:pt x="3776114" y="940650"/>
                  </a:cubicBezTo>
                  <a:lnTo>
                    <a:pt x="3674830" y="1001912"/>
                  </a:lnTo>
                  <a:lnTo>
                    <a:pt x="3794236" y="981491"/>
                  </a:lnTo>
                  <a:cubicBezTo>
                    <a:pt x="3807602" y="1004078"/>
                    <a:pt x="3817444" y="1027995"/>
                    <a:pt x="3822289" y="1053456"/>
                  </a:cubicBezTo>
                  <a:lnTo>
                    <a:pt x="3782923" y="1072107"/>
                  </a:lnTo>
                  <a:lnTo>
                    <a:pt x="3962617" y="1039421"/>
                  </a:lnTo>
                  <a:lnTo>
                    <a:pt x="3963155" y="1040848"/>
                  </a:lnTo>
                  <a:lnTo>
                    <a:pt x="3825681" y="1102365"/>
                  </a:lnTo>
                  <a:lnTo>
                    <a:pt x="3845533" y="1100480"/>
                  </a:lnTo>
                  <a:lnTo>
                    <a:pt x="3860956" y="1135987"/>
                  </a:lnTo>
                  <a:cubicBezTo>
                    <a:pt x="3864708" y="1148225"/>
                    <a:pt x="3868242" y="1160466"/>
                    <a:pt x="3867910" y="1173455"/>
                  </a:cubicBezTo>
                  <a:lnTo>
                    <a:pt x="3745637" y="1219857"/>
                  </a:lnTo>
                  <a:lnTo>
                    <a:pt x="3871098" y="1220219"/>
                  </a:lnTo>
                  <a:lnTo>
                    <a:pt x="3881944" y="1257267"/>
                  </a:lnTo>
                  <a:lnTo>
                    <a:pt x="3883441" y="1283597"/>
                  </a:lnTo>
                  <a:lnTo>
                    <a:pt x="4024176" y="1278924"/>
                  </a:lnTo>
                  <a:lnTo>
                    <a:pt x="4025367" y="1288673"/>
                  </a:lnTo>
                  <a:lnTo>
                    <a:pt x="3842272" y="1337764"/>
                  </a:lnTo>
                  <a:lnTo>
                    <a:pt x="3899216" y="1342104"/>
                  </a:lnTo>
                  <a:lnTo>
                    <a:pt x="3903317" y="1364153"/>
                  </a:lnTo>
                  <a:lnTo>
                    <a:pt x="3926510" y="1356129"/>
                  </a:lnTo>
                  <a:lnTo>
                    <a:pt x="3904581" y="1370952"/>
                  </a:lnTo>
                  <a:cubicBezTo>
                    <a:pt x="3907265" y="1386292"/>
                    <a:pt x="3907516" y="1401792"/>
                    <a:pt x="3906309" y="1417295"/>
                  </a:cubicBezTo>
                  <a:lnTo>
                    <a:pt x="3865599" y="1425036"/>
                  </a:lnTo>
                  <a:cubicBezTo>
                    <a:pt x="3875010" y="1437716"/>
                    <a:pt x="3882481" y="1451439"/>
                    <a:pt x="3887539" y="1466180"/>
                  </a:cubicBezTo>
                  <a:lnTo>
                    <a:pt x="3893905" y="1467306"/>
                  </a:lnTo>
                  <a:lnTo>
                    <a:pt x="3892749" y="1502874"/>
                  </a:lnTo>
                  <a:lnTo>
                    <a:pt x="4032974" y="1518704"/>
                  </a:lnTo>
                  <a:lnTo>
                    <a:pt x="4031178" y="1534076"/>
                  </a:lnTo>
                  <a:lnTo>
                    <a:pt x="3924208" y="1546153"/>
                  </a:lnTo>
                  <a:cubicBezTo>
                    <a:pt x="3931286" y="1560640"/>
                    <a:pt x="3936248" y="1575912"/>
                    <a:pt x="3939268" y="1591784"/>
                  </a:cubicBezTo>
                  <a:lnTo>
                    <a:pt x="3899902" y="1610435"/>
                  </a:lnTo>
                  <a:lnTo>
                    <a:pt x="4079596" y="1577749"/>
                  </a:lnTo>
                  <a:lnTo>
                    <a:pt x="4080135" y="1579176"/>
                  </a:lnTo>
                  <a:lnTo>
                    <a:pt x="3942660" y="1640693"/>
                  </a:lnTo>
                  <a:lnTo>
                    <a:pt x="3962512" y="1638808"/>
                  </a:lnTo>
                  <a:lnTo>
                    <a:pt x="3977935" y="1674315"/>
                  </a:lnTo>
                  <a:cubicBezTo>
                    <a:pt x="3981687" y="1686553"/>
                    <a:pt x="3985221" y="1698794"/>
                    <a:pt x="3984889" y="1711783"/>
                  </a:cubicBezTo>
                  <a:lnTo>
                    <a:pt x="3921163" y="1735967"/>
                  </a:lnTo>
                  <a:lnTo>
                    <a:pt x="3990460" y="1754546"/>
                  </a:lnTo>
                  <a:lnTo>
                    <a:pt x="3988532" y="1760097"/>
                  </a:lnTo>
                  <a:lnTo>
                    <a:pt x="3998923" y="1795595"/>
                  </a:lnTo>
                  <a:lnTo>
                    <a:pt x="4000420" y="1821925"/>
                  </a:lnTo>
                  <a:lnTo>
                    <a:pt x="4141155" y="1817252"/>
                  </a:lnTo>
                  <a:lnTo>
                    <a:pt x="4142347" y="1827001"/>
                  </a:lnTo>
                  <a:lnTo>
                    <a:pt x="3959251" y="1876092"/>
                  </a:lnTo>
                  <a:lnTo>
                    <a:pt x="4016195" y="1880432"/>
                  </a:lnTo>
                  <a:cubicBezTo>
                    <a:pt x="4023362" y="1905283"/>
                    <a:pt x="4025248" y="1930449"/>
                    <a:pt x="4023289" y="1955623"/>
                  </a:cubicBezTo>
                  <a:lnTo>
                    <a:pt x="3893096" y="1980380"/>
                  </a:lnTo>
                  <a:lnTo>
                    <a:pt x="3896149" y="1981747"/>
                  </a:lnTo>
                  <a:lnTo>
                    <a:pt x="3894522" y="1985053"/>
                  </a:lnTo>
                  <a:lnTo>
                    <a:pt x="4010884" y="2005634"/>
                  </a:lnTo>
                  <a:lnTo>
                    <a:pt x="4009728" y="2041202"/>
                  </a:lnTo>
                  <a:lnTo>
                    <a:pt x="4149953" y="2057032"/>
                  </a:lnTo>
                  <a:lnTo>
                    <a:pt x="4148157" y="2072404"/>
                  </a:lnTo>
                  <a:lnTo>
                    <a:pt x="3908288" y="2099484"/>
                  </a:lnTo>
                  <a:lnTo>
                    <a:pt x="4015289" y="2126600"/>
                  </a:lnTo>
                  <a:cubicBezTo>
                    <a:pt x="4016624" y="2152115"/>
                    <a:pt x="4012784" y="2177096"/>
                    <a:pt x="4005284" y="2201492"/>
                  </a:cubicBezTo>
                  <a:lnTo>
                    <a:pt x="3847930" y="2204110"/>
                  </a:lnTo>
                  <a:lnTo>
                    <a:pt x="3978825" y="2251926"/>
                  </a:lnTo>
                  <a:lnTo>
                    <a:pt x="3977235" y="2257965"/>
                  </a:lnTo>
                  <a:lnTo>
                    <a:pt x="4107440" y="2292874"/>
                  </a:lnTo>
                  <a:cubicBezTo>
                    <a:pt x="4105759" y="2298889"/>
                    <a:pt x="4103940" y="2304874"/>
                    <a:pt x="4101261" y="2310657"/>
                  </a:cubicBezTo>
                  <a:lnTo>
                    <a:pt x="3964587" y="2306119"/>
                  </a:lnTo>
                  <a:cubicBezTo>
                    <a:pt x="3964760" y="2313217"/>
                    <a:pt x="3962202" y="2319592"/>
                    <a:pt x="3959391" y="2325902"/>
                  </a:cubicBezTo>
                  <a:lnTo>
                    <a:pt x="3845719" y="2316630"/>
                  </a:lnTo>
                  <a:lnTo>
                    <a:pt x="3959027" y="2367902"/>
                  </a:lnTo>
                  <a:cubicBezTo>
                    <a:pt x="3954244" y="2393032"/>
                    <a:pt x="3944851" y="2416889"/>
                    <a:pt x="3931750" y="2439510"/>
                  </a:cubicBezTo>
                  <a:lnTo>
                    <a:pt x="3780498" y="2415977"/>
                  </a:lnTo>
                  <a:lnTo>
                    <a:pt x="4013128" y="2520075"/>
                  </a:lnTo>
                  <a:cubicBezTo>
                    <a:pt x="4010822" y="2526222"/>
                    <a:pt x="4007657" y="2532033"/>
                    <a:pt x="4004406" y="2537808"/>
                  </a:cubicBezTo>
                  <a:lnTo>
                    <a:pt x="3878207" y="2514852"/>
                  </a:lnTo>
                  <a:cubicBezTo>
                    <a:pt x="3874255" y="2530200"/>
                    <a:pt x="3865857" y="2543862"/>
                    <a:pt x="3856139" y="2556922"/>
                  </a:cubicBezTo>
                  <a:lnTo>
                    <a:pt x="3758597" y="2531540"/>
                  </a:lnTo>
                  <a:lnTo>
                    <a:pt x="3849717" y="2595106"/>
                  </a:lnTo>
                  <a:cubicBezTo>
                    <a:pt x="3839016" y="2618747"/>
                    <a:pt x="3824461" y="2640574"/>
                    <a:pt x="3806179" y="2660400"/>
                  </a:cubicBezTo>
                  <a:lnTo>
                    <a:pt x="3712657" y="2628554"/>
                  </a:lnTo>
                  <a:lnTo>
                    <a:pt x="3869183" y="2734353"/>
                  </a:lnTo>
                  <a:lnTo>
                    <a:pt x="3857619" y="2749273"/>
                  </a:lnTo>
                  <a:lnTo>
                    <a:pt x="3748915" y="2711669"/>
                  </a:lnTo>
                  <a:cubicBezTo>
                    <a:pt x="3737269" y="2731841"/>
                    <a:pt x="3721642" y="2749704"/>
                    <a:pt x="3703303" y="2765704"/>
                  </a:cubicBezTo>
                  <a:lnTo>
                    <a:pt x="3623217" y="2728773"/>
                  </a:lnTo>
                  <a:lnTo>
                    <a:pt x="3691622" y="2799626"/>
                  </a:lnTo>
                  <a:cubicBezTo>
                    <a:pt x="3675547" y="2820750"/>
                    <a:pt x="3656398" y="2839700"/>
                    <a:pt x="3633688" y="2855807"/>
                  </a:cubicBezTo>
                  <a:lnTo>
                    <a:pt x="3563067" y="2816490"/>
                  </a:lnTo>
                  <a:lnTo>
                    <a:pt x="3675148" y="2929236"/>
                  </a:lnTo>
                  <a:lnTo>
                    <a:pt x="3663103" y="2939746"/>
                  </a:lnTo>
                  <a:lnTo>
                    <a:pt x="3566895" y="2887448"/>
                  </a:lnTo>
                  <a:lnTo>
                    <a:pt x="3571753" y="2893832"/>
                  </a:lnTo>
                  <a:cubicBezTo>
                    <a:pt x="3553097" y="2913400"/>
                    <a:pt x="3531655" y="2930491"/>
                    <a:pt x="3507032" y="2944388"/>
                  </a:cubicBezTo>
                  <a:lnTo>
                    <a:pt x="3443970" y="2899677"/>
                  </a:lnTo>
                  <a:lnTo>
                    <a:pt x="3490528" y="2973451"/>
                  </a:lnTo>
                  <a:cubicBezTo>
                    <a:pt x="3469901" y="2991240"/>
                    <a:pt x="3446870" y="3006562"/>
                    <a:pt x="3420726" y="3018249"/>
                  </a:cubicBezTo>
                  <a:lnTo>
                    <a:pt x="3344172" y="2954238"/>
                  </a:lnTo>
                  <a:lnTo>
                    <a:pt x="3349986" y="2963775"/>
                  </a:lnTo>
                  <a:lnTo>
                    <a:pt x="3349129" y="2964364"/>
                  </a:lnTo>
                  <a:lnTo>
                    <a:pt x="3432212" y="3095696"/>
                  </a:lnTo>
                  <a:lnTo>
                    <a:pt x="3422004" y="3101716"/>
                  </a:lnTo>
                  <a:lnTo>
                    <a:pt x="3346089" y="3040302"/>
                  </a:lnTo>
                  <a:lnTo>
                    <a:pt x="3349773" y="3048113"/>
                  </a:lnTo>
                  <a:cubicBezTo>
                    <a:pt x="3327006" y="3063901"/>
                    <a:pt x="3302162" y="3076978"/>
                    <a:pt x="3274687" y="3086115"/>
                  </a:cubicBezTo>
                  <a:lnTo>
                    <a:pt x="3227597" y="3036584"/>
                  </a:lnTo>
                  <a:lnTo>
                    <a:pt x="3253980" y="3109337"/>
                  </a:lnTo>
                  <a:cubicBezTo>
                    <a:pt x="3229819" y="3123335"/>
                    <a:pt x="3203753" y="3134435"/>
                    <a:pt x="3175368" y="3141396"/>
                  </a:cubicBezTo>
                  <a:lnTo>
                    <a:pt x="3119380" y="3071533"/>
                  </a:lnTo>
                  <a:lnTo>
                    <a:pt x="3127978" y="3096407"/>
                  </a:lnTo>
                  <a:lnTo>
                    <a:pt x="3106915" y="3105558"/>
                  </a:lnTo>
                  <a:lnTo>
                    <a:pt x="3145927" y="3222836"/>
                  </a:lnTo>
                  <a:lnTo>
                    <a:pt x="3138491" y="3225592"/>
                  </a:lnTo>
                  <a:lnTo>
                    <a:pt x="3087888" y="3163752"/>
                  </a:lnTo>
                  <a:cubicBezTo>
                    <a:pt x="3065287" y="3174485"/>
                    <a:pt x="3040889" y="3181628"/>
                    <a:pt x="3015095" y="3185342"/>
                  </a:cubicBezTo>
                  <a:lnTo>
                    <a:pt x="2992568" y="3149077"/>
                  </a:lnTo>
                  <a:lnTo>
                    <a:pt x="2985093" y="3151621"/>
                  </a:lnTo>
                  <a:lnTo>
                    <a:pt x="2991394" y="3201704"/>
                  </a:lnTo>
                  <a:lnTo>
                    <a:pt x="2950521" y="3215103"/>
                  </a:lnTo>
                  <a:cubicBezTo>
                    <a:pt x="2936435" y="3218362"/>
                    <a:pt x="2922345" y="3221431"/>
                    <a:pt x="2907392" y="3221144"/>
                  </a:cubicBezTo>
                  <a:lnTo>
                    <a:pt x="2879208" y="3165091"/>
                  </a:lnTo>
                  <a:lnTo>
                    <a:pt x="2881853" y="3188376"/>
                  </a:lnTo>
                  <a:lnTo>
                    <a:pt x="2824539" y="3201526"/>
                  </a:lnTo>
                  <a:lnTo>
                    <a:pt x="2824500" y="3227684"/>
                  </a:lnTo>
                  <a:lnTo>
                    <a:pt x="2823746" y="3227851"/>
                  </a:lnTo>
                  <a:lnTo>
                    <a:pt x="2828176" y="3300759"/>
                  </a:lnTo>
                  <a:lnTo>
                    <a:pt x="2822422" y="3301819"/>
                  </a:lnTo>
                  <a:lnTo>
                    <a:pt x="2789846" y="3235384"/>
                  </a:lnTo>
                  <a:lnTo>
                    <a:pt x="2782157" y="3237093"/>
                  </a:lnTo>
                  <a:lnTo>
                    <a:pt x="2779439" y="3237207"/>
                  </a:lnTo>
                  <a:lnTo>
                    <a:pt x="2784641" y="3289821"/>
                  </a:lnTo>
                  <a:lnTo>
                    <a:pt x="2761983" y="3237936"/>
                  </a:lnTo>
                  <a:cubicBezTo>
                    <a:pt x="2754314" y="3239802"/>
                    <a:pt x="2746470" y="3239856"/>
                    <a:pt x="2738502" y="3238915"/>
                  </a:cubicBezTo>
                  <a:lnTo>
                    <a:pt x="2732392" y="3221734"/>
                  </a:lnTo>
                  <a:lnTo>
                    <a:pt x="2715696" y="3224263"/>
                  </a:lnTo>
                  <a:lnTo>
                    <a:pt x="2713266" y="3248341"/>
                  </a:lnTo>
                  <a:cubicBezTo>
                    <a:pt x="2684659" y="3254568"/>
                    <a:pt x="2655689" y="3256202"/>
                    <a:pt x="2626714" y="3254505"/>
                  </a:cubicBezTo>
                  <a:lnTo>
                    <a:pt x="2621379" y="3233329"/>
                  </a:lnTo>
                  <a:lnTo>
                    <a:pt x="2621136" y="3235581"/>
                  </a:lnTo>
                  <a:lnTo>
                    <a:pt x="2543764" y="3239436"/>
                  </a:lnTo>
                  <a:lnTo>
                    <a:pt x="2542002" y="3247123"/>
                  </a:lnTo>
                  <a:lnTo>
                    <a:pt x="2527287" y="3246733"/>
                  </a:lnTo>
                  <a:lnTo>
                    <a:pt x="2520133" y="3322703"/>
                  </a:lnTo>
                  <a:lnTo>
                    <a:pt x="2508516" y="3322858"/>
                  </a:lnTo>
                  <a:lnTo>
                    <a:pt x="2502282" y="3293085"/>
                  </a:lnTo>
                  <a:lnTo>
                    <a:pt x="2496100" y="3323022"/>
                  </a:lnTo>
                  <a:lnTo>
                    <a:pt x="2489167" y="3323116"/>
                  </a:lnTo>
                  <a:lnTo>
                    <a:pt x="2473491" y="3247185"/>
                  </a:lnTo>
                  <a:lnTo>
                    <a:pt x="2445219" y="3249465"/>
                  </a:lnTo>
                  <a:cubicBezTo>
                    <a:pt x="2431692" y="3249335"/>
                    <a:pt x="2418218" y="3249030"/>
                    <a:pt x="2405009" y="3245432"/>
                  </a:cubicBezTo>
                  <a:lnTo>
                    <a:pt x="2404955" y="3245037"/>
                  </a:lnTo>
                  <a:cubicBezTo>
                    <a:pt x="2384113" y="3246539"/>
                    <a:pt x="2363734" y="3243509"/>
                    <a:pt x="2343695" y="3238860"/>
                  </a:cubicBezTo>
                  <a:lnTo>
                    <a:pt x="2343629" y="3235750"/>
                  </a:lnTo>
                  <a:lnTo>
                    <a:pt x="2315476" y="3235195"/>
                  </a:lnTo>
                  <a:lnTo>
                    <a:pt x="2288121" y="3229644"/>
                  </a:lnTo>
                  <a:lnTo>
                    <a:pt x="2267242" y="3302536"/>
                  </a:lnTo>
                  <a:lnTo>
                    <a:pt x="2244742" y="3299073"/>
                  </a:lnTo>
                  <a:lnTo>
                    <a:pt x="2243938" y="3215272"/>
                  </a:lnTo>
                  <a:lnTo>
                    <a:pt x="2230511" y="3212553"/>
                  </a:lnTo>
                  <a:lnTo>
                    <a:pt x="2224029" y="3227291"/>
                  </a:lnTo>
                  <a:lnTo>
                    <a:pt x="2201290" y="3223372"/>
                  </a:lnTo>
                  <a:lnTo>
                    <a:pt x="2170190" y="3286801"/>
                  </a:lnTo>
                  <a:lnTo>
                    <a:pt x="2158096" y="3283895"/>
                  </a:lnTo>
                  <a:lnTo>
                    <a:pt x="2162180" y="3216631"/>
                  </a:lnTo>
                  <a:cubicBezTo>
                    <a:pt x="2156052" y="3217001"/>
                    <a:pt x="2150582" y="3215421"/>
                    <a:pt x="2145162" y="3213699"/>
                  </a:cubicBezTo>
                  <a:lnTo>
                    <a:pt x="2146560" y="3197072"/>
                  </a:lnTo>
                  <a:lnTo>
                    <a:pt x="2101324" y="3184066"/>
                  </a:lnTo>
                  <a:lnTo>
                    <a:pt x="2097266" y="3190925"/>
                  </a:lnTo>
                  <a:lnTo>
                    <a:pt x="2061161" y="3180877"/>
                  </a:lnTo>
                  <a:lnTo>
                    <a:pt x="2055964" y="3191401"/>
                  </a:lnTo>
                  <a:lnTo>
                    <a:pt x="2060071" y="3259000"/>
                  </a:lnTo>
                  <a:lnTo>
                    <a:pt x="2054317" y="3260060"/>
                  </a:lnTo>
                  <a:lnTo>
                    <a:pt x="2038245" y="3227282"/>
                  </a:lnTo>
                  <a:lnTo>
                    <a:pt x="2026214" y="3251643"/>
                  </a:lnTo>
                  <a:lnTo>
                    <a:pt x="1999803" y="3242902"/>
                  </a:lnTo>
                  <a:lnTo>
                    <a:pt x="2004050" y="3219469"/>
                  </a:lnTo>
                  <a:lnTo>
                    <a:pt x="1993878" y="3196176"/>
                  </a:lnTo>
                  <a:cubicBezTo>
                    <a:pt x="1986209" y="3198043"/>
                    <a:pt x="1978365" y="3198096"/>
                    <a:pt x="1970397" y="3197156"/>
                  </a:cubicBezTo>
                  <a:lnTo>
                    <a:pt x="1964287" y="3179975"/>
                  </a:lnTo>
                  <a:lnTo>
                    <a:pt x="1947591" y="3182504"/>
                  </a:lnTo>
                  <a:lnTo>
                    <a:pt x="1945161" y="3206582"/>
                  </a:lnTo>
                  <a:cubicBezTo>
                    <a:pt x="1916555" y="3212809"/>
                    <a:pt x="1887584" y="3214443"/>
                    <a:pt x="1858609" y="3212746"/>
                  </a:cubicBezTo>
                  <a:lnTo>
                    <a:pt x="1853274" y="3191570"/>
                  </a:lnTo>
                  <a:lnTo>
                    <a:pt x="1853031" y="3193821"/>
                  </a:lnTo>
                  <a:lnTo>
                    <a:pt x="1775659" y="3197677"/>
                  </a:lnTo>
                  <a:lnTo>
                    <a:pt x="1773897" y="3205364"/>
                  </a:lnTo>
                  <a:lnTo>
                    <a:pt x="1759182" y="3204974"/>
                  </a:lnTo>
                  <a:lnTo>
                    <a:pt x="1752028" y="3280944"/>
                  </a:lnTo>
                  <a:lnTo>
                    <a:pt x="1740411" y="3281099"/>
                  </a:lnTo>
                  <a:lnTo>
                    <a:pt x="1734177" y="3251326"/>
                  </a:lnTo>
                  <a:lnTo>
                    <a:pt x="1727995" y="3281263"/>
                  </a:lnTo>
                  <a:lnTo>
                    <a:pt x="1721062" y="3281357"/>
                  </a:lnTo>
                  <a:lnTo>
                    <a:pt x="1705386" y="3205426"/>
                  </a:lnTo>
                  <a:lnTo>
                    <a:pt x="1677114" y="3207706"/>
                  </a:lnTo>
                  <a:cubicBezTo>
                    <a:pt x="1663587" y="3207576"/>
                    <a:pt x="1650113" y="3207271"/>
                    <a:pt x="1636904" y="3203673"/>
                  </a:cubicBezTo>
                  <a:lnTo>
                    <a:pt x="1636850" y="3203278"/>
                  </a:lnTo>
                  <a:cubicBezTo>
                    <a:pt x="1616008" y="3204780"/>
                    <a:pt x="1595629" y="3201750"/>
                    <a:pt x="1575590" y="3197100"/>
                  </a:cubicBezTo>
                  <a:lnTo>
                    <a:pt x="1575524" y="3193991"/>
                  </a:lnTo>
                  <a:lnTo>
                    <a:pt x="1547371" y="3193436"/>
                  </a:lnTo>
                  <a:lnTo>
                    <a:pt x="1520016" y="3187885"/>
                  </a:lnTo>
                  <a:lnTo>
                    <a:pt x="1499137" y="3260777"/>
                  </a:lnTo>
                  <a:lnTo>
                    <a:pt x="1476637" y="3257314"/>
                  </a:lnTo>
                  <a:lnTo>
                    <a:pt x="1475833" y="3173513"/>
                  </a:lnTo>
                  <a:lnTo>
                    <a:pt x="1462406" y="3170794"/>
                  </a:lnTo>
                  <a:lnTo>
                    <a:pt x="1455924" y="3185532"/>
                  </a:lnTo>
                  <a:lnTo>
                    <a:pt x="1433185" y="3181613"/>
                  </a:lnTo>
                  <a:lnTo>
                    <a:pt x="1402085" y="3245042"/>
                  </a:lnTo>
                  <a:lnTo>
                    <a:pt x="1389991" y="3242136"/>
                  </a:lnTo>
                  <a:lnTo>
                    <a:pt x="1394075" y="3174872"/>
                  </a:lnTo>
                  <a:cubicBezTo>
                    <a:pt x="1387947" y="3175242"/>
                    <a:pt x="1382478" y="3173662"/>
                    <a:pt x="1377057" y="3171939"/>
                  </a:cubicBezTo>
                  <a:lnTo>
                    <a:pt x="1378455" y="3155313"/>
                  </a:lnTo>
                  <a:lnTo>
                    <a:pt x="1333219" y="3142307"/>
                  </a:lnTo>
                  <a:lnTo>
                    <a:pt x="1329161" y="3149166"/>
                  </a:lnTo>
                  <a:lnTo>
                    <a:pt x="1293056" y="3139119"/>
                  </a:lnTo>
                  <a:lnTo>
                    <a:pt x="1258109" y="3209884"/>
                  </a:lnTo>
                  <a:lnTo>
                    <a:pt x="1231698" y="3201143"/>
                  </a:lnTo>
                  <a:lnTo>
                    <a:pt x="1258478" y="3053365"/>
                  </a:lnTo>
                  <a:lnTo>
                    <a:pt x="1222155" y="3100711"/>
                  </a:lnTo>
                  <a:lnTo>
                    <a:pt x="1219789" y="3099759"/>
                  </a:lnTo>
                  <a:lnTo>
                    <a:pt x="1204152" y="3121681"/>
                  </a:lnTo>
                  <a:lnTo>
                    <a:pt x="1146785" y="3100574"/>
                  </a:lnTo>
                  <a:lnTo>
                    <a:pt x="1101466" y="3155954"/>
                  </a:lnTo>
                  <a:lnTo>
                    <a:pt x="1082305" y="3147743"/>
                  </a:lnTo>
                  <a:lnTo>
                    <a:pt x="1112516" y="3056924"/>
                  </a:lnTo>
                  <a:lnTo>
                    <a:pt x="1096086" y="3048655"/>
                  </a:lnTo>
                  <a:lnTo>
                    <a:pt x="1085557" y="3060304"/>
                  </a:lnTo>
                  <a:lnTo>
                    <a:pt x="1079798" y="3057484"/>
                  </a:lnTo>
                  <a:lnTo>
                    <a:pt x="1029823" y="3125253"/>
                  </a:lnTo>
                  <a:lnTo>
                    <a:pt x="1003920" y="3114152"/>
                  </a:lnTo>
                  <a:lnTo>
                    <a:pt x="1033865" y="3034992"/>
                  </a:lnTo>
                  <a:cubicBezTo>
                    <a:pt x="1026554" y="3033310"/>
                    <a:pt x="1020705" y="3029626"/>
                    <a:pt x="1014995" y="3025753"/>
                  </a:cubicBezTo>
                  <a:lnTo>
                    <a:pt x="1054739" y="2936979"/>
                  </a:lnTo>
                  <a:lnTo>
                    <a:pt x="972094" y="3014691"/>
                  </a:lnTo>
                  <a:cubicBezTo>
                    <a:pt x="947643" y="3004410"/>
                    <a:pt x="925719" y="2990759"/>
                    <a:pt x="906048" y="2974457"/>
                  </a:cubicBezTo>
                  <a:lnTo>
                    <a:pt x="910348" y="2966755"/>
                  </a:lnTo>
                  <a:lnTo>
                    <a:pt x="838731" y="3024692"/>
                  </a:lnTo>
                  <a:lnTo>
                    <a:pt x="813814" y="3008281"/>
                  </a:lnTo>
                  <a:lnTo>
                    <a:pt x="814637" y="3006980"/>
                  </a:lnTo>
                  <a:lnTo>
                    <a:pt x="813492" y="3008068"/>
                  </a:lnTo>
                  <a:lnTo>
                    <a:pt x="793595" y="2994964"/>
                  </a:lnTo>
                  <a:lnTo>
                    <a:pt x="843166" y="2912204"/>
                  </a:lnTo>
                  <a:cubicBezTo>
                    <a:pt x="828504" y="2905098"/>
                    <a:pt x="816754" y="2894863"/>
                    <a:pt x="805971" y="2883720"/>
                  </a:cubicBezTo>
                  <a:lnTo>
                    <a:pt x="857913" y="2812012"/>
                  </a:lnTo>
                  <a:lnTo>
                    <a:pt x="768589" y="2868781"/>
                  </a:lnTo>
                  <a:cubicBezTo>
                    <a:pt x="747236" y="2854137"/>
                    <a:pt x="728763" y="2836869"/>
                    <a:pt x="713333" y="2817124"/>
                  </a:cubicBezTo>
                  <a:lnTo>
                    <a:pt x="722588" y="2806364"/>
                  </a:lnTo>
                  <a:lnTo>
                    <a:pt x="620484" y="2861868"/>
                  </a:lnTo>
                  <a:lnTo>
                    <a:pt x="593586" y="2835579"/>
                  </a:lnTo>
                  <a:lnTo>
                    <a:pt x="673570" y="2755122"/>
                  </a:lnTo>
                  <a:cubicBezTo>
                    <a:pt x="656920" y="2741579"/>
                    <a:pt x="643746" y="2725358"/>
                    <a:pt x="632906" y="2707631"/>
                  </a:cubicBezTo>
                  <a:lnTo>
                    <a:pt x="643054" y="2698233"/>
                  </a:lnTo>
                  <a:cubicBezTo>
                    <a:pt x="639427" y="2695808"/>
                    <a:pt x="637386" y="2692569"/>
                    <a:pt x="635434" y="2689271"/>
                  </a:cubicBezTo>
                  <a:lnTo>
                    <a:pt x="662542" y="2664803"/>
                  </a:lnTo>
                  <a:lnTo>
                    <a:pt x="601288" y="2689562"/>
                  </a:lnTo>
                  <a:lnTo>
                    <a:pt x="564627" y="2636562"/>
                  </a:lnTo>
                  <a:lnTo>
                    <a:pt x="449409" y="2676419"/>
                  </a:lnTo>
                  <a:cubicBezTo>
                    <a:pt x="440165" y="2665103"/>
                    <a:pt x="431577" y="2653394"/>
                    <a:pt x="424419" y="2640914"/>
                  </a:cubicBezTo>
                  <a:lnTo>
                    <a:pt x="535060" y="2566128"/>
                  </a:lnTo>
                  <a:cubicBezTo>
                    <a:pt x="520551" y="2547228"/>
                    <a:pt x="509519" y="2526614"/>
                    <a:pt x="502215" y="2504431"/>
                  </a:cubicBezTo>
                  <a:lnTo>
                    <a:pt x="507272" y="2501268"/>
                  </a:lnTo>
                  <a:lnTo>
                    <a:pt x="495674" y="2479803"/>
                  </a:lnTo>
                  <a:lnTo>
                    <a:pt x="476852" y="2483745"/>
                  </a:lnTo>
                  <a:lnTo>
                    <a:pt x="463390" y="2450456"/>
                  </a:lnTo>
                  <a:lnTo>
                    <a:pt x="326097" y="2475430"/>
                  </a:lnTo>
                  <a:lnTo>
                    <a:pt x="304443" y="2433376"/>
                  </a:lnTo>
                  <a:lnTo>
                    <a:pt x="365729" y="2405952"/>
                  </a:lnTo>
                  <a:lnTo>
                    <a:pt x="332363" y="2412972"/>
                  </a:lnTo>
                  <a:lnTo>
                    <a:pt x="433066" y="2358272"/>
                  </a:lnTo>
                  <a:cubicBezTo>
                    <a:pt x="427054" y="2350420"/>
                    <a:pt x="424637" y="2341382"/>
                    <a:pt x="422877" y="2332137"/>
                  </a:cubicBezTo>
                  <a:lnTo>
                    <a:pt x="431476" y="2328063"/>
                  </a:lnTo>
                  <a:lnTo>
                    <a:pt x="428191" y="2315916"/>
                  </a:lnTo>
                  <a:lnTo>
                    <a:pt x="424261" y="2316289"/>
                  </a:lnTo>
                  <a:lnTo>
                    <a:pt x="408840" y="2280782"/>
                  </a:lnTo>
                  <a:lnTo>
                    <a:pt x="404853" y="2259304"/>
                  </a:lnTo>
                  <a:lnTo>
                    <a:pt x="245608" y="2264591"/>
                  </a:lnTo>
                  <a:lnTo>
                    <a:pt x="234071" y="2217771"/>
                  </a:lnTo>
                  <a:lnTo>
                    <a:pt x="428911" y="2165532"/>
                  </a:lnTo>
                  <a:lnTo>
                    <a:pt x="374068" y="2165374"/>
                  </a:lnTo>
                  <a:lnTo>
                    <a:pt x="367511" y="2142972"/>
                  </a:lnTo>
                  <a:lnTo>
                    <a:pt x="291064" y="2143680"/>
                  </a:lnTo>
                  <a:lnTo>
                    <a:pt x="362786" y="2120587"/>
                  </a:lnTo>
                  <a:lnTo>
                    <a:pt x="361053" y="2090145"/>
                  </a:lnTo>
                  <a:lnTo>
                    <a:pt x="387940" y="2082875"/>
                  </a:lnTo>
                  <a:lnTo>
                    <a:pt x="387644" y="2075966"/>
                  </a:lnTo>
                  <a:lnTo>
                    <a:pt x="370582" y="2074666"/>
                  </a:lnTo>
                  <a:lnTo>
                    <a:pt x="369630" y="2064585"/>
                  </a:lnTo>
                  <a:lnTo>
                    <a:pt x="207054" y="2046233"/>
                  </a:lnTo>
                  <a:cubicBezTo>
                    <a:pt x="205395" y="2030705"/>
                    <a:pt x="204627" y="2015170"/>
                    <a:pt x="205761" y="1999630"/>
                  </a:cubicBezTo>
                  <a:lnTo>
                    <a:pt x="374373" y="1980594"/>
                  </a:lnTo>
                  <a:cubicBezTo>
                    <a:pt x="374049" y="1971190"/>
                    <a:pt x="375161" y="1961863"/>
                    <a:pt x="378469" y="1952638"/>
                  </a:cubicBezTo>
                  <a:lnTo>
                    <a:pt x="475755" y="1940304"/>
                  </a:lnTo>
                  <a:lnTo>
                    <a:pt x="351268" y="1918286"/>
                  </a:lnTo>
                  <a:lnTo>
                    <a:pt x="352651" y="1875615"/>
                  </a:lnTo>
                  <a:lnTo>
                    <a:pt x="302859" y="1865667"/>
                  </a:lnTo>
                  <a:lnTo>
                    <a:pt x="352732" y="1859760"/>
                  </a:lnTo>
                  <a:lnTo>
                    <a:pt x="215108" y="1822862"/>
                  </a:lnTo>
                  <a:lnTo>
                    <a:pt x="220080" y="1780277"/>
                  </a:lnTo>
                  <a:lnTo>
                    <a:pt x="377231" y="1785495"/>
                  </a:lnTo>
                  <a:cubicBezTo>
                    <a:pt x="375768" y="1774495"/>
                    <a:pt x="378298" y="1763998"/>
                    <a:pt x="381492" y="1753607"/>
                  </a:cubicBezTo>
                  <a:lnTo>
                    <a:pt x="410978" y="1753116"/>
                  </a:lnTo>
                  <a:cubicBezTo>
                    <a:pt x="410704" y="1741168"/>
                    <a:pt x="414464" y="1729995"/>
                    <a:pt x="419013" y="1719019"/>
                  </a:cubicBezTo>
                  <a:lnTo>
                    <a:pt x="526758" y="1724394"/>
                  </a:lnTo>
                  <a:lnTo>
                    <a:pt x="383323" y="1671996"/>
                  </a:lnTo>
                  <a:lnTo>
                    <a:pt x="389047" y="1650200"/>
                  </a:lnTo>
                  <a:lnTo>
                    <a:pt x="269036" y="1596495"/>
                  </a:lnTo>
                  <a:lnTo>
                    <a:pt x="281346" y="1562147"/>
                  </a:lnTo>
                  <a:lnTo>
                    <a:pt x="433594" y="1589840"/>
                  </a:lnTo>
                  <a:lnTo>
                    <a:pt x="427749" y="1587195"/>
                  </a:lnTo>
                  <a:cubicBezTo>
                    <a:pt x="432532" y="1562068"/>
                    <a:pt x="441928" y="1538212"/>
                    <a:pt x="455025" y="1515588"/>
                  </a:cubicBezTo>
                  <a:lnTo>
                    <a:pt x="497894" y="1522256"/>
                  </a:lnTo>
                  <a:cubicBezTo>
                    <a:pt x="499749" y="1512615"/>
                    <a:pt x="504812" y="1504251"/>
                    <a:pt x="510346" y="1496093"/>
                  </a:cubicBezTo>
                  <a:lnTo>
                    <a:pt x="585135" y="1513434"/>
                  </a:lnTo>
                  <a:lnTo>
                    <a:pt x="475553" y="1439365"/>
                  </a:lnTo>
                  <a:lnTo>
                    <a:pt x="469821" y="1435995"/>
                  </a:lnTo>
                  <a:lnTo>
                    <a:pt x="470015" y="1435619"/>
                  </a:lnTo>
                  <a:lnTo>
                    <a:pt x="374200" y="1370855"/>
                  </a:lnTo>
                  <a:lnTo>
                    <a:pt x="388352" y="1348175"/>
                  </a:lnTo>
                  <a:lnTo>
                    <a:pt x="496294" y="1385516"/>
                  </a:lnTo>
                  <a:cubicBezTo>
                    <a:pt x="497774" y="1378519"/>
                    <a:pt x="501764" y="1372701"/>
                    <a:pt x="506007" y="1366998"/>
                  </a:cubicBezTo>
                  <a:lnTo>
                    <a:pt x="556046" y="1380018"/>
                  </a:lnTo>
                  <a:lnTo>
                    <a:pt x="481927" y="1326121"/>
                  </a:lnTo>
                  <a:lnTo>
                    <a:pt x="546590" y="1345700"/>
                  </a:lnTo>
                  <a:cubicBezTo>
                    <a:pt x="554247" y="1326980"/>
                    <a:pt x="566281" y="1310224"/>
                    <a:pt x="580597" y="1294698"/>
                  </a:cubicBezTo>
                  <a:lnTo>
                    <a:pt x="633354" y="1312662"/>
                  </a:lnTo>
                  <a:cubicBezTo>
                    <a:pt x="636679" y="1304884"/>
                    <a:pt x="642511" y="1298725"/>
                    <a:pt x="648656" y="1292783"/>
                  </a:cubicBezTo>
                  <a:lnTo>
                    <a:pt x="696405" y="1313566"/>
                  </a:lnTo>
                  <a:lnTo>
                    <a:pt x="536446" y="1152657"/>
                  </a:lnTo>
                  <a:lnTo>
                    <a:pt x="545501" y="1143086"/>
                  </a:lnTo>
                  <a:lnTo>
                    <a:pt x="631947" y="1190079"/>
                  </a:lnTo>
                  <a:cubicBezTo>
                    <a:pt x="638180" y="1177712"/>
                    <a:pt x="648043" y="1167639"/>
                    <a:pt x="658846" y="1158215"/>
                  </a:cubicBezTo>
                  <a:lnTo>
                    <a:pt x="729063" y="1190598"/>
                  </a:lnTo>
                  <a:lnTo>
                    <a:pt x="695154" y="1155472"/>
                  </a:lnTo>
                  <a:lnTo>
                    <a:pt x="700063" y="1150713"/>
                  </a:lnTo>
                  <a:lnTo>
                    <a:pt x="642318" y="1085326"/>
                  </a:lnTo>
                  <a:lnTo>
                    <a:pt x="721697" y="1129732"/>
                  </a:lnTo>
                  <a:cubicBezTo>
                    <a:pt x="729521" y="1117581"/>
                    <a:pt x="740781" y="1108018"/>
                    <a:pt x="753087" y="1099293"/>
                  </a:cubicBezTo>
                  <a:lnTo>
                    <a:pt x="810983" y="1131526"/>
                  </a:lnTo>
                  <a:cubicBezTo>
                    <a:pt x="815307" y="1125326"/>
                    <a:pt x="821540" y="1120986"/>
                    <a:pt x="827999" y="1116872"/>
                  </a:cubicBezTo>
                  <a:lnTo>
                    <a:pt x="887303" y="1157445"/>
                  </a:lnTo>
                  <a:lnTo>
                    <a:pt x="799840" y="1042504"/>
                  </a:lnTo>
                  <a:lnTo>
                    <a:pt x="798738" y="1045591"/>
                  </a:lnTo>
                  <a:lnTo>
                    <a:pt x="782398" y="1038279"/>
                  </a:lnTo>
                  <a:lnTo>
                    <a:pt x="798911" y="1041282"/>
                  </a:lnTo>
                  <a:lnTo>
                    <a:pt x="790391" y="1030086"/>
                  </a:lnTo>
                  <a:lnTo>
                    <a:pt x="802956" y="1020272"/>
                  </a:lnTo>
                  <a:lnTo>
                    <a:pt x="766428" y="962531"/>
                  </a:lnTo>
                  <a:lnTo>
                    <a:pt x="820685" y="1006424"/>
                  </a:lnTo>
                  <a:cubicBezTo>
                    <a:pt x="829811" y="995225"/>
                    <a:pt x="842011" y="986927"/>
                    <a:pt x="855113" y="979532"/>
                  </a:cubicBezTo>
                  <a:lnTo>
                    <a:pt x="927139" y="1030596"/>
                  </a:lnTo>
                  <a:lnTo>
                    <a:pt x="896243" y="981647"/>
                  </a:lnTo>
                  <a:lnTo>
                    <a:pt x="899657" y="979457"/>
                  </a:lnTo>
                  <a:lnTo>
                    <a:pt x="850250" y="890738"/>
                  </a:lnTo>
                  <a:lnTo>
                    <a:pt x="855088" y="887884"/>
                  </a:lnTo>
                  <a:lnTo>
                    <a:pt x="933399" y="957803"/>
                  </a:lnTo>
                  <a:cubicBezTo>
                    <a:pt x="942339" y="948542"/>
                    <a:pt x="953857" y="942300"/>
                    <a:pt x="966050" y="936849"/>
                  </a:cubicBezTo>
                  <a:lnTo>
                    <a:pt x="1023586" y="984957"/>
                  </a:lnTo>
                  <a:cubicBezTo>
                    <a:pt x="1028537" y="980187"/>
                    <a:pt x="1034826" y="977450"/>
                    <a:pt x="1041268" y="974937"/>
                  </a:cubicBezTo>
                  <a:lnTo>
                    <a:pt x="1075812" y="1010338"/>
                  </a:lnTo>
                  <a:lnTo>
                    <a:pt x="1012373" y="875806"/>
                  </a:lnTo>
                  <a:lnTo>
                    <a:pt x="1029918" y="866927"/>
                  </a:lnTo>
                  <a:lnTo>
                    <a:pt x="1039477" y="851606"/>
                  </a:lnTo>
                  <a:lnTo>
                    <a:pt x="1051782" y="855863"/>
                  </a:lnTo>
                  <a:lnTo>
                    <a:pt x="1065917" y="848710"/>
                  </a:lnTo>
                  <a:lnTo>
                    <a:pt x="1064579" y="844686"/>
                  </a:lnTo>
                  <a:lnTo>
                    <a:pt x="1067297" y="848010"/>
                  </a:lnTo>
                  <a:cubicBezTo>
                    <a:pt x="1073048" y="842939"/>
                    <a:pt x="1080163" y="840233"/>
                    <a:pt x="1087464" y="837805"/>
                  </a:cubicBezTo>
                  <a:lnTo>
                    <a:pt x="1127308" y="879719"/>
                  </a:lnTo>
                  <a:lnTo>
                    <a:pt x="1091604" y="763978"/>
                  </a:lnTo>
                  <a:cubicBezTo>
                    <a:pt x="1097500" y="761357"/>
                    <a:pt x="1103476" y="758866"/>
                    <a:pt x="1109803" y="756987"/>
                  </a:cubicBezTo>
                  <a:lnTo>
                    <a:pt x="1164465" y="832846"/>
                  </a:lnTo>
                  <a:cubicBezTo>
                    <a:pt x="1178355" y="823484"/>
                    <a:pt x="1194470" y="817855"/>
                    <a:pt x="1211407" y="813702"/>
                  </a:cubicBezTo>
                  <a:lnTo>
                    <a:pt x="1216829" y="820467"/>
                  </a:lnTo>
                  <a:cubicBezTo>
                    <a:pt x="1219820" y="811724"/>
                    <a:pt x="1225560" y="804813"/>
                    <a:pt x="1231723" y="798129"/>
                  </a:cubicBezTo>
                  <a:lnTo>
                    <a:pt x="1276179" y="813267"/>
                  </a:lnTo>
                  <a:lnTo>
                    <a:pt x="1264818" y="762969"/>
                  </a:lnTo>
                  <a:lnTo>
                    <a:pt x="1287217" y="756325"/>
                  </a:lnTo>
                  <a:lnTo>
                    <a:pt x="1187572" y="656088"/>
                  </a:lnTo>
                  <a:lnTo>
                    <a:pt x="1196627" y="646517"/>
                  </a:lnTo>
                  <a:lnTo>
                    <a:pt x="1283072" y="693510"/>
                  </a:lnTo>
                  <a:cubicBezTo>
                    <a:pt x="1289306" y="681143"/>
                    <a:pt x="1299169" y="671070"/>
                    <a:pt x="1309972" y="661646"/>
                  </a:cubicBezTo>
                  <a:lnTo>
                    <a:pt x="1347794" y="679088"/>
                  </a:lnTo>
                  <a:lnTo>
                    <a:pt x="1362003" y="675190"/>
                  </a:lnTo>
                  <a:lnTo>
                    <a:pt x="1346280" y="658903"/>
                  </a:lnTo>
                  <a:lnTo>
                    <a:pt x="1351189" y="654144"/>
                  </a:lnTo>
                  <a:lnTo>
                    <a:pt x="1293443" y="588757"/>
                  </a:lnTo>
                  <a:lnTo>
                    <a:pt x="1372823" y="633163"/>
                  </a:lnTo>
                  <a:cubicBezTo>
                    <a:pt x="1380647" y="621012"/>
                    <a:pt x="1391906" y="611449"/>
                    <a:pt x="1404212" y="602724"/>
                  </a:cubicBezTo>
                  <a:lnTo>
                    <a:pt x="1462109" y="634957"/>
                  </a:lnTo>
                  <a:cubicBezTo>
                    <a:pt x="1466433" y="628757"/>
                    <a:pt x="1472666" y="624417"/>
                    <a:pt x="1479125" y="620304"/>
                  </a:cubicBezTo>
                  <a:lnTo>
                    <a:pt x="1538429" y="660876"/>
                  </a:lnTo>
                  <a:lnTo>
                    <a:pt x="1441517" y="533517"/>
                  </a:lnTo>
                  <a:lnTo>
                    <a:pt x="1454082" y="523703"/>
                  </a:lnTo>
                  <a:lnTo>
                    <a:pt x="1417554" y="465962"/>
                  </a:lnTo>
                  <a:lnTo>
                    <a:pt x="1471811" y="509855"/>
                  </a:lnTo>
                  <a:cubicBezTo>
                    <a:pt x="1480937" y="498656"/>
                    <a:pt x="1493137" y="490358"/>
                    <a:pt x="1506239" y="482963"/>
                  </a:cubicBezTo>
                  <a:lnTo>
                    <a:pt x="1578264" y="534027"/>
                  </a:lnTo>
                  <a:lnTo>
                    <a:pt x="1547369" y="485078"/>
                  </a:lnTo>
                  <a:lnTo>
                    <a:pt x="1550783" y="482888"/>
                  </a:lnTo>
                  <a:lnTo>
                    <a:pt x="1501376" y="394169"/>
                  </a:lnTo>
                  <a:lnTo>
                    <a:pt x="1506214" y="391315"/>
                  </a:lnTo>
                  <a:lnTo>
                    <a:pt x="1584525" y="461234"/>
                  </a:lnTo>
                  <a:cubicBezTo>
                    <a:pt x="1593465" y="451973"/>
                    <a:pt x="1604982" y="445731"/>
                    <a:pt x="1617176" y="440280"/>
                  </a:cubicBezTo>
                  <a:lnTo>
                    <a:pt x="1674712" y="488388"/>
                  </a:lnTo>
                  <a:cubicBezTo>
                    <a:pt x="1679663" y="483618"/>
                    <a:pt x="1685952" y="480881"/>
                    <a:pt x="1692394" y="478368"/>
                  </a:cubicBezTo>
                  <a:lnTo>
                    <a:pt x="1726938" y="513769"/>
                  </a:lnTo>
                  <a:lnTo>
                    <a:pt x="1663499" y="379237"/>
                  </a:lnTo>
                  <a:lnTo>
                    <a:pt x="1717043" y="352141"/>
                  </a:lnTo>
                  <a:lnTo>
                    <a:pt x="1715705" y="348117"/>
                  </a:lnTo>
                  <a:lnTo>
                    <a:pt x="1718423" y="351441"/>
                  </a:lnTo>
                  <a:cubicBezTo>
                    <a:pt x="1724174" y="346370"/>
                    <a:pt x="1731289" y="343664"/>
                    <a:pt x="1738590" y="341236"/>
                  </a:cubicBezTo>
                  <a:lnTo>
                    <a:pt x="1778434" y="383150"/>
                  </a:lnTo>
                  <a:lnTo>
                    <a:pt x="1742730" y="267409"/>
                  </a:lnTo>
                  <a:cubicBezTo>
                    <a:pt x="1748626" y="264788"/>
                    <a:pt x="1754602" y="262297"/>
                    <a:pt x="1760929" y="260418"/>
                  </a:cubicBezTo>
                  <a:lnTo>
                    <a:pt x="1815591" y="336277"/>
                  </a:lnTo>
                  <a:cubicBezTo>
                    <a:pt x="1829481" y="326915"/>
                    <a:pt x="1845596" y="321286"/>
                    <a:pt x="1862533" y="317133"/>
                  </a:cubicBezTo>
                  <a:lnTo>
                    <a:pt x="1914311" y="381741"/>
                  </a:lnTo>
                  <a:cubicBezTo>
                    <a:pt x="1919536" y="378317"/>
                    <a:pt x="1925502" y="376993"/>
                    <a:pt x="1931553" y="375872"/>
                  </a:cubicBezTo>
                  <a:lnTo>
                    <a:pt x="1945684" y="398067"/>
                  </a:lnTo>
                  <a:lnTo>
                    <a:pt x="1915943" y="266400"/>
                  </a:lnTo>
                  <a:lnTo>
                    <a:pt x="1995482" y="242809"/>
                  </a:lnTo>
                  <a:lnTo>
                    <a:pt x="1989772" y="185029"/>
                  </a:lnTo>
                  <a:close/>
                  <a:moveTo>
                    <a:pt x="2519378" y="0"/>
                  </a:moveTo>
                  <a:lnTo>
                    <a:pt x="2519443" y="6756"/>
                  </a:lnTo>
                  <a:lnTo>
                    <a:pt x="2517436" y="6781"/>
                  </a:lnTo>
                  <a:close/>
                  <a:moveTo>
                    <a:pt x="2248361" y="17353"/>
                  </a:moveTo>
                  <a:lnTo>
                    <a:pt x="2248802" y="19454"/>
                  </a:lnTo>
                  <a:lnTo>
                    <a:pt x="2248158" y="19517"/>
                  </a:lnTo>
                  <a:close/>
                </a:path>
              </a:pathLst>
            </a:custGeom>
            <a:solidFill>
              <a:schemeClr val="bg2">
                <a:lumMod val="50000"/>
                <a:alpha val="31000"/>
              </a:schemeClr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0" name="三十二角星 75"/>
            <p:cNvSpPr/>
            <p:nvPr/>
          </p:nvSpPr>
          <p:spPr>
            <a:xfrm rot="895006">
              <a:off x="4291998" y="1518016"/>
              <a:ext cx="3600465" cy="2921260"/>
            </a:xfrm>
            <a:custGeom>
              <a:avLst/>
              <a:gdLst/>
              <a:ahLst/>
              <a:cxnLst/>
              <a:rect l="l" t="t" r="r" b="b"/>
              <a:pathLst>
                <a:path w="3050213" h="2919320">
                  <a:moveTo>
                    <a:pt x="1335165" y="2762749"/>
                  </a:moveTo>
                  <a:lnTo>
                    <a:pt x="1336844" y="2779976"/>
                  </a:lnTo>
                  <a:lnTo>
                    <a:pt x="1339135" y="2771951"/>
                  </a:lnTo>
                  <a:close/>
                  <a:moveTo>
                    <a:pt x="252198" y="2606480"/>
                  </a:moveTo>
                  <a:lnTo>
                    <a:pt x="252228" y="2606514"/>
                  </a:lnTo>
                  <a:lnTo>
                    <a:pt x="252103" y="2606593"/>
                  </a:lnTo>
                  <a:close/>
                  <a:moveTo>
                    <a:pt x="125538" y="2440525"/>
                  </a:moveTo>
                  <a:lnTo>
                    <a:pt x="128760" y="2446174"/>
                  </a:lnTo>
                  <a:lnTo>
                    <a:pt x="107470" y="2454754"/>
                  </a:lnTo>
                  <a:close/>
                  <a:moveTo>
                    <a:pt x="0" y="1514633"/>
                  </a:moveTo>
                  <a:lnTo>
                    <a:pt x="12001" y="1517176"/>
                  </a:lnTo>
                  <a:lnTo>
                    <a:pt x="11020" y="1520378"/>
                  </a:lnTo>
                  <a:close/>
                  <a:moveTo>
                    <a:pt x="392111" y="815805"/>
                  </a:moveTo>
                  <a:lnTo>
                    <a:pt x="404112" y="818348"/>
                  </a:lnTo>
                  <a:lnTo>
                    <a:pt x="403131" y="821550"/>
                  </a:lnTo>
                  <a:close/>
                  <a:moveTo>
                    <a:pt x="2029470" y="108065"/>
                  </a:moveTo>
                  <a:lnTo>
                    <a:pt x="2029513" y="113373"/>
                  </a:lnTo>
                  <a:lnTo>
                    <a:pt x="2028160" y="113393"/>
                  </a:lnTo>
                  <a:close/>
                  <a:moveTo>
                    <a:pt x="1846700" y="121699"/>
                  </a:moveTo>
                  <a:lnTo>
                    <a:pt x="1846997" y="123350"/>
                  </a:lnTo>
                  <a:lnTo>
                    <a:pt x="1846563" y="123399"/>
                  </a:lnTo>
                  <a:close/>
                  <a:moveTo>
                    <a:pt x="1225962" y="139111"/>
                  </a:moveTo>
                  <a:lnTo>
                    <a:pt x="1248848" y="200174"/>
                  </a:lnTo>
                  <a:lnTo>
                    <a:pt x="1272166" y="191266"/>
                  </a:lnTo>
                  <a:cubicBezTo>
                    <a:pt x="1281666" y="188705"/>
                    <a:pt x="1291171" y="186295"/>
                    <a:pt x="1301252" y="186519"/>
                  </a:cubicBezTo>
                  <a:lnTo>
                    <a:pt x="1329017" y="250853"/>
                  </a:lnTo>
                  <a:cubicBezTo>
                    <a:pt x="1332480" y="249133"/>
                    <a:pt x="1336071" y="248987"/>
                    <a:pt x="1339683" y="248971"/>
                  </a:cubicBezTo>
                  <a:lnTo>
                    <a:pt x="1340429" y="251330"/>
                  </a:lnTo>
                  <a:lnTo>
                    <a:pt x="1340545" y="156882"/>
                  </a:lnTo>
                  <a:lnTo>
                    <a:pt x="1369100" y="149491"/>
                  </a:lnTo>
                  <a:lnTo>
                    <a:pt x="1369753" y="149459"/>
                  </a:lnTo>
                  <a:lnTo>
                    <a:pt x="1373138" y="107577"/>
                  </a:lnTo>
                  <a:lnTo>
                    <a:pt x="1397129" y="104851"/>
                  </a:lnTo>
                  <a:lnTo>
                    <a:pt x="1414002" y="198706"/>
                  </a:lnTo>
                  <a:lnTo>
                    <a:pt x="1425058" y="234922"/>
                  </a:lnTo>
                  <a:lnTo>
                    <a:pt x="1426132" y="234860"/>
                  </a:lnTo>
                  <a:lnTo>
                    <a:pt x="1432170" y="165150"/>
                  </a:lnTo>
                  <a:cubicBezTo>
                    <a:pt x="1451462" y="160257"/>
                    <a:pt x="1470997" y="158971"/>
                    <a:pt x="1490538" y="160309"/>
                  </a:cubicBezTo>
                  <a:lnTo>
                    <a:pt x="1506240" y="232904"/>
                  </a:lnTo>
                  <a:lnTo>
                    <a:pt x="1539782" y="96476"/>
                  </a:lnTo>
                  <a:lnTo>
                    <a:pt x="1564293" y="96096"/>
                  </a:lnTo>
                  <a:lnTo>
                    <a:pt x="1564677" y="142650"/>
                  </a:lnTo>
                  <a:cubicBezTo>
                    <a:pt x="1573126" y="140857"/>
                    <a:pt x="1581404" y="141901"/>
                    <a:pt x="1589634" y="143423"/>
                  </a:cubicBezTo>
                  <a:lnTo>
                    <a:pt x="1599318" y="236760"/>
                  </a:lnTo>
                  <a:lnTo>
                    <a:pt x="1602781" y="236839"/>
                  </a:lnTo>
                  <a:lnTo>
                    <a:pt x="1623263" y="165770"/>
                  </a:lnTo>
                  <a:lnTo>
                    <a:pt x="1680494" y="172494"/>
                  </a:lnTo>
                  <a:lnTo>
                    <a:pt x="1706542" y="111040"/>
                  </a:lnTo>
                  <a:lnTo>
                    <a:pt x="1727892" y="114868"/>
                  </a:lnTo>
                  <a:lnTo>
                    <a:pt x="1719760" y="167143"/>
                  </a:lnTo>
                  <a:lnTo>
                    <a:pt x="1721032" y="164032"/>
                  </a:lnTo>
                  <a:cubicBezTo>
                    <a:pt x="1740829" y="165378"/>
                    <a:pt x="1759828" y="170217"/>
                    <a:pt x="1778104" y="177500"/>
                  </a:cubicBezTo>
                  <a:lnTo>
                    <a:pt x="1769131" y="277720"/>
                  </a:lnTo>
                  <a:lnTo>
                    <a:pt x="1772220" y="278721"/>
                  </a:lnTo>
                  <a:lnTo>
                    <a:pt x="1810579" y="204174"/>
                  </a:lnTo>
                  <a:lnTo>
                    <a:pt x="1835884" y="212649"/>
                  </a:lnTo>
                  <a:lnTo>
                    <a:pt x="1874470" y="151684"/>
                  </a:lnTo>
                  <a:lnTo>
                    <a:pt x="1888560" y="157116"/>
                  </a:lnTo>
                  <a:lnTo>
                    <a:pt x="1865715" y="227477"/>
                  </a:lnTo>
                  <a:lnTo>
                    <a:pt x="1873228" y="269269"/>
                  </a:lnTo>
                  <a:lnTo>
                    <a:pt x="1903142" y="223842"/>
                  </a:lnTo>
                  <a:cubicBezTo>
                    <a:pt x="1922187" y="229334"/>
                    <a:pt x="1939910" y="237867"/>
                    <a:pt x="1956399" y="248818"/>
                  </a:cubicBezTo>
                  <a:lnTo>
                    <a:pt x="1950581" y="268865"/>
                  </a:lnTo>
                  <a:cubicBezTo>
                    <a:pt x="1952578" y="268131"/>
                    <a:pt x="1954542" y="268239"/>
                    <a:pt x="1956507" y="268374"/>
                  </a:cubicBezTo>
                  <a:lnTo>
                    <a:pt x="1964799" y="306713"/>
                  </a:lnTo>
                  <a:lnTo>
                    <a:pt x="1986951" y="278788"/>
                  </a:lnTo>
                  <a:lnTo>
                    <a:pt x="1987427" y="279067"/>
                  </a:lnTo>
                  <a:lnTo>
                    <a:pt x="2005750" y="204541"/>
                  </a:lnTo>
                  <a:lnTo>
                    <a:pt x="2030261" y="204162"/>
                  </a:lnTo>
                  <a:lnTo>
                    <a:pt x="2030531" y="236850"/>
                  </a:lnTo>
                  <a:lnTo>
                    <a:pt x="2041617" y="224597"/>
                  </a:lnTo>
                  <a:lnTo>
                    <a:pt x="2046065" y="226819"/>
                  </a:lnTo>
                  <a:lnTo>
                    <a:pt x="2033731" y="250811"/>
                  </a:lnTo>
                  <a:cubicBezTo>
                    <a:pt x="2041058" y="249177"/>
                    <a:pt x="2048349" y="250147"/>
                    <a:pt x="2055602" y="251488"/>
                  </a:cubicBezTo>
                  <a:lnTo>
                    <a:pt x="2063319" y="325858"/>
                  </a:lnTo>
                  <a:lnTo>
                    <a:pt x="2070435" y="318641"/>
                  </a:lnTo>
                  <a:lnTo>
                    <a:pt x="2075270" y="322282"/>
                  </a:lnTo>
                  <a:lnTo>
                    <a:pt x="2089232" y="273836"/>
                  </a:lnTo>
                  <a:lnTo>
                    <a:pt x="2146462" y="280560"/>
                  </a:lnTo>
                  <a:lnTo>
                    <a:pt x="2172511" y="219105"/>
                  </a:lnTo>
                  <a:lnTo>
                    <a:pt x="2193860" y="222933"/>
                  </a:lnTo>
                  <a:lnTo>
                    <a:pt x="2185728" y="275208"/>
                  </a:lnTo>
                  <a:lnTo>
                    <a:pt x="2187000" y="272097"/>
                  </a:lnTo>
                  <a:cubicBezTo>
                    <a:pt x="2206797" y="273443"/>
                    <a:pt x="2225797" y="278282"/>
                    <a:pt x="2244072" y="285566"/>
                  </a:cubicBezTo>
                  <a:lnTo>
                    <a:pt x="2235100" y="385786"/>
                  </a:lnTo>
                  <a:lnTo>
                    <a:pt x="2238189" y="386786"/>
                  </a:lnTo>
                  <a:lnTo>
                    <a:pt x="2276547" y="312239"/>
                  </a:lnTo>
                  <a:lnTo>
                    <a:pt x="2301852" y="320715"/>
                  </a:lnTo>
                  <a:lnTo>
                    <a:pt x="2340439" y="259749"/>
                  </a:lnTo>
                  <a:lnTo>
                    <a:pt x="2354528" y="265181"/>
                  </a:lnTo>
                  <a:lnTo>
                    <a:pt x="2330856" y="338089"/>
                  </a:lnTo>
                  <a:lnTo>
                    <a:pt x="2318295" y="409076"/>
                  </a:lnTo>
                  <a:lnTo>
                    <a:pt x="2369111" y="331907"/>
                  </a:lnTo>
                  <a:cubicBezTo>
                    <a:pt x="2388156" y="337399"/>
                    <a:pt x="2405878" y="345932"/>
                    <a:pt x="2422367" y="356883"/>
                  </a:cubicBezTo>
                  <a:lnTo>
                    <a:pt x="2393373" y="456800"/>
                  </a:lnTo>
                  <a:lnTo>
                    <a:pt x="2394632" y="457517"/>
                  </a:lnTo>
                  <a:lnTo>
                    <a:pt x="2412743" y="437499"/>
                  </a:lnTo>
                  <a:lnTo>
                    <a:pt x="2452920" y="386853"/>
                  </a:lnTo>
                  <a:lnTo>
                    <a:pt x="2456604" y="389015"/>
                  </a:lnTo>
                  <a:lnTo>
                    <a:pt x="2507585" y="332662"/>
                  </a:lnTo>
                  <a:lnTo>
                    <a:pt x="2512034" y="334884"/>
                  </a:lnTo>
                  <a:lnTo>
                    <a:pt x="2477813" y="401449"/>
                  </a:lnTo>
                  <a:cubicBezTo>
                    <a:pt x="2487538" y="404530"/>
                    <a:pt x="2495774" y="410221"/>
                    <a:pt x="2503608" y="416573"/>
                  </a:cubicBezTo>
                  <a:lnTo>
                    <a:pt x="2475931" y="488040"/>
                  </a:lnTo>
                  <a:lnTo>
                    <a:pt x="2536403" y="426706"/>
                  </a:lnTo>
                  <a:cubicBezTo>
                    <a:pt x="2553861" y="436111"/>
                    <a:pt x="2569633" y="447990"/>
                    <a:pt x="2583582" y="462235"/>
                  </a:cubicBezTo>
                  <a:lnTo>
                    <a:pt x="2576238" y="476466"/>
                  </a:lnTo>
                  <a:lnTo>
                    <a:pt x="2578658" y="474185"/>
                  </a:lnTo>
                  <a:lnTo>
                    <a:pt x="2553539" y="520447"/>
                  </a:lnTo>
                  <a:lnTo>
                    <a:pt x="2543325" y="540239"/>
                  </a:lnTo>
                  <a:lnTo>
                    <a:pt x="2644148" y="463176"/>
                  </a:lnTo>
                  <a:lnTo>
                    <a:pt x="2616980" y="499570"/>
                  </a:lnTo>
                  <a:cubicBezTo>
                    <a:pt x="2631580" y="508913"/>
                    <a:pt x="2644292" y="520671"/>
                    <a:pt x="2655295" y="534315"/>
                  </a:cubicBezTo>
                  <a:lnTo>
                    <a:pt x="2614328" y="599021"/>
                  </a:lnTo>
                  <a:lnTo>
                    <a:pt x="2682571" y="552830"/>
                  </a:lnTo>
                  <a:cubicBezTo>
                    <a:pt x="2697686" y="565684"/>
                    <a:pt x="2710894" y="580442"/>
                    <a:pt x="2721643" y="597384"/>
                  </a:cubicBezTo>
                  <a:lnTo>
                    <a:pt x="2685659" y="642646"/>
                  </a:lnTo>
                  <a:lnTo>
                    <a:pt x="2754895" y="598796"/>
                  </a:lnTo>
                  <a:lnTo>
                    <a:pt x="2709947" y="651476"/>
                  </a:lnTo>
                  <a:lnTo>
                    <a:pt x="2723727" y="644737"/>
                  </a:lnTo>
                  <a:lnTo>
                    <a:pt x="2746618" y="632033"/>
                  </a:lnTo>
                  <a:cubicBezTo>
                    <a:pt x="2760429" y="646115"/>
                    <a:pt x="2772324" y="661837"/>
                    <a:pt x="2781395" y="679682"/>
                  </a:cubicBezTo>
                  <a:lnTo>
                    <a:pt x="2726939" y="736953"/>
                  </a:lnTo>
                  <a:lnTo>
                    <a:pt x="2801849" y="705608"/>
                  </a:lnTo>
                  <a:cubicBezTo>
                    <a:pt x="2814053" y="721277"/>
                    <a:pt x="2824173" y="738370"/>
                    <a:pt x="2831256" y="757265"/>
                  </a:cubicBezTo>
                  <a:lnTo>
                    <a:pt x="2784152" y="797137"/>
                  </a:lnTo>
                  <a:lnTo>
                    <a:pt x="2899527" y="750634"/>
                  </a:lnTo>
                  <a:lnTo>
                    <a:pt x="2840327" y="797257"/>
                  </a:lnTo>
                  <a:lnTo>
                    <a:pt x="2852104" y="793502"/>
                  </a:lnTo>
                  <a:cubicBezTo>
                    <a:pt x="2862970" y="809997"/>
                    <a:pt x="2871587" y="827791"/>
                    <a:pt x="2876991" y="847160"/>
                  </a:cubicBezTo>
                  <a:lnTo>
                    <a:pt x="2808687" y="895295"/>
                  </a:lnTo>
                  <a:lnTo>
                    <a:pt x="2889212" y="879250"/>
                  </a:lnTo>
                  <a:cubicBezTo>
                    <a:pt x="2898225" y="896997"/>
                    <a:pt x="2904863" y="915790"/>
                    <a:pt x="2908131" y="935795"/>
                  </a:cubicBezTo>
                  <a:lnTo>
                    <a:pt x="2881583" y="950450"/>
                  </a:lnTo>
                  <a:lnTo>
                    <a:pt x="3002766" y="924767"/>
                  </a:lnTo>
                  <a:lnTo>
                    <a:pt x="3003128" y="925889"/>
                  </a:lnTo>
                  <a:lnTo>
                    <a:pt x="2910418" y="974224"/>
                  </a:lnTo>
                  <a:lnTo>
                    <a:pt x="2923806" y="972743"/>
                  </a:lnTo>
                  <a:lnTo>
                    <a:pt x="2934207" y="1000642"/>
                  </a:lnTo>
                  <a:cubicBezTo>
                    <a:pt x="2936737" y="1010257"/>
                    <a:pt x="2939120" y="1019876"/>
                    <a:pt x="2938896" y="1030081"/>
                  </a:cubicBezTo>
                  <a:lnTo>
                    <a:pt x="2856438" y="1066541"/>
                  </a:lnTo>
                  <a:lnTo>
                    <a:pt x="2941047" y="1066825"/>
                  </a:lnTo>
                  <a:lnTo>
                    <a:pt x="2948361" y="1095935"/>
                  </a:lnTo>
                  <a:lnTo>
                    <a:pt x="2949371" y="1116623"/>
                  </a:lnTo>
                  <a:lnTo>
                    <a:pt x="3044279" y="1112952"/>
                  </a:lnTo>
                  <a:lnTo>
                    <a:pt x="3045083" y="1120612"/>
                  </a:lnTo>
                  <a:lnTo>
                    <a:pt x="2921606" y="1159184"/>
                  </a:lnTo>
                  <a:lnTo>
                    <a:pt x="2960009" y="1162594"/>
                  </a:lnTo>
                  <a:cubicBezTo>
                    <a:pt x="2964842" y="1182120"/>
                    <a:pt x="2966114" y="1201893"/>
                    <a:pt x="2964792" y="1221673"/>
                  </a:cubicBezTo>
                  <a:lnTo>
                    <a:pt x="2868869" y="1242926"/>
                  </a:lnTo>
                  <a:lnTo>
                    <a:pt x="2956427" y="1260969"/>
                  </a:lnTo>
                  <a:lnTo>
                    <a:pt x="2955647" y="1288916"/>
                  </a:lnTo>
                  <a:lnTo>
                    <a:pt x="3050213" y="1301353"/>
                  </a:lnTo>
                  <a:lnTo>
                    <a:pt x="3049002" y="1313432"/>
                  </a:lnTo>
                  <a:lnTo>
                    <a:pt x="2887238" y="1334709"/>
                  </a:lnTo>
                  <a:lnTo>
                    <a:pt x="2959397" y="1356015"/>
                  </a:lnTo>
                  <a:cubicBezTo>
                    <a:pt x="2960298" y="1376063"/>
                    <a:pt x="2957708" y="1395691"/>
                    <a:pt x="2952650" y="1414859"/>
                  </a:cubicBezTo>
                  <a:lnTo>
                    <a:pt x="2846533" y="1416917"/>
                  </a:lnTo>
                  <a:lnTo>
                    <a:pt x="2934807" y="1454487"/>
                  </a:lnTo>
                  <a:lnTo>
                    <a:pt x="2933735" y="1459232"/>
                  </a:lnTo>
                  <a:lnTo>
                    <a:pt x="3021543" y="1486661"/>
                  </a:lnTo>
                  <a:cubicBezTo>
                    <a:pt x="3020409" y="1491388"/>
                    <a:pt x="3019182" y="1496089"/>
                    <a:pt x="3017376" y="1500634"/>
                  </a:cubicBezTo>
                  <a:lnTo>
                    <a:pt x="2925205" y="1497068"/>
                  </a:lnTo>
                  <a:cubicBezTo>
                    <a:pt x="2925321" y="1502645"/>
                    <a:pt x="2923597" y="1507654"/>
                    <a:pt x="2921700" y="1512613"/>
                  </a:cubicBezTo>
                  <a:lnTo>
                    <a:pt x="2845042" y="1505327"/>
                  </a:lnTo>
                  <a:lnTo>
                    <a:pt x="2921456" y="1545613"/>
                  </a:lnTo>
                  <a:cubicBezTo>
                    <a:pt x="2918230" y="1565358"/>
                    <a:pt x="2911895" y="1584104"/>
                    <a:pt x="2903060" y="1601877"/>
                  </a:cubicBezTo>
                  <a:lnTo>
                    <a:pt x="2801058" y="1583387"/>
                  </a:lnTo>
                  <a:lnTo>
                    <a:pt x="2957940" y="1665179"/>
                  </a:lnTo>
                  <a:cubicBezTo>
                    <a:pt x="2956385" y="1670009"/>
                    <a:pt x="2954251" y="1674575"/>
                    <a:pt x="2952058" y="1679113"/>
                  </a:cubicBezTo>
                  <a:lnTo>
                    <a:pt x="2866952" y="1661076"/>
                  </a:lnTo>
                  <a:cubicBezTo>
                    <a:pt x="2864287" y="1673135"/>
                    <a:pt x="2858624" y="1683870"/>
                    <a:pt x="2852069" y="1694131"/>
                  </a:cubicBezTo>
                  <a:lnTo>
                    <a:pt x="2786289" y="1674188"/>
                  </a:lnTo>
                  <a:lnTo>
                    <a:pt x="2847739" y="1724133"/>
                  </a:lnTo>
                  <a:lnTo>
                    <a:pt x="2840176" y="1737347"/>
                  </a:lnTo>
                  <a:lnTo>
                    <a:pt x="2871874" y="1736121"/>
                  </a:lnTo>
                  <a:lnTo>
                    <a:pt x="2872678" y="1743781"/>
                  </a:lnTo>
                  <a:lnTo>
                    <a:pt x="2828617" y="1757545"/>
                  </a:lnTo>
                  <a:cubicBezTo>
                    <a:pt x="2826646" y="1764416"/>
                    <a:pt x="2822663" y="1770021"/>
                    <a:pt x="2818377" y="1775437"/>
                  </a:cubicBezTo>
                  <a:lnTo>
                    <a:pt x="2797657" y="1767216"/>
                  </a:lnTo>
                  <a:lnTo>
                    <a:pt x="2782611" y="1771916"/>
                  </a:lnTo>
                  <a:lnTo>
                    <a:pt x="2860866" y="1833544"/>
                  </a:lnTo>
                  <a:lnTo>
                    <a:pt x="2853068" y="1845266"/>
                  </a:lnTo>
                  <a:lnTo>
                    <a:pt x="2790375" y="1819999"/>
                  </a:lnTo>
                  <a:cubicBezTo>
                    <a:pt x="2793040" y="1828189"/>
                    <a:pt x="2792943" y="1836515"/>
                    <a:pt x="2792387" y="1844843"/>
                  </a:cubicBezTo>
                  <a:lnTo>
                    <a:pt x="2752212" y="1853743"/>
                  </a:lnTo>
                  <a:cubicBezTo>
                    <a:pt x="2751525" y="1855575"/>
                    <a:pt x="2750272" y="1856884"/>
                    <a:pt x="2749000" y="1858177"/>
                  </a:cubicBezTo>
                  <a:lnTo>
                    <a:pt x="2744095" y="1855542"/>
                  </a:lnTo>
                  <a:lnTo>
                    <a:pt x="2721078" y="1860641"/>
                  </a:lnTo>
                  <a:lnTo>
                    <a:pt x="2731596" y="1873334"/>
                  </a:lnTo>
                  <a:lnTo>
                    <a:pt x="2784021" y="1884138"/>
                  </a:lnTo>
                  <a:lnTo>
                    <a:pt x="2783241" y="1912085"/>
                  </a:lnTo>
                  <a:lnTo>
                    <a:pt x="2877807" y="1924522"/>
                  </a:lnTo>
                  <a:lnTo>
                    <a:pt x="2876596" y="1936601"/>
                  </a:lnTo>
                  <a:lnTo>
                    <a:pt x="2714833" y="1957878"/>
                  </a:lnTo>
                  <a:lnTo>
                    <a:pt x="2786992" y="1979184"/>
                  </a:lnTo>
                  <a:cubicBezTo>
                    <a:pt x="2787892" y="1999232"/>
                    <a:pt x="2785303" y="2018860"/>
                    <a:pt x="2780245" y="2038028"/>
                  </a:cubicBezTo>
                  <a:lnTo>
                    <a:pt x="2674128" y="2040086"/>
                  </a:lnTo>
                  <a:lnTo>
                    <a:pt x="2762401" y="2077656"/>
                  </a:lnTo>
                  <a:lnTo>
                    <a:pt x="2761329" y="2082402"/>
                  </a:lnTo>
                  <a:lnTo>
                    <a:pt x="2849137" y="2109830"/>
                  </a:lnTo>
                  <a:cubicBezTo>
                    <a:pt x="2848004" y="2114557"/>
                    <a:pt x="2846777" y="2119259"/>
                    <a:pt x="2844970" y="2123803"/>
                  </a:cubicBezTo>
                  <a:lnTo>
                    <a:pt x="2752799" y="2120237"/>
                  </a:lnTo>
                  <a:cubicBezTo>
                    <a:pt x="2752916" y="2125815"/>
                    <a:pt x="2751191" y="2130823"/>
                    <a:pt x="2749295" y="2135782"/>
                  </a:cubicBezTo>
                  <a:lnTo>
                    <a:pt x="2672637" y="2128496"/>
                  </a:lnTo>
                  <a:lnTo>
                    <a:pt x="2749050" y="2168782"/>
                  </a:lnTo>
                  <a:cubicBezTo>
                    <a:pt x="2745824" y="2188527"/>
                    <a:pt x="2739489" y="2207273"/>
                    <a:pt x="2730655" y="2225046"/>
                  </a:cubicBezTo>
                  <a:lnTo>
                    <a:pt x="2628653" y="2206556"/>
                  </a:lnTo>
                  <a:lnTo>
                    <a:pt x="2785535" y="2288348"/>
                  </a:lnTo>
                  <a:cubicBezTo>
                    <a:pt x="2783980" y="2293179"/>
                    <a:pt x="2781845" y="2297744"/>
                    <a:pt x="2779653" y="2302282"/>
                  </a:cubicBezTo>
                  <a:lnTo>
                    <a:pt x="2694546" y="2284245"/>
                  </a:lnTo>
                  <a:cubicBezTo>
                    <a:pt x="2691881" y="2296304"/>
                    <a:pt x="2686218" y="2307039"/>
                    <a:pt x="2679664" y="2317300"/>
                  </a:cubicBezTo>
                  <a:lnTo>
                    <a:pt x="2613883" y="2297357"/>
                  </a:lnTo>
                  <a:lnTo>
                    <a:pt x="2675333" y="2347302"/>
                  </a:lnTo>
                  <a:cubicBezTo>
                    <a:pt x="2668116" y="2365878"/>
                    <a:pt x="2658301" y="2383028"/>
                    <a:pt x="2645972" y="2398606"/>
                  </a:cubicBezTo>
                  <a:lnTo>
                    <a:pt x="2582902" y="2373583"/>
                  </a:lnTo>
                  <a:lnTo>
                    <a:pt x="2688461" y="2456713"/>
                  </a:lnTo>
                  <a:lnTo>
                    <a:pt x="2680662" y="2468436"/>
                  </a:lnTo>
                  <a:lnTo>
                    <a:pt x="2607354" y="2438890"/>
                  </a:lnTo>
                  <a:cubicBezTo>
                    <a:pt x="2599500" y="2454739"/>
                    <a:pt x="2588961" y="2468775"/>
                    <a:pt x="2576594" y="2481346"/>
                  </a:cubicBezTo>
                  <a:lnTo>
                    <a:pt x="2522585" y="2452328"/>
                  </a:lnTo>
                  <a:lnTo>
                    <a:pt x="2568717" y="2507999"/>
                  </a:lnTo>
                  <a:cubicBezTo>
                    <a:pt x="2557876" y="2524598"/>
                    <a:pt x="2544963" y="2539487"/>
                    <a:pt x="2529647" y="2552143"/>
                  </a:cubicBezTo>
                  <a:lnTo>
                    <a:pt x="2482021" y="2521250"/>
                  </a:lnTo>
                  <a:lnTo>
                    <a:pt x="2557607" y="2609838"/>
                  </a:lnTo>
                  <a:lnTo>
                    <a:pt x="2549483" y="2618095"/>
                  </a:lnTo>
                  <a:lnTo>
                    <a:pt x="2484603" y="2577004"/>
                  </a:lnTo>
                  <a:lnTo>
                    <a:pt x="2487879" y="2582020"/>
                  </a:lnTo>
                  <a:cubicBezTo>
                    <a:pt x="2475298" y="2597395"/>
                    <a:pt x="2460838" y="2610824"/>
                    <a:pt x="2444232" y="2621743"/>
                  </a:cubicBezTo>
                  <a:lnTo>
                    <a:pt x="2401704" y="2586613"/>
                  </a:lnTo>
                  <a:lnTo>
                    <a:pt x="2433103" y="2644579"/>
                  </a:lnTo>
                  <a:cubicBezTo>
                    <a:pt x="2419191" y="2658556"/>
                    <a:pt x="2403661" y="2670595"/>
                    <a:pt x="2386029" y="2679777"/>
                  </a:cubicBezTo>
                  <a:lnTo>
                    <a:pt x="2334402" y="2629482"/>
                  </a:lnTo>
                  <a:lnTo>
                    <a:pt x="2338323" y="2636976"/>
                  </a:lnTo>
                  <a:lnTo>
                    <a:pt x="2337745" y="2637439"/>
                  </a:lnTo>
                  <a:lnTo>
                    <a:pt x="2393775" y="2740630"/>
                  </a:lnTo>
                  <a:lnTo>
                    <a:pt x="2386890" y="2745360"/>
                  </a:lnTo>
                  <a:lnTo>
                    <a:pt x="2335695" y="2697106"/>
                  </a:lnTo>
                  <a:lnTo>
                    <a:pt x="2338179" y="2703243"/>
                  </a:lnTo>
                  <a:cubicBezTo>
                    <a:pt x="2322825" y="2715648"/>
                    <a:pt x="2306071" y="2725923"/>
                    <a:pt x="2287542" y="2733102"/>
                  </a:cubicBezTo>
                  <a:lnTo>
                    <a:pt x="2255786" y="2694184"/>
                  </a:lnTo>
                  <a:lnTo>
                    <a:pt x="2273578" y="2751348"/>
                  </a:lnTo>
                  <a:cubicBezTo>
                    <a:pt x="2257284" y="2762347"/>
                    <a:pt x="2239706" y="2771069"/>
                    <a:pt x="2220563" y="2776538"/>
                  </a:cubicBezTo>
                  <a:lnTo>
                    <a:pt x="2182807" y="2721645"/>
                  </a:lnTo>
                  <a:lnTo>
                    <a:pt x="2188604" y="2741189"/>
                  </a:lnTo>
                  <a:lnTo>
                    <a:pt x="2174400" y="2748379"/>
                  </a:lnTo>
                  <a:lnTo>
                    <a:pt x="2200709" y="2840528"/>
                  </a:lnTo>
                  <a:lnTo>
                    <a:pt x="2195694" y="2842693"/>
                  </a:lnTo>
                  <a:lnTo>
                    <a:pt x="2161568" y="2794104"/>
                  </a:lnTo>
                  <a:cubicBezTo>
                    <a:pt x="2146327" y="2802537"/>
                    <a:pt x="2129873" y="2808150"/>
                    <a:pt x="2112478" y="2811068"/>
                  </a:cubicBezTo>
                  <a:lnTo>
                    <a:pt x="2097287" y="2782574"/>
                  </a:lnTo>
                  <a:lnTo>
                    <a:pt x="2092246" y="2784572"/>
                  </a:lnTo>
                  <a:lnTo>
                    <a:pt x="2096495" y="2823924"/>
                  </a:lnTo>
                  <a:lnTo>
                    <a:pt x="2068930" y="2834452"/>
                  </a:lnTo>
                  <a:cubicBezTo>
                    <a:pt x="2059431" y="2837012"/>
                    <a:pt x="2049929" y="2839424"/>
                    <a:pt x="2039845" y="2839198"/>
                  </a:cubicBezTo>
                  <a:lnTo>
                    <a:pt x="2020838" y="2795155"/>
                  </a:lnTo>
                  <a:lnTo>
                    <a:pt x="2022622" y="2813451"/>
                  </a:lnTo>
                  <a:lnTo>
                    <a:pt x="1983971" y="2823784"/>
                  </a:lnTo>
                  <a:lnTo>
                    <a:pt x="1983944" y="2844337"/>
                  </a:lnTo>
                  <a:lnTo>
                    <a:pt x="1983436" y="2844468"/>
                  </a:lnTo>
                  <a:lnTo>
                    <a:pt x="1986423" y="2901754"/>
                  </a:lnTo>
                  <a:lnTo>
                    <a:pt x="1982543" y="2902587"/>
                  </a:lnTo>
                  <a:lnTo>
                    <a:pt x="1960575" y="2850387"/>
                  </a:lnTo>
                  <a:lnTo>
                    <a:pt x="1955389" y="2851730"/>
                  </a:lnTo>
                  <a:lnTo>
                    <a:pt x="1953556" y="2851819"/>
                  </a:lnTo>
                  <a:lnTo>
                    <a:pt x="1957064" y="2893159"/>
                  </a:lnTo>
                  <a:lnTo>
                    <a:pt x="1941783" y="2852392"/>
                  </a:lnTo>
                  <a:cubicBezTo>
                    <a:pt x="1936612" y="2853859"/>
                    <a:pt x="1931322" y="2853900"/>
                    <a:pt x="1925948" y="2853161"/>
                  </a:cubicBezTo>
                  <a:lnTo>
                    <a:pt x="1921828" y="2839662"/>
                  </a:lnTo>
                  <a:lnTo>
                    <a:pt x="1910568" y="2841649"/>
                  </a:lnTo>
                  <a:lnTo>
                    <a:pt x="1908930" y="2860568"/>
                  </a:lnTo>
                  <a:cubicBezTo>
                    <a:pt x="1889637" y="2865460"/>
                    <a:pt x="1870101" y="2866744"/>
                    <a:pt x="1850560" y="2865411"/>
                  </a:cubicBezTo>
                  <a:lnTo>
                    <a:pt x="1846963" y="2848773"/>
                  </a:lnTo>
                  <a:lnTo>
                    <a:pt x="1846799" y="2850542"/>
                  </a:lnTo>
                  <a:lnTo>
                    <a:pt x="1794620" y="2853571"/>
                  </a:lnTo>
                  <a:lnTo>
                    <a:pt x="1793432" y="2859611"/>
                  </a:lnTo>
                  <a:lnTo>
                    <a:pt x="1783509" y="2859304"/>
                  </a:lnTo>
                  <a:lnTo>
                    <a:pt x="1778684" y="2918996"/>
                  </a:lnTo>
                  <a:lnTo>
                    <a:pt x="1770850" y="2919118"/>
                  </a:lnTo>
                  <a:lnTo>
                    <a:pt x="1766646" y="2895724"/>
                  </a:lnTo>
                  <a:lnTo>
                    <a:pt x="1762477" y="2919247"/>
                  </a:lnTo>
                  <a:lnTo>
                    <a:pt x="1757801" y="2919320"/>
                  </a:lnTo>
                  <a:lnTo>
                    <a:pt x="1747230" y="2859660"/>
                  </a:lnTo>
                  <a:lnTo>
                    <a:pt x="1728164" y="2861451"/>
                  </a:lnTo>
                  <a:cubicBezTo>
                    <a:pt x="1719040" y="2861349"/>
                    <a:pt x="1709955" y="2861109"/>
                    <a:pt x="1701047" y="2858282"/>
                  </a:cubicBezTo>
                  <a:lnTo>
                    <a:pt x="1701011" y="2857972"/>
                  </a:lnTo>
                  <a:cubicBezTo>
                    <a:pt x="1686954" y="2859152"/>
                    <a:pt x="1673212" y="2856771"/>
                    <a:pt x="1659698" y="2853118"/>
                  </a:cubicBezTo>
                  <a:lnTo>
                    <a:pt x="1659653" y="2850674"/>
                  </a:lnTo>
                  <a:lnTo>
                    <a:pt x="1640667" y="2850239"/>
                  </a:lnTo>
                  <a:lnTo>
                    <a:pt x="1622219" y="2845877"/>
                  </a:lnTo>
                  <a:lnTo>
                    <a:pt x="1608138" y="2903150"/>
                  </a:lnTo>
                  <a:lnTo>
                    <a:pt x="1592965" y="2900429"/>
                  </a:lnTo>
                  <a:lnTo>
                    <a:pt x="1592423" y="2834585"/>
                  </a:lnTo>
                  <a:lnTo>
                    <a:pt x="1583368" y="2832449"/>
                  </a:lnTo>
                  <a:lnTo>
                    <a:pt x="1578996" y="2844028"/>
                  </a:lnTo>
                  <a:lnTo>
                    <a:pt x="1563661" y="2840949"/>
                  </a:lnTo>
                  <a:lnTo>
                    <a:pt x="1542689" y="2890787"/>
                  </a:lnTo>
                  <a:lnTo>
                    <a:pt x="1534533" y="2888503"/>
                  </a:lnTo>
                  <a:lnTo>
                    <a:pt x="1537287" y="2835652"/>
                  </a:lnTo>
                  <a:cubicBezTo>
                    <a:pt x="1533154" y="2835943"/>
                    <a:pt x="1529465" y="2834701"/>
                    <a:pt x="1525810" y="2833348"/>
                  </a:cubicBezTo>
                  <a:lnTo>
                    <a:pt x="1526752" y="2820284"/>
                  </a:lnTo>
                  <a:lnTo>
                    <a:pt x="1496247" y="2810065"/>
                  </a:lnTo>
                  <a:lnTo>
                    <a:pt x="1493510" y="2815454"/>
                  </a:lnTo>
                  <a:lnTo>
                    <a:pt x="1469161" y="2807560"/>
                  </a:lnTo>
                  <a:lnTo>
                    <a:pt x="1445594" y="2863162"/>
                  </a:lnTo>
                  <a:lnTo>
                    <a:pt x="1427783" y="2856294"/>
                  </a:lnTo>
                  <a:lnTo>
                    <a:pt x="1440599" y="2773895"/>
                  </a:lnTo>
                  <a:cubicBezTo>
                    <a:pt x="1436377" y="2776837"/>
                    <a:pt x="1431627" y="2777853"/>
                    <a:pt x="1426804" y="2778662"/>
                  </a:cubicBezTo>
                  <a:lnTo>
                    <a:pt x="1423985" y="2773375"/>
                  </a:lnTo>
                  <a:lnTo>
                    <a:pt x="1421347" y="2777382"/>
                  </a:lnTo>
                  <a:lnTo>
                    <a:pt x="1419751" y="2776634"/>
                  </a:lnTo>
                  <a:lnTo>
                    <a:pt x="1410794" y="2791265"/>
                  </a:lnTo>
                  <a:lnTo>
                    <a:pt x="1410821" y="2791518"/>
                  </a:lnTo>
                  <a:lnTo>
                    <a:pt x="1410583" y="2791608"/>
                  </a:lnTo>
                  <a:lnTo>
                    <a:pt x="1409206" y="2793859"/>
                  </a:lnTo>
                  <a:lnTo>
                    <a:pt x="1407079" y="2792947"/>
                  </a:lnTo>
                  <a:lnTo>
                    <a:pt x="1383256" y="2802046"/>
                  </a:lnTo>
                  <a:cubicBezTo>
                    <a:pt x="1373758" y="2804606"/>
                    <a:pt x="1364255" y="2807018"/>
                    <a:pt x="1354171" y="2806792"/>
                  </a:cubicBezTo>
                  <a:lnTo>
                    <a:pt x="1352503" y="2802925"/>
                  </a:lnTo>
                  <a:lnTo>
                    <a:pt x="1339957" y="2820788"/>
                  </a:lnTo>
                  <a:lnTo>
                    <a:pt x="1327034" y="2814336"/>
                  </a:lnTo>
                  <a:lnTo>
                    <a:pt x="1336505" y="2781164"/>
                  </a:lnTo>
                  <a:lnTo>
                    <a:pt x="1298297" y="2791378"/>
                  </a:lnTo>
                  <a:lnTo>
                    <a:pt x="1298270" y="2811931"/>
                  </a:lnTo>
                  <a:lnTo>
                    <a:pt x="1297762" y="2812063"/>
                  </a:lnTo>
                  <a:lnTo>
                    <a:pt x="1300749" y="2869348"/>
                  </a:lnTo>
                  <a:lnTo>
                    <a:pt x="1296869" y="2870181"/>
                  </a:lnTo>
                  <a:lnTo>
                    <a:pt x="1274901" y="2817981"/>
                  </a:lnTo>
                  <a:lnTo>
                    <a:pt x="1269715" y="2819324"/>
                  </a:lnTo>
                  <a:lnTo>
                    <a:pt x="1267882" y="2819413"/>
                  </a:lnTo>
                  <a:lnTo>
                    <a:pt x="1271390" y="2860753"/>
                  </a:lnTo>
                  <a:lnTo>
                    <a:pt x="1256110" y="2819986"/>
                  </a:lnTo>
                  <a:cubicBezTo>
                    <a:pt x="1250938" y="2821453"/>
                    <a:pt x="1245648" y="2821494"/>
                    <a:pt x="1240275" y="2820755"/>
                  </a:cubicBezTo>
                  <a:lnTo>
                    <a:pt x="1236155" y="2807256"/>
                  </a:lnTo>
                  <a:lnTo>
                    <a:pt x="1224895" y="2809243"/>
                  </a:lnTo>
                  <a:lnTo>
                    <a:pt x="1223256" y="2828162"/>
                  </a:lnTo>
                  <a:cubicBezTo>
                    <a:pt x="1203963" y="2833054"/>
                    <a:pt x="1184427" y="2834338"/>
                    <a:pt x="1164887" y="2833005"/>
                  </a:cubicBezTo>
                  <a:lnTo>
                    <a:pt x="1161289" y="2816367"/>
                  </a:lnTo>
                  <a:lnTo>
                    <a:pt x="1161125" y="2818136"/>
                  </a:lnTo>
                  <a:lnTo>
                    <a:pt x="1108947" y="2821165"/>
                  </a:lnTo>
                  <a:lnTo>
                    <a:pt x="1107759" y="2827205"/>
                  </a:lnTo>
                  <a:lnTo>
                    <a:pt x="1097835" y="2826898"/>
                  </a:lnTo>
                  <a:lnTo>
                    <a:pt x="1093011" y="2886590"/>
                  </a:lnTo>
                  <a:lnTo>
                    <a:pt x="1085176" y="2886712"/>
                  </a:lnTo>
                  <a:lnTo>
                    <a:pt x="1080972" y="2863318"/>
                  </a:lnTo>
                  <a:lnTo>
                    <a:pt x="1076803" y="2886841"/>
                  </a:lnTo>
                  <a:lnTo>
                    <a:pt x="1072128" y="2886914"/>
                  </a:lnTo>
                  <a:lnTo>
                    <a:pt x="1061556" y="2827254"/>
                  </a:lnTo>
                  <a:lnTo>
                    <a:pt x="1042490" y="2829045"/>
                  </a:lnTo>
                  <a:cubicBezTo>
                    <a:pt x="1033366" y="2828943"/>
                    <a:pt x="1024281" y="2828703"/>
                    <a:pt x="1015373" y="2825876"/>
                  </a:cubicBezTo>
                  <a:lnTo>
                    <a:pt x="1015337" y="2825566"/>
                  </a:lnTo>
                  <a:cubicBezTo>
                    <a:pt x="1001281" y="2826746"/>
                    <a:pt x="987538" y="2824365"/>
                    <a:pt x="974024" y="2820712"/>
                  </a:cubicBezTo>
                  <a:lnTo>
                    <a:pt x="973979" y="2818268"/>
                  </a:lnTo>
                  <a:lnTo>
                    <a:pt x="954993" y="2817832"/>
                  </a:lnTo>
                  <a:lnTo>
                    <a:pt x="936546" y="2813471"/>
                  </a:lnTo>
                  <a:lnTo>
                    <a:pt x="922465" y="2870744"/>
                  </a:lnTo>
                  <a:lnTo>
                    <a:pt x="907292" y="2868023"/>
                  </a:lnTo>
                  <a:lnTo>
                    <a:pt x="906749" y="2802179"/>
                  </a:lnTo>
                  <a:lnTo>
                    <a:pt x="897694" y="2800043"/>
                  </a:lnTo>
                  <a:lnTo>
                    <a:pt x="893323" y="2811622"/>
                  </a:lnTo>
                  <a:lnTo>
                    <a:pt x="877987" y="2808542"/>
                  </a:lnTo>
                  <a:lnTo>
                    <a:pt x="857015" y="2858381"/>
                  </a:lnTo>
                  <a:lnTo>
                    <a:pt x="848859" y="2856097"/>
                  </a:lnTo>
                  <a:lnTo>
                    <a:pt x="851613" y="2803246"/>
                  </a:lnTo>
                  <a:cubicBezTo>
                    <a:pt x="847480" y="2803537"/>
                    <a:pt x="843792" y="2802295"/>
                    <a:pt x="840137" y="2800942"/>
                  </a:cubicBezTo>
                  <a:lnTo>
                    <a:pt x="841078" y="2787878"/>
                  </a:lnTo>
                  <a:lnTo>
                    <a:pt x="810573" y="2777659"/>
                  </a:lnTo>
                  <a:lnTo>
                    <a:pt x="807836" y="2783048"/>
                  </a:lnTo>
                  <a:lnTo>
                    <a:pt x="783487" y="2775154"/>
                  </a:lnTo>
                  <a:lnTo>
                    <a:pt x="759920" y="2830757"/>
                  </a:lnTo>
                  <a:lnTo>
                    <a:pt x="742109" y="2823888"/>
                  </a:lnTo>
                  <a:lnTo>
                    <a:pt x="760169" y="2707775"/>
                  </a:lnTo>
                  <a:lnTo>
                    <a:pt x="735673" y="2744976"/>
                  </a:lnTo>
                  <a:lnTo>
                    <a:pt x="734078" y="2744228"/>
                  </a:lnTo>
                  <a:lnTo>
                    <a:pt x="723532" y="2761453"/>
                  </a:lnTo>
                  <a:lnTo>
                    <a:pt x="684845" y="2744868"/>
                  </a:lnTo>
                  <a:lnTo>
                    <a:pt x="654283" y="2788382"/>
                  </a:lnTo>
                  <a:lnTo>
                    <a:pt x="641361" y="2781930"/>
                  </a:lnTo>
                  <a:lnTo>
                    <a:pt x="661733" y="2710571"/>
                  </a:lnTo>
                  <a:lnTo>
                    <a:pt x="650654" y="2704074"/>
                  </a:lnTo>
                  <a:lnTo>
                    <a:pt x="643554" y="2713227"/>
                  </a:lnTo>
                  <a:lnTo>
                    <a:pt x="639670" y="2711011"/>
                  </a:lnTo>
                  <a:lnTo>
                    <a:pt x="605967" y="2764259"/>
                  </a:lnTo>
                  <a:lnTo>
                    <a:pt x="588499" y="2755537"/>
                  </a:lnTo>
                  <a:lnTo>
                    <a:pt x="608694" y="2693339"/>
                  </a:lnTo>
                  <a:cubicBezTo>
                    <a:pt x="603763" y="2692017"/>
                    <a:pt x="599819" y="2689122"/>
                    <a:pt x="595968" y="2686080"/>
                  </a:cubicBezTo>
                  <a:lnTo>
                    <a:pt x="622771" y="2616327"/>
                  </a:lnTo>
                  <a:lnTo>
                    <a:pt x="567035" y="2677387"/>
                  </a:lnTo>
                  <a:cubicBezTo>
                    <a:pt x="550547" y="2669310"/>
                    <a:pt x="535761" y="2658584"/>
                    <a:pt x="522496" y="2645775"/>
                  </a:cubicBezTo>
                  <a:lnTo>
                    <a:pt x="525396" y="2639723"/>
                  </a:lnTo>
                  <a:lnTo>
                    <a:pt x="477098" y="2685246"/>
                  </a:lnTo>
                  <a:lnTo>
                    <a:pt x="460295" y="2672351"/>
                  </a:lnTo>
                  <a:lnTo>
                    <a:pt x="460850" y="2671329"/>
                  </a:lnTo>
                  <a:lnTo>
                    <a:pt x="460078" y="2672184"/>
                  </a:lnTo>
                  <a:lnTo>
                    <a:pt x="446660" y="2661887"/>
                  </a:lnTo>
                  <a:lnTo>
                    <a:pt x="480089" y="2596861"/>
                  </a:lnTo>
                  <a:cubicBezTo>
                    <a:pt x="470201" y="2591278"/>
                    <a:pt x="462277" y="2583235"/>
                    <a:pt x="455005" y="2574480"/>
                  </a:cubicBezTo>
                  <a:lnTo>
                    <a:pt x="490035" y="2518138"/>
                  </a:lnTo>
                  <a:lnTo>
                    <a:pt x="429795" y="2562741"/>
                  </a:lnTo>
                  <a:cubicBezTo>
                    <a:pt x="415396" y="2551236"/>
                    <a:pt x="402938" y="2537668"/>
                    <a:pt x="392532" y="2522154"/>
                  </a:cubicBezTo>
                  <a:lnTo>
                    <a:pt x="398774" y="2513700"/>
                  </a:lnTo>
                  <a:lnTo>
                    <a:pt x="329916" y="2557310"/>
                  </a:lnTo>
                  <a:lnTo>
                    <a:pt x="311777" y="2536654"/>
                  </a:lnTo>
                  <a:lnTo>
                    <a:pt x="365716" y="2473436"/>
                  </a:lnTo>
                  <a:cubicBezTo>
                    <a:pt x="354487" y="2462796"/>
                    <a:pt x="345604" y="2450051"/>
                    <a:pt x="338293" y="2436122"/>
                  </a:cubicBezTo>
                  <a:lnTo>
                    <a:pt x="345137" y="2428737"/>
                  </a:lnTo>
                  <a:cubicBezTo>
                    <a:pt x="342691" y="2426832"/>
                    <a:pt x="341315" y="2424287"/>
                    <a:pt x="339999" y="2421696"/>
                  </a:cubicBezTo>
                  <a:lnTo>
                    <a:pt x="358280" y="2402470"/>
                  </a:lnTo>
                  <a:lnTo>
                    <a:pt x="316971" y="2421925"/>
                  </a:lnTo>
                  <a:lnTo>
                    <a:pt x="292247" y="2380281"/>
                  </a:lnTo>
                  <a:lnTo>
                    <a:pt x="214545" y="2411598"/>
                  </a:lnTo>
                  <a:cubicBezTo>
                    <a:pt x="208312" y="2402706"/>
                    <a:pt x="202521" y="2393507"/>
                    <a:pt x="197693" y="2383700"/>
                  </a:cubicBezTo>
                  <a:lnTo>
                    <a:pt x="272308" y="2324939"/>
                  </a:lnTo>
                  <a:cubicBezTo>
                    <a:pt x="262523" y="2310089"/>
                    <a:pt x="255084" y="2293892"/>
                    <a:pt x="250158" y="2276461"/>
                  </a:cubicBezTo>
                  <a:lnTo>
                    <a:pt x="253567" y="2273977"/>
                  </a:lnTo>
                  <a:lnTo>
                    <a:pt x="245746" y="2257111"/>
                  </a:lnTo>
                  <a:lnTo>
                    <a:pt x="233053" y="2260208"/>
                  </a:lnTo>
                  <a:lnTo>
                    <a:pt x="223974" y="2234052"/>
                  </a:lnTo>
                  <a:lnTo>
                    <a:pt x="131387" y="2253675"/>
                  </a:lnTo>
                  <a:lnTo>
                    <a:pt x="116783" y="2220632"/>
                  </a:lnTo>
                  <a:lnTo>
                    <a:pt x="158114" y="2199084"/>
                  </a:lnTo>
                  <a:lnTo>
                    <a:pt x="135613" y="2204600"/>
                  </a:lnTo>
                  <a:lnTo>
                    <a:pt x="203525" y="2161621"/>
                  </a:lnTo>
                  <a:cubicBezTo>
                    <a:pt x="199471" y="2155452"/>
                    <a:pt x="197841" y="2148349"/>
                    <a:pt x="196653" y="2141086"/>
                  </a:cubicBezTo>
                  <a:lnTo>
                    <a:pt x="202452" y="2137885"/>
                  </a:lnTo>
                  <a:lnTo>
                    <a:pt x="200236" y="2128340"/>
                  </a:lnTo>
                  <a:lnTo>
                    <a:pt x="197586" y="2128634"/>
                  </a:lnTo>
                  <a:lnTo>
                    <a:pt x="187186" y="2100735"/>
                  </a:lnTo>
                  <a:lnTo>
                    <a:pt x="184499" y="2083859"/>
                  </a:lnTo>
                  <a:lnTo>
                    <a:pt x="77106" y="2088012"/>
                  </a:lnTo>
                  <a:lnTo>
                    <a:pt x="69326" y="2051225"/>
                  </a:lnTo>
                  <a:lnTo>
                    <a:pt x="200722" y="2010179"/>
                  </a:lnTo>
                  <a:lnTo>
                    <a:pt x="163738" y="2010056"/>
                  </a:lnTo>
                  <a:lnTo>
                    <a:pt x="159316" y="1992453"/>
                  </a:lnTo>
                  <a:lnTo>
                    <a:pt x="107761" y="1993010"/>
                  </a:lnTo>
                  <a:lnTo>
                    <a:pt x="156129" y="1974865"/>
                  </a:lnTo>
                  <a:lnTo>
                    <a:pt x="154961" y="1950946"/>
                  </a:lnTo>
                  <a:lnTo>
                    <a:pt x="173093" y="1945233"/>
                  </a:lnTo>
                  <a:lnTo>
                    <a:pt x="172893" y="1939805"/>
                  </a:lnTo>
                  <a:lnTo>
                    <a:pt x="161387" y="1938784"/>
                  </a:lnTo>
                  <a:lnTo>
                    <a:pt x="160744" y="1930863"/>
                  </a:lnTo>
                  <a:lnTo>
                    <a:pt x="57379" y="1917268"/>
                  </a:lnTo>
                  <a:cubicBezTo>
                    <a:pt x="59042" y="1904899"/>
                    <a:pt x="58563" y="1891978"/>
                    <a:pt x="54829" y="1879221"/>
                  </a:cubicBezTo>
                  <a:lnTo>
                    <a:pt x="163944" y="1864869"/>
                  </a:lnTo>
                  <a:cubicBezTo>
                    <a:pt x="163725" y="1857479"/>
                    <a:pt x="164475" y="1850151"/>
                    <a:pt x="166706" y="1842903"/>
                  </a:cubicBezTo>
                  <a:lnTo>
                    <a:pt x="232313" y="1833211"/>
                  </a:lnTo>
                  <a:lnTo>
                    <a:pt x="148362" y="1815911"/>
                  </a:lnTo>
                  <a:lnTo>
                    <a:pt x="149294" y="1782384"/>
                  </a:lnTo>
                  <a:lnTo>
                    <a:pt x="115716" y="1774567"/>
                  </a:lnTo>
                  <a:lnTo>
                    <a:pt x="149349" y="1769926"/>
                  </a:lnTo>
                  <a:lnTo>
                    <a:pt x="56538" y="1740934"/>
                  </a:lnTo>
                  <a:lnTo>
                    <a:pt x="59891" y="1707474"/>
                  </a:lnTo>
                  <a:lnTo>
                    <a:pt x="165871" y="1711573"/>
                  </a:lnTo>
                  <a:cubicBezTo>
                    <a:pt x="164884" y="1702930"/>
                    <a:pt x="166589" y="1694683"/>
                    <a:pt x="168744" y="1686519"/>
                  </a:cubicBezTo>
                  <a:lnTo>
                    <a:pt x="188629" y="1686133"/>
                  </a:lnTo>
                  <a:cubicBezTo>
                    <a:pt x="188444" y="1676744"/>
                    <a:pt x="190980" y="1667966"/>
                    <a:pt x="194048" y="1659342"/>
                  </a:cubicBezTo>
                  <a:lnTo>
                    <a:pt x="266709" y="1663565"/>
                  </a:lnTo>
                  <a:lnTo>
                    <a:pt x="169979" y="1622395"/>
                  </a:lnTo>
                  <a:lnTo>
                    <a:pt x="173839" y="1605268"/>
                  </a:lnTo>
                  <a:lnTo>
                    <a:pt x="92905" y="1563071"/>
                  </a:lnTo>
                  <a:lnTo>
                    <a:pt x="101207" y="1536083"/>
                  </a:lnTo>
                  <a:lnTo>
                    <a:pt x="203881" y="1557842"/>
                  </a:lnTo>
                  <a:lnTo>
                    <a:pt x="199939" y="1555764"/>
                  </a:lnTo>
                  <a:cubicBezTo>
                    <a:pt x="203165" y="1536021"/>
                    <a:pt x="209501" y="1517276"/>
                    <a:pt x="218333" y="1499500"/>
                  </a:cubicBezTo>
                  <a:lnTo>
                    <a:pt x="247243" y="1504740"/>
                  </a:lnTo>
                  <a:cubicBezTo>
                    <a:pt x="248495" y="1497164"/>
                    <a:pt x="251909" y="1490592"/>
                    <a:pt x="255641" y="1484182"/>
                  </a:cubicBezTo>
                  <a:lnTo>
                    <a:pt x="306078" y="1497807"/>
                  </a:lnTo>
                  <a:lnTo>
                    <a:pt x="232178" y="1439610"/>
                  </a:lnTo>
                  <a:lnTo>
                    <a:pt x="228312" y="1436961"/>
                  </a:lnTo>
                  <a:lnTo>
                    <a:pt x="228443" y="1436666"/>
                  </a:lnTo>
                  <a:lnTo>
                    <a:pt x="163827" y="1385780"/>
                  </a:lnTo>
                  <a:lnTo>
                    <a:pt x="173370" y="1367959"/>
                  </a:lnTo>
                  <a:lnTo>
                    <a:pt x="246165" y="1397299"/>
                  </a:lnTo>
                  <a:cubicBezTo>
                    <a:pt x="247163" y="1391801"/>
                    <a:pt x="249854" y="1387230"/>
                    <a:pt x="252715" y="1382748"/>
                  </a:cubicBezTo>
                  <a:lnTo>
                    <a:pt x="286461" y="1392979"/>
                  </a:lnTo>
                  <a:lnTo>
                    <a:pt x="236476" y="1350630"/>
                  </a:lnTo>
                  <a:lnTo>
                    <a:pt x="280083" y="1366014"/>
                  </a:lnTo>
                  <a:cubicBezTo>
                    <a:pt x="285247" y="1351306"/>
                    <a:pt x="293363" y="1338140"/>
                    <a:pt x="303017" y="1325940"/>
                  </a:cubicBezTo>
                  <a:lnTo>
                    <a:pt x="338596" y="1340055"/>
                  </a:lnTo>
                  <a:cubicBezTo>
                    <a:pt x="340838" y="1333944"/>
                    <a:pt x="344771" y="1329104"/>
                    <a:pt x="348915" y="1324436"/>
                  </a:cubicBezTo>
                  <a:lnTo>
                    <a:pt x="381116" y="1340766"/>
                  </a:lnTo>
                  <a:lnTo>
                    <a:pt x="273241" y="1214335"/>
                  </a:lnTo>
                  <a:lnTo>
                    <a:pt x="279349" y="1206815"/>
                  </a:lnTo>
                  <a:lnTo>
                    <a:pt x="337647" y="1243738"/>
                  </a:lnTo>
                  <a:cubicBezTo>
                    <a:pt x="341850" y="1234021"/>
                    <a:pt x="348502" y="1226107"/>
                    <a:pt x="355787" y="1218702"/>
                  </a:cubicBezTo>
                  <a:lnTo>
                    <a:pt x="403140" y="1244146"/>
                  </a:lnTo>
                  <a:lnTo>
                    <a:pt x="380272" y="1216546"/>
                  </a:lnTo>
                  <a:lnTo>
                    <a:pt x="383583" y="1212808"/>
                  </a:lnTo>
                  <a:lnTo>
                    <a:pt x="344640" y="1161431"/>
                  </a:lnTo>
                  <a:lnTo>
                    <a:pt x="398173" y="1196322"/>
                  </a:lnTo>
                  <a:cubicBezTo>
                    <a:pt x="403448" y="1186775"/>
                    <a:pt x="411042" y="1179261"/>
                    <a:pt x="419341" y="1172405"/>
                  </a:cubicBezTo>
                  <a:lnTo>
                    <a:pt x="447634" y="1190757"/>
                  </a:lnTo>
                  <a:cubicBezTo>
                    <a:pt x="448681" y="1187125"/>
                    <a:pt x="447923" y="1183753"/>
                    <a:pt x="446940" y="1180393"/>
                  </a:cubicBezTo>
                  <a:lnTo>
                    <a:pt x="482201" y="1175755"/>
                  </a:lnTo>
                  <a:lnTo>
                    <a:pt x="444499" y="1118028"/>
                  </a:lnTo>
                  <a:lnTo>
                    <a:pt x="452972" y="1110316"/>
                  </a:lnTo>
                  <a:lnTo>
                    <a:pt x="428338" y="1064948"/>
                  </a:lnTo>
                  <a:lnTo>
                    <a:pt x="464928" y="1099436"/>
                  </a:lnTo>
                  <a:cubicBezTo>
                    <a:pt x="471083" y="1090636"/>
                    <a:pt x="479311" y="1084116"/>
                    <a:pt x="488146" y="1078306"/>
                  </a:cubicBezTo>
                  <a:lnTo>
                    <a:pt x="536719" y="1118428"/>
                  </a:lnTo>
                  <a:lnTo>
                    <a:pt x="515884" y="1079967"/>
                  </a:lnTo>
                  <a:lnTo>
                    <a:pt x="518186" y="1078247"/>
                  </a:lnTo>
                  <a:lnTo>
                    <a:pt x="518134" y="1078138"/>
                  </a:lnTo>
                  <a:lnTo>
                    <a:pt x="507827" y="1075738"/>
                  </a:lnTo>
                  <a:lnTo>
                    <a:pt x="516420" y="1074553"/>
                  </a:lnTo>
                  <a:lnTo>
                    <a:pt x="510084" y="1061296"/>
                  </a:lnTo>
                  <a:lnTo>
                    <a:pt x="448649" y="1042105"/>
                  </a:lnTo>
                  <a:lnTo>
                    <a:pt x="452001" y="1008645"/>
                  </a:lnTo>
                  <a:lnTo>
                    <a:pt x="485538" y="1009942"/>
                  </a:lnTo>
                  <a:lnTo>
                    <a:pt x="484866" y="1008538"/>
                  </a:lnTo>
                  <a:lnTo>
                    <a:pt x="488129" y="1006295"/>
                  </a:lnTo>
                  <a:lnTo>
                    <a:pt x="491871" y="1010187"/>
                  </a:lnTo>
                  <a:lnTo>
                    <a:pt x="557982" y="1012745"/>
                  </a:lnTo>
                  <a:cubicBezTo>
                    <a:pt x="556995" y="1004102"/>
                    <a:pt x="558700" y="995854"/>
                    <a:pt x="560855" y="987690"/>
                  </a:cubicBezTo>
                  <a:lnTo>
                    <a:pt x="580739" y="987305"/>
                  </a:lnTo>
                  <a:cubicBezTo>
                    <a:pt x="580555" y="977916"/>
                    <a:pt x="583091" y="969137"/>
                    <a:pt x="586159" y="960513"/>
                  </a:cubicBezTo>
                  <a:lnTo>
                    <a:pt x="658820" y="964736"/>
                  </a:lnTo>
                  <a:lnTo>
                    <a:pt x="562090" y="923566"/>
                  </a:lnTo>
                  <a:lnTo>
                    <a:pt x="565950" y="906440"/>
                  </a:lnTo>
                  <a:lnTo>
                    <a:pt x="485016" y="864243"/>
                  </a:lnTo>
                  <a:lnTo>
                    <a:pt x="493318" y="837254"/>
                  </a:lnTo>
                  <a:lnTo>
                    <a:pt x="595992" y="859014"/>
                  </a:lnTo>
                  <a:lnTo>
                    <a:pt x="592049" y="856935"/>
                  </a:lnTo>
                  <a:cubicBezTo>
                    <a:pt x="595276" y="837192"/>
                    <a:pt x="601612" y="818448"/>
                    <a:pt x="610444" y="800672"/>
                  </a:cubicBezTo>
                  <a:lnTo>
                    <a:pt x="639354" y="805911"/>
                  </a:lnTo>
                  <a:cubicBezTo>
                    <a:pt x="640605" y="798336"/>
                    <a:pt x="644020" y="791764"/>
                    <a:pt x="647752" y="785354"/>
                  </a:cubicBezTo>
                  <a:lnTo>
                    <a:pt x="698188" y="798979"/>
                  </a:lnTo>
                  <a:lnTo>
                    <a:pt x="624289" y="740781"/>
                  </a:lnTo>
                  <a:lnTo>
                    <a:pt x="620423" y="738133"/>
                  </a:lnTo>
                  <a:lnTo>
                    <a:pt x="620553" y="737838"/>
                  </a:lnTo>
                  <a:lnTo>
                    <a:pt x="555937" y="686951"/>
                  </a:lnTo>
                  <a:lnTo>
                    <a:pt x="565481" y="669130"/>
                  </a:lnTo>
                  <a:lnTo>
                    <a:pt x="638275" y="698470"/>
                  </a:lnTo>
                  <a:cubicBezTo>
                    <a:pt x="639274" y="692972"/>
                    <a:pt x="641964" y="688402"/>
                    <a:pt x="644826" y="683920"/>
                  </a:cubicBezTo>
                  <a:lnTo>
                    <a:pt x="678572" y="694150"/>
                  </a:lnTo>
                  <a:lnTo>
                    <a:pt x="628587" y="651802"/>
                  </a:lnTo>
                  <a:lnTo>
                    <a:pt x="672194" y="667186"/>
                  </a:lnTo>
                  <a:cubicBezTo>
                    <a:pt x="677358" y="652477"/>
                    <a:pt x="685473" y="639311"/>
                    <a:pt x="695128" y="627112"/>
                  </a:cubicBezTo>
                  <a:lnTo>
                    <a:pt x="730706" y="641227"/>
                  </a:lnTo>
                  <a:cubicBezTo>
                    <a:pt x="732949" y="635116"/>
                    <a:pt x="736882" y="630276"/>
                    <a:pt x="741026" y="625607"/>
                  </a:cubicBezTo>
                  <a:lnTo>
                    <a:pt x="773227" y="641938"/>
                  </a:lnTo>
                  <a:lnTo>
                    <a:pt x="665352" y="515507"/>
                  </a:lnTo>
                  <a:lnTo>
                    <a:pt x="671460" y="507987"/>
                  </a:lnTo>
                  <a:lnTo>
                    <a:pt x="729757" y="544910"/>
                  </a:lnTo>
                  <a:cubicBezTo>
                    <a:pt x="733961" y="535193"/>
                    <a:pt x="740613" y="527278"/>
                    <a:pt x="747898" y="519873"/>
                  </a:cubicBezTo>
                  <a:lnTo>
                    <a:pt x="795251" y="545318"/>
                  </a:lnTo>
                  <a:lnTo>
                    <a:pt x="772383" y="517718"/>
                  </a:lnTo>
                  <a:lnTo>
                    <a:pt x="775694" y="513979"/>
                  </a:lnTo>
                  <a:lnTo>
                    <a:pt x="736750" y="462603"/>
                  </a:lnTo>
                  <a:lnTo>
                    <a:pt x="790283" y="497493"/>
                  </a:lnTo>
                  <a:cubicBezTo>
                    <a:pt x="795559" y="487946"/>
                    <a:pt x="803153" y="480433"/>
                    <a:pt x="811452" y="473576"/>
                  </a:cubicBezTo>
                  <a:lnTo>
                    <a:pt x="850497" y="498903"/>
                  </a:lnTo>
                  <a:cubicBezTo>
                    <a:pt x="853413" y="494032"/>
                    <a:pt x="857616" y="490622"/>
                    <a:pt x="861972" y="487390"/>
                  </a:cubicBezTo>
                  <a:lnTo>
                    <a:pt x="901966" y="519268"/>
                  </a:lnTo>
                  <a:lnTo>
                    <a:pt x="836609" y="419199"/>
                  </a:lnTo>
                  <a:lnTo>
                    <a:pt x="845083" y="411488"/>
                  </a:lnTo>
                  <a:lnTo>
                    <a:pt x="820449" y="366119"/>
                  </a:lnTo>
                  <a:lnTo>
                    <a:pt x="857039" y="400607"/>
                  </a:lnTo>
                  <a:cubicBezTo>
                    <a:pt x="863194" y="391808"/>
                    <a:pt x="871421" y="385288"/>
                    <a:pt x="880257" y="379477"/>
                  </a:cubicBezTo>
                  <a:lnTo>
                    <a:pt x="928830" y="419600"/>
                  </a:lnTo>
                  <a:lnTo>
                    <a:pt x="907994" y="381139"/>
                  </a:lnTo>
                  <a:lnTo>
                    <a:pt x="910297" y="379418"/>
                  </a:lnTo>
                  <a:lnTo>
                    <a:pt x="876977" y="309709"/>
                  </a:lnTo>
                  <a:lnTo>
                    <a:pt x="880240" y="307467"/>
                  </a:lnTo>
                  <a:lnTo>
                    <a:pt x="933052" y="362404"/>
                  </a:lnTo>
                  <a:cubicBezTo>
                    <a:pt x="939081" y="355127"/>
                    <a:pt x="946848" y="350223"/>
                    <a:pt x="955071" y="345940"/>
                  </a:cubicBezTo>
                  <a:lnTo>
                    <a:pt x="993872" y="383740"/>
                  </a:lnTo>
                  <a:cubicBezTo>
                    <a:pt x="997211" y="379992"/>
                    <a:pt x="1001452" y="377842"/>
                    <a:pt x="1005797" y="375867"/>
                  </a:cubicBezTo>
                  <a:lnTo>
                    <a:pt x="1029093" y="403682"/>
                  </a:lnTo>
                  <a:lnTo>
                    <a:pt x="986311" y="297976"/>
                  </a:lnTo>
                  <a:lnTo>
                    <a:pt x="1022420" y="276687"/>
                  </a:lnTo>
                  <a:lnTo>
                    <a:pt x="1021517" y="273525"/>
                  </a:lnTo>
                  <a:lnTo>
                    <a:pt x="1023350" y="276137"/>
                  </a:lnTo>
                  <a:cubicBezTo>
                    <a:pt x="1027229" y="272152"/>
                    <a:pt x="1032026" y="270026"/>
                    <a:pt x="1036951" y="268118"/>
                  </a:cubicBezTo>
                  <a:lnTo>
                    <a:pt x="1063821" y="301051"/>
                  </a:lnTo>
                  <a:lnTo>
                    <a:pt x="1039742" y="210110"/>
                  </a:lnTo>
                  <a:cubicBezTo>
                    <a:pt x="1043718" y="208051"/>
                    <a:pt x="1047749" y="206093"/>
                    <a:pt x="1052016" y="204617"/>
                  </a:cubicBezTo>
                  <a:lnTo>
                    <a:pt x="1088879" y="264222"/>
                  </a:lnTo>
                  <a:cubicBezTo>
                    <a:pt x="1098246" y="256866"/>
                    <a:pt x="1109114" y="252443"/>
                    <a:pt x="1120536" y="249180"/>
                  </a:cubicBezTo>
                  <a:lnTo>
                    <a:pt x="1155454" y="299944"/>
                  </a:lnTo>
                  <a:cubicBezTo>
                    <a:pt x="1158977" y="297254"/>
                    <a:pt x="1163001" y="296213"/>
                    <a:pt x="1167080" y="295333"/>
                  </a:cubicBezTo>
                  <a:lnTo>
                    <a:pt x="1176611" y="312772"/>
                  </a:lnTo>
                  <a:lnTo>
                    <a:pt x="1156555" y="209317"/>
                  </a:lnTo>
                  <a:lnTo>
                    <a:pt x="1210194" y="190781"/>
                  </a:lnTo>
                  <a:lnTo>
                    <a:pt x="1206343" y="145382"/>
                  </a:lnTo>
                  <a:close/>
                  <a:moveTo>
                    <a:pt x="1563501" y="0"/>
                  </a:moveTo>
                  <a:lnTo>
                    <a:pt x="1563545" y="5307"/>
                  </a:lnTo>
                  <a:lnTo>
                    <a:pt x="1562191" y="5327"/>
                  </a:lnTo>
                  <a:close/>
                  <a:moveTo>
                    <a:pt x="1380732" y="13634"/>
                  </a:moveTo>
                  <a:lnTo>
                    <a:pt x="1381029" y="15285"/>
                  </a:lnTo>
                  <a:lnTo>
                    <a:pt x="1380595" y="15334"/>
                  </a:lnTo>
                  <a:close/>
                </a:path>
              </a:pathLst>
            </a:custGeom>
            <a:solidFill>
              <a:schemeClr val="bg2">
                <a:lumMod val="50000"/>
                <a:alpha val="52000"/>
              </a:schemeClr>
            </a:soli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" name="三十二角星 75"/>
            <p:cNvSpPr/>
            <p:nvPr/>
          </p:nvSpPr>
          <p:spPr>
            <a:xfrm rot="895006">
              <a:off x="4697256" y="1733466"/>
              <a:ext cx="2713083" cy="2596658"/>
            </a:xfrm>
            <a:custGeom>
              <a:avLst/>
              <a:gdLst/>
              <a:ahLst/>
              <a:cxnLst/>
              <a:rect l="l" t="t" r="r" b="b"/>
              <a:pathLst>
                <a:path w="3050213" h="2919320">
                  <a:moveTo>
                    <a:pt x="1335165" y="2762749"/>
                  </a:moveTo>
                  <a:lnTo>
                    <a:pt x="1336844" y="2779976"/>
                  </a:lnTo>
                  <a:lnTo>
                    <a:pt x="1339135" y="2771951"/>
                  </a:lnTo>
                  <a:close/>
                  <a:moveTo>
                    <a:pt x="252198" y="2606480"/>
                  </a:moveTo>
                  <a:lnTo>
                    <a:pt x="252228" y="2606514"/>
                  </a:lnTo>
                  <a:lnTo>
                    <a:pt x="252103" y="2606593"/>
                  </a:lnTo>
                  <a:close/>
                  <a:moveTo>
                    <a:pt x="125538" y="2440525"/>
                  </a:moveTo>
                  <a:lnTo>
                    <a:pt x="128760" y="2446174"/>
                  </a:lnTo>
                  <a:lnTo>
                    <a:pt x="107470" y="2454754"/>
                  </a:lnTo>
                  <a:close/>
                  <a:moveTo>
                    <a:pt x="0" y="1514633"/>
                  </a:moveTo>
                  <a:lnTo>
                    <a:pt x="12001" y="1517176"/>
                  </a:lnTo>
                  <a:lnTo>
                    <a:pt x="11020" y="1520378"/>
                  </a:lnTo>
                  <a:close/>
                  <a:moveTo>
                    <a:pt x="392111" y="815805"/>
                  </a:moveTo>
                  <a:lnTo>
                    <a:pt x="404112" y="818348"/>
                  </a:lnTo>
                  <a:lnTo>
                    <a:pt x="403131" y="821550"/>
                  </a:lnTo>
                  <a:close/>
                  <a:moveTo>
                    <a:pt x="2029470" y="108065"/>
                  </a:moveTo>
                  <a:lnTo>
                    <a:pt x="2029513" y="113373"/>
                  </a:lnTo>
                  <a:lnTo>
                    <a:pt x="2028160" y="113393"/>
                  </a:lnTo>
                  <a:close/>
                  <a:moveTo>
                    <a:pt x="1846700" y="121699"/>
                  </a:moveTo>
                  <a:lnTo>
                    <a:pt x="1846997" y="123350"/>
                  </a:lnTo>
                  <a:lnTo>
                    <a:pt x="1846563" y="123399"/>
                  </a:lnTo>
                  <a:close/>
                  <a:moveTo>
                    <a:pt x="1225962" y="139111"/>
                  </a:moveTo>
                  <a:lnTo>
                    <a:pt x="1248848" y="200174"/>
                  </a:lnTo>
                  <a:lnTo>
                    <a:pt x="1272166" y="191266"/>
                  </a:lnTo>
                  <a:cubicBezTo>
                    <a:pt x="1281666" y="188705"/>
                    <a:pt x="1291171" y="186295"/>
                    <a:pt x="1301252" y="186519"/>
                  </a:cubicBezTo>
                  <a:lnTo>
                    <a:pt x="1329017" y="250853"/>
                  </a:lnTo>
                  <a:cubicBezTo>
                    <a:pt x="1332480" y="249133"/>
                    <a:pt x="1336071" y="248987"/>
                    <a:pt x="1339683" y="248971"/>
                  </a:cubicBezTo>
                  <a:lnTo>
                    <a:pt x="1340429" y="251330"/>
                  </a:lnTo>
                  <a:lnTo>
                    <a:pt x="1340545" y="156882"/>
                  </a:lnTo>
                  <a:lnTo>
                    <a:pt x="1369100" y="149491"/>
                  </a:lnTo>
                  <a:lnTo>
                    <a:pt x="1369753" y="149459"/>
                  </a:lnTo>
                  <a:lnTo>
                    <a:pt x="1373138" y="107577"/>
                  </a:lnTo>
                  <a:lnTo>
                    <a:pt x="1397129" y="104851"/>
                  </a:lnTo>
                  <a:lnTo>
                    <a:pt x="1414002" y="198706"/>
                  </a:lnTo>
                  <a:lnTo>
                    <a:pt x="1425058" y="234922"/>
                  </a:lnTo>
                  <a:lnTo>
                    <a:pt x="1426132" y="234860"/>
                  </a:lnTo>
                  <a:lnTo>
                    <a:pt x="1432170" y="165150"/>
                  </a:lnTo>
                  <a:cubicBezTo>
                    <a:pt x="1451462" y="160257"/>
                    <a:pt x="1470997" y="158971"/>
                    <a:pt x="1490538" y="160309"/>
                  </a:cubicBezTo>
                  <a:lnTo>
                    <a:pt x="1506240" y="232904"/>
                  </a:lnTo>
                  <a:lnTo>
                    <a:pt x="1539782" y="96476"/>
                  </a:lnTo>
                  <a:lnTo>
                    <a:pt x="1564293" y="96096"/>
                  </a:lnTo>
                  <a:lnTo>
                    <a:pt x="1564677" y="142650"/>
                  </a:lnTo>
                  <a:cubicBezTo>
                    <a:pt x="1573126" y="140857"/>
                    <a:pt x="1581404" y="141901"/>
                    <a:pt x="1589634" y="143423"/>
                  </a:cubicBezTo>
                  <a:lnTo>
                    <a:pt x="1599318" y="236760"/>
                  </a:lnTo>
                  <a:lnTo>
                    <a:pt x="1602781" y="236839"/>
                  </a:lnTo>
                  <a:lnTo>
                    <a:pt x="1623263" y="165770"/>
                  </a:lnTo>
                  <a:lnTo>
                    <a:pt x="1680494" y="172494"/>
                  </a:lnTo>
                  <a:lnTo>
                    <a:pt x="1706542" y="111040"/>
                  </a:lnTo>
                  <a:lnTo>
                    <a:pt x="1727892" y="114868"/>
                  </a:lnTo>
                  <a:lnTo>
                    <a:pt x="1719760" y="167143"/>
                  </a:lnTo>
                  <a:lnTo>
                    <a:pt x="1721032" y="164032"/>
                  </a:lnTo>
                  <a:cubicBezTo>
                    <a:pt x="1740829" y="165378"/>
                    <a:pt x="1759828" y="170217"/>
                    <a:pt x="1778104" y="177500"/>
                  </a:cubicBezTo>
                  <a:lnTo>
                    <a:pt x="1769131" y="277720"/>
                  </a:lnTo>
                  <a:lnTo>
                    <a:pt x="1772220" y="278721"/>
                  </a:lnTo>
                  <a:lnTo>
                    <a:pt x="1810579" y="204174"/>
                  </a:lnTo>
                  <a:lnTo>
                    <a:pt x="1835884" y="212649"/>
                  </a:lnTo>
                  <a:lnTo>
                    <a:pt x="1874470" y="151684"/>
                  </a:lnTo>
                  <a:lnTo>
                    <a:pt x="1888560" y="157116"/>
                  </a:lnTo>
                  <a:lnTo>
                    <a:pt x="1865715" y="227477"/>
                  </a:lnTo>
                  <a:lnTo>
                    <a:pt x="1873228" y="269269"/>
                  </a:lnTo>
                  <a:lnTo>
                    <a:pt x="1903142" y="223842"/>
                  </a:lnTo>
                  <a:cubicBezTo>
                    <a:pt x="1922187" y="229334"/>
                    <a:pt x="1939910" y="237867"/>
                    <a:pt x="1956399" y="248818"/>
                  </a:cubicBezTo>
                  <a:lnTo>
                    <a:pt x="1950581" y="268865"/>
                  </a:lnTo>
                  <a:cubicBezTo>
                    <a:pt x="1952578" y="268131"/>
                    <a:pt x="1954542" y="268239"/>
                    <a:pt x="1956507" y="268374"/>
                  </a:cubicBezTo>
                  <a:lnTo>
                    <a:pt x="1964799" y="306713"/>
                  </a:lnTo>
                  <a:lnTo>
                    <a:pt x="1986951" y="278788"/>
                  </a:lnTo>
                  <a:lnTo>
                    <a:pt x="1987427" y="279067"/>
                  </a:lnTo>
                  <a:lnTo>
                    <a:pt x="2005750" y="204541"/>
                  </a:lnTo>
                  <a:lnTo>
                    <a:pt x="2030261" y="204162"/>
                  </a:lnTo>
                  <a:lnTo>
                    <a:pt x="2030531" y="236850"/>
                  </a:lnTo>
                  <a:lnTo>
                    <a:pt x="2041617" y="224597"/>
                  </a:lnTo>
                  <a:lnTo>
                    <a:pt x="2046065" y="226819"/>
                  </a:lnTo>
                  <a:lnTo>
                    <a:pt x="2033731" y="250811"/>
                  </a:lnTo>
                  <a:cubicBezTo>
                    <a:pt x="2041058" y="249177"/>
                    <a:pt x="2048349" y="250147"/>
                    <a:pt x="2055602" y="251488"/>
                  </a:cubicBezTo>
                  <a:lnTo>
                    <a:pt x="2063319" y="325858"/>
                  </a:lnTo>
                  <a:lnTo>
                    <a:pt x="2070435" y="318641"/>
                  </a:lnTo>
                  <a:lnTo>
                    <a:pt x="2075270" y="322282"/>
                  </a:lnTo>
                  <a:lnTo>
                    <a:pt x="2089232" y="273836"/>
                  </a:lnTo>
                  <a:lnTo>
                    <a:pt x="2146462" y="280560"/>
                  </a:lnTo>
                  <a:lnTo>
                    <a:pt x="2172511" y="219105"/>
                  </a:lnTo>
                  <a:lnTo>
                    <a:pt x="2193860" y="222933"/>
                  </a:lnTo>
                  <a:lnTo>
                    <a:pt x="2185728" y="275208"/>
                  </a:lnTo>
                  <a:lnTo>
                    <a:pt x="2187000" y="272097"/>
                  </a:lnTo>
                  <a:cubicBezTo>
                    <a:pt x="2206797" y="273443"/>
                    <a:pt x="2225797" y="278282"/>
                    <a:pt x="2244072" y="285566"/>
                  </a:cubicBezTo>
                  <a:lnTo>
                    <a:pt x="2235100" y="385786"/>
                  </a:lnTo>
                  <a:lnTo>
                    <a:pt x="2238189" y="386786"/>
                  </a:lnTo>
                  <a:lnTo>
                    <a:pt x="2276547" y="312239"/>
                  </a:lnTo>
                  <a:lnTo>
                    <a:pt x="2301852" y="320715"/>
                  </a:lnTo>
                  <a:lnTo>
                    <a:pt x="2340439" y="259749"/>
                  </a:lnTo>
                  <a:lnTo>
                    <a:pt x="2354528" y="265181"/>
                  </a:lnTo>
                  <a:lnTo>
                    <a:pt x="2330856" y="338089"/>
                  </a:lnTo>
                  <a:lnTo>
                    <a:pt x="2318295" y="409076"/>
                  </a:lnTo>
                  <a:lnTo>
                    <a:pt x="2369111" y="331907"/>
                  </a:lnTo>
                  <a:cubicBezTo>
                    <a:pt x="2388156" y="337399"/>
                    <a:pt x="2405878" y="345932"/>
                    <a:pt x="2422367" y="356883"/>
                  </a:cubicBezTo>
                  <a:lnTo>
                    <a:pt x="2393373" y="456800"/>
                  </a:lnTo>
                  <a:lnTo>
                    <a:pt x="2394632" y="457517"/>
                  </a:lnTo>
                  <a:lnTo>
                    <a:pt x="2412743" y="437499"/>
                  </a:lnTo>
                  <a:lnTo>
                    <a:pt x="2452920" y="386853"/>
                  </a:lnTo>
                  <a:lnTo>
                    <a:pt x="2456604" y="389015"/>
                  </a:lnTo>
                  <a:lnTo>
                    <a:pt x="2507585" y="332662"/>
                  </a:lnTo>
                  <a:lnTo>
                    <a:pt x="2512034" y="334884"/>
                  </a:lnTo>
                  <a:lnTo>
                    <a:pt x="2477813" y="401449"/>
                  </a:lnTo>
                  <a:cubicBezTo>
                    <a:pt x="2487538" y="404530"/>
                    <a:pt x="2495774" y="410221"/>
                    <a:pt x="2503608" y="416573"/>
                  </a:cubicBezTo>
                  <a:lnTo>
                    <a:pt x="2475931" y="488040"/>
                  </a:lnTo>
                  <a:lnTo>
                    <a:pt x="2536403" y="426706"/>
                  </a:lnTo>
                  <a:cubicBezTo>
                    <a:pt x="2553861" y="436111"/>
                    <a:pt x="2569633" y="447990"/>
                    <a:pt x="2583582" y="462235"/>
                  </a:cubicBezTo>
                  <a:lnTo>
                    <a:pt x="2576238" y="476466"/>
                  </a:lnTo>
                  <a:lnTo>
                    <a:pt x="2578658" y="474185"/>
                  </a:lnTo>
                  <a:lnTo>
                    <a:pt x="2553539" y="520447"/>
                  </a:lnTo>
                  <a:lnTo>
                    <a:pt x="2543325" y="540239"/>
                  </a:lnTo>
                  <a:lnTo>
                    <a:pt x="2644148" y="463176"/>
                  </a:lnTo>
                  <a:lnTo>
                    <a:pt x="2616980" y="499570"/>
                  </a:lnTo>
                  <a:cubicBezTo>
                    <a:pt x="2631580" y="508913"/>
                    <a:pt x="2644292" y="520671"/>
                    <a:pt x="2655295" y="534315"/>
                  </a:cubicBezTo>
                  <a:lnTo>
                    <a:pt x="2614328" y="599021"/>
                  </a:lnTo>
                  <a:lnTo>
                    <a:pt x="2682571" y="552830"/>
                  </a:lnTo>
                  <a:cubicBezTo>
                    <a:pt x="2697686" y="565684"/>
                    <a:pt x="2710894" y="580442"/>
                    <a:pt x="2721643" y="597384"/>
                  </a:cubicBezTo>
                  <a:lnTo>
                    <a:pt x="2685659" y="642646"/>
                  </a:lnTo>
                  <a:lnTo>
                    <a:pt x="2754895" y="598796"/>
                  </a:lnTo>
                  <a:lnTo>
                    <a:pt x="2709947" y="651476"/>
                  </a:lnTo>
                  <a:lnTo>
                    <a:pt x="2723727" y="644737"/>
                  </a:lnTo>
                  <a:lnTo>
                    <a:pt x="2746618" y="632033"/>
                  </a:lnTo>
                  <a:cubicBezTo>
                    <a:pt x="2760429" y="646115"/>
                    <a:pt x="2772324" y="661837"/>
                    <a:pt x="2781395" y="679682"/>
                  </a:cubicBezTo>
                  <a:lnTo>
                    <a:pt x="2726939" y="736953"/>
                  </a:lnTo>
                  <a:lnTo>
                    <a:pt x="2801849" y="705608"/>
                  </a:lnTo>
                  <a:cubicBezTo>
                    <a:pt x="2814053" y="721277"/>
                    <a:pt x="2824173" y="738370"/>
                    <a:pt x="2831256" y="757265"/>
                  </a:cubicBezTo>
                  <a:lnTo>
                    <a:pt x="2784152" y="797137"/>
                  </a:lnTo>
                  <a:lnTo>
                    <a:pt x="2899527" y="750634"/>
                  </a:lnTo>
                  <a:lnTo>
                    <a:pt x="2840327" y="797257"/>
                  </a:lnTo>
                  <a:lnTo>
                    <a:pt x="2852104" y="793502"/>
                  </a:lnTo>
                  <a:cubicBezTo>
                    <a:pt x="2862970" y="809997"/>
                    <a:pt x="2871587" y="827791"/>
                    <a:pt x="2876991" y="847160"/>
                  </a:cubicBezTo>
                  <a:lnTo>
                    <a:pt x="2808687" y="895295"/>
                  </a:lnTo>
                  <a:lnTo>
                    <a:pt x="2889212" y="879250"/>
                  </a:lnTo>
                  <a:cubicBezTo>
                    <a:pt x="2898225" y="896997"/>
                    <a:pt x="2904863" y="915790"/>
                    <a:pt x="2908131" y="935795"/>
                  </a:cubicBezTo>
                  <a:lnTo>
                    <a:pt x="2881583" y="950450"/>
                  </a:lnTo>
                  <a:lnTo>
                    <a:pt x="3002766" y="924767"/>
                  </a:lnTo>
                  <a:lnTo>
                    <a:pt x="3003128" y="925889"/>
                  </a:lnTo>
                  <a:lnTo>
                    <a:pt x="2910418" y="974224"/>
                  </a:lnTo>
                  <a:lnTo>
                    <a:pt x="2923806" y="972743"/>
                  </a:lnTo>
                  <a:lnTo>
                    <a:pt x="2934207" y="1000642"/>
                  </a:lnTo>
                  <a:cubicBezTo>
                    <a:pt x="2936737" y="1010257"/>
                    <a:pt x="2939120" y="1019876"/>
                    <a:pt x="2938896" y="1030081"/>
                  </a:cubicBezTo>
                  <a:lnTo>
                    <a:pt x="2856438" y="1066541"/>
                  </a:lnTo>
                  <a:lnTo>
                    <a:pt x="2941047" y="1066825"/>
                  </a:lnTo>
                  <a:lnTo>
                    <a:pt x="2948361" y="1095935"/>
                  </a:lnTo>
                  <a:lnTo>
                    <a:pt x="2949371" y="1116623"/>
                  </a:lnTo>
                  <a:lnTo>
                    <a:pt x="3044279" y="1112952"/>
                  </a:lnTo>
                  <a:lnTo>
                    <a:pt x="3045083" y="1120612"/>
                  </a:lnTo>
                  <a:lnTo>
                    <a:pt x="2921606" y="1159184"/>
                  </a:lnTo>
                  <a:lnTo>
                    <a:pt x="2960009" y="1162594"/>
                  </a:lnTo>
                  <a:cubicBezTo>
                    <a:pt x="2964842" y="1182120"/>
                    <a:pt x="2966114" y="1201893"/>
                    <a:pt x="2964792" y="1221673"/>
                  </a:cubicBezTo>
                  <a:lnTo>
                    <a:pt x="2868869" y="1242926"/>
                  </a:lnTo>
                  <a:lnTo>
                    <a:pt x="2956427" y="1260969"/>
                  </a:lnTo>
                  <a:lnTo>
                    <a:pt x="2955647" y="1288916"/>
                  </a:lnTo>
                  <a:lnTo>
                    <a:pt x="3050213" y="1301353"/>
                  </a:lnTo>
                  <a:lnTo>
                    <a:pt x="3049002" y="1313432"/>
                  </a:lnTo>
                  <a:lnTo>
                    <a:pt x="2887238" y="1334709"/>
                  </a:lnTo>
                  <a:lnTo>
                    <a:pt x="2959397" y="1356015"/>
                  </a:lnTo>
                  <a:cubicBezTo>
                    <a:pt x="2960298" y="1376063"/>
                    <a:pt x="2957708" y="1395691"/>
                    <a:pt x="2952650" y="1414859"/>
                  </a:cubicBezTo>
                  <a:lnTo>
                    <a:pt x="2846533" y="1416917"/>
                  </a:lnTo>
                  <a:lnTo>
                    <a:pt x="2934807" y="1454487"/>
                  </a:lnTo>
                  <a:lnTo>
                    <a:pt x="2933735" y="1459232"/>
                  </a:lnTo>
                  <a:lnTo>
                    <a:pt x="3021543" y="1486661"/>
                  </a:lnTo>
                  <a:cubicBezTo>
                    <a:pt x="3020409" y="1491388"/>
                    <a:pt x="3019182" y="1496089"/>
                    <a:pt x="3017376" y="1500634"/>
                  </a:cubicBezTo>
                  <a:lnTo>
                    <a:pt x="2925205" y="1497068"/>
                  </a:lnTo>
                  <a:cubicBezTo>
                    <a:pt x="2925321" y="1502645"/>
                    <a:pt x="2923597" y="1507654"/>
                    <a:pt x="2921700" y="1512613"/>
                  </a:cubicBezTo>
                  <a:lnTo>
                    <a:pt x="2845042" y="1505327"/>
                  </a:lnTo>
                  <a:lnTo>
                    <a:pt x="2921456" y="1545613"/>
                  </a:lnTo>
                  <a:cubicBezTo>
                    <a:pt x="2918230" y="1565358"/>
                    <a:pt x="2911895" y="1584104"/>
                    <a:pt x="2903060" y="1601877"/>
                  </a:cubicBezTo>
                  <a:lnTo>
                    <a:pt x="2801058" y="1583387"/>
                  </a:lnTo>
                  <a:lnTo>
                    <a:pt x="2957940" y="1665179"/>
                  </a:lnTo>
                  <a:cubicBezTo>
                    <a:pt x="2956385" y="1670009"/>
                    <a:pt x="2954251" y="1674575"/>
                    <a:pt x="2952058" y="1679113"/>
                  </a:cubicBezTo>
                  <a:lnTo>
                    <a:pt x="2866952" y="1661076"/>
                  </a:lnTo>
                  <a:cubicBezTo>
                    <a:pt x="2864287" y="1673135"/>
                    <a:pt x="2858624" y="1683870"/>
                    <a:pt x="2852069" y="1694131"/>
                  </a:cubicBezTo>
                  <a:lnTo>
                    <a:pt x="2786289" y="1674188"/>
                  </a:lnTo>
                  <a:lnTo>
                    <a:pt x="2847739" y="1724133"/>
                  </a:lnTo>
                  <a:lnTo>
                    <a:pt x="2840176" y="1737347"/>
                  </a:lnTo>
                  <a:lnTo>
                    <a:pt x="2871874" y="1736121"/>
                  </a:lnTo>
                  <a:lnTo>
                    <a:pt x="2872678" y="1743781"/>
                  </a:lnTo>
                  <a:lnTo>
                    <a:pt x="2828617" y="1757545"/>
                  </a:lnTo>
                  <a:cubicBezTo>
                    <a:pt x="2826646" y="1764416"/>
                    <a:pt x="2822663" y="1770021"/>
                    <a:pt x="2818377" y="1775437"/>
                  </a:cubicBezTo>
                  <a:lnTo>
                    <a:pt x="2797657" y="1767216"/>
                  </a:lnTo>
                  <a:lnTo>
                    <a:pt x="2782611" y="1771916"/>
                  </a:lnTo>
                  <a:lnTo>
                    <a:pt x="2860866" y="1833544"/>
                  </a:lnTo>
                  <a:lnTo>
                    <a:pt x="2853068" y="1845266"/>
                  </a:lnTo>
                  <a:lnTo>
                    <a:pt x="2790375" y="1819999"/>
                  </a:lnTo>
                  <a:cubicBezTo>
                    <a:pt x="2793040" y="1828189"/>
                    <a:pt x="2792943" y="1836515"/>
                    <a:pt x="2792387" y="1844843"/>
                  </a:cubicBezTo>
                  <a:lnTo>
                    <a:pt x="2752212" y="1853743"/>
                  </a:lnTo>
                  <a:cubicBezTo>
                    <a:pt x="2751525" y="1855575"/>
                    <a:pt x="2750272" y="1856884"/>
                    <a:pt x="2749000" y="1858177"/>
                  </a:cubicBezTo>
                  <a:lnTo>
                    <a:pt x="2744095" y="1855542"/>
                  </a:lnTo>
                  <a:lnTo>
                    <a:pt x="2721078" y="1860641"/>
                  </a:lnTo>
                  <a:lnTo>
                    <a:pt x="2731596" y="1873334"/>
                  </a:lnTo>
                  <a:lnTo>
                    <a:pt x="2784021" y="1884138"/>
                  </a:lnTo>
                  <a:lnTo>
                    <a:pt x="2783241" y="1912085"/>
                  </a:lnTo>
                  <a:lnTo>
                    <a:pt x="2877807" y="1924522"/>
                  </a:lnTo>
                  <a:lnTo>
                    <a:pt x="2876596" y="1936601"/>
                  </a:lnTo>
                  <a:lnTo>
                    <a:pt x="2714833" y="1957878"/>
                  </a:lnTo>
                  <a:lnTo>
                    <a:pt x="2786992" y="1979184"/>
                  </a:lnTo>
                  <a:cubicBezTo>
                    <a:pt x="2787892" y="1999232"/>
                    <a:pt x="2785303" y="2018860"/>
                    <a:pt x="2780245" y="2038028"/>
                  </a:cubicBezTo>
                  <a:lnTo>
                    <a:pt x="2674128" y="2040086"/>
                  </a:lnTo>
                  <a:lnTo>
                    <a:pt x="2762401" y="2077656"/>
                  </a:lnTo>
                  <a:lnTo>
                    <a:pt x="2761329" y="2082402"/>
                  </a:lnTo>
                  <a:lnTo>
                    <a:pt x="2849137" y="2109830"/>
                  </a:lnTo>
                  <a:cubicBezTo>
                    <a:pt x="2848004" y="2114557"/>
                    <a:pt x="2846777" y="2119259"/>
                    <a:pt x="2844970" y="2123803"/>
                  </a:cubicBezTo>
                  <a:lnTo>
                    <a:pt x="2752799" y="2120237"/>
                  </a:lnTo>
                  <a:cubicBezTo>
                    <a:pt x="2752916" y="2125815"/>
                    <a:pt x="2751191" y="2130823"/>
                    <a:pt x="2749295" y="2135782"/>
                  </a:cubicBezTo>
                  <a:lnTo>
                    <a:pt x="2672637" y="2128496"/>
                  </a:lnTo>
                  <a:lnTo>
                    <a:pt x="2749050" y="2168782"/>
                  </a:lnTo>
                  <a:cubicBezTo>
                    <a:pt x="2745824" y="2188527"/>
                    <a:pt x="2739489" y="2207273"/>
                    <a:pt x="2730655" y="2225046"/>
                  </a:cubicBezTo>
                  <a:lnTo>
                    <a:pt x="2628653" y="2206556"/>
                  </a:lnTo>
                  <a:lnTo>
                    <a:pt x="2785535" y="2288348"/>
                  </a:lnTo>
                  <a:cubicBezTo>
                    <a:pt x="2783980" y="2293179"/>
                    <a:pt x="2781845" y="2297744"/>
                    <a:pt x="2779653" y="2302282"/>
                  </a:cubicBezTo>
                  <a:lnTo>
                    <a:pt x="2694546" y="2284245"/>
                  </a:lnTo>
                  <a:cubicBezTo>
                    <a:pt x="2691881" y="2296304"/>
                    <a:pt x="2686218" y="2307039"/>
                    <a:pt x="2679664" y="2317300"/>
                  </a:cubicBezTo>
                  <a:lnTo>
                    <a:pt x="2613883" y="2297357"/>
                  </a:lnTo>
                  <a:lnTo>
                    <a:pt x="2675333" y="2347302"/>
                  </a:lnTo>
                  <a:cubicBezTo>
                    <a:pt x="2668116" y="2365878"/>
                    <a:pt x="2658301" y="2383028"/>
                    <a:pt x="2645972" y="2398606"/>
                  </a:cubicBezTo>
                  <a:lnTo>
                    <a:pt x="2582902" y="2373583"/>
                  </a:lnTo>
                  <a:lnTo>
                    <a:pt x="2688461" y="2456713"/>
                  </a:lnTo>
                  <a:lnTo>
                    <a:pt x="2680662" y="2468436"/>
                  </a:lnTo>
                  <a:lnTo>
                    <a:pt x="2607354" y="2438890"/>
                  </a:lnTo>
                  <a:cubicBezTo>
                    <a:pt x="2599500" y="2454739"/>
                    <a:pt x="2588961" y="2468775"/>
                    <a:pt x="2576594" y="2481346"/>
                  </a:cubicBezTo>
                  <a:lnTo>
                    <a:pt x="2522585" y="2452328"/>
                  </a:lnTo>
                  <a:lnTo>
                    <a:pt x="2568717" y="2507999"/>
                  </a:lnTo>
                  <a:cubicBezTo>
                    <a:pt x="2557876" y="2524598"/>
                    <a:pt x="2544963" y="2539487"/>
                    <a:pt x="2529647" y="2552143"/>
                  </a:cubicBezTo>
                  <a:lnTo>
                    <a:pt x="2482021" y="2521250"/>
                  </a:lnTo>
                  <a:lnTo>
                    <a:pt x="2557607" y="2609838"/>
                  </a:lnTo>
                  <a:lnTo>
                    <a:pt x="2549483" y="2618095"/>
                  </a:lnTo>
                  <a:lnTo>
                    <a:pt x="2484603" y="2577004"/>
                  </a:lnTo>
                  <a:lnTo>
                    <a:pt x="2487879" y="2582020"/>
                  </a:lnTo>
                  <a:cubicBezTo>
                    <a:pt x="2475298" y="2597395"/>
                    <a:pt x="2460838" y="2610824"/>
                    <a:pt x="2444232" y="2621743"/>
                  </a:cubicBezTo>
                  <a:lnTo>
                    <a:pt x="2401704" y="2586613"/>
                  </a:lnTo>
                  <a:lnTo>
                    <a:pt x="2433103" y="2644579"/>
                  </a:lnTo>
                  <a:cubicBezTo>
                    <a:pt x="2419191" y="2658556"/>
                    <a:pt x="2403661" y="2670595"/>
                    <a:pt x="2386029" y="2679777"/>
                  </a:cubicBezTo>
                  <a:lnTo>
                    <a:pt x="2334402" y="2629482"/>
                  </a:lnTo>
                  <a:lnTo>
                    <a:pt x="2338323" y="2636976"/>
                  </a:lnTo>
                  <a:lnTo>
                    <a:pt x="2337745" y="2637439"/>
                  </a:lnTo>
                  <a:lnTo>
                    <a:pt x="2393775" y="2740630"/>
                  </a:lnTo>
                  <a:lnTo>
                    <a:pt x="2386890" y="2745360"/>
                  </a:lnTo>
                  <a:lnTo>
                    <a:pt x="2335695" y="2697106"/>
                  </a:lnTo>
                  <a:lnTo>
                    <a:pt x="2338179" y="2703243"/>
                  </a:lnTo>
                  <a:cubicBezTo>
                    <a:pt x="2322825" y="2715648"/>
                    <a:pt x="2306071" y="2725923"/>
                    <a:pt x="2287542" y="2733102"/>
                  </a:cubicBezTo>
                  <a:lnTo>
                    <a:pt x="2255786" y="2694184"/>
                  </a:lnTo>
                  <a:lnTo>
                    <a:pt x="2273578" y="2751348"/>
                  </a:lnTo>
                  <a:cubicBezTo>
                    <a:pt x="2257284" y="2762347"/>
                    <a:pt x="2239706" y="2771069"/>
                    <a:pt x="2220563" y="2776538"/>
                  </a:cubicBezTo>
                  <a:lnTo>
                    <a:pt x="2182807" y="2721645"/>
                  </a:lnTo>
                  <a:lnTo>
                    <a:pt x="2188604" y="2741189"/>
                  </a:lnTo>
                  <a:lnTo>
                    <a:pt x="2174400" y="2748379"/>
                  </a:lnTo>
                  <a:lnTo>
                    <a:pt x="2200709" y="2840528"/>
                  </a:lnTo>
                  <a:lnTo>
                    <a:pt x="2195694" y="2842693"/>
                  </a:lnTo>
                  <a:lnTo>
                    <a:pt x="2161568" y="2794104"/>
                  </a:lnTo>
                  <a:cubicBezTo>
                    <a:pt x="2146327" y="2802537"/>
                    <a:pt x="2129873" y="2808150"/>
                    <a:pt x="2112478" y="2811068"/>
                  </a:cubicBezTo>
                  <a:lnTo>
                    <a:pt x="2097287" y="2782574"/>
                  </a:lnTo>
                  <a:lnTo>
                    <a:pt x="2092246" y="2784572"/>
                  </a:lnTo>
                  <a:lnTo>
                    <a:pt x="2096495" y="2823924"/>
                  </a:lnTo>
                  <a:lnTo>
                    <a:pt x="2068930" y="2834452"/>
                  </a:lnTo>
                  <a:cubicBezTo>
                    <a:pt x="2059431" y="2837012"/>
                    <a:pt x="2049929" y="2839424"/>
                    <a:pt x="2039845" y="2839198"/>
                  </a:cubicBezTo>
                  <a:lnTo>
                    <a:pt x="2020838" y="2795155"/>
                  </a:lnTo>
                  <a:lnTo>
                    <a:pt x="2022622" y="2813451"/>
                  </a:lnTo>
                  <a:lnTo>
                    <a:pt x="1983971" y="2823784"/>
                  </a:lnTo>
                  <a:lnTo>
                    <a:pt x="1983944" y="2844337"/>
                  </a:lnTo>
                  <a:lnTo>
                    <a:pt x="1983436" y="2844468"/>
                  </a:lnTo>
                  <a:lnTo>
                    <a:pt x="1986423" y="2901754"/>
                  </a:lnTo>
                  <a:lnTo>
                    <a:pt x="1982543" y="2902587"/>
                  </a:lnTo>
                  <a:lnTo>
                    <a:pt x="1960575" y="2850387"/>
                  </a:lnTo>
                  <a:lnTo>
                    <a:pt x="1955389" y="2851730"/>
                  </a:lnTo>
                  <a:lnTo>
                    <a:pt x="1953556" y="2851819"/>
                  </a:lnTo>
                  <a:lnTo>
                    <a:pt x="1957064" y="2893159"/>
                  </a:lnTo>
                  <a:lnTo>
                    <a:pt x="1941783" y="2852392"/>
                  </a:lnTo>
                  <a:cubicBezTo>
                    <a:pt x="1936612" y="2853859"/>
                    <a:pt x="1931322" y="2853900"/>
                    <a:pt x="1925948" y="2853161"/>
                  </a:cubicBezTo>
                  <a:lnTo>
                    <a:pt x="1921828" y="2839662"/>
                  </a:lnTo>
                  <a:lnTo>
                    <a:pt x="1910568" y="2841649"/>
                  </a:lnTo>
                  <a:lnTo>
                    <a:pt x="1908930" y="2860568"/>
                  </a:lnTo>
                  <a:cubicBezTo>
                    <a:pt x="1889637" y="2865460"/>
                    <a:pt x="1870101" y="2866744"/>
                    <a:pt x="1850560" y="2865411"/>
                  </a:cubicBezTo>
                  <a:lnTo>
                    <a:pt x="1846963" y="2848773"/>
                  </a:lnTo>
                  <a:lnTo>
                    <a:pt x="1846799" y="2850542"/>
                  </a:lnTo>
                  <a:lnTo>
                    <a:pt x="1794620" y="2853571"/>
                  </a:lnTo>
                  <a:lnTo>
                    <a:pt x="1793432" y="2859611"/>
                  </a:lnTo>
                  <a:lnTo>
                    <a:pt x="1783509" y="2859304"/>
                  </a:lnTo>
                  <a:lnTo>
                    <a:pt x="1778684" y="2918996"/>
                  </a:lnTo>
                  <a:lnTo>
                    <a:pt x="1770850" y="2919118"/>
                  </a:lnTo>
                  <a:lnTo>
                    <a:pt x="1766646" y="2895724"/>
                  </a:lnTo>
                  <a:lnTo>
                    <a:pt x="1762477" y="2919247"/>
                  </a:lnTo>
                  <a:lnTo>
                    <a:pt x="1757801" y="2919320"/>
                  </a:lnTo>
                  <a:lnTo>
                    <a:pt x="1747230" y="2859660"/>
                  </a:lnTo>
                  <a:lnTo>
                    <a:pt x="1728164" y="2861451"/>
                  </a:lnTo>
                  <a:cubicBezTo>
                    <a:pt x="1719040" y="2861349"/>
                    <a:pt x="1709955" y="2861109"/>
                    <a:pt x="1701047" y="2858282"/>
                  </a:cubicBezTo>
                  <a:lnTo>
                    <a:pt x="1701011" y="2857972"/>
                  </a:lnTo>
                  <a:cubicBezTo>
                    <a:pt x="1686954" y="2859152"/>
                    <a:pt x="1673212" y="2856771"/>
                    <a:pt x="1659698" y="2853118"/>
                  </a:cubicBezTo>
                  <a:lnTo>
                    <a:pt x="1659653" y="2850674"/>
                  </a:lnTo>
                  <a:lnTo>
                    <a:pt x="1640667" y="2850239"/>
                  </a:lnTo>
                  <a:lnTo>
                    <a:pt x="1622219" y="2845877"/>
                  </a:lnTo>
                  <a:lnTo>
                    <a:pt x="1608138" y="2903150"/>
                  </a:lnTo>
                  <a:lnTo>
                    <a:pt x="1592965" y="2900429"/>
                  </a:lnTo>
                  <a:lnTo>
                    <a:pt x="1592423" y="2834585"/>
                  </a:lnTo>
                  <a:lnTo>
                    <a:pt x="1583368" y="2832449"/>
                  </a:lnTo>
                  <a:lnTo>
                    <a:pt x="1578996" y="2844028"/>
                  </a:lnTo>
                  <a:lnTo>
                    <a:pt x="1563661" y="2840949"/>
                  </a:lnTo>
                  <a:lnTo>
                    <a:pt x="1542689" y="2890787"/>
                  </a:lnTo>
                  <a:lnTo>
                    <a:pt x="1534533" y="2888503"/>
                  </a:lnTo>
                  <a:lnTo>
                    <a:pt x="1537287" y="2835652"/>
                  </a:lnTo>
                  <a:cubicBezTo>
                    <a:pt x="1533154" y="2835943"/>
                    <a:pt x="1529465" y="2834701"/>
                    <a:pt x="1525810" y="2833348"/>
                  </a:cubicBezTo>
                  <a:lnTo>
                    <a:pt x="1526752" y="2820284"/>
                  </a:lnTo>
                  <a:lnTo>
                    <a:pt x="1496247" y="2810065"/>
                  </a:lnTo>
                  <a:lnTo>
                    <a:pt x="1493510" y="2815454"/>
                  </a:lnTo>
                  <a:lnTo>
                    <a:pt x="1469161" y="2807560"/>
                  </a:lnTo>
                  <a:lnTo>
                    <a:pt x="1445594" y="2863162"/>
                  </a:lnTo>
                  <a:lnTo>
                    <a:pt x="1427783" y="2856294"/>
                  </a:lnTo>
                  <a:lnTo>
                    <a:pt x="1440599" y="2773895"/>
                  </a:lnTo>
                  <a:cubicBezTo>
                    <a:pt x="1436377" y="2776837"/>
                    <a:pt x="1431627" y="2777853"/>
                    <a:pt x="1426804" y="2778662"/>
                  </a:cubicBezTo>
                  <a:lnTo>
                    <a:pt x="1423985" y="2773375"/>
                  </a:lnTo>
                  <a:lnTo>
                    <a:pt x="1421347" y="2777382"/>
                  </a:lnTo>
                  <a:lnTo>
                    <a:pt x="1419751" y="2776634"/>
                  </a:lnTo>
                  <a:lnTo>
                    <a:pt x="1410794" y="2791265"/>
                  </a:lnTo>
                  <a:lnTo>
                    <a:pt x="1410821" y="2791518"/>
                  </a:lnTo>
                  <a:lnTo>
                    <a:pt x="1410583" y="2791608"/>
                  </a:lnTo>
                  <a:lnTo>
                    <a:pt x="1409206" y="2793859"/>
                  </a:lnTo>
                  <a:lnTo>
                    <a:pt x="1407079" y="2792947"/>
                  </a:lnTo>
                  <a:lnTo>
                    <a:pt x="1383256" y="2802046"/>
                  </a:lnTo>
                  <a:cubicBezTo>
                    <a:pt x="1373758" y="2804606"/>
                    <a:pt x="1364255" y="2807018"/>
                    <a:pt x="1354171" y="2806792"/>
                  </a:cubicBezTo>
                  <a:lnTo>
                    <a:pt x="1352503" y="2802925"/>
                  </a:lnTo>
                  <a:lnTo>
                    <a:pt x="1339957" y="2820788"/>
                  </a:lnTo>
                  <a:lnTo>
                    <a:pt x="1327034" y="2814336"/>
                  </a:lnTo>
                  <a:lnTo>
                    <a:pt x="1336505" y="2781164"/>
                  </a:lnTo>
                  <a:lnTo>
                    <a:pt x="1298297" y="2791378"/>
                  </a:lnTo>
                  <a:lnTo>
                    <a:pt x="1298270" y="2811931"/>
                  </a:lnTo>
                  <a:lnTo>
                    <a:pt x="1297762" y="2812063"/>
                  </a:lnTo>
                  <a:lnTo>
                    <a:pt x="1300749" y="2869348"/>
                  </a:lnTo>
                  <a:lnTo>
                    <a:pt x="1296869" y="2870181"/>
                  </a:lnTo>
                  <a:lnTo>
                    <a:pt x="1274901" y="2817981"/>
                  </a:lnTo>
                  <a:lnTo>
                    <a:pt x="1269715" y="2819324"/>
                  </a:lnTo>
                  <a:lnTo>
                    <a:pt x="1267882" y="2819413"/>
                  </a:lnTo>
                  <a:lnTo>
                    <a:pt x="1271390" y="2860753"/>
                  </a:lnTo>
                  <a:lnTo>
                    <a:pt x="1256110" y="2819986"/>
                  </a:lnTo>
                  <a:cubicBezTo>
                    <a:pt x="1250938" y="2821453"/>
                    <a:pt x="1245648" y="2821494"/>
                    <a:pt x="1240275" y="2820755"/>
                  </a:cubicBezTo>
                  <a:lnTo>
                    <a:pt x="1236155" y="2807256"/>
                  </a:lnTo>
                  <a:lnTo>
                    <a:pt x="1224895" y="2809243"/>
                  </a:lnTo>
                  <a:lnTo>
                    <a:pt x="1223256" y="2828162"/>
                  </a:lnTo>
                  <a:cubicBezTo>
                    <a:pt x="1203963" y="2833054"/>
                    <a:pt x="1184427" y="2834338"/>
                    <a:pt x="1164887" y="2833005"/>
                  </a:cubicBezTo>
                  <a:lnTo>
                    <a:pt x="1161289" y="2816367"/>
                  </a:lnTo>
                  <a:lnTo>
                    <a:pt x="1161125" y="2818136"/>
                  </a:lnTo>
                  <a:lnTo>
                    <a:pt x="1108947" y="2821165"/>
                  </a:lnTo>
                  <a:lnTo>
                    <a:pt x="1107759" y="2827205"/>
                  </a:lnTo>
                  <a:lnTo>
                    <a:pt x="1097835" y="2826898"/>
                  </a:lnTo>
                  <a:lnTo>
                    <a:pt x="1093011" y="2886590"/>
                  </a:lnTo>
                  <a:lnTo>
                    <a:pt x="1085176" y="2886712"/>
                  </a:lnTo>
                  <a:lnTo>
                    <a:pt x="1080972" y="2863318"/>
                  </a:lnTo>
                  <a:lnTo>
                    <a:pt x="1076803" y="2886841"/>
                  </a:lnTo>
                  <a:lnTo>
                    <a:pt x="1072128" y="2886914"/>
                  </a:lnTo>
                  <a:lnTo>
                    <a:pt x="1061556" y="2827254"/>
                  </a:lnTo>
                  <a:lnTo>
                    <a:pt x="1042490" y="2829045"/>
                  </a:lnTo>
                  <a:cubicBezTo>
                    <a:pt x="1033366" y="2828943"/>
                    <a:pt x="1024281" y="2828703"/>
                    <a:pt x="1015373" y="2825876"/>
                  </a:cubicBezTo>
                  <a:lnTo>
                    <a:pt x="1015337" y="2825566"/>
                  </a:lnTo>
                  <a:cubicBezTo>
                    <a:pt x="1001281" y="2826746"/>
                    <a:pt x="987538" y="2824365"/>
                    <a:pt x="974024" y="2820712"/>
                  </a:cubicBezTo>
                  <a:lnTo>
                    <a:pt x="973979" y="2818268"/>
                  </a:lnTo>
                  <a:lnTo>
                    <a:pt x="954993" y="2817832"/>
                  </a:lnTo>
                  <a:lnTo>
                    <a:pt x="936546" y="2813471"/>
                  </a:lnTo>
                  <a:lnTo>
                    <a:pt x="922465" y="2870744"/>
                  </a:lnTo>
                  <a:lnTo>
                    <a:pt x="907292" y="2868023"/>
                  </a:lnTo>
                  <a:lnTo>
                    <a:pt x="906749" y="2802179"/>
                  </a:lnTo>
                  <a:lnTo>
                    <a:pt x="897694" y="2800043"/>
                  </a:lnTo>
                  <a:lnTo>
                    <a:pt x="893323" y="2811622"/>
                  </a:lnTo>
                  <a:lnTo>
                    <a:pt x="877987" y="2808542"/>
                  </a:lnTo>
                  <a:lnTo>
                    <a:pt x="857015" y="2858381"/>
                  </a:lnTo>
                  <a:lnTo>
                    <a:pt x="848859" y="2856097"/>
                  </a:lnTo>
                  <a:lnTo>
                    <a:pt x="851613" y="2803246"/>
                  </a:lnTo>
                  <a:cubicBezTo>
                    <a:pt x="847480" y="2803537"/>
                    <a:pt x="843792" y="2802295"/>
                    <a:pt x="840137" y="2800942"/>
                  </a:cubicBezTo>
                  <a:lnTo>
                    <a:pt x="841078" y="2787878"/>
                  </a:lnTo>
                  <a:lnTo>
                    <a:pt x="810573" y="2777659"/>
                  </a:lnTo>
                  <a:lnTo>
                    <a:pt x="807836" y="2783048"/>
                  </a:lnTo>
                  <a:lnTo>
                    <a:pt x="783487" y="2775154"/>
                  </a:lnTo>
                  <a:lnTo>
                    <a:pt x="759920" y="2830757"/>
                  </a:lnTo>
                  <a:lnTo>
                    <a:pt x="742109" y="2823888"/>
                  </a:lnTo>
                  <a:lnTo>
                    <a:pt x="760169" y="2707775"/>
                  </a:lnTo>
                  <a:lnTo>
                    <a:pt x="735673" y="2744976"/>
                  </a:lnTo>
                  <a:lnTo>
                    <a:pt x="734078" y="2744228"/>
                  </a:lnTo>
                  <a:lnTo>
                    <a:pt x="723532" y="2761453"/>
                  </a:lnTo>
                  <a:lnTo>
                    <a:pt x="684845" y="2744868"/>
                  </a:lnTo>
                  <a:lnTo>
                    <a:pt x="654283" y="2788382"/>
                  </a:lnTo>
                  <a:lnTo>
                    <a:pt x="641361" y="2781930"/>
                  </a:lnTo>
                  <a:lnTo>
                    <a:pt x="661733" y="2710571"/>
                  </a:lnTo>
                  <a:lnTo>
                    <a:pt x="650654" y="2704074"/>
                  </a:lnTo>
                  <a:lnTo>
                    <a:pt x="643554" y="2713227"/>
                  </a:lnTo>
                  <a:lnTo>
                    <a:pt x="639670" y="2711011"/>
                  </a:lnTo>
                  <a:lnTo>
                    <a:pt x="605967" y="2764259"/>
                  </a:lnTo>
                  <a:lnTo>
                    <a:pt x="588499" y="2755537"/>
                  </a:lnTo>
                  <a:lnTo>
                    <a:pt x="608694" y="2693339"/>
                  </a:lnTo>
                  <a:cubicBezTo>
                    <a:pt x="603763" y="2692017"/>
                    <a:pt x="599819" y="2689122"/>
                    <a:pt x="595968" y="2686080"/>
                  </a:cubicBezTo>
                  <a:lnTo>
                    <a:pt x="622771" y="2616327"/>
                  </a:lnTo>
                  <a:lnTo>
                    <a:pt x="567035" y="2677387"/>
                  </a:lnTo>
                  <a:cubicBezTo>
                    <a:pt x="550547" y="2669310"/>
                    <a:pt x="535761" y="2658584"/>
                    <a:pt x="522496" y="2645775"/>
                  </a:cubicBezTo>
                  <a:lnTo>
                    <a:pt x="525396" y="2639723"/>
                  </a:lnTo>
                  <a:lnTo>
                    <a:pt x="477098" y="2685246"/>
                  </a:lnTo>
                  <a:lnTo>
                    <a:pt x="460295" y="2672351"/>
                  </a:lnTo>
                  <a:lnTo>
                    <a:pt x="460850" y="2671329"/>
                  </a:lnTo>
                  <a:lnTo>
                    <a:pt x="460078" y="2672184"/>
                  </a:lnTo>
                  <a:lnTo>
                    <a:pt x="446660" y="2661887"/>
                  </a:lnTo>
                  <a:lnTo>
                    <a:pt x="480089" y="2596861"/>
                  </a:lnTo>
                  <a:cubicBezTo>
                    <a:pt x="470201" y="2591278"/>
                    <a:pt x="462277" y="2583235"/>
                    <a:pt x="455005" y="2574480"/>
                  </a:cubicBezTo>
                  <a:lnTo>
                    <a:pt x="490035" y="2518138"/>
                  </a:lnTo>
                  <a:lnTo>
                    <a:pt x="429795" y="2562741"/>
                  </a:lnTo>
                  <a:cubicBezTo>
                    <a:pt x="415396" y="2551236"/>
                    <a:pt x="402938" y="2537668"/>
                    <a:pt x="392532" y="2522154"/>
                  </a:cubicBezTo>
                  <a:lnTo>
                    <a:pt x="398774" y="2513700"/>
                  </a:lnTo>
                  <a:lnTo>
                    <a:pt x="329916" y="2557310"/>
                  </a:lnTo>
                  <a:lnTo>
                    <a:pt x="311777" y="2536654"/>
                  </a:lnTo>
                  <a:lnTo>
                    <a:pt x="365716" y="2473436"/>
                  </a:lnTo>
                  <a:cubicBezTo>
                    <a:pt x="354487" y="2462796"/>
                    <a:pt x="345604" y="2450051"/>
                    <a:pt x="338293" y="2436122"/>
                  </a:cubicBezTo>
                  <a:lnTo>
                    <a:pt x="345137" y="2428737"/>
                  </a:lnTo>
                  <a:cubicBezTo>
                    <a:pt x="342691" y="2426832"/>
                    <a:pt x="341315" y="2424287"/>
                    <a:pt x="339999" y="2421696"/>
                  </a:cubicBezTo>
                  <a:lnTo>
                    <a:pt x="358280" y="2402470"/>
                  </a:lnTo>
                  <a:lnTo>
                    <a:pt x="316971" y="2421925"/>
                  </a:lnTo>
                  <a:lnTo>
                    <a:pt x="292247" y="2380281"/>
                  </a:lnTo>
                  <a:lnTo>
                    <a:pt x="214545" y="2411598"/>
                  </a:lnTo>
                  <a:cubicBezTo>
                    <a:pt x="208312" y="2402706"/>
                    <a:pt x="202521" y="2393507"/>
                    <a:pt x="197693" y="2383700"/>
                  </a:cubicBezTo>
                  <a:lnTo>
                    <a:pt x="272308" y="2324939"/>
                  </a:lnTo>
                  <a:cubicBezTo>
                    <a:pt x="262523" y="2310089"/>
                    <a:pt x="255084" y="2293892"/>
                    <a:pt x="250158" y="2276461"/>
                  </a:cubicBezTo>
                  <a:lnTo>
                    <a:pt x="253567" y="2273977"/>
                  </a:lnTo>
                  <a:lnTo>
                    <a:pt x="245746" y="2257111"/>
                  </a:lnTo>
                  <a:lnTo>
                    <a:pt x="233053" y="2260208"/>
                  </a:lnTo>
                  <a:lnTo>
                    <a:pt x="223974" y="2234052"/>
                  </a:lnTo>
                  <a:lnTo>
                    <a:pt x="131387" y="2253675"/>
                  </a:lnTo>
                  <a:lnTo>
                    <a:pt x="116783" y="2220632"/>
                  </a:lnTo>
                  <a:lnTo>
                    <a:pt x="158114" y="2199084"/>
                  </a:lnTo>
                  <a:lnTo>
                    <a:pt x="135613" y="2204600"/>
                  </a:lnTo>
                  <a:lnTo>
                    <a:pt x="203525" y="2161621"/>
                  </a:lnTo>
                  <a:cubicBezTo>
                    <a:pt x="199471" y="2155452"/>
                    <a:pt x="197841" y="2148349"/>
                    <a:pt x="196653" y="2141086"/>
                  </a:cubicBezTo>
                  <a:lnTo>
                    <a:pt x="202452" y="2137885"/>
                  </a:lnTo>
                  <a:lnTo>
                    <a:pt x="200236" y="2128340"/>
                  </a:lnTo>
                  <a:lnTo>
                    <a:pt x="197586" y="2128634"/>
                  </a:lnTo>
                  <a:lnTo>
                    <a:pt x="187186" y="2100735"/>
                  </a:lnTo>
                  <a:lnTo>
                    <a:pt x="184499" y="2083859"/>
                  </a:lnTo>
                  <a:lnTo>
                    <a:pt x="77106" y="2088012"/>
                  </a:lnTo>
                  <a:lnTo>
                    <a:pt x="69326" y="2051225"/>
                  </a:lnTo>
                  <a:lnTo>
                    <a:pt x="200722" y="2010179"/>
                  </a:lnTo>
                  <a:lnTo>
                    <a:pt x="163738" y="2010056"/>
                  </a:lnTo>
                  <a:lnTo>
                    <a:pt x="159316" y="1992453"/>
                  </a:lnTo>
                  <a:lnTo>
                    <a:pt x="107761" y="1993010"/>
                  </a:lnTo>
                  <a:lnTo>
                    <a:pt x="156129" y="1974865"/>
                  </a:lnTo>
                  <a:lnTo>
                    <a:pt x="154961" y="1950946"/>
                  </a:lnTo>
                  <a:lnTo>
                    <a:pt x="173093" y="1945233"/>
                  </a:lnTo>
                  <a:lnTo>
                    <a:pt x="172893" y="1939805"/>
                  </a:lnTo>
                  <a:lnTo>
                    <a:pt x="161387" y="1938784"/>
                  </a:lnTo>
                  <a:lnTo>
                    <a:pt x="160744" y="1930863"/>
                  </a:lnTo>
                  <a:lnTo>
                    <a:pt x="57379" y="1917268"/>
                  </a:lnTo>
                  <a:cubicBezTo>
                    <a:pt x="59042" y="1904899"/>
                    <a:pt x="58563" y="1891978"/>
                    <a:pt x="54829" y="1879221"/>
                  </a:cubicBezTo>
                  <a:lnTo>
                    <a:pt x="163944" y="1864869"/>
                  </a:lnTo>
                  <a:cubicBezTo>
                    <a:pt x="163725" y="1857479"/>
                    <a:pt x="164475" y="1850151"/>
                    <a:pt x="166706" y="1842903"/>
                  </a:cubicBezTo>
                  <a:lnTo>
                    <a:pt x="232313" y="1833211"/>
                  </a:lnTo>
                  <a:lnTo>
                    <a:pt x="148362" y="1815911"/>
                  </a:lnTo>
                  <a:lnTo>
                    <a:pt x="149294" y="1782384"/>
                  </a:lnTo>
                  <a:lnTo>
                    <a:pt x="115716" y="1774567"/>
                  </a:lnTo>
                  <a:lnTo>
                    <a:pt x="149349" y="1769926"/>
                  </a:lnTo>
                  <a:lnTo>
                    <a:pt x="56538" y="1740934"/>
                  </a:lnTo>
                  <a:lnTo>
                    <a:pt x="59891" y="1707474"/>
                  </a:lnTo>
                  <a:lnTo>
                    <a:pt x="165871" y="1711573"/>
                  </a:lnTo>
                  <a:cubicBezTo>
                    <a:pt x="164884" y="1702930"/>
                    <a:pt x="166589" y="1694683"/>
                    <a:pt x="168744" y="1686519"/>
                  </a:cubicBezTo>
                  <a:lnTo>
                    <a:pt x="188629" y="1686133"/>
                  </a:lnTo>
                  <a:cubicBezTo>
                    <a:pt x="188444" y="1676744"/>
                    <a:pt x="190980" y="1667966"/>
                    <a:pt x="194048" y="1659342"/>
                  </a:cubicBezTo>
                  <a:lnTo>
                    <a:pt x="266709" y="1663565"/>
                  </a:lnTo>
                  <a:lnTo>
                    <a:pt x="169979" y="1622395"/>
                  </a:lnTo>
                  <a:lnTo>
                    <a:pt x="173839" y="1605268"/>
                  </a:lnTo>
                  <a:lnTo>
                    <a:pt x="92905" y="1563071"/>
                  </a:lnTo>
                  <a:lnTo>
                    <a:pt x="101207" y="1536083"/>
                  </a:lnTo>
                  <a:lnTo>
                    <a:pt x="203881" y="1557842"/>
                  </a:lnTo>
                  <a:lnTo>
                    <a:pt x="199939" y="1555764"/>
                  </a:lnTo>
                  <a:cubicBezTo>
                    <a:pt x="203165" y="1536021"/>
                    <a:pt x="209501" y="1517276"/>
                    <a:pt x="218333" y="1499500"/>
                  </a:cubicBezTo>
                  <a:lnTo>
                    <a:pt x="247243" y="1504740"/>
                  </a:lnTo>
                  <a:cubicBezTo>
                    <a:pt x="248495" y="1497164"/>
                    <a:pt x="251909" y="1490592"/>
                    <a:pt x="255641" y="1484182"/>
                  </a:cubicBezTo>
                  <a:lnTo>
                    <a:pt x="306078" y="1497807"/>
                  </a:lnTo>
                  <a:lnTo>
                    <a:pt x="232178" y="1439610"/>
                  </a:lnTo>
                  <a:lnTo>
                    <a:pt x="228312" y="1436961"/>
                  </a:lnTo>
                  <a:lnTo>
                    <a:pt x="228443" y="1436666"/>
                  </a:lnTo>
                  <a:lnTo>
                    <a:pt x="163827" y="1385780"/>
                  </a:lnTo>
                  <a:lnTo>
                    <a:pt x="173370" y="1367959"/>
                  </a:lnTo>
                  <a:lnTo>
                    <a:pt x="246165" y="1397299"/>
                  </a:lnTo>
                  <a:cubicBezTo>
                    <a:pt x="247163" y="1391801"/>
                    <a:pt x="249854" y="1387230"/>
                    <a:pt x="252715" y="1382748"/>
                  </a:cubicBezTo>
                  <a:lnTo>
                    <a:pt x="286461" y="1392979"/>
                  </a:lnTo>
                  <a:lnTo>
                    <a:pt x="236476" y="1350630"/>
                  </a:lnTo>
                  <a:lnTo>
                    <a:pt x="280083" y="1366014"/>
                  </a:lnTo>
                  <a:cubicBezTo>
                    <a:pt x="285247" y="1351306"/>
                    <a:pt x="293363" y="1338140"/>
                    <a:pt x="303017" y="1325940"/>
                  </a:cubicBezTo>
                  <a:lnTo>
                    <a:pt x="338596" y="1340055"/>
                  </a:lnTo>
                  <a:cubicBezTo>
                    <a:pt x="340838" y="1333944"/>
                    <a:pt x="344771" y="1329104"/>
                    <a:pt x="348915" y="1324436"/>
                  </a:cubicBezTo>
                  <a:lnTo>
                    <a:pt x="381116" y="1340766"/>
                  </a:lnTo>
                  <a:lnTo>
                    <a:pt x="273241" y="1214335"/>
                  </a:lnTo>
                  <a:lnTo>
                    <a:pt x="279349" y="1206815"/>
                  </a:lnTo>
                  <a:lnTo>
                    <a:pt x="337647" y="1243738"/>
                  </a:lnTo>
                  <a:cubicBezTo>
                    <a:pt x="341850" y="1234021"/>
                    <a:pt x="348502" y="1226107"/>
                    <a:pt x="355787" y="1218702"/>
                  </a:cubicBezTo>
                  <a:lnTo>
                    <a:pt x="403140" y="1244146"/>
                  </a:lnTo>
                  <a:lnTo>
                    <a:pt x="380272" y="1216546"/>
                  </a:lnTo>
                  <a:lnTo>
                    <a:pt x="383583" y="1212808"/>
                  </a:lnTo>
                  <a:lnTo>
                    <a:pt x="344640" y="1161431"/>
                  </a:lnTo>
                  <a:lnTo>
                    <a:pt x="398173" y="1196322"/>
                  </a:lnTo>
                  <a:cubicBezTo>
                    <a:pt x="403448" y="1186775"/>
                    <a:pt x="411042" y="1179261"/>
                    <a:pt x="419341" y="1172405"/>
                  </a:cubicBezTo>
                  <a:lnTo>
                    <a:pt x="447634" y="1190757"/>
                  </a:lnTo>
                  <a:cubicBezTo>
                    <a:pt x="448681" y="1187125"/>
                    <a:pt x="447923" y="1183753"/>
                    <a:pt x="446940" y="1180393"/>
                  </a:cubicBezTo>
                  <a:lnTo>
                    <a:pt x="482201" y="1175755"/>
                  </a:lnTo>
                  <a:lnTo>
                    <a:pt x="444499" y="1118028"/>
                  </a:lnTo>
                  <a:lnTo>
                    <a:pt x="452972" y="1110316"/>
                  </a:lnTo>
                  <a:lnTo>
                    <a:pt x="428338" y="1064948"/>
                  </a:lnTo>
                  <a:lnTo>
                    <a:pt x="464928" y="1099436"/>
                  </a:lnTo>
                  <a:cubicBezTo>
                    <a:pt x="471083" y="1090636"/>
                    <a:pt x="479311" y="1084116"/>
                    <a:pt x="488146" y="1078306"/>
                  </a:cubicBezTo>
                  <a:lnTo>
                    <a:pt x="536719" y="1118428"/>
                  </a:lnTo>
                  <a:lnTo>
                    <a:pt x="515884" y="1079967"/>
                  </a:lnTo>
                  <a:lnTo>
                    <a:pt x="518186" y="1078247"/>
                  </a:lnTo>
                  <a:lnTo>
                    <a:pt x="518134" y="1078138"/>
                  </a:lnTo>
                  <a:lnTo>
                    <a:pt x="507827" y="1075738"/>
                  </a:lnTo>
                  <a:lnTo>
                    <a:pt x="516420" y="1074553"/>
                  </a:lnTo>
                  <a:lnTo>
                    <a:pt x="510084" y="1061296"/>
                  </a:lnTo>
                  <a:lnTo>
                    <a:pt x="448649" y="1042105"/>
                  </a:lnTo>
                  <a:lnTo>
                    <a:pt x="452001" y="1008645"/>
                  </a:lnTo>
                  <a:lnTo>
                    <a:pt x="485538" y="1009942"/>
                  </a:lnTo>
                  <a:lnTo>
                    <a:pt x="484866" y="1008538"/>
                  </a:lnTo>
                  <a:lnTo>
                    <a:pt x="488129" y="1006295"/>
                  </a:lnTo>
                  <a:lnTo>
                    <a:pt x="491871" y="1010187"/>
                  </a:lnTo>
                  <a:lnTo>
                    <a:pt x="557982" y="1012745"/>
                  </a:lnTo>
                  <a:cubicBezTo>
                    <a:pt x="556995" y="1004102"/>
                    <a:pt x="558700" y="995854"/>
                    <a:pt x="560855" y="987690"/>
                  </a:cubicBezTo>
                  <a:lnTo>
                    <a:pt x="580739" y="987305"/>
                  </a:lnTo>
                  <a:cubicBezTo>
                    <a:pt x="580555" y="977916"/>
                    <a:pt x="583091" y="969137"/>
                    <a:pt x="586159" y="960513"/>
                  </a:cubicBezTo>
                  <a:lnTo>
                    <a:pt x="658820" y="964736"/>
                  </a:lnTo>
                  <a:lnTo>
                    <a:pt x="562090" y="923566"/>
                  </a:lnTo>
                  <a:lnTo>
                    <a:pt x="565950" y="906440"/>
                  </a:lnTo>
                  <a:lnTo>
                    <a:pt x="485016" y="864243"/>
                  </a:lnTo>
                  <a:lnTo>
                    <a:pt x="493318" y="837254"/>
                  </a:lnTo>
                  <a:lnTo>
                    <a:pt x="595992" y="859014"/>
                  </a:lnTo>
                  <a:lnTo>
                    <a:pt x="592049" y="856935"/>
                  </a:lnTo>
                  <a:cubicBezTo>
                    <a:pt x="595276" y="837192"/>
                    <a:pt x="601612" y="818448"/>
                    <a:pt x="610444" y="800672"/>
                  </a:cubicBezTo>
                  <a:lnTo>
                    <a:pt x="639354" y="805911"/>
                  </a:lnTo>
                  <a:cubicBezTo>
                    <a:pt x="640605" y="798336"/>
                    <a:pt x="644020" y="791764"/>
                    <a:pt x="647752" y="785354"/>
                  </a:cubicBezTo>
                  <a:lnTo>
                    <a:pt x="698188" y="798979"/>
                  </a:lnTo>
                  <a:lnTo>
                    <a:pt x="624289" y="740781"/>
                  </a:lnTo>
                  <a:lnTo>
                    <a:pt x="620423" y="738133"/>
                  </a:lnTo>
                  <a:lnTo>
                    <a:pt x="620553" y="737838"/>
                  </a:lnTo>
                  <a:lnTo>
                    <a:pt x="555937" y="686951"/>
                  </a:lnTo>
                  <a:lnTo>
                    <a:pt x="565481" y="669130"/>
                  </a:lnTo>
                  <a:lnTo>
                    <a:pt x="638275" y="698470"/>
                  </a:lnTo>
                  <a:cubicBezTo>
                    <a:pt x="639274" y="692972"/>
                    <a:pt x="641964" y="688402"/>
                    <a:pt x="644826" y="683920"/>
                  </a:cubicBezTo>
                  <a:lnTo>
                    <a:pt x="678572" y="694150"/>
                  </a:lnTo>
                  <a:lnTo>
                    <a:pt x="628587" y="651802"/>
                  </a:lnTo>
                  <a:lnTo>
                    <a:pt x="672194" y="667186"/>
                  </a:lnTo>
                  <a:cubicBezTo>
                    <a:pt x="677358" y="652477"/>
                    <a:pt x="685473" y="639311"/>
                    <a:pt x="695128" y="627112"/>
                  </a:cubicBezTo>
                  <a:lnTo>
                    <a:pt x="730706" y="641227"/>
                  </a:lnTo>
                  <a:cubicBezTo>
                    <a:pt x="732949" y="635116"/>
                    <a:pt x="736882" y="630276"/>
                    <a:pt x="741026" y="625607"/>
                  </a:cubicBezTo>
                  <a:lnTo>
                    <a:pt x="773227" y="641938"/>
                  </a:lnTo>
                  <a:lnTo>
                    <a:pt x="665352" y="515507"/>
                  </a:lnTo>
                  <a:lnTo>
                    <a:pt x="671460" y="507987"/>
                  </a:lnTo>
                  <a:lnTo>
                    <a:pt x="729757" y="544910"/>
                  </a:lnTo>
                  <a:cubicBezTo>
                    <a:pt x="733961" y="535193"/>
                    <a:pt x="740613" y="527278"/>
                    <a:pt x="747898" y="519873"/>
                  </a:cubicBezTo>
                  <a:lnTo>
                    <a:pt x="795251" y="545318"/>
                  </a:lnTo>
                  <a:lnTo>
                    <a:pt x="772383" y="517718"/>
                  </a:lnTo>
                  <a:lnTo>
                    <a:pt x="775694" y="513979"/>
                  </a:lnTo>
                  <a:lnTo>
                    <a:pt x="736750" y="462603"/>
                  </a:lnTo>
                  <a:lnTo>
                    <a:pt x="790283" y="497493"/>
                  </a:lnTo>
                  <a:cubicBezTo>
                    <a:pt x="795559" y="487946"/>
                    <a:pt x="803153" y="480433"/>
                    <a:pt x="811452" y="473576"/>
                  </a:cubicBezTo>
                  <a:lnTo>
                    <a:pt x="850497" y="498903"/>
                  </a:lnTo>
                  <a:cubicBezTo>
                    <a:pt x="853413" y="494032"/>
                    <a:pt x="857616" y="490622"/>
                    <a:pt x="861972" y="487390"/>
                  </a:cubicBezTo>
                  <a:lnTo>
                    <a:pt x="901966" y="519268"/>
                  </a:lnTo>
                  <a:lnTo>
                    <a:pt x="836609" y="419199"/>
                  </a:lnTo>
                  <a:lnTo>
                    <a:pt x="845083" y="411488"/>
                  </a:lnTo>
                  <a:lnTo>
                    <a:pt x="820449" y="366119"/>
                  </a:lnTo>
                  <a:lnTo>
                    <a:pt x="857039" y="400607"/>
                  </a:lnTo>
                  <a:cubicBezTo>
                    <a:pt x="863194" y="391808"/>
                    <a:pt x="871421" y="385288"/>
                    <a:pt x="880257" y="379477"/>
                  </a:cubicBezTo>
                  <a:lnTo>
                    <a:pt x="928830" y="419600"/>
                  </a:lnTo>
                  <a:lnTo>
                    <a:pt x="907994" y="381139"/>
                  </a:lnTo>
                  <a:lnTo>
                    <a:pt x="910297" y="379418"/>
                  </a:lnTo>
                  <a:lnTo>
                    <a:pt x="876977" y="309709"/>
                  </a:lnTo>
                  <a:lnTo>
                    <a:pt x="880240" y="307467"/>
                  </a:lnTo>
                  <a:lnTo>
                    <a:pt x="933052" y="362404"/>
                  </a:lnTo>
                  <a:cubicBezTo>
                    <a:pt x="939081" y="355127"/>
                    <a:pt x="946848" y="350223"/>
                    <a:pt x="955071" y="345940"/>
                  </a:cubicBezTo>
                  <a:lnTo>
                    <a:pt x="993872" y="383740"/>
                  </a:lnTo>
                  <a:cubicBezTo>
                    <a:pt x="997211" y="379992"/>
                    <a:pt x="1001452" y="377842"/>
                    <a:pt x="1005797" y="375867"/>
                  </a:cubicBezTo>
                  <a:lnTo>
                    <a:pt x="1029093" y="403682"/>
                  </a:lnTo>
                  <a:lnTo>
                    <a:pt x="986311" y="297976"/>
                  </a:lnTo>
                  <a:lnTo>
                    <a:pt x="1022420" y="276687"/>
                  </a:lnTo>
                  <a:lnTo>
                    <a:pt x="1021517" y="273525"/>
                  </a:lnTo>
                  <a:lnTo>
                    <a:pt x="1023350" y="276137"/>
                  </a:lnTo>
                  <a:cubicBezTo>
                    <a:pt x="1027229" y="272152"/>
                    <a:pt x="1032026" y="270026"/>
                    <a:pt x="1036951" y="268118"/>
                  </a:cubicBezTo>
                  <a:lnTo>
                    <a:pt x="1063821" y="301051"/>
                  </a:lnTo>
                  <a:lnTo>
                    <a:pt x="1039742" y="210110"/>
                  </a:lnTo>
                  <a:cubicBezTo>
                    <a:pt x="1043718" y="208051"/>
                    <a:pt x="1047749" y="206093"/>
                    <a:pt x="1052016" y="204617"/>
                  </a:cubicBezTo>
                  <a:lnTo>
                    <a:pt x="1088879" y="264222"/>
                  </a:lnTo>
                  <a:cubicBezTo>
                    <a:pt x="1098246" y="256866"/>
                    <a:pt x="1109114" y="252443"/>
                    <a:pt x="1120536" y="249180"/>
                  </a:cubicBezTo>
                  <a:lnTo>
                    <a:pt x="1155454" y="299944"/>
                  </a:lnTo>
                  <a:cubicBezTo>
                    <a:pt x="1158977" y="297254"/>
                    <a:pt x="1163001" y="296213"/>
                    <a:pt x="1167080" y="295333"/>
                  </a:cubicBezTo>
                  <a:lnTo>
                    <a:pt x="1176611" y="312772"/>
                  </a:lnTo>
                  <a:lnTo>
                    <a:pt x="1156555" y="209317"/>
                  </a:lnTo>
                  <a:lnTo>
                    <a:pt x="1210194" y="190781"/>
                  </a:lnTo>
                  <a:lnTo>
                    <a:pt x="1206343" y="145382"/>
                  </a:lnTo>
                  <a:close/>
                  <a:moveTo>
                    <a:pt x="1563501" y="0"/>
                  </a:moveTo>
                  <a:lnTo>
                    <a:pt x="1563545" y="5307"/>
                  </a:lnTo>
                  <a:lnTo>
                    <a:pt x="1562191" y="5327"/>
                  </a:lnTo>
                  <a:close/>
                  <a:moveTo>
                    <a:pt x="1380732" y="13634"/>
                  </a:moveTo>
                  <a:lnTo>
                    <a:pt x="1381029" y="15285"/>
                  </a:lnTo>
                  <a:lnTo>
                    <a:pt x="1380595" y="15334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DC8AF"/>
                </a:gs>
                <a:gs pos="59000">
                  <a:srgbClr val="827A4A"/>
                </a:gs>
                <a:gs pos="11000">
                  <a:schemeClr val="bg2">
                    <a:lumMod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3600" dirty="0" smtClean="0"/>
            </a:p>
          </p:txBody>
        </p:sp>
      </p:grpSp>
    </p:spTree>
    <p:extLst>
      <p:ext uri="{BB962C8B-B14F-4D97-AF65-F5344CB8AC3E}">
        <p14:creationId xmlns:p14="http://schemas.microsoft.com/office/powerpoint/2010/main" val="232673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椭圆 4"/>
          <p:cNvSpPr/>
          <p:nvPr/>
        </p:nvSpPr>
        <p:spPr>
          <a:xfrm>
            <a:off x="492865" y="2370694"/>
            <a:ext cx="2278128" cy="2249624"/>
          </a:xfrm>
          <a:custGeom>
            <a:avLst/>
            <a:gdLst/>
            <a:ahLst/>
            <a:cxnLst/>
            <a:rect l="l" t="t" r="r" b="b"/>
            <a:pathLst>
              <a:path w="2278128" h="2249624">
                <a:moveTo>
                  <a:pt x="1052638" y="1953080"/>
                </a:moveTo>
                <a:lnTo>
                  <a:pt x="1049420" y="1957816"/>
                </a:lnTo>
                <a:cubicBezTo>
                  <a:pt x="1049036" y="1956645"/>
                  <a:pt x="1048414" y="1955355"/>
                  <a:pt x="1047725" y="1953993"/>
                </a:cubicBezTo>
                <a:close/>
                <a:moveTo>
                  <a:pt x="795376" y="1862584"/>
                </a:moveTo>
                <a:lnTo>
                  <a:pt x="795169" y="1862598"/>
                </a:lnTo>
                <a:cubicBezTo>
                  <a:pt x="795191" y="1862619"/>
                  <a:pt x="795188" y="1862635"/>
                  <a:pt x="795185" y="1862654"/>
                </a:cubicBezTo>
                <a:close/>
                <a:moveTo>
                  <a:pt x="575142" y="1606101"/>
                </a:moveTo>
                <a:lnTo>
                  <a:pt x="575567" y="1606965"/>
                </a:lnTo>
                <a:lnTo>
                  <a:pt x="576085" y="1606815"/>
                </a:lnTo>
                <a:close/>
                <a:moveTo>
                  <a:pt x="563463" y="1606027"/>
                </a:moveTo>
                <a:cubicBezTo>
                  <a:pt x="563808" y="1606979"/>
                  <a:pt x="563467" y="1607753"/>
                  <a:pt x="563064" y="1608570"/>
                </a:cubicBezTo>
                <a:cubicBezTo>
                  <a:pt x="564639" y="1608688"/>
                  <a:pt x="566101" y="1608830"/>
                  <a:pt x="567375" y="1609118"/>
                </a:cubicBezTo>
                <a:lnTo>
                  <a:pt x="570519" y="1608315"/>
                </a:lnTo>
                <a:lnTo>
                  <a:pt x="568859" y="1607398"/>
                </a:lnTo>
                <a:close/>
                <a:moveTo>
                  <a:pt x="2254288" y="1296972"/>
                </a:moveTo>
                <a:cubicBezTo>
                  <a:pt x="2254332" y="1297267"/>
                  <a:pt x="2254375" y="1297556"/>
                  <a:pt x="2254385" y="1297844"/>
                </a:cubicBezTo>
                <a:lnTo>
                  <a:pt x="2255103" y="1300529"/>
                </a:lnTo>
                <a:lnTo>
                  <a:pt x="2254779" y="1300630"/>
                </a:lnTo>
                <a:lnTo>
                  <a:pt x="2255271" y="1302080"/>
                </a:lnTo>
                <a:lnTo>
                  <a:pt x="2255965" y="1304133"/>
                </a:lnTo>
                <a:cubicBezTo>
                  <a:pt x="2255899" y="1304678"/>
                  <a:pt x="2256148" y="1305076"/>
                  <a:pt x="2256423" y="1305489"/>
                </a:cubicBezTo>
                <a:lnTo>
                  <a:pt x="2255501" y="1306489"/>
                </a:lnTo>
                <a:lnTo>
                  <a:pt x="2256995" y="1307555"/>
                </a:lnTo>
                <a:cubicBezTo>
                  <a:pt x="2257075" y="1307572"/>
                  <a:pt x="2257087" y="1307611"/>
                  <a:pt x="2257097" y="1307649"/>
                </a:cubicBezTo>
                <a:lnTo>
                  <a:pt x="2254536" y="1309783"/>
                </a:lnTo>
                <a:cubicBezTo>
                  <a:pt x="2254554" y="1310087"/>
                  <a:pt x="2254571" y="1310391"/>
                  <a:pt x="2254589" y="1310696"/>
                </a:cubicBezTo>
                <a:cubicBezTo>
                  <a:pt x="2254679" y="1310780"/>
                  <a:pt x="2254784" y="1310848"/>
                  <a:pt x="2254892" y="1310914"/>
                </a:cubicBezTo>
                <a:cubicBezTo>
                  <a:pt x="2255364" y="1310975"/>
                  <a:pt x="2255773" y="1311101"/>
                  <a:pt x="2256084" y="1311276"/>
                </a:cubicBezTo>
                <a:lnTo>
                  <a:pt x="2257337" y="1311212"/>
                </a:lnTo>
                <a:cubicBezTo>
                  <a:pt x="2257430" y="1311420"/>
                  <a:pt x="2257256" y="1311775"/>
                  <a:pt x="2256914" y="1312217"/>
                </a:cubicBezTo>
                <a:lnTo>
                  <a:pt x="2259542" y="1314682"/>
                </a:lnTo>
                <a:cubicBezTo>
                  <a:pt x="2258499" y="1310675"/>
                  <a:pt x="2256960" y="1303378"/>
                  <a:pt x="2255655" y="1298277"/>
                </a:cubicBezTo>
                <a:lnTo>
                  <a:pt x="2255274" y="1299022"/>
                </a:lnTo>
                <a:cubicBezTo>
                  <a:pt x="2254823" y="1298660"/>
                  <a:pt x="2254547" y="1297692"/>
                  <a:pt x="2254288" y="1296972"/>
                </a:cubicBezTo>
                <a:close/>
                <a:moveTo>
                  <a:pt x="2110276" y="1242892"/>
                </a:moveTo>
                <a:lnTo>
                  <a:pt x="2109653" y="1243996"/>
                </a:lnTo>
                <a:cubicBezTo>
                  <a:pt x="2109322" y="1244216"/>
                  <a:pt x="2108983" y="1244485"/>
                  <a:pt x="2108806" y="1244816"/>
                </a:cubicBezTo>
                <a:lnTo>
                  <a:pt x="2106466" y="1244964"/>
                </a:lnTo>
                <a:cubicBezTo>
                  <a:pt x="2107785" y="1244264"/>
                  <a:pt x="2109082" y="1243576"/>
                  <a:pt x="2110276" y="1242892"/>
                </a:cubicBezTo>
                <a:close/>
                <a:moveTo>
                  <a:pt x="2239150" y="963521"/>
                </a:moveTo>
                <a:lnTo>
                  <a:pt x="2243059" y="975016"/>
                </a:lnTo>
                <a:cubicBezTo>
                  <a:pt x="2243527" y="974484"/>
                  <a:pt x="2243356" y="971089"/>
                  <a:pt x="2242670" y="965553"/>
                </a:cubicBezTo>
                <a:cubicBezTo>
                  <a:pt x="2241561" y="964454"/>
                  <a:pt x="2240433" y="963324"/>
                  <a:pt x="2239150" y="963521"/>
                </a:cubicBezTo>
                <a:close/>
                <a:moveTo>
                  <a:pt x="577315" y="928723"/>
                </a:moveTo>
                <a:lnTo>
                  <a:pt x="583797" y="934571"/>
                </a:lnTo>
                <a:cubicBezTo>
                  <a:pt x="583813" y="935082"/>
                  <a:pt x="583555" y="935314"/>
                  <a:pt x="583284" y="935508"/>
                </a:cubicBezTo>
                <a:lnTo>
                  <a:pt x="580062" y="935587"/>
                </a:lnTo>
                <a:close/>
                <a:moveTo>
                  <a:pt x="2089108" y="811068"/>
                </a:moveTo>
                <a:lnTo>
                  <a:pt x="2092231" y="811984"/>
                </a:lnTo>
                <a:lnTo>
                  <a:pt x="2090631" y="813976"/>
                </a:lnTo>
                <a:cubicBezTo>
                  <a:pt x="2090637" y="813547"/>
                  <a:pt x="2090641" y="813118"/>
                  <a:pt x="2090647" y="812689"/>
                </a:cubicBezTo>
                <a:cubicBezTo>
                  <a:pt x="2090403" y="812333"/>
                  <a:pt x="2089986" y="812302"/>
                  <a:pt x="2089686" y="813096"/>
                </a:cubicBezTo>
                <a:lnTo>
                  <a:pt x="2089009" y="811212"/>
                </a:lnTo>
                <a:cubicBezTo>
                  <a:pt x="2089042" y="811164"/>
                  <a:pt x="2089075" y="811115"/>
                  <a:pt x="2089108" y="811068"/>
                </a:cubicBezTo>
                <a:close/>
                <a:moveTo>
                  <a:pt x="2083869" y="738886"/>
                </a:moveTo>
                <a:lnTo>
                  <a:pt x="2085679" y="742222"/>
                </a:lnTo>
                <a:cubicBezTo>
                  <a:pt x="2084969" y="740974"/>
                  <a:pt x="2083824" y="740367"/>
                  <a:pt x="2082698" y="739828"/>
                </a:cubicBezTo>
                <a:lnTo>
                  <a:pt x="2082121" y="739077"/>
                </a:lnTo>
                <a:cubicBezTo>
                  <a:pt x="2082126" y="739076"/>
                  <a:pt x="2082131" y="739075"/>
                  <a:pt x="2082134" y="739072"/>
                </a:cubicBezTo>
                <a:close/>
                <a:moveTo>
                  <a:pt x="146265" y="691175"/>
                </a:moveTo>
                <a:cubicBezTo>
                  <a:pt x="145243" y="691903"/>
                  <a:pt x="144235" y="692555"/>
                  <a:pt x="143261" y="693112"/>
                </a:cubicBezTo>
                <a:cubicBezTo>
                  <a:pt x="143265" y="693117"/>
                  <a:pt x="143268" y="693121"/>
                  <a:pt x="143270" y="693126"/>
                </a:cubicBezTo>
                <a:cubicBezTo>
                  <a:pt x="143897" y="692841"/>
                  <a:pt x="144759" y="692955"/>
                  <a:pt x="145790" y="693261"/>
                </a:cubicBezTo>
                <a:close/>
                <a:moveTo>
                  <a:pt x="141192" y="685406"/>
                </a:moveTo>
                <a:lnTo>
                  <a:pt x="138677" y="686942"/>
                </a:lnTo>
                <a:lnTo>
                  <a:pt x="139797" y="687522"/>
                </a:lnTo>
                <a:cubicBezTo>
                  <a:pt x="140189" y="686804"/>
                  <a:pt x="140680" y="686113"/>
                  <a:pt x="141192" y="685406"/>
                </a:cubicBezTo>
                <a:close/>
                <a:moveTo>
                  <a:pt x="158318" y="683066"/>
                </a:moveTo>
                <a:lnTo>
                  <a:pt x="156319" y="684411"/>
                </a:lnTo>
                <a:lnTo>
                  <a:pt x="158739" y="688694"/>
                </a:lnTo>
                <a:cubicBezTo>
                  <a:pt x="159724" y="687597"/>
                  <a:pt x="160641" y="686463"/>
                  <a:pt x="161531" y="685349"/>
                </a:cubicBezTo>
                <a:cubicBezTo>
                  <a:pt x="160920" y="685749"/>
                  <a:pt x="160682" y="685629"/>
                  <a:pt x="160544" y="685402"/>
                </a:cubicBezTo>
                <a:lnTo>
                  <a:pt x="161066" y="683541"/>
                </a:lnTo>
                <a:cubicBezTo>
                  <a:pt x="160170" y="683421"/>
                  <a:pt x="159239" y="683267"/>
                  <a:pt x="158318" y="683066"/>
                </a:cubicBezTo>
                <a:close/>
                <a:moveTo>
                  <a:pt x="889215" y="589487"/>
                </a:moveTo>
                <a:cubicBezTo>
                  <a:pt x="889904" y="589816"/>
                  <a:pt x="890693" y="590096"/>
                  <a:pt x="891464" y="590004"/>
                </a:cubicBezTo>
                <a:lnTo>
                  <a:pt x="893655" y="594078"/>
                </a:lnTo>
                <a:lnTo>
                  <a:pt x="886603" y="589739"/>
                </a:lnTo>
                <a:close/>
                <a:moveTo>
                  <a:pt x="1519151" y="570333"/>
                </a:moveTo>
                <a:lnTo>
                  <a:pt x="1522627" y="571487"/>
                </a:lnTo>
                <a:lnTo>
                  <a:pt x="1518405" y="572303"/>
                </a:lnTo>
                <a:cubicBezTo>
                  <a:pt x="1518645" y="571645"/>
                  <a:pt x="1518924" y="570984"/>
                  <a:pt x="1519151" y="570333"/>
                </a:cubicBezTo>
                <a:close/>
                <a:moveTo>
                  <a:pt x="1504462" y="55309"/>
                </a:moveTo>
                <a:cubicBezTo>
                  <a:pt x="1505355" y="56688"/>
                  <a:pt x="1503667" y="58615"/>
                  <a:pt x="1501886" y="60651"/>
                </a:cubicBezTo>
                <a:cubicBezTo>
                  <a:pt x="1502182" y="61219"/>
                  <a:pt x="1502291" y="61793"/>
                  <a:pt x="1502219" y="62352"/>
                </a:cubicBezTo>
                <a:lnTo>
                  <a:pt x="1505565" y="61702"/>
                </a:lnTo>
                <a:cubicBezTo>
                  <a:pt x="1505505" y="59806"/>
                  <a:pt x="1504944" y="57402"/>
                  <a:pt x="1504462" y="55309"/>
                </a:cubicBezTo>
                <a:close/>
                <a:moveTo>
                  <a:pt x="1042017" y="31568"/>
                </a:moveTo>
                <a:lnTo>
                  <a:pt x="1040810" y="31721"/>
                </a:lnTo>
                <a:cubicBezTo>
                  <a:pt x="1041843" y="32309"/>
                  <a:pt x="1042913" y="32981"/>
                  <a:pt x="1044003" y="33665"/>
                </a:cubicBezTo>
                <a:lnTo>
                  <a:pt x="1043048" y="31781"/>
                </a:lnTo>
                <a:cubicBezTo>
                  <a:pt x="1042692" y="31834"/>
                  <a:pt x="1042331" y="31713"/>
                  <a:pt x="1042017" y="31568"/>
                </a:cubicBezTo>
                <a:close/>
                <a:moveTo>
                  <a:pt x="1295631" y="9534"/>
                </a:moveTo>
                <a:cubicBezTo>
                  <a:pt x="1295591" y="9800"/>
                  <a:pt x="1295550" y="10064"/>
                  <a:pt x="1295510" y="10330"/>
                </a:cubicBezTo>
                <a:lnTo>
                  <a:pt x="1295278" y="9632"/>
                </a:lnTo>
                <a:cubicBezTo>
                  <a:pt x="1295394" y="9572"/>
                  <a:pt x="1295513" y="9553"/>
                  <a:pt x="1295631" y="9534"/>
                </a:cubicBezTo>
                <a:close/>
                <a:moveTo>
                  <a:pt x="1145598" y="1"/>
                </a:moveTo>
                <a:cubicBezTo>
                  <a:pt x="1146474" y="-62"/>
                  <a:pt x="1148365" y="3231"/>
                  <a:pt x="1150413" y="6854"/>
                </a:cubicBezTo>
                <a:cubicBezTo>
                  <a:pt x="1150581" y="5983"/>
                  <a:pt x="1150968" y="5442"/>
                  <a:pt x="1151633" y="5346"/>
                </a:cubicBezTo>
                <a:cubicBezTo>
                  <a:pt x="1153238" y="5114"/>
                  <a:pt x="1155849" y="7522"/>
                  <a:pt x="1158753" y="10765"/>
                </a:cubicBezTo>
                <a:cubicBezTo>
                  <a:pt x="1161740" y="9125"/>
                  <a:pt x="1162844" y="10298"/>
                  <a:pt x="1164154" y="11779"/>
                </a:cubicBezTo>
                <a:cubicBezTo>
                  <a:pt x="1164451" y="11828"/>
                  <a:pt x="1164745" y="11947"/>
                  <a:pt x="1165046" y="12072"/>
                </a:cubicBezTo>
                <a:cubicBezTo>
                  <a:pt x="1166822" y="9839"/>
                  <a:pt x="1170585" y="11710"/>
                  <a:pt x="1174292" y="13316"/>
                </a:cubicBezTo>
                <a:lnTo>
                  <a:pt x="1174455" y="13248"/>
                </a:lnTo>
                <a:cubicBezTo>
                  <a:pt x="1174429" y="11565"/>
                  <a:pt x="1174401" y="9882"/>
                  <a:pt x="1174375" y="8199"/>
                </a:cubicBezTo>
                <a:cubicBezTo>
                  <a:pt x="1175462" y="7782"/>
                  <a:pt x="1177605" y="9411"/>
                  <a:pt x="1180065" y="11693"/>
                </a:cubicBezTo>
                <a:cubicBezTo>
                  <a:pt x="1181828" y="9850"/>
                  <a:pt x="1182576" y="10493"/>
                  <a:pt x="1183463" y="11326"/>
                </a:cubicBezTo>
                <a:lnTo>
                  <a:pt x="1182232" y="2564"/>
                </a:lnTo>
                <a:cubicBezTo>
                  <a:pt x="1183402" y="2137"/>
                  <a:pt x="1187092" y="9477"/>
                  <a:pt x="1189796" y="13068"/>
                </a:cubicBezTo>
                <a:cubicBezTo>
                  <a:pt x="1194290" y="12052"/>
                  <a:pt x="1194320" y="13350"/>
                  <a:pt x="1195171" y="15058"/>
                </a:cubicBezTo>
                <a:lnTo>
                  <a:pt x="1194850" y="15515"/>
                </a:lnTo>
                <a:cubicBezTo>
                  <a:pt x="1195005" y="15599"/>
                  <a:pt x="1195305" y="15505"/>
                  <a:pt x="1195928" y="15258"/>
                </a:cubicBezTo>
                <a:cubicBezTo>
                  <a:pt x="1198043" y="14413"/>
                  <a:pt x="1203418" y="9207"/>
                  <a:pt x="1207868" y="9999"/>
                </a:cubicBezTo>
                <a:cubicBezTo>
                  <a:pt x="1211703" y="10682"/>
                  <a:pt x="1213346" y="14775"/>
                  <a:pt x="1213133" y="20042"/>
                </a:cubicBezTo>
                <a:lnTo>
                  <a:pt x="1221411" y="19804"/>
                </a:lnTo>
                <a:cubicBezTo>
                  <a:pt x="1222940" y="21773"/>
                  <a:pt x="1220289" y="24819"/>
                  <a:pt x="1218333" y="28056"/>
                </a:cubicBezTo>
                <a:lnTo>
                  <a:pt x="1227113" y="29537"/>
                </a:lnTo>
                <a:cubicBezTo>
                  <a:pt x="1228058" y="27617"/>
                  <a:pt x="1227124" y="25441"/>
                  <a:pt x="1225675" y="22996"/>
                </a:cubicBezTo>
                <a:lnTo>
                  <a:pt x="1230857" y="25168"/>
                </a:lnTo>
                <a:lnTo>
                  <a:pt x="1229446" y="15857"/>
                </a:lnTo>
                <a:cubicBezTo>
                  <a:pt x="1232396" y="16143"/>
                  <a:pt x="1235427" y="14730"/>
                  <a:pt x="1238089" y="13125"/>
                </a:cubicBezTo>
                <a:lnTo>
                  <a:pt x="1246603" y="20772"/>
                </a:lnTo>
                <a:cubicBezTo>
                  <a:pt x="1249503" y="19918"/>
                  <a:pt x="1248832" y="18178"/>
                  <a:pt x="1248981" y="17067"/>
                </a:cubicBezTo>
                <a:lnTo>
                  <a:pt x="1257886" y="22149"/>
                </a:lnTo>
                <a:cubicBezTo>
                  <a:pt x="1258659" y="21823"/>
                  <a:pt x="1259061" y="20985"/>
                  <a:pt x="1259173" y="19775"/>
                </a:cubicBezTo>
                <a:lnTo>
                  <a:pt x="1261451" y="23087"/>
                </a:lnTo>
                <a:lnTo>
                  <a:pt x="1265331" y="24941"/>
                </a:lnTo>
                <a:cubicBezTo>
                  <a:pt x="1265055" y="22759"/>
                  <a:pt x="1264125" y="19579"/>
                  <a:pt x="1263539" y="16597"/>
                </a:cubicBezTo>
                <a:cubicBezTo>
                  <a:pt x="1268931" y="16704"/>
                  <a:pt x="1274611" y="15474"/>
                  <a:pt x="1279807" y="13962"/>
                </a:cubicBezTo>
                <a:lnTo>
                  <a:pt x="1289666" y="18123"/>
                </a:lnTo>
                <a:cubicBezTo>
                  <a:pt x="1291223" y="16564"/>
                  <a:pt x="1290208" y="15427"/>
                  <a:pt x="1289927" y="14522"/>
                </a:cubicBezTo>
                <a:cubicBezTo>
                  <a:pt x="1291696" y="15276"/>
                  <a:pt x="1293313" y="15865"/>
                  <a:pt x="1294764" y="15288"/>
                </a:cubicBezTo>
                <a:lnTo>
                  <a:pt x="1298354" y="26125"/>
                </a:lnTo>
                <a:cubicBezTo>
                  <a:pt x="1298933" y="26474"/>
                  <a:pt x="1299504" y="26844"/>
                  <a:pt x="1300073" y="27209"/>
                </a:cubicBezTo>
                <a:cubicBezTo>
                  <a:pt x="1301268" y="26233"/>
                  <a:pt x="1302062" y="27294"/>
                  <a:pt x="1302907" y="28915"/>
                </a:cubicBezTo>
                <a:lnTo>
                  <a:pt x="1310911" y="32654"/>
                </a:lnTo>
                <a:cubicBezTo>
                  <a:pt x="1314539" y="32351"/>
                  <a:pt x="1308884" y="18246"/>
                  <a:pt x="1310388" y="18182"/>
                </a:cubicBezTo>
                <a:cubicBezTo>
                  <a:pt x="1311309" y="18143"/>
                  <a:pt x="1313398" y="21603"/>
                  <a:pt x="1315662" y="25408"/>
                </a:cubicBezTo>
                <a:cubicBezTo>
                  <a:pt x="1315812" y="24513"/>
                  <a:pt x="1316203" y="23964"/>
                  <a:pt x="1316900" y="23886"/>
                </a:cubicBezTo>
                <a:cubicBezTo>
                  <a:pt x="1318586" y="23693"/>
                  <a:pt x="1321405" y="26258"/>
                  <a:pt x="1324558" y="29697"/>
                </a:cubicBezTo>
                <a:cubicBezTo>
                  <a:pt x="1327657" y="28090"/>
                  <a:pt x="1328853" y="29334"/>
                  <a:pt x="1330277" y="30905"/>
                </a:cubicBezTo>
                <a:cubicBezTo>
                  <a:pt x="1330589" y="30965"/>
                  <a:pt x="1330904" y="31095"/>
                  <a:pt x="1331224" y="31234"/>
                </a:cubicBezTo>
                <a:cubicBezTo>
                  <a:pt x="1331025" y="30575"/>
                  <a:pt x="1330297" y="29748"/>
                  <a:pt x="1331163" y="28727"/>
                </a:cubicBezTo>
                <a:cubicBezTo>
                  <a:pt x="1331122" y="28629"/>
                  <a:pt x="1331082" y="28532"/>
                  <a:pt x="1331041" y="28434"/>
                </a:cubicBezTo>
                <a:lnTo>
                  <a:pt x="1331400" y="28519"/>
                </a:lnTo>
                <a:lnTo>
                  <a:pt x="1332021" y="28876"/>
                </a:lnTo>
                <a:lnTo>
                  <a:pt x="1335221" y="30271"/>
                </a:lnTo>
                <a:cubicBezTo>
                  <a:pt x="1335246" y="30006"/>
                  <a:pt x="1335272" y="29741"/>
                  <a:pt x="1335297" y="29476"/>
                </a:cubicBezTo>
                <a:cubicBezTo>
                  <a:pt x="1335300" y="29474"/>
                  <a:pt x="1335303" y="29474"/>
                  <a:pt x="1335305" y="29473"/>
                </a:cubicBezTo>
                <a:lnTo>
                  <a:pt x="1338012" y="29707"/>
                </a:lnTo>
                <a:cubicBezTo>
                  <a:pt x="1338004" y="29718"/>
                  <a:pt x="1337994" y="29731"/>
                  <a:pt x="1337989" y="29747"/>
                </a:cubicBezTo>
                <a:lnTo>
                  <a:pt x="1336666" y="30904"/>
                </a:lnTo>
                <a:cubicBezTo>
                  <a:pt x="1338063" y="31445"/>
                  <a:pt x="1339534" y="32137"/>
                  <a:pt x="1340997" y="32792"/>
                </a:cubicBezTo>
                <a:lnTo>
                  <a:pt x="1341166" y="32728"/>
                </a:lnTo>
                <a:lnTo>
                  <a:pt x="1340934" y="27507"/>
                </a:lnTo>
                <a:cubicBezTo>
                  <a:pt x="1342066" y="27107"/>
                  <a:pt x="1344369" y="28856"/>
                  <a:pt x="1347029" y="31287"/>
                </a:cubicBezTo>
                <a:cubicBezTo>
                  <a:pt x="1348829" y="29435"/>
                  <a:pt x="1349636" y="30121"/>
                  <a:pt x="1350596" y="31008"/>
                </a:cubicBezTo>
                <a:lnTo>
                  <a:pt x="1349039" y="21915"/>
                </a:lnTo>
                <a:cubicBezTo>
                  <a:pt x="1350258" y="21510"/>
                  <a:pt x="1354362" y="29203"/>
                  <a:pt x="1357314" y="32995"/>
                </a:cubicBezTo>
                <a:lnTo>
                  <a:pt x="1357588" y="32725"/>
                </a:lnTo>
                <a:lnTo>
                  <a:pt x="1356125" y="25147"/>
                </a:lnTo>
                <a:cubicBezTo>
                  <a:pt x="1355641" y="23629"/>
                  <a:pt x="1355704" y="22579"/>
                  <a:pt x="1356465" y="22246"/>
                </a:cubicBezTo>
                <a:cubicBezTo>
                  <a:pt x="1357731" y="21690"/>
                  <a:pt x="1360485" y="23270"/>
                  <a:pt x="1363757" y="25732"/>
                </a:cubicBezTo>
                <a:cubicBezTo>
                  <a:pt x="1363607" y="25297"/>
                  <a:pt x="1363891" y="25188"/>
                  <a:pt x="1364638" y="25689"/>
                </a:cubicBezTo>
                <a:cubicBezTo>
                  <a:pt x="1365986" y="23412"/>
                  <a:pt x="1366090" y="23469"/>
                  <a:pt x="1366196" y="23528"/>
                </a:cubicBezTo>
                <a:cubicBezTo>
                  <a:pt x="1367997" y="24532"/>
                  <a:pt x="1371572" y="27365"/>
                  <a:pt x="1375661" y="30515"/>
                </a:cubicBezTo>
                <a:cubicBezTo>
                  <a:pt x="1375875" y="30293"/>
                  <a:pt x="1376065" y="30320"/>
                  <a:pt x="1376253" y="30359"/>
                </a:cubicBezTo>
                <a:cubicBezTo>
                  <a:pt x="1378457" y="30806"/>
                  <a:pt x="1380012" y="32272"/>
                  <a:pt x="1380830" y="34450"/>
                </a:cubicBezTo>
                <a:cubicBezTo>
                  <a:pt x="1381860" y="35307"/>
                  <a:pt x="1382929" y="36097"/>
                  <a:pt x="1383976" y="36846"/>
                </a:cubicBezTo>
                <a:cubicBezTo>
                  <a:pt x="1383750" y="36470"/>
                  <a:pt x="1383840" y="36288"/>
                  <a:pt x="1383994" y="36164"/>
                </a:cubicBezTo>
                <a:lnTo>
                  <a:pt x="1385163" y="36294"/>
                </a:lnTo>
                <a:cubicBezTo>
                  <a:pt x="1385287" y="35655"/>
                  <a:pt x="1385435" y="34987"/>
                  <a:pt x="1385613" y="34319"/>
                </a:cubicBezTo>
                <a:cubicBezTo>
                  <a:pt x="1382104" y="28496"/>
                  <a:pt x="1376966" y="21439"/>
                  <a:pt x="1378536" y="20165"/>
                </a:cubicBezTo>
                <a:cubicBezTo>
                  <a:pt x="1379399" y="19464"/>
                  <a:pt x="1381947" y="20749"/>
                  <a:pt x="1385013" y="22670"/>
                </a:cubicBezTo>
                <a:cubicBezTo>
                  <a:pt x="1384592" y="21172"/>
                  <a:pt x="1381619" y="18327"/>
                  <a:pt x="1385397" y="19992"/>
                </a:cubicBezTo>
                <a:cubicBezTo>
                  <a:pt x="1387319" y="20838"/>
                  <a:pt x="1392117" y="24179"/>
                  <a:pt x="1396847" y="27209"/>
                </a:cubicBezTo>
                <a:cubicBezTo>
                  <a:pt x="1398041" y="26233"/>
                  <a:pt x="1398834" y="27296"/>
                  <a:pt x="1399679" y="28916"/>
                </a:cubicBezTo>
                <a:lnTo>
                  <a:pt x="1407685" y="32654"/>
                </a:lnTo>
                <a:cubicBezTo>
                  <a:pt x="1411311" y="32352"/>
                  <a:pt x="1405657" y="18246"/>
                  <a:pt x="1407161" y="18182"/>
                </a:cubicBezTo>
                <a:cubicBezTo>
                  <a:pt x="1408082" y="18143"/>
                  <a:pt x="1410171" y="21603"/>
                  <a:pt x="1412435" y="25408"/>
                </a:cubicBezTo>
                <a:cubicBezTo>
                  <a:pt x="1412585" y="24513"/>
                  <a:pt x="1412977" y="23965"/>
                  <a:pt x="1413674" y="23885"/>
                </a:cubicBezTo>
                <a:cubicBezTo>
                  <a:pt x="1415359" y="23693"/>
                  <a:pt x="1418178" y="26258"/>
                  <a:pt x="1421332" y="29698"/>
                </a:cubicBezTo>
                <a:cubicBezTo>
                  <a:pt x="1424430" y="28090"/>
                  <a:pt x="1425626" y="29334"/>
                  <a:pt x="1427050" y="30906"/>
                </a:cubicBezTo>
                <a:cubicBezTo>
                  <a:pt x="1427363" y="30965"/>
                  <a:pt x="1427677" y="31096"/>
                  <a:pt x="1427997" y="31235"/>
                </a:cubicBezTo>
                <a:cubicBezTo>
                  <a:pt x="1429801" y="28978"/>
                  <a:pt x="1433819" y="31024"/>
                  <a:pt x="1437770" y="32793"/>
                </a:cubicBezTo>
                <a:lnTo>
                  <a:pt x="1437940" y="32729"/>
                </a:lnTo>
                <a:lnTo>
                  <a:pt x="1437707" y="27507"/>
                </a:lnTo>
                <a:cubicBezTo>
                  <a:pt x="1438839" y="27107"/>
                  <a:pt x="1441142" y="28857"/>
                  <a:pt x="1443802" y="31287"/>
                </a:cubicBezTo>
                <a:cubicBezTo>
                  <a:pt x="1445604" y="29433"/>
                  <a:pt x="1446410" y="30121"/>
                  <a:pt x="1447368" y="31008"/>
                </a:cubicBezTo>
                <a:lnTo>
                  <a:pt x="1445812" y="21915"/>
                </a:lnTo>
                <a:cubicBezTo>
                  <a:pt x="1447032" y="21510"/>
                  <a:pt x="1451134" y="29204"/>
                  <a:pt x="1454087" y="32996"/>
                </a:cubicBezTo>
                <a:lnTo>
                  <a:pt x="1458575" y="29474"/>
                </a:lnTo>
                <a:cubicBezTo>
                  <a:pt x="1459528" y="29844"/>
                  <a:pt x="1457913" y="31630"/>
                  <a:pt x="1459807" y="35213"/>
                </a:cubicBezTo>
                <a:lnTo>
                  <a:pt x="1459482" y="35675"/>
                </a:lnTo>
                <a:cubicBezTo>
                  <a:pt x="1459647" y="35766"/>
                  <a:pt x="1459960" y="35679"/>
                  <a:pt x="1460608" y="35439"/>
                </a:cubicBezTo>
                <a:cubicBezTo>
                  <a:pt x="1462812" y="34630"/>
                  <a:pt x="1468317" y="29408"/>
                  <a:pt x="1473027" y="30360"/>
                </a:cubicBezTo>
                <a:cubicBezTo>
                  <a:pt x="1477084" y="31178"/>
                  <a:pt x="1478937" y="35458"/>
                  <a:pt x="1478866" y="40895"/>
                </a:cubicBezTo>
                <a:lnTo>
                  <a:pt x="1487577" y="40894"/>
                </a:lnTo>
                <a:cubicBezTo>
                  <a:pt x="1489245" y="42973"/>
                  <a:pt x="1486543" y="46044"/>
                  <a:pt x="1484579" y="49331"/>
                </a:cubicBezTo>
                <a:cubicBezTo>
                  <a:pt x="1489857" y="51402"/>
                  <a:pt x="1501303" y="51304"/>
                  <a:pt x="1504223" y="54242"/>
                </a:cubicBezTo>
                <a:lnTo>
                  <a:pt x="1503936" y="50521"/>
                </a:lnTo>
                <a:cubicBezTo>
                  <a:pt x="1504857" y="50483"/>
                  <a:pt x="1506946" y="53942"/>
                  <a:pt x="1509210" y="57748"/>
                </a:cubicBezTo>
                <a:cubicBezTo>
                  <a:pt x="1509360" y="56852"/>
                  <a:pt x="1509751" y="56304"/>
                  <a:pt x="1510449" y="56224"/>
                </a:cubicBezTo>
                <a:cubicBezTo>
                  <a:pt x="1512133" y="56033"/>
                  <a:pt x="1514953" y="58599"/>
                  <a:pt x="1518106" y="62036"/>
                </a:cubicBezTo>
                <a:cubicBezTo>
                  <a:pt x="1521204" y="60430"/>
                  <a:pt x="1522399" y="61674"/>
                  <a:pt x="1523824" y="63245"/>
                </a:cubicBezTo>
                <a:cubicBezTo>
                  <a:pt x="1524138" y="63305"/>
                  <a:pt x="1524450" y="63436"/>
                  <a:pt x="1524772" y="63573"/>
                </a:cubicBezTo>
                <a:cubicBezTo>
                  <a:pt x="1526575" y="61317"/>
                  <a:pt x="1530593" y="63363"/>
                  <a:pt x="1534544" y="65131"/>
                </a:cubicBezTo>
                <a:lnTo>
                  <a:pt x="1534714" y="65069"/>
                </a:lnTo>
                <a:cubicBezTo>
                  <a:pt x="1534636" y="63328"/>
                  <a:pt x="1534558" y="61587"/>
                  <a:pt x="1534480" y="59847"/>
                </a:cubicBezTo>
                <a:cubicBezTo>
                  <a:pt x="1535613" y="59447"/>
                  <a:pt x="1537915" y="61196"/>
                  <a:pt x="1540575" y="63626"/>
                </a:cubicBezTo>
                <a:cubicBezTo>
                  <a:pt x="1542377" y="61774"/>
                  <a:pt x="1543184" y="62460"/>
                  <a:pt x="1544141" y="63349"/>
                </a:cubicBezTo>
                <a:lnTo>
                  <a:pt x="1542587" y="54255"/>
                </a:lnTo>
                <a:cubicBezTo>
                  <a:pt x="1543806" y="53849"/>
                  <a:pt x="1547909" y="61545"/>
                  <a:pt x="1550860" y="65335"/>
                </a:cubicBezTo>
                <a:lnTo>
                  <a:pt x="1555349" y="61814"/>
                </a:lnTo>
                <a:cubicBezTo>
                  <a:pt x="1556303" y="62183"/>
                  <a:pt x="1554686" y="63969"/>
                  <a:pt x="1556581" y="67552"/>
                </a:cubicBezTo>
                <a:lnTo>
                  <a:pt x="1556255" y="68015"/>
                </a:lnTo>
                <a:cubicBezTo>
                  <a:pt x="1556421" y="68106"/>
                  <a:pt x="1556734" y="68018"/>
                  <a:pt x="1557382" y="67779"/>
                </a:cubicBezTo>
                <a:cubicBezTo>
                  <a:pt x="1559585" y="66971"/>
                  <a:pt x="1565090" y="61748"/>
                  <a:pt x="1569800" y="62699"/>
                </a:cubicBezTo>
                <a:cubicBezTo>
                  <a:pt x="1573857" y="63519"/>
                  <a:pt x="1575710" y="67798"/>
                  <a:pt x="1575641" y="73233"/>
                </a:cubicBezTo>
                <a:lnTo>
                  <a:pt x="1584351" y="73233"/>
                </a:lnTo>
                <a:cubicBezTo>
                  <a:pt x="1586018" y="75314"/>
                  <a:pt x="1583317" y="78383"/>
                  <a:pt x="1581354" y="81671"/>
                </a:cubicBezTo>
                <a:cubicBezTo>
                  <a:pt x="1586918" y="83856"/>
                  <a:pt x="1599343" y="83628"/>
                  <a:pt x="1601648" y="86796"/>
                </a:cubicBezTo>
                <a:cubicBezTo>
                  <a:pt x="1602754" y="88315"/>
                  <a:pt x="1600771" y="90577"/>
                  <a:pt x="1598660" y="92991"/>
                </a:cubicBezTo>
                <a:cubicBezTo>
                  <a:pt x="1598956" y="93558"/>
                  <a:pt x="1599065" y="94134"/>
                  <a:pt x="1598993" y="94690"/>
                </a:cubicBezTo>
                <a:cubicBezTo>
                  <a:pt x="1601857" y="93246"/>
                  <a:pt x="1605098" y="92228"/>
                  <a:pt x="1607991" y="92944"/>
                </a:cubicBezTo>
                <a:cubicBezTo>
                  <a:pt x="1613276" y="94251"/>
                  <a:pt x="1615365" y="99799"/>
                  <a:pt x="1614826" y="106689"/>
                </a:cubicBezTo>
                <a:lnTo>
                  <a:pt x="1626312" y="107262"/>
                </a:lnTo>
                <a:cubicBezTo>
                  <a:pt x="1628340" y="110010"/>
                  <a:pt x="1624524" y="113725"/>
                  <a:pt x="1621664" y="117767"/>
                </a:cubicBezTo>
                <a:lnTo>
                  <a:pt x="1626782" y="119238"/>
                </a:lnTo>
                <a:cubicBezTo>
                  <a:pt x="1627633" y="115739"/>
                  <a:pt x="1627080" y="109960"/>
                  <a:pt x="1628075" y="109922"/>
                </a:cubicBezTo>
                <a:cubicBezTo>
                  <a:pt x="1629382" y="109873"/>
                  <a:pt x="1631168" y="116439"/>
                  <a:pt x="1633019" y="120621"/>
                </a:cubicBezTo>
                <a:lnTo>
                  <a:pt x="1634875" y="120979"/>
                </a:lnTo>
                <a:lnTo>
                  <a:pt x="1639275" y="119657"/>
                </a:lnTo>
                <a:cubicBezTo>
                  <a:pt x="1639827" y="119999"/>
                  <a:pt x="1639182" y="120570"/>
                  <a:pt x="1638867" y="121820"/>
                </a:cubicBezTo>
                <a:cubicBezTo>
                  <a:pt x="1641591" y="122373"/>
                  <a:pt x="1644039" y="123033"/>
                  <a:pt x="1645749" y="123968"/>
                </a:cubicBezTo>
                <a:cubicBezTo>
                  <a:pt x="1648623" y="123330"/>
                  <a:pt x="1651850" y="122943"/>
                  <a:pt x="1654319" y="123988"/>
                </a:cubicBezTo>
                <a:cubicBezTo>
                  <a:pt x="1658367" y="125702"/>
                  <a:pt x="1659012" y="129891"/>
                  <a:pt x="1657267" y="134613"/>
                </a:cubicBezTo>
                <a:lnTo>
                  <a:pt x="1666497" y="136759"/>
                </a:lnTo>
                <a:cubicBezTo>
                  <a:pt x="1667624" y="138982"/>
                  <a:pt x="1663816" y="140995"/>
                  <a:pt x="1660723" y="143378"/>
                </a:cubicBezTo>
                <a:cubicBezTo>
                  <a:pt x="1665949" y="146653"/>
                  <a:pt x="1679187" y="149513"/>
                  <a:pt x="1680656" y="152844"/>
                </a:cubicBezTo>
                <a:cubicBezTo>
                  <a:pt x="1681554" y="154884"/>
                  <a:pt x="1676742" y="156740"/>
                  <a:pt x="1673150" y="158875"/>
                </a:cubicBezTo>
                <a:cubicBezTo>
                  <a:pt x="1673148" y="158880"/>
                  <a:pt x="1673143" y="158883"/>
                  <a:pt x="1673141" y="158887"/>
                </a:cubicBezTo>
                <a:lnTo>
                  <a:pt x="1674171" y="159181"/>
                </a:lnTo>
                <a:cubicBezTo>
                  <a:pt x="1678018" y="158559"/>
                  <a:pt x="1682311" y="158279"/>
                  <a:pt x="1685485" y="159769"/>
                </a:cubicBezTo>
                <a:cubicBezTo>
                  <a:pt x="1690683" y="162210"/>
                  <a:pt x="1691190" y="167562"/>
                  <a:pt x="1688497" y="173438"/>
                </a:cubicBezTo>
                <a:lnTo>
                  <a:pt x="1700495" y="176768"/>
                </a:lnTo>
                <a:cubicBezTo>
                  <a:pt x="1701798" y="179662"/>
                  <a:pt x="1696610" y="181962"/>
                  <a:pt x="1692335" y="184780"/>
                </a:cubicBezTo>
                <a:cubicBezTo>
                  <a:pt x="1694043" y="185941"/>
                  <a:pt x="1696455" y="187102"/>
                  <a:pt x="1699126" y="188254"/>
                </a:cubicBezTo>
                <a:cubicBezTo>
                  <a:pt x="1699520" y="188309"/>
                  <a:pt x="1699869" y="188471"/>
                  <a:pt x="1700162" y="188686"/>
                </a:cubicBezTo>
                <a:lnTo>
                  <a:pt x="1700727" y="188925"/>
                </a:lnTo>
                <a:cubicBezTo>
                  <a:pt x="1700559" y="188074"/>
                  <a:pt x="1700253" y="187256"/>
                  <a:pt x="1699938" y="186429"/>
                </a:cubicBezTo>
                <a:cubicBezTo>
                  <a:pt x="1706755" y="187092"/>
                  <a:pt x="1713757" y="183825"/>
                  <a:pt x="1719913" y="180117"/>
                </a:cubicBezTo>
                <a:cubicBezTo>
                  <a:pt x="1726730" y="186644"/>
                  <a:pt x="1732771" y="192496"/>
                  <a:pt x="1737075" y="195710"/>
                </a:cubicBezTo>
                <a:cubicBezTo>
                  <a:pt x="1736454" y="196736"/>
                  <a:pt x="1735483" y="197292"/>
                  <a:pt x="1734452" y="197830"/>
                </a:cubicBezTo>
                <a:cubicBezTo>
                  <a:pt x="1740624" y="201717"/>
                  <a:pt x="1745726" y="205411"/>
                  <a:pt x="1744651" y="208527"/>
                </a:cubicBezTo>
                <a:cubicBezTo>
                  <a:pt x="1743341" y="212324"/>
                  <a:pt x="1735365" y="211588"/>
                  <a:pt x="1727911" y="211941"/>
                </a:cubicBezTo>
                <a:cubicBezTo>
                  <a:pt x="1731001" y="220615"/>
                  <a:pt x="1745905" y="235683"/>
                  <a:pt x="1743636" y="241179"/>
                </a:cubicBezTo>
                <a:cubicBezTo>
                  <a:pt x="1742384" y="244212"/>
                  <a:pt x="1734797" y="243049"/>
                  <a:pt x="1727574" y="242517"/>
                </a:cubicBezTo>
                <a:lnTo>
                  <a:pt x="1729802" y="245385"/>
                </a:lnTo>
                <a:cubicBezTo>
                  <a:pt x="1734835" y="247508"/>
                  <a:pt x="1739387" y="250411"/>
                  <a:pt x="1741423" y="254141"/>
                </a:cubicBezTo>
                <a:cubicBezTo>
                  <a:pt x="1745558" y="261731"/>
                  <a:pt x="1739305" y="268962"/>
                  <a:pt x="1727872" y="274092"/>
                </a:cubicBezTo>
                <a:lnTo>
                  <a:pt x="1734691" y="279587"/>
                </a:lnTo>
                <a:lnTo>
                  <a:pt x="1751836" y="292011"/>
                </a:lnTo>
                <a:lnTo>
                  <a:pt x="1748050" y="293067"/>
                </a:lnTo>
                <a:cubicBezTo>
                  <a:pt x="1747785" y="294568"/>
                  <a:pt x="1750544" y="297352"/>
                  <a:pt x="1753698" y="300318"/>
                </a:cubicBezTo>
                <a:lnTo>
                  <a:pt x="1752476" y="302137"/>
                </a:lnTo>
                <a:lnTo>
                  <a:pt x="1753514" y="302400"/>
                </a:lnTo>
                <a:lnTo>
                  <a:pt x="1748988" y="303444"/>
                </a:lnTo>
                <a:cubicBezTo>
                  <a:pt x="1748767" y="304688"/>
                  <a:pt x="1750627" y="306816"/>
                  <a:pt x="1753117" y="309149"/>
                </a:cubicBezTo>
                <a:lnTo>
                  <a:pt x="1752229" y="310222"/>
                </a:lnTo>
                <a:cubicBezTo>
                  <a:pt x="1752165" y="310850"/>
                  <a:pt x="1752633" y="311511"/>
                  <a:pt x="1753507" y="312144"/>
                </a:cubicBezTo>
                <a:cubicBezTo>
                  <a:pt x="1753476" y="312267"/>
                  <a:pt x="1753444" y="312389"/>
                  <a:pt x="1753413" y="312512"/>
                </a:cubicBezTo>
                <a:lnTo>
                  <a:pt x="1754155" y="312701"/>
                </a:lnTo>
                <a:cubicBezTo>
                  <a:pt x="1755461" y="313622"/>
                  <a:pt x="1757327" y="314571"/>
                  <a:pt x="1759375" y="315536"/>
                </a:cubicBezTo>
                <a:lnTo>
                  <a:pt x="1750870" y="314557"/>
                </a:lnTo>
                <a:lnTo>
                  <a:pt x="1749793" y="314988"/>
                </a:lnTo>
                <a:cubicBezTo>
                  <a:pt x="1749483" y="315551"/>
                  <a:pt x="1751135" y="316474"/>
                  <a:pt x="1751748" y="317419"/>
                </a:cubicBezTo>
                <a:lnTo>
                  <a:pt x="1747420" y="318417"/>
                </a:lnTo>
                <a:cubicBezTo>
                  <a:pt x="1747230" y="319788"/>
                  <a:pt x="1749487" y="322068"/>
                  <a:pt x="1752234" y="324559"/>
                </a:cubicBezTo>
                <a:lnTo>
                  <a:pt x="1752722" y="324998"/>
                </a:lnTo>
                <a:lnTo>
                  <a:pt x="1751808" y="324933"/>
                </a:lnTo>
                <a:lnTo>
                  <a:pt x="1750731" y="325363"/>
                </a:lnTo>
                <a:cubicBezTo>
                  <a:pt x="1750419" y="325926"/>
                  <a:pt x="1752072" y="326849"/>
                  <a:pt x="1752685" y="327795"/>
                </a:cubicBezTo>
                <a:cubicBezTo>
                  <a:pt x="1752025" y="327722"/>
                  <a:pt x="1751406" y="327678"/>
                  <a:pt x="1750912" y="327775"/>
                </a:cubicBezTo>
                <a:lnTo>
                  <a:pt x="1748062" y="326477"/>
                </a:lnTo>
                <a:lnTo>
                  <a:pt x="1748973" y="328321"/>
                </a:lnTo>
                <a:cubicBezTo>
                  <a:pt x="1748972" y="328322"/>
                  <a:pt x="1748971" y="328322"/>
                  <a:pt x="1748970" y="328323"/>
                </a:cubicBezTo>
                <a:lnTo>
                  <a:pt x="1751833" y="330398"/>
                </a:lnTo>
                <a:lnTo>
                  <a:pt x="1749732" y="330984"/>
                </a:lnTo>
                <a:cubicBezTo>
                  <a:pt x="1749807" y="331573"/>
                  <a:pt x="1750187" y="331976"/>
                  <a:pt x="1750613" y="332390"/>
                </a:cubicBezTo>
                <a:cubicBezTo>
                  <a:pt x="1750691" y="333276"/>
                  <a:pt x="1750769" y="334160"/>
                  <a:pt x="1750847" y="335046"/>
                </a:cubicBezTo>
                <a:cubicBezTo>
                  <a:pt x="1751349" y="336470"/>
                  <a:pt x="1752494" y="337573"/>
                  <a:pt x="1753696" y="338704"/>
                </a:cubicBezTo>
                <a:lnTo>
                  <a:pt x="1753024" y="339705"/>
                </a:lnTo>
                <a:cubicBezTo>
                  <a:pt x="1754482" y="341560"/>
                  <a:pt x="1756135" y="343492"/>
                  <a:pt x="1757372" y="345216"/>
                </a:cubicBezTo>
                <a:lnTo>
                  <a:pt x="1757372" y="345285"/>
                </a:lnTo>
                <a:cubicBezTo>
                  <a:pt x="1757339" y="345312"/>
                  <a:pt x="1757305" y="345337"/>
                  <a:pt x="1757272" y="345363"/>
                </a:cubicBezTo>
                <a:lnTo>
                  <a:pt x="1749662" y="342761"/>
                </a:lnTo>
                <a:cubicBezTo>
                  <a:pt x="1749776" y="344196"/>
                  <a:pt x="1751273" y="345808"/>
                  <a:pt x="1753116" y="347536"/>
                </a:cubicBezTo>
                <a:lnTo>
                  <a:pt x="1752391" y="348410"/>
                </a:lnTo>
                <a:cubicBezTo>
                  <a:pt x="1752894" y="349043"/>
                  <a:pt x="1753442" y="349674"/>
                  <a:pt x="1753993" y="350315"/>
                </a:cubicBezTo>
                <a:cubicBezTo>
                  <a:pt x="1753865" y="350356"/>
                  <a:pt x="1753697" y="350307"/>
                  <a:pt x="1753515" y="350250"/>
                </a:cubicBezTo>
                <a:lnTo>
                  <a:pt x="1753220" y="350100"/>
                </a:lnTo>
                <a:cubicBezTo>
                  <a:pt x="1753234" y="350325"/>
                  <a:pt x="1753364" y="350427"/>
                  <a:pt x="1753504" y="350530"/>
                </a:cubicBezTo>
                <a:cubicBezTo>
                  <a:pt x="1753474" y="350652"/>
                  <a:pt x="1753442" y="350775"/>
                  <a:pt x="1753411" y="350897"/>
                </a:cubicBezTo>
                <a:lnTo>
                  <a:pt x="1754154" y="351086"/>
                </a:lnTo>
                <a:cubicBezTo>
                  <a:pt x="1755459" y="352007"/>
                  <a:pt x="1757326" y="352956"/>
                  <a:pt x="1759374" y="353923"/>
                </a:cubicBezTo>
                <a:lnTo>
                  <a:pt x="1750868" y="352944"/>
                </a:lnTo>
                <a:lnTo>
                  <a:pt x="1749792" y="353373"/>
                </a:lnTo>
                <a:cubicBezTo>
                  <a:pt x="1749482" y="353936"/>
                  <a:pt x="1751133" y="354861"/>
                  <a:pt x="1751746" y="355805"/>
                </a:cubicBezTo>
                <a:lnTo>
                  <a:pt x="1747419" y="356802"/>
                </a:lnTo>
                <a:cubicBezTo>
                  <a:pt x="1747227" y="358175"/>
                  <a:pt x="1749485" y="360454"/>
                  <a:pt x="1752230" y="362946"/>
                </a:cubicBezTo>
                <a:lnTo>
                  <a:pt x="1752719" y="363384"/>
                </a:lnTo>
                <a:lnTo>
                  <a:pt x="1751805" y="363320"/>
                </a:lnTo>
                <a:lnTo>
                  <a:pt x="1750728" y="363750"/>
                </a:lnTo>
                <a:cubicBezTo>
                  <a:pt x="1750417" y="364312"/>
                  <a:pt x="1752071" y="365235"/>
                  <a:pt x="1752683" y="366182"/>
                </a:cubicBezTo>
                <a:cubicBezTo>
                  <a:pt x="1752024" y="366109"/>
                  <a:pt x="1751405" y="366063"/>
                  <a:pt x="1750911" y="366161"/>
                </a:cubicBezTo>
                <a:lnTo>
                  <a:pt x="1748060" y="364862"/>
                </a:lnTo>
                <a:lnTo>
                  <a:pt x="1748972" y="366706"/>
                </a:lnTo>
                <a:lnTo>
                  <a:pt x="1748357" y="367177"/>
                </a:lnTo>
                <a:cubicBezTo>
                  <a:pt x="1748231" y="368071"/>
                  <a:pt x="1749145" y="369350"/>
                  <a:pt x="1750611" y="370777"/>
                </a:cubicBezTo>
                <a:cubicBezTo>
                  <a:pt x="1746391" y="371572"/>
                  <a:pt x="1753706" y="378495"/>
                  <a:pt x="1757370" y="383601"/>
                </a:cubicBezTo>
                <a:cubicBezTo>
                  <a:pt x="1757370" y="383625"/>
                  <a:pt x="1757369" y="383649"/>
                  <a:pt x="1757369" y="383673"/>
                </a:cubicBezTo>
                <a:lnTo>
                  <a:pt x="1757271" y="383748"/>
                </a:lnTo>
                <a:lnTo>
                  <a:pt x="1748394" y="380715"/>
                </a:lnTo>
                <a:cubicBezTo>
                  <a:pt x="1747673" y="381549"/>
                  <a:pt x="1750781" y="384980"/>
                  <a:pt x="1753992" y="388700"/>
                </a:cubicBezTo>
                <a:cubicBezTo>
                  <a:pt x="1753863" y="388741"/>
                  <a:pt x="1753695" y="388693"/>
                  <a:pt x="1753514" y="388636"/>
                </a:cubicBezTo>
                <a:cubicBezTo>
                  <a:pt x="1751477" y="388009"/>
                  <a:pt x="1746531" y="385232"/>
                  <a:pt x="1741297" y="382459"/>
                </a:cubicBezTo>
                <a:cubicBezTo>
                  <a:pt x="1738073" y="381601"/>
                  <a:pt x="1734598" y="380718"/>
                  <a:pt x="1731847" y="380362"/>
                </a:cubicBezTo>
                <a:lnTo>
                  <a:pt x="1735885" y="386879"/>
                </a:lnTo>
                <a:lnTo>
                  <a:pt x="1733684" y="387485"/>
                </a:lnTo>
                <a:lnTo>
                  <a:pt x="1737053" y="395683"/>
                </a:lnTo>
                <a:lnTo>
                  <a:pt x="1732535" y="393041"/>
                </a:lnTo>
                <a:cubicBezTo>
                  <a:pt x="1732809" y="393408"/>
                  <a:pt x="1732699" y="393596"/>
                  <a:pt x="1732572" y="393765"/>
                </a:cubicBezTo>
                <a:lnTo>
                  <a:pt x="1731160" y="393857"/>
                </a:lnTo>
                <a:lnTo>
                  <a:pt x="1733755" y="400073"/>
                </a:lnTo>
                <a:cubicBezTo>
                  <a:pt x="1733216" y="400538"/>
                  <a:pt x="1731243" y="398665"/>
                  <a:pt x="1728820" y="396062"/>
                </a:cubicBezTo>
                <a:cubicBezTo>
                  <a:pt x="1728658" y="395953"/>
                  <a:pt x="1728520" y="395810"/>
                  <a:pt x="1728402" y="395641"/>
                </a:cubicBezTo>
                <a:cubicBezTo>
                  <a:pt x="1728319" y="395568"/>
                  <a:pt x="1728244" y="395489"/>
                  <a:pt x="1728170" y="395410"/>
                </a:cubicBezTo>
                <a:cubicBezTo>
                  <a:pt x="1728413" y="395696"/>
                  <a:pt x="1728374" y="395805"/>
                  <a:pt x="1728319" y="395902"/>
                </a:cubicBezTo>
                <a:lnTo>
                  <a:pt x="1726797" y="396089"/>
                </a:lnTo>
                <a:cubicBezTo>
                  <a:pt x="1727371" y="396773"/>
                  <a:pt x="1727154" y="397182"/>
                  <a:pt x="1725308" y="396993"/>
                </a:cubicBezTo>
                <a:lnTo>
                  <a:pt x="1723229" y="396400"/>
                </a:lnTo>
                <a:lnTo>
                  <a:pt x="1723550" y="396734"/>
                </a:lnTo>
                <a:lnTo>
                  <a:pt x="1729576" y="405550"/>
                </a:lnTo>
                <a:lnTo>
                  <a:pt x="1729304" y="405697"/>
                </a:lnTo>
                <a:lnTo>
                  <a:pt x="1731917" y="411742"/>
                </a:lnTo>
                <a:lnTo>
                  <a:pt x="1725750" y="410255"/>
                </a:lnTo>
                <a:lnTo>
                  <a:pt x="1725300" y="411576"/>
                </a:lnTo>
                <a:cubicBezTo>
                  <a:pt x="1725701" y="412177"/>
                  <a:pt x="1726141" y="412736"/>
                  <a:pt x="1724536" y="413807"/>
                </a:cubicBezTo>
                <a:cubicBezTo>
                  <a:pt x="1722627" y="417210"/>
                  <a:pt x="1718161" y="419140"/>
                  <a:pt x="1712380" y="419698"/>
                </a:cubicBezTo>
                <a:lnTo>
                  <a:pt x="1717612" y="429452"/>
                </a:lnTo>
                <a:lnTo>
                  <a:pt x="1715606" y="428956"/>
                </a:lnTo>
                <a:lnTo>
                  <a:pt x="1718290" y="438252"/>
                </a:lnTo>
                <a:cubicBezTo>
                  <a:pt x="1715275" y="442286"/>
                  <a:pt x="1705594" y="437851"/>
                  <a:pt x="1696169" y="434969"/>
                </a:cubicBezTo>
                <a:lnTo>
                  <a:pt x="1697062" y="438984"/>
                </a:lnTo>
                <a:cubicBezTo>
                  <a:pt x="1697179" y="439117"/>
                  <a:pt x="1697306" y="439242"/>
                  <a:pt x="1697431" y="439368"/>
                </a:cubicBezTo>
                <a:lnTo>
                  <a:pt x="1699234" y="441171"/>
                </a:lnTo>
                <a:lnTo>
                  <a:pt x="1707226" y="451717"/>
                </a:lnTo>
                <a:lnTo>
                  <a:pt x="1700374" y="451517"/>
                </a:lnTo>
                <a:cubicBezTo>
                  <a:pt x="1700409" y="451629"/>
                  <a:pt x="1700444" y="451740"/>
                  <a:pt x="1700480" y="451851"/>
                </a:cubicBezTo>
                <a:cubicBezTo>
                  <a:pt x="1701213" y="452884"/>
                  <a:pt x="1702491" y="453976"/>
                  <a:pt x="1701750" y="455836"/>
                </a:cubicBezTo>
                <a:cubicBezTo>
                  <a:pt x="1704988" y="465296"/>
                  <a:pt x="1707819" y="474355"/>
                  <a:pt x="1705142" y="477499"/>
                </a:cubicBezTo>
                <a:cubicBezTo>
                  <a:pt x="1702334" y="480796"/>
                  <a:pt x="1692464" y="475316"/>
                  <a:pt x="1683230" y="471386"/>
                </a:cubicBezTo>
                <a:lnTo>
                  <a:pt x="1685287" y="478941"/>
                </a:lnTo>
                <a:lnTo>
                  <a:pt x="1686149" y="489214"/>
                </a:lnTo>
                <a:lnTo>
                  <a:pt x="1685623" y="489280"/>
                </a:lnTo>
                <a:cubicBezTo>
                  <a:pt x="1685799" y="489663"/>
                  <a:pt x="1685684" y="489832"/>
                  <a:pt x="1685555" y="489982"/>
                </a:cubicBezTo>
                <a:cubicBezTo>
                  <a:pt x="1682890" y="493112"/>
                  <a:pt x="1673863" y="488337"/>
                  <a:pt x="1665056" y="484485"/>
                </a:cubicBezTo>
                <a:cubicBezTo>
                  <a:pt x="1664915" y="486251"/>
                  <a:pt x="1664981" y="488193"/>
                  <a:pt x="1665177" y="490226"/>
                </a:cubicBezTo>
                <a:cubicBezTo>
                  <a:pt x="1666390" y="492367"/>
                  <a:pt x="1667143" y="494435"/>
                  <a:pt x="1667396" y="496237"/>
                </a:cubicBezTo>
                <a:lnTo>
                  <a:pt x="1671557" y="501267"/>
                </a:lnTo>
                <a:cubicBezTo>
                  <a:pt x="1670985" y="502257"/>
                  <a:pt x="1668980" y="502557"/>
                  <a:pt x="1666087" y="502412"/>
                </a:cubicBezTo>
                <a:cubicBezTo>
                  <a:pt x="1666820" y="511188"/>
                  <a:pt x="1667126" y="519155"/>
                  <a:pt x="1664003" y="521099"/>
                </a:cubicBezTo>
                <a:cubicBezTo>
                  <a:pt x="1661449" y="522688"/>
                  <a:pt x="1656373" y="519011"/>
                  <a:pt x="1650766" y="514393"/>
                </a:cubicBezTo>
                <a:cubicBezTo>
                  <a:pt x="1649839" y="514899"/>
                  <a:pt x="1648350" y="514989"/>
                  <a:pt x="1646497" y="514896"/>
                </a:cubicBezTo>
                <a:cubicBezTo>
                  <a:pt x="1647230" y="523671"/>
                  <a:pt x="1647537" y="531639"/>
                  <a:pt x="1644414" y="533583"/>
                </a:cubicBezTo>
                <a:cubicBezTo>
                  <a:pt x="1640473" y="536035"/>
                  <a:pt x="1630514" y="525938"/>
                  <a:pt x="1621532" y="519756"/>
                </a:cubicBezTo>
                <a:lnTo>
                  <a:pt x="1620829" y="520069"/>
                </a:lnTo>
                <a:cubicBezTo>
                  <a:pt x="1620835" y="520191"/>
                  <a:pt x="1620842" y="520314"/>
                  <a:pt x="1620848" y="520436"/>
                </a:cubicBezTo>
                <a:lnTo>
                  <a:pt x="1626065" y="529855"/>
                </a:lnTo>
                <a:lnTo>
                  <a:pt x="1618313" y="527866"/>
                </a:lnTo>
                <a:lnTo>
                  <a:pt x="1618163" y="528410"/>
                </a:lnTo>
                <a:lnTo>
                  <a:pt x="1617398" y="531186"/>
                </a:lnTo>
                <a:lnTo>
                  <a:pt x="1616806" y="533328"/>
                </a:lnTo>
                <a:cubicBezTo>
                  <a:pt x="1614058" y="533912"/>
                  <a:pt x="1611027" y="535336"/>
                  <a:pt x="1608204" y="536217"/>
                </a:cubicBezTo>
                <a:cubicBezTo>
                  <a:pt x="1607116" y="533593"/>
                  <a:pt x="1606130" y="530201"/>
                  <a:pt x="1605186" y="526520"/>
                </a:cubicBezTo>
                <a:cubicBezTo>
                  <a:pt x="1604992" y="526227"/>
                  <a:pt x="1604758" y="526203"/>
                  <a:pt x="1604537" y="526250"/>
                </a:cubicBezTo>
                <a:cubicBezTo>
                  <a:pt x="1603345" y="526496"/>
                  <a:pt x="1602800" y="528876"/>
                  <a:pt x="1602605" y="532269"/>
                </a:cubicBezTo>
                <a:lnTo>
                  <a:pt x="1601882" y="531393"/>
                </a:lnTo>
                <a:lnTo>
                  <a:pt x="1599378" y="532865"/>
                </a:lnTo>
                <a:lnTo>
                  <a:pt x="1605081" y="542221"/>
                </a:lnTo>
                <a:lnTo>
                  <a:pt x="1604731" y="542185"/>
                </a:lnTo>
                <a:cubicBezTo>
                  <a:pt x="1604260" y="543528"/>
                  <a:pt x="1597763" y="538368"/>
                  <a:pt x="1591559" y="533693"/>
                </a:cubicBezTo>
                <a:lnTo>
                  <a:pt x="1590862" y="533429"/>
                </a:lnTo>
                <a:lnTo>
                  <a:pt x="1591454" y="535869"/>
                </a:lnTo>
                <a:lnTo>
                  <a:pt x="1594912" y="540057"/>
                </a:lnTo>
                <a:cubicBezTo>
                  <a:pt x="1594569" y="540971"/>
                  <a:pt x="1589314" y="537547"/>
                  <a:pt x="1584086" y="534297"/>
                </a:cubicBezTo>
                <a:lnTo>
                  <a:pt x="1582598" y="534283"/>
                </a:lnTo>
                <a:lnTo>
                  <a:pt x="1582481" y="534400"/>
                </a:lnTo>
                <a:lnTo>
                  <a:pt x="1586521" y="541569"/>
                </a:lnTo>
                <a:cubicBezTo>
                  <a:pt x="1586065" y="542109"/>
                  <a:pt x="1583560" y="539905"/>
                  <a:pt x="1580527" y="537004"/>
                </a:cubicBezTo>
                <a:lnTo>
                  <a:pt x="1579825" y="538356"/>
                </a:lnTo>
                <a:lnTo>
                  <a:pt x="1580017" y="538653"/>
                </a:lnTo>
                <a:lnTo>
                  <a:pt x="1579515" y="538955"/>
                </a:lnTo>
                <a:lnTo>
                  <a:pt x="1579368" y="539239"/>
                </a:lnTo>
                <a:lnTo>
                  <a:pt x="1582289" y="545622"/>
                </a:lnTo>
                <a:lnTo>
                  <a:pt x="1580546" y="544425"/>
                </a:lnTo>
                <a:lnTo>
                  <a:pt x="1582295" y="549321"/>
                </a:lnTo>
                <a:cubicBezTo>
                  <a:pt x="1581670" y="552095"/>
                  <a:pt x="1580009" y="552219"/>
                  <a:pt x="1577919" y="551049"/>
                </a:cubicBezTo>
                <a:lnTo>
                  <a:pt x="1579063" y="553298"/>
                </a:lnTo>
                <a:lnTo>
                  <a:pt x="1573384" y="552055"/>
                </a:lnTo>
                <a:lnTo>
                  <a:pt x="1571905" y="551732"/>
                </a:lnTo>
                <a:cubicBezTo>
                  <a:pt x="1572569" y="553429"/>
                  <a:pt x="1576099" y="556162"/>
                  <a:pt x="1571896" y="555008"/>
                </a:cubicBezTo>
                <a:cubicBezTo>
                  <a:pt x="1569994" y="554483"/>
                  <a:pt x="1565420" y="552107"/>
                  <a:pt x="1560627" y="549802"/>
                </a:cubicBezTo>
                <a:cubicBezTo>
                  <a:pt x="1560656" y="550334"/>
                  <a:pt x="1560441" y="550679"/>
                  <a:pt x="1560071" y="550840"/>
                </a:cubicBezTo>
                <a:lnTo>
                  <a:pt x="1558132" y="550337"/>
                </a:lnTo>
                <a:lnTo>
                  <a:pt x="1562313" y="557801"/>
                </a:lnTo>
                <a:cubicBezTo>
                  <a:pt x="1561634" y="558659"/>
                  <a:pt x="1559026" y="557690"/>
                  <a:pt x="1555814" y="556134"/>
                </a:cubicBezTo>
                <a:cubicBezTo>
                  <a:pt x="1556148" y="556886"/>
                  <a:pt x="1557137" y="557894"/>
                  <a:pt x="1556957" y="558725"/>
                </a:cubicBezTo>
                <a:lnTo>
                  <a:pt x="1560470" y="565162"/>
                </a:lnTo>
                <a:lnTo>
                  <a:pt x="1560169" y="565145"/>
                </a:lnTo>
                <a:cubicBezTo>
                  <a:pt x="1559689" y="566409"/>
                  <a:pt x="1553870" y="561675"/>
                  <a:pt x="1548534" y="557665"/>
                </a:cubicBezTo>
                <a:lnTo>
                  <a:pt x="1549347" y="561923"/>
                </a:lnTo>
                <a:cubicBezTo>
                  <a:pt x="1548577" y="562122"/>
                  <a:pt x="1546682" y="559795"/>
                  <a:pt x="1544477" y="556764"/>
                </a:cubicBezTo>
                <a:lnTo>
                  <a:pt x="1543259" y="558972"/>
                </a:lnTo>
                <a:cubicBezTo>
                  <a:pt x="1541308" y="560987"/>
                  <a:pt x="1541237" y="558466"/>
                  <a:pt x="1537925" y="555124"/>
                </a:cubicBezTo>
                <a:lnTo>
                  <a:pt x="1537521" y="555132"/>
                </a:lnTo>
                <a:lnTo>
                  <a:pt x="1537764" y="558797"/>
                </a:lnTo>
                <a:cubicBezTo>
                  <a:pt x="1538795" y="559733"/>
                  <a:pt x="1539251" y="560587"/>
                  <a:pt x="1538527" y="561092"/>
                </a:cubicBezTo>
                <a:lnTo>
                  <a:pt x="1537924" y="561187"/>
                </a:lnTo>
                <a:lnTo>
                  <a:pt x="1539026" y="563035"/>
                </a:lnTo>
                <a:cubicBezTo>
                  <a:pt x="1538900" y="563497"/>
                  <a:pt x="1538522" y="563744"/>
                  <a:pt x="1537910" y="563763"/>
                </a:cubicBezTo>
                <a:lnTo>
                  <a:pt x="1540544" y="572421"/>
                </a:lnTo>
                <a:cubicBezTo>
                  <a:pt x="1541110" y="573736"/>
                  <a:pt x="1541179" y="574714"/>
                  <a:pt x="1540601" y="575150"/>
                </a:cubicBezTo>
                <a:cubicBezTo>
                  <a:pt x="1539638" y="575876"/>
                  <a:pt x="1537230" y="574886"/>
                  <a:pt x="1534301" y="573173"/>
                </a:cubicBezTo>
                <a:cubicBezTo>
                  <a:pt x="1534472" y="573550"/>
                  <a:pt x="1534256" y="573695"/>
                  <a:pt x="1533594" y="573361"/>
                </a:cubicBezTo>
                <a:cubicBezTo>
                  <a:pt x="1532665" y="575646"/>
                  <a:pt x="1532622" y="575629"/>
                  <a:pt x="1532579" y="575612"/>
                </a:cubicBezTo>
                <a:cubicBezTo>
                  <a:pt x="1529971" y="574583"/>
                  <a:pt x="1522831" y="569745"/>
                  <a:pt x="1516671" y="566362"/>
                </a:cubicBezTo>
                <a:cubicBezTo>
                  <a:pt x="1516897" y="566668"/>
                  <a:pt x="1516847" y="566850"/>
                  <a:pt x="1516735" y="566990"/>
                </a:cubicBezTo>
                <a:lnTo>
                  <a:pt x="1515774" y="567068"/>
                </a:lnTo>
                <a:cubicBezTo>
                  <a:pt x="1515747" y="567679"/>
                  <a:pt x="1515703" y="568319"/>
                  <a:pt x="1515635" y="568962"/>
                </a:cubicBezTo>
                <a:cubicBezTo>
                  <a:pt x="1519140" y="573728"/>
                  <a:pt x="1524100" y="579355"/>
                  <a:pt x="1522977" y="580791"/>
                </a:cubicBezTo>
                <a:cubicBezTo>
                  <a:pt x="1522358" y="581583"/>
                  <a:pt x="1520149" y="580830"/>
                  <a:pt x="1517450" y="579579"/>
                </a:cubicBezTo>
                <a:cubicBezTo>
                  <a:pt x="1517960" y="580889"/>
                  <a:pt x="1520692" y="583003"/>
                  <a:pt x="1517444" y="582110"/>
                </a:cubicBezTo>
                <a:cubicBezTo>
                  <a:pt x="1515793" y="581656"/>
                  <a:pt x="1511529" y="579390"/>
                  <a:pt x="1507355" y="577401"/>
                </a:cubicBezTo>
                <a:cubicBezTo>
                  <a:pt x="1506500" y="578501"/>
                  <a:pt x="1505735" y="577658"/>
                  <a:pt x="1504868" y="576310"/>
                </a:cubicBezTo>
                <a:lnTo>
                  <a:pt x="1497963" y="574222"/>
                </a:lnTo>
                <a:cubicBezTo>
                  <a:pt x="1495061" y="575112"/>
                  <a:pt x="1501247" y="587136"/>
                  <a:pt x="1500036" y="587449"/>
                </a:cubicBezTo>
                <a:cubicBezTo>
                  <a:pt x="1499296" y="587640"/>
                  <a:pt x="1497212" y="584809"/>
                  <a:pt x="1494945" y="581691"/>
                </a:cubicBezTo>
                <a:cubicBezTo>
                  <a:pt x="1494925" y="582541"/>
                  <a:pt x="1494671" y="583111"/>
                  <a:pt x="1494116" y="583301"/>
                </a:cubicBezTo>
                <a:cubicBezTo>
                  <a:pt x="1492774" y="583763"/>
                  <a:pt x="1490200" y="581878"/>
                  <a:pt x="1487255" y="579247"/>
                </a:cubicBezTo>
                <a:cubicBezTo>
                  <a:pt x="1484340" y="580861"/>
                  <a:pt x="1481863" y="578549"/>
                  <a:pt x="1478983" y="575895"/>
                </a:cubicBezTo>
                <a:cubicBezTo>
                  <a:pt x="1477094" y="576890"/>
                  <a:pt x="1474924" y="577732"/>
                  <a:pt x="1472725" y="577375"/>
                </a:cubicBezTo>
                <a:lnTo>
                  <a:pt x="1474254" y="584027"/>
                </a:lnTo>
                <a:cubicBezTo>
                  <a:pt x="1473383" y="584585"/>
                  <a:pt x="1471321" y="583365"/>
                  <a:pt x="1468891" y="581578"/>
                </a:cubicBezTo>
                <a:cubicBezTo>
                  <a:pt x="1466575" y="583034"/>
                  <a:pt x="1462826" y="579951"/>
                  <a:pt x="1459089" y="577136"/>
                </a:cubicBezTo>
                <a:lnTo>
                  <a:pt x="1458467" y="576695"/>
                </a:lnTo>
                <a:cubicBezTo>
                  <a:pt x="1458483" y="576768"/>
                  <a:pt x="1458500" y="576842"/>
                  <a:pt x="1458516" y="576915"/>
                </a:cubicBezTo>
                <a:cubicBezTo>
                  <a:pt x="1459049" y="578436"/>
                  <a:pt x="1459047" y="579596"/>
                  <a:pt x="1458352" y="580165"/>
                </a:cubicBezTo>
                <a:cubicBezTo>
                  <a:pt x="1457196" y="581111"/>
                  <a:pt x="1454538" y="580132"/>
                  <a:pt x="1451350" y="578336"/>
                </a:cubicBezTo>
                <a:cubicBezTo>
                  <a:pt x="1451513" y="578770"/>
                  <a:pt x="1451255" y="578962"/>
                  <a:pt x="1450528" y="578620"/>
                </a:cubicBezTo>
                <a:cubicBezTo>
                  <a:pt x="1449486" y="581492"/>
                  <a:pt x="1449340" y="581444"/>
                  <a:pt x="1449187" y="581389"/>
                </a:cubicBezTo>
                <a:lnTo>
                  <a:pt x="1448671" y="581110"/>
                </a:lnTo>
                <a:cubicBezTo>
                  <a:pt x="1446824" y="582050"/>
                  <a:pt x="1446266" y="580834"/>
                  <a:pt x="1445678" y="579490"/>
                </a:cubicBezTo>
                <a:cubicBezTo>
                  <a:pt x="1441921" y="577526"/>
                  <a:pt x="1436640" y="574191"/>
                  <a:pt x="1431863" y="571689"/>
                </a:cubicBezTo>
                <a:cubicBezTo>
                  <a:pt x="1432093" y="572037"/>
                  <a:pt x="1432020" y="572258"/>
                  <a:pt x="1431882" y="572435"/>
                </a:cubicBezTo>
                <a:lnTo>
                  <a:pt x="1430783" y="572608"/>
                </a:lnTo>
                <a:cubicBezTo>
                  <a:pt x="1430701" y="573338"/>
                  <a:pt x="1430596" y="574105"/>
                  <a:pt x="1430465" y="574878"/>
                </a:cubicBezTo>
                <a:cubicBezTo>
                  <a:pt x="1434053" y="580268"/>
                  <a:pt x="1439228" y="586562"/>
                  <a:pt x="1437828" y="588369"/>
                </a:cubicBezTo>
                <a:cubicBezTo>
                  <a:pt x="1437056" y="589367"/>
                  <a:pt x="1434607" y="588654"/>
                  <a:pt x="1431640" y="587388"/>
                </a:cubicBezTo>
                <a:cubicBezTo>
                  <a:pt x="1432111" y="588906"/>
                  <a:pt x="1435043" y="591199"/>
                  <a:pt x="1431422" y="590406"/>
                </a:cubicBezTo>
                <a:cubicBezTo>
                  <a:pt x="1429580" y="590004"/>
                  <a:pt x="1424919" y="587659"/>
                  <a:pt x="1420338" y="585636"/>
                </a:cubicBezTo>
                <a:cubicBezTo>
                  <a:pt x="1419272" y="587020"/>
                  <a:pt x="1418475" y="586078"/>
                  <a:pt x="1417599" y="584542"/>
                </a:cubicBezTo>
                <a:lnTo>
                  <a:pt x="1409921" y="582630"/>
                </a:lnTo>
                <a:cubicBezTo>
                  <a:pt x="1406545" y="583936"/>
                  <a:pt x="1412574" y="597758"/>
                  <a:pt x="1411170" y="598234"/>
                </a:cubicBezTo>
                <a:cubicBezTo>
                  <a:pt x="1410310" y="598525"/>
                  <a:pt x="1408176" y="595323"/>
                  <a:pt x="1405859" y="591793"/>
                </a:cubicBezTo>
                <a:cubicBezTo>
                  <a:pt x="1405765" y="592807"/>
                  <a:pt x="1405429" y="593509"/>
                  <a:pt x="1404781" y="593783"/>
                </a:cubicBezTo>
                <a:cubicBezTo>
                  <a:pt x="1403217" y="594446"/>
                  <a:pt x="1400446" y="592413"/>
                  <a:pt x="1397314" y="589523"/>
                </a:cubicBezTo>
                <a:cubicBezTo>
                  <a:pt x="1397065" y="591386"/>
                  <a:pt x="1399565" y="595355"/>
                  <a:pt x="1395322" y="592629"/>
                </a:cubicBezTo>
                <a:cubicBezTo>
                  <a:pt x="1393864" y="591691"/>
                  <a:pt x="1391240" y="589142"/>
                  <a:pt x="1388185" y="586218"/>
                </a:cubicBezTo>
                <a:cubicBezTo>
                  <a:pt x="1385953" y="587564"/>
                  <a:pt x="1383413" y="588749"/>
                  <a:pt x="1380940" y="588508"/>
                </a:cubicBezTo>
                <a:lnTo>
                  <a:pt x="1382123" y="596313"/>
                </a:lnTo>
                <a:cubicBezTo>
                  <a:pt x="1381085" y="597051"/>
                  <a:pt x="1378839" y="595770"/>
                  <a:pt x="1376226" y="593842"/>
                </a:cubicBezTo>
                <a:cubicBezTo>
                  <a:pt x="1373468" y="595771"/>
                  <a:pt x="1369461" y="592408"/>
                  <a:pt x="1365446" y="589365"/>
                </a:cubicBezTo>
                <a:cubicBezTo>
                  <a:pt x="1364010" y="590392"/>
                  <a:pt x="1363470" y="589311"/>
                  <a:pt x="1363014" y="587655"/>
                </a:cubicBezTo>
                <a:lnTo>
                  <a:pt x="1355885" y="583938"/>
                </a:lnTo>
                <a:cubicBezTo>
                  <a:pt x="1352171" y="584312"/>
                  <a:pt x="1354434" y="598765"/>
                  <a:pt x="1352908" y="598856"/>
                </a:cubicBezTo>
                <a:cubicBezTo>
                  <a:pt x="1351381" y="598949"/>
                  <a:pt x="1348979" y="589439"/>
                  <a:pt x="1346724" y="584491"/>
                </a:cubicBezTo>
                <a:lnTo>
                  <a:pt x="1340495" y="587026"/>
                </a:lnTo>
                <a:cubicBezTo>
                  <a:pt x="1339509" y="586353"/>
                  <a:pt x="1341908" y="584879"/>
                  <a:pt x="1340809" y="580457"/>
                </a:cubicBezTo>
                <a:lnTo>
                  <a:pt x="1341322" y="580048"/>
                </a:lnTo>
                <a:cubicBezTo>
                  <a:pt x="1341160" y="579901"/>
                  <a:pt x="1340773" y="579908"/>
                  <a:pt x="1339954" y="579982"/>
                </a:cubicBezTo>
                <a:cubicBezTo>
                  <a:pt x="1337175" y="580229"/>
                  <a:pt x="1329263" y="584317"/>
                  <a:pt x="1324129" y="581942"/>
                </a:cubicBezTo>
                <a:cubicBezTo>
                  <a:pt x="1321361" y="580663"/>
                  <a:pt x="1319995" y="578164"/>
                  <a:pt x="1320174" y="575007"/>
                </a:cubicBezTo>
                <a:cubicBezTo>
                  <a:pt x="1319396" y="574385"/>
                  <a:pt x="1318743" y="573224"/>
                  <a:pt x="1318032" y="571856"/>
                </a:cubicBezTo>
                <a:lnTo>
                  <a:pt x="1315370" y="572363"/>
                </a:lnTo>
                <a:cubicBezTo>
                  <a:pt x="1312997" y="574144"/>
                  <a:pt x="1322904" y="579917"/>
                  <a:pt x="1321893" y="580621"/>
                </a:cubicBezTo>
                <a:cubicBezTo>
                  <a:pt x="1320881" y="581324"/>
                  <a:pt x="1313729" y="577920"/>
                  <a:pt x="1309307" y="576584"/>
                </a:cubicBezTo>
                <a:lnTo>
                  <a:pt x="1306428" y="580465"/>
                </a:lnTo>
                <a:cubicBezTo>
                  <a:pt x="1305353" y="580578"/>
                  <a:pt x="1306175" y="578850"/>
                  <a:pt x="1302860" y="577260"/>
                </a:cubicBezTo>
                <a:cubicBezTo>
                  <a:pt x="1302901" y="577122"/>
                  <a:pt x="1302941" y="576986"/>
                  <a:pt x="1302982" y="576848"/>
                </a:cubicBezTo>
                <a:cubicBezTo>
                  <a:pt x="1302786" y="576849"/>
                  <a:pt x="1302519" y="577020"/>
                  <a:pt x="1301990" y="577409"/>
                </a:cubicBezTo>
                <a:cubicBezTo>
                  <a:pt x="1300197" y="578727"/>
                  <a:pt x="1297039" y="584062"/>
                  <a:pt x="1292094" y="585176"/>
                </a:cubicBezTo>
                <a:cubicBezTo>
                  <a:pt x="1287833" y="586133"/>
                  <a:pt x="1284270" y="584084"/>
                  <a:pt x="1282085" y="580598"/>
                </a:cubicBezTo>
                <a:lnTo>
                  <a:pt x="1277756" y="582234"/>
                </a:lnTo>
                <a:cubicBezTo>
                  <a:pt x="1277839" y="579943"/>
                  <a:pt x="1277923" y="577652"/>
                  <a:pt x="1278007" y="575362"/>
                </a:cubicBezTo>
                <a:cubicBezTo>
                  <a:pt x="1275185" y="571841"/>
                  <a:pt x="1268039" y="573216"/>
                  <a:pt x="1260046" y="575364"/>
                </a:cubicBezTo>
                <a:cubicBezTo>
                  <a:pt x="1260187" y="564154"/>
                  <a:pt x="1256368" y="555330"/>
                  <a:pt x="1248001" y="553641"/>
                </a:cubicBezTo>
                <a:cubicBezTo>
                  <a:pt x="1238290" y="551680"/>
                  <a:pt x="1226939" y="562448"/>
                  <a:pt x="1222397" y="564114"/>
                </a:cubicBezTo>
                <a:lnTo>
                  <a:pt x="1220743" y="563648"/>
                </a:lnTo>
                <a:cubicBezTo>
                  <a:pt x="1216837" y="556259"/>
                  <a:pt x="1220168" y="552577"/>
                  <a:pt x="1218203" y="551814"/>
                </a:cubicBezTo>
                <a:cubicBezTo>
                  <a:pt x="1216236" y="551053"/>
                  <a:pt x="1209902" y="558383"/>
                  <a:pt x="1208948" y="559076"/>
                </a:cubicBezTo>
                <a:cubicBezTo>
                  <a:pt x="1202861" y="551259"/>
                  <a:pt x="1194401" y="535391"/>
                  <a:pt x="1191886" y="536228"/>
                </a:cubicBezTo>
                <a:cubicBezTo>
                  <a:pt x="1190278" y="536763"/>
                  <a:pt x="1194002" y="547058"/>
                  <a:pt x="1195093" y="554979"/>
                </a:cubicBezTo>
                <a:cubicBezTo>
                  <a:pt x="1193115" y="553149"/>
                  <a:pt x="1191454" y="551732"/>
                  <a:pt x="1190276" y="550930"/>
                </a:cubicBezTo>
                <a:lnTo>
                  <a:pt x="1186320" y="550309"/>
                </a:lnTo>
                <a:lnTo>
                  <a:pt x="1187739" y="555552"/>
                </a:lnTo>
                <a:lnTo>
                  <a:pt x="1175171" y="547758"/>
                </a:lnTo>
                <a:cubicBezTo>
                  <a:pt x="1173019" y="548517"/>
                  <a:pt x="1173701" y="552837"/>
                  <a:pt x="1175652" y="558526"/>
                </a:cubicBezTo>
                <a:lnTo>
                  <a:pt x="1175302" y="558657"/>
                </a:lnTo>
                <a:lnTo>
                  <a:pt x="1155588" y="550056"/>
                </a:lnTo>
                <a:cubicBezTo>
                  <a:pt x="1153238" y="552381"/>
                  <a:pt x="1154742" y="554087"/>
                  <a:pt x="1155150" y="555444"/>
                </a:cubicBezTo>
                <a:cubicBezTo>
                  <a:pt x="1154490" y="555159"/>
                  <a:pt x="1153844" y="554889"/>
                  <a:pt x="1153198" y="554767"/>
                </a:cubicBezTo>
                <a:cubicBezTo>
                  <a:pt x="1150259" y="551528"/>
                  <a:pt x="1147794" y="548962"/>
                  <a:pt x="1146071" y="547539"/>
                </a:cubicBezTo>
                <a:lnTo>
                  <a:pt x="1141673" y="544695"/>
                </a:lnTo>
                <a:cubicBezTo>
                  <a:pt x="1140876" y="544531"/>
                  <a:pt x="1140641" y="545039"/>
                  <a:pt x="1140663" y="545883"/>
                </a:cubicBezTo>
                <a:cubicBezTo>
                  <a:pt x="1140911" y="548014"/>
                  <a:pt x="1141158" y="550144"/>
                  <a:pt x="1141407" y="552275"/>
                </a:cubicBezTo>
                <a:lnTo>
                  <a:pt x="1125617" y="540290"/>
                </a:lnTo>
                <a:cubicBezTo>
                  <a:pt x="1124178" y="540455"/>
                  <a:pt x="1123371" y="541585"/>
                  <a:pt x="1123062" y="543430"/>
                </a:cubicBezTo>
                <a:cubicBezTo>
                  <a:pt x="1118393" y="535584"/>
                  <a:pt x="1114084" y="528451"/>
                  <a:pt x="1112186" y="528532"/>
                </a:cubicBezTo>
                <a:cubicBezTo>
                  <a:pt x="1109083" y="528663"/>
                  <a:pt x="1120744" y="557750"/>
                  <a:pt x="1113263" y="558372"/>
                </a:cubicBezTo>
                <a:lnTo>
                  <a:pt x="1096758" y="550663"/>
                </a:lnTo>
                <a:cubicBezTo>
                  <a:pt x="1095016" y="547323"/>
                  <a:pt x="1093380" y="545132"/>
                  <a:pt x="1090916" y="547144"/>
                </a:cubicBezTo>
                <a:cubicBezTo>
                  <a:pt x="1081163" y="540898"/>
                  <a:pt x="1071270" y="534006"/>
                  <a:pt x="1067305" y="532259"/>
                </a:cubicBezTo>
                <a:lnTo>
                  <a:pt x="1063774" y="531242"/>
                </a:lnTo>
                <a:lnTo>
                  <a:pt x="1066517" y="537786"/>
                </a:lnTo>
                <a:lnTo>
                  <a:pt x="1053158" y="532621"/>
                </a:lnTo>
                <a:cubicBezTo>
                  <a:pt x="1049923" y="535245"/>
                  <a:pt x="1060515" y="549797"/>
                  <a:pt x="1067753" y="561806"/>
                </a:cubicBezTo>
                <a:cubicBezTo>
                  <a:pt x="1067387" y="563180"/>
                  <a:pt x="1067080" y="564558"/>
                  <a:pt x="1066824" y="565879"/>
                </a:cubicBezTo>
                <a:lnTo>
                  <a:pt x="1064412" y="565610"/>
                </a:lnTo>
                <a:cubicBezTo>
                  <a:pt x="1064095" y="565867"/>
                  <a:pt x="1063912" y="566240"/>
                  <a:pt x="1064378" y="567015"/>
                </a:cubicBezTo>
                <a:cubicBezTo>
                  <a:pt x="1050121" y="556814"/>
                  <a:pt x="1033877" y="542993"/>
                  <a:pt x="1027715" y="539555"/>
                </a:cubicBezTo>
                <a:lnTo>
                  <a:pt x="1022323" y="538477"/>
                </a:lnTo>
                <a:lnTo>
                  <a:pt x="1024503" y="544009"/>
                </a:lnTo>
                <a:lnTo>
                  <a:pt x="1007647" y="536909"/>
                </a:lnTo>
                <a:cubicBezTo>
                  <a:pt x="1006077" y="537596"/>
                  <a:pt x="1005949" y="539764"/>
                  <a:pt x="1006947" y="542895"/>
                </a:cubicBezTo>
                <a:cubicBezTo>
                  <a:pt x="1005182" y="545862"/>
                  <a:pt x="1007630" y="553925"/>
                  <a:pt x="1010831" y="563009"/>
                </a:cubicBezTo>
                <a:cubicBezTo>
                  <a:pt x="1009304" y="562771"/>
                  <a:pt x="1008284" y="563140"/>
                  <a:pt x="1007829" y="564092"/>
                </a:cubicBezTo>
                <a:lnTo>
                  <a:pt x="1012521" y="573922"/>
                </a:lnTo>
                <a:lnTo>
                  <a:pt x="1009720" y="572984"/>
                </a:lnTo>
                <a:lnTo>
                  <a:pt x="1009135" y="582043"/>
                </a:lnTo>
                <a:lnTo>
                  <a:pt x="1008126" y="581875"/>
                </a:lnTo>
                <a:cubicBezTo>
                  <a:pt x="1000932" y="573063"/>
                  <a:pt x="1001531" y="567524"/>
                  <a:pt x="998951" y="566916"/>
                </a:cubicBezTo>
                <a:lnTo>
                  <a:pt x="996067" y="571034"/>
                </a:lnTo>
                <a:lnTo>
                  <a:pt x="995911" y="570871"/>
                </a:lnTo>
                <a:lnTo>
                  <a:pt x="992358" y="575306"/>
                </a:lnTo>
                <a:cubicBezTo>
                  <a:pt x="987817" y="567678"/>
                  <a:pt x="983828" y="561733"/>
                  <a:pt x="981853" y="561816"/>
                </a:cubicBezTo>
                <a:lnTo>
                  <a:pt x="982561" y="571487"/>
                </a:lnTo>
                <a:cubicBezTo>
                  <a:pt x="970541" y="560297"/>
                  <a:pt x="957544" y="547303"/>
                  <a:pt x="955773" y="548879"/>
                </a:cubicBezTo>
                <a:lnTo>
                  <a:pt x="955222" y="549670"/>
                </a:lnTo>
                <a:cubicBezTo>
                  <a:pt x="953462" y="550992"/>
                  <a:pt x="965521" y="570197"/>
                  <a:pt x="971054" y="583771"/>
                </a:cubicBezTo>
                <a:lnTo>
                  <a:pt x="967029" y="581870"/>
                </a:lnTo>
                <a:lnTo>
                  <a:pt x="967971" y="584790"/>
                </a:lnTo>
                <a:cubicBezTo>
                  <a:pt x="965536" y="583958"/>
                  <a:pt x="967091" y="587610"/>
                  <a:pt x="967456" y="590458"/>
                </a:cubicBezTo>
                <a:lnTo>
                  <a:pt x="956998" y="581209"/>
                </a:lnTo>
                <a:lnTo>
                  <a:pt x="957666" y="583632"/>
                </a:lnTo>
                <a:lnTo>
                  <a:pt x="951805" y="581139"/>
                </a:lnTo>
                <a:cubicBezTo>
                  <a:pt x="950836" y="581321"/>
                  <a:pt x="950198" y="581976"/>
                  <a:pt x="950103" y="583152"/>
                </a:cubicBezTo>
                <a:cubicBezTo>
                  <a:pt x="938910" y="575930"/>
                  <a:pt x="928281" y="568656"/>
                  <a:pt x="923716" y="566647"/>
                </a:cubicBezTo>
                <a:lnTo>
                  <a:pt x="919140" y="565326"/>
                </a:lnTo>
                <a:cubicBezTo>
                  <a:pt x="917171" y="565775"/>
                  <a:pt x="921850" y="570800"/>
                  <a:pt x="922695" y="573803"/>
                </a:cubicBezTo>
                <a:lnTo>
                  <a:pt x="905391" y="567113"/>
                </a:lnTo>
                <a:cubicBezTo>
                  <a:pt x="905583" y="569401"/>
                  <a:pt x="905777" y="571689"/>
                  <a:pt x="905970" y="573977"/>
                </a:cubicBezTo>
                <a:lnTo>
                  <a:pt x="886857" y="564869"/>
                </a:lnTo>
                <a:lnTo>
                  <a:pt x="885898" y="566311"/>
                </a:lnTo>
                <a:cubicBezTo>
                  <a:pt x="878446" y="568355"/>
                  <a:pt x="872105" y="570475"/>
                  <a:pt x="871656" y="573391"/>
                </a:cubicBezTo>
                <a:cubicBezTo>
                  <a:pt x="871109" y="576955"/>
                  <a:pt x="877673" y="580989"/>
                  <a:pt x="885167" y="585113"/>
                </a:cubicBezTo>
                <a:cubicBezTo>
                  <a:pt x="884327" y="586034"/>
                  <a:pt x="883644" y="586875"/>
                  <a:pt x="883209" y="587652"/>
                </a:cubicBezTo>
                <a:lnTo>
                  <a:pt x="870994" y="581992"/>
                </a:lnTo>
                <a:cubicBezTo>
                  <a:pt x="870518" y="583377"/>
                  <a:pt x="878548" y="590812"/>
                  <a:pt x="887142" y="599246"/>
                </a:cubicBezTo>
                <a:lnTo>
                  <a:pt x="888011" y="600921"/>
                </a:lnTo>
                <a:lnTo>
                  <a:pt x="883977" y="603883"/>
                </a:lnTo>
                <a:cubicBezTo>
                  <a:pt x="873095" y="595236"/>
                  <a:pt x="862983" y="587131"/>
                  <a:pt x="861948" y="588814"/>
                </a:cubicBezTo>
                <a:cubicBezTo>
                  <a:pt x="860927" y="590473"/>
                  <a:pt x="874255" y="604839"/>
                  <a:pt x="883371" y="617244"/>
                </a:cubicBezTo>
                <a:cubicBezTo>
                  <a:pt x="882650" y="617884"/>
                  <a:pt x="882718" y="619104"/>
                  <a:pt x="883525" y="620670"/>
                </a:cubicBezTo>
                <a:cubicBezTo>
                  <a:pt x="871060" y="614889"/>
                  <a:pt x="857851" y="607815"/>
                  <a:pt x="853116" y="606697"/>
                </a:cubicBezTo>
                <a:lnTo>
                  <a:pt x="849267" y="606569"/>
                </a:lnTo>
                <a:cubicBezTo>
                  <a:pt x="847939" y="607735"/>
                  <a:pt x="853067" y="612272"/>
                  <a:pt x="854670" y="615608"/>
                </a:cubicBezTo>
                <a:lnTo>
                  <a:pt x="839565" y="613085"/>
                </a:lnTo>
                <a:lnTo>
                  <a:pt x="845085" y="625006"/>
                </a:lnTo>
                <a:cubicBezTo>
                  <a:pt x="843375" y="625007"/>
                  <a:pt x="842359" y="625594"/>
                  <a:pt x="842171" y="626754"/>
                </a:cubicBezTo>
                <a:cubicBezTo>
                  <a:pt x="842140" y="626946"/>
                  <a:pt x="842132" y="627149"/>
                  <a:pt x="842511" y="627455"/>
                </a:cubicBezTo>
                <a:cubicBezTo>
                  <a:pt x="838516" y="626182"/>
                  <a:pt x="835808" y="626367"/>
                  <a:pt x="835366" y="628507"/>
                </a:cubicBezTo>
                <a:lnTo>
                  <a:pt x="828642" y="622506"/>
                </a:lnTo>
                <a:lnTo>
                  <a:pt x="830039" y="628408"/>
                </a:lnTo>
                <a:lnTo>
                  <a:pt x="823046" y="622076"/>
                </a:lnTo>
                <a:cubicBezTo>
                  <a:pt x="821420" y="622893"/>
                  <a:pt x="827832" y="635537"/>
                  <a:pt x="832466" y="647360"/>
                </a:cubicBezTo>
                <a:lnTo>
                  <a:pt x="819523" y="638342"/>
                </a:lnTo>
                <a:cubicBezTo>
                  <a:pt x="818618" y="639326"/>
                  <a:pt x="824120" y="646659"/>
                  <a:pt x="830240" y="655210"/>
                </a:cubicBezTo>
                <a:lnTo>
                  <a:pt x="833271" y="663535"/>
                </a:lnTo>
                <a:cubicBezTo>
                  <a:pt x="822454" y="654925"/>
                  <a:pt x="812434" y="646902"/>
                  <a:pt x="811401" y="648577"/>
                </a:cubicBezTo>
                <a:cubicBezTo>
                  <a:pt x="810773" y="649598"/>
                  <a:pt x="815580" y="655433"/>
                  <a:pt x="821536" y="662644"/>
                </a:cubicBezTo>
                <a:cubicBezTo>
                  <a:pt x="807965" y="656758"/>
                  <a:pt x="792045" y="648044"/>
                  <a:pt x="786743" y="646792"/>
                </a:cubicBezTo>
                <a:lnTo>
                  <a:pt x="782977" y="647043"/>
                </a:lnTo>
                <a:lnTo>
                  <a:pt x="781148" y="646363"/>
                </a:lnTo>
                <a:lnTo>
                  <a:pt x="777253" y="647492"/>
                </a:lnTo>
                <a:lnTo>
                  <a:pt x="781112" y="653049"/>
                </a:lnTo>
                <a:lnTo>
                  <a:pt x="775540" y="652628"/>
                </a:lnTo>
                <a:lnTo>
                  <a:pt x="767598" y="652750"/>
                </a:lnTo>
                <a:cubicBezTo>
                  <a:pt x="766274" y="656280"/>
                  <a:pt x="772775" y="665270"/>
                  <a:pt x="780823" y="675435"/>
                </a:cubicBezTo>
                <a:lnTo>
                  <a:pt x="784023" y="679445"/>
                </a:lnTo>
                <a:cubicBezTo>
                  <a:pt x="784763" y="680369"/>
                  <a:pt x="785508" y="681297"/>
                  <a:pt x="786233" y="682238"/>
                </a:cubicBezTo>
                <a:cubicBezTo>
                  <a:pt x="783201" y="681855"/>
                  <a:pt x="781193" y="682321"/>
                  <a:pt x="780949" y="683932"/>
                </a:cubicBezTo>
                <a:lnTo>
                  <a:pt x="776326" y="684399"/>
                </a:lnTo>
                <a:cubicBezTo>
                  <a:pt x="767388" y="672881"/>
                  <a:pt x="758690" y="661160"/>
                  <a:pt x="756675" y="662171"/>
                </a:cubicBezTo>
                <a:cubicBezTo>
                  <a:pt x="754908" y="663060"/>
                  <a:pt x="762630" y="677908"/>
                  <a:pt x="767461" y="690518"/>
                </a:cubicBezTo>
                <a:lnTo>
                  <a:pt x="766652" y="690334"/>
                </a:lnTo>
                <a:cubicBezTo>
                  <a:pt x="766151" y="690580"/>
                  <a:pt x="766011" y="691191"/>
                  <a:pt x="767055" y="692448"/>
                </a:cubicBezTo>
                <a:lnTo>
                  <a:pt x="761055" y="689904"/>
                </a:lnTo>
                <a:lnTo>
                  <a:pt x="759212" y="691090"/>
                </a:lnTo>
                <a:lnTo>
                  <a:pt x="754964" y="689967"/>
                </a:lnTo>
                <a:cubicBezTo>
                  <a:pt x="753178" y="690590"/>
                  <a:pt x="757684" y="695738"/>
                  <a:pt x="758586" y="698948"/>
                </a:cubicBezTo>
                <a:lnTo>
                  <a:pt x="742442" y="692850"/>
                </a:lnTo>
                <a:cubicBezTo>
                  <a:pt x="742743" y="695088"/>
                  <a:pt x="743045" y="697325"/>
                  <a:pt x="743346" y="699563"/>
                </a:cubicBezTo>
                <a:cubicBezTo>
                  <a:pt x="731464" y="693979"/>
                  <a:pt x="719282" y="687521"/>
                  <a:pt x="714777" y="686458"/>
                </a:cubicBezTo>
                <a:lnTo>
                  <a:pt x="710929" y="686329"/>
                </a:lnTo>
                <a:cubicBezTo>
                  <a:pt x="709602" y="687496"/>
                  <a:pt x="714728" y="692033"/>
                  <a:pt x="716331" y="695368"/>
                </a:cubicBezTo>
                <a:lnTo>
                  <a:pt x="701226" y="692844"/>
                </a:lnTo>
                <a:cubicBezTo>
                  <a:pt x="699902" y="696375"/>
                  <a:pt x="706404" y="705365"/>
                  <a:pt x="714451" y="715531"/>
                </a:cubicBezTo>
                <a:lnTo>
                  <a:pt x="717652" y="719541"/>
                </a:lnTo>
                <a:cubicBezTo>
                  <a:pt x="720563" y="723173"/>
                  <a:pt x="723563" y="726880"/>
                  <a:pt x="726098" y="730599"/>
                </a:cubicBezTo>
                <a:cubicBezTo>
                  <a:pt x="725700" y="731470"/>
                  <a:pt x="726247" y="731858"/>
                  <a:pt x="726868" y="732291"/>
                </a:cubicBezTo>
                <a:lnTo>
                  <a:pt x="728035" y="735358"/>
                </a:lnTo>
                <a:cubicBezTo>
                  <a:pt x="727477" y="736282"/>
                  <a:pt x="727828" y="736531"/>
                  <a:pt x="728263" y="736825"/>
                </a:cubicBezTo>
                <a:lnTo>
                  <a:pt x="725798" y="736969"/>
                </a:lnTo>
                <a:lnTo>
                  <a:pt x="715662" y="735135"/>
                </a:lnTo>
                <a:lnTo>
                  <a:pt x="720298" y="740866"/>
                </a:lnTo>
                <a:lnTo>
                  <a:pt x="712363" y="738999"/>
                </a:lnTo>
                <a:cubicBezTo>
                  <a:pt x="711589" y="738975"/>
                  <a:pt x="710965" y="738998"/>
                  <a:pt x="710626" y="739318"/>
                </a:cubicBezTo>
                <a:lnTo>
                  <a:pt x="694684" y="729998"/>
                </a:lnTo>
                <a:lnTo>
                  <a:pt x="695838" y="736027"/>
                </a:lnTo>
                <a:lnTo>
                  <a:pt x="687244" y="730755"/>
                </a:lnTo>
                <a:lnTo>
                  <a:pt x="682996" y="729633"/>
                </a:lnTo>
                <a:cubicBezTo>
                  <a:pt x="681211" y="730256"/>
                  <a:pt x="685717" y="735404"/>
                  <a:pt x="686620" y="738613"/>
                </a:cubicBezTo>
                <a:lnTo>
                  <a:pt x="670476" y="732515"/>
                </a:lnTo>
                <a:cubicBezTo>
                  <a:pt x="668069" y="735117"/>
                  <a:pt x="672926" y="744346"/>
                  <a:pt x="679195" y="754967"/>
                </a:cubicBezTo>
                <a:lnTo>
                  <a:pt x="679429" y="755361"/>
                </a:lnTo>
                <a:cubicBezTo>
                  <a:pt x="679319" y="755352"/>
                  <a:pt x="679220" y="755367"/>
                  <a:pt x="679128" y="755383"/>
                </a:cubicBezTo>
                <a:lnTo>
                  <a:pt x="680279" y="757150"/>
                </a:lnTo>
                <a:lnTo>
                  <a:pt x="674160" y="758461"/>
                </a:lnTo>
                <a:cubicBezTo>
                  <a:pt x="673768" y="759642"/>
                  <a:pt x="678781" y="761195"/>
                  <a:pt x="683743" y="762791"/>
                </a:cubicBezTo>
                <a:lnTo>
                  <a:pt x="685583" y="766049"/>
                </a:lnTo>
                <a:lnTo>
                  <a:pt x="666854" y="765819"/>
                </a:lnTo>
                <a:cubicBezTo>
                  <a:pt x="664667" y="766030"/>
                  <a:pt x="664287" y="766307"/>
                  <a:pt x="664645" y="766640"/>
                </a:cubicBezTo>
                <a:lnTo>
                  <a:pt x="666858" y="767786"/>
                </a:lnTo>
                <a:lnTo>
                  <a:pt x="663100" y="768495"/>
                </a:lnTo>
                <a:lnTo>
                  <a:pt x="653366" y="761839"/>
                </a:lnTo>
                <a:lnTo>
                  <a:pt x="649774" y="760488"/>
                </a:lnTo>
                <a:lnTo>
                  <a:pt x="645560" y="759353"/>
                </a:lnTo>
                <a:cubicBezTo>
                  <a:pt x="643725" y="759905"/>
                  <a:pt x="647989" y="764841"/>
                  <a:pt x="649006" y="768074"/>
                </a:cubicBezTo>
                <a:lnTo>
                  <a:pt x="648852" y="768022"/>
                </a:lnTo>
                <a:cubicBezTo>
                  <a:pt x="648760" y="768010"/>
                  <a:pt x="648670" y="767998"/>
                  <a:pt x="648603" y="768038"/>
                </a:cubicBezTo>
                <a:lnTo>
                  <a:pt x="633004" y="762248"/>
                </a:lnTo>
                <a:lnTo>
                  <a:pt x="636352" y="774657"/>
                </a:lnTo>
                <a:lnTo>
                  <a:pt x="635711" y="774857"/>
                </a:lnTo>
                <a:cubicBezTo>
                  <a:pt x="634109" y="778082"/>
                  <a:pt x="639086" y="785405"/>
                  <a:pt x="645354" y="793625"/>
                </a:cubicBezTo>
                <a:lnTo>
                  <a:pt x="645922" y="794363"/>
                </a:lnTo>
                <a:lnTo>
                  <a:pt x="641669" y="792599"/>
                </a:lnTo>
                <a:lnTo>
                  <a:pt x="638125" y="793883"/>
                </a:lnTo>
                <a:lnTo>
                  <a:pt x="634779" y="793787"/>
                </a:lnTo>
                <a:cubicBezTo>
                  <a:pt x="634622" y="793956"/>
                  <a:pt x="634496" y="794154"/>
                  <a:pt x="634912" y="794778"/>
                </a:cubicBezTo>
                <a:cubicBezTo>
                  <a:pt x="634781" y="794602"/>
                  <a:pt x="634651" y="794428"/>
                  <a:pt x="634502" y="794262"/>
                </a:cubicBezTo>
                <a:cubicBezTo>
                  <a:pt x="634307" y="793903"/>
                  <a:pt x="634067" y="793586"/>
                  <a:pt x="633759" y="793326"/>
                </a:cubicBezTo>
                <a:lnTo>
                  <a:pt x="624650" y="784127"/>
                </a:lnTo>
                <a:cubicBezTo>
                  <a:pt x="623409" y="784805"/>
                  <a:pt x="625899" y="791425"/>
                  <a:pt x="628446" y="799040"/>
                </a:cubicBezTo>
                <a:lnTo>
                  <a:pt x="628120" y="798986"/>
                </a:lnTo>
                <a:cubicBezTo>
                  <a:pt x="627944" y="799455"/>
                  <a:pt x="627907" y="800020"/>
                  <a:pt x="628525" y="800894"/>
                </a:cubicBezTo>
                <a:lnTo>
                  <a:pt x="615896" y="791571"/>
                </a:lnTo>
                <a:cubicBezTo>
                  <a:pt x="613340" y="791879"/>
                  <a:pt x="615921" y="798920"/>
                  <a:pt x="619974" y="808144"/>
                </a:cubicBezTo>
                <a:cubicBezTo>
                  <a:pt x="619925" y="808221"/>
                  <a:pt x="619875" y="808297"/>
                  <a:pt x="619826" y="808373"/>
                </a:cubicBezTo>
                <a:lnTo>
                  <a:pt x="615089" y="808851"/>
                </a:lnTo>
                <a:cubicBezTo>
                  <a:pt x="614076" y="811196"/>
                  <a:pt x="616726" y="816289"/>
                  <a:pt x="621325" y="822596"/>
                </a:cubicBezTo>
                <a:cubicBezTo>
                  <a:pt x="615535" y="821081"/>
                  <a:pt x="608388" y="818337"/>
                  <a:pt x="601770" y="815714"/>
                </a:cubicBezTo>
                <a:lnTo>
                  <a:pt x="577807" y="800153"/>
                </a:lnTo>
                <a:cubicBezTo>
                  <a:pt x="577436" y="799990"/>
                  <a:pt x="577092" y="799846"/>
                  <a:pt x="576799" y="799888"/>
                </a:cubicBezTo>
                <a:cubicBezTo>
                  <a:pt x="582309" y="808006"/>
                  <a:pt x="587704" y="815541"/>
                  <a:pt x="585838" y="816926"/>
                </a:cubicBezTo>
                <a:cubicBezTo>
                  <a:pt x="584002" y="818288"/>
                  <a:pt x="576234" y="813764"/>
                  <a:pt x="567874" y="808417"/>
                </a:cubicBezTo>
                <a:lnTo>
                  <a:pt x="567633" y="808533"/>
                </a:lnTo>
                <a:lnTo>
                  <a:pt x="567605" y="808670"/>
                </a:lnTo>
                <a:cubicBezTo>
                  <a:pt x="573567" y="819592"/>
                  <a:pt x="586703" y="835105"/>
                  <a:pt x="583943" y="837156"/>
                </a:cubicBezTo>
                <a:lnTo>
                  <a:pt x="577317" y="835365"/>
                </a:lnTo>
                <a:lnTo>
                  <a:pt x="580815" y="842964"/>
                </a:lnTo>
                <a:lnTo>
                  <a:pt x="579312" y="843684"/>
                </a:lnTo>
                <a:lnTo>
                  <a:pt x="580580" y="847504"/>
                </a:lnTo>
                <a:lnTo>
                  <a:pt x="574934" y="844147"/>
                </a:lnTo>
                <a:cubicBezTo>
                  <a:pt x="573832" y="844184"/>
                  <a:pt x="572518" y="843912"/>
                  <a:pt x="571125" y="843573"/>
                </a:cubicBezTo>
                <a:lnTo>
                  <a:pt x="574416" y="848838"/>
                </a:lnTo>
                <a:lnTo>
                  <a:pt x="571935" y="849341"/>
                </a:lnTo>
                <a:lnTo>
                  <a:pt x="569993" y="848940"/>
                </a:lnTo>
                <a:lnTo>
                  <a:pt x="570878" y="849930"/>
                </a:lnTo>
                <a:lnTo>
                  <a:pt x="578921" y="863192"/>
                </a:lnTo>
                <a:lnTo>
                  <a:pt x="569230" y="863804"/>
                </a:lnTo>
                <a:lnTo>
                  <a:pt x="572522" y="869067"/>
                </a:lnTo>
                <a:lnTo>
                  <a:pt x="570041" y="869569"/>
                </a:lnTo>
                <a:cubicBezTo>
                  <a:pt x="567186" y="869542"/>
                  <a:pt x="559589" y="867103"/>
                  <a:pt x="552103" y="865121"/>
                </a:cubicBezTo>
                <a:cubicBezTo>
                  <a:pt x="556147" y="867598"/>
                  <a:pt x="559805" y="869984"/>
                  <a:pt x="562270" y="872148"/>
                </a:cubicBezTo>
                <a:lnTo>
                  <a:pt x="563797" y="872735"/>
                </a:lnTo>
                <a:lnTo>
                  <a:pt x="563456" y="873415"/>
                </a:lnTo>
                <a:cubicBezTo>
                  <a:pt x="565099" y="874895"/>
                  <a:pt x="565856" y="876307"/>
                  <a:pt x="565480" y="877496"/>
                </a:cubicBezTo>
                <a:lnTo>
                  <a:pt x="563166" y="879288"/>
                </a:lnTo>
                <a:lnTo>
                  <a:pt x="569902" y="891505"/>
                </a:lnTo>
                <a:lnTo>
                  <a:pt x="559767" y="892147"/>
                </a:lnTo>
                <a:lnTo>
                  <a:pt x="561902" y="892964"/>
                </a:lnTo>
                <a:lnTo>
                  <a:pt x="558585" y="896092"/>
                </a:lnTo>
                <a:cubicBezTo>
                  <a:pt x="564257" y="902743"/>
                  <a:pt x="569146" y="908929"/>
                  <a:pt x="568007" y="911735"/>
                </a:cubicBezTo>
                <a:lnTo>
                  <a:pt x="559463" y="912623"/>
                </a:lnTo>
                <a:lnTo>
                  <a:pt x="575728" y="927292"/>
                </a:lnTo>
                <a:cubicBezTo>
                  <a:pt x="568711" y="935908"/>
                  <a:pt x="558770" y="956049"/>
                  <a:pt x="553849" y="957839"/>
                </a:cubicBezTo>
                <a:cubicBezTo>
                  <a:pt x="550729" y="958974"/>
                  <a:pt x="550758" y="950634"/>
                  <a:pt x="549802" y="944276"/>
                </a:cubicBezTo>
                <a:cubicBezTo>
                  <a:pt x="549796" y="944271"/>
                  <a:pt x="549793" y="944266"/>
                  <a:pt x="549791" y="944259"/>
                </a:cubicBezTo>
                <a:lnTo>
                  <a:pt x="548883" y="945924"/>
                </a:lnTo>
                <a:cubicBezTo>
                  <a:pt x="547734" y="952438"/>
                  <a:pt x="545912" y="959634"/>
                  <a:pt x="542351" y="964654"/>
                </a:cubicBezTo>
                <a:cubicBezTo>
                  <a:pt x="538539" y="970026"/>
                  <a:pt x="534126" y="971843"/>
                  <a:pt x="529956" y="969978"/>
                </a:cubicBezTo>
                <a:lnTo>
                  <a:pt x="531847" y="979458"/>
                </a:lnTo>
                <a:cubicBezTo>
                  <a:pt x="530103" y="982016"/>
                  <a:pt x="526090" y="979382"/>
                  <a:pt x="522050" y="977715"/>
                </a:cubicBezTo>
                <a:cubicBezTo>
                  <a:pt x="521286" y="985139"/>
                  <a:pt x="524998" y="1000509"/>
                  <a:pt x="522278" y="1004116"/>
                </a:cubicBezTo>
                <a:cubicBezTo>
                  <a:pt x="520613" y="1006323"/>
                  <a:pt x="516252" y="1002563"/>
                  <a:pt x="512219" y="1000227"/>
                </a:cubicBezTo>
                <a:cubicBezTo>
                  <a:pt x="512212" y="1000229"/>
                  <a:pt x="512208" y="1000227"/>
                  <a:pt x="512203" y="1000225"/>
                </a:cubicBezTo>
                <a:lnTo>
                  <a:pt x="512419" y="1001467"/>
                </a:lnTo>
                <a:cubicBezTo>
                  <a:pt x="515006" y="1005017"/>
                  <a:pt x="517467" y="1009242"/>
                  <a:pt x="517521" y="1013435"/>
                </a:cubicBezTo>
                <a:cubicBezTo>
                  <a:pt x="517610" y="1020302"/>
                  <a:pt x="512302" y="1024197"/>
                  <a:pt x="504835" y="1025144"/>
                </a:cubicBezTo>
                <a:lnTo>
                  <a:pt x="507436" y="1039541"/>
                </a:lnTo>
                <a:cubicBezTo>
                  <a:pt x="505085" y="1042703"/>
                  <a:pt x="500073" y="1038836"/>
                  <a:pt x="494984" y="1036233"/>
                </a:cubicBezTo>
                <a:cubicBezTo>
                  <a:pt x="494940" y="1038466"/>
                  <a:pt x="494897" y="1040699"/>
                  <a:pt x="494852" y="1042932"/>
                </a:cubicBezTo>
                <a:lnTo>
                  <a:pt x="505103" y="1042354"/>
                </a:lnTo>
                <a:cubicBezTo>
                  <a:pt x="505521" y="1043967"/>
                  <a:pt x="499047" y="1047724"/>
                  <a:pt x="495123" y="1051003"/>
                </a:cubicBezTo>
                <a:cubicBezTo>
                  <a:pt x="495170" y="1051798"/>
                  <a:pt x="495216" y="1052594"/>
                  <a:pt x="495263" y="1053389"/>
                </a:cubicBezTo>
                <a:lnTo>
                  <a:pt x="497896" y="1058545"/>
                </a:lnTo>
                <a:cubicBezTo>
                  <a:pt x="497687" y="1059308"/>
                  <a:pt x="496901" y="1058644"/>
                  <a:pt x="495485" y="1058545"/>
                </a:cubicBezTo>
                <a:cubicBezTo>
                  <a:pt x="495659" y="1062056"/>
                  <a:pt x="495642" y="1065250"/>
                  <a:pt x="495127" y="1067591"/>
                </a:cubicBezTo>
                <a:cubicBezTo>
                  <a:pt x="496607" y="1071011"/>
                  <a:pt x="497918" y="1074927"/>
                  <a:pt x="497498" y="1078238"/>
                </a:cubicBezTo>
                <a:cubicBezTo>
                  <a:pt x="496810" y="1083666"/>
                  <a:pt x="492544" y="1085449"/>
                  <a:pt x="487040" y="1084389"/>
                </a:cubicBezTo>
                <a:cubicBezTo>
                  <a:pt x="487141" y="1088378"/>
                  <a:pt x="487242" y="1092367"/>
                  <a:pt x="487343" y="1096356"/>
                </a:cubicBezTo>
                <a:lnTo>
                  <a:pt x="484809" y="1095786"/>
                </a:lnTo>
                <a:cubicBezTo>
                  <a:pt x="485889" y="1098739"/>
                  <a:pt x="484545" y="1101473"/>
                  <a:pt x="482037" y="1103501"/>
                </a:cubicBezTo>
                <a:lnTo>
                  <a:pt x="487910" y="1111571"/>
                </a:lnTo>
                <a:cubicBezTo>
                  <a:pt x="487798" y="1114154"/>
                  <a:pt x="484157" y="1113182"/>
                  <a:pt x="480880" y="1113000"/>
                </a:cubicBezTo>
                <a:cubicBezTo>
                  <a:pt x="483336" y="1119245"/>
                  <a:pt x="491845" y="1130646"/>
                  <a:pt x="491520" y="1134361"/>
                </a:cubicBezTo>
                <a:cubicBezTo>
                  <a:pt x="491318" y="1136637"/>
                  <a:pt x="487006" y="1134849"/>
                  <a:pt x="483470" y="1134123"/>
                </a:cubicBezTo>
                <a:cubicBezTo>
                  <a:pt x="483466" y="1134125"/>
                  <a:pt x="483463" y="1134126"/>
                  <a:pt x="483458" y="1134126"/>
                </a:cubicBezTo>
                <a:lnTo>
                  <a:pt x="484091" y="1135071"/>
                </a:lnTo>
                <a:cubicBezTo>
                  <a:pt x="487176" y="1137203"/>
                  <a:pt x="490445" y="1139917"/>
                  <a:pt x="492146" y="1143305"/>
                </a:cubicBezTo>
                <a:cubicBezTo>
                  <a:pt x="494932" y="1148853"/>
                  <a:pt x="493048" y="1153555"/>
                  <a:pt x="488597" y="1156488"/>
                </a:cubicBezTo>
                <a:lnTo>
                  <a:pt x="495999" y="1167419"/>
                </a:lnTo>
                <a:cubicBezTo>
                  <a:pt x="495734" y="1170668"/>
                  <a:pt x="490958" y="1168984"/>
                  <a:pt x="486632" y="1168346"/>
                </a:cubicBezTo>
                <a:cubicBezTo>
                  <a:pt x="487396" y="1170460"/>
                  <a:pt x="488679" y="1173059"/>
                  <a:pt x="490152" y="1175826"/>
                </a:cubicBezTo>
                <a:cubicBezTo>
                  <a:pt x="490419" y="1176140"/>
                  <a:pt x="490606" y="1176512"/>
                  <a:pt x="490731" y="1176888"/>
                </a:cubicBezTo>
                <a:cubicBezTo>
                  <a:pt x="494885" y="1184626"/>
                  <a:pt x="500163" y="1193364"/>
                  <a:pt x="499737" y="1196662"/>
                </a:cubicBezTo>
                <a:cubicBezTo>
                  <a:pt x="499387" y="1199367"/>
                  <a:pt x="494301" y="1196984"/>
                  <a:pt x="489813" y="1195588"/>
                </a:cubicBezTo>
                <a:lnTo>
                  <a:pt x="492319" y="1200551"/>
                </a:lnTo>
                <a:lnTo>
                  <a:pt x="494978" y="1207582"/>
                </a:lnTo>
                <a:lnTo>
                  <a:pt x="494788" y="1207704"/>
                </a:lnTo>
                <a:cubicBezTo>
                  <a:pt x="494942" y="1207945"/>
                  <a:pt x="494935" y="1208078"/>
                  <a:pt x="494918" y="1208202"/>
                </a:cubicBezTo>
                <a:cubicBezTo>
                  <a:pt x="494587" y="1210769"/>
                  <a:pt x="489988" y="1208755"/>
                  <a:pt x="485684" y="1207351"/>
                </a:cubicBezTo>
                <a:cubicBezTo>
                  <a:pt x="486028" y="1208603"/>
                  <a:pt x="486493" y="1209945"/>
                  <a:pt x="487029" y="1211332"/>
                </a:cubicBezTo>
                <a:cubicBezTo>
                  <a:pt x="487985" y="1212648"/>
                  <a:pt x="488746" y="1213978"/>
                  <a:pt x="489252" y="1215197"/>
                </a:cubicBezTo>
                <a:lnTo>
                  <a:pt x="492010" y="1218096"/>
                </a:lnTo>
                <a:cubicBezTo>
                  <a:pt x="492011" y="1218869"/>
                  <a:pt x="491295" y="1219369"/>
                  <a:pt x="490135" y="1219689"/>
                </a:cubicBezTo>
                <a:lnTo>
                  <a:pt x="493543" y="1233005"/>
                </a:lnTo>
                <a:cubicBezTo>
                  <a:pt x="492907" y="1234482"/>
                  <a:pt x="490098" y="1232660"/>
                  <a:pt x="486869" y="1230259"/>
                </a:cubicBezTo>
                <a:cubicBezTo>
                  <a:pt x="486621" y="1230745"/>
                  <a:pt x="486061" y="1231024"/>
                  <a:pt x="485317" y="1231228"/>
                </a:cubicBezTo>
                <a:lnTo>
                  <a:pt x="488724" y="1244544"/>
                </a:lnTo>
                <a:cubicBezTo>
                  <a:pt x="487712" y="1246892"/>
                  <a:pt x="481216" y="1240910"/>
                  <a:pt x="476260" y="1237951"/>
                </a:cubicBezTo>
                <a:cubicBezTo>
                  <a:pt x="476380" y="1238371"/>
                  <a:pt x="476539" y="1238779"/>
                  <a:pt x="476705" y="1239194"/>
                </a:cubicBezTo>
                <a:lnTo>
                  <a:pt x="476969" y="1239858"/>
                </a:lnTo>
                <a:lnTo>
                  <a:pt x="476484" y="1239540"/>
                </a:lnTo>
                <a:lnTo>
                  <a:pt x="477726" y="1247278"/>
                </a:lnTo>
                <a:cubicBezTo>
                  <a:pt x="479008" y="1247145"/>
                  <a:pt x="479725" y="1247595"/>
                  <a:pt x="478774" y="1250014"/>
                </a:cubicBezTo>
                <a:lnTo>
                  <a:pt x="478260" y="1250866"/>
                </a:lnTo>
                <a:cubicBezTo>
                  <a:pt x="478685" y="1251176"/>
                  <a:pt x="478667" y="1251910"/>
                  <a:pt x="478144" y="1253243"/>
                </a:cubicBezTo>
                <a:cubicBezTo>
                  <a:pt x="478110" y="1253291"/>
                  <a:pt x="478077" y="1253339"/>
                  <a:pt x="478043" y="1253387"/>
                </a:cubicBezTo>
                <a:lnTo>
                  <a:pt x="477372" y="1254329"/>
                </a:lnTo>
                <a:lnTo>
                  <a:pt x="474528" y="1258332"/>
                </a:lnTo>
                <a:cubicBezTo>
                  <a:pt x="475124" y="1260081"/>
                  <a:pt x="475604" y="1261828"/>
                  <a:pt x="475966" y="1263401"/>
                </a:cubicBezTo>
                <a:cubicBezTo>
                  <a:pt x="475960" y="1263426"/>
                  <a:pt x="475956" y="1263452"/>
                  <a:pt x="475950" y="1263477"/>
                </a:cubicBezTo>
                <a:lnTo>
                  <a:pt x="475860" y="1263518"/>
                </a:lnTo>
                <a:lnTo>
                  <a:pt x="473304" y="1260007"/>
                </a:lnTo>
                <a:lnTo>
                  <a:pt x="473094" y="1260275"/>
                </a:lnTo>
                <a:cubicBezTo>
                  <a:pt x="473138" y="1260483"/>
                  <a:pt x="473166" y="1260692"/>
                  <a:pt x="473192" y="1260895"/>
                </a:cubicBezTo>
                <a:lnTo>
                  <a:pt x="475415" y="1267507"/>
                </a:lnTo>
                <a:cubicBezTo>
                  <a:pt x="475425" y="1267504"/>
                  <a:pt x="475427" y="1267506"/>
                  <a:pt x="475429" y="1267508"/>
                </a:cubicBezTo>
                <a:cubicBezTo>
                  <a:pt x="475426" y="1267513"/>
                  <a:pt x="475423" y="1267516"/>
                  <a:pt x="475419" y="1267521"/>
                </a:cubicBezTo>
                <a:lnTo>
                  <a:pt x="478251" y="1275948"/>
                </a:lnTo>
                <a:lnTo>
                  <a:pt x="479044" y="1278306"/>
                </a:lnTo>
                <a:lnTo>
                  <a:pt x="480236" y="1281852"/>
                </a:lnTo>
                <a:lnTo>
                  <a:pt x="489685" y="1284517"/>
                </a:lnTo>
                <a:cubicBezTo>
                  <a:pt x="489901" y="1285308"/>
                  <a:pt x="488236" y="1285920"/>
                  <a:pt x="485604" y="1286375"/>
                </a:cubicBezTo>
                <a:lnTo>
                  <a:pt x="489054" y="1287746"/>
                </a:lnTo>
                <a:cubicBezTo>
                  <a:pt x="489263" y="1288515"/>
                  <a:pt x="487692" y="1289116"/>
                  <a:pt x="485180" y="1289563"/>
                </a:cubicBezTo>
                <a:cubicBezTo>
                  <a:pt x="486577" y="1290828"/>
                  <a:pt x="486215" y="1292978"/>
                  <a:pt x="484801" y="1295434"/>
                </a:cubicBezTo>
                <a:cubicBezTo>
                  <a:pt x="484904" y="1295741"/>
                  <a:pt x="485007" y="1296049"/>
                  <a:pt x="485111" y="1296357"/>
                </a:cubicBezTo>
                <a:lnTo>
                  <a:pt x="484540" y="1296049"/>
                </a:lnTo>
                <a:cubicBezTo>
                  <a:pt x="484488" y="1296370"/>
                  <a:pt x="484335" y="1296642"/>
                  <a:pt x="484172" y="1296919"/>
                </a:cubicBezTo>
                <a:lnTo>
                  <a:pt x="493653" y="1297901"/>
                </a:lnTo>
                <a:cubicBezTo>
                  <a:pt x="495272" y="1299700"/>
                  <a:pt x="493734" y="1302722"/>
                  <a:pt x="491179" y="1306103"/>
                </a:cubicBezTo>
                <a:cubicBezTo>
                  <a:pt x="493852" y="1306480"/>
                  <a:pt x="498174" y="1303862"/>
                  <a:pt x="496350" y="1308510"/>
                </a:cubicBezTo>
                <a:cubicBezTo>
                  <a:pt x="495342" y="1311073"/>
                  <a:pt x="489984" y="1316812"/>
                  <a:pt x="485716" y="1322424"/>
                </a:cubicBezTo>
                <a:cubicBezTo>
                  <a:pt x="485849" y="1322483"/>
                  <a:pt x="485856" y="1322555"/>
                  <a:pt x="485859" y="1322627"/>
                </a:cubicBezTo>
                <a:lnTo>
                  <a:pt x="485644" y="1323213"/>
                </a:lnTo>
                <a:cubicBezTo>
                  <a:pt x="493683" y="1322699"/>
                  <a:pt x="504925" y="1319188"/>
                  <a:pt x="505902" y="1320576"/>
                </a:cubicBezTo>
                <a:cubicBezTo>
                  <a:pt x="507043" y="1322200"/>
                  <a:pt x="497898" y="1326852"/>
                  <a:pt x="490949" y="1331181"/>
                </a:cubicBezTo>
                <a:cubicBezTo>
                  <a:pt x="497432" y="1331894"/>
                  <a:pt x="503681" y="1332160"/>
                  <a:pt x="504137" y="1333290"/>
                </a:cubicBezTo>
                <a:cubicBezTo>
                  <a:pt x="504718" y="1334737"/>
                  <a:pt x="498598" y="1336141"/>
                  <a:pt x="492108" y="1337684"/>
                </a:cubicBezTo>
                <a:cubicBezTo>
                  <a:pt x="493196" y="1338396"/>
                  <a:pt x="494202" y="1339150"/>
                  <a:pt x="494891" y="1339832"/>
                </a:cubicBezTo>
                <a:lnTo>
                  <a:pt x="507261" y="1343013"/>
                </a:lnTo>
                <a:cubicBezTo>
                  <a:pt x="507773" y="1344893"/>
                  <a:pt x="497653" y="1345761"/>
                  <a:pt x="489559" y="1347151"/>
                </a:cubicBezTo>
                <a:cubicBezTo>
                  <a:pt x="491161" y="1347091"/>
                  <a:pt x="492552" y="1347334"/>
                  <a:pt x="493600" y="1347828"/>
                </a:cubicBezTo>
                <a:lnTo>
                  <a:pt x="502754" y="1348049"/>
                </a:lnTo>
                <a:cubicBezTo>
                  <a:pt x="503835" y="1349026"/>
                  <a:pt x="503867" y="1350528"/>
                  <a:pt x="503156" y="1352283"/>
                </a:cubicBezTo>
                <a:lnTo>
                  <a:pt x="515237" y="1355045"/>
                </a:lnTo>
                <a:cubicBezTo>
                  <a:pt x="516143" y="1357148"/>
                  <a:pt x="513722" y="1359980"/>
                  <a:pt x="510242" y="1363015"/>
                </a:cubicBezTo>
                <a:cubicBezTo>
                  <a:pt x="512594" y="1363837"/>
                  <a:pt x="517459" y="1361878"/>
                  <a:pt x="514239" y="1366322"/>
                </a:cubicBezTo>
                <a:cubicBezTo>
                  <a:pt x="512781" y="1368332"/>
                  <a:pt x="507915" y="1372039"/>
                  <a:pt x="503039" y="1376106"/>
                </a:cubicBezTo>
                <a:cubicBezTo>
                  <a:pt x="503701" y="1376606"/>
                  <a:pt x="504029" y="1377238"/>
                  <a:pt x="504066" y="1377894"/>
                </a:cubicBezTo>
                <a:lnTo>
                  <a:pt x="502245" y="1380509"/>
                </a:lnTo>
                <a:lnTo>
                  <a:pt x="503668" y="1381013"/>
                </a:lnTo>
                <a:cubicBezTo>
                  <a:pt x="504059" y="1381984"/>
                  <a:pt x="501436" y="1382936"/>
                  <a:pt x="497691" y="1383875"/>
                </a:cubicBezTo>
                <a:lnTo>
                  <a:pt x="500876" y="1386315"/>
                </a:lnTo>
                <a:lnTo>
                  <a:pt x="502601" y="1386843"/>
                </a:lnTo>
                <a:cubicBezTo>
                  <a:pt x="502825" y="1387321"/>
                  <a:pt x="502294" y="1387914"/>
                  <a:pt x="501243" y="1388566"/>
                </a:cubicBezTo>
                <a:cubicBezTo>
                  <a:pt x="509339" y="1390313"/>
                  <a:pt x="521081" y="1390220"/>
                  <a:pt x="521711" y="1391784"/>
                </a:cubicBezTo>
                <a:lnTo>
                  <a:pt x="521561" y="1392166"/>
                </a:lnTo>
                <a:cubicBezTo>
                  <a:pt x="521865" y="1392137"/>
                  <a:pt x="522051" y="1392258"/>
                  <a:pt x="522121" y="1392415"/>
                </a:cubicBezTo>
                <a:cubicBezTo>
                  <a:pt x="522896" y="1394079"/>
                  <a:pt x="514617" y="1397073"/>
                  <a:pt x="507429" y="1400150"/>
                </a:cubicBezTo>
                <a:lnTo>
                  <a:pt x="512974" y="1403355"/>
                </a:lnTo>
                <a:cubicBezTo>
                  <a:pt x="512885" y="1404582"/>
                  <a:pt x="509231" y="1404765"/>
                  <a:pt x="504584" y="1404652"/>
                </a:cubicBezTo>
                <a:lnTo>
                  <a:pt x="506858" y="1408468"/>
                </a:lnTo>
                <a:lnTo>
                  <a:pt x="506756" y="1408503"/>
                </a:lnTo>
                <a:lnTo>
                  <a:pt x="508897" y="1411797"/>
                </a:lnTo>
                <a:cubicBezTo>
                  <a:pt x="508373" y="1413133"/>
                  <a:pt x="505267" y="1410687"/>
                  <a:pt x="499763" y="1411736"/>
                </a:cubicBezTo>
                <a:lnTo>
                  <a:pt x="499599" y="1412284"/>
                </a:lnTo>
                <a:cubicBezTo>
                  <a:pt x="502486" y="1413194"/>
                  <a:pt x="504429" y="1414476"/>
                  <a:pt x="504706" y="1416041"/>
                </a:cubicBezTo>
                <a:lnTo>
                  <a:pt x="503981" y="1417386"/>
                </a:lnTo>
                <a:lnTo>
                  <a:pt x="509890" y="1418236"/>
                </a:lnTo>
                <a:cubicBezTo>
                  <a:pt x="510398" y="1418869"/>
                  <a:pt x="510537" y="1419625"/>
                  <a:pt x="510298" y="1420462"/>
                </a:cubicBezTo>
                <a:lnTo>
                  <a:pt x="521996" y="1425663"/>
                </a:lnTo>
                <a:cubicBezTo>
                  <a:pt x="523843" y="1426235"/>
                  <a:pt x="525065" y="1427125"/>
                  <a:pt x="525348" y="1428334"/>
                </a:cubicBezTo>
                <a:cubicBezTo>
                  <a:pt x="525818" y="1430349"/>
                  <a:pt x="523574" y="1432565"/>
                  <a:pt x="520225" y="1434746"/>
                </a:cubicBezTo>
                <a:cubicBezTo>
                  <a:pt x="520756" y="1434895"/>
                  <a:pt x="520843" y="1435332"/>
                  <a:pt x="520151" y="1435880"/>
                </a:cubicBezTo>
                <a:lnTo>
                  <a:pt x="523445" y="1436637"/>
                </a:lnTo>
                <a:cubicBezTo>
                  <a:pt x="524148" y="1437031"/>
                  <a:pt x="524140" y="1437775"/>
                  <a:pt x="522460" y="1439498"/>
                </a:cubicBezTo>
                <a:cubicBezTo>
                  <a:pt x="521191" y="1440800"/>
                  <a:pt x="518050" y="1442727"/>
                  <a:pt x="514374" y="1444987"/>
                </a:cubicBezTo>
                <a:cubicBezTo>
                  <a:pt x="517727" y="1447020"/>
                  <a:pt x="517875" y="1451044"/>
                  <a:pt x="516018" y="1455318"/>
                </a:cubicBezTo>
                <a:lnTo>
                  <a:pt x="516552" y="1455400"/>
                </a:lnTo>
                <a:cubicBezTo>
                  <a:pt x="517602" y="1455371"/>
                  <a:pt x="518600" y="1455408"/>
                  <a:pt x="519490" y="1455843"/>
                </a:cubicBezTo>
                <a:lnTo>
                  <a:pt x="526847" y="1458652"/>
                </a:lnTo>
                <a:cubicBezTo>
                  <a:pt x="527809" y="1460628"/>
                  <a:pt x="525388" y="1462176"/>
                  <a:pt x="522508" y="1463793"/>
                </a:cubicBezTo>
                <a:lnTo>
                  <a:pt x="523874" y="1466223"/>
                </a:lnTo>
                <a:lnTo>
                  <a:pt x="522939" y="1467096"/>
                </a:lnTo>
                <a:cubicBezTo>
                  <a:pt x="523847" y="1467721"/>
                  <a:pt x="524902" y="1468223"/>
                  <a:pt x="526005" y="1468725"/>
                </a:cubicBezTo>
                <a:cubicBezTo>
                  <a:pt x="526360" y="1468786"/>
                  <a:pt x="526678" y="1468941"/>
                  <a:pt x="526947" y="1469140"/>
                </a:cubicBezTo>
                <a:cubicBezTo>
                  <a:pt x="533749" y="1472208"/>
                  <a:pt x="541900" y="1475287"/>
                  <a:pt x="543053" y="1478027"/>
                </a:cubicBezTo>
                <a:cubicBezTo>
                  <a:pt x="543999" y="1480271"/>
                  <a:pt x="538877" y="1481805"/>
                  <a:pt x="534678" y="1483685"/>
                </a:cubicBezTo>
                <a:lnTo>
                  <a:pt x="538917" y="1485753"/>
                </a:lnTo>
                <a:lnTo>
                  <a:pt x="544212" y="1489267"/>
                </a:lnTo>
                <a:cubicBezTo>
                  <a:pt x="544180" y="1489339"/>
                  <a:pt x="544148" y="1489410"/>
                  <a:pt x="544116" y="1489481"/>
                </a:cubicBezTo>
                <a:cubicBezTo>
                  <a:pt x="544349" y="1489561"/>
                  <a:pt x="544402" y="1489664"/>
                  <a:pt x="544447" y="1489769"/>
                </a:cubicBezTo>
                <a:cubicBezTo>
                  <a:pt x="545343" y="1491899"/>
                  <a:pt x="540777" y="1493388"/>
                  <a:pt x="536721" y="1495143"/>
                </a:cubicBezTo>
                <a:cubicBezTo>
                  <a:pt x="537560" y="1495851"/>
                  <a:pt x="538537" y="1496552"/>
                  <a:pt x="539591" y="1497238"/>
                </a:cubicBezTo>
                <a:cubicBezTo>
                  <a:pt x="540946" y="1497596"/>
                  <a:pt x="542153" y="1498093"/>
                  <a:pt x="543107" y="1498673"/>
                </a:cubicBezTo>
                <a:lnTo>
                  <a:pt x="546610" y="1499040"/>
                </a:lnTo>
                <a:cubicBezTo>
                  <a:pt x="546961" y="1499614"/>
                  <a:pt x="546620" y="1500453"/>
                  <a:pt x="545842" y="1501447"/>
                </a:cubicBezTo>
                <a:lnTo>
                  <a:pt x="554578" y="1509158"/>
                </a:lnTo>
                <a:cubicBezTo>
                  <a:pt x="554740" y="1510674"/>
                  <a:pt x="551681" y="1511144"/>
                  <a:pt x="548029" y="1511455"/>
                </a:cubicBezTo>
                <a:cubicBezTo>
                  <a:pt x="548052" y="1511979"/>
                  <a:pt x="547732" y="1512551"/>
                  <a:pt x="547234" y="1513188"/>
                </a:cubicBezTo>
                <a:lnTo>
                  <a:pt x="555970" y="1520901"/>
                </a:lnTo>
                <a:cubicBezTo>
                  <a:pt x="556228" y="1523308"/>
                  <a:pt x="548356" y="1523076"/>
                  <a:pt x="543077" y="1524096"/>
                </a:cubicBezTo>
                <a:cubicBezTo>
                  <a:pt x="543362" y="1524329"/>
                  <a:pt x="543675" y="1524531"/>
                  <a:pt x="543992" y="1524733"/>
                </a:cubicBezTo>
                <a:lnTo>
                  <a:pt x="544504" y="1525055"/>
                </a:lnTo>
                <a:lnTo>
                  <a:pt x="543974" y="1525136"/>
                </a:lnTo>
                <a:lnTo>
                  <a:pt x="552161" y="1535702"/>
                </a:lnTo>
                <a:cubicBezTo>
                  <a:pt x="551395" y="1536456"/>
                  <a:pt x="547483" y="1534774"/>
                  <a:pt x="542897" y="1532475"/>
                </a:cubicBezTo>
                <a:cubicBezTo>
                  <a:pt x="542703" y="1532435"/>
                  <a:pt x="542636" y="1532512"/>
                  <a:pt x="542604" y="1532609"/>
                </a:cubicBezTo>
                <a:cubicBezTo>
                  <a:pt x="542165" y="1533974"/>
                  <a:pt x="549952" y="1539134"/>
                  <a:pt x="554362" y="1543265"/>
                </a:cubicBezTo>
                <a:cubicBezTo>
                  <a:pt x="554369" y="1543288"/>
                  <a:pt x="554375" y="1543310"/>
                  <a:pt x="554382" y="1543333"/>
                </a:cubicBezTo>
                <a:cubicBezTo>
                  <a:pt x="554365" y="1543362"/>
                  <a:pt x="554348" y="1543393"/>
                  <a:pt x="554331" y="1543423"/>
                </a:cubicBezTo>
                <a:lnTo>
                  <a:pt x="550253" y="1542347"/>
                </a:lnTo>
                <a:cubicBezTo>
                  <a:pt x="550538" y="1542631"/>
                  <a:pt x="550787" y="1542921"/>
                  <a:pt x="551021" y="1543202"/>
                </a:cubicBezTo>
                <a:lnTo>
                  <a:pt x="576545" y="1561890"/>
                </a:lnTo>
                <a:lnTo>
                  <a:pt x="573199" y="1562694"/>
                </a:lnTo>
                <a:cubicBezTo>
                  <a:pt x="573010" y="1564007"/>
                  <a:pt x="575568" y="1566553"/>
                  <a:pt x="578485" y="1569270"/>
                </a:cubicBezTo>
                <a:lnTo>
                  <a:pt x="577453" y="1570832"/>
                </a:lnTo>
                <a:lnTo>
                  <a:pt x="578390" y="1571098"/>
                </a:lnTo>
                <a:lnTo>
                  <a:pt x="574380" y="1571864"/>
                </a:lnTo>
                <a:cubicBezTo>
                  <a:pt x="574224" y="1572953"/>
                  <a:pt x="575958" y="1574891"/>
                  <a:pt x="578259" y="1577032"/>
                </a:cubicBezTo>
                <a:lnTo>
                  <a:pt x="577502" y="1577944"/>
                </a:lnTo>
                <a:cubicBezTo>
                  <a:pt x="577464" y="1578497"/>
                  <a:pt x="577905" y="1579094"/>
                  <a:pt x="578707" y="1579680"/>
                </a:cubicBezTo>
                <a:cubicBezTo>
                  <a:pt x="578683" y="1579787"/>
                  <a:pt x="578660" y="1579895"/>
                  <a:pt x="578636" y="1580003"/>
                </a:cubicBezTo>
                <a:lnTo>
                  <a:pt x="579305" y="1580193"/>
                </a:lnTo>
                <a:cubicBezTo>
                  <a:pt x="580501" y="1581048"/>
                  <a:pt x="582201" y="1581947"/>
                  <a:pt x="584063" y="1582867"/>
                </a:cubicBezTo>
                <a:lnTo>
                  <a:pt x="576431" y="1581719"/>
                </a:lnTo>
                <a:lnTo>
                  <a:pt x="575484" y="1582062"/>
                </a:lnTo>
                <a:cubicBezTo>
                  <a:pt x="575224" y="1582547"/>
                  <a:pt x="576732" y="1583416"/>
                  <a:pt x="577309" y="1584269"/>
                </a:cubicBezTo>
                <a:lnTo>
                  <a:pt x="573476" y="1585002"/>
                </a:lnTo>
                <a:cubicBezTo>
                  <a:pt x="573350" y="1586205"/>
                  <a:pt x="575444" y="1588289"/>
                  <a:pt x="577981" y="1590576"/>
                </a:cubicBezTo>
                <a:lnTo>
                  <a:pt x="578431" y="1590978"/>
                </a:lnTo>
                <a:lnTo>
                  <a:pt x="577613" y="1590891"/>
                </a:lnTo>
                <a:lnTo>
                  <a:pt x="576664" y="1591233"/>
                </a:lnTo>
                <a:cubicBezTo>
                  <a:pt x="576404" y="1591718"/>
                  <a:pt x="577913" y="1592588"/>
                  <a:pt x="578491" y="1593441"/>
                </a:cubicBezTo>
                <a:cubicBezTo>
                  <a:pt x="577899" y="1593353"/>
                  <a:pt x="577347" y="1593295"/>
                  <a:pt x="576907" y="1593364"/>
                </a:cubicBezTo>
                <a:lnTo>
                  <a:pt x="574317" y="1592124"/>
                </a:lnTo>
                <a:lnTo>
                  <a:pt x="575192" y="1593779"/>
                </a:lnTo>
                <a:lnTo>
                  <a:pt x="574657" y="1594174"/>
                </a:lnTo>
                <a:cubicBezTo>
                  <a:pt x="574575" y="1594958"/>
                  <a:pt x="575435" y="1596114"/>
                  <a:pt x="576793" y="1597420"/>
                </a:cubicBezTo>
                <a:lnTo>
                  <a:pt x="573960" y="1596930"/>
                </a:lnTo>
                <a:cubicBezTo>
                  <a:pt x="573247" y="1597751"/>
                  <a:pt x="577234" y="1601814"/>
                  <a:pt x="580584" y="1605816"/>
                </a:cubicBezTo>
                <a:lnTo>
                  <a:pt x="589189" y="1605892"/>
                </a:lnTo>
                <a:cubicBezTo>
                  <a:pt x="591089" y="1607407"/>
                  <a:pt x="590272" y="1610386"/>
                  <a:pt x="588574" y="1613808"/>
                </a:cubicBezTo>
                <a:cubicBezTo>
                  <a:pt x="591170" y="1613886"/>
                  <a:pt x="594692" y="1611004"/>
                  <a:pt x="593945" y="1615530"/>
                </a:cubicBezTo>
                <a:cubicBezTo>
                  <a:pt x="593570" y="1617800"/>
                  <a:pt x="590358" y="1622886"/>
                  <a:pt x="587665" y="1628058"/>
                </a:cubicBezTo>
                <a:cubicBezTo>
                  <a:pt x="589554" y="1628076"/>
                  <a:pt x="590976" y="1628586"/>
                  <a:pt x="591727" y="1629508"/>
                </a:cubicBezTo>
                <a:cubicBezTo>
                  <a:pt x="593202" y="1631319"/>
                  <a:pt x="591588" y="1634018"/>
                  <a:pt x="588981" y="1636972"/>
                </a:cubicBezTo>
                <a:cubicBezTo>
                  <a:pt x="591534" y="1637537"/>
                  <a:pt x="595803" y="1635441"/>
                  <a:pt x="593841" y="1639634"/>
                </a:cubicBezTo>
                <a:lnTo>
                  <a:pt x="593112" y="1640548"/>
                </a:lnTo>
                <a:cubicBezTo>
                  <a:pt x="593955" y="1640321"/>
                  <a:pt x="594463" y="1640608"/>
                  <a:pt x="594683" y="1641039"/>
                </a:cubicBezTo>
                <a:lnTo>
                  <a:pt x="593492" y="1643732"/>
                </a:lnTo>
                <a:cubicBezTo>
                  <a:pt x="594199" y="1643502"/>
                  <a:pt x="594583" y="1643762"/>
                  <a:pt x="594765" y="1644121"/>
                </a:cubicBezTo>
                <a:cubicBezTo>
                  <a:pt x="594743" y="1644256"/>
                  <a:pt x="594723" y="1644393"/>
                  <a:pt x="594701" y="1644529"/>
                </a:cubicBezTo>
                <a:cubicBezTo>
                  <a:pt x="602142" y="1645460"/>
                  <a:pt x="610776" y="1645390"/>
                  <a:pt x="611429" y="1646663"/>
                </a:cubicBezTo>
                <a:cubicBezTo>
                  <a:pt x="612174" y="1648114"/>
                  <a:pt x="605518" y="1649662"/>
                  <a:pt x="599002" y="1651405"/>
                </a:cubicBezTo>
                <a:lnTo>
                  <a:pt x="599574" y="1654192"/>
                </a:lnTo>
                <a:cubicBezTo>
                  <a:pt x="600577" y="1654803"/>
                  <a:pt x="600986" y="1656093"/>
                  <a:pt x="600941" y="1657715"/>
                </a:cubicBezTo>
                <a:cubicBezTo>
                  <a:pt x="601472" y="1657576"/>
                  <a:pt x="601995" y="1657421"/>
                  <a:pt x="602516" y="1657268"/>
                </a:cubicBezTo>
                <a:lnTo>
                  <a:pt x="604779" y="1656611"/>
                </a:lnTo>
                <a:lnTo>
                  <a:pt x="617883" y="1655687"/>
                </a:lnTo>
                <a:cubicBezTo>
                  <a:pt x="619140" y="1656689"/>
                  <a:pt x="619207" y="1658332"/>
                  <a:pt x="618447" y="1660273"/>
                </a:cubicBezTo>
                <a:cubicBezTo>
                  <a:pt x="619174" y="1661094"/>
                  <a:pt x="619061" y="1662177"/>
                  <a:pt x="618532" y="1663343"/>
                </a:cubicBezTo>
                <a:lnTo>
                  <a:pt x="622333" y="1666173"/>
                </a:lnTo>
                <a:cubicBezTo>
                  <a:pt x="622797" y="1666420"/>
                  <a:pt x="622933" y="1667108"/>
                  <a:pt x="622719" y="1668406"/>
                </a:cubicBezTo>
                <a:cubicBezTo>
                  <a:pt x="622278" y="1671076"/>
                  <a:pt x="617913" y="1677643"/>
                  <a:pt x="615140" y="1683695"/>
                </a:cubicBezTo>
                <a:lnTo>
                  <a:pt x="623143" y="1682011"/>
                </a:lnTo>
                <a:cubicBezTo>
                  <a:pt x="624236" y="1683095"/>
                  <a:pt x="619932" y="1686485"/>
                  <a:pt x="615315" y="1690157"/>
                </a:cubicBezTo>
                <a:lnTo>
                  <a:pt x="620237" y="1690863"/>
                </a:lnTo>
                <a:lnTo>
                  <a:pt x="629924" y="1689668"/>
                </a:lnTo>
                <a:cubicBezTo>
                  <a:pt x="630624" y="1690523"/>
                  <a:pt x="628380" y="1692309"/>
                  <a:pt x="625190" y="1694440"/>
                </a:cubicBezTo>
                <a:cubicBezTo>
                  <a:pt x="632158" y="1695254"/>
                  <a:pt x="639521" y="1695286"/>
                  <a:pt x="640123" y="1696458"/>
                </a:cubicBezTo>
                <a:cubicBezTo>
                  <a:pt x="640492" y="1697175"/>
                  <a:pt x="639051" y="1697916"/>
                  <a:pt x="636668" y="1698609"/>
                </a:cubicBezTo>
                <a:lnTo>
                  <a:pt x="640204" y="1699540"/>
                </a:lnTo>
                <a:cubicBezTo>
                  <a:pt x="640562" y="1700237"/>
                  <a:pt x="639207" y="1700959"/>
                  <a:pt x="636935" y="1701631"/>
                </a:cubicBezTo>
                <a:cubicBezTo>
                  <a:pt x="638276" y="1702512"/>
                  <a:pt x="638556" y="1704119"/>
                  <a:pt x="638022" y="1706035"/>
                </a:cubicBezTo>
                <a:cubicBezTo>
                  <a:pt x="638185" y="1705907"/>
                  <a:pt x="638311" y="1705971"/>
                  <a:pt x="638430" y="1706046"/>
                </a:cubicBezTo>
                <a:cubicBezTo>
                  <a:pt x="639154" y="1706494"/>
                  <a:pt x="639577" y="1707250"/>
                  <a:pt x="639683" y="1708227"/>
                </a:cubicBezTo>
                <a:cubicBezTo>
                  <a:pt x="642708" y="1707447"/>
                  <a:pt x="645248" y="1707437"/>
                  <a:pt x="646657" y="1708562"/>
                </a:cubicBezTo>
                <a:cubicBezTo>
                  <a:pt x="648557" y="1710078"/>
                  <a:pt x="647740" y="1713057"/>
                  <a:pt x="646041" y="1716478"/>
                </a:cubicBezTo>
                <a:cubicBezTo>
                  <a:pt x="648638" y="1716557"/>
                  <a:pt x="652161" y="1713674"/>
                  <a:pt x="651412" y="1718201"/>
                </a:cubicBezTo>
                <a:cubicBezTo>
                  <a:pt x="651061" y="1720336"/>
                  <a:pt x="648199" y="1724961"/>
                  <a:pt x="645638" y="1729826"/>
                </a:cubicBezTo>
                <a:lnTo>
                  <a:pt x="651664" y="1731046"/>
                </a:lnTo>
                <a:lnTo>
                  <a:pt x="662929" y="1728507"/>
                </a:lnTo>
                <a:cubicBezTo>
                  <a:pt x="663493" y="1729067"/>
                  <a:pt x="662616" y="1730245"/>
                  <a:pt x="660988" y="1731752"/>
                </a:cubicBezTo>
                <a:lnTo>
                  <a:pt x="664743" y="1736491"/>
                </a:lnTo>
                <a:lnTo>
                  <a:pt x="667672" y="1735694"/>
                </a:lnTo>
                <a:lnTo>
                  <a:pt x="667150" y="1736721"/>
                </a:lnTo>
                <a:lnTo>
                  <a:pt x="672519" y="1736830"/>
                </a:lnTo>
                <a:cubicBezTo>
                  <a:pt x="672504" y="1737444"/>
                  <a:pt x="672488" y="1738058"/>
                  <a:pt x="672473" y="1738673"/>
                </a:cubicBezTo>
                <a:cubicBezTo>
                  <a:pt x="672720" y="1738444"/>
                  <a:pt x="672855" y="1738512"/>
                  <a:pt x="672992" y="1738595"/>
                </a:cubicBezTo>
                <a:cubicBezTo>
                  <a:pt x="674004" y="1739215"/>
                  <a:pt x="674978" y="1740814"/>
                  <a:pt x="675903" y="1742968"/>
                </a:cubicBezTo>
                <a:lnTo>
                  <a:pt x="687898" y="1745607"/>
                </a:lnTo>
                <a:cubicBezTo>
                  <a:pt x="689167" y="1746844"/>
                  <a:pt x="686043" y="1748747"/>
                  <a:pt x="683927" y="1750669"/>
                </a:cubicBezTo>
                <a:cubicBezTo>
                  <a:pt x="683926" y="1750672"/>
                  <a:pt x="683926" y="1750674"/>
                  <a:pt x="683924" y="1750678"/>
                </a:cubicBezTo>
                <a:lnTo>
                  <a:pt x="684791" y="1750730"/>
                </a:lnTo>
                <a:cubicBezTo>
                  <a:pt x="687536" y="1749784"/>
                  <a:pt x="690718" y="1749005"/>
                  <a:pt x="693557" y="1749560"/>
                </a:cubicBezTo>
                <a:cubicBezTo>
                  <a:pt x="698209" y="1750471"/>
                  <a:pt x="700131" y="1753971"/>
                  <a:pt x="699773" y="1758264"/>
                </a:cubicBezTo>
                <a:lnTo>
                  <a:pt x="709847" y="1758827"/>
                </a:lnTo>
                <a:cubicBezTo>
                  <a:pt x="711669" y="1760579"/>
                  <a:pt x="708388" y="1762832"/>
                  <a:pt x="705948" y="1765303"/>
                </a:cubicBezTo>
                <a:cubicBezTo>
                  <a:pt x="707579" y="1765840"/>
                  <a:pt x="709745" y="1766283"/>
                  <a:pt x="712106" y="1766683"/>
                </a:cubicBezTo>
                <a:cubicBezTo>
                  <a:pt x="712421" y="1766663"/>
                  <a:pt x="712732" y="1766725"/>
                  <a:pt x="713018" y="1766827"/>
                </a:cubicBezTo>
                <a:cubicBezTo>
                  <a:pt x="719631" y="1767924"/>
                  <a:pt x="727380" y="1768784"/>
                  <a:pt x="729155" y="1770667"/>
                </a:cubicBezTo>
                <a:cubicBezTo>
                  <a:pt x="730610" y="1772209"/>
                  <a:pt x="726762" y="1774322"/>
                  <a:pt x="723791" y="1776527"/>
                </a:cubicBezTo>
                <a:lnTo>
                  <a:pt x="727960" y="1777330"/>
                </a:lnTo>
                <a:lnTo>
                  <a:pt x="733437" y="1779045"/>
                </a:lnTo>
                <a:lnTo>
                  <a:pt x="733420" y="1779227"/>
                </a:lnTo>
                <a:cubicBezTo>
                  <a:pt x="733640" y="1779245"/>
                  <a:pt x="733715" y="1779316"/>
                  <a:pt x="733782" y="1779386"/>
                </a:cubicBezTo>
                <a:cubicBezTo>
                  <a:pt x="734752" y="1780415"/>
                  <a:pt x="733363" y="1781697"/>
                  <a:pt x="731412" y="1783040"/>
                </a:cubicBezTo>
                <a:lnTo>
                  <a:pt x="723254" y="1785509"/>
                </a:lnTo>
                <a:cubicBezTo>
                  <a:pt x="725705" y="1785356"/>
                  <a:pt x="728058" y="1785235"/>
                  <a:pt x="730213" y="1785385"/>
                </a:cubicBezTo>
                <a:cubicBezTo>
                  <a:pt x="730745" y="1785620"/>
                  <a:pt x="731316" y="1785806"/>
                  <a:pt x="731906" y="1785986"/>
                </a:cubicBezTo>
                <a:cubicBezTo>
                  <a:pt x="733150" y="1786011"/>
                  <a:pt x="734308" y="1786169"/>
                  <a:pt x="735280" y="1786438"/>
                </a:cubicBezTo>
                <a:lnTo>
                  <a:pt x="738329" y="1786077"/>
                </a:lnTo>
                <a:cubicBezTo>
                  <a:pt x="738793" y="1786452"/>
                  <a:pt x="738753" y="1787154"/>
                  <a:pt x="738392" y="1788057"/>
                </a:cubicBezTo>
                <a:lnTo>
                  <a:pt x="740727" y="1788866"/>
                </a:lnTo>
                <a:cubicBezTo>
                  <a:pt x="740646" y="1789089"/>
                  <a:pt x="740567" y="1789314"/>
                  <a:pt x="740486" y="1789537"/>
                </a:cubicBezTo>
                <a:cubicBezTo>
                  <a:pt x="742328" y="1789896"/>
                  <a:pt x="744065" y="1790273"/>
                  <a:pt x="745592" y="1790817"/>
                </a:cubicBezTo>
                <a:lnTo>
                  <a:pt x="747997" y="1792351"/>
                </a:lnTo>
                <a:cubicBezTo>
                  <a:pt x="748579" y="1793481"/>
                  <a:pt x="746151" y="1794400"/>
                  <a:pt x="743175" y="1795307"/>
                </a:cubicBezTo>
                <a:cubicBezTo>
                  <a:pt x="743351" y="1795703"/>
                  <a:pt x="743250" y="1796199"/>
                  <a:pt x="743019" y="1796776"/>
                </a:cubicBezTo>
                <a:lnTo>
                  <a:pt x="747771" y="1798421"/>
                </a:lnTo>
                <a:lnTo>
                  <a:pt x="745269" y="1799567"/>
                </a:lnTo>
                <a:lnTo>
                  <a:pt x="747470" y="1799092"/>
                </a:lnTo>
                <a:lnTo>
                  <a:pt x="746623" y="1802713"/>
                </a:lnTo>
                <a:cubicBezTo>
                  <a:pt x="747662" y="1802916"/>
                  <a:pt x="748688" y="1803120"/>
                  <a:pt x="749670" y="1803419"/>
                </a:cubicBezTo>
                <a:cubicBezTo>
                  <a:pt x="747600" y="1804225"/>
                  <a:pt x="744842" y="1804988"/>
                  <a:pt x="742742" y="1805877"/>
                </a:cubicBezTo>
                <a:cubicBezTo>
                  <a:pt x="743051" y="1806002"/>
                  <a:pt x="743372" y="1806099"/>
                  <a:pt x="743698" y="1806196"/>
                </a:cubicBezTo>
                <a:lnTo>
                  <a:pt x="744221" y="1806348"/>
                </a:lnTo>
                <a:lnTo>
                  <a:pt x="743802" y="1806506"/>
                </a:lnTo>
                <a:cubicBezTo>
                  <a:pt x="748949" y="1809418"/>
                  <a:pt x="754315" y="1812185"/>
                  <a:pt x="753786" y="1813083"/>
                </a:cubicBezTo>
                <a:cubicBezTo>
                  <a:pt x="753365" y="1813800"/>
                  <a:pt x="749586" y="1813231"/>
                  <a:pt x="745058" y="1812314"/>
                </a:cubicBezTo>
                <a:cubicBezTo>
                  <a:pt x="744885" y="1812319"/>
                  <a:pt x="744850" y="1812389"/>
                  <a:pt x="744852" y="1812470"/>
                </a:cubicBezTo>
                <a:cubicBezTo>
                  <a:pt x="744886" y="1813593"/>
                  <a:pt x="752943" y="1816110"/>
                  <a:pt x="757859" y="1818461"/>
                </a:cubicBezTo>
                <a:cubicBezTo>
                  <a:pt x="757872" y="1818477"/>
                  <a:pt x="757884" y="1818492"/>
                  <a:pt x="757897" y="1818508"/>
                </a:cubicBezTo>
                <a:lnTo>
                  <a:pt x="757880" y="1818586"/>
                </a:lnTo>
                <a:lnTo>
                  <a:pt x="754141" y="1818511"/>
                </a:lnTo>
                <a:cubicBezTo>
                  <a:pt x="754464" y="1818676"/>
                  <a:pt x="754757" y="1818853"/>
                  <a:pt x="755039" y="1819024"/>
                </a:cubicBezTo>
                <a:lnTo>
                  <a:pt x="781966" y="1828631"/>
                </a:lnTo>
                <a:lnTo>
                  <a:pt x="779394" y="1829858"/>
                </a:lnTo>
                <a:cubicBezTo>
                  <a:pt x="779622" y="1830896"/>
                  <a:pt x="782519" y="1832373"/>
                  <a:pt x="785767" y="1833914"/>
                </a:cubicBezTo>
                <a:lnTo>
                  <a:pt x="785361" y="1835298"/>
                </a:lnTo>
                <a:lnTo>
                  <a:pt x="786225" y="1835331"/>
                </a:lnTo>
                <a:lnTo>
                  <a:pt x="783086" y="1836652"/>
                </a:lnTo>
                <a:cubicBezTo>
                  <a:pt x="783277" y="1837512"/>
                  <a:pt x="785301" y="1838675"/>
                  <a:pt x="787863" y="1839889"/>
                </a:cubicBezTo>
                <a:lnTo>
                  <a:pt x="787497" y="1840727"/>
                </a:lnTo>
                <a:cubicBezTo>
                  <a:pt x="787628" y="1841155"/>
                  <a:pt x="788174" y="1841532"/>
                  <a:pt x="789019" y="1841834"/>
                </a:cubicBezTo>
                <a:cubicBezTo>
                  <a:pt x="789031" y="1841920"/>
                  <a:pt x="789043" y="1842006"/>
                  <a:pt x="789055" y="1842092"/>
                </a:cubicBezTo>
                <a:lnTo>
                  <a:pt x="789672" y="1842115"/>
                </a:lnTo>
                <a:cubicBezTo>
                  <a:pt x="790929" y="1842549"/>
                  <a:pt x="792619" y="1842924"/>
                  <a:pt x="794453" y="1843287"/>
                </a:cubicBezTo>
                <a:lnTo>
                  <a:pt x="787709" y="1843809"/>
                </a:lnTo>
                <a:lnTo>
                  <a:pt x="787015" y="1844244"/>
                </a:lnTo>
                <a:cubicBezTo>
                  <a:pt x="786939" y="1844662"/>
                  <a:pt x="788461" y="1845051"/>
                  <a:pt x="789198" y="1845597"/>
                </a:cubicBezTo>
                <a:lnTo>
                  <a:pt x="786196" y="1846859"/>
                </a:lnTo>
                <a:cubicBezTo>
                  <a:pt x="786445" y="1847802"/>
                  <a:pt x="788816" y="1849011"/>
                  <a:pt x="791619" y="1850292"/>
                </a:cubicBezTo>
                <a:lnTo>
                  <a:pt x="792116" y="1850519"/>
                </a:lnTo>
                <a:lnTo>
                  <a:pt x="791401" y="1850602"/>
                </a:lnTo>
                <a:lnTo>
                  <a:pt x="790707" y="1851037"/>
                </a:lnTo>
                <a:cubicBezTo>
                  <a:pt x="790632" y="1851457"/>
                  <a:pt x="792154" y="1851844"/>
                  <a:pt x="792891" y="1852390"/>
                </a:cubicBezTo>
                <a:cubicBezTo>
                  <a:pt x="792370" y="1852432"/>
                  <a:pt x="791887" y="1852488"/>
                  <a:pt x="791538" y="1852621"/>
                </a:cubicBezTo>
                <a:lnTo>
                  <a:pt x="789000" y="1852148"/>
                </a:lnTo>
                <a:lnTo>
                  <a:pt x="790222" y="1853253"/>
                </a:lnTo>
                <a:lnTo>
                  <a:pt x="789889" y="1853653"/>
                </a:lnTo>
                <a:cubicBezTo>
                  <a:pt x="790051" y="1854267"/>
                  <a:pt x="791113" y="1854993"/>
                  <a:pt x="792638" y="1855743"/>
                </a:cubicBezTo>
                <a:lnTo>
                  <a:pt x="790114" y="1855886"/>
                </a:lnTo>
                <a:lnTo>
                  <a:pt x="791087" y="1856637"/>
                </a:lnTo>
                <a:cubicBezTo>
                  <a:pt x="791980" y="1856196"/>
                  <a:pt x="792798" y="1856281"/>
                  <a:pt x="793488" y="1856558"/>
                </a:cubicBezTo>
                <a:lnTo>
                  <a:pt x="794166" y="1858988"/>
                </a:lnTo>
                <a:lnTo>
                  <a:pt x="798361" y="1861508"/>
                </a:lnTo>
                <a:cubicBezTo>
                  <a:pt x="798657" y="1861401"/>
                  <a:pt x="798935" y="1861341"/>
                  <a:pt x="799178" y="1861998"/>
                </a:cubicBezTo>
                <a:cubicBezTo>
                  <a:pt x="800017" y="1862422"/>
                  <a:pt x="800778" y="1862903"/>
                  <a:pt x="801457" y="1863366"/>
                </a:cubicBezTo>
                <a:lnTo>
                  <a:pt x="801478" y="1863414"/>
                </a:lnTo>
                <a:lnTo>
                  <a:pt x="801424" y="1863477"/>
                </a:lnTo>
                <a:lnTo>
                  <a:pt x="800524" y="1863312"/>
                </a:lnTo>
                <a:cubicBezTo>
                  <a:pt x="800391" y="1864319"/>
                  <a:pt x="800256" y="1865324"/>
                  <a:pt x="800123" y="1866330"/>
                </a:cubicBezTo>
                <a:cubicBezTo>
                  <a:pt x="801700" y="1865796"/>
                  <a:pt x="802935" y="1865641"/>
                  <a:pt x="803661" y="1866075"/>
                </a:cubicBezTo>
                <a:cubicBezTo>
                  <a:pt x="804934" y="1866841"/>
                  <a:pt x="804500" y="1869131"/>
                  <a:pt x="803179" y="1871987"/>
                </a:cubicBezTo>
                <a:cubicBezTo>
                  <a:pt x="803507" y="1872131"/>
                  <a:pt x="803742" y="1872375"/>
                  <a:pt x="803999" y="1872677"/>
                </a:cubicBezTo>
                <a:lnTo>
                  <a:pt x="805574" y="1875709"/>
                </a:lnTo>
                <a:lnTo>
                  <a:pt x="807689" y="1874086"/>
                </a:lnTo>
                <a:cubicBezTo>
                  <a:pt x="809191" y="1874567"/>
                  <a:pt x="810012" y="1876531"/>
                  <a:pt x="810408" y="1879236"/>
                </a:cubicBezTo>
                <a:cubicBezTo>
                  <a:pt x="811752" y="1878868"/>
                  <a:pt x="813018" y="1878548"/>
                  <a:pt x="814207" y="1878387"/>
                </a:cubicBezTo>
                <a:cubicBezTo>
                  <a:pt x="815789" y="1877496"/>
                  <a:pt x="817199" y="1876415"/>
                  <a:pt x="818593" y="1875366"/>
                </a:cubicBezTo>
                <a:lnTo>
                  <a:pt x="820088" y="1874248"/>
                </a:lnTo>
                <a:cubicBezTo>
                  <a:pt x="823905" y="1871439"/>
                  <a:pt x="827496" y="1869195"/>
                  <a:pt x="830272" y="1869826"/>
                </a:cubicBezTo>
                <a:cubicBezTo>
                  <a:pt x="832617" y="1870359"/>
                  <a:pt x="833522" y="1872711"/>
                  <a:pt x="833941" y="1875632"/>
                </a:cubicBezTo>
                <a:cubicBezTo>
                  <a:pt x="836096" y="1874942"/>
                  <a:pt x="837446" y="1871880"/>
                  <a:pt x="839222" y="1875314"/>
                </a:cubicBezTo>
                <a:cubicBezTo>
                  <a:pt x="840114" y="1877036"/>
                  <a:pt x="840180" y="1881576"/>
                  <a:pt x="840711" y="1886026"/>
                </a:cubicBezTo>
                <a:cubicBezTo>
                  <a:pt x="842260" y="1885496"/>
                  <a:pt x="843686" y="1885451"/>
                  <a:pt x="844784" y="1885892"/>
                </a:cubicBezTo>
                <a:cubicBezTo>
                  <a:pt x="846938" y="1886756"/>
                  <a:pt x="847047" y="1889137"/>
                  <a:pt x="846482" y="1891988"/>
                </a:cubicBezTo>
                <a:cubicBezTo>
                  <a:pt x="848858" y="1891655"/>
                  <a:pt x="851230" y="1888939"/>
                  <a:pt x="851842" y="1892486"/>
                </a:cubicBezTo>
                <a:cubicBezTo>
                  <a:pt x="851804" y="1892772"/>
                  <a:pt x="851765" y="1893058"/>
                  <a:pt x="851728" y="1893344"/>
                </a:cubicBezTo>
                <a:cubicBezTo>
                  <a:pt x="852296" y="1892940"/>
                  <a:pt x="852862" y="1892999"/>
                  <a:pt x="853267" y="1893242"/>
                </a:cubicBezTo>
                <a:cubicBezTo>
                  <a:pt x="853418" y="1893995"/>
                  <a:pt x="853567" y="1894747"/>
                  <a:pt x="853717" y="1895499"/>
                </a:cubicBezTo>
                <a:cubicBezTo>
                  <a:pt x="854170" y="1895132"/>
                  <a:pt x="854620" y="1895206"/>
                  <a:pt x="854957" y="1895410"/>
                </a:cubicBezTo>
                <a:lnTo>
                  <a:pt x="855123" y="1895719"/>
                </a:lnTo>
                <a:cubicBezTo>
                  <a:pt x="861670" y="1894243"/>
                  <a:pt x="868665" y="1891713"/>
                  <a:pt x="869867" y="1892431"/>
                </a:cubicBezTo>
                <a:cubicBezTo>
                  <a:pt x="871238" y="1893248"/>
                  <a:pt x="866633" y="1896260"/>
                  <a:pt x="862248" y="1899371"/>
                </a:cubicBezTo>
                <a:lnTo>
                  <a:pt x="864182" y="1901189"/>
                </a:lnTo>
                <a:cubicBezTo>
                  <a:pt x="865322" y="1901336"/>
                  <a:pt x="866333" y="1902135"/>
                  <a:pt x="867151" y="1903303"/>
                </a:cubicBezTo>
                <a:cubicBezTo>
                  <a:pt x="867512" y="1903051"/>
                  <a:pt x="867856" y="1902793"/>
                  <a:pt x="868198" y="1902534"/>
                </a:cubicBezTo>
                <a:lnTo>
                  <a:pt x="869696" y="1901415"/>
                </a:lnTo>
                <a:cubicBezTo>
                  <a:pt x="873511" y="1898607"/>
                  <a:pt x="877103" y="1896362"/>
                  <a:pt x="879878" y="1896992"/>
                </a:cubicBezTo>
                <a:cubicBezTo>
                  <a:pt x="881429" y="1897344"/>
                  <a:pt x="882351" y="1898493"/>
                  <a:pt x="882755" y="1900092"/>
                </a:cubicBezTo>
                <a:cubicBezTo>
                  <a:pt x="883779" y="1900468"/>
                  <a:pt x="884258" y="1901270"/>
                  <a:pt x="884442" y="1902250"/>
                </a:cubicBezTo>
                <a:lnTo>
                  <a:pt x="886107" y="1901281"/>
                </a:lnTo>
                <a:lnTo>
                  <a:pt x="886271" y="1901896"/>
                </a:lnTo>
                <a:cubicBezTo>
                  <a:pt x="886451" y="1902026"/>
                  <a:pt x="886652" y="1902145"/>
                  <a:pt x="887212" y="1902048"/>
                </a:cubicBezTo>
                <a:cubicBezTo>
                  <a:pt x="887207" y="1902200"/>
                  <a:pt x="887200" y="1902350"/>
                  <a:pt x="887194" y="1902502"/>
                </a:cubicBezTo>
                <a:cubicBezTo>
                  <a:pt x="887559" y="1902946"/>
                  <a:pt x="888110" y="1903288"/>
                  <a:pt x="888994" y="1903052"/>
                </a:cubicBezTo>
                <a:lnTo>
                  <a:pt x="889028" y="1903172"/>
                </a:lnTo>
                <a:cubicBezTo>
                  <a:pt x="889537" y="1903214"/>
                  <a:pt x="890010" y="1903663"/>
                  <a:pt x="890520" y="1904648"/>
                </a:cubicBezTo>
                <a:cubicBezTo>
                  <a:pt x="891568" y="1906674"/>
                  <a:pt x="891474" y="1912598"/>
                  <a:pt x="892405" y="1917699"/>
                </a:cubicBezTo>
                <a:lnTo>
                  <a:pt x="898036" y="1914203"/>
                </a:lnTo>
                <a:cubicBezTo>
                  <a:pt x="899494" y="1914658"/>
                  <a:pt x="897777" y="1918305"/>
                  <a:pt x="895953" y="1922244"/>
                </a:cubicBezTo>
                <a:lnTo>
                  <a:pt x="900332" y="1921331"/>
                </a:lnTo>
                <a:lnTo>
                  <a:pt x="901583" y="1920707"/>
                </a:lnTo>
                <a:cubicBezTo>
                  <a:pt x="902824" y="1921422"/>
                  <a:pt x="904515" y="1921615"/>
                  <a:pt x="906486" y="1921617"/>
                </a:cubicBezTo>
                <a:cubicBezTo>
                  <a:pt x="906544" y="1921964"/>
                  <a:pt x="906400" y="1922206"/>
                  <a:pt x="906251" y="1922451"/>
                </a:cubicBezTo>
                <a:lnTo>
                  <a:pt x="909632" y="1921571"/>
                </a:lnTo>
                <a:cubicBezTo>
                  <a:pt x="912274" y="1921695"/>
                  <a:pt x="915244" y="1921525"/>
                  <a:pt x="918401" y="1921210"/>
                </a:cubicBezTo>
                <a:cubicBezTo>
                  <a:pt x="918378" y="1921669"/>
                  <a:pt x="918101" y="1921889"/>
                  <a:pt x="917795" y="1922117"/>
                </a:cubicBezTo>
                <a:lnTo>
                  <a:pt x="921164" y="1921765"/>
                </a:lnTo>
                <a:cubicBezTo>
                  <a:pt x="921823" y="1922158"/>
                  <a:pt x="921101" y="1923060"/>
                  <a:pt x="919605" y="1924190"/>
                </a:cubicBezTo>
                <a:cubicBezTo>
                  <a:pt x="921161" y="1924433"/>
                  <a:pt x="922237" y="1925494"/>
                  <a:pt x="922812" y="1927011"/>
                </a:cubicBezTo>
                <a:cubicBezTo>
                  <a:pt x="922877" y="1926874"/>
                  <a:pt x="923013" y="1926882"/>
                  <a:pt x="923150" y="1926900"/>
                </a:cubicBezTo>
                <a:cubicBezTo>
                  <a:pt x="923975" y="1927012"/>
                  <a:pt x="924717" y="1927427"/>
                  <a:pt x="925320" y="1928092"/>
                </a:cubicBezTo>
                <a:cubicBezTo>
                  <a:pt x="927372" y="1926667"/>
                  <a:pt x="929432" y="1925932"/>
                  <a:pt x="931176" y="1926327"/>
                </a:cubicBezTo>
                <a:cubicBezTo>
                  <a:pt x="933520" y="1926859"/>
                  <a:pt x="934425" y="1929213"/>
                  <a:pt x="934845" y="1932132"/>
                </a:cubicBezTo>
                <a:cubicBezTo>
                  <a:pt x="937001" y="1931444"/>
                  <a:pt x="938350" y="1928382"/>
                  <a:pt x="940126" y="1931816"/>
                </a:cubicBezTo>
                <a:cubicBezTo>
                  <a:pt x="941054" y="1933609"/>
                  <a:pt x="941087" y="1938465"/>
                  <a:pt x="941684" y="1943103"/>
                </a:cubicBezTo>
                <a:cubicBezTo>
                  <a:pt x="942153" y="1942085"/>
                  <a:pt x="943302" y="1941506"/>
                  <a:pt x="944559" y="1940913"/>
                </a:cubicBezTo>
                <a:cubicBezTo>
                  <a:pt x="944610" y="1940736"/>
                  <a:pt x="944660" y="1940559"/>
                  <a:pt x="944712" y="1940381"/>
                </a:cubicBezTo>
                <a:lnTo>
                  <a:pt x="947118" y="1940864"/>
                </a:lnTo>
                <a:cubicBezTo>
                  <a:pt x="949638" y="1939041"/>
                  <a:pt x="951874" y="1937171"/>
                  <a:pt x="953503" y="1936511"/>
                </a:cubicBezTo>
                <a:lnTo>
                  <a:pt x="954854" y="1936514"/>
                </a:lnTo>
                <a:cubicBezTo>
                  <a:pt x="955649" y="1937078"/>
                  <a:pt x="955193" y="1938501"/>
                  <a:pt x="954420" y="1940219"/>
                </a:cubicBezTo>
                <a:cubicBezTo>
                  <a:pt x="955766" y="1939914"/>
                  <a:pt x="957379" y="1940340"/>
                  <a:pt x="959162" y="1940871"/>
                </a:cubicBezTo>
                <a:lnTo>
                  <a:pt x="956861" y="1938936"/>
                </a:lnTo>
                <a:lnTo>
                  <a:pt x="962575" y="1939590"/>
                </a:lnTo>
                <a:cubicBezTo>
                  <a:pt x="962579" y="1939591"/>
                  <a:pt x="962583" y="1939594"/>
                  <a:pt x="962587" y="1939595"/>
                </a:cubicBezTo>
                <a:cubicBezTo>
                  <a:pt x="963893" y="1939965"/>
                  <a:pt x="965371" y="1940431"/>
                  <a:pt x="966940" y="1940925"/>
                </a:cubicBezTo>
                <a:cubicBezTo>
                  <a:pt x="967048" y="1940192"/>
                  <a:pt x="967632" y="1940012"/>
                  <a:pt x="968446" y="1940118"/>
                </a:cubicBezTo>
                <a:lnTo>
                  <a:pt x="970805" y="1941532"/>
                </a:lnTo>
                <a:cubicBezTo>
                  <a:pt x="970762" y="1941361"/>
                  <a:pt x="970832" y="1941324"/>
                  <a:pt x="970912" y="1941294"/>
                </a:cubicBezTo>
                <a:lnTo>
                  <a:pt x="973419" y="1941708"/>
                </a:lnTo>
                <a:lnTo>
                  <a:pt x="972834" y="1940969"/>
                </a:lnTo>
                <a:cubicBezTo>
                  <a:pt x="973124" y="1940630"/>
                  <a:pt x="975216" y="1941685"/>
                  <a:pt x="977977" y="1943261"/>
                </a:cubicBezTo>
                <a:cubicBezTo>
                  <a:pt x="977446" y="1942364"/>
                  <a:pt x="976364" y="1941286"/>
                  <a:pt x="977378" y="1941392"/>
                </a:cubicBezTo>
                <a:lnTo>
                  <a:pt x="976624" y="1940510"/>
                </a:lnTo>
                <a:cubicBezTo>
                  <a:pt x="976748" y="1940329"/>
                  <a:pt x="977386" y="1940477"/>
                  <a:pt x="978372" y="1940856"/>
                </a:cubicBezTo>
                <a:cubicBezTo>
                  <a:pt x="975958" y="1938386"/>
                  <a:pt x="972340" y="1935392"/>
                  <a:pt x="970105" y="1933225"/>
                </a:cubicBezTo>
                <a:lnTo>
                  <a:pt x="972838" y="1932332"/>
                </a:lnTo>
                <a:lnTo>
                  <a:pt x="976465" y="1934030"/>
                </a:lnTo>
                <a:cubicBezTo>
                  <a:pt x="976309" y="1943263"/>
                  <a:pt x="981730" y="1949283"/>
                  <a:pt x="992663" y="1948575"/>
                </a:cubicBezTo>
                <a:cubicBezTo>
                  <a:pt x="996327" y="1948339"/>
                  <a:pt x="1000167" y="1947228"/>
                  <a:pt x="1003947" y="1945663"/>
                </a:cubicBezTo>
                <a:cubicBezTo>
                  <a:pt x="1003688" y="1946565"/>
                  <a:pt x="1003412" y="1947041"/>
                  <a:pt x="1003966" y="1947429"/>
                </a:cubicBezTo>
                <a:lnTo>
                  <a:pt x="1010361" y="1945658"/>
                </a:lnTo>
                <a:lnTo>
                  <a:pt x="1010843" y="1946626"/>
                </a:lnTo>
                <a:lnTo>
                  <a:pt x="1007599" y="1954551"/>
                </a:lnTo>
                <a:cubicBezTo>
                  <a:pt x="1008987" y="1955448"/>
                  <a:pt x="1011763" y="1955693"/>
                  <a:pt x="1015343" y="1955566"/>
                </a:cubicBezTo>
                <a:lnTo>
                  <a:pt x="1018808" y="1960892"/>
                </a:lnTo>
                <a:cubicBezTo>
                  <a:pt x="1019502" y="1960934"/>
                  <a:pt x="1019136" y="1958284"/>
                  <a:pt x="1018789" y="1955227"/>
                </a:cubicBezTo>
                <a:cubicBezTo>
                  <a:pt x="1022840" y="1955022"/>
                  <a:pt x="1027520" y="1954395"/>
                  <a:pt x="1032242" y="1953766"/>
                </a:cubicBezTo>
                <a:lnTo>
                  <a:pt x="1042540" y="1961429"/>
                </a:lnTo>
                <a:lnTo>
                  <a:pt x="1043308" y="1958769"/>
                </a:lnTo>
                <a:lnTo>
                  <a:pt x="1047774" y="1960932"/>
                </a:lnTo>
                <a:cubicBezTo>
                  <a:pt x="1047824" y="1962626"/>
                  <a:pt x="1047873" y="1964320"/>
                  <a:pt x="1047924" y="1966014"/>
                </a:cubicBezTo>
                <a:cubicBezTo>
                  <a:pt x="1051193" y="1967878"/>
                  <a:pt x="1058845" y="1965076"/>
                  <a:pt x="1067367" y="1961493"/>
                </a:cubicBezTo>
                <a:cubicBezTo>
                  <a:pt x="1067900" y="1969721"/>
                  <a:pt x="1072574" y="1975210"/>
                  <a:pt x="1081735" y="1974339"/>
                </a:cubicBezTo>
                <a:cubicBezTo>
                  <a:pt x="1087323" y="1973807"/>
                  <a:pt x="1093185" y="1970591"/>
                  <a:pt x="1098169" y="1967306"/>
                </a:cubicBezTo>
                <a:cubicBezTo>
                  <a:pt x="1102210" y="1967243"/>
                  <a:pt x="1107441" y="1966174"/>
                  <a:pt x="1113112" y="1964726"/>
                </a:cubicBezTo>
                <a:cubicBezTo>
                  <a:pt x="1113532" y="1966782"/>
                  <a:pt x="1112769" y="1968134"/>
                  <a:pt x="1114106" y="1968171"/>
                </a:cubicBezTo>
                <a:cubicBezTo>
                  <a:pt x="1115601" y="1968213"/>
                  <a:pt x="1119099" y="1964939"/>
                  <a:pt x="1121449" y="1962644"/>
                </a:cubicBezTo>
                <a:lnTo>
                  <a:pt x="1125298" y="1961631"/>
                </a:lnTo>
                <a:cubicBezTo>
                  <a:pt x="1132275" y="1966119"/>
                  <a:pt x="1141088" y="1974088"/>
                  <a:pt x="1143550" y="1972939"/>
                </a:cubicBezTo>
                <a:cubicBezTo>
                  <a:pt x="1145425" y="1972065"/>
                  <a:pt x="1139625" y="1964212"/>
                  <a:pt x="1138382" y="1958481"/>
                </a:cubicBezTo>
                <a:lnTo>
                  <a:pt x="1149394" y="1956379"/>
                </a:lnTo>
                <a:cubicBezTo>
                  <a:pt x="1147230" y="1964545"/>
                  <a:pt x="1142973" y="1973031"/>
                  <a:pt x="1149112" y="1975310"/>
                </a:cubicBezTo>
                <a:cubicBezTo>
                  <a:pt x="1154151" y="1977183"/>
                  <a:pt x="1162501" y="1972487"/>
                  <a:pt x="1171585" y="1966671"/>
                </a:cubicBezTo>
                <a:cubicBezTo>
                  <a:pt x="1176208" y="1977022"/>
                  <a:pt x="1184765" y="1983276"/>
                  <a:pt x="1195959" y="1980802"/>
                </a:cubicBezTo>
                <a:cubicBezTo>
                  <a:pt x="1202794" y="1979291"/>
                  <a:pt x="1208688" y="1974330"/>
                  <a:pt x="1213429" y="1969416"/>
                </a:cubicBezTo>
                <a:lnTo>
                  <a:pt x="1215370" y="1968682"/>
                </a:lnTo>
                <a:cubicBezTo>
                  <a:pt x="1215370" y="1968689"/>
                  <a:pt x="1215370" y="1968696"/>
                  <a:pt x="1215374" y="1968706"/>
                </a:cubicBezTo>
                <a:cubicBezTo>
                  <a:pt x="1213217" y="1975271"/>
                  <a:pt x="1208861" y="1982788"/>
                  <a:pt x="1213157" y="1984415"/>
                </a:cubicBezTo>
                <a:cubicBezTo>
                  <a:pt x="1220175" y="1987071"/>
                  <a:pt x="1243785" y="1976508"/>
                  <a:pt x="1256240" y="1975062"/>
                </a:cubicBezTo>
                <a:cubicBezTo>
                  <a:pt x="1255175" y="1981407"/>
                  <a:pt x="1252522" y="1988046"/>
                  <a:pt x="1257425" y="1989662"/>
                </a:cubicBezTo>
                <a:cubicBezTo>
                  <a:pt x="1261446" y="1990990"/>
                  <a:pt x="1267536" y="1987178"/>
                  <a:pt x="1274107" y="1982485"/>
                </a:cubicBezTo>
                <a:cubicBezTo>
                  <a:pt x="1278437" y="1990356"/>
                  <a:pt x="1285498" y="1994984"/>
                  <a:pt x="1293943" y="1992819"/>
                </a:cubicBezTo>
                <a:cubicBezTo>
                  <a:pt x="1303745" y="1990306"/>
                  <a:pt x="1310003" y="1978263"/>
                  <a:pt x="1313559" y="1975284"/>
                </a:cubicBezTo>
                <a:lnTo>
                  <a:pt x="1315281" y="1974951"/>
                </a:lnTo>
                <a:cubicBezTo>
                  <a:pt x="1321851" y="1978541"/>
                  <a:pt x="1320223" y="1982439"/>
                  <a:pt x="1322351" y="1982185"/>
                </a:cubicBezTo>
                <a:cubicBezTo>
                  <a:pt x="1324481" y="1981932"/>
                  <a:pt x="1327447" y="1974290"/>
                  <a:pt x="1328058" y="1973425"/>
                </a:cubicBezTo>
                <a:cubicBezTo>
                  <a:pt x="1336824" y="1976444"/>
                  <a:pt x="1351000" y="1984126"/>
                  <a:pt x="1353004" y="1982537"/>
                </a:cubicBezTo>
                <a:cubicBezTo>
                  <a:pt x="1355006" y="1980950"/>
                  <a:pt x="1335375" y="1967917"/>
                  <a:pt x="1340076" y="1963893"/>
                </a:cubicBezTo>
                <a:lnTo>
                  <a:pt x="1354167" y="1960846"/>
                </a:lnTo>
                <a:cubicBezTo>
                  <a:pt x="1356689" y="1962148"/>
                  <a:pt x="1358670" y="1962760"/>
                  <a:pt x="1359479" y="1960275"/>
                </a:cubicBezTo>
                <a:cubicBezTo>
                  <a:pt x="1368500" y="1959562"/>
                  <a:pt x="1377875" y="1959192"/>
                  <a:pt x="1381215" y="1958393"/>
                </a:cubicBezTo>
                <a:lnTo>
                  <a:pt x="1383924" y="1957243"/>
                </a:lnTo>
                <a:cubicBezTo>
                  <a:pt x="1388009" y="1956260"/>
                  <a:pt x="1392646" y="1954274"/>
                  <a:pt x="1397494" y="1952038"/>
                </a:cubicBezTo>
                <a:cubicBezTo>
                  <a:pt x="1402212" y="1960378"/>
                  <a:pt x="1410743" y="1965717"/>
                  <a:pt x="1421731" y="1964359"/>
                </a:cubicBezTo>
                <a:cubicBezTo>
                  <a:pt x="1434485" y="1962780"/>
                  <a:pt x="1443695" y="1951266"/>
                  <a:pt x="1448532" y="1948615"/>
                </a:cubicBezTo>
                <a:lnTo>
                  <a:pt x="1451167" y="1947530"/>
                </a:lnTo>
                <a:lnTo>
                  <a:pt x="1450760" y="1948446"/>
                </a:lnTo>
                <a:cubicBezTo>
                  <a:pt x="1458771" y="1952695"/>
                  <a:pt x="1456296" y="1956460"/>
                  <a:pt x="1459036" y="1956412"/>
                </a:cubicBezTo>
                <a:cubicBezTo>
                  <a:pt x="1461778" y="1956361"/>
                  <a:pt x="1466343" y="1948959"/>
                  <a:pt x="1467208" y="1948148"/>
                </a:cubicBezTo>
                <a:cubicBezTo>
                  <a:pt x="1478076" y="1952035"/>
                  <a:pt x="1495368" y="1961141"/>
                  <a:pt x="1498084" y="1959737"/>
                </a:cubicBezTo>
                <a:cubicBezTo>
                  <a:pt x="1500800" y="1958332"/>
                  <a:pt x="1477101" y="1943315"/>
                  <a:pt x="1483506" y="1939720"/>
                </a:cubicBezTo>
                <a:lnTo>
                  <a:pt x="1501784" y="1938021"/>
                </a:lnTo>
                <a:cubicBezTo>
                  <a:pt x="1504866" y="1939574"/>
                  <a:pt x="1507328" y="1940383"/>
                  <a:pt x="1508615" y="1937958"/>
                </a:cubicBezTo>
                <a:cubicBezTo>
                  <a:pt x="1520187" y="1938117"/>
                  <a:pt x="1532179" y="1938655"/>
                  <a:pt x="1536520" y="1938174"/>
                </a:cubicBezTo>
                <a:lnTo>
                  <a:pt x="1540144" y="1937377"/>
                </a:lnTo>
                <a:cubicBezTo>
                  <a:pt x="1540546" y="1937083"/>
                  <a:pt x="1540256" y="1936762"/>
                  <a:pt x="1539634" y="1936414"/>
                </a:cubicBezTo>
                <a:lnTo>
                  <a:pt x="1534706" y="1934049"/>
                </a:lnTo>
                <a:lnTo>
                  <a:pt x="1549010" y="1931936"/>
                </a:lnTo>
                <a:cubicBezTo>
                  <a:pt x="1550085" y="1929923"/>
                  <a:pt x="1543984" y="1926971"/>
                  <a:pt x="1536284" y="1923793"/>
                </a:cubicBezTo>
                <a:cubicBezTo>
                  <a:pt x="1541210" y="1921973"/>
                  <a:pt x="1544337" y="1918427"/>
                  <a:pt x="1546678" y="1914954"/>
                </a:cubicBezTo>
                <a:lnTo>
                  <a:pt x="1568600" y="1916406"/>
                </a:lnTo>
                <a:lnTo>
                  <a:pt x="1573694" y="1915737"/>
                </a:lnTo>
                <a:cubicBezTo>
                  <a:pt x="1574353" y="1915404"/>
                  <a:pt x="1574123" y="1914975"/>
                  <a:pt x="1573467" y="1914484"/>
                </a:cubicBezTo>
                <a:lnTo>
                  <a:pt x="1568120" y="1911070"/>
                </a:lnTo>
                <a:lnTo>
                  <a:pt x="1584811" y="1910461"/>
                </a:lnTo>
                <a:cubicBezTo>
                  <a:pt x="1583857" y="1909165"/>
                  <a:pt x="1582935" y="1907840"/>
                  <a:pt x="1582019" y="1906514"/>
                </a:cubicBezTo>
                <a:lnTo>
                  <a:pt x="1587496" y="1908482"/>
                </a:lnTo>
                <a:cubicBezTo>
                  <a:pt x="1588108" y="1907791"/>
                  <a:pt x="1587720" y="1907155"/>
                  <a:pt x="1587077" y="1906475"/>
                </a:cubicBezTo>
                <a:cubicBezTo>
                  <a:pt x="1596147" y="1908643"/>
                  <a:pt x="1604437" y="1910581"/>
                  <a:pt x="1605643" y="1909512"/>
                </a:cubicBezTo>
                <a:cubicBezTo>
                  <a:pt x="1607614" y="1907763"/>
                  <a:pt x="1577759" y="1896682"/>
                  <a:pt x="1582279" y="1892285"/>
                </a:cubicBezTo>
                <a:lnTo>
                  <a:pt x="1590946" y="1890085"/>
                </a:lnTo>
                <a:cubicBezTo>
                  <a:pt x="1591001" y="1890406"/>
                  <a:pt x="1591054" y="1890727"/>
                  <a:pt x="1591109" y="1891049"/>
                </a:cubicBezTo>
                <a:cubicBezTo>
                  <a:pt x="1591203" y="1890690"/>
                  <a:pt x="1591299" y="1890330"/>
                  <a:pt x="1591394" y="1889971"/>
                </a:cubicBezTo>
                <a:lnTo>
                  <a:pt x="1599147" y="1888001"/>
                </a:lnTo>
                <a:cubicBezTo>
                  <a:pt x="1602844" y="1889058"/>
                  <a:pt x="1605598" y="1889484"/>
                  <a:pt x="1605716" y="1886956"/>
                </a:cubicBezTo>
                <a:cubicBezTo>
                  <a:pt x="1616967" y="1885437"/>
                  <a:pt x="1628800" y="1884223"/>
                  <a:pt x="1632770" y="1883133"/>
                </a:cubicBezTo>
                <a:lnTo>
                  <a:pt x="1635901" y="1881839"/>
                </a:lnTo>
                <a:cubicBezTo>
                  <a:pt x="1636654" y="1880814"/>
                  <a:pt x="1631298" y="1880444"/>
                  <a:pt x="1629105" y="1879411"/>
                </a:cubicBezTo>
                <a:lnTo>
                  <a:pt x="1641942" y="1875305"/>
                </a:lnTo>
                <a:cubicBezTo>
                  <a:pt x="1642078" y="1872609"/>
                  <a:pt x="1630081" y="1870130"/>
                  <a:pt x="1618091" y="1867547"/>
                </a:cubicBezTo>
                <a:lnTo>
                  <a:pt x="1621381" y="1859939"/>
                </a:lnTo>
                <a:cubicBezTo>
                  <a:pt x="1635104" y="1858946"/>
                  <a:pt x="1648573" y="1858430"/>
                  <a:pt x="1653662" y="1857473"/>
                </a:cubicBezTo>
                <a:lnTo>
                  <a:pt x="1658028" y="1856259"/>
                </a:lnTo>
                <a:cubicBezTo>
                  <a:pt x="1658663" y="1855891"/>
                  <a:pt x="1658580" y="1855550"/>
                  <a:pt x="1658078" y="1855214"/>
                </a:cubicBezTo>
                <a:lnTo>
                  <a:pt x="1652953" y="1853285"/>
                </a:lnTo>
                <a:lnTo>
                  <a:pt x="1654131" y="1851982"/>
                </a:lnTo>
                <a:lnTo>
                  <a:pt x="1663794" y="1850752"/>
                </a:lnTo>
                <a:cubicBezTo>
                  <a:pt x="1663970" y="1851438"/>
                  <a:pt x="1664417" y="1851595"/>
                  <a:pt x="1664867" y="1851498"/>
                </a:cubicBezTo>
                <a:lnTo>
                  <a:pt x="1666768" y="1849394"/>
                </a:lnTo>
                <a:lnTo>
                  <a:pt x="1669066" y="1848252"/>
                </a:lnTo>
                <a:cubicBezTo>
                  <a:pt x="1669246" y="1847818"/>
                  <a:pt x="1669181" y="1847373"/>
                  <a:pt x="1668170" y="1847384"/>
                </a:cubicBezTo>
                <a:cubicBezTo>
                  <a:pt x="1669036" y="1845727"/>
                  <a:pt x="1669828" y="1843666"/>
                  <a:pt x="1670620" y="1841509"/>
                </a:cubicBezTo>
                <a:lnTo>
                  <a:pt x="1673630" y="1842010"/>
                </a:lnTo>
                <a:lnTo>
                  <a:pt x="1672827" y="1838336"/>
                </a:lnTo>
                <a:cubicBezTo>
                  <a:pt x="1673158" y="1837277"/>
                  <a:pt x="1673304" y="1835967"/>
                  <a:pt x="1673239" y="1834518"/>
                </a:cubicBezTo>
                <a:cubicBezTo>
                  <a:pt x="1673656" y="1833344"/>
                  <a:pt x="1674113" y="1832246"/>
                  <a:pt x="1674629" y="1831291"/>
                </a:cubicBezTo>
                <a:cubicBezTo>
                  <a:pt x="1678041" y="1835277"/>
                  <a:pt x="1681329" y="1839826"/>
                  <a:pt x="1683445" y="1838633"/>
                </a:cubicBezTo>
                <a:cubicBezTo>
                  <a:pt x="1683548" y="1838578"/>
                  <a:pt x="1683647" y="1838509"/>
                  <a:pt x="1683656" y="1838257"/>
                </a:cubicBezTo>
                <a:lnTo>
                  <a:pt x="1683935" y="1838330"/>
                </a:lnTo>
                <a:lnTo>
                  <a:pt x="1686097" y="1832418"/>
                </a:lnTo>
                <a:lnTo>
                  <a:pt x="1686978" y="1827774"/>
                </a:lnTo>
                <a:cubicBezTo>
                  <a:pt x="1690584" y="1831894"/>
                  <a:pt x="1694116" y="1837011"/>
                  <a:pt x="1696344" y="1835757"/>
                </a:cubicBezTo>
                <a:cubicBezTo>
                  <a:pt x="1699064" y="1834225"/>
                  <a:pt x="1699739" y="1825409"/>
                  <a:pt x="1700867" y="1817987"/>
                </a:cubicBezTo>
                <a:cubicBezTo>
                  <a:pt x="1701001" y="1817682"/>
                  <a:pt x="1701066" y="1817337"/>
                  <a:pt x="1701012" y="1816962"/>
                </a:cubicBezTo>
                <a:cubicBezTo>
                  <a:pt x="1701429" y="1814316"/>
                  <a:pt x="1701921" y="1811909"/>
                  <a:pt x="1702607" y="1810157"/>
                </a:cubicBezTo>
                <a:cubicBezTo>
                  <a:pt x="1706572" y="1813730"/>
                  <a:pt x="1710272" y="1818226"/>
                  <a:pt x="1712791" y="1816603"/>
                </a:cubicBezTo>
                <a:cubicBezTo>
                  <a:pt x="1714857" y="1815272"/>
                  <a:pt x="1714065" y="1810454"/>
                  <a:pt x="1712819" y="1804979"/>
                </a:cubicBezTo>
                <a:cubicBezTo>
                  <a:pt x="1719386" y="1806647"/>
                  <a:pt x="1724562" y="1805414"/>
                  <a:pt x="1725566" y="1800237"/>
                </a:cubicBezTo>
                <a:cubicBezTo>
                  <a:pt x="1726178" y="1797076"/>
                  <a:pt x="1724730" y="1793123"/>
                  <a:pt x="1723064" y="1789636"/>
                </a:cubicBezTo>
                <a:cubicBezTo>
                  <a:pt x="1723067" y="1789303"/>
                  <a:pt x="1723069" y="1788969"/>
                  <a:pt x="1723073" y="1788637"/>
                </a:cubicBezTo>
                <a:cubicBezTo>
                  <a:pt x="1723077" y="1788639"/>
                  <a:pt x="1723082" y="1788642"/>
                  <a:pt x="1723086" y="1788642"/>
                </a:cubicBezTo>
                <a:lnTo>
                  <a:pt x="1731121" y="1794763"/>
                </a:lnTo>
                <a:cubicBezTo>
                  <a:pt x="1734027" y="1792926"/>
                  <a:pt x="1733254" y="1780214"/>
                  <a:pt x="1735080" y="1774891"/>
                </a:cubicBezTo>
                <a:lnTo>
                  <a:pt x="1743226" y="1779319"/>
                </a:lnTo>
                <a:cubicBezTo>
                  <a:pt x="1744786" y="1778200"/>
                  <a:pt x="1743999" y="1774555"/>
                  <a:pt x="1742836" y="1770433"/>
                </a:cubicBezTo>
                <a:cubicBezTo>
                  <a:pt x="1748001" y="1771385"/>
                  <a:pt x="1751982" y="1770189"/>
                  <a:pt x="1752578" y="1766184"/>
                </a:cubicBezTo>
                <a:cubicBezTo>
                  <a:pt x="1752554" y="1766101"/>
                  <a:pt x="1752530" y="1766018"/>
                  <a:pt x="1752506" y="1765936"/>
                </a:cubicBezTo>
                <a:lnTo>
                  <a:pt x="1752680" y="1766082"/>
                </a:lnTo>
                <a:lnTo>
                  <a:pt x="1750401" y="1754501"/>
                </a:lnTo>
                <a:cubicBezTo>
                  <a:pt x="1750642" y="1753561"/>
                  <a:pt x="1750593" y="1752556"/>
                  <a:pt x="1750515" y="1751512"/>
                </a:cubicBezTo>
                <a:cubicBezTo>
                  <a:pt x="1750430" y="1750234"/>
                  <a:pt x="1750343" y="1748958"/>
                  <a:pt x="1750258" y="1747680"/>
                </a:cubicBezTo>
                <a:cubicBezTo>
                  <a:pt x="1750223" y="1747269"/>
                  <a:pt x="1750188" y="1746856"/>
                  <a:pt x="1750154" y="1746445"/>
                </a:cubicBezTo>
                <a:cubicBezTo>
                  <a:pt x="1754961" y="1756459"/>
                  <a:pt x="1759611" y="1766327"/>
                  <a:pt x="1760421" y="1766360"/>
                </a:cubicBezTo>
                <a:lnTo>
                  <a:pt x="1753377" y="1744952"/>
                </a:lnTo>
                <a:cubicBezTo>
                  <a:pt x="1753386" y="1744650"/>
                  <a:pt x="1753395" y="1744349"/>
                  <a:pt x="1753404" y="1744047"/>
                </a:cubicBezTo>
                <a:lnTo>
                  <a:pt x="1753540" y="1743970"/>
                </a:lnTo>
                <a:lnTo>
                  <a:pt x="1755886" y="1745670"/>
                </a:lnTo>
                <a:lnTo>
                  <a:pt x="1757040" y="1747337"/>
                </a:lnTo>
                <a:cubicBezTo>
                  <a:pt x="1756930" y="1745760"/>
                  <a:pt x="1756822" y="1744184"/>
                  <a:pt x="1756713" y="1742607"/>
                </a:cubicBezTo>
                <a:lnTo>
                  <a:pt x="1761631" y="1749057"/>
                </a:lnTo>
                <a:cubicBezTo>
                  <a:pt x="1769290" y="1754754"/>
                  <a:pt x="1775267" y="1762867"/>
                  <a:pt x="1777374" y="1765035"/>
                </a:cubicBezTo>
                <a:cubicBezTo>
                  <a:pt x="1778036" y="1763281"/>
                  <a:pt x="1776638" y="1760670"/>
                  <a:pt x="1775985" y="1758917"/>
                </a:cubicBezTo>
                <a:lnTo>
                  <a:pt x="1782972" y="1765529"/>
                </a:lnTo>
                <a:lnTo>
                  <a:pt x="1775267" y="1746867"/>
                </a:lnTo>
                <a:lnTo>
                  <a:pt x="1773518" y="1743281"/>
                </a:lnTo>
                <a:cubicBezTo>
                  <a:pt x="1771881" y="1739932"/>
                  <a:pt x="1770193" y="1736499"/>
                  <a:pt x="1768728" y="1733232"/>
                </a:cubicBezTo>
                <a:cubicBezTo>
                  <a:pt x="1768324" y="1731793"/>
                  <a:pt x="1767725" y="1730032"/>
                  <a:pt x="1767042" y="1728114"/>
                </a:cubicBezTo>
                <a:cubicBezTo>
                  <a:pt x="1767160" y="1728155"/>
                  <a:pt x="1767276" y="1728200"/>
                  <a:pt x="1767392" y="1728244"/>
                </a:cubicBezTo>
                <a:lnTo>
                  <a:pt x="1767406" y="1728220"/>
                </a:lnTo>
                <a:lnTo>
                  <a:pt x="1773204" y="1734142"/>
                </a:lnTo>
                <a:lnTo>
                  <a:pt x="1770676" y="1728996"/>
                </a:lnTo>
                <a:lnTo>
                  <a:pt x="1774388" y="1732809"/>
                </a:lnTo>
                <a:lnTo>
                  <a:pt x="1782047" y="1740177"/>
                </a:lnTo>
                <a:lnTo>
                  <a:pt x="1786318" y="1746350"/>
                </a:lnTo>
                <a:cubicBezTo>
                  <a:pt x="1786209" y="1744773"/>
                  <a:pt x="1786100" y="1743196"/>
                  <a:pt x="1785991" y="1741619"/>
                </a:cubicBezTo>
                <a:lnTo>
                  <a:pt x="1793721" y="1750825"/>
                </a:lnTo>
                <a:lnTo>
                  <a:pt x="1788062" y="1733810"/>
                </a:lnTo>
                <a:lnTo>
                  <a:pt x="1786612" y="1730340"/>
                </a:lnTo>
                <a:cubicBezTo>
                  <a:pt x="1785463" y="1727598"/>
                  <a:pt x="1784283" y="1724795"/>
                  <a:pt x="1783301" y="1722180"/>
                </a:cubicBezTo>
                <a:lnTo>
                  <a:pt x="1783426" y="1722256"/>
                </a:lnTo>
                <a:cubicBezTo>
                  <a:pt x="1783411" y="1720832"/>
                  <a:pt x="1783397" y="1719408"/>
                  <a:pt x="1783382" y="1717984"/>
                </a:cubicBezTo>
                <a:lnTo>
                  <a:pt x="1788492" y="1724586"/>
                </a:lnTo>
                <a:lnTo>
                  <a:pt x="1785919" y="1718478"/>
                </a:lnTo>
                <a:lnTo>
                  <a:pt x="1787307" y="1720147"/>
                </a:lnTo>
                <a:lnTo>
                  <a:pt x="1793304" y="1729055"/>
                </a:lnTo>
                <a:lnTo>
                  <a:pt x="1799126" y="1737646"/>
                </a:lnTo>
                <a:lnTo>
                  <a:pt x="1800859" y="1740127"/>
                </a:lnTo>
                <a:cubicBezTo>
                  <a:pt x="1800778" y="1738624"/>
                  <a:pt x="1800698" y="1737119"/>
                  <a:pt x="1800617" y="1735616"/>
                </a:cubicBezTo>
                <a:cubicBezTo>
                  <a:pt x="1800641" y="1735644"/>
                  <a:pt x="1800665" y="1735672"/>
                  <a:pt x="1800689" y="1735699"/>
                </a:cubicBezTo>
                <a:lnTo>
                  <a:pt x="1808260" y="1744601"/>
                </a:lnTo>
                <a:lnTo>
                  <a:pt x="1805795" y="1735688"/>
                </a:lnTo>
                <a:lnTo>
                  <a:pt x="1806068" y="1735776"/>
                </a:lnTo>
                <a:lnTo>
                  <a:pt x="1800278" y="1720769"/>
                </a:lnTo>
                <a:cubicBezTo>
                  <a:pt x="1800175" y="1720551"/>
                  <a:pt x="1800070" y="1720335"/>
                  <a:pt x="1799966" y="1720117"/>
                </a:cubicBezTo>
                <a:lnTo>
                  <a:pt x="1802014" y="1722640"/>
                </a:lnTo>
                <a:cubicBezTo>
                  <a:pt x="1802423" y="1723061"/>
                  <a:pt x="1802751" y="1723374"/>
                  <a:pt x="1803507" y="1723011"/>
                </a:cubicBezTo>
                <a:lnTo>
                  <a:pt x="1805020" y="1724186"/>
                </a:lnTo>
                <a:cubicBezTo>
                  <a:pt x="1805222" y="1724269"/>
                  <a:pt x="1805356" y="1724550"/>
                  <a:pt x="1805514" y="1724816"/>
                </a:cubicBezTo>
                <a:lnTo>
                  <a:pt x="1810322" y="1733629"/>
                </a:lnTo>
                <a:lnTo>
                  <a:pt x="1807460" y="1722991"/>
                </a:lnTo>
                <a:cubicBezTo>
                  <a:pt x="1807511" y="1723038"/>
                  <a:pt x="1807560" y="1723086"/>
                  <a:pt x="1807610" y="1723133"/>
                </a:cubicBezTo>
                <a:cubicBezTo>
                  <a:pt x="1807653" y="1722897"/>
                  <a:pt x="1807626" y="1722555"/>
                  <a:pt x="1807280" y="1721799"/>
                </a:cubicBezTo>
                <a:lnTo>
                  <a:pt x="1813681" y="1731862"/>
                </a:lnTo>
                <a:lnTo>
                  <a:pt x="1810510" y="1719930"/>
                </a:lnTo>
                <a:lnTo>
                  <a:pt x="1812704" y="1721268"/>
                </a:lnTo>
                <a:lnTo>
                  <a:pt x="1808835" y="1710553"/>
                </a:lnTo>
                <a:cubicBezTo>
                  <a:pt x="1811555" y="1713431"/>
                  <a:pt x="1814981" y="1717536"/>
                  <a:pt x="1818160" y="1721386"/>
                </a:cubicBezTo>
                <a:lnTo>
                  <a:pt x="1830137" y="1739140"/>
                </a:lnTo>
                <a:cubicBezTo>
                  <a:pt x="1827505" y="1732707"/>
                  <a:pt x="1824497" y="1726176"/>
                  <a:pt x="1825227" y="1725925"/>
                </a:cubicBezTo>
                <a:lnTo>
                  <a:pt x="1833963" y="1737252"/>
                </a:lnTo>
                <a:lnTo>
                  <a:pt x="1834062" y="1737258"/>
                </a:lnTo>
                <a:cubicBezTo>
                  <a:pt x="1834062" y="1737233"/>
                  <a:pt x="1834063" y="1737207"/>
                  <a:pt x="1834063" y="1737182"/>
                </a:cubicBezTo>
                <a:cubicBezTo>
                  <a:pt x="1830537" y="1728333"/>
                  <a:pt x="1823430" y="1714209"/>
                  <a:pt x="1827630" y="1717171"/>
                </a:cubicBezTo>
                <a:lnTo>
                  <a:pt x="1825468" y="1711229"/>
                </a:lnTo>
                <a:lnTo>
                  <a:pt x="1826088" y="1711277"/>
                </a:lnTo>
                <a:lnTo>
                  <a:pt x="1825220" y="1708453"/>
                </a:lnTo>
                <a:lnTo>
                  <a:pt x="1828021" y="1712442"/>
                </a:lnTo>
                <a:cubicBezTo>
                  <a:pt x="1828513" y="1712785"/>
                  <a:pt x="1829124" y="1713393"/>
                  <a:pt x="1829777" y="1714070"/>
                </a:cubicBezTo>
                <a:lnTo>
                  <a:pt x="1828965" y="1710176"/>
                </a:lnTo>
                <a:lnTo>
                  <a:pt x="1829869" y="1711073"/>
                </a:lnTo>
                <a:lnTo>
                  <a:pt x="1829395" y="1710157"/>
                </a:lnTo>
                <a:lnTo>
                  <a:pt x="1826529" y="1703554"/>
                </a:lnTo>
                <a:cubicBezTo>
                  <a:pt x="1826213" y="1701967"/>
                  <a:pt x="1826798" y="1701221"/>
                  <a:pt x="1829061" y="1701985"/>
                </a:cubicBezTo>
                <a:lnTo>
                  <a:pt x="1828250" y="1698090"/>
                </a:lnTo>
                <a:lnTo>
                  <a:pt x="1836659" y="1706855"/>
                </a:lnTo>
                <a:cubicBezTo>
                  <a:pt x="1834649" y="1703953"/>
                  <a:pt x="1832818" y="1701235"/>
                  <a:pt x="1831544" y="1699055"/>
                </a:cubicBezTo>
                <a:lnTo>
                  <a:pt x="1830810" y="1698177"/>
                </a:lnTo>
                <a:cubicBezTo>
                  <a:pt x="1830845" y="1698072"/>
                  <a:pt x="1830878" y="1697968"/>
                  <a:pt x="1830912" y="1697864"/>
                </a:cubicBezTo>
                <a:lnTo>
                  <a:pt x="1830587" y="1694269"/>
                </a:lnTo>
                <a:lnTo>
                  <a:pt x="1828164" y="1688317"/>
                </a:lnTo>
                <a:cubicBezTo>
                  <a:pt x="1828007" y="1686949"/>
                  <a:pt x="1828744" y="1686407"/>
                  <a:pt x="1831119" y="1687317"/>
                </a:cubicBezTo>
                <a:lnTo>
                  <a:pt x="1830096" y="1686092"/>
                </a:lnTo>
                <a:lnTo>
                  <a:pt x="1831344" y="1685230"/>
                </a:lnTo>
                <a:cubicBezTo>
                  <a:pt x="1830796" y="1684145"/>
                  <a:pt x="1830260" y="1683078"/>
                  <a:pt x="1829915" y="1681994"/>
                </a:cubicBezTo>
                <a:lnTo>
                  <a:pt x="1830826" y="1682461"/>
                </a:lnTo>
                <a:cubicBezTo>
                  <a:pt x="1831631" y="1683982"/>
                  <a:pt x="1832439" y="1685723"/>
                  <a:pt x="1833258" y="1687360"/>
                </a:cubicBezTo>
                <a:lnTo>
                  <a:pt x="1834777" y="1684423"/>
                </a:lnTo>
                <a:lnTo>
                  <a:pt x="1836952" y="1685412"/>
                </a:lnTo>
                <a:cubicBezTo>
                  <a:pt x="1837035" y="1686261"/>
                  <a:pt x="1837001" y="1687224"/>
                  <a:pt x="1836944" y="1688254"/>
                </a:cubicBezTo>
                <a:lnTo>
                  <a:pt x="1839011" y="1686348"/>
                </a:lnTo>
                <a:lnTo>
                  <a:pt x="1839298" y="1686478"/>
                </a:lnTo>
                <a:lnTo>
                  <a:pt x="1841757" y="1686640"/>
                </a:lnTo>
                <a:cubicBezTo>
                  <a:pt x="1841830" y="1686286"/>
                  <a:pt x="1841319" y="1685603"/>
                  <a:pt x="1840724" y="1684834"/>
                </a:cubicBezTo>
                <a:lnTo>
                  <a:pt x="1841861" y="1683729"/>
                </a:lnTo>
                <a:lnTo>
                  <a:pt x="1842998" y="1684205"/>
                </a:lnTo>
                <a:cubicBezTo>
                  <a:pt x="1842811" y="1685568"/>
                  <a:pt x="1842309" y="1687613"/>
                  <a:pt x="1842736" y="1689935"/>
                </a:cubicBezTo>
                <a:lnTo>
                  <a:pt x="1843189" y="1689899"/>
                </a:lnTo>
                <a:lnTo>
                  <a:pt x="1846288" y="1684913"/>
                </a:lnTo>
                <a:lnTo>
                  <a:pt x="1847909" y="1684863"/>
                </a:lnTo>
                <a:cubicBezTo>
                  <a:pt x="1848085" y="1684638"/>
                  <a:pt x="1848150" y="1684336"/>
                  <a:pt x="1847682" y="1684002"/>
                </a:cubicBezTo>
                <a:cubicBezTo>
                  <a:pt x="1847915" y="1682621"/>
                  <a:pt x="1848150" y="1681241"/>
                  <a:pt x="1848384" y="1679860"/>
                </a:cubicBezTo>
                <a:cubicBezTo>
                  <a:pt x="1848924" y="1679259"/>
                  <a:pt x="1849556" y="1678917"/>
                  <a:pt x="1850248" y="1678853"/>
                </a:cubicBezTo>
                <a:lnTo>
                  <a:pt x="1854000" y="1669944"/>
                </a:lnTo>
                <a:lnTo>
                  <a:pt x="1856297" y="1671341"/>
                </a:lnTo>
                <a:lnTo>
                  <a:pt x="1854722" y="1668226"/>
                </a:lnTo>
                <a:cubicBezTo>
                  <a:pt x="1854766" y="1668125"/>
                  <a:pt x="1854808" y="1668022"/>
                  <a:pt x="1854851" y="1667921"/>
                </a:cubicBezTo>
                <a:lnTo>
                  <a:pt x="1856778" y="1664998"/>
                </a:lnTo>
                <a:lnTo>
                  <a:pt x="1866408" y="1670031"/>
                </a:lnTo>
                <a:cubicBezTo>
                  <a:pt x="1866546" y="1669626"/>
                  <a:pt x="1865267" y="1668201"/>
                  <a:pt x="1863308" y="1666270"/>
                </a:cubicBezTo>
                <a:cubicBezTo>
                  <a:pt x="1863911" y="1664199"/>
                  <a:pt x="1863593" y="1661686"/>
                  <a:pt x="1866389" y="1663313"/>
                </a:cubicBezTo>
                <a:lnTo>
                  <a:pt x="1867645" y="1664669"/>
                </a:lnTo>
                <a:cubicBezTo>
                  <a:pt x="1868837" y="1663819"/>
                  <a:pt x="1870146" y="1664036"/>
                  <a:pt x="1871517" y="1664333"/>
                </a:cubicBezTo>
                <a:cubicBezTo>
                  <a:pt x="1871689" y="1664274"/>
                  <a:pt x="1871783" y="1664110"/>
                  <a:pt x="1871845" y="1663938"/>
                </a:cubicBezTo>
                <a:cubicBezTo>
                  <a:pt x="1872308" y="1662672"/>
                  <a:pt x="1871014" y="1661173"/>
                  <a:pt x="1869272" y="1659489"/>
                </a:cubicBezTo>
                <a:cubicBezTo>
                  <a:pt x="1869665" y="1657646"/>
                  <a:pt x="1868088" y="1656322"/>
                  <a:pt x="1867355" y="1655175"/>
                </a:cubicBezTo>
                <a:lnTo>
                  <a:pt x="1874722" y="1655399"/>
                </a:lnTo>
                <a:lnTo>
                  <a:pt x="1869429" y="1647614"/>
                </a:lnTo>
                <a:lnTo>
                  <a:pt x="1875270" y="1646846"/>
                </a:lnTo>
                <a:lnTo>
                  <a:pt x="1879003" y="1649550"/>
                </a:lnTo>
                <a:lnTo>
                  <a:pt x="1877795" y="1646501"/>
                </a:lnTo>
                <a:lnTo>
                  <a:pt x="1881686" y="1649364"/>
                </a:lnTo>
                <a:cubicBezTo>
                  <a:pt x="1882379" y="1648806"/>
                  <a:pt x="1878175" y="1642530"/>
                  <a:pt x="1874886" y="1636559"/>
                </a:cubicBezTo>
                <a:lnTo>
                  <a:pt x="1881839" y="1640411"/>
                </a:lnTo>
                <a:cubicBezTo>
                  <a:pt x="1882173" y="1639820"/>
                  <a:pt x="1878893" y="1636312"/>
                  <a:pt x="1875207" y="1632201"/>
                </a:cubicBezTo>
                <a:lnTo>
                  <a:pt x="1873002" y="1627978"/>
                </a:lnTo>
                <a:lnTo>
                  <a:pt x="1884723" y="1634339"/>
                </a:lnTo>
                <a:cubicBezTo>
                  <a:pt x="1884923" y="1633745"/>
                  <a:pt x="1882111" y="1630989"/>
                  <a:pt x="1878627" y="1627580"/>
                </a:cubicBezTo>
                <a:cubicBezTo>
                  <a:pt x="1885585" y="1629711"/>
                  <a:pt x="1893912" y="1633181"/>
                  <a:pt x="1896533" y="1633455"/>
                </a:cubicBezTo>
                <a:lnTo>
                  <a:pt x="1899216" y="1633267"/>
                </a:lnTo>
                <a:lnTo>
                  <a:pt x="1898611" y="1629692"/>
                </a:lnTo>
                <a:lnTo>
                  <a:pt x="1901283" y="1629503"/>
                </a:lnTo>
                <a:lnTo>
                  <a:pt x="1905020" y="1628845"/>
                </a:lnTo>
                <a:cubicBezTo>
                  <a:pt x="1905317" y="1626860"/>
                  <a:pt x="1901411" y="1622542"/>
                  <a:pt x="1896665" y="1617712"/>
                </a:cubicBezTo>
                <a:lnTo>
                  <a:pt x="1894780" y="1615808"/>
                </a:lnTo>
                <a:cubicBezTo>
                  <a:pt x="1894346" y="1615371"/>
                  <a:pt x="1893907" y="1614930"/>
                  <a:pt x="1893477" y="1614482"/>
                </a:cubicBezTo>
                <a:cubicBezTo>
                  <a:pt x="1894943" y="1614461"/>
                  <a:pt x="1895850" y="1614062"/>
                  <a:pt x="1895815" y="1613183"/>
                </a:cubicBezTo>
                <a:lnTo>
                  <a:pt x="1897955" y="1612589"/>
                </a:lnTo>
                <a:cubicBezTo>
                  <a:pt x="1903248" y="1618074"/>
                  <a:pt x="1908445" y="1623688"/>
                  <a:pt x="1909303" y="1622998"/>
                </a:cubicBezTo>
                <a:cubicBezTo>
                  <a:pt x="1910056" y="1622391"/>
                  <a:pt x="1905027" y="1615035"/>
                  <a:pt x="1901573" y="1608659"/>
                </a:cubicBezTo>
                <a:lnTo>
                  <a:pt x="1901973" y="1608696"/>
                </a:lnTo>
                <a:lnTo>
                  <a:pt x="1904654" y="1608511"/>
                </a:lnTo>
                <a:lnTo>
                  <a:pt x="1905415" y="1607738"/>
                </a:lnTo>
                <a:cubicBezTo>
                  <a:pt x="1906783" y="1606032"/>
                  <a:pt x="1905463" y="1604593"/>
                  <a:pt x="1904980" y="1603494"/>
                </a:cubicBezTo>
                <a:lnTo>
                  <a:pt x="1913172" y="1605548"/>
                </a:lnTo>
                <a:lnTo>
                  <a:pt x="1912120" y="1602029"/>
                </a:lnTo>
                <a:lnTo>
                  <a:pt x="1926831" y="1606900"/>
                </a:lnTo>
                <a:cubicBezTo>
                  <a:pt x="1927639" y="1604775"/>
                  <a:pt x="1926017" y="1603423"/>
                  <a:pt x="1925269" y="1602257"/>
                </a:cubicBezTo>
                <a:lnTo>
                  <a:pt x="1932637" y="1602477"/>
                </a:lnTo>
                <a:cubicBezTo>
                  <a:pt x="1932934" y="1600494"/>
                  <a:pt x="1929026" y="1596177"/>
                  <a:pt x="1924281" y="1591345"/>
                </a:cubicBezTo>
                <a:lnTo>
                  <a:pt x="1922397" y="1589441"/>
                </a:lnTo>
                <a:cubicBezTo>
                  <a:pt x="1920632" y="1587667"/>
                  <a:pt x="1918816" y="1585855"/>
                  <a:pt x="1917230" y="1584010"/>
                </a:cubicBezTo>
                <a:cubicBezTo>
                  <a:pt x="1916754" y="1582913"/>
                  <a:pt x="1916038" y="1581660"/>
                  <a:pt x="1915239" y="1580314"/>
                </a:cubicBezTo>
                <a:lnTo>
                  <a:pt x="1921885" y="1580963"/>
                </a:lnTo>
                <a:lnTo>
                  <a:pt x="1919163" y="1578248"/>
                </a:lnTo>
                <a:lnTo>
                  <a:pt x="1923084" y="1578653"/>
                </a:lnTo>
                <a:cubicBezTo>
                  <a:pt x="1923451" y="1578608"/>
                  <a:pt x="1923745" y="1578550"/>
                  <a:pt x="1923874" y="1578354"/>
                </a:cubicBezTo>
                <a:lnTo>
                  <a:pt x="1932271" y="1582143"/>
                </a:lnTo>
                <a:lnTo>
                  <a:pt x="1931165" y="1579010"/>
                </a:lnTo>
                <a:lnTo>
                  <a:pt x="1935715" y="1581184"/>
                </a:lnTo>
                <a:cubicBezTo>
                  <a:pt x="1937082" y="1579477"/>
                  <a:pt x="1935763" y="1578039"/>
                  <a:pt x="1935277" y="1576942"/>
                </a:cubicBezTo>
                <a:lnTo>
                  <a:pt x="1943470" y="1578995"/>
                </a:lnTo>
                <a:cubicBezTo>
                  <a:pt x="1944366" y="1577426"/>
                  <a:pt x="1941212" y="1572857"/>
                  <a:pt x="1937265" y="1567651"/>
                </a:cubicBezTo>
                <a:lnTo>
                  <a:pt x="1935693" y="1565595"/>
                </a:lnTo>
                <a:lnTo>
                  <a:pt x="1932606" y="1561371"/>
                </a:lnTo>
                <a:lnTo>
                  <a:pt x="1936793" y="1563258"/>
                </a:lnTo>
                <a:cubicBezTo>
                  <a:pt x="1936945" y="1562811"/>
                  <a:pt x="1935388" y="1561138"/>
                  <a:pt x="1933106" y="1558902"/>
                </a:cubicBezTo>
                <a:lnTo>
                  <a:pt x="1932097" y="1556589"/>
                </a:lnTo>
                <a:lnTo>
                  <a:pt x="1937523" y="1558443"/>
                </a:lnTo>
                <a:lnTo>
                  <a:pt x="1934734" y="1554844"/>
                </a:lnTo>
                <a:lnTo>
                  <a:pt x="1936206" y="1555227"/>
                </a:lnTo>
                <a:cubicBezTo>
                  <a:pt x="1936233" y="1555213"/>
                  <a:pt x="1936258" y="1555200"/>
                  <a:pt x="1936239" y="1555146"/>
                </a:cubicBezTo>
                <a:lnTo>
                  <a:pt x="1942596" y="1558514"/>
                </a:lnTo>
                <a:lnTo>
                  <a:pt x="1948823" y="1562055"/>
                </a:lnTo>
                <a:lnTo>
                  <a:pt x="1950645" y="1562509"/>
                </a:lnTo>
                <a:cubicBezTo>
                  <a:pt x="1952095" y="1560898"/>
                  <a:pt x="1950823" y="1559499"/>
                  <a:pt x="1950301" y="1558400"/>
                </a:cubicBezTo>
                <a:lnTo>
                  <a:pt x="1950380" y="1558417"/>
                </a:lnTo>
                <a:cubicBezTo>
                  <a:pt x="1950424" y="1558415"/>
                  <a:pt x="1950469" y="1558415"/>
                  <a:pt x="1950495" y="1558387"/>
                </a:cubicBezTo>
                <a:lnTo>
                  <a:pt x="1958400" y="1560318"/>
                </a:lnTo>
                <a:lnTo>
                  <a:pt x="1955668" y="1553939"/>
                </a:lnTo>
                <a:lnTo>
                  <a:pt x="1955950" y="1553784"/>
                </a:lnTo>
                <a:cubicBezTo>
                  <a:pt x="1956406" y="1551944"/>
                  <a:pt x="1953376" y="1548401"/>
                  <a:pt x="1949650" y="1544479"/>
                </a:cubicBezTo>
                <a:lnTo>
                  <a:pt x="1949314" y="1544126"/>
                </a:lnTo>
                <a:lnTo>
                  <a:pt x="1951486" y="1544750"/>
                </a:lnTo>
                <a:lnTo>
                  <a:pt x="1954629" y="1543604"/>
                </a:lnTo>
                <a:cubicBezTo>
                  <a:pt x="1954689" y="1543501"/>
                  <a:pt x="1954729" y="1543385"/>
                  <a:pt x="1954476" y="1543083"/>
                </a:cubicBezTo>
                <a:cubicBezTo>
                  <a:pt x="1954552" y="1543169"/>
                  <a:pt x="1954629" y="1543251"/>
                  <a:pt x="1954716" y="1543328"/>
                </a:cubicBezTo>
                <a:cubicBezTo>
                  <a:pt x="1954842" y="1543506"/>
                  <a:pt x="1954985" y="1543656"/>
                  <a:pt x="1955155" y="1543774"/>
                </a:cubicBezTo>
                <a:lnTo>
                  <a:pt x="1960312" y="1548009"/>
                </a:lnTo>
                <a:cubicBezTo>
                  <a:pt x="1960835" y="1547555"/>
                  <a:pt x="1959042" y="1544202"/>
                  <a:pt x="1957133" y="1540325"/>
                </a:cubicBezTo>
                <a:lnTo>
                  <a:pt x="1957292" y="1540331"/>
                </a:lnTo>
                <a:cubicBezTo>
                  <a:pt x="1957330" y="1540065"/>
                  <a:pt x="1957295" y="1539761"/>
                  <a:pt x="1956922" y="1539339"/>
                </a:cubicBezTo>
                <a:lnTo>
                  <a:pt x="1963754" y="1543378"/>
                </a:lnTo>
                <a:cubicBezTo>
                  <a:pt x="1964940" y="1543021"/>
                  <a:pt x="1963031" y="1539403"/>
                  <a:pt x="1960230" y="1534726"/>
                </a:cubicBezTo>
                <a:lnTo>
                  <a:pt x="1962528" y="1534089"/>
                </a:lnTo>
                <a:lnTo>
                  <a:pt x="1958304" y="1527210"/>
                </a:lnTo>
                <a:cubicBezTo>
                  <a:pt x="1961179" y="1527589"/>
                  <a:pt x="1964810" y="1528522"/>
                  <a:pt x="1968180" y="1529429"/>
                </a:cubicBezTo>
                <a:lnTo>
                  <a:pt x="1980945" y="1535955"/>
                </a:lnTo>
                <a:cubicBezTo>
                  <a:pt x="1981135" y="1536015"/>
                  <a:pt x="1981311" y="1536067"/>
                  <a:pt x="1981445" y="1536022"/>
                </a:cubicBezTo>
                <a:lnTo>
                  <a:pt x="1975592" y="1527593"/>
                </a:lnTo>
                <a:cubicBezTo>
                  <a:pt x="1976331" y="1526728"/>
                  <a:pt x="1980420" y="1528566"/>
                  <a:pt x="1984866" y="1530800"/>
                </a:cubicBezTo>
                <a:lnTo>
                  <a:pt x="1984970" y="1530720"/>
                </a:lnTo>
                <a:lnTo>
                  <a:pt x="1984970" y="1530645"/>
                </a:lnTo>
                <a:cubicBezTo>
                  <a:pt x="1981138" y="1525257"/>
                  <a:pt x="1973491" y="1517946"/>
                  <a:pt x="1974604" y="1516646"/>
                </a:cubicBezTo>
                <a:lnTo>
                  <a:pt x="1977901" y="1517110"/>
                </a:lnTo>
                <a:lnTo>
                  <a:pt x="1975541" y="1513310"/>
                </a:lnTo>
                <a:cubicBezTo>
                  <a:pt x="1975562" y="1513294"/>
                  <a:pt x="1975584" y="1513277"/>
                  <a:pt x="1975605" y="1513261"/>
                </a:cubicBezTo>
                <a:lnTo>
                  <a:pt x="1979687" y="1516223"/>
                </a:lnTo>
                <a:lnTo>
                  <a:pt x="1977774" y="1512041"/>
                </a:lnTo>
                <a:lnTo>
                  <a:pt x="1978208" y="1512240"/>
                </a:lnTo>
                <a:cubicBezTo>
                  <a:pt x="1978726" y="1512139"/>
                  <a:pt x="1979371" y="1512186"/>
                  <a:pt x="1980061" y="1512263"/>
                </a:cubicBezTo>
                <a:lnTo>
                  <a:pt x="1978017" y="1509696"/>
                </a:lnTo>
                <a:lnTo>
                  <a:pt x="1979142" y="1509243"/>
                </a:lnTo>
                <a:lnTo>
                  <a:pt x="1980097" y="1509311"/>
                </a:lnTo>
                <a:lnTo>
                  <a:pt x="1979585" y="1508848"/>
                </a:lnTo>
                <a:lnTo>
                  <a:pt x="1974555" y="1502364"/>
                </a:lnTo>
                <a:lnTo>
                  <a:pt x="1979075" y="1501315"/>
                </a:lnTo>
                <a:lnTo>
                  <a:pt x="1977030" y="1498748"/>
                </a:lnTo>
                <a:lnTo>
                  <a:pt x="1978156" y="1498294"/>
                </a:lnTo>
                <a:lnTo>
                  <a:pt x="1979325" y="1498432"/>
                </a:lnTo>
                <a:lnTo>
                  <a:pt x="1982824" y="1498841"/>
                </a:lnTo>
                <a:lnTo>
                  <a:pt x="1987041" y="1499334"/>
                </a:lnTo>
                <a:lnTo>
                  <a:pt x="1983071" y="1497155"/>
                </a:lnTo>
                <a:lnTo>
                  <a:pt x="1982504" y="1495255"/>
                </a:lnTo>
                <a:lnTo>
                  <a:pt x="1997214" y="1500127"/>
                </a:lnTo>
                <a:cubicBezTo>
                  <a:pt x="1998023" y="1498000"/>
                  <a:pt x="1996403" y="1496649"/>
                  <a:pt x="1995653" y="1495483"/>
                </a:cubicBezTo>
                <a:lnTo>
                  <a:pt x="2003021" y="1495704"/>
                </a:lnTo>
                <a:cubicBezTo>
                  <a:pt x="2003318" y="1493720"/>
                  <a:pt x="1999410" y="1489403"/>
                  <a:pt x="1994666" y="1484571"/>
                </a:cubicBezTo>
                <a:lnTo>
                  <a:pt x="1992781" y="1482666"/>
                </a:lnTo>
                <a:cubicBezTo>
                  <a:pt x="1991016" y="1480893"/>
                  <a:pt x="1989199" y="1479081"/>
                  <a:pt x="1987616" y="1477235"/>
                </a:cubicBezTo>
                <a:cubicBezTo>
                  <a:pt x="1987137" y="1476139"/>
                  <a:pt x="1986422" y="1474885"/>
                  <a:pt x="1985622" y="1473540"/>
                </a:cubicBezTo>
                <a:lnTo>
                  <a:pt x="1992269" y="1474189"/>
                </a:lnTo>
                <a:lnTo>
                  <a:pt x="1989548" y="1471474"/>
                </a:lnTo>
                <a:lnTo>
                  <a:pt x="1993468" y="1471879"/>
                </a:lnTo>
                <a:cubicBezTo>
                  <a:pt x="1993836" y="1471834"/>
                  <a:pt x="1994129" y="1471775"/>
                  <a:pt x="1994259" y="1471579"/>
                </a:cubicBezTo>
                <a:lnTo>
                  <a:pt x="2002656" y="1475369"/>
                </a:lnTo>
                <a:lnTo>
                  <a:pt x="2001549" y="1472235"/>
                </a:lnTo>
                <a:lnTo>
                  <a:pt x="2006098" y="1474411"/>
                </a:lnTo>
                <a:cubicBezTo>
                  <a:pt x="2007466" y="1472704"/>
                  <a:pt x="2006147" y="1471264"/>
                  <a:pt x="2005662" y="1470166"/>
                </a:cubicBezTo>
                <a:lnTo>
                  <a:pt x="2013855" y="1472219"/>
                </a:lnTo>
                <a:cubicBezTo>
                  <a:pt x="2014749" y="1470652"/>
                  <a:pt x="2011596" y="1466083"/>
                  <a:pt x="2007649" y="1460877"/>
                </a:cubicBezTo>
                <a:lnTo>
                  <a:pt x="2006077" y="1458821"/>
                </a:lnTo>
                <a:cubicBezTo>
                  <a:pt x="2004831" y="1457201"/>
                  <a:pt x="2003553" y="1455549"/>
                  <a:pt x="2002483" y="1453904"/>
                </a:cubicBezTo>
                <a:lnTo>
                  <a:pt x="2002613" y="1453867"/>
                </a:lnTo>
                <a:cubicBezTo>
                  <a:pt x="2002697" y="1453437"/>
                  <a:pt x="2002573" y="1452880"/>
                  <a:pt x="2001809" y="1452153"/>
                </a:cubicBezTo>
                <a:lnTo>
                  <a:pt x="2004341" y="1454075"/>
                </a:lnTo>
                <a:lnTo>
                  <a:pt x="2002480" y="1449814"/>
                </a:lnTo>
                <a:lnTo>
                  <a:pt x="2007907" y="1451667"/>
                </a:lnTo>
                <a:lnTo>
                  <a:pt x="2005116" y="1448071"/>
                </a:lnTo>
                <a:lnTo>
                  <a:pt x="2006590" y="1448452"/>
                </a:lnTo>
                <a:cubicBezTo>
                  <a:pt x="2006616" y="1448440"/>
                  <a:pt x="2006642" y="1448425"/>
                  <a:pt x="2006623" y="1448373"/>
                </a:cubicBezTo>
                <a:lnTo>
                  <a:pt x="2012980" y="1451738"/>
                </a:lnTo>
                <a:lnTo>
                  <a:pt x="2019207" y="1455280"/>
                </a:lnTo>
                <a:lnTo>
                  <a:pt x="2021029" y="1455733"/>
                </a:lnTo>
                <a:cubicBezTo>
                  <a:pt x="2022480" y="1454124"/>
                  <a:pt x="2021207" y="1452726"/>
                  <a:pt x="2020687" y="1451625"/>
                </a:cubicBezTo>
                <a:lnTo>
                  <a:pt x="2020762" y="1451642"/>
                </a:lnTo>
                <a:cubicBezTo>
                  <a:pt x="2020808" y="1451641"/>
                  <a:pt x="2020852" y="1451640"/>
                  <a:pt x="2020879" y="1451614"/>
                </a:cubicBezTo>
                <a:lnTo>
                  <a:pt x="2028785" y="1453543"/>
                </a:lnTo>
                <a:lnTo>
                  <a:pt x="2026050" y="1447165"/>
                </a:lnTo>
                <a:lnTo>
                  <a:pt x="2026334" y="1447010"/>
                </a:lnTo>
                <a:cubicBezTo>
                  <a:pt x="2026792" y="1445168"/>
                  <a:pt x="2023760" y="1441627"/>
                  <a:pt x="2020034" y="1437703"/>
                </a:cubicBezTo>
                <a:lnTo>
                  <a:pt x="2019698" y="1437351"/>
                </a:lnTo>
                <a:lnTo>
                  <a:pt x="2021869" y="1437978"/>
                </a:lnTo>
                <a:lnTo>
                  <a:pt x="2025013" y="1436829"/>
                </a:lnTo>
                <a:cubicBezTo>
                  <a:pt x="2025072" y="1436728"/>
                  <a:pt x="2025113" y="1436612"/>
                  <a:pt x="2024858" y="1436310"/>
                </a:cubicBezTo>
                <a:cubicBezTo>
                  <a:pt x="2024936" y="1436394"/>
                  <a:pt x="2025013" y="1436476"/>
                  <a:pt x="2025100" y="1436555"/>
                </a:cubicBezTo>
                <a:cubicBezTo>
                  <a:pt x="2025225" y="1436731"/>
                  <a:pt x="2025369" y="1436883"/>
                  <a:pt x="2025537" y="1436999"/>
                </a:cubicBezTo>
                <a:lnTo>
                  <a:pt x="2030695" y="1441234"/>
                </a:lnTo>
                <a:cubicBezTo>
                  <a:pt x="2031219" y="1440780"/>
                  <a:pt x="2029426" y="1437429"/>
                  <a:pt x="2027516" y="1433551"/>
                </a:cubicBezTo>
                <a:lnTo>
                  <a:pt x="2027675" y="1433554"/>
                </a:lnTo>
                <a:cubicBezTo>
                  <a:pt x="2027713" y="1433292"/>
                  <a:pt x="2027679" y="1432988"/>
                  <a:pt x="2027306" y="1432566"/>
                </a:cubicBezTo>
                <a:lnTo>
                  <a:pt x="2034137" y="1436606"/>
                </a:lnTo>
                <a:cubicBezTo>
                  <a:pt x="2035325" y="1436247"/>
                  <a:pt x="2033413" y="1432630"/>
                  <a:pt x="2030613" y="1427950"/>
                </a:cubicBezTo>
                <a:lnTo>
                  <a:pt x="2032911" y="1427314"/>
                </a:lnTo>
                <a:lnTo>
                  <a:pt x="2028687" y="1420437"/>
                </a:lnTo>
                <a:cubicBezTo>
                  <a:pt x="2031563" y="1420813"/>
                  <a:pt x="2035194" y="1421746"/>
                  <a:pt x="2038562" y="1422656"/>
                </a:cubicBezTo>
                <a:lnTo>
                  <a:pt x="2051327" y="1429181"/>
                </a:lnTo>
                <a:cubicBezTo>
                  <a:pt x="2051519" y="1429240"/>
                  <a:pt x="2051694" y="1429292"/>
                  <a:pt x="2051829" y="1429248"/>
                </a:cubicBezTo>
                <a:lnTo>
                  <a:pt x="2045975" y="1420819"/>
                </a:lnTo>
                <a:cubicBezTo>
                  <a:pt x="2046715" y="1419957"/>
                  <a:pt x="2050804" y="1421793"/>
                  <a:pt x="2055249" y="1424028"/>
                </a:cubicBezTo>
                <a:lnTo>
                  <a:pt x="2055354" y="1423946"/>
                </a:lnTo>
                <a:lnTo>
                  <a:pt x="2055354" y="1423870"/>
                </a:lnTo>
                <a:cubicBezTo>
                  <a:pt x="2051522" y="1418481"/>
                  <a:pt x="2043875" y="1411173"/>
                  <a:pt x="2044989" y="1409872"/>
                </a:cubicBezTo>
                <a:lnTo>
                  <a:pt x="2048283" y="1410335"/>
                </a:lnTo>
                <a:lnTo>
                  <a:pt x="2045925" y="1406538"/>
                </a:lnTo>
                <a:lnTo>
                  <a:pt x="2046568" y="1406040"/>
                </a:lnTo>
                <a:lnTo>
                  <a:pt x="2045614" y="1404093"/>
                </a:lnTo>
                <a:lnTo>
                  <a:pt x="2048593" y="1405467"/>
                </a:lnTo>
                <a:cubicBezTo>
                  <a:pt x="2049110" y="1405364"/>
                  <a:pt x="2049755" y="1405411"/>
                  <a:pt x="2050445" y="1405488"/>
                </a:cubicBezTo>
                <a:lnTo>
                  <a:pt x="2048401" y="1402921"/>
                </a:lnTo>
                <a:lnTo>
                  <a:pt x="2049526" y="1402467"/>
                </a:lnTo>
                <a:lnTo>
                  <a:pt x="2050481" y="1402537"/>
                </a:lnTo>
                <a:lnTo>
                  <a:pt x="2049970" y="1402073"/>
                </a:lnTo>
                <a:lnTo>
                  <a:pt x="2044939" y="1395589"/>
                </a:lnTo>
                <a:lnTo>
                  <a:pt x="2049458" y="1394541"/>
                </a:lnTo>
                <a:lnTo>
                  <a:pt x="2047414" y="1391973"/>
                </a:lnTo>
                <a:lnTo>
                  <a:pt x="2048539" y="1391521"/>
                </a:lnTo>
                <a:lnTo>
                  <a:pt x="2057424" y="1392560"/>
                </a:lnTo>
                <a:cubicBezTo>
                  <a:pt x="2055285" y="1391539"/>
                  <a:pt x="2053335" y="1390535"/>
                  <a:pt x="2051969" y="1389564"/>
                </a:cubicBezTo>
                <a:lnTo>
                  <a:pt x="2051193" y="1389363"/>
                </a:lnTo>
                <a:cubicBezTo>
                  <a:pt x="2051226" y="1389234"/>
                  <a:pt x="2051258" y="1389105"/>
                  <a:pt x="2051291" y="1388975"/>
                </a:cubicBezTo>
                <a:cubicBezTo>
                  <a:pt x="2050378" y="1388308"/>
                  <a:pt x="2049888" y="1387610"/>
                  <a:pt x="2049955" y="1386947"/>
                </a:cubicBezTo>
                <a:lnTo>
                  <a:pt x="2050882" y="1385817"/>
                </a:lnTo>
                <a:lnTo>
                  <a:pt x="2046565" y="1379792"/>
                </a:lnTo>
                <a:lnTo>
                  <a:pt x="2051291" y="1378695"/>
                </a:lnTo>
                <a:lnTo>
                  <a:pt x="2050207" y="1378415"/>
                </a:lnTo>
                <a:lnTo>
                  <a:pt x="2051482" y="1376497"/>
                </a:lnTo>
                <a:lnTo>
                  <a:pt x="2045578" y="1368844"/>
                </a:lnTo>
                <a:lnTo>
                  <a:pt x="2049530" y="1367733"/>
                </a:lnTo>
                <a:lnTo>
                  <a:pt x="2044804" y="1364272"/>
                </a:lnTo>
                <a:lnTo>
                  <a:pt x="2052017" y="1359203"/>
                </a:lnTo>
                <a:lnTo>
                  <a:pt x="2050984" y="1357769"/>
                </a:lnTo>
                <a:cubicBezTo>
                  <a:pt x="2051175" y="1357829"/>
                  <a:pt x="2051350" y="1357880"/>
                  <a:pt x="2051485" y="1357837"/>
                </a:cubicBezTo>
                <a:lnTo>
                  <a:pt x="2051080" y="1357254"/>
                </a:lnTo>
                <a:lnTo>
                  <a:pt x="2055742" y="1355800"/>
                </a:lnTo>
                <a:cubicBezTo>
                  <a:pt x="2055878" y="1355745"/>
                  <a:pt x="2056008" y="1355692"/>
                  <a:pt x="2055033" y="1353049"/>
                </a:cubicBezTo>
                <a:lnTo>
                  <a:pt x="2064530" y="1348821"/>
                </a:lnTo>
                <a:cubicBezTo>
                  <a:pt x="2064862" y="1348207"/>
                  <a:pt x="2064608" y="1347675"/>
                  <a:pt x="2063911" y="1347213"/>
                </a:cubicBezTo>
                <a:lnTo>
                  <a:pt x="2073270" y="1345509"/>
                </a:lnTo>
                <a:cubicBezTo>
                  <a:pt x="2074080" y="1344226"/>
                  <a:pt x="2058481" y="1343673"/>
                  <a:pt x="2060305" y="1340526"/>
                </a:cubicBezTo>
                <a:lnTo>
                  <a:pt x="2068185" y="1335232"/>
                </a:lnTo>
                <a:cubicBezTo>
                  <a:pt x="2070089" y="1335131"/>
                  <a:pt x="2071476" y="1334865"/>
                  <a:pt x="2071309" y="1333500"/>
                </a:cubicBezTo>
                <a:cubicBezTo>
                  <a:pt x="2076684" y="1330679"/>
                  <a:pt x="2082370" y="1327918"/>
                  <a:pt x="2082094" y="1325304"/>
                </a:cubicBezTo>
                <a:lnTo>
                  <a:pt x="2088016" y="1320822"/>
                </a:lnTo>
                <a:cubicBezTo>
                  <a:pt x="2087804" y="1319034"/>
                  <a:pt x="2078671" y="1320687"/>
                  <a:pt x="2071554" y="1321444"/>
                </a:cubicBezTo>
                <a:cubicBezTo>
                  <a:pt x="2071125" y="1321088"/>
                  <a:pt x="2070683" y="1320753"/>
                  <a:pt x="2070243" y="1320445"/>
                </a:cubicBezTo>
                <a:lnTo>
                  <a:pt x="2070121" y="1320282"/>
                </a:lnTo>
                <a:lnTo>
                  <a:pt x="2070872" y="1319397"/>
                </a:lnTo>
                <a:cubicBezTo>
                  <a:pt x="2070850" y="1319220"/>
                  <a:pt x="2070744" y="1319079"/>
                  <a:pt x="2070286" y="1319127"/>
                </a:cubicBezTo>
                <a:cubicBezTo>
                  <a:pt x="2078595" y="1315197"/>
                  <a:pt x="2088997" y="1311118"/>
                  <a:pt x="2092176" y="1309244"/>
                </a:cubicBezTo>
                <a:cubicBezTo>
                  <a:pt x="2092245" y="1309203"/>
                  <a:pt x="2092312" y="1309163"/>
                  <a:pt x="2091183" y="1307131"/>
                </a:cubicBezTo>
                <a:cubicBezTo>
                  <a:pt x="2095690" y="1304563"/>
                  <a:pt x="2098659" y="1302852"/>
                  <a:pt x="2096556" y="1300213"/>
                </a:cubicBezTo>
                <a:lnTo>
                  <a:pt x="2086936" y="1298135"/>
                </a:lnTo>
                <a:cubicBezTo>
                  <a:pt x="2087463" y="1297560"/>
                  <a:pt x="2087592" y="1297078"/>
                  <a:pt x="2087314" y="1296721"/>
                </a:cubicBezTo>
                <a:lnTo>
                  <a:pt x="2081832" y="1296839"/>
                </a:lnTo>
                <a:lnTo>
                  <a:pt x="2079332" y="1293990"/>
                </a:lnTo>
                <a:lnTo>
                  <a:pt x="2079684" y="1293611"/>
                </a:lnTo>
                <a:lnTo>
                  <a:pt x="2087652" y="1290688"/>
                </a:lnTo>
                <a:lnTo>
                  <a:pt x="2086875" y="1288409"/>
                </a:lnTo>
                <a:lnTo>
                  <a:pt x="2095534" y="1286598"/>
                </a:lnTo>
                <a:lnTo>
                  <a:pt x="2091230" y="1285128"/>
                </a:lnTo>
                <a:cubicBezTo>
                  <a:pt x="2099336" y="1282286"/>
                  <a:pt x="2108479" y="1279374"/>
                  <a:pt x="2107842" y="1278271"/>
                </a:cubicBezTo>
                <a:lnTo>
                  <a:pt x="2108123" y="1278002"/>
                </a:lnTo>
                <a:cubicBezTo>
                  <a:pt x="2108054" y="1277048"/>
                  <a:pt x="2096537" y="1278452"/>
                  <a:pt x="2089230" y="1278231"/>
                </a:cubicBezTo>
                <a:lnTo>
                  <a:pt x="2089659" y="1276794"/>
                </a:lnTo>
                <a:cubicBezTo>
                  <a:pt x="2090691" y="1275958"/>
                  <a:pt x="2088707" y="1275925"/>
                  <a:pt x="2087397" y="1275556"/>
                </a:cubicBezTo>
                <a:lnTo>
                  <a:pt x="2094243" y="1272994"/>
                </a:lnTo>
                <a:lnTo>
                  <a:pt x="2093027" y="1272826"/>
                </a:lnTo>
                <a:lnTo>
                  <a:pt x="2095721" y="1270901"/>
                </a:lnTo>
                <a:cubicBezTo>
                  <a:pt x="2095914" y="1270475"/>
                  <a:pt x="2095815" y="1270096"/>
                  <a:pt x="2095342" y="1269845"/>
                </a:cubicBezTo>
                <a:cubicBezTo>
                  <a:pt x="2101533" y="1266617"/>
                  <a:pt x="2107588" y="1263625"/>
                  <a:pt x="2106963" y="1260424"/>
                </a:cubicBezTo>
                <a:cubicBezTo>
                  <a:pt x="2111428" y="1258035"/>
                  <a:pt x="2114784" y="1255900"/>
                  <a:pt x="2111558" y="1253610"/>
                </a:cubicBezTo>
                <a:lnTo>
                  <a:pt x="2120761" y="1247511"/>
                </a:lnTo>
                <a:lnTo>
                  <a:pt x="2120415" y="1246861"/>
                </a:lnTo>
                <a:lnTo>
                  <a:pt x="2121387" y="1239799"/>
                </a:lnTo>
                <a:lnTo>
                  <a:pt x="2112640" y="1243150"/>
                </a:lnTo>
                <a:cubicBezTo>
                  <a:pt x="2112484" y="1242640"/>
                  <a:pt x="2112316" y="1242212"/>
                  <a:pt x="2112109" y="1241894"/>
                </a:cubicBezTo>
                <a:lnTo>
                  <a:pt x="2117922" y="1237969"/>
                </a:lnTo>
                <a:lnTo>
                  <a:pt x="2106090" y="1241383"/>
                </a:lnTo>
                <a:lnTo>
                  <a:pt x="2105136" y="1241431"/>
                </a:lnTo>
                <a:cubicBezTo>
                  <a:pt x="2105093" y="1240706"/>
                  <a:pt x="2105049" y="1239983"/>
                  <a:pt x="2105005" y="1239258"/>
                </a:cubicBezTo>
                <a:cubicBezTo>
                  <a:pt x="2111715" y="1236414"/>
                  <a:pt x="2117978" y="1233785"/>
                  <a:pt x="2117553" y="1233058"/>
                </a:cubicBezTo>
                <a:cubicBezTo>
                  <a:pt x="2117133" y="1232344"/>
                  <a:pt x="2107315" y="1235139"/>
                  <a:pt x="2098009" y="1236025"/>
                </a:cubicBezTo>
                <a:lnTo>
                  <a:pt x="2112428" y="1226229"/>
                </a:lnTo>
                <a:cubicBezTo>
                  <a:pt x="2111362" y="1224643"/>
                  <a:pt x="2109455" y="1225211"/>
                  <a:pt x="2108213" y="1225240"/>
                </a:cubicBezTo>
                <a:lnTo>
                  <a:pt x="2113501" y="1219573"/>
                </a:lnTo>
                <a:lnTo>
                  <a:pt x="2106900" y="1219645"/>
                </a:lnTo>
                <a:cubicBezTo>
                  <a:pt x="2107377" y="1218952"/>
                  <a:pt x="2107412" y="1218433"/>
                  <a:pt x="2106972" y="1218146"/>
                </a:cubicBezTo>
                <a:cubicBezTo>
                  <a:pt x="2106899" y="1218098"/>
                  <a:pt x="2106815" y="1218058"/>
                  <a:pt x="2106580" y="1218157"/>
                </a:cubicBezTo>
                <a:lnTo>
                  <a:pt x="2109657" y="1212924"/>
                </a:lnTo>
                <a:lnTo>
                  <a:pt x="2100936" y="1210466"/>
                </a:lnTo>
                <a:lnTo>
                  <a:pt x="2108377" y="1206854"/>
                </a:lnTo>
                <a:lnTo>
                  <a:pt x="2095313" y="1207754"/>
                </a:lnTo>
                <a:cubicBezTo>
                  <a:pt x="2095252" y="1207601"/>
                  <a:pt x="2095193" y="1207448"/>
                  <a:pt x="2095133" y="1207296"/>
                </a:cubicBezTo>
                <a:lnTo>
                  <a:pt x="2096994" y="1206488"/>
                </a:lnTo>
                <a:lnTo>
                  <a:pt x="2097951" y="1206223"/>
                </a:lnTo>
                <a:cubicBezTo>
                  <a:pt x="2098041" y="1205278"/>
                  <a:pt x="2098887" y="1205830"/>
                  <a:pt x="2099958" y="1206689"/>
                </a:cubicBezTo>
                <a:cubicBezTo>
                  <a:pt x="2100002" y="1206647"/>
                  <a:pt x="2100085" y="1206645"/>
                  <a:pt x="2100191" y="1206648"/>
                </a:cubicBezTo>
                <a:lnTo>
                  <a:pt x="2101268" y="1206911"/>
                </a:lnTo>
                <a:lnTo>
                  <a:pt x="2100634" y="1206126"/>
                </a:lnTo>
                <a:cubicBezTo>
                  <a:pt x="2100778" y="1205895"/>
                  <a:pt x="2101480" y="1206107"/>
                  <a:pt x="2102462" y="1206564"/>
                </a:cubicBezTo>
                <a:cubicBezTo>
                  <a:pt x="2102301" y="1206196"/>
                  <a:pt x="2102158" y="1205857"/>
                  <a:pt x="2102075" y="1205566"/>
                </a:cubicBezTo>
                <a:lnTo>
                  <a:pt x="2101338" y="1204599"/>
                </a:lnTo>
                <a:lnTo>
                  <a:pt x="2106301" y="1201701"/>
                </a:lnTo>
                <a:lnTo>
                  <a:pt x="2100066" y="1202804"/>
                </a:lnTo>
                <a:lnTo>
                  <a:pt x="2099535" y="1201901"/>
                </a:lnTo>
                <a:lnTo>
                  <a:pt x="2101186" y="1200797"/>
                </a:lnTo>
                <a:cubicBezTo>
                  <a:pt x="2101322" y="1199786"/>
                  <a:pt x="2102851" y="1200602"/>
                  <a:pt x="2104343" y="1201317"/>
                </a:cubicBezTo>
                <a:lnTo>
                  <a:pt x="2105694" y="1201274"/>
                </a:lnTo>
                <a:cubicBezTo>
                  <a:pt x="2105444" y="1201062"/>
                  <a:pt x="2105147" y="1200883"/>
                  <a:pt x="2104835" y="1200703"/>
                </a:cubicBezTo>
                <a:cubicBezTo>
                  <a:pt x="2104721" y="1200673"/>
                  <a:pt x="2104629" y="1200614"/>
                  <a:pt x="2104553" y="1200547"/>
                </a:cubicBezTo>
                <a:lnTo>
                  <a:pt x="2103079" y="1199533"/>
                </a:lnTo>
                <a:lnTo>
                  <a:pt x="2113943" y="1192024"/>
                </a:lnTo>
                <a:lnTo>
                  <a:pt x="2112861" y="1188603"/>
                </a:lnTo>
                <a:lnTo>
                  <a:pt x="2103441" y="1184420"/>
                </a:lnTo>
                <a:lnTo>
                  <a:pt x="2100843" y="1184989"/>
                </a:lnTo>
                <a:lnTo>
                  <a:pt x="2099504" y="1185279"/>
                </a:lnTo>
                <a:lnTo>
                  <a:pt x="2099183" y="1184923"/>
                </a:lnTo>
                <a:lnTo>
                  <a:pt x="2099443" y="1184081"/>
                </a:lnTo>
                <a:lnTo>
                  <a:pt x="2102564" y="1183384"/>
                </a:lnTo>
                <a:lnTo>
                  <a:pt x="2102745" y="1183380"/>
                </a:lnTo>
                <a:lnTo>
                  <a:pt x="2101301" y="1180880"/>
                </a:lnTo>
                <a:lnTo>
                  <a:pt x="2102313" y="1180665"/>
                </a:lnTo>
                <a:cubicBezTo>
                  <a:pt x="2102760" y="1180738"/>
                  <a:pt x="2103170" y="1180986"/>
                  <a:pt x="2103598" y="1181256"/>
                </a:cubicBezTo>
                <a:cubicBezTo>
                  <a:pt x="2103657" y="1181274"/>
                  <a:pt x="2103687" y="1181253"/>
                  <a:pt x="2103701" y="1181228"/>
                </a:cubicBezTo>
                <a:lnTo>
                  <a:pt x="2103068" y="1180505"/>
                </a:lnTo>
                <a:cubicBezTo>
                  <a:pt x="2109665" y="1179163"/>
                  <a:pt x="2115692" y="1177936"/>
                  <a:pt x="2115811" y="1177035"/>
                </a:cubicBezTo>
                <a:cubicBezTo>
                  <a:pt x="2115927" y="1176157"/>
                  <a:pt x="2107469" y="1176592"/>
                  <a:pt x="2100769" y="1176260"/>
                </a:cubicBezTo>
                <a:lnTo>
                  <a:pt x="2100064" y="1175746"/>
                </a:lnTo>
                <a:lnTo>
                  <a:pt x="2101577" y="1173494"/>
                </a:lnTo>
                <a:lnTo>
                  <a:pt x="2102829" y="1172811"/>
                </a:lnTo>
                <a:cubicBezTo>
                  <a:pt x="2102635" y="1170926"/>
                  <a:pt x="2100746" y="1171275"/>
                  <a:pt x="2099669" y="1171129"/>
                </a:cubicBezTo>
                <a:cubicBezTo>
                  <a:pt x="2103959" y="1168907"/>
                  <a:pt x="2107128" y="1166913"/>
                  <a:pt x="2103664" y="1164837"/>
                </a:cubicBezTo>
                <a:lnTo>
                  <a:pt x="2117203" y="1155629"/>
                </a:lnTo>
                <a:cubicBezTo>
                  <a:pt x="2116134" y="1154044"/>
                  <a:pt x="2114228" y="1154611"/>
                  <a:pt x="2112986" y="1154641"/>
                </a:cubicBezTo>
                <a:lnTo>
                  <a:pt x="2118274" y="1148971"/>
                </a:lnTo>
                <a:lnTo>
                  <a:pt x="2110436" y="1149704"/>
                </a:lnTo>
                <a:lnTo>
                  <a:pt x="2109340" y="1146925"/>
                </a:lnTo>
                <a:cubicBezTo>
                  <a:pt x="2109614" y="1146628"/>
                  <a:pt x="2110482" y="1147081"/>
                  <a:pt x="2111535" y="1147774"/>
                </a:cubicBezTo>
                <a:lnTo>
                  <a:pt x="2112781" y="1147433"/>
                </a:lnTo>
                <a:cubicBezTo>
                  <a:pt x="2112871" y="1146486"/>
                  <a:pt x="2113718" y="1147037"/>
                  <a:pt x="2114787" y="1147898"/>
                </a:cubicBezTo>
                <a:cubicBezTo>
                  <a:pt x="2114832" y="1147853"/>
                  <a:pt x="2114918" y="1147852"/>
                  <a:pt x="2115023" y="1147857"/>
                </a:cubicBezTo>
                <a:lnTo>
                  <a:pt x="2116098" y="1148119"/>
                </a:lnTo>
                <a:lnTo>
                  <a:pt x="2115465" y="1147335"/>
                </a:lnTo>
                <a:cubicBezTo>
                  <a:pt x="2115610" y="1147103"/>
                  <a:pt x="2116312" y="1147317"/>
                  <a:pt x="2117292" y="1147770"/>
                </a:cubicBezTo>
                <a:cubicBezTo>
                  <a:pt x="2117131" y="1147404"/>
                  <a:pt x="2116990" y="1147065"/>
                  <a:pt x="2116905" y="1146774"/>
                </a:cubicBezTo>
                <a:cubicBezTo>
                  <a:pt x="2116550" y="1146250"/>
                  <a:pt x="2116126" y="1145728"/>
                  <a:pt x="2115716" y="1145215"/>
                </a:cubicBezTo>
                <a:lnTo>
                  <a:pt x="2115277" y="1144666"/>
                </a:lnTo>
                <a:lnTo>
                  <a:pt x="2113460" y="1141560"/>
                </a:lnTo>
                <a:cubicBezTo>
                  <a:pt x="2113607" y="1141156"/>
                  <a:pt x="2114449" y="1141429"/>
                  <a:pt x="2115509" y="1141923"/>
                </a:cubicBezTo>
                <a:lnTo>
                  <a:pt x="2118242" y="1142373"/>
                </a:lnTo>
                <a:lnTo>
                  <a:pt x="2112618" y="1132425"/>
                </a:lnTo>
                <a:cubicBezTo>
                  <a:pt x="2112677" y="1132337"/>
                  <a:pt x="2112768" y="1132286"/>
                  <a:pt x="2112956" y="1132402"/>
                </a:cubicBezTo>
                <a:lnTo>
                  <a:pt x="2121659" y="1139331"/>
                </a:lnTo>
                <a:lnTo>
                  <a:pt x="2120934" y="1137452"/>
                </a:lnTo>
                <a:lnTo>
                  <a:pt x="2121320" y="1137890"/>
                </a:lnTo>
                <a:cubicBezTo>
                  <a:pt x="2121211" y="1135749"/>
                  <a:pt x="2119361" y="1132032"/>
                  <a:pt x="2117366" y="1128013"/>
                </a:cubicBezTo>
                <a:cubicBezTo>
                  <a:pt x="2115739" y="1127466"/>
                  <a:pt x="2115117" y="1127203"/>
                  <a:pt x="2114694" y="1126906"/>
                </a:cubicBezTo>
                <a:cubicBezTo>
                  <a:pt x="2113824" y="1126947"/>
                  <a:pt x="2112863" y="1126908"/>
                  <a:pt x="2112194" y="1126527"/>
                </a:cubicBezTo>
                <a:cubicBezTo>
                  <a:pt x="2111095" y="1125903"/>
                  <a:pt x="2111111" y="1124781"/>
                  <a:pt x="2111852" y="1123622"/>
                </a:cubicBezTo>
                <a:lnTo>
                  <a:pt x="2109263" y="1122659"/>
                </a:lnTo>
                <a:cubicBezTo>
                  <a:pt x="2109041" y="1122030"/>
                  <a:pt x="2110251" y="1121670"/>
                  <a:pt x="2111270" y="1121184"/>
                </a:cubicBezTo>
                <a:cubicBezTo>
                  <a:pt x="2110305" y="1120417"/>
                  <a:pt x="2108159" y="1119530"/>
                  <a:pt x="2106979" y="1118602"/>
                </a:cubicBezTo>
                <a:cubicBezTo>
                  <a:pt x="2106926" y="1118276"/>
                  <a:pt x="2106871" y="1117952"/>
                  <a:pt x="2106817" y="1117626"/>
                </a:cubicBezTo>
                <a:lnTo>
                  <a:pt x="2106752" y="1117421"/>
                </a:lnTo>
                <a:cubicBezTo>
                  <a:pt x="2107150" y="1116966"/>
                  <a:pt x="2107819" y="1116796"/>
                  <a:pt x="2108400" y="1116593"/>
                </a:cubicBezTo>
                <a:lnTo>
                  <a:pt x="2108116" y="1116470"/>
                </a:lnTo>
                <a:lnTo>
                  <a:pt x="2106345" y="1116119"/>
                </a:lnTo>
                <a:lnTo>
                  <a:pt x="2105392" y="1113081"/>
                </a:lnTo>
                <a:lnTo>
                  <a:pt x="2115987" y="1116533"/>
                </a:lnTo>
                <a:cubicBezTo>
                  <a:pt x="2117335" y="1114062"/>
                  <a:pt x="2113882" y="1105834"/>
                  <a:pt x="2111392" y="1098684"/>
                </a:cubicBezTo>
                <a:cubicBezTo>
                  <a:pt x="2111356" y="1098358"/>
                  <a:pt x="2111249" y="1098016"/>
                  <a:pt x="2111041" y="1097700"/>
                </a:cubicBezTo>
                <a:cubicBezTo>
                  <a:pt x="2110164" y="1095145"/>
                  <a:pt x="2109452" y="1092775"/>
                  <a:pt x="2109180" y="1090918"/>
                </a:cubicBezTo>
                <a:lnTo>
                  <a:pt x="2119696" y="1092659"/>
                </a:lnTo>
                <a:cubicBezTo>
                  <a:pt x="2120644" y="1090628"/>
                  <a:pt x="2117890" y="1086598"/>
                  <a:pt x="2114498" y="1082153"/>
                </a:cubicBezTo>
                <a:cubicBezTo>
                  <a:pt x="2120163" y="1081029"/>
                  <a:pt x="2123483" y="1077844"/>
                  <a:pt x="2121909" y="1072769"/>
                </a:cubicBezTo>
                <a:cubicBezTo>
                  <a:pt x="2120949" y="1069669"/>
                  <a:pt x="2118089" y="1066684"/>
                  <a:pt x="2115276" y="1064204"/>
                </a:cubicBezTo>
                <a:lnTo>
                  <a:pt x="2114833" y="1063297"/>
                </a:lnTo>
                <a:cubicBezTo>
                  <a:pt x="2114837" y="1063298"/>
                  <a:pt x="2114844" y="1063298"/>
                  <a:pt x="2114848" y="1063297"/>
                </a:cubicBezTo>
                <a:lnTo>
                  <a:pt x="2123610" y="1065603"/>
                </a:lnTo>
                <a:cubicBezTo>
                  <a:pt x="2124959" y="1062780"/>
                  <a:pt x="2118672" y="1051617"/>
                  <a:pt x="2117651" y="1046081"/>
                </a:cubicBezTo>
                <a:lnTo>
                  <a:pt x="2125733" y="1046815"/>
                </a:lnTo>
                <a:cubicBezTo>
                  <a:pt x="2126401" y="1045179"/>
                  <a:pt x="2124175" y="1042207"/>
                  <a:pt x="2121451" y="1038950"/>
                </a:cubicBezTo>
                <a:cubicBezTo>
                  <a:pt x="2125748" y="1037740"/>
                  <a:pt x="2128189" y="1035067"/>
                  <a:pt x="2126836" y="1031213"/>
                </a:cubicBezTo>
                <a:cubicBezTo>
                  <a:pt x="2126010" y="1028862"/>
                  <a:pt x="2123742" y="1026710"/>
                  <a:pt x="2121522" y="1024948"/>
                </a:cubicBezTo>
                <a:cubicBezTo>
                  <a:pt x="2121095" y="1023210"/>
                  <a:pt x="2120021" y="1021076"/>
                  <a:pt x="2118704" y="1018798"/>
                </a:cubicBezTo>
                <a:cubicBezTo>
                  <a:pt x="2119749" y="1018372"/>
                  <a:pt x="2120537" y="1018541"/>
                  <a:pt x="2120427" y="1017958"/>
                </a:cubicBezTo>
                <a:lnTo>
                  <a:pt x="2116792" y="1015443"/>
                </a:lnTo>
                <a:lnTo>
                  <a:pt x="2115881" y="1013902"/>
                </a:lnTo>
                <a:lnTo>
                  <a:pt x="2120076" y="1004666"/>
                </a:lnTo>
                <a:cubicBezTo>
                  <a:pt x="2119432" y="1003962"/>
                  <a:pt x="2115850" y="1007404"/>
                  <a:pt x="2112944" y="1008622"/>
                </a:cubicBezTo>
                <a:lnTo>
                  <a:pt x="2110762" y="1004115"/>
                </a:lnTo>
                <a:lnTo>
                  <a:pt x="2120786" y="1001982"/>
                </a:lnTo>
                <a:cubicBezTo>
                  <a:pt x="2121284" y="999582"/>
                  <a:pt x="2117991" y="996533"/>
                  <a:pt x="2114033" y="993300"/>
                </a:cubicBezTo>
                <a:cubicBezTo>
                  <a:pt x="2119049" y="990070"/>
                  <a:pt x="2121519" y="985629"/>
                  <a:pt x="2119122" y="981087"/>
                </a:cubicBezTo>
                <a:cubicBezTo>
                  <a:pt x="2117657" y="978313"/>
                  <a:pt x="2114464" y="976358"/>
                  <a:pt x="2111407" y="974892"/>
                </a:cubicBezTo>
                <a:lnTo>
                  <a:pt x="2110831" y="974142"/>
                </a:lnTo>
                <a:lnTo>
                  <a:pt x="2119355" y="973224"/>
                </a:lnTo>
                <a:cubicBezTo>
                  <a:pt x="2120073" y="969877"/>
                  <a:pt x="2112193" y="960932"/>
                  <a:pt x="2110218" y="955722"/>
                </a:cubicBezTo>
                <a:lnTo>
                  <a:pt x="2117812" y="953473"/>
                </a:lnTo>
                <a:cubicBezTo>
                  <a:pt x="2118122" y="951576"/>
                  <a:pt x="2115516" y="949397"/>
                  <a:pt x="2112398" y="947117"/>
                </a:cubicBezTo>
                <a:cubicBezTo>
                  <a:pt x="2116133" y="944308"/>
                  <a:pt x="2117888" y="940708"/>
                  <a:pt x="2115922" y="937316"/>
                </a:cubicBezTo>
                <a:lnTo>
                  <a:pt x="2113701" y="935676"/>
                </a:lnTo>
                <a:cubicBezTo>
                  <a:pt x="2114000" y="931259"/>
                  <a:pt x="2112504" y="924890"/>
                  <a:pt x="2112718" y="921010"/>
                </a:cubicBezTo>
                <a:cubicBezTo>
                  <a:pt x="2115521" y="921441"/>
                  <a:pt x="2118332" y="922558"/>
                  <a:pt x="2119443" y="920430"/>
                </a:cubicBezTo>
                <a:cubicBezTo>
                  <a:pt x="2120354" y="918684"/>
                  <a:pt x="2119088" y="916068"/>
                  <a:pt x="2117459" y="913246"/>
                </a:cubicBezTo>
                <a:cubicBezTo>
                  <a:pt x="2121369" y="911335"/>
                  <a:pt x="2124010" y="908260"/>
                  <a:pt x="2123672" y="904617"/>
                </a:cubicBezTo>
                <a:lnTo>
                  <a:pt x="2117208" y="896211"/>
                </a:lnTo>
                <a:cubicBezTo>
                  <a:pt x="2117202" y="895963"/>
                  <a:pt x="2117196" y="895715"/>
                  <a:pt x="2117189" y="895468"/>
                </a:cubicBezTo>
                <a:cubicBezTo>
                  <a:pt x="2119322" y="892609"/>
                  <a:pt x="2120969" y="893297"/>
                  <a:pt x="2121018" y="892377"/>
                </a:cubicBezTo>
                <a:lnTo>
                  <a:pt x="2117474" y="889947"/>
                </a:lnTo>
                <a:lnTo>
                  <a:pt x="2123524" y="879114"/>
                </a:lnTo>
                <a:cubicBezTo>
                  <a:pt x="2123160" y="878565"/>
                  <a:pt x="2119997" y="881860"/>
                  <a:pt x="2117367" y="883685"/>
                </a:cubicBezTo>
                <a:cubicBezTo>
                  <a:pt x="2117784" y="882575"/>
                  <a:pt x="2118092" y="881661"/>
                  <a:pt x="2118240" y="881049"/>
                </a:cubicBezTo>
                <a:cubicBezTo>
                  <a:pt x="2117150" y="880170"/>
                  <a:pt x="2116794" y="880464"/>
                  <a:pt x="2116355" y="880844"/>
                </a:cubicBezTo>
                <a:lnTo>
                  <a:pt x="2117675" y="874449"/>
                </a:lnTo>
                <a:lnTo>
                  <a:pt x="2113989" y="876532"/>
                </a:lnTo>
                <a:cubicBezTo>
                  <a:pt x="2113960" y="876493"/>
                  <a:pt x="2113933" y="876453"/>
                  <a:pt x="2113905" y="876414"/>
                </a:cubicBezTo>
                <a:cubicBezTo>
                  <a:pt x="2114175" y="873282"/>
                  <a:pt x="2114444" y="870151"/>
                  <a:pt x="2114714" y="867019"/>
                </a:cubicBezTo>
                <a:cubicBezTo>
                  <a:pt x="2113648" y="866487"/>
                  <a:pt x="2113221" y="867389"/>
                  <a:pt x="2112795" y="867791"/>
                </a:cubicBezTo>
                <a:cubicBezTo>
                  <a:pt x="2112822" y="867474"/>
                  <a:pt x="2112844" y="867169"/>
                  <a:pt x="2112815" y="866888"/>
                </a:cubicBezTo>
                <a:cubicBezTo>
                  <a:pt x="2113615" y="865147"/>
                  <a:pt x="2114233" y="863709"/>
                  <a:pt x="2114538" y="862769"/>
                </a:cubicBezTo>
                <a:cubicBezTo>
                  <a:pt x="2115326" y="860335"/>
                  <a:pt x="2115097" y="860003"/>
                  <a:pt x="2114517" y="860317"/>
                </a:cubicBezTo>
                <a:lnTo>
                  <a:pt x="2112378" y="861737"/>
                </a:lnTo>
                <a:lnTo>
                  <a:pt x="2114797" y="853317"/>
                </a:lnTo>
                <a:cubicBezTo>
                  <a:pt x="2114582" y="852769"/>
                  <a:pt x="2114098" y="852646"/>
                  <a:pt x="2113424" y="852845"/>
                </a:cubicBezTo>
                <a:lnTo>
                  <a:pt x="2117398" y="845881"/>
                </a:lnTo>
                <a:cubicBezTo>
                  <a:pt x="2117009" y="844663"/>
                  <a:pt x="2108196" y="854429"/>
                  <a:pt x="2107152" y="851548"/>
                </a:cubicBezTo>
                <a:cubicBezTo>
                  <a:pt x="2107438" y="848895"/>
                  <a:pt x="2107723" y="846243"/>
                  <a:pt x="2108009" y="843590"/>
                </a:cubicBezTo>
                <a:cubicBezTo>
                  <a:pt x="2108976" y="842309"/>
                  <a:pt x="2109556" y="841270"/>
                  <a:pt x="2108585" y="840636"/>
                </a:cubicBezTo>
                <a:lnTo>
                  <a:pt x="2111147" y="828583"/>
                </a:lnTo>
                <a:lnTo>
                  <a:pt x="2109141" y="829236"/>
                </a:lnTo>
                <a:lnTo>
                  <a:pt x="2109459" y="822986"/>
                </a:lnTo>
                <a:cubicBezTo>
                  <a:pt x="2108190" y="822153"/>
                  <a:pt x="2104307" y="828942"/>
                  <a:pt x="2100937" y="833943"/>
                </a:cubicBezTo>
                <a:cubicBezTo>
                  <a:pt x="2100418" y="834037"/>
                  <a:pt x="2099905" y="834159"/>
                  <a:pt x="2099420" y="834286"/>
                </a:cubicBezTo>
                <a:cubicBezTo>
                  <a:pt x="2099362" y="833949"/>
                  <a:pt x="2099305" y="833612"/>
                  <a:pt x="2099247" y="833274"/>
                </a:cubicBezTo>
                <a:cubicBezTo>
                  <a:pt x="2099121" y="833194"/>
                  <a:pt x="2098972" y="833184"/>
                  <a:pt x="2098754" y="833507"/>
                </a:cubicBezTo>
                <a:cubicBezTo>
                  <a:pt x="2100722" y="826014"/>
                  <a:pt x="2103729" y="817092"/>
                  <a:pt x="2104242" y="814024"/>
                </a:cubicBezTo>
                <a:cubicBezTo>
                  <a:pt x="2104606" y="811856"/>
                  <a:pt x="2104434" y="811417"/>
                  <a:pt x="2104022" y="811678"/>
                </a:cubicBezTo>
                <a:lnTo>
                  <a:pt x="2102341" y="813520"/>
                </a:lnTo>
                <a:lnTo>
                  <a:pt x="2102946" y="805531"/>
                </a:lnTo>
                <a:cubicBezTo>
                  <a:pt x="2099883" y="806164"/>
                  <a:pt x="2098261" y="807440"/>
                  <a:pt x="2096392" y="809326"/>
                </a:cubicBezTo>
                <a:cubicBezTo>
                  <a:pt x="2095839" y="807701"/>
                  <a:pt x="2094382" y="805845"/>
                  <a:pt x="2092745" y="803887"/>
                </a:cubicBezTo>
                <a:cubicBezTo>
                  <a:pt x="2097038" y="802675"/>
                  <a:pt x="2099480" y="800003"/>
                  <a:pt x="2098128" y="796147"/>
                </a:cubicBezTo>
                <a:cubicBezTo>
                  <a:pt x="2097304" y="793796"/>
                  <a:pt x="2095035" y="791645"/>
                  <a:pt x="2092813" y="789884"/>
                </a:cubicBezTo>
                <a:lnTo>
                  <a:pt x="2092498" y="789196"/>
                </a:lnTo>
                <a:cubicBezTo>
                  <a:pt x="2092686" y="788424"/>
                  <a:pt x="2092873" y="787651"/>
                  <a:pt x="2093061" y="786880"/>
                </a:cubicBezTo>
                <a:lnTo>
                  <a:pt x="2092727" y="786799"/>
                </a:lnTo>
                <a:cubicBezTo>
                  <a:pt x="2091519" y="786474"/>
                  <a:pt x="2090803" y="785132"/>
                  <a:pt x="2089995" y="783735"/>
                </a:cubicBezTo>
                <a:cubicBezTo>
                  <a:pt x="2091040" y="783307"/>
                  <a:pt x="2091828" y="783477"/>
                  <a:pt x="2091718" y="782895"/>
                </a:cubicBezTo>
                <a:lnTo>
                  <a:pt x="2088083" y="780378"/>
                </a:lnTo>
                <a:lnTo>
                  <a:pt x="2087173" y="778838"/>
                </a:lnTo>
                <a:lnTo>
                  <a:pt x="2091366" y="769604"/>
                </a:lnTo>
                <a:cubicBezTo>
                  <a:pt x="2090722" y="768898"/>
                  <a:pt x="2087141" y="772339"/>
                  <a:pt x="2084235" y="773559"/>
                </a:cubicBezTo>
                <a:lnTo>
                  <a:pt x="2082052" y="769050"/>
                </a:lnTo>
                <a:lnTo>
                  <a:pt x="2092078" y="766917"/>
                </a:lnTo>
                <a:cubicBezTo>
                  <a:pt x="2092574" y="764518"/>
                  <a:pt x="2089282" y="761468"/>
                  <a:pt x="2085326" y="758236"/>
                </a:cubicBezTo>
                <a:lnTo>
                  <a:pt x="2089040" y="749317"/>
                </a:lnTo>
                <a:cubicBezTo>
                  <a:pt x="2111485" y="795941"/>
                  <a:pt x="2135599" y="856138"/>
                  <a:pt x="2162590" y="934140"/>
                </a:cubicBezTo>
                <a:cubicBezTo>
                  <a:pt x="2139976" y="836762"/>
                  <a:pt x="2112365" y="773118"/>
                  <a:pt x="2082807" y="720561"/>
                </a:cubicBezTo>
                <a:cubicBezTo>
                  <a:pt x="2083102" y="720543"/>
                  <a:pt x="2083396" y="720522"/>
                  <a:pt x="2083687" y="720495"/>
                </a:cubicBezTo>
                <a:cubicBezTo>
                  <a:pt x="2090916" y="735024"/>
                  <a:pt x="2096138" y="745061"/>
                  <a:pt x="2097259" y="745372"/>
                </a:cubicBezTo>
                <a:cubicBezTo>
                  <a:pt x="2098733" y="745784"/>
                  <a:pt x="2094953" y="734908"/>
                  <a:pt x="2088700" y="718694"/>
                </a:cubicBezTo>
                <a:lnTo>
                  <a:pt x="2089105" y="718407"/>
                </a:lnTo>
                <a:cubicBezTo>
                  <a:pt x="2089275" y="717358"/>
                  <a:pt x="2088552" y="716220"/>
                  <a:pt x="2087309" y="715065"/>
                </a:cubicBezTo>
                <a:cubicBezTo>
                  <a:pt x="2086692" y="713429"/>
                  <a:pt x="2086041" y="711755"/>
                  <a:pt x="2085364" y="710044"/>
                </a:cubicBezTo>
                <a:cubicBezTo>
                  <a:pt x="2087970" y="707836"/>
                  <a:pt x="2088793" y="704976"/>
                  <a:pt x="2087213" y="702252"/>
                </a:cubicBezTo>
                <a:cubicBezTo>
                  <a:pt x="2085896" y="699977"/>
                  <a:pt x="2083015" y="698594"/>
                  <a:pt x="2080443" y="697609"/>
                </a:cubicBezTo>
                <a:lnTo>
                  <a:pt x="2078201" y="691938"/>
                </a:lnTo>
                <a:lnTo>
                  <a:pt x="2078831" y="691242"/>
                </a:lnTo>
                <a:lnTo>
                  <a:pt x="2075109" y="684126"/>
                </a:lnTo>
                <a:lnTo>
                  <a:pt x="2076030" y="677956"/>
                </a:lnTo>
                <a:cubicBezTo>
                  <a:pt x="2075653" y="677709"/>
                  <a:pt x="2074753" y="678887"/>
                  <a:pt x="2073641" y="680413"/>
                </a:cubicBezTo>
                <a:cubicBezTo>
                  <a:pt x="2068678" y="667937"/>
                  <a:pt x="2063510" y="654979"/>
                  <a:pt x="2058750" y="642827"/>
                </a:cubicBezTo>
                <a:cubicBezTo>
                  <a:pt x="2076358" y="672254"/>
                  <a:pt x="2093249" y="701795"/>
                  <a:pt x="2094669" y="700804"/>
                </a:cubicBezTo>
                <a:cubicBezTo>
                  <a:pt x="2096486" y="699527"/>
                  <a:pt x="2080226" y="665878"/>
                  <a:pt x="2062986" y="630029"/>
                </a:cubicBezTo>
                <a:lnTo>
                  <a:pt x="2070351" y="636969"/>
                </a:lnTo>
                <a:cubicBezTo>
                  <a:pt x="2096295" y="686032"/>
                  <a:pt x="2123876" y="752813"/>
                  <a:pt x="2155376" y="843845"/>
                </a:cubicBezTo>
                <a:cubicBezTo>
                  <a:pt x="2140318" y="779001"/>
                  <a:pt x="2123043" y="729115"/>
                  <a:pt x="2104049" y="687669"/>
                </a:cubicBezTo>
                <a:cubicBezTo>
                  <a:pt x="2105906" y="686383"/>
                  <a:pt x="2093015" y="660602"/>
                  <a:pt x="2077699" y="630510"/>
                </a:cubicBezTo>
                <a:lnTo>
                  <a:pt x="2082588" y="636163"/>
                </a:lnTo>
                <a:cubicBezTo>
                  <a:pt x="2083592" y="638828"/>
                  <a:pt x="2084551" y="641264"/>
                  <a:pt x="2085381" y="643066"/>
                </a:cubicBezTo>
                <a:lnTo>
                  <a:pt x="2085639" y="641139"/>
                </a:lnTo>
                <a:lnTo>
                  <a:pt x="2100251" y="665713"/>
                </a:lnTo>
                <a:lnTo>
                  <a:pt x="2100468" y="666388"/>
                </a:lnTo>
                <a:cubicBezTo>
                  <a:pt x="2100468" y="666384"/>
                  <a:pt x="2100471" y="666384"/>
                  <a:pt x="2100472" y="666383"/>
                </a:cubicBezTo>
                <a:lnTo>
                  <a:pt x="2100831" y="666689"/>
                </a:lnTo>
                <a:cubicBezTo>
                  <a:pt x="2110450" y="680912"/>
                  <a:pt x="2119133" y="697794"/>
                  <a:pt x="2127074" y="717504"/>
                </a:cubicBezTo>
                <a:lnTo>
                  <a:pt x="2126722" y="717415"/>
                </a:lnTo>
                <a:lnTo>
                  <a:pt x="2128328" y="722374"/>
                </a:lnTo>
                <a:lnTo>
                  <a:pt x="2127345" y="718123"/>
                </a:lnTo>
                <a:cubicBezTo>
                  <a:pt x="2157982" y="782968"/>
                  <a:pt x="2189319" y="875804"/>
                  <a:pt x="2224543" y="1009845"/>
                </a:cubicBezTo>
                <a:cubicBezTo>
                  <a:pt x="2201970" y="868060"/>
                  <a:pt x="2168460" y="782072"/>
                  <a:pt x="2132387" y="708219"/>
                </a:cubicBezTo>
                <a:cubicBezTo>
                  <a:pt x="2148369" y="736842"/>
                  <a:pt x="2162983" y="764255"/>
                  <a:pt x="2164349" y="762499"/>
                </a:cubicBezTo>
                <a:cubicBezTo>
                  <a:pt x="2166141" y="760194"/>
                  <a:pt x="2151670" y="726172"/>
                  <a:pt x="2135783" y="688797"/>
                </a:cubicBezTo>
                <a:cubicBezTo>
                  <a:pt x="2135978" y="687238"/>
                  <a:pt x="2136173" y="685717"/>
                  <a:pt x="2136492" y="684679"/>
                </a:cubicBezTo>
                <a:lnTo>
                  <a:pt x="2144308" y="703083"/>
                </a:lnTo>
                <a:cubicBezTo>
                  <a:pt x="2144326" y="703145"/>
                  <a:pt x="2144343" y="703209"/>
                  <a:pt x="2144361" y="703272"/>
                </a:cubicBezTo>
                <a:cubicBezTo>
                  <a:pt x="2144500" y="703622"/>
                  <a:pt x="2144619" y="704013"/>
                  <a:pt x="2144687" y="704419"/>
                </a:cubicBezTo>
                <a:cubicBezTo>
                  <a:pt x="2145545" y="707388"/>
                  <a:pt x="2146380" y="710103"/>
                  <a:pt x="2147136" y="712116"/>
                </a:cubicBezTo>
                <a:cubicBezTo>
                  <a:pt x="2147347" y="711326"/>
                  <a:pt x="2147542" y="710482"/>
                  <a:pt x="2147759" y="709705"/>
                </a:cubicBezTo>
                <a:lnTo>
                  <a:pt x="2153026" y="718455"/>
                </a:lnTo>
                <a:cubicBezTo>
                  <a:pt x="2153070" y="718648"/>
                  <a:pt x="2153114" y="718841"/>
                  <a:pt x="2153158" y="719034"/>
                </a:cubicBezTo>
                <a:cubicBezTo>
                  <a:pt x="2153262" y="718992"/>
                  <a:pt x="2153362" y="718954"/>
                  <a:pt x="2153662" y="719509"/>
                </a:cubicBezTo>
                <a:cubicBezTo>
                  <a:pt x="2154170" y="721227"/>
                  <a:pt x="2154864" y="722017"/>
                  <a:pt x="2155499" y="722560"/>
                </a:cubicBezTo>
                <a:lnTo>
                  <a:pt x="2155809" y="721553"/>
                </a:lnTo>
                <a:lnTo>
                  <a:pt x="2160240" y="725764"/>
                </a:lnTo>
                <a:cubicBezTo>
                  <a:pt x="2161318" y="729324"/>
                  <a:pt x="2161644" y="733515"/>
                  <a:pt x="2161753" y="737168"/>
                </a:cubicBezTo>
                <a:lnTo>
                  <a:pt x="2162010" y="738272"/>
                </a:lnTo>
                <a:cubicBezTo>
                  <a:pt x="2162682" y="735280"/>
                  <a:pt x="2163080" y="731006"/>
                  <a:pt x="2164184" y="732458"/>
                </a:cubicBezTo>
                <a:cubicBezTo>
                  <a:pt x="2165989" y="734827"/>
                  <a:pt x="2168832" y="748765"/>
                  <a:pt x="2171016" y="754852"/>
                </a:cubicBezTo>
                <a:cubicBezTo>
                  <a:pt x="2171860" y="752430"/>
                  <a:pt x="2172444" y="749197"/>
                  <a:pt x="2173666" y="750924"/>
                </a:cubicBezTo>
                <a:lnTo>
                  <a:pt x="2175723" y="760684"/>
                </a:lnTo>
                <a:cubicBezTo>
                  <a:pt x="2177867" y="760241"/>
                  <a:pt x="2180007" y="762028"/>
                  <a:pt x="2181291" y="766520"/>
                </a:cubicBezTo>
                <a:cubicBezTo>
                  <a:pt x="2182075" y="769258"/>
                  <a:pt x="2182231" y="772360"/>
                  <a:pt x="2182227" y="775043"/>
                </a:cubicBezTo>
                <a:cubicBezTo>
                  <a:pt x="2182872" y="776996"/>
                  <a:pt x="2183464" y="779608"/>
                  <a:pt x="2184876" y="786663"/>
                </a:cubicBezTo>
                <a:cubicBezTo>
                  <a:pt x="2185003" y="787311"/>
                  <a:pt x="2185128" y="787959"/>
                  <a:pt x="2185255" y="788606"/>
                </a:cubicBezTo>
                <a:lnTo>
                  <a:pt x="2191076" y="796445"/>
                </a:lnTo>
                <a:lnTo>
                  <a:pt x="2186613" y="795182"/>
                </a:lnTo>
                <a:lnTo>
                  <a:pt x="2187892" y="800669"/>
                </a:lnTo>
                <a:cubicBezTo>
                  <a:pt x="2189581" y="798932"/>
                  <a:pt x="2191005" y="796158"/>
                  <a:pt x="2192583" y="798924"/>
                </a:cubicBezTo>
                <a:lnTo>
                  <a:pt x="2194106" y="810495"/>
                </a:lnTo>
                <a:cubicBezTo>
                  <a:pt x="2197453" y="811845"/>
                  <a:pt x="2200422" y="815436"/>
                  <a:pt x="2201638" y="821044"/>
                </a:cubicBezTo>
                <a:cubicBezTo>
                  <a:pt x="2202380" y="824470"/>
                  <a:pt x="2202105" y="827732"/>
                  <a:pt x="2201653" y="830436"/>
                </a:cubicBezTo>
                <a:cubicBezTo>
                  <a:pt x="2201697" y="830768"/>
                  <a:pt x="2201743" y="831102"/>
                  <a:pt x="2201788" y="831435"/>
                </a:cubicBezTo>
                <a:cubicBezTo>
                  <a:pt x="2201791" y="831434"/>
                  <a:pt x="2201793" y="831433"/>
                  <a:pt x="2201794" y="831435"/>
                </a:cubicBezTo>
                <a:cubicBezTo>
                  <a:pt x="2207177" y="832187"/>
                  <a:pt x="2208404" y="844469"/>
                  <a:pt x="2210086" y="850598"/>
                </a:cubicBezTo>
                <a:cubicBezTo>
                  <a:pt x="2211499" y="849546"/>
                  <a:pt x="2212725" y="847702"/>
                  <a:pt x="2213934" y="849927"/>
                </a:cubicBezTo>
                <a:lnTo>
                  <a:pt x="2214874" y="858581"/>
                </a:lnTo>
                <a:cubicBezTo>
                  <a:pt x="2217554" y="860000"/>
                  <a:pt x="2219868" y="863011"/>
                  <a:pt x="2220711" y="867266"/>
                </a:cubicBezTo>
                <a:lnTo>
                  <a:pt x="2219541" y="878217"/>
                </a:lnTo>
                <a:cubicBezTo>
                  <a:pt x="2219492" y="878796"/>
                  <a:pt x="2219484" y="879083"/>
                  <a:pt x="2219546" y="879270"/>
                </a:cubicBezTo>
                <a:lnTo>
                  <a:pt x="2219740" y="879075"/>
                </a:lnTo>
                <a:cubicBezTo>
                  <a:pt x="2220728" y="880507"/>
                  <a:pt x="2221399" y="880942"/>
                  <a:pt x="2221453" y="885366"/>
                </a:cubicBezTo>
                <a:lnTo>
                  <a:pt x="2227824" y="896619"/>
                </a:lnTo>
                <a:cubicBezTo>
                  <a:pt x="2227753" y="897717"/>
                  <a:pt x="2221273" y="889362"/>
                  <a:pt x="2221038" y="891971"/>
                </a:cubicBezTo>
                <a:lnTo>
                  <a:pt x="2222587" y="899026"/>
                </a:lnTo>
                <a:cubicBezTo>
                  <a:pt x="2223325" y="900130"/>
                  <a:pt x="2223805" y="901035"/>
                  <a:pt x="2223315" y="901635"/>
                </a:cubicBezTo>
                <a:lnTo>
                  <a:pt x="2226408" y="912277"/>
                </a:lnTo>
                <a:lnTo>
                  <a:pt x="2226668" y="914297"/>
                </a:lnTo>
                <a:lnTo>
                  <a:pt x="2228725" y="922532"/>
                </a:lnTo>
                <a:cubicBezTo>
                  <a:pt x="2231440" y="923842"/>
                  <a:pt x="2233388" y="927025"/>
                  <a:pt x="2234544" y="931303"/>
                </a:cubicBezTo>
                <a:lnTo>
                  <a:pt x="2234999" y="945566"/>
                </a:lnTo>
                <a:cubicBezTo>
                  <a:pt x="2235036" y="946319"/>
                  <a:pt x="2235069" y="946690"/>
                  <a:pt x="2235161" y="946930"/>
                </a:cubicBezTo>
                <a:cubicBezTo>
                  <a:pt x="2235214" y="946838"/>
                  <a:pt x="2235269" y="946746"/>
                  <a:pt x="2235322" y="946653"/>
                </a:cubicBezTo>
                <a:cubicBezTo>
                  <a:pt x="2236511" y="948404"/>
                  <a:pt x="2237238" y="948902"/>
                  <a:pt x="2237945" y="954609"/>
                </a:cubicBezTo>
                <a:lnTo>
                  <a:pt x="2242119" y="961531"/>
                </a:lnTo>
                <a:cubicBezTo>
                  <a:pt x="2240194" y="946217"/>
                  <a:pt x="2235728" y="919779"/>
                  <a:pt x="2230984" y="891682"/>
                </a:cubicBezTo>
                <a:cubicBezTo>
                  <a:pt x="2231339" y="890124"/>
                  <a:pt x="2231692" y="888606"/>
                  <a:pt x="2232074" y="887620"/>
                </a:cubicBezTo>
                <a:lnTo>
                  <a:pt x="2235613" y="908607"/>
                </a:lnTo>
                <a:cubicBezTo>
                  <a:pt x="2235619" y="908675"/>
                  <a:pt x="2235623" y="908744"/>
                  <a:pt x="2235629" y="908813"/>
                </a:cubicBezTo>
                <a:cubicBezTo>
                  <a:pt x="2235688" y="909209"/>
                  <a:pt x="2235727" y="909644"/>
                  <a:pt x="2235726" y="910081"/>
                </a:cubicBezTo>
                <a:cubicBezTo>
                  <a:pt x="2235988" y="913361"/>
                  <a:pt x="2236265" y="916374"/>
                  <a:pt x="2236578" y="918646"/>
                </a:cubicBezTo>
                <a:cubicBezTo>
                  <a:pt x="2236845" y="917885"/>
                  <a:pt x="2237105" y="917067"/>
                  <a:pt x="2237375" y="916321"/>
                </a:cubicBezTo>
                <a:lnTo>
                  <a:pt x="2240246" y="926699"/>
                </a:lnTo>
                <a:lnTo>
                  <a:pt x="2240270" y="927328"/>
                </a:lnTo>
                <a:cubicBezTo>
                  <a:pt x="2240354" y="927311"/>
                  <a:pt x="2240436" y="927300"/>
                  <a:pt x="2240592" y="927951"/>
                </a:cubicBezTo>
                <a:cubicBezTo>
                  <a:pt x="2240752" y="929850"/>
                  <a:pt x="2241179" y="930844"/>
                  <a:pt x="2241593" y="931568"/>
                </a:cubicBezTo>
                <a:cubicBezTo>
                  <a:pt x="2241717" y="931249"/>
                  <a:pt x="2241840" y="930929"/>
                  <a:pt x="2241964" y="930609"/>
                </a:cubicBezTo>
                <a:lnTo>
                  <a:pt x="2244798" y="936093"/>
                </a:lnTo>
                <a:cubicBezTo>
                  <a:pt x="2245151" y="940042"/>
                  <a:pt x="2244843" y="944445"/>
                  <a:pt x="2244439" y="948237"/>
                </a:cubicBezTo>
                <a:cubicBezTo>
                  <a:pt x="2244457" y="948638"/>
                  <a:pt x="2244473" y="949041"/>
                  <a:pt x="2244490" y="949442"/>
                </a:cubicBezTo>
                <a:cubicBezTo>
                  <a:pt x="2244491" y="949440"/>
                  <a:pt x="2244492" y="949438"/>
                  <a:pt x="2244494" y="949437"/>
                </a:cubicBezTo>
                <a:cubicBezTo>
                  <a:pt x="2244948" y="947985"/>
                  <a:pt x="2245393" y="946183"/>
                  <a:pt x="2246928" y="944010"/>
                </a:cubicBezTo>
                <a:cubicBezTo>
                  <a:pt x="2247996" y="946918"/>
                  <a:pt x="2248320" y="962018"/>
                  <a:pt x="2249183" y="968854"/>
                </a:cubicBezTo>
                <a:lnTo>
                  <a:pt x="2252010" y="976082"/>
                </a:lnTo>
                <a:lnTo>
                  <a:pt x="2255501" y="983533"/>
                </a:lnTo>
                <a:cubicBezTo>
                  <a:pt x="2255736" y="986557"/>
                  <a:pt x="2255444" y="989795"/>
                  <a:pt x="2255084" y="992558"/>
                </a:cubicBezTo>
                <a:cubicBezTo>
                  <a:pt x="2255318" y="994738"/>
                  <a:pt x="2255423" y="997583"/>
                  <a:pt x="2255568" y="1005220"/>
                </a:cubicBezTo>
                <a:cubicBezTo>
                  <a:pt x="2255578" y="1005920"/>
                  <a:pt x="2255589" y="1006618"/>
                  <a:pt x="2255599" y="1007318"/>
                </a:cubicBezTo>
                <a:lnTo>
                  <a:pt x="2259015" y="1016900"/>
                </a:lnTo>
                <a:lnTo>
                  <a:pt x="2255764" y="1014447"/>
                </a:lnTo>
                <a:lnTo>
                  <a:pt x="2256014" y="1020434"/>
                </a:lnTo>
                <a:cubicBezTo>
                  <a:pt x="2257538" y="1019078"/>
                  <a:pt x="2258998" y="1016587"/>
                  <a:pt x="2259838" y="1019844"/>
                </a:cubicBezTo>
                <a:cubicBezTo>
                  <a:pt x="2259714" y="1023950"/>
                  <a:pt x="2259591" y="1028057"/>
                  <a:pt x="2259467" y="1032163"/>
                </a:cubicBezTo>
                <a:cubicBezTo>
                  <a:pt x="2261851" y="1034418"/>
                  <a:pt x="2263646" y="1038886"/>
                  <a:pt x="2263832" y="1044980"/>
                </a:cubicBezTo>
                <a:cubicBezTo>
                  <a:pt x="2263945" y="1048702"/>
                  <a:pt x="2263300" y="1051995"/>
                  <a:pt x="2262595" y="1054664"/>
                </a:cubicBezTo>
                <a:cubicBezTo>
                  <a:pt x="2262585" y="1055019"/>
                  <a:pt x="2262576" y="1055374"/>
                  <a:pt x="2262565" y="1055729"/>
                </a:cubicBezTo>
                <a:cubicBezTo>
                  <a:pt x="2262568" y="1055729"/>
                  <a:pt x="2262569" y="1055728"/>
                  <a:pt x="2262571" y="1055731"/>
                </a:cubicBezTo>
                <a:cubicBezTo>
                  <a:pt x="2266592" y="1057894"/>
                  <a:pt x="2265900" y="1070871"/>
                  <a:pt x="2266372" y="1077621"/>
                </a:cubicBezTo>
                <a:lnTo>
                  <a:pt x="2268977" y="1087085"/>
                </a:lnTo>
                <a:cubicBezTo>
                  <a:pt x="2270840" y="1089239"/>
                  <a:pt x="2272212" y="1092940"/>
                  <a:pt x="2272292" y="1097543"/>
                </a:cubicBezTo>
                <a:lnTo>
                  <a:pt x="2269940" y="1108527"/>
                </a:lnTo>
                <a:cubicBezTo>
                  <a:pt x="2269826" y="1109111"/>
                  <a:pt x="2269780" y="1109406"/>
                  <a:pt x="2269803" y="1109615"/>
                </a:cubicBezTo>
                <a:lnTo>
                  <a:pt x="2269979" y="1109464"/>
                </a:lnTo>
                <a:cubicBezTo>
                  <a:pt x="2270544" y="1111194"/>
                  <a:pt x="2271000" y="1111816"/>
                  <a:pt x="2270454" y="1116389"/>
                </a:cubicBezTo>
                <a:cubicBezTo>
                  <a:pt x="2271605" y="1121046"/>
                  <a:pt x="2274036" y="1128514"/>
                  <a:pt x="2273836" y="1129632"/>
                </a:cubicBezTo>
                <a:cubicBezTo>
                  <a:pt x="2273637" y="1130747"/>
                  <a:pt x="2269785" y="1120461"/>
                  <a:pt x="2269258" y="1123090"/>
                </a:cubicBezTo>
                <a:cubicBezTo>
                  <a:pt x="2269340" y="1125648"/>
                  <a:pt x="2269424" y="1128204"/>
                  <a:pt x="2269506" y="1130761"/>
                </a:cubicBezTo>
                <a:lnTo>
                  <a:pt x="2270670" y="1145402"/>
                </a:lnTo>
                <a:cubicBezTo>
                  <a:pt x="2270654" y="1149116"/>
                  <a:pt x="2270537" y="1151662"/>
                  <a:pt x="2270381" y="1154329"/>
                </a:cubicBezTo>
                <a:cubicBezTo>
                  <a:pt x="2272364" y="1156680"/>
                  <a:pt x="2273971" y="1161156"/>
                  <a:pt x="2274371" y="1167114"/>
                </a:cubicBezTo>
                <a:lnTo>
                  <a:pt x="2272823" y="1181932"/>
                </a:lnTo>
                <a:cubicBezTo>
                  <a:pt x="2272753" y="1182718"/>
                  <a:pt x="2272727" y="1183108"/>
                  <a:pt x="2272765" y="1183378"/>
                </a:cubicBezTo>
                <a:lnTo>
                  <a:pt x="2272926" y="1183136"/>
                </a:lnTo>
                <a:cubicBezTo>
                  <a:pt x="2273603" y="1185247"/>
                  <a:pt x="2274095" y="1185948"/>
                  <a:pt x="2273876" y="1192013"/>
                </a:cubicBezTo>
                <a:cubicBezTo>
                  <a:pt x="2275333" y="1197784"/>
                  <a:pt x="2278243" y="1206898"/>
                  <a:pt x="2278125" y="1208396"/>
                </a:cubicBezTo>
                <a:lnTo>
                  <a:pt x="2275728" y="1203932"/>
                </a:lnTo>
                <a:cubicBezTo>
                  <a:pt x="2274546" y="1201452"/>
                  <a:pt x="2273336" y="1199228"/>
                  <a:pt x="2273167" y="1200997"/>
                </a:cubicBezTo>
                <a:cubicBezTo>
                  <a:pt x="2273427" y="1204296"/>
                  <a:pt x="2273686" y="1207595"/>
                  <a:pt x="2273946" y="1210895"/>
                </a:cubicBezTo>
                <a:lnTo>
                  <a:pt x="2275163" y="1228740"/>
                </a:lnTo>
                <a:lnTo>
                  <a:pt x="2275614" y="1236501"/>
                </a:lnTo>
                <a:lnTo>
                  <a:pt x="2273179" y="1229828"/>
                </a:lnTo>
                <a:cubicBezTo>
                  <a:pt x="2273113" y="1232526"/>
                  <a:pt x="2272585" y="1234295"/>
                  <a:pt x="2272024" y="1235637"/>
                </a:cubicBezTo>
                <a:lnTo>
                  <a:pt x="2272554" y="1247290"/>
                </a:lnTo>
                <a:lnTo>
                  <a:pt x="2273488" y="1257910"/>
                </a:lnTo>
                <a:lnTo>
                  <a:pt x="2274544" y="1267561"/>
                </a:lnTo>
                <a:cubicBezTo>
                  <a:pt x="2274427" y="1268113"/>
                  <a:pt x="2273347" y="1264428"/>
                  <a:pt x="2272220" y="1260922"/>
                </a:cubicBezTo>
                <a:lnTo>
                  <a:pt x="2269612" y="1255360"/>
                </a:lnTo>
                <a:lnTo>
                  <a:pt x="2269779" y="1264555"/>
                </a:lnTo>
                <a:lnTo>
                  <a:pt x="2270858" y="1282801"/>
                </a:lnTo>
                <a:cubicBezTo>
                  <a:pt x="2270218" y="1282422"/>
                  <a:pt x="2270065" y="1281755"/>
                  <a:pt x="2269877" y="1280909"/>
                </a:cubicBezTo>
                <a:lnTo>
                  <a:pt x="2269833" y="1287927"/>
                </a:lnTo>
                <a:cubicBezTo>
                  <a:pt x="2269172" y="1288093"/>
                  <a:pt x="2267453" y="1278395"/>
                  <a:pt x="2265933" y="1270951"/>
                </a:cubicBezTo>
                <a:cubicBezTo>
                  <a:pt x="2265678" y="1270543"/>
                  <a:pt x="2265426" y="1270113"/>
                  <a:pt x="2265187" y="1269686"/>
                </a:cubicBezTo>
                <a:lnTo>
                  <a:pt x="2265067" y="1270691"/>
                </a:lnTo>
                <a:cubicBezTo>
                  <a:pt x="2265568" y="1279491"/>
                  <a:pt x="2266779" y="1291006"/>
                  <a:pt x="2266935" y="1294661"/>
                </a:cubicBezTo>
                <a:lnTo>
                  <a:pt x="2264959" y="1301074"/>
                </a:lnTo>
                <a:lnTo>
                  <a:pt x="2261850" y="1291673"/>
                </a:lnTo>
                <a:cubicBezTo>
                  <a:pt x="2261786" y="1292336"/>
                  <a:pt x="2261654" y="1292570"/>
                  <a:pt x="2261463" y="1292364"/>
                </a:cubicBezTo>
                <a:lnTo>
                  <a:pt x="2260135" y="1286728"/>
                </a:lnTo>
                <a:lnTo>
                  <a:pt x="2258541" y="1284779"/>
                </a:lnTo>
                <a:cubicBezTo>
                  <a:pt x="2258528" y="1284926"/>
                  <a:pt x="2258515" y="1285074"/>
                  <a:pt x="2258501" y="1285221"/>
                </a:cubicBezTo>
                <a:lnTo>
                  <a:pt x="2259471" y="1293769"/>
                </a:lnTo>
                <a:lnTo>
                  <a:pt x="2259925" y="1294074"/>
                </a:lnTo>
                <a:cubicBezTo>
                  <a:pt x="2259978" y="1294179"/>
                  <a:pt x="2260033" y="1294283"/>
                  <a:pt x="2260087" y="1294388"/>
                </a:cubicBezTo>
                <a:lnTo>
                  <a:pt x="2259023" y="1295853"/>
                </a:lnTo>
                <a:lnTo>
                  <a:pt x="2258882" y="1295811"/>
                </a:lnTo>
                <a:lnTo>
                  <a:pt x="2260074" y="1302938"/>
                </a:lnTo>
                <a:lnTo>
                  <a:pt x="2258500" y="1298849"/>
                </a:lnTo>
                <a:cubicBezTo>
                  <a:pt x="2259558" y="1307751"/>
                  <a:pt x="2260850" y="1317730"/>
                  <a:pt x="2260316" y="1317314"/>
                </a:cubicBezTo>
                <a:cubicBezTo>
                  <a:pt x="2260309" y="1317429"/>
                  <a:pt x="2260302" y="1317543"/>
                  <a:pt x="2260295" y="1317658"/>
                </a:cubicBezTo>
                <a:cubicBezTo>
                  <a:pt x="2259551" y="1315378"/>
                  <a:pt x="2258433" y="1315739"/>
                  <a:pt x="2257118" y="1316072"/>
                </a:cubicBezTo>
                <a:cubicBezTo>
                  <a:pt x="2257096" y="1316280"/>
                  <a:pt x="2256946" y="1316527"/>
                  <a:pt x="2256727" y="1316811"/>
                </a:cubicBezTo>
                <a:lnTo>
                  <a:pt x="2259446" y="1319360"/>
                </a:lnTo>
                <a:lnTo>
                  <a:pt x="2255208" y="1321137"/>
                </a:lnTo>
                <a:cubicBezTo>
                  <a:pt x="2255234" y="1321584"/>
                  <a:pt x="2255261" y="1322032"/>
                  <a:pt x="2255288" y="1322478"/>
                </a:cubicBezTo>
                <a:lnTo>
                  <a:pt x="2257187" y="1325482"/>
                </a:lnTo>
                <a:cubicBezTo>
                  <a:pt x="2256865" y="1325829"/>
                  <a:pt x="2255542" y="1325392"/>
                  <a:pt x="2254012" y="1324751"/>
                </a:cubicBezTo>
                <a:cubicBezTo>
                  <a:pt x="2254009" y="1324753"/>
                  <a:pt x="2254004" y="1324756"/>
                  <a:pt x="2254001" y="1324759"/>
                </a:cubicBezTo>
                <a:cubicBezTo>
                  <a:pt x="2254001" y="1324812"/>
                  <a:pt x="2254000" y="1324866"/>
                  <a:pt x="2254000" y="1324919"/>
                </a:cubicBezTo>
                <a:cubicBezTo>
                  <a:pt x="2253947" y="1325576"/>
                  <a:pt x="2256262" y="1327063"/>
                  <a:pt x="2257540" y="1328365"/>
                </a:cubicBezTo>
                <a:cubicBezTo>
                  <a:pt x="2257541" y="1328373"/>
                  <a:pt x="2257543" y="1328382"/>
                  <a:pt x="2257544" y="1328390"/>
                </a:cubicBezTo>
                <a:cubicBezTo>
                  <a:pt x="2257536" y="1328402"/>
                  <a:pt x="2257527" y="1328416"/>
                  <a:pt x="2257519" y="1328428"/>
                </a:cubicBezTo>
                <a:lnTo>
                  <a:pt x="2256101" y="1328244"/>
                </a:lnTo>
                <a:cubicBezTo>
                  <a:pt x="2256189" y="1328339"/>
                  <a:pt x="2256261" y="1328440"/>
                  <a:pt x="2256330" y="1328538"/>
                </a:cubicBezTo>
                <a:lnTo>
                  <a:pt x="2264500" y="1334459"/>
                </a:lnTo>
                <a:cubicBezTo>
                  <a:pt x="2263091" y="1335512"/>
                  <a:pt x="2263870" y="1336374"/>
                  <a:pt x="2264769" y="1337282"/>
                </a:cubicBezTo>
                <a:lnTo>
                  <a:pt x="2264302" y="1337965"/>
                </a:lnTo>
                <a:lnTo>
                  <a:pt x="2264626" y="1338016"/>
                </a:lnTo>
                <a:cubicBezTo>
                  <a:pt x="2263003" y="1339003"/>
                  <a:pt x="2263518" y="1339672"/>
                  <a:pt x="2264228" y="1340387"/>
                </a:cubicBezTo>
                <a:lnTo>
                  <a:pt x="2263900" y="1340796"/>
                </a:lnTo>
                <a:cubicBezTo>
                  <a:pt x="2263853" y="1341017"/>
                  <a:pt x="2263977" y="1341230"/>
                  <a:pt x="2264234" y="1341415"/>
                </a:cubicBezTo>
                <a:lnTo>
                  <a:pt x="2264189" y="1341548"/>
                </a:lnTo>
                <a:lnTo>
                  <a:pt x="2264422" y="1341583"/>
                </a:lnTo>
                <a:cubicBezTo>
                  <a:pt x="2264806" y="1341852"/>
                  <a:pt x="2265370" y="1342110"/>
                  <a:pt x="2265992" y="1342365"/>
                </a:cubicBezTo>
                <a:lnTo>
                  <a:pt x="2262922" y="1342556"/>
                </a:lnTo>
                <a:cubicBezTo>
                  <a:pt x="2262799" y="1342765"/>
                  <a:pt x="2263296" y="1343021"/>
                  <a:pt x="2263455" y="1343326"/>
                </a:cubicBezTo>
                <a:cubicBezTo>
                  <a:pt x="2261903" y="1344333"/>
                  <a:pt x="2262540" y="1345039"/>
                  <a:pt x="2263327" y="1345798"/>
                </a:cubicBezTo>
                <a:lnTo>
                  <a:pt x="2263467" y="1345931"/>
                </a:lnTo>
                <a:lnTo>
                  <a:pt x="2263175" y="1345946"/>
                </a:lnTo>
                <a:lnTo>
                  <a:pt x="2262810" y="1346138"/>
                </a:lnTo>
                <a:cubicBezTo>
                  <a:pt x="2262687" y="1346347"/>
                  <a:pt x="2263184" y="1346603"/>
                  <a:pt x="2263344" y="1346909"/>
                </a:cubicBezTo>
                <a:cubicBezTo>
                  <a:pt x="2263133" y="1346910"/>
                  <a:pt x="2262936" y="1346919"/>
                  <a:pt x="2262773" y="1346973"/>
                </a:cubicBezTo>
                <a:lnTo>
                  <a:pt x="2261904" y="1346634"/>
                </a:lnTo>
                <a:cubicBezTo>
                  <a:pt x="2261978" y="1346836"/>
                  <a:pt x="2262051" y="1347039"/>
                  <a:pt x="2262125" y="1347240"/>
                </a:cubicBezTo>
                <a:lnTo>
                  <a:pt x="2261908" y="1347430"/>
                </a:lnTo>
                <a:cubicBezTo>
                  <a:pt x="2261831" y="1347746"/>
                  <a:pt x="2262075" y="1348155"/>
                  <a:pt x="2262491" y="1348594"/>
                </a:cubicBezTo>
                <a:cubicBezTo>
                  <a:pt x="2261098" y="1349041"/>
                  <a:pt x="2263181" y="1351164"/>
                  <a:pt x="2264160" y="1352798"/>
                </a:cubicBezTo>
                <a:cubicBezTo>
                  <a:pt x="2264159" y="1352806"/>
                  <a:pt x="2264157" y="1352815"/>
                  <a:pt x="2264156" y="1352823"/>
                </a:cubicBezTo>
                <a:cubicBezTo>
                  <a:pt x="2264145" y="1352834"/>
                  <a:pt x="2264132" y="1352844"/>
                  <a:pt x="2264121" y="1352854"/>
                </a:cubicBezTo>
                <a:cubicBezTo>
                  <a:pt x="2262512" y="1354249"/>
                  <a:pt x="2262688" y="1354479"/>
                  <a:pt x="2262865" y="1354713"/>
                </a:cubicBezTo>
                <a:cubicBezTo>
                  <a:pt x="2262822" y="1354732"/>
                  <a:pt x="2262769" y="1354722"/>
                  <a:pt x="2262714" y="1354709"/>
                </a:cubicBezTo>
                <a:cubicBezTo>
                  <a:pt x="2262082" y="1354572"/>
                  <a:pt x="2260597" y="1353801"/>
                  <a:pt x="2259019" y="1353042"/>
                </a:cubicBezTo>
                <a:cubicBezTo>
                  <a:pt x="2258013" y="1352872"/>
                  <a:pt x="2256926" y="1352704"/>
                  <a:pt x="2256052" y="1352689"/>
                </a:cubicBezTo>
                <a:cubicBezTo>
                  <a:pt x="2256155" y="1353492"/>
                  <a:pt x="2256259" y="1354297"/>
                  <a:pt x="2256361" y="1355100"/>
                </a:cubicBezTo>
                <a:cubicBezTo>
                  <a:pt x="2255264" y="1356878"/>
                  <a:pt x="2255261" y="1356977"/>
                  <a:pt x="2255240" y="1357066"/>
                </a:cubicBezTo>
                <a:cubicBezTo>
                  <a:pt x="2255224" y="1357067"/>
                  <a:pt x="2255208" y="1357070"/>
                  <a:pt x="2255192" y="1357071"/>
                </a:cubicBezTo>
                <a:cubicBezTo>
                  <a:pt x="2254401" y="1358256"/>
                  <a:pt x="2254362" y="1358210"/>
                  <a:pt x="2254330" y="1358157"/>
                </a:cubicBezTo>
                <a:cubicBezTo>
                  <a:pt x="2254306" y="1358135"/>
                  <a:pt x="2254286" y="1358110"/>
                  <a:pt x="2254264" y="1358086"/>
                </a:cubicBezTo>
                <a:cubicBezTo>
                  <a:pt x="2254332" y="1358176"/>
                  <a:pt x="2254316" y="1358215"/>
                  <a:pt x="2254293" y="1358251"/>
                </a:cubicBezTo>
                <a:lnTo>
                  <a:pt x="2253795" y="1358378"/>
                </a:lnTo>
                <a:cubicBezTo>
                  <a:pt x="2253953" y="1358593"/>
                  <a:pt x="2253867" y="1358744"/>
                  <a:pt x="2253278" y="1358752"/>
                </a:cubicBezTo>
                <a:lnTo>
                  <a:pt x="2252630" y="1358629"/>
                </a:lnTo>
                <a:cubicBezTo>
                  <a:pt x="2252661" y="1358663"/>
                  <a:pt x="2252692" y="1358698"/>
                  <a:pt x="2252722" y="1358732"/>
                </a:cubicBezTo>
                <a:lnTo>
                  <a:pt x="2254220" y="1361629"/>
                </a:lnTo>
                <a:lnTo>
                  <a:pt x="2252393" y="1363311"/>
                </a:lnTo>
                <a:lnTo>
                  <a:pt x="2251805" y="1364442"/>
                </a:lnTo>
                <a:cubicBezTo>
                  <a:pt x="2251860" y="1364538"/>
                  <a:pt x="2251831" y="1364562"/>
                  <a:pt x="2251796" y="1364576"/>
                </a:cubicBezTo>
                <a:cubicBezTo>
                  <a:pt x="2251513" y="1364698"/>
                  <a:pt x="2250851" y="1364311"/>
                  <a:pt x="2250008" y="1363645"/>
                </a:cubicBezTo>
                <a:lnTo>
                  <a:pt x="2248172" y="1362776"/>
                </a:lnTo>
                <a:cubicBezTo>
                  <a:pt x="2248176" y="1362794"/>
                  <a:pt x="2248167" y="1362799"/>
                  <a:pt x="2248159" y="1362804"/>
                </a:cubicBezTo>
                <a:lnTo>
                  <a:pt x="2247718" y="1362735"/>
                </a:lnTo>
                <a:lnTo>
                  <a:pt x="2248443" y="1363817"/>
                </a:lnTo>
                <a:lnTo>
                  <a:pt x="2246837" y="1363413"/>
                </a:lnTo>
                <a:lnTo>
                  <a:pt x="2246541" y="1364212"/>
                </a:lnTo>
                <a:cubicBezTo>
                  <a:pt x="2246748" y="1364423"/>
                  <a:pt x="2246767" y="1364603"/>
                  <a:pt x="2246724" y="1364749"/>
                </a:cubicBezTo>
                <a:cubicBezTo>
                  <a:pt x="2246711" y="1364754"/>
                  <a:pt x="2246696" y="1364759"/>
                  <a:pt x="2246682" y="1364764"/>
                </a:cubicBezTo>
                <a:cubicBezTo>
                  <a:pt x="2246950" y="1365268"/>
                  <a:pt x="2247283" y="1365765"/>
                  <a:pt x="2247605" y="1366253"/>
                </a:cubicBezTo>
                <a:lnTo>
                  <a:pt x="2248012" y="1366873"/>
                </a:lnTo>
                <a:lnTo>
                  <a:pt x="2249497" y="1370384"/>
                </a:lnTo>
                <a:cubicBezTo>
                  <a:pt x="2249213" y="1370851"/>
                  <a:pt x="2248237" y="1370558"/>
                  <a:pt x="2247045" y="1370020"/>
                </a:cubicBezTo>
                <a:lnTo>
                  <a:pt x="2245695" y="1370863"/>
                </a:lnTo>
                <a:cubicBezTo>
                  <a:pt x="2245645" y="1372099"/>
                  <a:pt x="2244688" y="1371672"/>
                  <a:pt x="2243469" y="1370926"/>
                </a:cubicBezTo>
                <a:cubicBezTo>
                  <a:pt x="2243421" y="1370996"/>
                  <a:pt x="2243328" y="1371027"/>
                  <a:pt x="2243213" y="1371056"/>
                </a:cubicBezTo>
                <a:lnTo>
                  <a:pt x="2242017" y="1371072"/>
                </a:lnTo>
                <a:lnTo>
                  <a:pt x="2242754" y="1371867"/>
                </a:lnTo>
                <a:cubicBezTo>
                  <a:pt x="2242606" y="1372209"/>
                  <a:pt x="2241825" y="1372166"/>
                  <a:pt x="2240725" y="1371908"/>
                </a:cubicBezTo>
                <a:cubicBezTo>
                  <a:pt x="2240921" y="1372321"/>
                  <a:pt x="2241095" y="1372708"/>
                  <a:pt x="2241201" y="1373052"/>
                </a:cubicBezTo>
                <a:cubicBezTo>
                  <a:pt x="2241619" y="1373602"/>
                  <a:pt x="2242111" y="1374131"/>
                  <a:pt x="2242589" y="1374651"/>
                </a:cubicBezTo>
                <a:lnTo>
                  <a:pt x="2243099" y="1375207"/>
                </a:lnTo>
                <a:lnTo>
                  <a:pt x="2245255" y="1378567"/>
                </a:lnTo>
                <a:cubicBezTo>
                  <a:pt x="2245114" y="1379131"/>
                  <a:pt x="2244176" y="1379058"/>
                  <a:pt x="2242988" y="1378777"/>
                </a:cubicBezTo>
                <a:cubicBezTo>
                  <a:pt x="2242614" y="1380262"/>
                  <a:pt x="2240749" y="1379666"/>
                  <a:pt x="2238935" y="1379208"/>
                </a:cubicBezTo>
                <a:cubicBezTo>
                  <a:pt x="2239204" y="1379699"/>
                  <a:pt x="2239270" y="1380094"/>
                  <a:pt x="2239125" y="1380332"/>
                </a:cubicBezTo>
                <a:cubicBezTo>
                  <a:pt x="2238842" y="1380799"/>
                  <a:pt x="2237865" y="1380506"/>
                  <a:pt x="2236674" y="1379967"/>
                </a:cubicBezTo>
                <a:lnTo>
                  <a:pt x="2236289" y="1381207"/>
                </a:lnTo>
                <a:cubicBezTo>
                  <a:pt x="2236473" y="1381416"/>
                  <a:pt x="2236469" y="1381562"/>
                  <a:pt x="2236382" y="1381639"/>
                </a:cubicBezTo>
                <a:lnTo>
                  <a:pt x="2235468" y="1381456"/>
                </a:lnTo>
                <a:cubicBezTo>
                  <a:pt x="2235634" y="1381628"/>
                  <a:pt x="2235618" y="1381739"/>
                  <a:pt x="2235546" y="1381804"/>
                </a:cubicBezTo>
                <a:lnTo>
                  <a:pt x="2235424" y="1381807"/>
                </a:lnTo>
                <a:lnTo>
                  <a:pt x="2237265" y="1386250"/>
                </a:lnTo>
                <a:cubicBezTo>
                  <a:pt x="2236975" y="1386512"/>
                  <a:pt x="2235582" y="1384856"/>
                  <a:pt x="2234157" y="1383245"/>
                </a:cubicBezTo>
                <a:lnTo>
                  <a:pt x="2233473" y="1383524"/>
                </a:lnTo>
                <a:cubicBezTo>
                  <a:pt x="2233450" y="1383813"/>
                  <a:pt x="2233155" y="1383981"/>
                  <a:pt x="2232701" y="1384044"/>
                </a:cubicBezTo>
                <a:cubicBezTo>
                  <a:pt x="2232817" y="1384176"/>
                  <a:pt x="2232935" y="1384305"/>
                  <a:pt x="2233053" y="1384432"/>
                </a:cubicBezTo>
                <a:lnTo>
                  <a:pt x="2233563" y="1384990"/>
                </a:lnTo>
                <a:lnTo>
                  <a:pt x="2235720" y="1388349"/>
                </a:lnTo>
                <a:lnTo>
                  <a:pt x="2235285" y="1388481"/>
                </a:lnTo>
                <a:lnTo>
                  <a:pt x="2242699" y="1395236"/>
                </a:lnTo>
                <a:cubicBezTo>
                  <a:pt x="2242917" y="1395579"/>
                  <a:pt x="2243146" y="1395933"/>
                  <a:pt x="2243422" y="1396288"/>
                </a:cubicBezTo>
                <a:lnTo>
                  <a:pt x="2238687" y="1394552"/>
                </a:lnTo>
                <a:cubicBezTo>
                  <a:pt x="2238657" y="1394584"/>
                  <a:pt x="2238628" y="1394616"/>
                  <a:pt x="2238599" y="1394648"/>
                </a:cubicBezTo>
                <a:cubicBezTo>
                  <a:pt x="2238602" y="1394674"/>
                  <a:pt x="2238605" y="1394699"/>
                  <a:pt x="2238608" y="1394725"/>
                </a:cubicBezTo>
                <a:cubicBezTo>
                  <a:pt x="2242948" y="1399899"/>
                  <a:pt x="2251176" y="1406662"/>
                  <a:pt x="2250276" y="1408122"/>
                </a:cubicBezTo>
                <a:cubicBezTo>
                  <a:pt x="2250214" y="1408224"/>
                  <a:pt x="2250109" y="1408300"/>
                  <a:pt x="2249882" y="1408231"/>
                </a:cubicBezTo>
                <a:lnTo>
                  <a:pt x="2239328" y="1403422"/>
                </a:lnTo>
                <a:cubicBezTo>
                  <a:pt x="2237900" y="1404345"/>
                  <a:pt x="2242464" y="1410251"/>
                  <a:pt x="2246630" y="1416247"/>
                </a:cubicBezTo>
                <a:lnTo>
                  <a:pt x="2245957" y="1416266"/>
                </a:lnTo>
                <a:lnTo>
                  <a:pt x="2246503" y="1416692"/>
                </a:lnTo>
                <a:cubicBezTo>
                  <a:pt x="2246842" y="1416959"/>
                  <a:pt x="2247172" y="1417221"/>
                  <a:pt x="2247461" y="1417520"/>
                </a:cubicBezTo>
                <a:cubicBezTo>
                  <a:pt x="2240699" y="1417957"/>
                  <a:pt x="2231075" y="1416661"/>
                  <a:pt x="2230759" y="1419371"/>
                </a:cubicBezTo>
                <a:cubicBezTo>
                  <a:pt x="2230517" y="1421459"/>
                  <a:pt x="2234710" y="1425165"/>
                  <a:pt x="2239485" y="1429097"/>
                </a:cubicBezTo>
                <a:cubicBezTo>
                  <a:pt x="2238704" y="1429740"/>
                  <a:pt x="2238162" y="1430332"/>
                  <a:pt x="2238053" y="1430919"/>
                </a:cubicBezTo>
                <a:lnTo>
                  <a:pt x="2229392" y="1432608"/>
                </a:lnTo>
                <a:cubicBezTo>
                  <a:pt x="2229151" y="1434694"/>
                  <a:pt x="2233343" y="1438399"/>
                  <a:pt x="2238118" y="1442334"/>
                </a:cubicBezTo>
                <a:lnTo>
                  <a:pt x="2236540" y="1444907"/>
                </a:lnTo>
                <a:lnTo>
                  <a:pt x="2240755" y="1445777"/>
                </a:lnTo>
                <a:cubicBezTo>
                  <a:pt x="2241776" y="1446548"/>
                  <a:pt x="2243131" y="1447258"/>
                  <a:pt x="2244704" y="1447835"/>
                </a:cubicBezTo>
                <a:cubicBezTo>
                  <a:pt x="2245821" y="1448738"/>
                  <a:pt x="2246838" y="1449643"/>
                  <a:pt x="2247685" y="1450542"/>
                </a:cubicBezTo>
                <a:cubicBezTo>
                  <a:pt x="2242234" y="1451958"/>
                  <a:pt x="2236225" y="1453011"/>
                  <a:pt x="2236771" y="1455496"/>
                </a:cubicBezTo>
                <a:cubicBezTo>
                  <a:pt x="2236796" y="1455618"/>
                  <a:pt x="2236835" y="1455740"/>
                  <a:pt x="2237101" y="1455860"/>
                </a:cubicBezTo>
                <a:lnTo>
                  <a:pt x="2236926" y="1456086"/>
                </a:lnTo>
                <a:lnTo>
                  <a:pt x="2242519" y="1460689"/>
                </a:lnTo>
                <a:lnTo>
                  <a:pt x="2245483" y="1462502"/>
                </a:lnTo>
                <a:cubicBezTo>
                  <a:pt x="2245556" y="1462599"/>
                  <a:pt x="2245544" y="1462688"/>
                  <a:pt x="2245529" y="1462776"/>
                </a:cubicBezTo>
                <a:lnTo>
                  <a:pt x="2245402" y="1462873"/>
                </a:lnTo>
                <a:cubicBezTo>
                  <a:pt x="2245477" y="1463237"/>
                  <a:pt x="2245549" y="1463600"/>
                  <a:pt x="2245624" y="1463964"/>
                </a:cubicBezTo>
                <a:cubicBezTo>
                  <a:pt x="2240368" y="1465284"/>
                  <a:pt x="2234880" y="1466350"/>
                  <a:pt x="2235403" y="1468731"/>
                </a:cubicBezTo>
                <a:lnTo>
                  <a:pt x="2239566" y="1472500"/>
                </a:lnTo>
                <a:lnTo>
                  <a:pt x="2238706" y="1472818"/>
                </a:lnTo>
                <a:lnTo>
                  <a:pt x="2238932" y="1473048"/>
                </a:lnTo>
                <a:cubicBezTo>
                  <a:pt x="2241408" y="1475663"/>
                  <a:pt x="2243382" y="1478239"/>
                  <a:pt x="2242789" y="1480895"/>
                </a:cubicBezTo>
                <a:lnTo>
                  <a:pt x="2242544" y="1481277"/>
                </a:lnTo>
                <a:cubicBezTo>
                  <a:pt x="2243879" y="1483706"/>
                  <a:pt x="2244531" y="1485963"/>
                  <a:pt x="2243928" y="1487683"/>
                </a:cubicBezTo>
                <a:cubicBezTo>
                  <a:pt x="2243180" y="1489822"/>
                  <a:pt x="2240794" y="1490369"/>
                  <a:pt x="2237874" y="1490334"/>
                </a:cubicBezTo>
                <a:cubicBezTo>
                  <a:pt x="2237851" y="1490386"/>
                  <a:pt x="2237815" y="1490415"/>
                  <a:pt x="2237781" y="1490444"/>
                </a:cubicBezTo>
                <a:lnTo>
                  <a:pt x="2237720" y="1490474"/>
                </a:lnTo>
                <a:cubicBezTo>
                  <a:pt x="2238275" y="1492620"/>
                  <a:pt x="2241079" y="1494340"/>
                  <a:pt x="2237482" y="1495519"/>
                </a:cubicBezTo>
                <a:lnTo>
                  <a:pt x="2236120" y="1495612"/>
                </a:lnTo>
                <a:cubicBezTo>
                  <a:pt x="2236252" y="1495876"/>
                  <a:pt x="2236179" y="1496006"/>
                  <a:pt x="2236087" y="1496119"/>
                </a:cubicBezTo>
                <a:cubicBezTo>
                  <a:pt x="2235352" y="1497034"/>
                  <a:pt x="2233685" y="1496690"/>
                  <a:pt x="2231572" y="1495614"/>
                </a:cubicBezTo>
                <a:lnTo>
                  <a:pt x="2226929" y="1495420"/>
                </a:lnTo>
                <a:cubicBezTo>
                  <a:pt x="2226939" y="1495478"/>
                  <a:pt x="2226916" y="1495512"/>
                  <a:pt x="2226893" y="1495547"/>
                </a:cubicBezTo>
                <a:lnTo>
                  <a:pt x="2225768" y="1496010"/>
                </a:lnTo>
                <a:lnTo>
                  <a:pt x="2227541" y="1498815"/>
                </a:lnTo>
                <a:lnTo>
                  <a:pt x="2223453" y="1499956"/>
                </a:lnTo>
                <a:lnTo>
                  <a:pt x="2224405" y="1504211"/>
                </a:lnTo>
                <a:lnTo>
                  <a:pt x="2222628" y="1503387"/>
                </a:lnTo>
                <a:cubicBezTo>
                  <a:pt x="2223144" y="1503828"/>
                  <a:pt x="2223174" y="1504461"/>
                  <a:pt x="2223054" y="1505067"/>
                </a:cubicBezTo>
                <a:cubicBezTo>
                  <a:pt x="2223018" y="1505110"/>
                  <a:pt x="2222982" y="1505155"/>
                  <a:pt x="2222946" y="1505198"/>
                </a:cubicBezTo>
                <a:cubicBezTo>
                  <a:pt x="2223594" y="1506614"/>
                  <a:pt x="2224406" y="1507900"/>
                  <a:pt x="2225197" y="1509172"/>
                </a:cubicBezTo>
                <a:lnTo>
                  <a:pt x="2226192" y="1510788"/>
                </a:lnTo>
                <a:lnTo>
                  <a:pt x="2229722" y="1521307"/>
                </a:lnTo>
                <a:cubicBezTo>
                  <a:pt x="2228954" y="1523495"/>
                  <a:pt x="2226471" y="1524018"/>
                  <a:pt x="2223457" y="1523984"/>
                </a:cubicBezTo>
                <a:cubicBezTo>
                  <a:pt x="2223952" y="1526175"/>
                  <a:pt x="2226944" y="1527941"/>
                  <a:pt x="2223275" y="1529144"/>
                </a:cubicBezTo>
                <a:lnTo>
                  <a:pt x="2219926" y="1529303"/>
                </a:lnTo>
                <a:cubicBezTo>
                  <a:pt x="2220582" y="1530700"/>
                  <a:pt x="2220825" y="1531842"/>
                  <a:pt x="2220415" y="1532604"/>
                </a:cubicBezTo>
                <a:cubicBezTo>
                  <a:pt x="2219698" y="1533945"/>
                  <a:pt x="2217275" y="1533939"/>
                  <a:pt x="2214204" y="1533189"/>
                </a:cubicBezTo>
                <a:cubicBezTo>
                  <a:pt x="2214076" y="1533525"/>
                  <a:pt x="2213836" y="1533792"/>
                  <a:pt x="2213536" y="1534087"/>
                </a:cubicBezTo>
                <a:lnTo>
                  <a:pt x="2210465" y="1536110"/>
                </a:lnTo>
                <a:lnTo>
                  <a:pt x="2212295" y="1537825"/>
                </a:lnTo>
                <a:cubicBezTo>
                  <a:pt x="2211887" y="1539330"/>
                  <a:pt x="2209888" y="1540454"/>
                  <a:pt x="2207083" y="1541304"/>
                </a:cubicBezTo>
                <a:cubicBezTo>
                  <a:pt x="2207553" y="1542511"/>
                  <a:pt x="2207968" y="1543652"/>
                  <a:pt x="2208213" y="1544748"/>
                </a:cubicBezTo>
                <a:cubicBezTo>
                  <a:pt x="2209243" y="1546087"/>
                  <a:pt x="2210465" y="1547232"/>
                  <a:pt x="2211649" y="1548364"/>
                </a:cubicBezTo>
                <a:lnTo>
                  <a:pt x="2212912" y="1549582"/>
                </a:lnTo>
                <a:cubicBezTo>
                  <a:pt x="2216088" y="1552698"/>
                  <a:pt x="2218663" y="1555700"/>
                  <a:pt x="2218180" y="1558436"/>
                </a:cubicBezTo>
                <a:cubicBezTo>
                  <a:pt x="2217772" y="1560749"/>
                  <a:pt x="2215367" y="1562019"/>
                  <a:pt x="2212341" y="1562930"/>
                </a:cubicBezTo>
                <a:cubicBezTo>
                  <a:pt x="2213199" y="1564848"/>
                  <a:pt x="2216487" y="1565585"/>
                  <a:pt x="2213010" y="1567868"/>
                </a:cubicBezTo>
                <a:cubicBezTo>
                  <a:pt x="2211264" y="1569017"/>
                  <a:pt x="2206523" y="1569878"/>
                  <a:pt x="2201904" y="1571164"/>
                </a:cubicBezTo>
                <a:cubicBezTo>
                  <a:pt x="2202556" y="1572535"/>
                  <a:pt x="2202694" y="1573877"/>
                  <a:pt x="2202303" y="1574993"/>
                </a:cubicBezTo>
                <a:cubicBezTo>
                  <a:pt x="2201536" y="1577181"/>
                  <a:pt x="2199051" y="1577704"/>
                  <a:pt x="2196037" y="1577671"/>
                </a:cubicBezTo>
                <a:cubicBezTo>
                  <a:pt x="2196535" y="1579860"/>
                  <a:pt x="2199524" y="1581627"/>
                  <a:pt x="2195857" y="1582830"/>
                </a:cubicBezTo>
                <a:lnTo>
                  <a:pt x="2194951" y="1582873"/>
                </a:lnTo>
                <a:cubicBezTo>
                  <a:pt x="2195410" y="1583339"/>
                  <a:pt x="2195384" y="1583884"/>
                  <a:pt x="2195157" y="1584310"/>
                </a:cubicBezTo>
                <a:lnTo>
                  <a:pt x="2192824" y="1585133"/>
                </a:lnTo>
                <a:cubicBezTo>
                  <a:pt x="2193237" y="1585500"/>
                  <a:pt x="2193188" y="1585937"/>
                  <a:pt x="2192998" y="1586292"/>
                </a:cubicBezTo>
                <a:lnTo>
                  <a:pt x="2192683" y="1586501"/>
                </a:lnTo>
                <a:lnTo>
                  <a:pt x="2197055" y="1599872"/>
                </a:lnTo>
                <a:cubicBezTo>
                  <a:pt x="2196288" y="1601312"/>
                  <a:pt x="2192847" y="1597486"/>
                  <a:pt x="2189315" y="1593883"/>
                </a:cubicBezTo>
                <a:lnTo>
                  <a:pt x="2187538" y="1596033"/>
                </a:lnTo>
                <a:cubicBezTo>
                  <a:pt x="2187457" y="1597137"/>
                  <a:pt x="2186685" y="1598236"/>
                  <a:pt x="2185516" y="1599215"/>
                </a:cubicBezTo>
                <a:cubicBezTo>
                  <a:pt x="2185801" y="1599511"/>
                  <a:pt x="2186097" y="1599791"/>
                  <a:pt x="2186389" y="1600070"/>
                </a:cubicBezTo>
                <a:lnTo>
                  <a:pt x="2187652" y="1601289"/>
                </a:lnTo>
                <a:cubicBezTo>
                  <a:pt x="2190829" y="1604406"/>
                  <a:pt x="2193402" y="1607406"/>
                  <a:pt x="2192919" y="1610143"/>
                </a:cubicBezTo>
                <a:cubicBezTo>
                  <a:pt x="2192649" y="1611672"/>
                  <a:pt x="2191507" y="1612745"/>
                  <a:pt x="2189860" y="1613410"/>
                </a:cubicBezTo>
                <a:cubicBezTo>
                  <a:pt x="2189533" y="1614446"/>
                  <a:pt x="2188726" y="1615040"/>
                  <a:pt x="2187711" y="1615387"/>
                </a:cubicBezTo>
                <a:cubicBezTo>
                  <a:pt x="2188825" y="1616834"/>
                  <a:pt x="2190664" y="1617662"/>
                  <a:pt x="2187750" y="1619578"/>
                </a:cubicBezTo>
                <a:lnTo>
                  <a:pt x="2187040" y="1619886"/>
                </a:lnTo>
                <a:cubicBezTo>
                  <a:pt x="2187028" y="1620374"/>
                  <a:pt x="2186586" y="1620902"/>
                  <a:pt x="2185590" y="1621556"/>
                </a:cubicBezTo>
                <a:cubicBezTo>
                  <a:pt x="2183540" y="1622904"/>
                  <a:pt x="2177340" y="1623859"/>
                  <a:pt x="2172066" y="1625637"/>
                </a:cubicBezTo>
                <a:lnTo>
                  <a:pt x="2176079" y="1630348"/>
                </a:lnTo>
                <a:cubicBezTo>
                  <a:pt x="2175694" y="1631808"/>
                  <a:pt x="2171772" y="1630827"/>
                  <a:pt x="2167539" y="1629793"/>
                </a:cubicBezTo>
                <a:lnTo>
                  <a:pt x="2168770" y="1633776"/>
                </a:lnTo>
                <a:lnTo>
                  <a:pt x="2173028" y="1640003"/>
                </a:lnTo>
                <a:cubicBezTo>
                  <a:pt x="2172666" y="1641039"/>
                  <a:pt x="2170609" y="1640539"/>
                  <a:pt x="2167973" y="1639572"/>
                </a:cubicBezTo>
                <a:lnTo>
                  <a:pt x="2171795" y="1651578"/>
                </a:lnTo>
                <a:cubicBezTo>
                  <a:pt x="2171415" y="1652291"/>
                  <a:pt x="2170383" y="1651715"/>
                  <a:pt x="2169054" y="1650434"/>
                </a:cubicBezTo>
                <a:cubicBezTo>
                  <a:pt x="2169248" y="1651476"/>
                  <a:pt x="2169442" y="1652518"/>
                  <a:pt x="2169636" y="1653559"/>
                </a:cubicBezTo>
                <a:cubicBezTo>
                  <a:pt x="2169267" y="1654252"/>
                  <a:pt x="2168279" y="1653726"/>
                  <a:pt x="2167001" y="1652511"/>
                </a:cubicBezTo>
                <a:cubicBezTo>
                  <a:pt x="2166786" y="1654620"/>
                  <a:pt x="2164853" y="1656122"/>
                  <a:pt x="2162255" y="1657282"/>
                </a:cubicBezTo>
                <a:cubicBezTo>
                  <a:pt x="2164449" y="1659485"/>
                  <a:pt x="2165871" y="1661735"/>
                  <a:pt x="2165502" y="1663830"/>
                </a:cubicBezTo>
                <a:cubicBezTo>
                  <a:pt x="2165092" y="1666141"/>
                  <a:pt x="2162689" y="1667411"/>
                  <a:pt x="2159664" y="1668323"/>
                </a:cubicBezTo>
                <a:cubicBezTo>
                  <a:pt x="2160521" y="1670241"/>
                  <a:pt x="2163808" y="1670978"/>
                  <a:pt x="2160330" y="1673265"/>
                </a:cubicBezTo>
                <a:cubicBezTo>
                  <a:pt x="2158412" y="1674525"/>
                  <a:pt x="2152864" y="1675440"/>
                  <a:pt x="2147832" y="1676931"/>
                </a:cubicBezTo>
                <a:cubicBezTo>
                  <a:pt x="2147850" y="1677056"/>
                  <a:pt x="2147811" y="1677114"/>
                  <a:pt x="2147770" y="1677169"/>
                </a:cubicBezTo>
                <a:lnTo>
                  <a:pt x="2147337" y="1677466"/>
                </a:lnTo>
                <a:cubicBezTo>
                  <a:pt x="2150882" y="1682030"/>
                  <a:pt x="2157490" y="1686362"/>
                  <a:pt x="2157065" y="1687980"/>
                </a:cubicBezTo>
                <a:cubicBezTo>
                  <a:pt x="2156566" y="1689872"/>
                  <a:pt x="2150134" y="1687664"/>
                  <a:pt x="2144775" y="1686568"/>
                </a:cubicBezTo>
                <a:lnTo>
                  <a:pt x="2148853" y="1696217"/>
                </a:lnTo>
                <a:cubicBezTo>
                  <a:pt x="2148233" y="1697636"/>
                  <a:pt x="2144936" y="1694906"/>
                  <a:pt x="2141407" y="1692048"/>
                </a:cubicBezTo>
                <a:cubicBezTo>
                  <a:pt x="2141426" y="1693238"/>
                  <a:pt x="2141387" y="1694408"/>
                  <a:pt x="2141264" y="1695332"/>
                </a:cubicBezTo>
                <a:lnTo>
                  <a:pt x="2144376" y="1705263"/>
                </a:lnTo>
                <a:cubicBezTo>
                  <a:pt x="2143474" y="1706958"/>
                  <a:pt x="2138880" y="1701377"/>
                  <a:pt x="2134793" y="1697423"/>
                </a:cubicBezTo>
                <a:cubicBezTo>
                  <a:pt x="2135477" y="1698363"/>
                  <a:pt x="2135894" y="1699394"/>
                  <a:pt x="2136025" y="1700403"/>
                </a:cubicBezTo>
                <a:cubicBezTo>
                  <a:pt x="2138294" y="1702192"/>
                  <a:pt x="2139795" y="1704141"/>
                  <a:pt x="2139587" y="1706187"/>
                </a:cubicBezTo>
                <a:cubicBezTo>
                  <a:pt x="2139447" y="1707568"/>
                  <a:pt x="2138574" y="1708689"/>
                  <a:pt x="2137251" y="1709539"/>
                </a:cubicBezTo>
                <a:cubicBezTo>
                  <a:pt x="2139691" y="1713180"/>
                  <a:pt x="2141502" y="1716576"/>
                  <a:pt x="2140495" y="1718988"/>
                </a:cubicBezTo>
                <a:cubicBezTo>
                  <a:pt x="2139623" y="1721086"/>
                  <a:pt x="2136974" y="1721674"/>
                  <a:pt x="2133780" y="1721762"/>
                </a:cubicBezTo>
                <a:cubicBezTo>
                  <a:pt x="2134244" y="1723811"/>
                  <a:pt x="2137362" y="1725363"/>
                  <a:pt x="2133440" y="1726642"/>
                </a:cubicBezTo>
                <a:cubicBezTo>
                  <a:pt x="2131667" y="1727221"/>
                  <a:pt x="2127518" y="1726947"/>
                  <a:pt x="2123150" y="1726935"/>
                </a:cubicBezTo>
                <a:cubicBezTo>
                  <a:pt x="2123123" y="1727707"/>
                  <a:pt x="2122883" y="1728373"/>
                  <a:pt x="2122511" y="1728874"/>
                </a:cubicBezTo>
                <a:lnTo>
                  <a:pt x="2120234" y="1729674"/>
                </a:lnTo>
                <a:cubicBezTo>
                  <a:pt x="2120326" y="1730089"/>
                  <a:pt x="2120418" y="1730504"/>
                  <a:pt x="2120510" y="1730919"/>
                </a:cubicBezTo>
                <a:cubicBezTo>
                  <a:pt x="2120094" y="1731870"/>
                  <a:pt x="2118475" y="1730956"/>
                  <a:pt x="2116411" y="1729344"/>
                </a:cubicBezTo>
                <a:cubicBezTo>
                  <a:pt x="2116359" y="1730593"/>
                  <a:pt x="2116307" y="1731842"/>
                  <a:pt x="2116256" y="1733091"/>
                </a:cubicBezTo>
                <a:lnTo>
                  <a:pt x="2116640" y="1734538"/>
                </a:lnTo>
                <a:cubicBezTo>
                  <a:pt x="2116447" y="1735026"/>
                  <a:pt x="2115885" y="1735133"/>
                  <a:pt x="2115075" y="1734966"/>
                </a:cubicBezTo>
                <a:lnTo>
                  <a:pt x="2121434" y="1749903"/>
                </a:lnTo>
                <a:lnTo>
                  <a:pt x="2121148" y="1750090"/>
                </a:lnTo>
                <a:cubicBezTo>
                  <a:pt x="2121287" y="1750256"/>
                  <a:pt x="2121291" y="1750457"/>
                  <a:pt x="2121228" y="1750616"/>
                </a:cubicBezTo>
                <a:cubicBezTo>
                  <a:pt x="2120557" y="1752313"/>
                  <a:pt x="2115452" y="1749421"/>
                  <a:pt x="2110738" y="1747261"/>
                </a:cubicBezTo>
                <a:lnTo>
                  <a:pt x="2111083" y="1753016"/>
                </a:lnTo>
                <a:cubicBezTo>
                  <a:pt x="2110323" y="1753862"/>
                  <a:pt x="2108741" y="1751750"/>
                  <a:pt x="2106933" y="1748812"/>
                </a:cubicBezTo>
                <a:lnTo>
                  <a:pt x="2105599" y="1753008"/>
                </a:lnTo>
                <a:cubicBezTo>
                  <a:pt x="2105578" y="1752996"/>
                  <a:pt x="2105559" y="1752983"/>
                  <a:pt x="2105539" y="1752971"/>
                </a:cubicBezTo>
                <a:lnTo>
                  <a:pt x="2104458" y="1756702"/>
                </a:lnTo>
                <a:cubicBezTo>
                  <a:pt x="2103459" y="1757358"/>
                  <a:pt x="2103648" y="1753657"/>
                  <a:pt x="2100809" y="1751045"/>
                </a:cubicBezTo>
                <a:lnTo>
                  <a:pt x="2100419" y="1751345"/>
                </a:lnTo>
                <a:cubicBezTo>
                  <a:pt x="2101047" y="1753787"/>
                  <a:pt x="2101075" y="1755919"/>
                  <a:pt x="2100263" y="1757237"/>
                </a:cubicBezTo>
                <a:lnTo>
                  <a:pt x="2099177" y="1757780"/>
                </a:lnTo>
                <a:lnTo>
                  <a:pt x="2101060" y="1762032"/>
                </a:lnTo>
                <a:cubicBezTo>
                  <a:pt x="2100891" y="1762809"/>
                  <a:pt x="2100503" y="1763447"/>
                  <a:pt x="2099912" y="1763913"/>
                </a:cubicBezTo>
                <a:cubicBezTo>
                  <a:pt x="2101214" y="1768300"/>
                  <a:pt x="2102219" y="1772352"/>
                  <a:pt x="2101562" y="1774915"/>
                </a:cubicBezTo>
                <a:cubicBezTo>
                  <a:pt x="2101970" y="1776469"/>
                  <a:pt x="2101938" y="1777873"/>
                  <a:pt x="2101338" y="1778935"/>
                </a:cubicBezTo>
                <a:cubicBezTo>
                  <a:pt x="2100340" y="1780700"/>
                  <a:pt x="2098128" y="1780945"/>
                  <a:pt x="2095489" y="1780487"/>
                </a:cubicBezTo>
                <a:cubicBezTo>
                  <a:pt x="2095616" y="1780925"/>
                  <a:pt x="2095395" y="1781297"/>
                  <a:pt x="2094791" y="1781272"/>
                </a:cubicBezTo>
                <a:cubicBezTo>
                  <a:pt x="2095356" y="1783185"/>
                  <a:pt x="2096978" y="1784880"/>
                  <a:pt x="2093588" y="1785345"/>
                </a:cubicBezTo>
                <a:cubicBezTo>
                  <a:pt x="2091189" y="1785674"/>
                  <a:pt x="2084825" y="1783570"/>
                  <a:pt x="2079255" y="1782926"/>
                </a:cubicBezTo>
                <a:cubicBezTo>
                  <a:pt x="2079441" y="1783223"/>
                  <a:pt x="2079371" y="1783529"/>
                  <a:pt x="2079252" y="1783817"/>
                </a:cubicBezTo>
                <a:lnTo>
                  <a:pt x="2078321" y="1784619"/>
                </a:lnTo>
                <a:cubicBezTo>
                  <a:pt x="2078234" y="1785545"/>
                  <a:pt x="2078126" y="1786528"/>
                  <a:pt x="2077995" y="1787536"/>
                </a:cubicBezTo>
                <a:lnTo>
                  <a:pt x="2083840" y="1799898"/>
                </a:lnTo>
                <a:cubicBezTo>
                  <a:pt x="2083164" y="1801518"/>
                  <a:pt x="2081122" y="1801974"/>
                  <a:pt x="2078655" y="1802039"/>
                </a:cubicBezTo>
                <a:cubicBezTo>
                  <a:pt x="2079011" y="1803622"/>
                  <a:pt x="2081421" y="1804819"/>
                  <a:pt x="2078394" y="1805807"/>
                </a:cubicBezTo>
                <a:cubicBezTo>
                  <a:pt x="2076854" y="1806309"/>
                  <a:pt x="2072990" y="1805981"/>
                  <a:pt x="2069187" y="1805998"/>
                </a:cubicBezTo>
                <a:lnTo>
                  <a:pt x="2060491" y="1807965"/>
                </a:lnTo>
                <a:cubicBezTo>
                  <a:pt x="2057614" y="1811359"/>
                  <a:pt x="2062327" y="1824839"/>
                  <a:pt x="2061133" y="1826168"/>
                </a:cubicBezTo>
                <a:cubicBezTo>
                  <a:pt x="2060405" y="1826981"/>
                  <a:pt x="2058689" y="1824255"/>
                  <a:pt x="2056832" y="1821231"/>
                </a:cubicBezTo>
                <a:cubicBezTo>
                  <a:pt x="2056726" y="1822510"/>
                  <a:pt x="2056423" y="1823540"/>
                  <a:pt x="2055872" y="1824221"/>
                </a:cubicBezTo>
                <a:cubicBezTo>
                  <a:pt x="2054537" y="1825863"/>
                  <a:pt x="2052256" y="1824894"/>
                  <a:pt x="2049698" y="1823081"/>
                </a:cubicBezTo>
                <a:cubicBezTo>
                  <a:pt x="2049437" y="1825468"/>
                  <a:pt x="2051436" y="1828927"/>
                  <a:pt x="2047936" y="1827911"/>
                </a:cubicBezTo>
                <a:cubicBezTo>
                  <a:pt x="2046733" y="1827561"/>
                  <a:pt x="2044591" y="1825889"/>
                  <a:pt x="2042095" y="1823993"/>
                </a:cubicBezTo>
                <a:cubicBezTo>
                  <a:pt x="2040179" y="1826820"/>
                  <a:pt x="2038008" y="1829621"/>
                  <a:pt x="2035933" y="1830659"/>
                </a:cubicBezTo>
                <a:cubicBezTo>
                  <a:pt x="2036198" y="1833595"/>
                  <a:pt x="2036461" y="1836530"/>
                  <a:pt x="2036725" y="1839465"/>
                </a:cubicBezTo>
                <a:cubicBezTo>
                  <a:pt x="2035832" y="1840918"/>
                  <a:pt x="2033974" y="1840575"/>
                  <a:pt x="2031825" y="1839648"/>
                </a:cubicBezTo>
                <a:cubicBezTo>
                  <a:pt x="2031835" y="1841478"/>
                  <a:pt x="2033694" y="1843728"/>
                  <a:pt x="2030882" y="1843553"/>
                </a:cubicBezTo>
                <a:cubicBezTo>
                  <a:pt x="2029452" y="1843464"/>
                  <a:pt x="2026165" y="1841552"/>
                  <a:pt x="2022864" y="1840028"/>
                </a:cubicBezTo>
                <a:cubicBezTo>
                  <a:pt x="2021224" y="1840841"/>
                  <a:pt x="2021032" y="1840148"/>
                  <a:pt x="2020863" y="1839267"/>
                </a:cubicBezTo>
                <a:lnTo>
                  <a:pt x="2014956" y="1838606"/>
                </a:lnTo>
                <a:cubicBezTo>
                  <a:pt x="2011819" y="1841057"/>
                  <a:pt x="2013346" y="1857322"/>
                  <a:pt x="2012058" y="1858255"/>
                </a:cubicBezTo>
                <a:cubicBezTo>
                  <a:pt x="2010771" y="1859187"/>
                  <a:pt x="2008996" y="1848975"/>
                  <a:pt x="2007228" y="1844201"/>
                </a:cubicBezTo>
                <a:cubicBezTo>
                  <a:pt x="2006689" y="1844822"/>
                  <a:pt x="2002729" y="1850899"/>
                  <a:pt x="2001915" y="1850617"/>
                </a:cubicBezTo>
                <a:cubicBezTo>
                  <a:pt x="2001103" y="1850334"/>
                  <a:pt x="2003163" y="1847262"/>
                  <a:pt x="2002353" y="1842501"/>
                </a:cubicBezTo>
                <a:lnTo>
                  <a:pt x="2002796" y="1841732"/>
                </a:lnTo>
                <a:cubicBezTo>
                  <a:pt x="2002663" y="1841641"/>
                  <a:pt x="2002337" y="1841857"/>
                  <a:pt x="2001646" y="1842386"/>
                </a:cubicBezTo>
                <a:cubicBezTo>
                  <a:pt x="2000344" y="1843381"/>
                  <a:pt x="1997680" y="1846655"/>
                  <a:pt x="1994676" y="1849180"/>
                </a:cubicBezTo>
                <a:lnTo>
                  <a:pt x="2007351" y="1862560"/>
                </a:lnTo>
                <a:cubicBezTo>
                  <a:pt x="2005231" y="1863030"/>
                  <a:pt x="2003492" y="1863708"/>
                  <a:pt x="2002715" y="1864815"/>
                </a:cubicBezTo>
                <a:cubicBezTo>
                  <a:pt x="2001430" y="1866647"/>
                  <a:pt x="2002420" y="1869170"/>
                  <a:pt x="2003701" y="1871800"/>
                </a:cubicBezTo>
                <a:lnTo>
                  <a:pt x="2001210" y="1874261"/>
                </a:lnTo>
                <a:lnTo>
                  <a:pt x="2002109" y="1874290"/>
                </a:lnTo>
                <a:cubicBezTo>
                  <a:pt x="1999647" y="1874792"/>
                  <a:pt x="1997580" y="1875494"/>
                  <a:pt x="1996713" y="1876729"/>
                </a:cubicBezTo>
                <a:cubicBezTo>
                  <a:pt x="1995647" y="1878252"/>
                  <a:pt x="1996146" y="1880245"/>
                  <a:pt x="1997161" y="1882311"/>
                </a:cubicBezTo>
                <a:lnTo>
                  <a:pt x="1995518" y="1883807"/>
                </a:lnTo>
                <a:cubicBezTo>
                  <a:pt x="1995029" y="1884563"/>
                  <a:pt x="1995070" y="1885213"/>
                  <a:pt x="1995550" y="1885719"/>
                </a:cubicBezTo>
                <a:lnTo>
                  <a:pt x="1995207" y="1886177"/>
                </a:lnTo>
                <a:lnTo>
                  <a:pt x="1995850" y="1886196"/>
                </a:lnTo>
                <a:cubicBezTo>
                  <a:pt x="1996587" y="1886925"/>
                  <a:pt x="1997884" y="1887535"/>
                  <a:pt x="1999359" y="1888121"/>
                </a:cubicBezTo>
                <a:lnTo>
                  <a:pt x="1991192" y="1889258"/>
                </a:lnTo>
                <a:lnTo>
                  <a:pt x="1989787" y="1890053"/>
                </a:lnTo>
                <a:cubicBezTo>
                  <a:pt x="1989086" y="1890797"/>
                  <a:pt x="1990179" y="1891435"/>
                  <a:pt x="1990181" y="1892379"/>
                </a:cubicBezTo>
                <a:cubicBezTo>
                  <a:pt x="1987922" y="1892707"/>
                  <a:pt x="1985969" y="1893306"/>
                  <a:pt x="1985020" y="1894710"/>
                </a:cubicBezTo>
                <a:cubicBezTo>
                  <a:pt x="1983899" y="1896371"/>
                  <a:pt x="1984709" y="1898437"/>
                  <a:pt x="1985883" y="1900620"/>
                </a:cubicBezTo>
                <a:lnTo>
                  <a:pt x="1986095" y="1901005"/>
                </a:lnTo>
                <a:lnTo>
                  <a:pt x="1985190" y="1901173"/>
                </a:lnTo>
                <a:lnTo>
                  <a:pt x="1983784" y="1901968"/>
                </a:lnTo>
                <a:cubicBezTo>
                  <a:pt x="1983083" y="1902711"/>
                  <a:pt x="1984178" y="1903350"/>
                  <a:pt x="1984179" y="1904292"/>
                </a:cubicBezTo>
                <a:cubicBezTo>
                  <a:pt x="1983541" y="1904386"/>
                  <a:pt x="1982931" y="1904499"/>
                  <a:pt x="1982351" y="1904747"/>
                </a:cubicBezTo>
                <a:lnTo>
                  <a:pt x="1980267" y="1903989"/>
                </a:lnTo>
                <a:cubicBezTo>
                  <a:pt x="1980170" y="1904629"/>
                  <a:pt x="1980072" y="1905268"/>
                  <a:pt x="1979975" y="1905907"/>
                </a:cubicBezTo>
                <a:lnTo>
                  <a:pt x="1979018" y="1906625"/>
                </a:lnTo>
                <a:cubicBezTo>
                  <a:pt x="1978287" y="1907708"/>
                  <a:pt x="1978376" y="1908960"/>
                  <a:pt x="1978938" y="1910238"/>
                </a:cubicBezTo>
                <a:cubicBezTo>
                  <a:pt x="1977668" y="1909956"/>
                  <a:pt x="1976608" y="1909992"/>
                  <a:pt x="1975959" y="1910575"/>
                </a:cubicBezTo>
                <a:cubicBezTo>
                  <a:pt x="1974024" y="1912307"/>
                  <a:pt x="1976961" y="1918459"/>
                  <a:pt x="1977329" y="1923462"/>
                </a:cubicBezTo>
                <a:cubicBezTo>
                  <a:pt x="1977313" y="1923489"/>
                  <a:pt x="1977297" y="1923518"/>
                  <a:pt x="1977281" y="1923545"/>
                </a:cubicBezTo>
                <a:lnTo>
                  <a:pt x="1977127" y="1923660"/>
                </a:lnTo>
                <a:lnTo>
                  <a:pt x="1969957" y="1922490"/>
                </a:lnTo>
                <a:cubicBezTo>
                  <a:pt x="1968649" y="1923660"/>
                  <a:pt x="1969567" y="1926850"/>
                  <a:pt x="1970397" y="1930347"/>
                </a:cubicBezTo>
                <a:cubicBezTo>
                  <a:pt x="1970234" y="1930431"/>
                  <a:pt x="1970094" y="1930418"/>
                  <a:pt x="1969942" y="1930403"/>
                </a:cubicBezTo>
                <a:cubicBezTo>
                  <a:pt x="1968251" y="1930214"/>
                  <a:pt x="1964986" y="1928287"/>
                  <a:pt x="1961422" y="1926441"/>
                </a:cubicBezTo>
                <a:cubicBezTo>
                  <a:pt x="1958653" y="1926303"/>
                  <a:pt x="1955639" y="1926203"/>
                  <a:pt x="1953025" y="1926524"/>
                </a:cubicBezTo>
                <a:cubicBezTo>
                  <a:pt x="1953835" y="1929176"/>
                  <a:pt x="1953940" y="1931536"/>
                  <a:pt x="1952834" y="1933082"/>
                </a:cubicBezTo>
                <a:lnTo>
                  <a:pt x="1950144" y="1934382"/>
                </a:lnTo>
                <a:lnTo>
                  <a:pt x="1948125" y="1943091"/>
                </a:lnTo>
                <a:cubicBezTo>
                  <a:pt x="1947010" y="1943651"/>
                  <a:pt x="1945505" y="1942472"/>
                  <a:pt x="1943915" y="1940365"/>
                </a:cubicBezTo>
                <a:cubicBezTo>
                  <a:pt x="1944017" y="1940737"/>
                  <a:pt x="1943858" y="1941067"/>
                  <a:pt x="1943649" y="1941370"/>
                </a:cubicBezTo>
                <a:lnTo>
                  <a:pt x="1943495" y="1941406"/>
                </a:lnTo>
                <a:lnTo>
                  <a:pt x="1941754" y="1949128"/>
                </a:lnTo>
                <a:cubicBezTo>
                  <a:pt x="1940881" y="1949816"/>
                  <a:pt x="1940096" y="1948150"/>
                  <a:pt x="1939330" y="1945751"/>
                </a:cubicBezTo>
                <a:cubicBezTo>
                  <a:pt x="1939235" y="1945664"/>
                  <a:pt x="1939190" y="1945535"/>
                  <a:pt x="1939178" y="1945369"/>
                </a:cubicBezTo>
                <a:cubicBezTo>
                  <a:pt x="1939141" y="1945306"/>
                  <a:pt x="1939119" y="1945231"/>
                  <a:pt x="1939095" y="1945160"/>
                </a:cubicBezTo>
                <a:cubicBezTo>
                  <a:pt x="1939155" y="1945431"/>
                  <a:pt x="1939040" y="1945568"/>
                  <a:pt x="1938917" y="1945696"/>
                </a:cubicBezTo>
                <a:lnTo>
                  <a:pt x="1937212" y="1946327"/>
                </a:lnTo>
                <a:cubicBezTo>
                  <a:pt x="1937349" y="1946973"/>
                  <a:pt x="1936848" y="1947511"/>
                  <a:pt x="1935060" y="1947784"/>
                </a:cubicBezTo>
                <a:lnTo>
                  <a:pt x="1933301" y="1947650"/>
                </a:lnTo>
                <a:cubicBezTo>
                  <a:pt x="1933338" y="1947751"/>
                  <a:pt x="1933375" y="1947854"/>
                  <a:pt x="1933412" y="1947955"/>
                </a:cubicBezTo>
                <a:cubicBezTo>
                  <a:pt x="1934609" y="1951355"/>
                  <a:pt x="1935363" y="1954509"/>
                  <a:pt x="1933735" y="1956672"/>
                </a:cubicBezTo>
                <a:lnTo>
                  <a:pt x="1933355" y="1956918"/>
                </a:lnTo>
                <a:cubicBezTo>
                  <a:pt x="1933583" y="1959674"/>
                  <a:pt x="1933257" y="1961994"/>
                  <a:pt x="1932003" y="1963304"/>
                </a:cubicBezTo>
                <a:cubicBezTo>
                  <a:pt x="1930444" y="1964933"/>
                  <a:pt x="1928034" y="1964441"/>
                  <a:pt x="1925380" y="1963198"/>
                </a:cubicBezTo>
                <a:cubicBezTo>
                  <a:pt x="1925334" y="1963234"/>
                  <a:pt x="1925292" y="1963247"/>
                  <a:pt x="1925245" y="1963260"/>
                </a:cubicBezTo>
                <a:cubicBezTo>
                  <a:pt x="1925223" y="1963260"/>
                  <a:pt x="1925201" y="1963262"/>
                  <a:pt x="1925179" y="1963262"/>
                </a:cubicBezTo>
                <a:cubicBezTo>
                  <a:pt x="1924810" y="1965439"/>
                  <a:pt x="1926672" y="1968161"/>
                  <a:pt x="1922899" y="1967739"/>
                </a:cubicBezTo>
                <a:lnTo>
                  <a:pt x="1921615" y="1967259"/>
                </a:lnTo>
                <a:cubicBezTo>
                  <a:pt x="1921628" y="1967552"/>
                  <a:pt x="1921507" y="1967642"/>
                  <a:pt x="1921378" y="1967707"/>
                </a:cubicBezTo>
                <a:cubicBezTo>
                  <a:pt x="1920331" y="1968233"/>
                  <a:pt x="1918944" y="1967228"/>
                  <a:pt x="1917450" y="1965377"/>
                </a:cubicBezTo>
                <a:lnTo>
                  <a:pt x="1913280" y="1963275"/>
                </a:lnTo>
                <a:cubicBezTo>
                  <a:pt x="1913265" y="1963331"/>
                  <a:pt x="1913231" y="1963350"/>
                  <a:pt x="1913197" y="1963373"/>
                </a:cubicBezTo>
                <a:lnTo>
                  <a:pt x="1911977" y="1963329"/>
                </a:lnTo>
                <a:cubicBezTo>
                  <a:pt x="1912136" y="1964422"/>
                  <a:pt x="1912295" y="1965515"/>
                  <a:pt x="1912454" y="1966608"/>
                </a:cubicBezTo>
                <a:lnTo>
                  <a:pt x="1908245" y="1965947"/>
                </a:lnTo>
                <a:lnTo>
                  <a:pt x="1907377" y="1970203"/>
                </a:lnTo>
                <a:lnTo>
                  <a:pt x="1906087" y="1968719"/>
                </a:lnTo>
                <a:cubicBezTo>
                  <a:pt x="1906381" y="1969331"/>
                  <a:pt x="1906148" y="1969918"/>
                  <a:pt x="1905790" y="1970420"/>
                </a:cubicBezTo>
                <a:cubicBezTo>
                  <a:pt x="1905739" y="1970444"/>
                  <a:pt x="1905689" y="1970469"/>
                  <a:pt x="1905638" y="1970493"/>
                </a:cubicBezTo>
                <a:cubicBezTo>
                  <a:pt x="1905652" y="1972047"/>
                  <a:pt x="1905869" y="1973551"/>
                  <a:pt x="1906072" y="1975032"/>
                </a:cubicBezTo>
                <a:cubicBezTo>
                  <a:pt x="1906156" y="1975659"/>
                  <a:pt x="1906239" y="1976285"/>
                  <a:pt x="1906324" y="1976912"/>
                </a:cubicBezTo>
                <a:cubicBezTo>
                  <a:pt x="1905967" y="1980581"/>
                  <a:pt x="1905611" y="1984250"/>
                  <a:pt x="1905255" y="1987919"/>
                </a:cubicBezTo>
                <a:cubicBezTo>
                  <a:pt x="1903658" y="1989586"/>
                  <a:pt x="1901170" y="1989030"/>
                  <a:pt x="1898425" y="1987751"/>
                </a:cubicBezTo>
                <a:cubicBezTo>
                  <a:pt x="1897983" y="1989943"/>
                  <a:pt x="1899998" y="1992785"/>
                  <a:pt x="1896151" y="1992356"/>
                </a:cubicBezTo>
                <a:lnTo>
                  <a:pt x="1893017" y="1991112"/>
                </a:lnTo>
                <a:cubicBezTo>
                  <a:pt x="1893049" y="1992650"/>
                  <a:pt x="1892803" y="1993789"/>
                  <a:pt x="1892118" y="1994310"/>
                </a:cubicBezTo>
                <a:cubicBezTo>
                  <a:pt x="1890911" y="1995227"/>
                  <a:pt x="1888696" y="1994217"/>
                  <a:pt x="1886193" y="1992264"/>
                </a:cubicBezTo>
                <a:cubicBezTo>
                  <a:pt x="1885938" y="1992516"/>
                  <a:pt x="1885610" y="1992656"/>
                  <a:pt x="1885215" y="1992801"/>
                </a:cubicBezTo>
                <a:lnTo>
                  <a:pt x="1881579" y="1993363"/>
                </a:lnTo>
                <a:lnTo>
                  <a:pt x="1882551" y="1995680"/>
                </a:lnTo>
                <a:cubicBezTo>
                  <a:pt x="1881565" y="1996874"/>
                  <a:pt x="1879273" y="1997065"/>
                  <a:pt x="1876358" y="1996673"/>
                </a:cubicBezTo>
                <a:cubicBezTo>
                  <a:pt x="1876295" y="1997962"/>
                  <a:pt x="1876208" y="1999171"/>
                  <a:pt x="1875982" y="2000267"/>
                </a:cubicBezTo>
                <a:cubicBezTo>
                  <a:pt x="1876380" y="2001910"/>
                  <a:pt x="1877029" y="2003454"/>
                  <a:pt x="1877649" y="2004972"/>
                </a:cubicBezTo>
                <a:lnTo>
                  <a:pt x="1878308" y="2006602"/>
                </a:lnTo>
                <a:cubicBezTo>
                  <a:pt x="1879942" y="2010748"/>
                  <a:pt x="1881069" y="2014538"/>
                  <a:pt x="1879509" y="2016821"/>
                </a:cubicBezTo>
                <a:cubicBezTo>
                  <a:pt x="1878191" y="2018749"/>
                  <a:pt x="1875473" y="2018908"/>
                  <a:pt x="1872331" y="2018477"/>
                </a:cubicBezTo>
                <a:cubicBezTo>
                  <a:pt x="1872331" y="2020570"/>
                  <a:pt x="1875037" y="2022605"/>
                  <a:pt x="1870921" y="2023235"/>
                </a:cubicBezTo>
                <a:cubicBezTo>
                  <a:pt x="1868856" y="2023552"/>
                  <a:pt x="1864164" y="2022366"/>
                  <a:pt x="1859412" y="2021615"/>
                </a:cubicBezTo>
                <a:cubicBezTo>
                  <a:pt x="1859447" y="2023130"/>
                  <a:pt x="1859024" y="2024408"/>
                  <a:pt x="1858212" y="2025259"/>
                </a:cubicBezTo>
                <a:cubicBezTo>
                  <a:pt x="1856614" y="2026926"/>
                  <a:pt x="1854127" y="2026368"/>
                  <a:pt x="1851381" y="2025089"/>
                </a:cubicBezTo>
                <a:cubicBezTo>
                  <a:pt x="1850940" y="2027281"/>
                  <a:pt x="1852953" y="2030124"/>
                  <a:pt x="1849105" y="2029693"/>
                </a:cubicBezTo>
                <a:lnTo>
                  <a:pt x="1848262" y="2029359"/>
                </a:lnTo>
                <a:cubicBezTo>
                  <a:pt x="1848488" y="2029971"/>
                  <a:pt x="1848242" y="2030456"/>
                  <a:pt x="1847859" y="2030748"/>
                </a:cubicBezTo>
                <a:lnTo>
                  <a:pt x="1845390" y="2030527"/>
                </a:lnTo>
                <a:cubicBezTo>
                  <a:pt x="1845618" y="2031029"/>
                  <a:pt x="1845394" y="2031405"/>
                  <a:pt x="1845074" y="2031649"/>
                </a:cubicBezTo>
                <a:lnTo>
                  <a:pt x="1844700" y="2031709"/>
                </a:lnTo>
                <a:cubicBezTo>
                  <a:pt x="1844067" y="2037906"/>
                  <a:pt x="1844369" y="2044784"/>
                  <a:pt x="1843236" y="2045654"/>
                </a:cubicBezTo>
                <a:cubicBezTo>
                  <a:pt x="1841943" y="2046642"/>
                  <a:pt x="1840359" y="2041744"/>
                  <a:pt x="1838601" y="2037011"/>
                </a:cubicBezTo>
                <a:lnTo>
                  <a:pt x="1836094" y="2038223"/>
                </a:lnTo>
                <a:cubicBezTo>
                  <a:pt x="1835568" y="2039192"/>
                  <a:pt x="1834414" y="2039870"/>
                  <a:pt x="1832944" y="2040271"/>
                </a:cubicBezTo>
                <a:cubicBezTo>
                  <a:pt x="1833084" y="2040659"/>
                  <a:pt x="1833238" y="2041036"/>
                  <a:pt x="1833392" y="2041409"/>
                </a:cubicBezTo>
                <a:lnTo>
                  <a:pt x="1834050" y="2043039"/>
                </a:lnTo>
                <a:cubicBezTo>
                  <a:pt x="1835683" y="2047184"/>
                  <a:pt x="1836811" y="2050975"/>
                  <a:pt x="1835253" y="2053256"/>
                </a:cubicBezTo>
                <a:cubicBezTo>
                  <a:pt x="1834380" y="2054535"/>
                  <a:pt x="1832895" y="2055034"/>
                  <a:pt x="1831117" y="2054954"/>
                </a:cubicBezTo>
                <a:cubicBezTo>
                  <a:pt x="1830393" y="2055755"/>
                  <a:pt x="1829410" y="2055959"/>
                  <a:pt x="1828342" y="2055855"/>
                </a:cubicBezTo>
                <a:cubicBezTo>
                  <a:pt x="1828769" y="2057630"/>
                  <a:pt x="1830114" y="2059145"/>
                  <a:pt x="1826662" y="2059673"/>
                </a:cubicBezTo>
                <a:lnTo>
                  <a:pt x="1825886" y="2059659"/>
                </a:lnTo>
                <a:cubicBezTo>
                  <a:pt x="1825676" y="2060096"/>
                  <a:pt x="1825056" y="2060393"/>
                  <a:pt x="1823876" y="2060573"/>
                </a:cubicBezTo>
                <a:cubicBezTo>
                  <a:pt x="1821448" y="2060946"/>
                  <a:pt x="1815385" y="2059239"/>
                  <a:pt x="1809831" y="2058667"/>
                </a:cubicBezTo>
                <a:lnTo>
                  <a:pt x="1811577" y="2064605"/>
                </a:lnTo>
                <a:cubicBezTo>
                  <a:pt x="1810626" y="2065771"/>
                  <a:pt x="1807441" y="2063252"/>
                  <a:pt x="1803989" y="2060560"/>
                </a:cubicBezTo>
                <a:lnTo>
                  <a:pt x="1803487" y="2064683"/>
                </a:lnTo>
                <a:lnTo>
                  <a:pt x="1804838" y="2072100"/>
                </a:lnTo>
                <a:cubicBezTo>
                  <a:pt x="1804084" y="2072891"/>
                  <a:pt x="1802405" y="2071583"/>
                  <a:pt x="1800388" y="2069612"/>
                </a:cubicBezTo>
                <a:lnTo>
                  <a:pt x="1798977" y="2082090"/>
                </a:lnTo>
                <a:cubicBezTo>
                  <a:pt x="1798339" y="2082580"/>
                  <a:pt x="1797629" y="2081630"/>
                  <a:pt x="1796936" y="2079913"/>
                </a:cubicBezTo>
                <a:lnTo>
                  <a:pt x="1796194" y="2082993"/>
                </a:lnTo>
                <a:cubicBezTo>
                  <a:pt x="1795572" y="2083467"/>
                  <a:pt x="1794881" y="2082581"/>
                  <a:pt x="1794210" y="2080947"/>
                </a:cubicBezTo>
                <a:cubicBezTo>
                  <a:pt x="1793150" y="2082773"/>
                  <a:pt x="1790765" y="2083336"/>
                  <a:pt x="1787915" y="2083310"/>
                </a:cubicBezTo>
                <a:cubicBezTo>
                  <a:pt x="1788011" y="2085718"/>
                  <a:pt x="1788109" y="2088127"/>
                  <a:pt x="1788206" y="2090535"/>
                </a:cubicBezTo>
                <a:lnTo>
                  <a:pt x="1781558" y="2087688"/>
                </a:lnTo>
                <a:cubicBezTo>
                  <a:pt x="1780368" y="2088877"/>
                  <a:pt x="1781130" y="2089750"/>
                  <a:pt x="1781338" y="2090444"/>
                </a:cubicBezTo>
                <a:cubicBezTo>
                  <a:pt x="1781002" y="2090299"/>
                  <a:pt x="1780677" y="2090160"/>
                  <a:pt x="1780349" y="2090097"/>
                </a:cubicBezTo>
                <a:cubicBezTo>
                  <a:pt x="1778859" y="2088439"/>
                  <a:pt x="1777609" y="2087125"/>
                  <a:pt x="1776736" y="2086397"/>
                </a:cubicBezTo>
                <a:lnTo>
                  <a:pt x="1773994" y="2085547"/>
                </a:lnTo>
                <a:cubicBezTo>
                  <a:pt x="1774120" y="2086637"/>
                  <a:pt x="1774248" y="2087727"/>
                  <a:pt x="1774375" y="2088817"/>
                </a:cubicBezTo>
                <a:lnTo>
                  <a:pt x="1766370" y="2082680"/>
                </a:lnTo>
                <a:cubicBezTo>
                  <a:pt x="1765643" y="2082765"/>
                  <a:pt x="1765234" y="2083340"/>
                  <a:pt x="1765075" y="2084286"/>
                </a:cubicBezTo>
                <a:lnTo>
                  <a:pt x="1759563" y="2076659"/>
                </a:lnTo>
                <a:cubicBezTo>
                  <a:pt x="1757989" y="2076726"/>
                  <a:pt x="1763908" y="2091612"/>
                  <a:pt x="1760119" y="2091929"/>
                </a:cubicBezTo>
                <a:lnTo>
                  <a:pt x="1751754" y="2087979"/>
                </a:lnTo>
                <a:cubicBezTo>
                  <a:pt x="1750871" y="2086269"/>
                  <a:pt x="1750040" y="2085147"/>
                  <a:pt x="1748793" y="2086176"/>
                </a:cubicBezTo>
                <a:lnTo>
                  <a:pt x="1736827" y="2078552"/>
                </a:lnTo>
                <a:lnTo>
                  <a:pt x="1736694" y="2079502"/>
                </a:lnTo>
                <a:lnTo>
                  <a:pt x="1737421" y="2080333"/>
                </a:lnTo>
                <a:lnTo>
                  <a:pt x="1736563" y="2080429"/>
                </a:lnTo>
                <a:cubicBezTo>
                  <a:pt x="1736236" y="2080871"/>
                  <a:pt x="1736363" y="2081141"/>
                  <a:pt x="1736429" y="2081378"/>
                </a:cubicBezTo>
                <a:lnTo>
                  <a:pt x="1734403" y="2080586"/>
                </a:lnTo>
                <a:cubicBezTo>
                  <a:pt x="1734155" y="2080749"/>
                  <a:pt x="1733908" y="2080683"/>
                  <a:pt x="1733641" y="2080595"/>
                </a:cubicBezTo>
                <a:lnTo>
                  <a:pt x="1733653" y="2082452"/>
                </a:lnTo>
                <a:cubicBezTo>
                  <a:pt x="1733708" y="2082682"/>
                  <a:pt x="1733398" y="2082743"/>
                  <a:pt x="1732630" y="2082627"/>
                </a:cubicBezTo>
                <a:lnTo>
                  <a:pt x="1730624" y="2081926"/>
                </a:lnTo>
                <a:cubicBezTo>
                  <a:pt x="1731620" y="2085198"/>
                  <a:pt x="1734696" y="2089705"/>
                  <a:pt x="1737063" y="2093669"/>
                </a:cubicBezTo>
                <a:cubicBezTo>
                  <a:pt x="1736878" y="2094373"/>
                  <a:pt x="1736723" y="2095079"/>
                  <a:pt x="1736595" y="2095752"/>
                </a:cubicBezTo>
                <a:lnTo>
                  <a:pt x="1735374" y="2095615"/>
                </a:lnTo>
                <a:cubicBezTo>
                  <a:pt x="1735211" y="2095746"/>
                  <a:pt x="1735119" y="2095937"/>
                  <a:pt x="1735357" y="2096333"/>
                </a:cubicBezTo>
                <a:lnTo>
                  <a:pt x="1721154" y="2085586"/>
                </a:lnTo>
                <a:lnTo>
                  <a:pt x="1724731" y="2091020"/>
                </a:lnTo>
                <a:cubicBezTo>
                  <a:pt x="1724498" y="2091197"/>
                  <a:pt x="1723537" y="2090478"/>
                  <a:pt x="1722228" y="2089294"/>
                </a:cubicBezTo>
                <a:lnTo>
                  <a:pt x="1723139" y="2091036"/>
                </a:lnTo>
                <a:cubicBezTo>
                  <a:pt x="1722912" y="2091207"/>
                  <a:pt x="1721996" y="2090533"/>
                  <a:pt x="1720740" y="2089402"/>
                </a:cubicBezTo>
                <a:cubicBezTo>
                  <a:pt x="1720832" y="2090317"/>
                  <a:pt x="1719370" y="2090203"/>
                  <a:pt x="1717294" y="2089639"/>
                </a:cubicBezTo>
                <a:lnTo>
                  <a:pt x="1720937" y="2094159"/>
                </a:lnTo>
                <a:cubicBezTo>
                  <a:pt x="1720892" y="2095086"/>
                  <a:pt x="1718996" y="2094660"/>
                  <a:pt x="1716519" y="2093793"/>
                </a:cubicBezTo>
                <a:lnTo>
                  <a:pt x="1707981" y="2092983"/>
                </a:lnTo>
                <a:lnTo>
                  <a:pt x="1708130" y="2093761"/>
                </a:lnTo>
                <a:lnTo>
                  <a:pt x="1716867" y="2102055"/>
                </a:lnTo>
                <a:lnTo>
                  <a:pt x="1707729" y="2096979"/>
                </a:lnTo>
                <a:lnTo>
                  <a:pt x="1709088" y="2099850"/>
                </a:lnTo>
                <a:lnTo>
                  <a:pt x="1708905" y="2099789"/>
                </a:lnTo>
                <a:lnTo>
                  <a:pt x="1710901" y="2102453"/>
                </a:lnTo>
                <a:lnTo>
                  <a:pt x="1707627" y="2100003"/>
                </a:lnTo>
                <a:lnTo>
                  <a:pt x="1707404" y="2103555"/>
                </a:lnTo>
                <a:lnTo>
                  <a:pt x="1708247" y="2104846"/>
                </a:lnTo>
                <a:lnTo>
                  <a:pt x="1707227" y="2103979"/>
                </a:lnTo>
                <a:lnTo>
                  <a:pt x="1706863" y="2103917"/>
                </a:lnTo>
                <a:lnTo>
                  <a:pt x="1706550" y="2103403"/>
                </a:lnTo>
                <a:lnTo>
                  <a:pt x="1700614" y="2098357"/>
                </a:lnTo>
                <a:lnTo>
                  <a:pt x="1700305" y="2098747"/>
                </a:lnTo>
                <a:cubicBezTo>
                  <a:pt x="1700379" y="2098798"/>
                  <a:pt x="1700413" y="2098867"/>
                  <a:pt x="1700443" y="2098934"/>
                </a:cubicBezTo>
                <a:lnTo>
                  <a:pt x="1704260" y="2103227"/>
                </a:lnTo>
                <a:cubicBezTo>
                  <a:pt x="1704320" y="2103825"/>
                  <a:pt x="1703718" y="2103984"/>
                  <a:pt x="1702695" y="2103822"/>
                </a:cubicBezTo>
                <a:lnTo>
                  <a:pt x="1706719" y="2109726"/>
                </a:lnTo>
                <a:cubicBezTo>
                  <a:pt x="1706243" y="2110351"/>
                  <a:pt x="1704050" y="2109494"/>
                  <a:pt x="1701319" y="2108160"/>
                </a:cubicBezTo>
                <a:cubicBezTo>
                  <a:pt x="1701986" y="2109338"/>
                  <a:pt x="1704866" y="2111419"/>
                  <a:pt x="1701668" y="2110344"/>
                </a:cubicBezTo>
                <a:cubicBezTo>
                  <a:pt x="1700223" y="2109856"/>
                  <a:pt x="1696626" y="2107941"/>
                  <a:pt x="1692877" y="2106058"/>
                </a:cubicBezTo>
                <a:cubicBezTo>
                  <a:pt x="1692955" y="2106414"/>
                  <a:pt x="1692836" y="2106629"/>
                  <a:pt x="1692583" y="2106708"/>
                </a:cubicBezTo>
                <a:lnTo>
                  <a:pt x="1690733" y="2106110"/>
                </a:lnTo>
                <a:lnTo>
                  <a:pt x="1691135" y="2106824"/>
                </a:lnTo>
                <a:lnTo>
                  <a:pt x="1688002" y="2104708"/>
                </a:lnTo>
                <a:cubicBezTo>
                  <a:pt x="1688037" y="2104761"/>
                  <a:pt x="1688061" y="2104819"/>
                  <a:pt x="1688084" y="2104876"/>
                </a:cubicBezTo>
                <a:lnTo>
                  <a:pt x="1687564" y="2105049"/>
                </a:lnTo>
                <a:lnTo>
                  <a:pt x="1688289" y="2106885"/>
                </a:lnTo>
                <a:cubicBezTo>
                  <a:pt x="1688187" y="2107035"/>
                  <a:pt x="1687719" y="2106844"/>
                  <a:pt x="1687002" y="2106418"/>
                </a:cubicBezTo>
                <a:lnTo>
                  <a:pt x="1694418" y="2116279"/>
                </a:lnTo>
                <a:lnTo>
                  <a:pt x="1694198" y="2116246"/>
                </a:lnTo>
                <a:cubicBezTo>
                  <a:pt x="1693982" y="2117053"/>
                  <a:pt x="1689222" y="2113477"/>
                  <a:pt x="1684893" y="2110418"/>
                </a:cubicBezTo>
                <a:lnTo>
                  <a:pt x="1685361" y="2111707"/>
                </a:lnTo>
                <a:lnTo>
                  <a:pt x="1688225" y="2116006"/>
                </a:lnTo>
                <a:lnTo>
                  <a:pt x="1681441" y="2110354"/>
                </a:lnTo>
                <a:lnTo>
                  <a:pt x="1681181" y="2110906"/>
                </a:lnTo>
                <a:lnTo>
                  <a:pt x="1679877" y="2110013"/>
                </a:lnTo>
                <a:lnTo>
                  <a:pt x="1679556" y="2110081"/>
                </a:lnTo>
                <a:cubicBezTo>
                  <a:pt x="1679631" y="2110573"/>
                  <a:pt x="1679114" y="2110766"/>
                  <a:pt x="1678238" y="2110730"/>
                </a:cubicBezTo>
                <a:cubicBezTo>
                  <a:pt x="1678522" y="2110993"/>
                  <a:pt x="1678812" y="2111254"/>
                  <a:pt x="1679099" y="2111512"/>
                </a:cubicBezTo>
                <a:lnTo>
                  <a:pt x="1680343" y="2112638"/>
                </a:lnTo>
                <a:lnTo>
                  <a:pt x="1686024" y="2119128"/>
                </a:lnTo>
                <a:cubicBezTo>
                  <a:pt x="1685994" y="2119741"/>
                  <a:pt x="1685154" y="2119763"/>
                  <a:pt x="1683829" y="2119372"/>
                </a:cubicBezTo>
                <a:cubicBezTo>
                  <a:pt x="1683684" y="2119725"/>
                  <a:pt x="1683068" y="2119660"/>
                  <a:pt x="1682244" y="2119390"/>
                </a:cubicBezTo>
                <a:lnTo>
                  <a:pt x="1682257" y="2121248"/>
                </a:lnTo>
                <a:cubicBezTo>
                  <a:pt x="1682311" y="2121477"/>
                  <a:pt x="1682001" y="2121538"/>
                  <a:pt x="1681233" y="2121422"/>
                </a:cubicBezTo>
                <a:lnTo>
                  <a:pt x="1676345" y="2119714"/>
                </a:lnTo>
                <a:cubicBezTo>
                  <a:pt x="1676257" y="2119766"/>
                  <a:pt x="1676213" y="2119741"/>
                  <a:pt x="1676169" y="2119715"/>
                </a:cubicBezTo>
                <a:cubicBezTo>
                  <a:pt x="1675409" y="2121316"/>
                  <a:pt x="1675296" y="2121268"/>
                  <a:pt x="1675175" y="2121216"/>
                </a:cubicBezTo>
                <a:lnTo>
                  <a:pt x="1672062" y="2119410"/>
                </a:lnTo>
                <a:lnTo>
                  <a:pt x="1674225" y="2121527"/>
                </a:lnTo>
                <a:cubicBezTo>
                  <a:pt x="1674087" y="2122058"/>
                  <a:pt x="1670593" y="2119902"/>
                  <a:pt x="1666825" y="2117590"/>
                </a:cubicBezTo>
                <a:lnTo>
                  <a:pt x="1672874" y="2124823"/>
                </a:lnTo>
                <a:cubicBezTo>
                  <a:pt x="1672700" y="2125161"/>
                  <a:pt x="1670868" y="2124038"/>
                  <a:pt x="1668481" y="2122442"/>
                </a:cubicBezTo>
                <a:lnTo>
                  <a:pt x="1673335" y="2129816"/>
                </a:lnTo>
                <a:cubicBezTo>
                  <a:pt x="1673102" y="2129992"/>
                  <a:pt x="1672140" y="2129273"/>
                  <a:pt x="1670832" y="2128089"/>
                </a:cubicBezTo>
                <a:lnTo>
                  <a:pt x="1671743" y="2129832"/>
                </a:lnTo>
                <a:cubicBezTo>
                  <a:pt x="1671516" y="2130003"/>
                  <a:pt x="1670599" y="2129328"/>
                  <a:pt x="1669344" y="2128197"/>
                </a:cubicBezTo>
                <a:cubicBezTo>
                  <a:pt x="1669436" y="2129112"/>
                  <a:pt x="1667974" y="2128999"/>
                  <a:pt x="1665897" y="2128434"/>
                </a:cubicBezTo>
                <a:lnTo>
                  <a:pt x="1669541" y="2132954"/>
                </a:lnTo>
                <a:cubicBezTo>
                  <a:pt x="1669495" y="2133882"/>
                  <a:pt x="1667600" y="2133456"/>
                  <a:pt x="1665122" y="2132588"/>
                </a:cubicBezTo>
                <a:cubicBezTo>
                  <a:pt x="1664861" y="2135009"/>
                  <a:pt x="1660221" y="2133060"/>
                  <a:pt x="1656099" y="2131606"/>
                </a:cubicBezTo>
                <a:cubicBezTo>
                  <a:pt x="1656131" y="2131674"/>
                  <a:pt x="1656106" y="2131686"/>
                  <a:pt x="1656077" y="2131695"/>
                </a:cubicBezTo>
                <a:lnTo>
                  <a:pt x="1655744" y="2131649"/>
                </a:lnTo>
                <a:cubicBezTo>
                  <a:pt x="1659385" y="2135352"/>
                  <a:pt x="1665624" y="2140262"/>
                  <a:pt x="1665471" y="2140851"/>
                </a:cubicBezTo>
                <a:cubicBezTo>
                  <a:pt x="1665292" y="2141539"/>
                  <a:pt x="1659482" y="2137719"/>
                  <a:pt x="1654741" y="2134890"/>
                </a:cubicBezTo>
                <a:lnTo>
                  <a:pt x="1659505" y="2141248"/>
                </a:lnTo>
                <a:cubicBezTo>
                  <a:pt x="1659160" y="2141660"/>
                  <a:pt x="1655973" y="2138938"/>
                  <a:pt x="1652569" y="2136057"/>
                </a:cubicBezTo>
                <a:cubicBezTo>
                  <a:pt x="1652743" y="2136634"/>
                  <a:pt x="1652862" y="2137175"/>
                  <a:pt x="1652877" y="2137563"/>
                </a:cubicBezTo>
                <a:lnTo>
                  <a:pt x="1656851" y="2143642"/>
                </a:lnTo>
                <a:cubicBezTo>
                  <a:pt x="1656299" y="2144061"/>
                  <a:pt x="1651626" y="2139422"/>
                  <a:pt x="1647600" y="2135778"/>
                </a:cubicBezTo>
                <a:cubicBezTo>
                  <a:pt x="1648308" y="2136520"/>
                  <a:pt x="1648803" y="2137192"/>
                  <a:pt x="1649047" y="2137729"/>
                </a:cubicBezTo>
                <a:lnTo>
                  <a:pt x="1652863" y="2142022"/>
                </a:lnTo>
                <a:cubicBezTo>
                  <a:pt x="1652924" y="2142621"/>
                  <a:pt x="1652322" y="2142779"/>
                  <a:pt x="1651299" y="2142617"/>
                </a:cubicBezTo>
                <a:lnTo>
                  <a:pt x="1655323" y="2148522"/>
                </a:lnTo>
                <a:cubicBezTo>
                  <a:pt x="1654846" y="2149146"/>
                  <a:pt x="1652654" y="2148289"/>
                  <a:pt x="1649923" y="2146956"/>
                </a:cubicBezTo>
                <a:cubicBezTo>
                  <a:pt x="1650590" y="2148133"/>
                  <a:pt x="1653470" y="2150214"/>
                  <a:pt x="1650272" y="2149139"/>
                </a:cubicBezTo>
                <a:cubicBezTo>
                  <a:pt x="1648827" y="2148652"/>
                  <a:pt x="1645230" y="2146737"/>
                  <a:pt x="1641481" y="2144853"/>
                </a:cubicBezTo>
                <a:cubicBezTo>
                  <a:pt x="1641558" y="2145210"/>
                  <a:pt x="1641440" y="2145424"/>
                  <a:pt x="1641187" y="2145504"/>
                </a:cubicBezTo>
                <a:lnTo>
                  <a:pt x="1639337" y="2144906"/>
                </a:lnTo>
                <a:lnTo>
                  <a:pt x="1639738" y="2145619"/>
                </a:lnTo>
                <a:cubicBezTo>
                  <a:pt x="1639507" y="2145894"/>
                  <a:pt x="1637997" y="2144762"/>
                  <a:pt x="1636014" y="2143104"/>
                </a:cubicBezTo>
                <a:cubicBezTo>
                  <a:pt x="1636367" y="2143953"/>
                  <a:pt x="1637122" y="2145013"/>
                  <a:pt x="1636372" y="2144826"/>
                </a:cubicBezTo>
                <a:lnTo>
                  <a:pt x="1636892" y="2145680"/>
                </a:lnTo>
                <a:cubicBezTo>
                  <a:pt x="1636791" y="2145831"/>
                  <a:pt x="1636323" y="2145639"/>
                  <a:pt x="1635606" y="2145213"/>
                </a:cubicBezTo>
                <a:lnTo>
                  <a:pt x="1643021" y="2155074"/>
                </a:lnTo>
                <a:lnTo>
                  <a:pt x="1642801" y="2155041"/>
                </a:lnTo>
                <a:cubicBezTo>
                  <a:pt x="1642586" y="2155848"/>
                  <a:pt x="1637826" y="2152272"/>
                  <a:pt x="1633496" y="2149213"/>
                </a:cubicBezTo>
                <a:lnTo>
                  <a:pt x="1634549" y="2152109"/>
                </a:lnTo>
                <a:cubicBezTo>
                  <a:pt x="1634007" y="2152186"/>
                  <a:pt x="1632373" y="2150498"/>
                  <a:pt x="1630436" y="2148318"/>
                </a:cubicBezTo>
                <a:lnTo>
                  <a:pt x="1629785" y="2149701"/>
                </a:lnTo>
                <a:cubicBezTo>
                  <a:pt x="1628577" y="2150901"/>
                  <a:pt x="1628253" y="2149217"/>
                  <a:pt x="1625474" y="2146749"/>
                </a:cubicBezTo>
                <a:lnTo>
                  <a:pt x="1625180" y="2146726"/>
                </a:lnTo>
                <a:lnTo>
                  <a:pt x="1624957" y="2149261"/>
                </a:lnTo>
                <a:lnTo>
                  <a:pt x="1627130" y="2152100"/>
                </a:lnTo>
                <a:cubicBezTo>
                  <a:pt x="1627088" y="2152399"/>
                  <a:pt x="1626839" y="2152537"/>
                  <a:pt x="1626393" y="2152505"/>
                </a:cubicBezTo>
                <a:lnTo>
                  <a:pt x="1629251" y="2158464"/>
                </a:lnTo>
                <a:cubicBezTo>
                  <a:pt x="1628963" y="2160700"/>
                  <a:pt x="1627096" y="2159864"/>
                  <a:pt x="1624772" y="2158510"/>
                </a:cubicBezTo>
                <a:cubicBezTo>
                  <a:pt x="1624012" y="2160112"/>
                  <a:pt x="1623900" y="2160064"/>
                  <a:pt x="1623779" y="2160011"/>
                </a:cubicBezTo>
                <a:cubicBezTo>
                  <a:pt x="1621762" y="2159136"/>
                  <a:pt x="1616026" y="2155395"/>
                  <a:pt x="1611163" y="2152693"/>
                </a:cubicBezTo>
                <a:cubicBezTo>
                  <a:pt x="1611360" y="2152914"/>
                  <a:pt x="1611342" y="2153031"/>
                  <a:pt x="1611277" y="2153117"/>
                </a:cubicBezTo>
                <a:lnTo>
                  <a:pt x="1610583" y="2153099"/>
                </a:lnTo>
                <a:cubicBezTo>
                  <a:pt x="1610628" y="2153503"/>
                  <a:pt x="1610665" y="2153927"/>
                  <a:pt x="1610685" y="2154351"/>
                </a:cubicBezTo>
                <a:lnTo>
                  <a:pt x="1617323" y="2162764"/>
                </a:lnTo>
                <a:cubicBezTo>
                  <a:pt x="1616956" y="2163246"/>
                  <a:pt x="1615262" y="2162585"/>
                  <a:pt x="1613155" y="2161556"/>
                </a:cubicBezTo>
                <a:cubicBezTo>
                  <a:pt x="1612169" y="2162818"/>
                  <a:pt x="1608811" y="2160999"/>
                  <a:pt x="1605548" y="2159371"/>
                </a:cubicBezTo>
                <a:cubicBezTo>
                  <a:pt x="1605042" y="2160041"/>
                  <a:pt x="1604394" y="2159423"/>
                  <a:pt x="1603614" y="2158463"/>
                </a:cubicBezTo>
                <a:lnTo>
                  <a:pt x="1598345" y="2156571"/>
                </a:lnTo>
                <a:cubicBezTo>
                  <a:pt x="1596324" y="2156953"/>
                  <a:pt x="1602137" y="2165413"/>
                  <a:pt x="1601286" y="2165533"/>
                </a:cubicBezTo>
                <a:cubicBezTo>
                  <a:pt x="1600766" y="2165607"/>
                  <a:pt x="1598937" y="2163570"/>
                  <a:pt x="1596946" y="2161328"/>
                </a:cubicBezTo>
                <a:cubicBezTo>
                  <a:pt x="1597024" y="2161892"/>
                  <a:pt x="1596899" y="2162254"/>
                  <a:pt x="1596515" y="2162341"/>
                </a:cubicBezTo>
                <a:cubicBezTo>
                  <a:pt x="1595584" y="2162550"/>
                  <a:pt x="1593501" y="2161107"/>
                  <a:pt x="1591067" y="2159141"/>
                </a:cubicBezTo>
                <a:cubicBezTo>
                  <a:pt x="1589112" y="2160006"/>
                  <a:pt x="1587054" y="2158285"/>
                  <a:pt x="1584664" y="2156308"/>
                </a:cubicBezTo>
                <a:lnTo>
                  <a:pt x="1583717" y="2156422"/>
                </a:lnTo>
                <a:cubicBezTo>
                  <a:pt x="1584191" y="2157416"/>
                  <a:pt x="1584603" y="2158435"/>
                  <a:pt x="1584980" y="2159427"/>
                </a:cubicBezTo>
                <a:lnTo>
                  <a:pt x="1584568" y="2159331"/>
                </a:lnTo>
                <a:cubicBezTo>
                  <a:pt x="1584314" y="2159458"/>
                  <a:pt x="1584244" y="2159771"/>
                  <a:pt x="1584774" y="2160414"/>
                </a:cubicBezTo>
                <a:lnTo>
                  <a:pt x="1581733" y="2159110"/>
                </a:lnTo>
                <a:lnTo>
                  <a:pt x="1581286" y="2159401"/>
                </a:lnTo>
                <a:lnTo>
                  <a:pt x="1582086" y="2161381"/>
                </a:lnTo>
                <a:lnTo>
                  <a:pt x="1580721" y="2160721"/>
                </a:lnTo>
                <a:cubicBezTo>
                  <a:pt x="1579387" y="2161567"/>
                  <a:pt x="1580228" y="2162810"/>
                  <a:pt x="1580486" y="2163737"/>
                </a:cubicBezTo>
                <a:lnTo>
                  <a:pt x="1572305" y="2160612"/>
                </a:lnTo>
                <a:cubicBezTo>
                  <a:pt x="1572459" y="2161757"/>
                  <a:pt x="1572611" y="2162903"/>
                  <a:pt x="1572765" y="2164048"/>
                </a:cubicBezTo>
                <a:lnTo>
                  <a:pt x="1563379" y="2159693"/>
                </a:lnTo>
                <a:lnTo>
                  <a:pt x="1563344" y="2159676"/>
                </a:lnTo>
                <a:lnTo>
                  <a:pt x="1558287" y="2157330"/>
                </a:lnTo>
                <a:cubicBezTo>
                  <a:pt x="1557200" y="2159340"/>
                  <a:pt x="1558536" y="2160752"/>
                  <a:pt x="1559077" y="2161889"/>
                </a:cubicBezTo>
                <a:lnTo>
                  <a:pt x="1551424" y="2160593"/>
                </a:lnTo>
                <a:cubicBezTo>
                  <a:pt x="1550754" y="2162399"/>
                  <a:pt x="1554052" y="2167002"/>
                  <a:pt x="1558132" y="2172205"/>
                </a:cubicBezTo>
                <a:lnTo>
                  <a:pt x="1559754" y="2174259"/>
                </a:lnTo>
                <a:cubicBezTo>
                  <a:pt x="1561275" y="2176175"/>
                  <a:pt x="1562845" y="2178132"/>
                  <a:pt x="1564164" y="2180087"/>
                </a:cubicBezTo>
                <a:cubicBezTo>
                  <a:pt x="1564465" y="2181180"/>
                  <a:pt x="1564985" y="2182453"/>
                  <a:pt x="1565575" y="2183826"/>
                </a:cubicBezTo>
                <a:lnTo>
                  <a:pt x="1558752" y="2182238"/>
                </a:lnTo>
                <a:lnTo>
                  <a:pt x="1561103" y="2185172"/>
                </a:lnTo>
                <a:lnTo>
                  <a:pt x="1557082" y="2184214"/>
                </a:lnTo>
                <a:cubicBezTo>
                  <a:pt x="1556690" y="2184201"/>
                  <a:pt x="1556374" y="2184212"/>
                  <a:pt x="1556203" y="2184377"/>
                </a:cubicBezTo>
                <a:lnTo>
                  <a:pt x="1548123" y="2179603"/>
                </a:lnTo>
                <a:cubicBezTo>
                  <a:pt x="1548319" y="2180631"/>
                  <a:pt x="1548514" y="2181660"/>
                  <a:pt x="1548710" y="2182688"/>
                </a:cubicBezTo>
                <a:lnTo>
                  <a:pt x="1544354" y="2179987"/>
                </a:lnTo>
                <a:cubicBezTo>
                  <a:pt x="1542619" y="2181376"/>
                  <a:pt x="1543734" y="2182912"/>
                  <a:pt x="1544041" y="2184008"/>
                </a:cubicBezTo>
                <a:lnTo>
                  <a:pt x="1535860" y="2180883"/>
                </a:lnTo>
                <a:cubicBezTo>
                  <a:pt x="1534808" y="2182030"/>
                  <a:pt x="1536500" y="2185703"/>
                  <a:pt x="1539100" y="2190141"/>
                </a:cubicBezTo>
                <a:lnTo>
                  <a:pt x="1538377" y="2190067"/>
                </a:lnTo>
                <a:cubicBezTo>
                  <a:pt x="1537375" y="2190270"/>
                  <a:pt x="1537918" y="2191420"/>
                  <a:pt x="1537381" y="2192189"/>
                </a:cubicBezTo>
                <a:cubicBezTo>
                  <a:pt x="1536804" y="2191899"/>
                  <a:pt x="1536234" y="2191641"/>
                  <a:pt x="1535615" y="2191509"/>
                </a:cubicBezTo>
                <a:lnTo>
                  <a:pt x="1534323" y="2189692"/>
                </a:lnTo>
                <a:lnTo>
                  <a:pt x="1532993" y="2191086"/>
                </a:lnTo>
                <a:lnTo>
                  <a:pt x="1531796" y="2191122"/>
                </a:lnTo>
                <a:cubicBezTo>
                  <a:pt x="1530578" y="2191583"/>
                  <a:pt x="1529941" y="2192655"/>
                  <a:pt x="1529681" y="2194021"/>
                </a:cubicBezTo>
                <a:cubicBezTo>
                  <a:pt x="1528790" y="2193061"/>
                  <a:pt x="1527894" y="2192482"/>
                  <a:pt x="1527028" y="2192581"/>
                </a:cubicBezTo>
                <a:lnTo>
                  <a:pt x="1525038" y="2195240"/>
                </a:lnTo>
                <a:lnTo>
                  <a:pt x="1523290" y="2198201"/>
                </a:lnTo>
                <a:lnTo>
                  <a:pt x="1516887" y="2196083"/>
                </a:lnTo>
                <a:lnTo>
                  <a:pt x="1518039" y="2200387"/>
                </a:lnTo>
                <a:cubicBezTo>
                  <a:pt x="1517129" y="2199356"/>
                  <a:pt x="1516205" y="2198735"/>
                  <a:pt x="1515309" y="2198839"/>
                </a:cubicBezTo>
                <a:cubicBezTo>
                  <a:pt x="1513565" y="2199040"/>
                  <a:pt x="1512514" y="2202169"/>
                  <a:pt x="1511217" y="2205500"/>
                </a:cubicBezTo>
                <a:cubicBezTo>
                  <a:pt x="1511036" y="2205475"/>
                  <a:pt x="1510925" y="2205382"/>
                  <a:pt x="1510809" y="2205280"/>
                </a:cubicBezTo>
                <a:cubicBezTo>
                  <a:pt x="1509519" y="2204155"/>
                  <a:pt x="1507915" y="2200707"/>
                  <a:pt x="1506017" y="2197150"/>
                </a:cubicBezTo>
                <a:cubicBezTo>
                  <a:pt x="1503807" y="2195443"/>
                  <a:pt x="1501376" y="2193627"/>
                  <a:pt x="1499031" y="2192384"/>
                </a:cubicBezTo>
                <a:cubicBezTo>
                  <a:pt x="1498197" y="2195013"/>
                  <a:pt x="1496945" y="2196998"/>
                  <a:pt x="1495155" y="2197618"/>
                </a:cubicBezTo>
                <a:lnTo>
                  <a:pt x="1492194" y="2197132"/>
                </a:lnTo>
                <a:lnTo>
                  <a:pt x="1485587" y="2203070"/>
                </a:lnTo>
                <a:cubicBezTo>
                  <a:pt x="1484345" y="2202883"/>
                  <a:pt x="1483773" y="2201058"/>
                  <a:pt x="1483654" y="2198424"/>
                </a:cubicBezTo>
                <a:cubicBezTo>
                  <a:pt x="1483526" y="2198786"/>
                  <a:pt x="1483207" y="2198963"/>
                  <a:pt x="1482865" y="2199092"/>
                </a:cubicBezTo>
                <a:lnTo>
                  <a:pt x="1482716" y="2199030"/>
                </a:lnTo>
                <a:lnTo>
                  <a:pt x="1476898" y="2204323"/>
                </a:lnTo>
                <a:cubicBezTo>
                  <a:pt x="1475786" y="2204382"/>
                  <a:pt x="1476082" y="2202570"/>
                  <a:pt x="1476810" y="2200174"/>
                </a:cubicBezTo>
                <a:cubicBezTo>
                  <a:pt x="1476781" y="2200050"/>
                  <a:pt x="1476817" y="2199918"/>
                  <a:pt x="1476901" y="2199777"/>
                </a:cubicBezTo>
                <a:cubicBezTo>
                  <a:pt x="1476908" y="2199705"/>
                  <a:pt x="1476930" y="2199631"/>
                  <a:pt x="1476952" y="2199558"/>
                </a:cubicBezTo>
                <a:cubicBezTo>
                  <a:pt x="1476848" y="2199813"/>
                  <a:pt x="1476675" y="2199859"/>
                  <a:pt x="1476501" y="2199893"/>
                </a:cubicBezTo>
                <a:lnTo>
                  <a:pt x="1474735" y="2199426"/>
                </a:lnTo>
                <a:cubicBezTo>
                  <a:pt x="1474481" y="2200032"/>
                  <a:pt x="1473762" y="2200181"/>
                  <a:pt x="1472130" y="2199375"/>
                </a:cubicBezTo>
                <a:lnTo>
                  <a:pt x="1470752" y="2198254"/>
                </a:lnTo>
                <a:cubicBezTo>
                  <a:pt x="1470725" y="2198358"/>
                  <a:pt x="1470698" y="2198463"/>
                  <a:pt x="1470671" y="2198566"/>
                </a:cubicBezTo>
                <a:cubicBezTo>
                  <a:pt x="1469733" y="2202027"/>
                  <a:pt x="1468566" y="2205031"/>
                  <a:pt x="1465992" y="2205859"/>
                </a:cubicBezTo>
                <a:lnTo>
                  <a:pt x="1465538" y="2205841"/>
                </a:lnTo>
                <a:cubicBezTo>
                  <a:pt x="1464164" y="2208219"/>
                  <a:pt x="1462578" y="2209922"/>
                  <a:pt x="1460799" y="2210268"/>
                </a:cubicBezTo>
                <a:cubicBezTo>
                  <a:pt x="1458586" y="2210700"/>
                  <a:pt x="1456876" y="2208911"/>
                  <a:pt x="1455386" y="2206371"/>
                </a:cubicBezTo>
                <a:cubicBezTo>
                  <a:pt x="1455329" y="2206374"/>
                  <a:pt x="1455286" y="2206359"/>
                  <a:pt x="1455243" y="2206342"/>
                </a:cubicBezTo>
                <a:cubicBezTo>
                  <a:pt x="1455223" y="2206331"/>
                  <a:pt x="1455205" y="2206318"/>
                  <a:pt x="1455186" y="2206307"/>
                </a:cubicBezTo>
                <a:cubicBezTo>
                  <a:pt x="1453645" y="2207869"/>
                  <a:pt x="1453639" y="2211159"/>
                  <a:pt x="1450760" y="2208646"/>
                </a:cubicBezTo>
                <a:lnTo>
                  <a:pt x="1449974" y="2207515"/>
                </a:lnTo>
                <a:cubicBezTo>
                  <a:pt x="1449818" y="2207761"/>
                  <a:pt x="1449668" y="2207765"/>
                  <a:pt x="1449522" y="2207743"/>
                </a:cubicBezTo>
                <a:cubicBezTo>
                  <a:pt x="1448362" y="2207565"/>
                  <a:pt x="1447785" y="2205953"/>
                  <a:pt x="1447599" y="2203583"/>
                </a:cubicBezTo>
                <a:lnTo>
                  <a:pt x="1445347" y="2199470"/>
                </a:lnTo>
                <a:cubicBezTo>
                  <a:pt x="1445303" y="2199505"/>
                  <a:pt x="1445264" y="2199505"/>
                  <a:pt x="1445222" y="2199501"/>
                </a:cubicBezTo>
                <a:lnTo>
                  <a:pt x="1444241" y="2198763"/>
                </a:lnTo>
                <a:lnTo>
                  <a:pt x="1442775" y="2201711"/>
                </a:lnTo>
                <a:lnTo>
                  <a:pt x="1439670" y="2198750"/>
                </a:lnTo>
                <a:lnTo>
                  <a:pt x="1436539" y="2201720"/>
                </a:lnTo>
                <a:cubicBezTo>
                  <a:pt x="1436465" y="2201069"/>
                  <a:pt x="1436390" y="2200419"/>
                  <a:pt x="1436316" y="2199769"/>
                </a:cubicBezTo>
                <a:cubicBezTo>
                  <a:pt x="1436212" y="2200438"/>
                  <a:pt x="1435686" y="2200782"/>
                  <a:pt x="1435105" y="2200984"/>
                </a:cubicBezTo>
                <a:lnTo>
                  <a:pt x="1434938" y="2200955"/>
                </a:lnTo>
                <a:cubicBezTo>
                  <a:pt x="1434068" y="2202228"/>
                  <a:pt x="1433396" y="2203582"/>
                  <a:pt x="1432722" y="2204905"/>
                </a:cubicBezTo>
                <a:lnTo>
                  <a:pt x="1431864" y="2206583"/>
                </a:lnTo>
                <a:lnTo>
                  <a:pt x="1424737" y="2214939"/>
                </a:lnTo>
                <a:cubicBezTo>
                  <a:pt x="1422470" y="2215379"/>
                  <a:pt x="1420733" y="2213497"/>
                  <a:pt x="1419189" y="2210872"/>
                </a:cubicBezTo>
                <a:cubicBezTo>
                  <a:pt x="1417581" y="2212405"/>
                  <a:pt x="1417634" y="2215883"/>
                  <a:pt x="1414698" y="2213317"/>
                </a:cubicBezTo>
                <a:lnTo>
                  <a:pt x="1412814" y="2210501"/>
                </a:lnTo>
                <a:cubicBezTo>
                  <a:pt x="1411967" y="2211775"/>
                  <a:pt x="1411119" y="2212560"/>
                  <a:pt x="1410257" y="2212590"/>
                </a:cubicBezTo>
                <a:cubicBezTo>
                  <a:pt x="1408739" y="2212644"/>
                  <a:pt x="1407483" y="2210545"/>
                  <a:pt x="1406523" y="2207514"/>
                </a:cubicBezTo>
                <a:cubicBezTo>
                  <a:pt x="1406170" y="2207571"/>
                  <a:pt x="1405818" y="2207495"/>
                  <a:pt x="1405411" y="2207388"/>
                </a:cubicBezTo>
                <a:lnTo>
                  <a:pt x="1402087" y="2205753"/>
                </a:lnTo>
                <a:cubicBezTo>
                  <a:pt x="1401917" y="2206569"/>
                  <a:pt x="1401746" y="2207384"/>
                  <a:pt x="1401576" y="2208200"/>
                </a:cubicBezTo>
                <a:cubicBezTo>
                  <a:pt x="1400083" y="2208607"/>
                  <a:pt x="1398081" y="2207444"/>
                  <a:pt x="1395897" y="2205449"/>
                </a:cubicBezTo>
                <a:cubicBezTo>
                  <a:pt x="1395113" y="2206463"/>
                  <a:pt x="1394355" y="2207396"/>
                  <a:pt x="1393547" y="2208159"/>
                </a:cubicBezTo>
                <a:cubicBezTo>
                  <a:pt x="1392942" y="2209729"/>
                  <a:pt x="1392604" y="2211360"/>
                  <a:pt x="1392256" y="2212956"/>
                </a:cubicBezTo>
                <a:cubicBezTo>
                  <a:pt x="1392129" y="2213525"/>
                  <a:pt x="1392002" y="2214094"/>
                  <a:pt x="1391874" y="2214663"/>
                </a:cubicBezTo>
                <a:cubicBezTo>
                  <a:pt x="1390874" y="2218983"/>
                  <a:pt x="1389656" y="2222722"/>
                  <a:pt x="1387071" y="2223684"/>
                </a:cubicBezTo>
                <a:cubicBezTo>
                  <a:pt x="1384887" y="2224499"/>
                  <a:pt x="1382552" y="2223060"/>
                  <a:pt x="1380200" y="2220902"/>
                </a:cubicBezTo>
                <a:cubicBezTo>
                  <a:pt x="1379011" y="2222611"/>
                  <a:pt x="1380095" y="2225825"/>
                  <a:pt x="1376337" y="2223972"/>
                </a:cubicBezTo>
                <a:cubicBezTo>
                  <a:pt x="1374451" y="2223040"/>
                  <a:pt x="1371246" y="2219375"/>
                  <a:pt x="1367744" y="2216028"/>
                </a:cubicBezTo>
                <a:cubicBezTo>
                  <a:pt x="1366916" y="2217281"/>
                  <a:pt x="1365843" y="2218079"/>
                  <a:pt x="1364686" y="2218305"/>
                </a:cubicBezTo>
                <a:cubicBezTo>
                  <a:pt x="1362422" y="2218747"/>
                  <a:pt x="1360684" y="2216861"/>
                  <a:pt x="1359141" y="2214236"/>
                </a:cubicBezTo>
                <a:cubicBezTo>
                  <a:pt x="1357533" y="2215770"/>
                  <a:pt x="1357585" y="2219247"/>
                  <a:pt x="1354648" y="2216681"/>
                </a:cubicBezTo>
                <a:lnTo>
                  <a:pt x="1354140" y="2215922"/>
                </a:lnTo>
                <a:cubicBezTo>
                  <a:pt x="1353982" y="2216552"/>
                  <a:pt x="1353503" y="2216805"/>
                  <a:pt x="1353021" y="2216823"/>
                </a:cubicBezTo>
                <a:lnTo>
                  <a:pt x="1351105" y="2215221"/>
                </a:lnTo>
                <a:cubicBezTo>
                  <a:pt x="1351009" y="2215762"/>
                  <a:pt x="1350611" y="2215939"/>
                  <a:pt x="1350208" y="2215955"/>
                </a:cubicBezTo>
                <a:lnTo>
                  <a:pt x="1349866" y="2215787"/>
                </a:lnTo>
                <a:cubicBezTo>
                  <a:pt x="1345826" y="2220476"/>
                  <a:pt x="1342175" y="2226257"/>
                  <a:pt x="1340747" y="2226313"/>
                </a:cubicBezTo>
                <a:cubicBezTo>
                  <a:pt x="1339117" y="2226376"/>
                  <a:pt x="1340587" y="2221472"/>
                  <a:pt x="1341818" y="2216600"/>
                </a:cubicBezTo>
                <a:lnTo>
                  <a:pt x="1339060" y="2216146"/>
                </a:lnTo>
                <a:cubicBezTo>
                  <a:pt x="1338076" y="2216634"/>
                  <a:pt x="1336739" y="2216521"/>
                  <a:pt x="1335294" y="2216003"/>
                </a:cubicBezTo>
                <a:cubicBezTo>
                  <a:pt x="1335190" y="2216400"/>
                  <a:pt x="1335106" y="2216796"/>
                  <a:pt x="1335019" y="2217189"/>
                </a:cubicBezTo>
                <a:cubicBezTo>
                  <a:pt x="1334893" y="2217758"/>
                  <a:pt x="1334765" y="2218328"/>
                  <a:pt x="1334639" y="2218896"/>
                </a:cubicBezTo>
                <a:cubicBezTo>
                  <a:pt x="1333639" y="2223217"/>
                  <a:pt x="1332419" y="2226955"/>
                  <a:pt x="1329834" y="2227918"/>
                </a:cubicBezTo>
                <a:cubicBezTo>
                  <a:pt x="1328391" y="2228456"/>
                  <a:pt x="1326881" y="2228010"/>
                  <a:pt x="1325456" y="2226920"/>
                </a:cubicBezTo>
                <a:cubicBezTo>
                  <a:pt x="1324403" y="2227159"/>
                  <a:pt x="1323477" y="2226761"/>
                  <a:pt x="1322653" y="2226058"/>
                </a:cubicBezTo>
                <a:cubicBezTo>
                  <a:pt x="1322000" y="2227751"/>
                  <a:pt x="1322251" y="2229758"/>
                  <a:pt x="1319098" y="2228204"/>
                </a:cubicBezTo>
                <a:lnTo>
                  <a:pt x="1318467" y="2227746"/>
                </a:lnTo>
                <a:cubicBezTo>
                  <a:pt x="1318045" y="2227983"/>
                  <a:pt x="1317365" y="2227867"/>
                  <a:pt x="1316287" y="2227336"/>
                </a:cubicBezTo>
                <a:cubicBezTo>
                  <a:pt x="1314069" y="2226241"/>
                  <a:pt x="1310028" y="2221361"/>
                  <a:pt x="1305765" y="2217697"/>
                </a:cubicBezTo>
                <a:lnTo>
                  <a:pt x="1303839" y="2223543"/>
                </a:lnTo>
                <a:cubicBezTo>
                  <a:pt x="1302393" y="2223947"/>
                  <a:pt x="1301188" y="2220060"/>
                  <a:pt x="1299863" y="2215880"/>
                </a:cubicBezTo>
                <a:lnTo>
                  <a:pt x="1297109" y="2218951"/>
                </a:lnTo>
                <a:lnTo>
                  <a:pt x="1294019" y="2225774"/>
                </a:lnTo>
                <a:cubicBezTo>
                  <a:pt x="1292945" y="2225985"/>
                  <a:pt x="1292302" y="2223954"/>
                  <a:pt x="1291754" y="2221186"/>
                </a:cubicBezTo>
                <a:lnTo>
                  <a:pt x="1283510" y="2230548"/>
                </a:lnTo>
                <a:cubicBezTo>
                  <a:pt x="1282705" y="2230578"/>
                  <a:pt x="1282656" y="2229395"/>
                  <a:pt x="1283056" y="2227596"/>
                </a:cubicBezTo>
                <a:lnTo>
                  <a:pt x="1280697" y="2229678"/>
                </a:lnTo>
                <a:cubicBezTo>
                  <a:pt x="1279914" y="2229708"/>
                  <a:pt x="1279846" y="2228588"/>
                  <a:pt x="1280218" y="2226870"/>
                </a:cubicBezTo>
                <a:cubicBezTo>
                  <a:pt x="1278306" y="2227748"/>
                  <a:pt x="1276018" y="2226834"/>
                  <a:pt x="1273678" y="2225173"/>
                </a:cubicBezTo>
                <a:cubicBezTo>
                  <a:pt x="1272942" y="2228181"/>
                  <a:pt x="1271764" y="2230547"/>
                  <a:pt x="1269785" y="2231282"/>
                </a:cubicBezTo>
                <a:cubicBezTo>
                  <a:pt x="1267602" y="2232096"/>
                  <a:pt x="1265269" y="2230657"/>
                  <a:pt x="1262915" y="2228499"/>
                </a:cubicBezTo>
                <a:cubicBezTo>
                  <a:pt x="1261727" y="2230208"/>
                  <a:pt x="1262809" y="2233423"/>
                  <a:pt x="1259051" y="2231568"/>
                </a:cubicBezTo>
                <a:cubicBezTo>
                  <a:pt x="1256977" y="2230544"/>
                  <a:pt x="1253306" y="2226208"/>
                  <a:pt x="1249413" y="2222608"/>
                </a:cubicBezTo>
                <a:cubicBezTo>
                  <a:pt x="1249316" y="2222688"/>
                  <a:pt x="1249248" y="2222681"/>
                  <a:pt x="1249178" y="2222675"/>
                </a:cubicBezTo>
                <a:lnTo>
                  <a:pt x="1248701" y="2222451"/>
                </a:lnTo>
                <a:cubicBezTo>
                  <a:pt x="1246656" y="2227818"/>
                  <a:pt x="1246403" y="2235718"/>
                  <a:pt x="1244805" y="2236166"/>
                </a:cubicBezTo>
                <a:cubicBezTo>
                  <a:pt x="1242931" y="2236689"/>
                  <a:pt x="1241463" y="2230012"/>
                  <a:pt x="1239607" y="2224825"/>
                </a:cubicBezTo>
                <a:lnTo>
                  <a:pt x="1233506" y="2233219"/>
                </a:lnTo>
                <a:cubicBezTo>
                  <a:pt x="1231973" y="2233398"/>
                  <a:pt x="1232583" y="2229169"/>
                  <a:pt x="1233179" y="2224676"/>
                </a:cubicBezTo>
                <a:cubicBezTo>
                  <a:pt x="1232175" y="2225296"/>
                  <a:pt x="1231159" y="2225850"/>
                  <a:pt x="1230306" y="2226208"/>
                </a:cubicBezTo>
                <a:lnTo>
                  <a:pt x="1223460" y="2233910"/>
                </a:lnTo>
                <a:cubicBezTo>
                  <a:pt x="1221546" y="2233985"/>
                  <a:pt x="1223912" y="2227196"/>
                  <a:pt x="1225154" y="2221667"/>
                </a:cubicBezTo>
                <a:cubicBezTo>
                  <a:pt x="1224707" y="2222731"/>
                  <a:pt x="1224046" y="2223614"/>
                  <a:pt x="1223255" y="2224235"/>
                </a:cubicBezTo>
                <a:cubicBezTo>
                  <a:pt x="1222912" y="2227102"/>
                  <a:pt x="1222031" y="2229382"/>
                  <a:pt x="1220178" y="2230233"/>
                </a:cubicBezTo>
                <a:cubicBezTo>
                  <a:pt x="1218929" y="2230810"/>
                  <a:pt x="1217518" y="2230620"/>
                  <a:pt x="1216105" y="2229905"/>
                </a:cubicBezTo>
                <a:cubicBezTo>
                  <a:pt x="1214274" y="2233852"/>
                  <a:pt x="1212320" y="2237129"/>
                  <a:pt x="1209740" y="2237476"/>
                </a:cubicBezTo>
                <a:cubicBezTo>
                  <a:pt x="1207496" y="2237778"/>
                  <a:pt x="1205615" y="2235785"/>
                  <a:pt x="1203877" y="2233066"/>
                </a:cubicBezTo>
                <a:cubicBezTo>
                  <a:pt x="1202371" y="2234500"/>
                  <a:pt x="1202673" y="2237981"/>
                  <a:pt x="1199539" y="2235234"/>
                </a:cubicBezTo>
                <a:cubicBezTo>
                  <a:pt x="1198123" y="2233993"/>
                  <a:pt x="1196193" y="2230266"/>
                  <a:pt x="1193930" y="2226483"/>
                </a:cubicBezTo>
                <a:cubicBezTo>
                  <a:pt x="1193257" y="2226849"/>
                  <a:pt x="1192564" y="2226976"/>
                  <a:pt x="1191943" y="2226908"/>
                </a:cubicBezTo>
                <a:lnTo>
                  <a:pt x="1190076" y="2225342"/>
                </a:lnTo>
                <a:lnTo>
                  <a:pt x="1189159" y="2226208"/>
                </a:lnTo>
                <a:cubicBezTo>
                  <a:pt x="1189008" y="2225384"/>
                  <a:pt x="1188857" y="2224561"/>
                  <a:pt x="1188706" y="2223737"/>
                </a:cubicBezTo>
                <a:cubicBezTo>
                  <a:pt x="1187985" y="2223765"/>
                  <a:pt x="1187226" y="2223729"/>
                  <a:pt x="1186440" y="2223688"/>
                </a:cubicBezTo>
                <a:lnTo>
                  <a:pt x="1188809" y="2224763"/>
                </a:lnTo>
                <a:cubicBezTo>
                  <a:pt x="1188687" y="2225255"/>
                  <a:pt x="1188000" y="2225336"/>
                  <a:pt x="1186652" y="2225369"/>
                </a:cubicBezTo>
                <a:lnTo>
                  <a:pt x="1181801" y="2225141"/>
                </a:lnTo>
                <a:cubicBezTo>
                  <a:pt x="1181793" y="2225153"/>
                  <a:pt x="1181784" y="2225163"/>
                  <a:pt x="1181776" y="2225175"/>
                </a:cubicBezTo>
                <a:cubicBezTo>
                  <a:pt x="1178029" y="2230074"/>
                  <a:pt x="1174952" y="2236407"/>
                  <a:pt x="1173458" y="2236582"/>
                </a:cubicBezTo>
                <a:lnTo>
                  <a:pt x="1173148" y="2236431"/>
                </a:lnTo>
                <a:cubicBezTo>
                  <a:pt x="1173081" y="2236635"/>
                  <a:pt x="1172911" y="2236741"/>
                  <a:pt x="1172742" y="2236765"/>
                </a:cubicBezTo>
                <a:cubicBezTo>
                  <a:pt x="1171683" y="2236928"/>
                  <a:pt x="1171181" y="2234956"/>
                  <a:pt x="1170859" y="2232245"/>
                </a:cubicBezTo>
                <a:cubicBezTo>
                  <a:pt x="1168345" y="2232318"/>
                  <a:pt x="1164156" y="2232204"/>
                  <a:pt x="1160083" y="2232164"/>
                </a:cubicBezTo>
                <a:cubicBezTo>
                  <a:pt x="1159512" y="2232929"/>
                  <a:pt x="1158423" y="2232672"/>
                  <a:pt x="1157058" y="2232184"/>
                </a:cubicBezTo>
                <a:lnTo>
                  <a:pt x="1148960" y="2232719"/>
                </a:lnTo>
                <a:cubicBezTo>
                  <a:pt x="1146122" y="2233852"/>
                  <a:pt x="1156621" y="2238585"/>
                  <a:pt x="1155417" y="2239029"/>
                </a:cubicBezTo>
                <a:cubicBezTo>
                  <a:pt x="1154215" y="2239472"/>
                  <a:pt x="1146556" y="2236600"/>
                  <a:pt x="1141741" y="2235375"/>
                </a:cubicBezTo>
                <a:lnTo>
                  <a:pt x="1138121" y="2237981"/>
                </a:lnTo>
                <a:cubicBezTo>
                  <a:pt x="1136909" y="2237997"/>
                  <a:pt x="1138005" y="2236809"/>
                  <a:pt x="1134456" y="2235470"/>
                </a:cubicBezTo>
                <a:cubicBezTo>
                  <a:pt x="1134516" y="2235374"/>
                  <a:pt x="1134576" y="2235277"/>
                  <a:pt x="1134636" y="2235182"/>
                </a:cubicBezTo>
                <a:cubicBezTo>
                  <a:pt x="1134415" y="2235169"/>
                  <a:pt x="1134099" y="2235276"/>
                  <a:pt x="1133469" y="2235522"/>
                </a:cubicBezTo>
                <a:cubicBezTo>
                  <a:pt x="1131325" y="2236359"/>
                  <a:pt x="1127247" y="2239987"/>
                  <a:pt x="1121598" y="2240486"/>
                </a:cubicBezTo>
                <a:cubicBezTo>
                  <a:pt x="1116730" y="2240915"/>
                  <a:pt x="1112951" y="2239231"/>
                  <a:pt x="1110862" y="2236602"/>
                </a:cubicBezTo>
                <a:cubicBezTo>
                  <a:pt x="1108714" y="2237307"/>
                  <a:pt x="1106660" y="2237933"/>
                  <a:pt x="1104852" y="2238243"/>
                </a:cubicBezTo>
                <a:cubicBezTo>
                  <a:pt x="1104798" y="2238357"/>
                  <a:pt x="1104434" y="2238473"/>
                  <a:pt x="1103651" y="2238605"/>
                </a:cubicBezTo>
                <a:cubicBezTo>
                  <a:pt x="1102171" y="2238857"/>
                  <a:pt x="1098020" y="2238975"/>
                  <a:pt x="1094022" y="2239199"/>
                </a:cubicBezTo>
                <a:cubicBezTo>
                  <a:pt x="1093665" y="2239981"/>
                  <a:pt x="1092788" y="2239788"/>
                  <a:pt x="1091671" y="2239379"/>
                </a:cubicBezTo>
                <a:lnTo>
                  <a:pt x="1085429" y="2240338"/>
                </a:lnTo>
                <a:cubicBezTo>
                  <a:pt x="1083346" y="2241609"/>
                  <a:pt x="1092041" y="2245715"/>
                  <a:pt x="1091155" y="2246217"/>
                </a:cubicBezTo>
                <a:cubicBezTo>
                  <a:pt x="1090267" y="2246718"/>
                  <a:pt x="1083987" y="2244296"/>
                  <a:pt x="1080105" y="2243344"/>
                </a:cubicBezTo>
                <a:lnTo>
                  <a:pt x="1077577" y="2246105"/>
                </a:lnTo>
                <a:cubicBezTo>
                  <a:pt x="1076632" y="2246186"/>
                  <a:pt x="1077356" y="2244956"/>
                  <a:pt x="1074445" y="2243825"/>
                </a:cubicBezTo>
                <a:cubicBezTo>
                  <a:pt x="1074481" y="2243727"/>
                  <a:pt x="1074517" y="2243629"/>
                  <a:pt x="1074552" y="2243531"/>
                </a:cubicBezTo>
                <a:cubicBezTo>
                  <a:pt x="1074379" y="2243533"/>
                  <a:pt x="1074147" y="2243653"/>
                  <a:pt x="1073683" y="2243931"/>
                </a:cubicBezTo>
                <a:cubicBezTo>
                  <a:pt x="1072107" y="2244869"/>
                  <a:pt x="1069334" y="2248665"/>
                  <a:pt x="1064993" y="2249457"/>
                </a:cubicBezTo>
                <a:cubicBezTo>
                  <a:pt x="1061253" y="2250139"/>
                  <a:pt x="1058124" y="2248682"/>
                  <a:pt x="1056208" y="2246201"/>
                </a:cubicBezTo>
                <a:lnTo>
                  <a:pt x="1048817" y="2248462"/>
                </a:lnTo>
                <a:cubicBezTo>
                  <a:pt x="1046646" y="2247952"/>
                  <a:pt x="1047821" y="2245861"/>
                  <a:pt x="1048292" y="2243860"/>
                </a:cubicBezTo>
                <a:cubicBezTo>
                  <a:pt x="1042776" y="2244315"/>
                  <a:pt x="1032316" y="2247646"/>
                  <a:pt x="1029209" y="2246808"/>
                </a:cubicBezTo>
                <a:cubicBezTo>
                  <a:pt x="1027307" y="2246293"/>
                  <a:pt x="1029236" y="2243926"/>
                  <a:pt x="1030191" y="2241855"/>
                </a:cubicBezTo>
                <a:lnTo>
                  <a:pt x="1029328" y="2242080"/>
                </a:lnTo>
                <a:cubicBezTo>
                  <a:pt x="1027229" y="2243629"/>
                  <a:pt x="1024619" y="2245193"/>
                  <a:pt x="1021591" y="2245669"/>
                </a:cubicBezTo>
                <a:cubicBezTo>
                  <a:pt x="1016632" y="2246449"/>
                  <a:pt x="1012842" y="2244478"/>
                  <a:pt x="1010794" y="2241216"/>
                </a:cubicBezTo>
                <a:lnTo>
                  <a:pt x="1000840" y="2243937"/>
                </a:lnTo>
                <a:cubicBezTo>
                  <a:pt x="998120" y="2243218"/>
                  <a:pt x="1000007" y="2240545"/>
                  <a:pt x="1000966" y="2237971"/>
                </a:cubicBezTo>
                <a:lnTo>
                  <a:pt x="996087" y="2238634"/>
                </a:lnTo>
                <a:cubicBezTo>
                  <a:pt x="993586" y="2241315"/>
                  <a:pt x="991838" y="2240334"/>
                  <a:pt x="990291" y="2239626"/>
                </a:cubicBezTo>
                <a:lnTo>
                  <a:pt x="988587" y="2239945"/>
                </a:lnTo>
                <a:lnTo>
                  <a:pt x="985335" y="2241688"/>
                </a:lnTo>
                <a:cubicBezTo>
                  <a:pt x="984741" y="2241676"/>
                  <a:pt x="985080" y="2241249"/>
                  <a:pt x="984894" y="2240602"/>
                </a:cubicBezTo>
                <a:cubicBezTo>
                  <a:pt x="982382" y="2241059"/>
                  <a:pt x="980065" y="2241394"/>
                  <a:pt x="978276" y="2241415"/>
                </a:cubicBezTo>
                <a:cubicBezTo>
                  <a:pt x="976067" y="2242450"/>
                  <a:pt x="973470" y="2243465"/>
                  <a:pt x="970996" y="2243632"/>
                </a:cubicBezTo>
                <a:cubicBezTo>
                  <a:pt x="966938" y="2243907"/>
                  <a:pt x="964867" y="2242177"/>
                  <a:pt x="964631" y="2239583"/>
                </a:cubicBezTo>
                <a:lnTo>
                  <a:pt x="956019" y="2241007"/>
                </a:lnTo>
                <a:cubicBezTo>
                  <a:pt x="954254" y="2240292"/>
                  <a:pt x="956753" y="2238391"/>
                  <a:pt x="958511" y="2236508"/>
                </a:cubicBezTo>
                <a:cubicBezTo>
                  <a:pt x="952887" y="2236381"/>
                  <a:pt x="940615" y="2238522"/>
                  <a:pt x="938156" y="2237395"/>
                </a:cubicBezTo>
                <a:cubicBezTo>
                  <a:pt x="936652" y="2236703"/>
                  <a:pt x="940061" y="2234613"/>
                  <a:pt x="942333" y="2232711"/>
                </a:cubicBezTo>
                <a:cubicBezTo>
                  <a:pt x="942333" y="2232709"/>
                  <a:pt x="942334" y="2232706"/>
                  <a:pt x="942337" y="2232703"/>
                </a:cubicBezTo>
                <a:lnTo>
                  <a:pt x="941354" y="2232839"/>
                </a:lnTo>
                <a:cubicBezTo>
                  <a:pt x="938317" y="2234121"/>
                  <a:pt x="934775" y="2235362"/>
                  <a:pt x="931541" y="2235512"/>
                </a:cubicBezTo>
                <a:cubicBezTo>
                  <a:pt x="926243" y="2235755"/>
                  <a:pt x="923866" y="2233461"/>
                  <a:pt x="924015" y="2230099"/>
                </a:cubicBezTo>
                <a:lnTo>
                  <a:pt x="912624" y="2231706"/>
                </a:lnTo>
                <a:cubicBezTo>
                  <a:pt x="910467" y="2230733"/>
                  <a:pt x="914031" y="2228342"/>
                  <a:pt x="916634" y="2225953"/>
                </a:cubicBezTo>
                <a:cubicBezTo>
                  <a:pt x="914764" y="2225872"/>
                  <a:pt x="912293" y="2225973"/>
                  <a:pt x="909611" y="2226143"/>
                </a:cubicBezTo>
                <a:cubicBezTo>
                  <a:pt x="909255" y="2226223"/>
                  <a:pt x="908899" y="2226240"/>
                  <a:pt x="908571" y="2226218"/>
                </a:cubicBezTo>
                <a:cubicBezTo>
                  <a:pt x="901050" y="2226715"/>
                  <a:pt x="892264" y="2227622"/>
                  <a:pt x="890149" y="2226541"/>
                </a:cubicBezTo>
                <a:cubicBezTo>
                  <a:pt x="888417" y="2225653"/>
                  <a:pt x="892630" y="2223257"/>
                  <a:pt x="895847" y="2220966"/>
                </a:cubicBezTo>
                <a:lnTo>
                  <a:pt x="891102" y="2221191"/>
                </a:lnTo>
                <a:lnTo>
                  <a:pt x="884824" y="2220986"/>
                </a:lnTo>
                <a:cubicBezTo>
                  <a:pt x="884826" y="2220938"/>
                  <a:pt x="884829" y="2220892"/>
                  <a:pt x="884832" y="2220844"/>
                </a:cubicBezTo>
                <a:cubicBezTo>
                  <a:pt x="884583" y="2220875"/>
                  <a:pt x="884494" y="2220837"/>
                  <a:pt x="884415" y="2220797"/>
                </a:cubicBezTo>
                <a:cubicBezTo>
                  <a:pt x="882940" y="2220040"/>
                  <a:pt x="885774" y="2218190"/>
                  <a:pt x="888645" y="2216256"/>
                </a:cubicBezTo>
                <a:lnTo>
                  <a:pt x="887945" y="2215468"/>
                </a:lnTo>
                <a:cubicBezTo>
                  <a:pt x="887365" y="2215401"/>
                  <a:pt x="886760" y="2215375"/>
                  <a:pt x="886137" y="2215359"/>
                </a:cubicBezTo>
                <a:cubicBezTo>
                  <a:pt x="884733" y="2215591"/>
                  <a:pt x="883416" y="2215704"/>
                  <a:pt x="882305" y="2215695"/>
                </a:cubicBezTo>
                <a:lnTo>
                  <a:pt x="878889" y="2216590"/>
                </a:lnTo>
                <a:cubicBezTo>
                  <a:pt x="878344" y="2216395"/>
                  <a:pt x="878347" y="2215849"/>
                  <a:pt x="878699" y="2215084"/>
                </a:cubicBezTo>
                <a:lnTo>
                  <a:pt x="874649" y="2214862"/>
                </a:lnTo>
                <a:cubicBezTo>
                  <a:pt x="872920" y="2216379"/>
                  <a:pt x="870998" y="2218199"/>
                  <a:pt x="869033" y="2219409"/>
                </a:cubicBezTo>
                <a:cubicBezTo>
                  <a:pt x="869001" y="2219408"/>
                  <a:pt x="868968" y="2219406"/>
                  <a:pt x="868936" y="2219405"/>
                </a:cubicBezTo>
                <a:lnTo>
                  <a:pt x="868762" y="2219320"/>
                </a:lnTo>
                <a:lnTo>
                  <a:pt x="866406" y="2212388"/>
                </a:lnTo>
                <a:cubicBezTo>
                  <a:pt x="864760" y="2211752"/>
                  <a:pt x="862387" y="2214021"/>
                  <a:pt x="859702" y="2216355"/>
                </a:cubicBezTo>
                <a:cubicBezTo>
                  <a:pt x="859552" y="2216249"/>
                  <a:pt x="859495" y="2216117"/>
                  <a:pt x="859440" y="2215974"/>
                </a:cubicBezTo>
                <a:cubicBezTo>
                  <a:pt x="858807" y="2214379"/>
                  <a:pt x="858960" y="2210587"/>
                  <a:pt x="858902" y="2206568"/>
                </a:cubicBezTo>
                <a:cubicBezTo>
                  <a:pt x="857716" y="2204032"/>
                  <a:pt x="856384" y="2201298"/>
                  <a:pt x="854865" y="2199110"/>
                </a:cubicBezTo>
                <a:cubicBezTo>
                  <a:pt x="852914" y="2201040"/>
                  <a:pt x="850889" y="2202206"/>
                  <a:pt x="849007" y="2201921"/>
                </a:cubicBezTo>
                <a:lnTo>
                  <a:pt x="846592" y="2200114"/>
                </a:lnTo>
                <a:lnTo>
                  <a:pt x="837977" y="2202274"/>
                </a:lnTo>
                <a:cubicBezTo>
                  <a:pt x="836959" y="2201531"/>
                  <a:pt x="837287" y="2199656"/>
                  <a:pt x="838389" y="2197274"/>
                </a:cubicBezTo>
                <a:cubicBezTo>
                  <a:pt x="838110" y="2197534"/>
                  <a:pt x="837744" y="2197542"/>
                  <a:pt x="837380" y="2197495"/>
                </a:cubicBezTo>
                <a:lnTo>
                  <a:pt x="837275" y="2197373"/>
                </a:lnTo>
                <a:lnTo>
                  <a:pt x="829661" y="2199330"/>
                </a:lnTo>
                <a:cubicBezTo>
                  <a:pt x="828642" y="2198866"/>
                  <a:pt x="829740" y="2197406"/>
                  <a:pt x="831488" y="2195632"/>
                </a:cubicBezTo>
                <a:cubicBezTo>
                  <a:pt x="831517" y="2195510"/>
                  <a:pt x="831612" y="2195407"/>
                  <a:pt x="831752" y="2195322"/>
                </a:cubicBezTo>
                <a:cubicBezTo>
                  <a:pt x="831790" y="2195261"/>
                  <a:pt x="831843" y="2195208"/>
                  <a:pt x="831897" y="2195153"/>
                </a:cubicBezTo>
                <a:cubicBezTo>
                  <a:pt x="831687" y="2195327"/>
                  <a:pt x="831513" y="2195290"/>
                  <a:pt x="831341" y="2195239"/>
                </a:cubicBezTo>
                <a:lnTo>
                  <a:pt x="829981" y="2194003"/>
                </a:lnTo>
                <a:lnTo>
                  <a:pt x="827881" y="2192854"/>
                </a:lnTo>
                <a:lnTo>
                  <a:pt x="827158" y="2192811"/>
                </a:lnTo>
                <a:lnTo>
                  <a:pt x="827608" y="2192578"/>
                </a:lnTo>
                <a:lnTo>
                  <a:pt x="826969" y="2191114"/>
                </a:lnTo>
                <a:lnTo>
                  <a:pt x="826755" y="2191352"/>
                </a:lnTo>
                <a:cubicBezTo>
                  <a:pt x="824331" y="2193967"/>
                  <a:pt x="821911" y="2196075"/>
                  <a:pt x="819237" y="2195608"/>
                </a:cubicBezTo>
                <a:lnTo>
                  <a:pt x="818840" y="2195379"/>
                </a:lnTo>
                <a:cubicBezTo>
                  <a:pt x="816524" y="2196836"/>
                  <a:pt x="814331" y="2197601"/>
                  <a:pt x="812585" y="2197078"/>
                </a:cubicBezTo>
                <a:cubicBezTo>
                  <a:pt x="810416" y="2196426"/>
                  <a:pt x="809713" y="2194051"/>
                  <a:pt x="809551" y="2191117"/>
                </a:cubicBezTo>
                <a:cubicBezTo>
                  <a:pt x="809498" y="2191093"/>
                  <a:pt x="809468" y="2191060"/>
                  <a:pt x="809436" y="2191027"/>
                </a:cubicBezTo>
                <a:cubicBezTo>
                  <a:pt x="809424" y="2191007"/>
                  <a:pt x="809414" y="2190987"/>
                  <a:pt x="809403" y="2190967"/>
                </a:cubicBezTo>
                <a:cubicBezTo>
                  <a:pt x="807313" y="2191627"/>
                  <a:pt x="805796" y="2194527"/>
                  <a:pt x="804385" y="2190970"/>
                </a:cubicBezTo>
                <a:cubicBezTo>
                  <a:pt x="804323" y="2190515"/>
                  <a:pt x="804263" y="2190059"/>
                  <a:pt x="804201" y="2189604"/>
                </a:cubicBezTo>
                <a:cubicBezTo>
                  <a:pt x="803950" y="2189749"/>
                  <a:pt x="803815" y="2189682"/>
                  <a:pt x="803697" y="2189596"/>
                </a:cubicBezTo>
                <a:cubicBezTo>
                  <a:pt x="802742" y="2188899"/>
                  <a:pt x="802970" y="2187206"/>
                  <a:pt x="803893" y="2185030"/>
                </a:cubicBezTo>
                <a:cubicBezTo>
                  <a:pt x="803853" y="2183471"/>
                  <a:pt x="803814" y="2181913"/>
                  <a:pt x="803774" y="2180354"/>
                </a:cubicBezTo>
                <a:cubicBezTo>
                  <a:pt x="803719" y="2180365"/>
                  <a:pt x="803683" y="2180344"/>
                  <a:pt x="803648" y="2180322"/>
                </a:cubicBezTo>
                <a:lnTo>
                  <a:pt x="803112" y="2179212"/>
                </a:lnTo>
                <a:lnTo>
                  <a:pt x="800452" y="2181131"/>
                </a:lnTo>
                <a:lnTo>
                  <a:pt x="799046" y="2177074"/>
                </a:lnTo>
                <a:lnTo>
                  <a:pt x="794893" y="2178234"/>
                </a:lnTo>
                <a:lnTo>
                  <a:pt x="795589" y="2176407"/>
                </a:lnTo>
                <a:cubicBezTo>
                  <a:pt x="795187" y="2176950"/>
                  <a:pt x="794564" y="2177010"/>
                  <a:pt x="793954" y="2176917"/>
                </a:cubicBezTo>
                <a:lnTo>
                  <a:pt x="793817" y="2176814"/>
                </a:lnTo>
                <a:cubicBezTo>
                  <a:pt x="792456" y="2177533"/>
                  <a:pt x="791236" y="2178412"/>
                  <a:pt x="790029" y="2179267"/>
                </a:cubicBezTo>
                <a:lnTo>
                  <a:pt x="788494" y="2180345"/>
                </a:lnTo>
                <a:cubicBezTo>
                  <a:pt x="784584" y="2183051"/>
                  <a:pt x="780935" y="2185187"/>
                  <a:pt x="778306" y="2184398"/>
                </a:cubicBezTo>
                <a:cubicBezTo>
                  <a:pt x="776083" y="2183732"/>
                  <a:pt x="775399" y="2181261"/>
                  <a:pt x="775229" y="2178226"/>
                </a:cubicBezTo>
                <a:cubicBezTo>
                  <a:pt x="773092" y="2178830"/>
                  <a:pt x="771543" y="2181921"/>
                  <a:pt x="770105" y="2178290"/>
                </a:cubicBezTo>
                <a:cubicBezTo>
                  <a:pt x="769976" y="2177170"/>
                  <a:pt x="769848" y="2176051"/>
                  <a:pt x="769720" y="2174930"/>
                </a:cubicBezTo>
                <a:cubicBezTo>
                  <a:pt x="768380" y="2175659"/>
                  <a:pt x="767265" y="2175955"/>
                  <a:pt x="766481" y="2175581"/>
                </a:cubicBezTo>
                <a:cubicBezTo>
                  <a:pt x="765104" y="2174922"/>
                  <a:pt x="764949" y="2172485"/>
                  <a:pt x="765486" y="2169362"/>
                </a:cubicBezTo>
                <a:cubicBezTo>
                  <a:pt x="765144" y="2169249"/>
                  <a:pt x="764865" y="2169019"/>
                  <a:pt x="764552" y="2168734"/>
                </a:cubicBezTo>
                <a:lnTo>
                  <a:pt x="762339" y="2165744"/>
                </a:lnTo>
                <a:lnTo>
                  <a:pt x="760762" y="2167665"/>
                </a:lnTo>
                <a:cubicBezTo>
                  <a:pt x="759242" y="2167328"/>
                  <a:pt x="757995" y="2165368"/>
                  <a:pt x="756964" y="2162590"/>
                </a:cubicBezTo>
                <a:cubicBezTo>
                  <a:pt x="755800" y="2163119"/>
                  <a:pt x="754697" y="2163591"/>
                  <a:pt x="753626" y="2163888"/>
                </a:cubicBezTo>
                <a:cubicBezTo>
                  <a:pt x="752366" y="2164990"/>
                  <a:pt x="751314" y="2166273"/>
                  <a:pt x="750273" y="2167519"/>
                </a:cubicBezTo>
                <a:lnTo>
                  <a:pt x="749149" y="2168847"/>
                </a:lnTo>
                <a:cubicBezTo>
                  <a:pt x="746275" y="2172192"/>
                  <a:pt x="743470" y="2174922"/>
                  <a:pt x="740726" y="2174569"/>
                </a:cubicBezTo>
                <a:cubicBezTo>
                  <a:pt x="738407" y="2174268"/>
                  <a:pt x="736987" y="2171913"/>
                  <a:pt x="735880" y="2168912"/>
                </a:cubicBezTo>
                <a:cubicBezTo>
                  <a:pt x="734038" y="2169866"/>
                  <a:pt x="733527" y="2173207"/>
                  <a:pt x="731029" y="2169819"/>
                </a:cubicBezTo>
                <a:cubicBezTo>
                  <a:pt x="729775" y="2168120"/>
                  <a:pt x="728605" y="2163393"/>
                  <a:pt x="727020" y="2158809"/>
                </a:cubicBezTo>
                <a:cubicBezTo>
                  <a:pt x="725705" y="2159530"/>
                  <a:pt x="724383" y="2159733"/>
                  <a:pt x="723251" y="2159394"/>
                </a:cubicBezTo>
                <a:cubicBezTo>
                  <a:pt x="721030" y="2158727"/>
                  <a:pt x="720345" y="2156255"/>
                  <a:pt x="720176" y="2153223"/>
                </a:cubicBezTo>
                <a:cubicBezTo>
                  <a:pt x="718038" y="2153825"/>
                  <a:pt x="716489" y="2156916"/>
                  <a:pt x="715050" y="2153285"/>
                </a:cubicBezTo>
                <a:cubicBezTo>
                  <a:pt x="715016" y="2152983"/>
                  <a:pt x="714981" y="2152681"/>
                  <a:pt x="714946" y="2152379"/>
                </a:cubicBezTo>
                <a:cubicBezTo>
                  <a:pt x="714514" y="2152860"/>
                  <a:pt x="713973" y="2152860"/>
                  <a:pt x="713536" y="2152650"/>
                </a:cubicBezTo>
                <a:lnTo>
                  <a:pt x="712563" y="2150347"/>
                </a:lnTo>
                <a:cubicBezTo>
                  <a:pt x="712230" y="2150779"/>
                  <a:pt x="711792" y="2150752"/>
                  <a:pt x="711426" y="2150576"/>
                </a:cubicBezTo>
                <a:lnTo>
                  <a:pt x="711199" y="2150271"/>
                </a:lnTo>
                <a:lnTo>
                  <a:pt x="698239" y="2155306"/>
                </a:lnTo>
                <a:cubicBezTo>
                  <a:pt x="696759" y="2154603"/>
                  <a:pt x="700321" y="2150959"/>
                  <a:pt x="703654" y="2147237"/>
                </a:cubicBezTo>
                <a:lnTo>
                  <a:pt x="701405" y="2145554"/>
                </a:lnTo>
                <a:cubicBezTo>
                  <a:pt x="700304" y="2145523"/>
                  <a:pt x="699165" y="2144800"/>
                  <a:pt x="698115" y="2143670"/>
                </a:cubicBezTo>
                <a:cubicBezTo>
                  <a:pt x="697841" y="2143972"/>
                  <a:pt x="697583" y="2144282"/>
                  <a:pt x="697327" y="2144589"/>
                </a:cubicBezTo>
                <a:lnTo>
                  <a:pt x="696202" y="2145918"/>
                </a:lnTo>
                <a:cubicBezTo>
                  <a:pt x="693328" y="2149262"/>
                  <a:pt x="690524" y="2151994"/>
                  <a:pt x="687780" y="2151638"/>
                </a:cubicBezTo>
                <a:cubicBezTo>
                  <a:pt x="686246" y="2151440"/>
                  <a:pt x="685104" y="2150344"/>
                  <a:pt x="684336" y="2148720"/>
                </a:cubicBezTo>
                <a:cubicBezTo>
                  <a:pt x="683289" y="2148441"/>
                  <a:pt x="682646" y="2147655"/>
                  <a:pt x="682233" y="2146653"/>
                </a:cubicBezTo>
                <a:cubicBezTo>
                  <a:pt x="680874" y="2147840"/>
                  <a:pt x="680176" y="2149730"/>
                  <a:pt x="678082" y="2146891"/>
                </a:cubicBezTo>
                <a:lnTo>
                  <a:pt x="677728" y="2146190"/>
                </a:lnTo>
                <a:cubicBezTo>
                  <a:pt x="677244" y="2146202"/>
                  <a:pt x="676691" y="2145785"/>
                  <a:pt x="675975" y="2144814"/>
                </a:cubicBezTo>
                <a:cubicBezTo>
                  <a:pt x="674502" y="2142815"/>
                  <a:pt x="673140" y="2136628"/>
                  <a:pt x="671024" y="2131410"/>
                </a:cubicBezTo>
                <a:lnTo>
                  <a:pt x="666623" y="2135670"/>
                </a:lnTo>
                <a:cubicBezTo>
                  <a:pt x="665149" y="2135352"/>
                  <a:pt x="665860" y="2131362"/>
                  <a:pt x="666600" y="2127057"/>
                </a:cubicBezTo>
                <a:lnTo>
                  <a:pt x="662735" y="2128483"/>
                </a:lnTo>
                <a:lnTo>
                  <a:pt x="656849" y="2133064"/>
                </a:lnTo>
                <a:cubicBezTo>
                  <a:pt x="655797" y="2132751"/>
                  <a:pt x="656155" y="2130658"/>
                  <a:pt x="656937" y="2127960"/>
                </a:cubicBezTo>
                <a:lnTo>
                  <a:pt x="645292" y="2132378"/>
                </a:lnTo>
                <a:cubicBezTo>
                  <a:pt x="644559" y="2132030"/>
                  <a:pt x="645062" y="2130964"/>
                  <a:pt x="646244" y="2129565"/>
                </a:cubicBezTo>
                <a:lnTo>
                  <a:pt x="643185" y="2130301"/>
                </a:lnTo>
                <a:cubicBezTo>
                  <a:pt x="642473" y="2129963"/>
                  <a:pt x="642927" y="2128944"/>
                  <a:pt x="644047" y="2127601"/>
                </a:cubicBezTo>
                <a:cubicBezTo>
                  <a:pt x="641941" y="2127485"/>
                  <a:pt x="640322" y="2125613"/>
                  <a:pt x="638999" y="2123058"/>
                </a:cubicBezTo>
                <a:cubicBezTo>
                  <a:pt x="636962" y="2125369"/>
                  <a:pt x="634827" y="2126905"/>
                  <a:pt x="632725" y="2126635"/>
                </a:cubicBezTo>
                <a:cubicBezTo>
                  <a:pt x="630406" y="2126334"/>
                  <a:pt x="628986" y="2123977"/>
                  <a:pt x="627881" y="2120978"/>
                </a:cubicBezTo>
                <a:cubicBezTo>
                  <a:pt x="626036" y="2121933"/>
                  <a:pt x="625526" y="2125273"/>
                  <a:pt x="623028" y="2121886"/>
                </a:cubicBezTo>
                <a:cubicBezTo>
                  <a:pt x="621649" y="2120016"/>
                  <a:pt x="620369" y="2114481"/>
                  <a:pt x="618555" y="2109493"/>
                </a:cubicBezTo>
                <a:cubicBezTo>
                  <a:pt x="618432" y="2109518"/>
                  <a:pt x="618372" y="2109480"/>
                  <a:pt x="618315" y="2109441"/>
                </a:cubicBezTo>
                <a:lnTo>
                  <a:pt x="617992" y="2109021"/>
                </a:lnTo>
                <a:cubicBezTo>
                  <a:pt x="613705" y="2112803"/>
                  <a:pt x="609854" y="2119656"/>
                  <a:pt x="608222" y="2119305"/>
                </a:cubicBezTo>
                <a:cubicBezTo>
                  <a:pt x="606313" y="2118896"/>
                  <a:pt x="608070" y="2112321"/>
                  <a:pt x="608799" y="2106879"/>
                </a:cubicBezTo>
                <a:lnTo>
                  <a:pt x="599507" y="2111441"/>
                </a:lnTo>
                <a:cubicBezTo>
                  <a:pt x="598059" y="2110887"/>
                  <a:pt x="600545" y="2107440"/>
                  <a:pt x="603138" y="2103754"/>
                </a:cubicBezTo>
                <a:cubicBezTo>
                  <a:pt x="601961" y="2103831"/>
                  <a:pt x="600800" y="2103847"/>
                  <a:pt x="599875" y="2103767"/>
                </a:cubicBezTo>
                <a:lnTo>
                  <a:pt x="590239" y="2107372"/>
                </a:lnTo>
                <a:cubicBezTo>
                  <a:pt x="588498" y="2106545"/>
                  <a:pt x="593722" y="2101660"/>
                  <a:pt x="597368" y="2097362"/>
                </a:cubicBezTo>
                <a:cubicBezTo>
                  <a:pt x="596483" y="2098093"/>
                  <a:pt x="595487" y="2098562"/>
                  <a:pt x="594498" y="2098741"/>
                </a:cubicBezTo>
                <a:cubicBezTo>
                  <a:pt x="592876" y="2101109"/>
                  <a:pt x="591044" y="2102712"/>
                  <a:pt x="589001" y="2102601"/>
                </a:cubicBezTo>
                <a:cubicBezTo>
                  <a:pt x="587624" y="2102525"/>
                  <a:pt x="586455" y="2101702"/>
                  <a:pt x="585525" y="2100413"/>
                </a:cubicBezTo>
                <a:cubicBezTo>
                  <a:pt x="582079" y="2103041"/>
                  <a:pt x="578833" y="2105023"/>
                  <a:pt x="576376" y="2104127"/>
                </a:cubicBezTo>
                <a:cubicBezTo>
                  <a:pt x="574238" y="2103348"/>
                  <a:pt x="573476" y="2100714"/>
                  <a:pt x="573176" y="2097506"/>
                </a:cubicBezTo>
                <a:cubicBezTo>
                  <a:pt x="571175" y="2098070"/>
                  <a:pt x="569847" y="2101279"/>
                  <a:pt x="568315" y="2097398"/>
                </a:cubicBezTo>
                <a:cubicBezTo>
                  <a:pt x="567624" y="2095643"/>
                  <a:pt x="567614" y="2091457"/>
                  <a:pt x="567334" y="2087063"/>
                </a:cubicBezTo>
                <a:cubicBezTo>
                  <a:pt x="566567" y="2087073"/>
                  <a:pt x="565891" y="2086862"/>
                  <a:pt x="565367" y="2086513"/>
                </a:cubicBezTo>
                <a:lnTo>
                  <a:pt x="564425" y="2084261"/>
                </a:lnTo>
                <a:lnTo>
                  <a:pt x="563210" y="2084598"/>
                </a:lnTo>
                <a:cubicBezTo>
                  <a:pt x="562237" y="2084228"/>
                  <a:pt x="563033" y="2082556"/>
                  <a:pt x="564494" y="2080402"/>
                </a:cubicBezTo>
                <a:lnTo>
                  <a:pt x="560771" y="2080424"/>
                </a:lnTo>
                <a:lnTo>
                  <a:pt x="559364" y="2080882"/>
                </a:lnTo>
                <a:cubicBezTo>
                  <a:pt x="558866" y="2080710"/>
                  <a:pt x="558721" y="2080149"/>
                  <a:pt x="558832" y="2079328"/>
                </a:cubicBezTo>
                <a:cubicBezTo>
                  <a:pt x="552782" y="2081874"/>
                  <a:pt x="546020" y="2087035"/>
                  <a:pt x="544454" y="2086436"/>
                </a:cubicBezTo>
                <a:cubicBezTo>
                  <a:pt x="544385" y="2086343"/>
                  <a:pt x="544318" y="2086250"/>
                  <a:pt x="544250" y="2086157"/>
                </a:cubicBezTo>
                <a:cubicBezTo>
                  <a:pt x="544094" y="2086307"/>
                  <a:pt x="543894" y="2086318"/>
                  <a:pt x="543732" y="2086265"/>
                </a:cubicBezTo>
                <a:cubicBezTo>
                  <a:pt x="542006" y="2085673"/>
                  <a:pt x="544531" y="2080399"/>
                  <a:pt x="546353" y="2075553"/>
                </a:cubicBezTo>
                <a:lnTo>
                  <a:pt x="540672" y="2076177"/>
                </a:lnTo>
                <a:cubicBezTo>
                  <a:pt x="539785" y="2075453"/>
                  <a:pt x="541770" y="2073761"/>
                  <a:pt x="544562" y="2071803"/>
                </a:cubicBezTo>
                <a:lnTo>
                  <a:pt x="540312" y="2070661"/>
                </a:lnTo>
                <a:cubicBezTo>
                  <a:pt x="540324" y="2070640"/>
                  <a:pt x="540336" y="2070619"/>
                  <a:pt x="540348" y="2070598"/>
                </a:cubicBezTo>
                <a:lnTo>
                  <a:pt x="536577" y="2069690"/>
                </a:lnTo>
                <a:cubicBezTo>
                  <a:pt x="535859" y="2068716"/>
                  <a:pt x="539540" y="2068730"/>
                  <a:pt x="541940" y="2065751"/>
                </a:cubicBezTo>
                <a:lnTo>
                  <a:pt x="541613" y="2065373"/>
                </a:lnTo>
                <a:cubicBezTo>
                  <a:pt x="539236" y="2066120"/>
                  <a:pt x="537125" y="2066251"/>
                  <a:pt x="535763" y="2065498"/>
                </a:cubicBezTo>
                <a:lnTo>
                  <a:pt x="535154" y="2064430"/>
                </a:lnTo>
                <a:lnTo>
                  <a:pt x="531064" y="2066527"/>
                </a:lnTo>
                <a:cubicBezTo>
                  <a:pt x="530283" y="2066396"/>
                  <a:pt x="529624" y="2066035"/>
                  <a:pt x="529121" y="2065463"/>
                </a:cubicBezTo>
                <a:cubicBezTo>
                  <a:pt x="524862" y="2066983"/>
                  <a:pt x="520913" y="2068188"/>
                  <a:pt x="518328" y="2067650"/>
                </a:cubicBezTo>
                <a:cubicBezTo>
                  <a:pt x="516814" y="2068134"/>
                  <a:pt x="515422" y="2068168"/>
                  <a:pt x="514330" y="2067616"/>
                </a:cubicBezTo>
                <a:cubicBezTo>
                  <a:pt x="512512" y="2066698"/>
                  <a:pt x="512119" y="2064483"/>
                  <a:pt x="512399" y="2061809"/>
                </a:cubicBezTo>
                <a:cubicBezTo>
                  <a:pt x="511973" y="2061956"/>
                  <a:pt x="511590" y="2061751"/>
                  <a:pt x="511572" y="2061144"/>
                </a:cubicBezTo>
                <a:cubicBezTo>
                  <a:pt x="509714" y="2061803"/>
                  <a:pt x="508142" y="2063515"/>
                  <a:pt x="507455" y="2060128"/>
                </a:cubicBezTo>
                <a:cubicBezTo>
                  <a:pt x="506969" y="2057732"/>
                  <a:pt x="508628" y="2051231"/>
                  <a:pt x="508893" y="2045599"/>
                </a:cubicBezTo>
                <a:cubicBezTo>
                  <a:pt x="508611" y="2045801"/>
                  <a:pt x="508301" y="2045747"/>
                  <a:pt x="508007" y="2045640"/>
                </a:cubicBezTo>
                <a:lnTo>
                  <a:pt x="507151" y="2044742"/>
                </a:lnTo>
                <a:cubicBezTo>
                  <a:pt x="506226" y="2044698"/>
                  <a:pt x="505243" y="2044636"/>
                  <a:pt x="504238" y="2044553"/>
                </a:cubicBezTo>
                <a:lnTo>
                  <a:pt x="492377" y="2051023"/>
                </a:lnTo>
                <a:cubicBezTo>
                  <a:pt x="490726" y="2050421"/>
                  <a:pt x="490136" y="2048388"/>
                  <a:pt x="489906" y="2045910"/>
                </a:cubicBezTo>
                <a:cubicBezTo>
                  <a:pt x="488361" y="2046347"/>
                  <a:pt x="487335" y="2048823"/>
                  <a:pt x="486153" y="2045827"/>
                </a:cubicBezTo>
                <a:cubicBezTo>
                  <a:pt x="485553" y="2044302"/>
                  <a:pt x="485618" y="2040402"/>
                  <a:pt x="485348" y="2036577"/>
                </a:cubicBezTo>
                <a:lnTo>
                  <a:pt x="482814" y="2027928"/>
                </a:lnTo>
                <a:cubicBezTo>
                  <a:pt x="479876" y="2025674"/>
                  <a:pt x="470468" y="2028952"/>
                  <a:pt x="466443" y="2029176"/>
                </a:cubicBezTo>
                <a:lnTo>
                  <a:pt x="465853" y="2028415"/>
                </a:lnTo>
                <a:cubicBezTo>
                  <a:pt x="466273" y="2027099"/>
                  <a:pt x="467799" y="2026016"/>
                  <a:pt x="469417" y="2024882"/>
                </a:cubicBezTo>
                <a:cubicBezTo>
                  <a:pt x="468145" y="2024836"/>
                  <a:pt x="467103" y="2024582"/>
                  <a:pt x="466392" y="2024059"/>
                </a:cubicBezTo>
                <a:cubicBezTo>
                  <a:pt x="464687" y="2022806"/>
                  <a:pt x="465468" y="2020495"/>
                  <a:pt x="467076" y="2017867"/>
                </a:cubicBezTo>
                <a:cubicBezTo>
                  <a:pt x="466066" y="2018845"/>
                  <a:pt x="464947" y="2019635"/>
                  <a:pt x="463864" y="2020250"/>
                </a:cubicBezTo>
                <a:cubicBezTo>
                  <a:pt x="463834" y="2020243"/>
                  <a:pt x="463803" y="2020238"/>
                  <a:pt x="463772" y="2020231"/>
                </a:cubicBezTo>
                <a:cubicBezTo>
                  <a:pt x="463724" y="2020185"/>
                  <a:pt x="463678" y="2020138"/>
                  <a:pt x="463630" y="2020093"/>
                </a:cubicBezTo>
                <a:cubicBezTo>
                  <a:pt x="463728" y="2019476"/>
                  <a:pt x="463827" y="2018861"/>
                  <a:pt x="463925" y="2018244"/>
                </a:cubicBezTo>
                <a:cubicBezTo>
                  <a:pt x="462711" y="2018448"/>
                  <a:pt x="461856" y="2018309"/>
                  <a:pt x="462423" y="2016615"/>
                </a:cubicBezTo>
                <a:lnTo>
                  <a:pt x="459115" y="2019729"/>
                </a:lnTo>
                <a:lnTo>
                  <a:pt x="402218" y="1946381"/>
                </a:lnTo>
                <a:cubicBezTo>
                  <a:pt x="420224" y="1976191"/>
                  <a:pt x="437395" y="2001917"/>
                  <a:pt x="454320" y="2024242"/>
                </a:cubicBezTo>
                <a:lnTo>
                  <a:pt x="444774" y="2033225"/>
                </a:lnTo>
                <a:cubicBezTo>
                  <a:pt x="409282" y="1993117"/>
                  <a:pt x="368101" y="1938657"/>
                  <a:pt x="318388" y="1865197"/>
                </a:cubicBezTo>
                <a:cubicBezTo>
                  <a:pt x="359139" y="1941600"/>
                  <a:pt x="396961" y="1992585"/>
                  <a:pt x="433713" y="2032925"/>
                </a:cubicBezTo>
                <a:cubicBezTo>
                  <a:pt x="432654" y="2032737"/>
                  <a:pt x="431862" y="2033180"/>
                  <a:pt x="431060" y="2033643"/>
                </a:cubicBezTo>
                <a:lnTo>
                  <a:pt x="428603" y="2031099"/>
                </a:lnTo>
                <a:cubicBezTo>
                  <a:pt x="428536" y="2031455"/>
                  <a:pt x="428470" y="2031809"/>
                  <a:pt x="428402" y="2032165"/>
                </a:cubicBezTo>
                <a:lnTo>
                  <a:pt x="426506" y="2026188"/>
                </a:lnTo>
                <a:cubicBezTo>
                  <a:pt x="424905" y="2025173"/>
                  <a:pt x="422448" y="2026084"/>
                  <a:pt x="419811" y="2027614"/>
                </a:cubicBezTo>
                <a:lnTo>
                  <a:pt x="418342" y="2025918"/>
                </a:lnTo>
                <a:cubicBezTo>
                  <a:pt x="417541" y="2025461"/>
                  <a:pt x="416762" y="2025614"/>
                  <a:pt x="416074" y="2026264"/>
                </a:cubicBezTo>
                <a:lnTo>
                  <a:pt x="415595" y="2025930"/>
                </a:lnTo>
                <a:lnTo>
                  <a:pt x="415452" y="2026694"/>
                </a:lnTo>
                <a:cubicBezTo>
                  <a:pt x="414452" y="2027679"/>
                  <a:pt x="413488" y="2029311"/>
                  <a:pt x="412526" y="2031147"/>
                </a:cubicBezTo>
                <a:cubicBezTo>
                  <a:pt x="412579" y="2027995"/>
                  <a:pt x="412630" y="2024842"/>
                  <a:pt x="412682" y="2021689"/>
                </a:cubicBezTo>
                <a:lnTo>
                  <a:pt x="412003" y="2020157"/>
                </a:lnTo>
                <a:cubicBezTo>
                  <a:pt x="411251" y="2019448"/>
                  <a:pt x="410292" y="2020843"/>
                  <a:pt x="409174" y="2020995"/>
                </a:cubicBezTo>
                <a:cubicBezTo>
                  <a:pt x="409203" y="2018382"/>
                  <a:pt x="408851" y="2016173"/>
                  <a:pt x="407364" y="2015279"/>
                </a:cubicBezTo>
                <a:cubicBezTo>
                  <a:pt x="405603" y="2014223"/>
                  <a:pt x="403006" y="2015512"/>
                  <a:pt x="400203" y="2017248"/>
                </a:cubicBezTo>
                <a:lnTo>
                  <a:pt x="399710" y="2017562"/>
                </a:lnTo>
                <a:cubicBezTo>
                  <a:pt x="399698" y="2017215"/>
                  <a:pt x="399687" y="2016868"/>
                  <a:pt x="399676" y="2016521"/>
                </a:cubicBezTo>
                <a:lnTo>
                  <a:pt x="398994" y="2014988"/>
                </a:lnTo>
                <a:cubicBezTo>
                  <a:pt x="398242" y="2014280"/>
                  <a:pt x="397285" y="2015676"/>
                  <a:pt x="396167" y="2015828"/>
                </a:cubicBezTo>
                <a:cubicBezTo>
                  <a:pt x="396175" y="2015091"/>
                  <a:pt x="396152" y="2014388"/>
                  <a:pt x="395966" y="2013744"/>
                </a:cubicBezTo>
                <a:lnTo>
                  <a:pt x="397248" y="2011162"/>
                </a:lnTo>
                <a:lnTo>
                  <a:pt x="395030" y="2011124"/>
                </a:lnTo>
                <a:lnTo>
                  <a:pt x="394357" y="2010111"/>
                </a:lnTo>
                <a:cubicBezTo>
                  <a:pt x="393208" y="2009424"/>
                  <a:pt x="391707" y="2009729"/>
                  <a:pt x="390089" y="2010600"/>
                </a:cubicBezTo>
                <a:cubicBezTo>
                  <a:pt x="390659" y="2009053"/>
                  <a:pt x="390810" y="2007810"/>
                  <a:pt x="390241" y="2007137"/>
                </a:cubicBezTo>
                <a:cubicBezTo>
                  <a:pt x="388544" y="2005132"/>
                  <a:pt x="380717" y="2009588"/>
                  <a:pt x="374723" y="2010828"/>
                </a:cubicBezTo>
                <a:lnTo>
                  <a:pt x="374633" y="2010785"/>
                </a:lnTo>
                <a:lnTo>
                  <a:pt x="374525" y="2010622"/>
                </a:lnTo>
                <a:lnTo>
                  <a:pt x="377234" y="2001969"/>
                </a:lnTo>
                <a:cubicBezTo>
                  <a:pt x="376086" y="2000613"/>
                  <a:pt x="372141" y="2002209"/>
                  <a:pt x="367843" y="2003754"/>
                </a:cubicBezTo>
                <a:cubicBezTo>
                  <a:pt x="367773" y="2003576"/>
                  <a:pt x="367814" y="2003406"/>
                  <a:pt x="367862" y="2003225"/>
                </a:cubicBezTo>
                <a:cubicBezTo>
                  <a:pt x="368397" y="2001200"/>
                  <a:pt x="371281" y="1997036"/>
                  <a:pt x="374125" y="1992527"/>
                </a:cubicBezTo>
                <a:cubicBezTo>
                  <a:pt x="374800" y="1989237"/>
                  <a:pt x="375474" y="1985663"/>
                  <a:pt x="375577" y="1982627"/>
                </a:cubicBezTo>
                <a:cubicBezTo>
                  <a:pt x="372285" y="1984012"/>
                  <a:pt x="369470" y="1984516"/>
                  <a:pt x="367845" y="1983459"/>
                </a:cubicBezTo>
                <a:lnTo>
                  <a:pt x="366799" y="1980493"/>
                </a:lnTo>
                <a:lnTo>
                  <a:pt x="356853" y="1979514"/>
                </a:lnTo>
                <a:cubicBezTo>
                  <a:pt x="356397" y="1978284"/>
                  <a:pt x="358070" y="1976321"/>
                  <a:pt x="360860" y="1974102"/>
                </a:cubicBezTo>
                <a:cubicBezTo>
                  <a:pt x="360400" y="1974282"/>
                  <a:pt x="360038" y="1974146"/>
                  <a:pt x="359719" y="1973949"/>
                </a:cubicBezTo>
                <a:lnTo>
                  <a:pt x="359705" y="1973775"/>
                </a:lnTo>
                <a:lnTo>
                  <a:pt x="350879" y="1972960"/>
                </a:lnTo>
                <a:cubicBezTo>
                  <a:pt x="350223" y="1972041"/>
                  <a:pt x="352343" y="1970847"/>
                  <a:pt x="355327" y="1969556"/>
                </a:cubicBezTo>
                <a:cubicBezTo>
                  <a:pt x="355444" y="1969430"/>
                  <a:pt x="355609" y="1969355"/>
                  <a:pt x="355807" y="1969316"/>
                </a:cubicBezTo>
                <a:cubicBezTo>
                  <a:pt x="355889" y="1969262"/>
                  <a:pt x="355980" y="1969223"/>
                  <a:pt x="356072" y="1969182"/>
                </a:cubicBezTo>
                <a:cubicBezTo>
                  <a:pt x="355740" y="1969297"/>
                  <a:pt x="355597" y="1969184"/>
                  <a:pt x="355467" y="1969060"/>
                </a:cubicBezTo>
                <a:cubicBezTo>
                  <a:pt x="355323" y="1968423"/>
                  <a:pt x="355179" y="1967786"/>
                  <a:pt x="355035" y="1967149"/>
                </a:cubicBezTo>
                <a:cubicBezTo>
                  <a:pt x="354243" y="1967414"/>
                  <a:pt x="353698" y="1966908"/>
                  <a:pt x="353704" y="1964843"/>
                </a:cubicBezTo>
                <a:cubicBezTo>
                  <a:pt x="353866" y="1964144"/>
                  <a:pt x="354026" y="1963443"/>
                  <a:pt x="354188" y="1962743"/>
                </a:cubicBezTo>
                <a:lnTo>
                  <a:pt x="353808" y="1962923"/>
                </a:lnTo>
                <a:cubicBezTo>
                  <a:pt x="349558" y="1964886"/>
                  <a:pt x="345683" y="1966284"/>
                  <a:pt x="343419" y="1964709"/>
                </a:cubicBezTo>
                <a:lnTo>
                  <a:pt x="343198" y="1964300"/>
                </a:lnTo>
                <a:cubicBezTo>
                  <a:pt x="339890" y="1965012"/>
                  <a:pt x="337204" y="1965002"/>
                  <a:pt x="335883" y="1963732"/>
                </a:cubicBezTo>
                <a:cubicBezTo>
                  <a:pt x="334240" y="1962155"/>
                  <a:pt x="335268" y="1959231"/>
                  <a:pt x="337228" y="1955895"/>
                </a:cubicBezTo>
                <a:cubicBezTo>
                  <a:pt x="337195" y="1955848"/>
                  <a:pt x="337187" y="1955798"/>
                  <a:pt x="337182" y="1955748"/>
                </a:cubicBezTo>
                <a:lnTo>
                  <a:pt x="337192" y="1955669"/>
                </a:lnTo>
                <a:cubicBezTo>
                  <a:pt x="334681" y="1955584"/>
                  <a:pt x="331112" y="1958221"/>
                  <a:pt x="332306" y="1953699"/>
                </a:cubicBezTo>
                <a:lnTo>
                  <a:pt x="333114" y="1952106"/>
                </a:lnTo>
                <a:cubicBezTo>
                  <a:pt x="332762" y="1952170"/>
                  <a:pt x="332681" y="1952038"/>
                  <a:pt x="332628" y="1951896"/>
                </a:cubicBezTo>
                <a:cubicBezTo>
                  <a:pt x="332199" y="1950745"/>
                  <a:pt x="333643" y="1948948"/>
                  <a:pt x="336111" y="1946885"/>
                </a:cubicBezTo>
                <a:lnTo>
                  <a:pt x="339370" y="1941624"/>
                </a:lnTo>
                <a:cubicBezTo>
                  <a:pt x="339309" y="1941615"/>
                  <a:pt x="339290" y="1941578"/>
                  <a:pt x="339269" y="1941540"/>
                </a:cubicBezTo>
                <a:cubicBezTo>
                  <a:pt x="339363" y="1941057"/>
                  <a:pt x="339455" y="1940575"/>
                  <a:pt x="339549" y="1940092"/>
                </a:cubicBezTo>
                <a:lnTo>
                  <a:pt x="335576" y="1941186"/>
                </a:lnTo>
                <a:lnTo>
                  <a:pt x="337133" y="1936108"/>
                </a:lnTo>
                <a:lnTo>
                  <a:pt x="332254" y="1935769"/>
                </a:lnTo>
                <a:lnTo>
                  <a:pt x="334248" y="1934007"/>
                </a:lnTo>
                <a:cubicBezTo>
                  <a:pt x="333469" y="1934453"/>
                  <a:pt x="332817" y="1934274"/>
                  <a:pt x="332289" y="1933932"/>
                </a:cubicBezTo>
                <a:cubicBezTo>
                  <a:pt x="332269" y="1933876"/>
                  <a:pt x="332249" y="1933819"/>
                  <a:pt x="332229" y="1933763"/>
                </a:cubicBezTo>
                <a:cubicBezTo>
                  <a:pt x="330388" y="1934029"/>
                  <a:pt x="328564" y="1934528"/>
                  <a:pt x="326773" y="1935008"/>
                </a:cubicBezTo>
                <a:lnTo>
                  <a:pt x="324501" y="1935606"/>
                </a:lnTo>
                <a:lnTo>
                  <a:pt x="311657" y="1936117"/>
                </a:lnTo>
                <a:cubicBezTo>
                  <a:pt x="309976" y="1934499"/>
                  <a:pt x="311093" y="1931474"/>
                  <a:pt x="313116" y="1928026"/>
                </a:cubicBezTo>
                <a:cubicBezTo>
                  <a:pt x="310600" y="1927859"/>
                  <a:pt x="306860" y="1930697"/>
                  <a:pt x="308080" y="1926083"/>
                </a:cubicBezTo>
                <a:lnTo>
                  <a:pt x="310131" y="1922185"/>
                </a:lnTo>
                <a:lnTo>
                  <a:pt x="306508" y="1921636"/>
                </a:lnTo>
                <a:cubicBezTo>
                  <a:pt x="305644" y="1920361"/>
                  <a:pt x="307251" y="1917583"/>
                  <a:pt x="310026" y="1914312"/>
                </a:cubicBezTo>
                <a:cubicBezTo>
                  <a:pt x="309774" y="1914051"/>
                  <a:pt x="309667" y="1913686"/>
                  <a:pt x="309569" y="1913245"/>
                </a:cubicBezTo>
                <a:cubicBezTo>
                  <a:pt x="309572" y="1911844"/>
                  <a:pt x="309573" y="1910442"/>
                  <a:pt x="309575" y="1909040"/>
                </a:cubicBezTo>
                <a:lnTo>
                  <a:pt x="306652" y="1910564"/>
                </a:lnTo>
                <a:cubicBezTo>
                  <a:pt x="305416" y="1909589"/>
                  <a:pt x="305614" y="1906915"/>
                  <a:pt x="306615" y="1903413"/>
                </a:cubicBezTo>
                <a:cubicBezTo>
                  <a:pt x="305099" y="1903546"/>
                  <a:pt x="303687" y="1903637"/>
                  <a:pt x="302430" y="1903547"/>
                </a:cubicBezTo>
                <a:cubicBezTo>
                  <a:pt x="300408" y="1904280"/>
                  <a:pt x="298459" y="1905296"/>
                  <a:pt x="296547" y="1906273"/>
                </a:cubicBezTo>
                <a:lnTo>
                  <a:pt x="294494" y="1907312"/>
                </a:lnTo>
                <a:lnTo>
                  <a:pt x="282167" y="1910377"/>
                </a:lnTo>
                <a:cubicBezTo>
                  <a:pt x="280127" y="1909130"/>
                  <a:pt x="280443" y="1905946"/>
                  <a:pt x="281531" y="1902167"/>
                </a:cubicBezTo>
                <a:cubicBezTo>
                  <a:pt x="279048" y="1902503"/>
                  <a:pt x="276140" y="1906029"/>
                  <a:pt x="276153" y="1901270"/>
                </a:cubicBezTo>
                <a:cubicBezTo>
                  <a:pt x="276159" y="1898884"/>
                  <a:pt x="278429" y="1893152"/>
                  <a:pt x="280192" y="1887420"/>
                </a:cubicBezTo>
                <a:cubicBezTo>
                  <a:pt x="278392" y="1887706"/>
                  <a:pt x="276959" y="1887414"/>
                  <a:pt x="276102" y="1886589"/>
                </a:cubicBezTo>
                <a:cubicBezTo>
                  <a:pt x="274420" y="1884971"/>
                  <a:pt x="275536" y="1881949"/>
                  <a:pt x="277560" y="1878499"/>
                </a:cubicBezTo>
                <a:cubicBezTo>
                  <a:pt x="275045" y="1878333"/>
                  <a:pt x="271306" y="1881168"/>
                  <a:pt x="272524" y="1876556"/>
                </a:cubicBezTo>
                <a:lnTo>
                  <a:pt x="273078" y="1875503"/>
                </a:lnTo>
                <a:cubicBezTo>
                  <a:pt x="272311" y="1875871"/>
                  <a:pt x="271784" y="1875657"/>
                  <a:pt x="271507" y="1875252"/>
                </a:cubicBezTo>
                <a:lnTo>
                  <a:pt x="272223" y="1872302"/>
                </a:lnTo>
                <a:cubicBezTo>
                  <a:pt x="271585" y="1872652"/>
                  <a:pt x="271183" y="1872448"/>
                  <a:pt x="270952" y="1872109"/>
                </a:cubicBezTo>
                <a:cubicBezTo>
                  <a:pt x="270952" y="1871965"/>
                  <a:pt x="270951" y="1871823"/>
                  <a:pt x="270951" y="1871679"/>
                </a:cubicBezTo>
                <a:cubicBezTo>
                  <a:pt x="263726" y="1871927"/>
                  <a:pt x="255521" y="1873395"/>
                  <a:pt x="254702" y="1872195"/>
                </a:cubicBezTo>
                <a:cubicBezTo>
                  <a:pt x="253767" y="1870828"/>
                  <a:pt x="259863" y="1868169"/>
                  <a:pt x="265794" y="1865331"/>
                </a:cubicBezTo>
                <a:lnTo>
                  <a:pt x="264820" y="1862567"/>
                </a:lnTo>
                <a:cubicBezTo>
                  <a:pt x="263771" y="1862101"/>
                  <a:pt x="263179" y="1860850"/>
                  <a:pt x="262974" y="1859178"/>
                </a:cubicBezTo>
                <a:cubicBezTo>
                  <a:pt x="262490" y="1859404"/>
                  <a:pt x="262017" y="1859648"/>
                  <a:pt x="261544" y="1859889"/>
                </a:cubicBezTo>
                <a:lnTo>
                  <a:pt x="259493" y="1860929"/>
                </a:lnTo>
                <a:lnTo>
                  <a:pt x="247164" y="1863995"/>
                </a:lnTo>
                <a:cubicBezTo>
                  <a:pt x="245814" y="1863170"/>
                  <a:pt x="245497" y="1861498"/>
                  <a:pt x="245921" y="1859385"/>
                </a:cubicBezTo>
                <a:cubicBezTo>
                  <a:pt x="245101" y="1858661"/>
                  <a:pt x="245042" y="1857533"/>
                  <a:pt x="245363" y="1856253"/>
                </a:cubicBezTo>
                <a:cubicBezTo>
                  <a:pt x="243182" y="1857043"/>
                  <a:pt x="241140" y="1858876"/>
                  <a:pt x="241151" y="1854886"/>
                </a:cubicBezTo>
                <a:cubicBezTo>
                  <a:pt x="241205" y="1854579"/>
                  <a:pt x="241257" y="1854274"/>
                  <a:pt x="241311" y="1853967"/>
                </a:cubicBezTo>
                <a:cubicBezTo>
                  <a:pt x="240830" y="1853791"/>
                  <a:pt x="240594" y="1853106"/>
                  <a:pt x="240596" y="1851742"/>
                </a:cubicBezTo>
                <a:cubicBezTo>
                  <a:pt x="240603" y="1848935"/>
                  <a:pt x="243743" y="1841502"/>
                  <a:pt x="245448" y="1834853"/>
                </a:cubicBezTo>
                <a:lnTo>
                  <a:pt x="238090" y="1837869"/>
                </a:lnTo>
                <a:cubicBezTo>
                  <a:pt x="236885" y="1836938"/>
                  <a:pt x="240456" y="1832768"/>
                  <a:pt x="244281" y="1828259"/>
                </a:cubicBezTo>
                <a:lnTo>
                  <a:pt x="239489" y="1828331"/>
                </a:lnTo>
                <a:lnTo>
                  <a:pt x="230454" y="1831121"/>
                </a:lnTo>
                <a:cubicBezTo>
                  <a:pt x="229658" y="1830359"/>
                  <a:pt x="231517" y="1828164"/>
                  <a:pt x="234222" y="1825466"/>
                </a:cubicBezTo>
                <a:cubicBezTo>
                  <a:pt x="227464" y="1825759"/>
                  <a:pt x="220453" y="1826915"/>
                  <a:pt x="219700" y="1825811"/>
                </a:cubicBezTo>
                <a:cubicBezTo>
                  <a:pt x="219238" y="1825136"/>
                  <a:pt x="220494" y="1824145"/>
                  <a:pt x="222654" y="1823050"/>
                </a:cubicBezTo>
                <a:lnTo>
                  <a:pt x="219146" y="1822668"/>
                </a:lnTo>
                <a:cubicBezTo>
                  <a:pt x="218697" y="1822011"/>
                  <a:pt x="219874" y="1821056"/>
                  <a:pt x="221934" y="1819998"/>
                </a:cubicBezTo>
                <a:cubicBezTo>
                  <a:pt x="219967" y="1819040"/>
                  <a:pt x="219740" y="1816315"/>
                  <a:pt x="220296" y="1812947"/>
                </a:cubicBezTo>
                <a:lnTo>
                  <a:pt x="211609" y="1814466"/>
                </a:lnTo>
                <a:cubicBezTo>
                  <a:pt x="209569" y="1813220"/>
                  <a:pt x="209884" y="1810035"/>
                  <a:pt x="210973" y="1806256"/>
                </a:cubicBezTo>
                <a:cubicBezTo>
                  <a:pt x="208489" y="1806595"/>
                  <a:pt x="205583" y="1810116"/>
                  <a:pt x="205596" y="1805357"/>
                </a:cubicBezTo>
                <a:cubicBezTo>
                  <a:pt x="205603" y="1802733"/>
                  <a:pt x="208349" y="1796058"/>
                  <a:pt x="210181" y="1789784"/>
                </a:cubicBezTo>
                <a:cubicBezTo>
                  <a:pt x="210044" y="1789763"/>
                  <a:pt x="210012" y="1789700"/>
                  <a:pt x="209983" y="1789633"/>
                </a:cubicBezTo>
                <a:cubicBezTo>
                  <a:pt x="209980" y="1789434"/>
                  <a:pt x="209977" y="1789235"/>
                  <a:pt x="209973" y="1789037"/>
                </a:cubicBezTo>
                <a:cubicBezTo>
                  <a:pt x="203070" y="1791568"/>
                  <a:pt x="194378" y="1797691"/>
                  <a:pt x="193042" y="1796660"/>
                </a:cubicBezTo>
                <a:cubicBezTo>
                  <a:pt x="191480" y="1795449"/>
                  <a:pt x="197934" y="1788812"/>
                  <a:pt x="202567" y="1783034"/>
                </a:cubicBezTo>
                <a:lnTo>
                  <a:pt x="190230" y="1784466"/>
                </a:lnTo>
                <a:cubicBezTo>
                  <a:pt x="189223" y="1783276"/>
                  <a:pt x="194128" y="1780414"/>
                  <a:pt x="199313" y="1777325"/>
                </a:cubicBezTo>
                <a:cubicBezTo>
                  <a:pt x="198112" y="1776946"/>
                  <a:pt x="196968" y="1776509"/>
                  <a:pt x="196127" y="1776055"/>
                </a:cubicBezTo>
                <a:lnTo>
                  <a:pt x="184142" y="1776284"/>
                </a:lnTo>
                <a:cubicBezTo>
                  <a:pt x="183047" y="1774678"/>
                  <a:pt x="191657" y="1771286"/>
                  <a:pt x="198309" y="1767928"/>
                </a:cubicBezTo>
                <a:cubicBezTo>
                  <a:pt x="196916" y="1768394"/>
                  <a:pt x="195609" y="1768527"/>
                  <a:pt x="194518" y="1768337"/>
                </a:cubicBezTo>
                <a:cubicBezTo>
                  <a:pt x="191230" y="1770339"/>
                  <a:pt x="188291" y="1771405"/>
                  <a:pt x="186383" y="1770478"/>
                </a:cubicBezTo>
                <a:cubicBezTo>
                  <a:pt x="185095" y="1769853"/>
                  <a:pt x="184553" y="1768473"/>
                  <a:pt x="184575" y="1766669"/>
                </a:cubicBezTo>
                <a:lnTo>
                  <a:pt x="172991" y="1767213"/>
                </a:lnTo>
                <a:cubicBezTo>
                  <a:pt x="171471" y="1765504"/>
                  <a:pt x="172629" y="1762268"/>
                  <a:pt x="174651" y="1758572"/>
                </a:cubicBezTo>
                <a:cubicBezTo>
                  <a:pt x="172298" y="1758415"/>
                  <a:pt x="168688" y="1761471"/>
                  <a:pt x="169998" y="1756542"/>
                </a:cubicBezTo>
                <a:cubicBezTo>
                  <a:pt x="170591" y="1754312"/>
                  <a:pt x="173602" y="1749643"/>
                  <a:pt x="176498" y="1744638"/>
                </a:cubicBezTo>
                <a:cubicBezTo>
                  <a:pt x="175744" y="1744345"/>
                  <a:pt x="175239" y="1743843"/>
                  <a:pt x="174981" y="1743248"/>
                </a:cubicBezTo>
                <a:lnTo>
                  <a:pt x="175688" y="1740367"/>
                </a:lnTo>
                <a:lnTo>
                  <a:pt x="174261" y="1740265"/>
                </a:lnTo>
                <a:cubicBezTo>
                  <a:pt x="173584" y="1739467"/>
                  <a:pt x="175565" y="1737918"/>
                  <a:pt x="178541" y="1736091"/>
                </a:cubicBezTo>
                <a:lnTo>
                  <a:pt x="174899" y="1734652"/>
                </a:lnTo>
                <a:lnTo>
                  <a:pt x="173198" y="1734610"/>
                </a:lnTo>
                <a:cubicBezTo>
                  <a:pt x="172837" y="1734221"/>
                  <a:pt x="173102" y="1733541"/>
                  <a:pt x="173804" y="1732668"/>
                </a:cubicBezTo>
                <a:cubicBezTo>
                  <a:pt x="166077" y="1733130"/>
                  <a:pt x="155769" y="1736220"/>
                  <a:pt x="154677" y="1734937"/>
                </a:cubicBezTo>
                <a:lnTo>
                  <a:pt x="154677" y="1734547"/>
                </a:lnTo>
                <a:cubicBezTo>
                  <a:pt x="154421" y="1734651"/>
                  <a:pt x="154217" y="1734587"/>
                  <a:pt x="154098" y="1734461"/>
                </a:cubicBezTo>
                <a:cubicBezTo>
                  <a:pt x="152846" y="1733122"/>
                  <a:pt x="159108" y="1728236"/>
                  <a:pt x="164380" y="1723552"/>
                </a:cubicBezTo>
                <a:lnTo>
                  <a:pt x="158399" y="1722012"/>
                </a:lnTo>
                <a:cubicBezTo>
                  <a:pt x="158056" y="1720857"/>
                  <a:pt x="161209" y="1719751"/>
                  <a:pt x="165339" y="1718666"/>
                </a:cubicBezTo>
                <a:lnTo>
                  <a:pt x="162028" y="1715723"/>
                </a:lnTo>
                <a:cubicBezTo>
                  <a:pt x="162054" y="1715705"/>
                  <a:pt x="162080" y="1715685"/>
                  <a:pt x="162106" y="1715667"/>
                </a:cubicBezTo>
                <a:lnTo>
                  <a:pt x="159090" y="1713171"/>
                </a:lnTo>
                <a:cubicBezTo>
                  <a:pt x="159093" y="1711805"/>
                  <a:pt x="162667" y="1713266"/>
                  <a:pt x="167153" y="1710888"/>
                </a:cubicBezTo>
                <a:cubicBezTo>
                  <a:pt x="167138" y="1710706"/>
                  <a:pt x="167123" y="1710523"/>
                  <a:pt x="167108" y="1710340"/>
                </a:cubicBezTo>
                <a:cubicBezTo>
                  <a:pt x="164255" y="1710238"/>
                  <a:pt x="162104" y="1709552"/>
                  <a:pt x="161323" y="1708178"/>
                </a:cubicBezTo>
                <a:cubicBezTo>
                  <a:pt x="161383" y="1707702"/>
                  <a:pt x="161441" y="1707227"/>
                  <a:pt x="161500" y="1706750"/>
                </a:cubicBezTo>
                <a:lnTo>
                  <a:pt x="156005" y="1707480"/>
                </a:lnTo>
                <a:cubicBezTo>
                  <a:pt x="155340" y="1707025"/>
                  <a:pt x="154957" y="1706362"/>
                  <a:pt x="154882" y="1705529"/>
                </a:cubicBezTo>
                <a:lnTo>
                  <a:pt x="142796" y="1703719"/>
                </a:lnTo>
                <a:cubicBezTo>
                  <a:pt x="140974" y="1703665"/>
                  <a:pt x="139593" y="1703156"/>
                  <a:pt x="138928" y="1702109"/>
                </a:cubicBezTo>
                <a:cubicBezTo>
                  <a:pt x="137823" y="1700371"/>
                  <a:pt x="139036" y="1697751"/>
                  <a:pt x="141238" y="1694877"/>
                </a:cubicBezTo>
                <a:cubicBezTo>
                  <a:pt x="140718" y="1694873"/>
                  <a:pt x="140492" y="1694494"/>
                  <a:pt x="140913" y="1693811"/>
                </a:cubicBezTo>
                <a:cubicBezTo>
                  <a:pt x="138893" y="1688196"/>
                  <a:pt x="145198" y="1681602"/>
                  <a:pt x="149519" y="1675430"/>
                </a:cubicBezTo>
                <a:cubicBezTo>
                  <a:pt x="149100" y="1675542"/>
                  <a:pt x="148839" y="1675360"/>
                  <a:pt x="148627" y="1675128"/>
                </a:cubicBezTo>
                <a:lnTo>
                  <a:pt x="148442" y="1673787"/>
                </a:lnTo>
                <a:cubicBezTo>
                  <a:pt x="147575" y="1673375"/>
                  <a:pt x="146663" y="1672918"/>
                  <a:pt x="145741" y="1672433"/>
                </a:cubicBezTo>
                <a:lnTo>
                  <a:pt x="129526" y="1674977"/>
                </a:lnTo>
                <a:cubicBezTo>
                  <a:pt x="128355" y="1673658"/>
                  <a:pt x="129250" y="1671159"/>
                  <a:pt x="130812" y="1668306"/>
                </a:cubicBezTo>
                <a:cubicBezTo>
                  <a:pt x="128994" y="1668185"/>
                  <a:pt x="126208" y="1670544"/>
                  <a:pt x="127218" y="1666739"/>
                </a:cubicBezTo>
                <a:cubicBezTo>
                  <a:pt x="127734" y="1664803"/>
                  <a:pt x="130611" y="1660482"/>
                  <a:pt x="133108" y="1656110"/>
                </a:cubicBezTo>
                <a:cubicBezTo>
                  <a:pt x="131478" y="1654283"/>
                  <a:pt x="132615" y="1653779"/>
                  <a:pt x="134461" y="1653446"/>
                </a:cubicBezTo>
                <a:lnTo>
                  <a:pt x="136883" y="1645472"/>
                </a:lnTo>
                <a:cubicBezTo>
                  <a:pt x="135388" y="1641029"/>
                  <a:pt x="118804" y="1641901"/>
                  <a:pt x="118263" y="1640083"/>
                </a:cubicBezTo>
                <a:cubicBezTo>
                  <a:pt x="117934" y="1638972"/>
                  <a:pt x="121788" y="1637922"/>
                  <a:pt x="126036" y="1636808"/>
                </a:cubicBezTo>
                <a:cubicBezTo>
                  <a:pt x="124829" y="1636256"/>
                  <a:pt x="124000" y="1635563"/>
                  <a:pt x="123685" y="1634699"/>
                </a:cubicBezTo>
                <a:cubicBezTo>
                  <a:pt x="122925" y="1632616"/>
                  <a:pt x="125398" y="1630327"/>
                  <a:pt x="128902" y="1627998"/>
                </a:cubicBezTo>
                <a:cubicBezTo>
                  <a:pt x="126683" y="1626899"/>
                  <a:pt x="121908" y="1628029"/>
                  <a:pt x="125235" y="1624354"/>
                </a:cubicBezTo>
                <a:cubicBezTo>
                  <a:pt x="126378" y="1623091"/>
                  <a:pt x="129466" y="1621195"/>
                  <a:pt x="133007" y="1618971"/>
                </a:cubicBezTo>
                <a:cubicBezTo>
                  <a:pt x="131444" y="1615821"/>
                  <a:pt x="130078" y="1612390"/>
                  <a:pt x="130410" y="1609657"/>
                </a:cubicBezTo>
                <a:lnTo>
                  <a:pt x="121087" y="1607601"/>
                </a:lnTo>
                <a:cubicBezTo>
                  <a:pt x="120226" y="1606089"/>
                  <a:pt x="121794" y="1604073"/>
                  <a:pt x="124142" y="1601917"/>
                </a:cubicBezTo>
                <a:cubicBezTo>
                  <a:pt x="121890" y="1597912"/>
                  <a:pt x="125974" y="1594784"/>
                  <a:pt x="129675" y="1591510"/>
                </a:cubicBezTo>
                <a:cubicBezTo>
                  <a:pt x="128475" y="1589414"/>
                  <a:pt x="129775" y="1589267"/>
                  <a:pt x="131757" y="1589470"/>
                </a:cubicBezTo>
                <a:lnTo>
                  <a:pt x="136319" y="1582913"/>
                </a:lnTo>
                <a:cubicBezTo>
                  <a:pt x="136092" y="1580270"/>
                  <a:pt x="129843" y="1577877"/>
                  <a:pt x="124828" y="1575995"/>
                </a:cubicBezTo>
                <a:lnTo>
                  <a:pt x="118846" y="1577550"/>
                </a:lnTo>
                <a:cubicBezTo>
                  <a:pt x="119062" y="1576210"/>
                  <a:pt x="119280" y="1574871"/>
                  <a:pt x="119497" y="1573531"/>
                </a:cubicBezTo>
                <a:cubicBezTo>
                  <a:pt x="119552" y="1573184"/>
                  <a:pt x="119609" y="1572839"/>
                  <a:pt x="119665" y="1572492"/>
                </a:cubicBezTo>
                <a:cubicBezTo>
                  <a:pt x="119793" y="1572342"/>
                  <a:pt x="119754" y="1572275"/>
                  <a:pt x="119712" y="1572208"/>
                </a:cubicBezTo>
                <a:cubicBezTo>
                  <a:pt x="118437" y="1570256"/>
                  <a:pt x="114480" y="1570228"/>
                  <a:pt x="110159" y="1570439"/>
                </a:cubicBezTo>
                <a:lnTo>
                  <a:pt x="109057" y="1567081"/>
                </a:lnTo>
                <a:lnTo>
                  <a:pt x="108302" y="1567936"/>
                </a:lnTo>
                <a:lnTo>
                  <a:pt x="109543" y="1561790"/>
                </a:lnTo>
                <a:cubicBezTo>
                  <a:pt x="108487" y="1560171"/>
                  <a:pt x="105584" y="1559874"/>
                  <a:pt x="102180" y="1560046"/>
                </a:cubicBezTo>
                <a:lnTo>
                  <a:pt x="101611" y="1557885"/>
                </a:lnTo>
                <a:cubicBezTo>
                  <a:pt x="101056" y="1557120"/>
                  <a:pt x="100208" y="1556906"/>
                  <a:pt x="99188" y="1557173"/>
                </a:cubicBezTo>
                <a:lnTo>
                  <a:pt x="98890" y="1556661"/>
                </a:lnTo>
                <a:lnTo>
                  <a:pt x="98349" y="1557274"/>
                </a:lnTo>
                <a:cubicBezTo>
                  <a:pt x="96846" y="1557699"/>
                  <a:pt x="95046" y="1558712"/>
                  <a:pt x="93138" y="1559905"/>
                </a:cubicBezTo>
                <a:lnTo>
                  <a:pt x="98221" y="1551596"/>
                </a:lnTo>
                <a:cubicBezTo>
                  <a:pt x="98263" y="1551042"/>
                  <a:pt x="98304" y="1550487"/>
                  <a:pt x="98346" y="1549933"/>
                </a:cubicBezTo>
                <a:cubicBezTo>
                  <a:pt x="97971" y="1548970"/>
                  <a:pt x="96298" y="1549774"/>
                  <a:pt x="95114" y="1549407"/>
                </a:cubicBezTo>
                <a:cubicBezTo>
                  <a:pt x="96502" y="1547105"/>
                  <a:pt x="97307" y="1544990"/>
                  <a:pt x="96302" y="1543531"/>
                </a:cubicBezTo>
                <a:cubicBezTo>
                  <a:pt x="95109" y="1541803"/>
                  <a:pt x="91871" y="1541780"/>
                  <a:pt x="88194" y="1542060"/>
                </a:cubicBezTo>
                <a:lnTo>
                  <a:pt x="87545" y="1542115"/>
                </a:lnTo>
                <a:lnTo>
                  <a:pt x="88052" y="1541179"/>
                </a:lnTo>
                <a:lnTo>
                  <a:pt x="88178" y="1539515"/>
                </a:lnTo>
                <a:cubicBezTo>
                  <a:pt x="87803" y="1538550"/>
                  <a:pt x="86130" y="1539355"/>
                  <a:pt x="84945" y="1538988"/>
                </a:cubicBezTo>
                <a:cubicBezTo>
                  <a:pt x="85337" y="1538340"/>
                  <a:pt x="85681" y="1537706"/>
                  <a:pt x="85833" y="1537053"/>
                </a:cubicBezTo>
                <a:lnTo>
                  <a:pt x="88444" y="1535342"/>
                </a:lnTo>
                <a:lnTo>
                  <a:pt x="86272" y="1534312"/>
                </a:lnTo>
                <a:cubicBezTo>
                  <a:pt x="86225" y="1533912"/>
                  <a:pt x="86179" y="1533512"/>
                  <a:pt x="86133" y="1533112"/>
                </a:cubicBezTo>
                <a:cubicBezTo>
                  <a:pt x="85358" y="1531986"/>
                  <a:pt x="83713" y="1531585"/>
                  <a:pt x="81660" y="1531629"/>
                </a:cubicBezTo>
                <a:lnTo>
                  <a:pt x="83614" y="1528628"/>
                </a:lnTo>
                <a:cubicBezTo>
                  <a:pt x="82983" y="1526090"/>
                  <a:pt x="72922" y="1526524"/>
                  <a:pt x="66349" y="1524932"/>
                </a:cubicBezTo>
                <a:cubicBezTo>
                  <a:pt x="66327" y="1524906"/>
                  <a:pt x="66305" y="1524879"/>
                  <a:pt x="66284" y="1524852"/>
                </a:cubicBezTo>
                <a:cubicBezTo>
                  <a:pt x="66276" y="1524788"/>
                  <a:pt x="66266" y="1524725"/>
                  <a:pt x="66259" y="1524661"/>
                </a:cubicBezTo>
                <a:lnTo>
                  <a:pt x="73447" y="1518209"/>
                </a:lnTo>
                <a:cubicBezTo>
                  <a:pt x="73021" y="1516494"/>
                  <a:pt x="68286" y="1516136"/>
                  <a:pt x="63232" y="1515576"/>
                </a:cubicBezTo>
                <a:cubicBezTo>
                  <a:pt x="63257" y="1515387"/>
                  <a:pt x="63383" y="1515255"/>
                  <a:pt x="63528" y="1515114"/>
                </a:cubicBezTo>
                <a:cubicBezTo>
                  <a:pt x="65111" y="1513561"/>
                  <a:pt x="70133" y="1511166"/>
                  <a:pt x="75292" y="1508451"/>
                </a:cubicBezTo>
                <a:cubicBezTo>
                  <a:pt x="77674" y="1505838"/>
                  <a:pt x="80203" y="1502977"/>
                  <a:pt x="81883" y="1500333"/>
                </a:cubicBezTo>
                <a:lnTo>
                  <a:pt x="73807" y="1497596"/>
                </a:lnTo>
                <a:cubicBezTo>
                  <a:pt x="73978" y="1496563"/>
                  <a:pt x="74148" y="1495532"/>
                  <a:pt x="74319" y="1494499"/>
                </a:cubicBezTo>
                <a:lnTo>
                  <a:pt x="64996" y="1489166"/>
                </a:lnTo>
                <a:cubicBezTo>
                  <a:pt x="65186" y="1487872"/>
                  <a:pt x="67862" y="1486885"/>
                  <a:pt x="71778" y="1486171"/>
                </a:cubicBezTo>
                <a:cubicBezTo>
                  <a:pt x="71228" y="1486125"/>
                  <a:pt x="70942" y="1485843"/>
                  <a:pt x="70727" y="1485525"/>
                </a:cubicBezTo>
                <a:cubicBezTo>
                  <a:pt x="70753" y="1485471"/>
                  <a:pt x="70779" y="1485416"/>
                  <a:pt x="70806" y="1485363"/>
                </a:cubicBezTo>
                <a:lnTo>
                  <a:pt x="62505" y="1480680"/>
                </a:lnTo>
                <a:cubicBezTo>
                  <a:pt x="62335" y="1479571"/>
                  <a:pt x="65054" y="1479464"/>
                  <a:pt x="68676" y="1479660"/>
                </a:cubicBezTo>
                <a:cubicBezTo>
                  <a:pt x="68858" y="1479601"/>
                  <a:pt x="69060" y="1479608"/>
                  <a:pt x="69274" y="1479664"/>
                </a:cubicBezTo>
                <a:cubicBezTo>
                  <a:pt x="69383" y="1479653"/>
                  <a:pt x="69494" y="1479657"/>
                  <a:pt x="69604" y="1479665"/>
                </a:cubicBezTo>
                <a:cubicBezTo>
                  <a:pt x="69218" y="1479616"/>
                  <a:pt x="69135" y="1479452"/>
                  <a:pt x="69072" y="1479284"/>
                </a:cubicBezTo>
                <a:lnTo>
                  <a:pt x="69641" y="1477397"/>
                </a:lnTo>
                <a:cubicBezTo>
                  <a:pt x="68720" y="1477276"/>
                  <a:pt x="68444" y="1476585"/>
                  <a:pt x="69526" y="1474756"/>
                </a:cubicBezTo>
                <a:lnTo>
                  <a:pt x="71097" y="1473115"/>
                </a:lnTo>
                <a:lnTo>
                  <a:pt x="70628" y="1473103"/>
                </a:lnTo>
                <a:lnTo>
                  <a:pt x="59426" y="1470019"/>
                </a:lnTo>
                <a:lnTo>
                  <a:pt x="59423" y="1469557"/>
                </a:lnTo>
                <a:lnTo>
                  <a:pt x="52486" y="1465770"/>
                </a:lnTo>
                <a:cubicBezTo>
                  <a:pt x="51684" y="1463635"/>
                  <a:pt x="54224" y="1461506"/>
                  <a:pt x="57899" y="1459433"/>
                </a:cubicBezTo>
                <a:cubicBezTo>
                  <a:pt x="57891" y="1459375"/>
                  <a:pt x="57911" y="1459328"/>
                  <a:pt x="57931" y="1459280"/>
                </a:cubicBezTo>
                <a:cubicBezTo>
                  <a:pt x="57948" y="1459258"/>
                  <a:pt x="57964" y="1459237"/>
                  <a:pt x="57981" y="1459215"/>
                </a:cubicBezTo>
                <a:cubicBezTo>
                  <a:pt x="55543" y="1458012"/>
                  <a:pt x="50641" y="1458744"/>
                  <a:pt x="54177" y="1455275"/>
                </a:cubicBezTo>
                <a:lnTo>
                  <a:pt x="55806" y="1454226"/>
                </a:lnTo>
                <a:cubicBezTo>
                  <a:pt x="55426" y="1454125"/>
                  <a:pt x="55411" y="1453973"/>
                  <a:pt x="55431" y="1453825"/>
                </a:cubicBezTo>
                <a:cubicBezTo>
                  <a:pt x="55610" y="1452612"/>
                  <a:pt x="57973" y="1451667"/>
                  <a:pt x="61490" y="1450949"/>
                </a:cubicBezTo>
                <a:lnTo>
                  <a:pt x="67452" y="1447750"/>
                </a:lnTo>
                <a:cubicBezTo>
                  <a:pt x="67396" y="1447716"/>
                  <a:pt x="67394" y="1447674"/>
                  <a:pt x="67397" y="1447632"/>
                </a:cubicBezTo>
                <a:lnTo>
                  <a:pt x="68425" y="1446475"/>
                </a:lnTo>
                <a:lnTo>
                  <a:pt x="63929" y="1445658"/>
                </a:lnTo>
                <a:lnTo>
                  <a:pt x="68113" y="1441862"/>
                </a:lnTo>
                <a:lnTo>
                  <a:pt x="63466" y="1439366"/>
                </a:lnTo>
                <a:lnTo>
                  <a:pt x="66355" y="1438703"/>
                </a:lnTo>
                <a:cubicBezTo>
                  <a:pt x="65352" y="1438748"/>
                  <a:pt x="64801" y="1438298"/>
                  <a:pt x="64458" y="1437756"/>
                </a:cubicBezTo>
                <a:cubicBezTo>
                  <a:pt x="64468" y="1437698"/>
                  <a:pt x="64477" y="1437638"/>
                  <a:pt x="64488" y="1437580"/>
                </a:cubicBezTo>
                <a:cubicBezTo>
                  <a:pt x="62527" y="1436989"/>
                  <a:pt x="60465" y="1436613"/>
                  <a:pt x="58445" y="1436232"/>
                </a:cubicBezTo>
                <a:lnTo>
                  <a:pt x="55884" y="1435742"/>
                </a:lnTo>
                <a:lnTo>
                  <a:pt x="42922" y="1430428"/>
                </a:lnTo>
                <a:cubicBezTo>
                  <a:pt x="42102" y="1428241"/>
                  <a:pt x="44782" y="1426064"/>
                  <a:pt x="48580" y="1423917"/>
                </a:cubicBezTo>
                <a:cubicBezTo>
                  <a:pt x="46180" y="1422637"/>
                  <a:pt x="41006" y="1423473"/>
                  <a:pt x="44613" y="1419934"/>
                </a:cubicBezTo>
                <a:lnTo>
                  <a:pt x="48673" y="1417401"/>
                </a:lnTo>
                <a:lnTo>
                  <a:pt x="45376" y="1415290"/>
                </a:lnTo>
                <a:cubicBezTo>
                  <a:pt x="45187" y="1413771"/>
                  <a:pt x="48220" y="1412032"/>
                  <a:pt x="52668" y="1410379"/>
                </a:cubicBezTo>
                <a:cubicBezTo>
                  <a:pt x="52554" y="1410036"/>
                  <a:pt x="52641" y="1409666"/>
                  <a:pt x="52773" y="1409230"/>
                </a:cubicBezTo>
                <a:lnTo>
                  <a:pt x="54970" y="1405508"/>
                </a:lnTo>
                <a:lnTo>
                  <a:pt x="51288" y="1405543"/>
                </a:lnTo>
                <a:cubicBezTo>
                  <a:pt x="50573" y="1404127"/>
                  <a:pt x="52162" y="1401846"/>
                  <a:pt x="54976" y="1399194"/>
                </a:cubicBezTo>
                <a:cubicBezTo>
                  <a:pt x="53408" y="1398631"/>
                  <a:pt x="51964" y="1398076"/>
                  <a:pt x="50765" y="1397433"/>
                </a:cubicBezTo>
                <a:cubicBezTo>
                  <a:pt x="48389" y="1397175"/>
                  <a:pt x="45932" y="1397200"/>
                  <a:pt x="43530" y="1397206"/>
                </a:cubicBezTo>
                <a:lnTo>
                  <a:pt x="40961" y="1397205"/>
                </a:lnTo>
                <a:lnTo>
                  <a:pt x="27177" y="1394385"/>
                </a:lnTo>
                <a:cubicBezTo>
                  <a:pt x="25807" y="1392364"/>
                  <a:pt x="27781" y="1389685"/>
                  <a:pt x="30825" y="1386827"/>
                </a:cubicBezTo>
                <a:cubicBezTo>
                  <a:pt x="28194" y="1386011"/>
                  <a:pt x="23485" y="1387826"/>
                  <a:pt x="25975" y="1383616"/>
                </a:cubicBezTo>
                <a:cubicBezTo>
                  <a:pt x="27225" y="1381505"/>
                  <a:pt x="32455" y="1377447"/>
                  <a:pt x="37186" y="1373160"/>
                </a:cubicBezTo>
                <a:cubicBezTo>
                  <a:pt x="35256" y="1372606"/>
                  <a:pt x="33992" y="1371703"/>
                  <a:pt x="33574" y="1370588"/>
                </a:cubicBezTo>
                <a:cubicBezTo>
                  <a:pt x="32753" y="1368401"/>
                  <a:pt x="35434" y="1366222"/>
                  <a:pt x="39231" y="1364076"/>
                </a:cubicBezTo>
                <a:cubicBezTo>
                  <a:pt x="36831" y="1362797"/>
                  <a:pt x="31657" y="1363633"/>
                  <a:pt x="35265" y="1360093"/>
                </a:cubicBezTo>
                <a:lnTo>
                  <a:pt x="36361" y="1359409"/>
                </a:lnTo>
                <a:cubicBezTo>
                  <a:pt x="35410" y="1359390"/>
                  <a:pt x="34998" y="1358964"/>
                  <a:pt x="34937" y="1358482"/>
                </a:cubicBezTo>
                <a:lnTo>
                  <a:pt x="37184" y="1356190"/>
                </a:lnTo>
                <a:cubicBezTo>
                  <a:pt x="36372" y="1356214"/>
                  <a:pt x="36078" y="1355851"/>
                  <a:pt x="36027" y="1355449"/>
                </a:cubicBezTo>
                <a:cubicBezTo>
                  <a:pt x="36101" y="1355321"/>
                  <a:pt x="36174" y="1355193"/>
                  <a:pt x="36249" y="1355065"/>
                </a:cubicBezTo>
                <a:cubicBezTo>
                  <a:pt x="28977" y="1352043"/>
                  <a:pt x="20100" y="1349657"/>
                  <a:pt x="19914" y="1348227"/>
                </a:cubicBezTo>
                <a:cubicBezTo>
                  <a:pt x="19704" y="1346599"/>
                  <a:pt x="27115" y="1346977"/>
                  <a:pt x="34458" y="1347125"/>
                </a:cubicBezTo>
                <a:cubicBezTo>
                  <a:pt x="34617" y="1346163"/>
                  <a:pt x="34776" y="1345203"/>
                  <a:pt x="34935" y="1344241"/>
                </a:cubicBezTo>
                <a:cubicBezTo>
                  <a:pt x="34140" y="1343358"/>
                  <a:pt x="34210" y="1341982"/>
                  <a:pt x="34878" y="1340409"/>
                </a:cubicBezTo>
                <a:cubicBezTo>
                  <a:pt x="34279" y="1340395"/>
                  <a:pt x="33683" y="1340398"/>
                  <a:pt x="33092" y="1340398"/>
                </a:cubicBezTo>
                <a:lnTo>
                  <a:pt x="30522" y="1340398"/>
                </a:lnTo>
                <a:lnTo>
                  <a:pt x="16738" y="1337577"/>
                </a:lnTo>
                <a:cubicBezTo>
                  <a:pt x="15832" y="1336241"/>
                  <a:pt x="16387" y="1334617"/>
                  <a:pt x="17906" y="1332936"/>
                </a:cubicBezTo>
                <a:cubicBezTo>
                  <a:pt x="17474" y="1331927"/>
                  <a:pt x="18004" y="1330901"/>
                  <a:pt x="18989" y="1329911"/>
                </a:cubicBezTo>
                <a:lnTo>
                  <a:pt x="16173" y="1326067"/>
                </a:lnTo>
                <a:cubicBezTo>
                  <a:pt x="15790" y="1325693"/>
                  <a:pt x="15912" y="1324981"/>
                  <a:pt x="16626" y="1323775"/>
                </a:cubicBezTo>
                <a:cubicBezTo>
                  <a:pt x="18096" y="1321292"/>
                  <a:pt x="25072" y="1316116"/>
                  <a:pt x="30222" y="1310992"/>
                </a:cubicBezTo>
                <a:lnTo>
                  <a:pt x="21375" y="1310362"/>
                </a:lnTo>
                <a:cubicBezTo>
                  <a:pt x="20669" y="1308993"/>
                  <a:pt x="26372" y="1306904"/>
                  <a:pt x="32503" y="1304628"/>
                </a:cubicBezTo>
                <a:lnTo>
                  <a:pt x="27726" y="1302538"/>
                </a:lnTo>
                <a:lnTo>
                  <a:pt x="17341" y="1300953"/>
                </a:lnTo>
                <a:cubicBezTo>
                  <a:pt x="16952" y="1299920"/>
                  <a:pt x="19931" y="1298812"/>
                  <a:pt x="24013" y="1297635"/>
                </a:cubicBezTo>
                <a:cubicBezTo>
                  <a:pt x="17179" y="1294862"/>
                  <a:pt x="9646" y="1292736"/>
                  <a:pt x="9476" y="1291420"/>
                </a:cubicBezTo>
                <a:cubicBezTo>
                  <a:pt x="9370" y="1290614"/>
                  <a:pt x="11130" y="1290301"/>
                  <a:pt x="13836" y="1290301"/>
                </a:cubicBezTo>
                <a:lnTo>
                  <a:pt x="10567" y="1288387"/>
                </a:lnTo>
                <a:cubicBezTo>
                  <a:pt x="10464" y="1287602"/>
                  <a:pt x="12128" y="1287285"/>
                  <a:pt x="14713" y="1287273"/>
                </a:cubicBezTo>
                <a:lnTo>
                  <a:pt x="14931" y="1285488"/>
                </a:lnTo>
                <a:lnTo>
                  <a:pt x="43679" y="1292800"/>
                </a:lnTo>
                <a:cubicBezTo>
                  <a:pt x="24533" y="1265789"/>
                  <a:pt x="7891" y="1241089"/>
                  <a:pt x="1686" y="1204563"/>
                </a:cubicBezTo>
                <a:cubicBezTo>
                  <a:pt x="3769" y="1203066"/>
                  <a:pt x="6405" y="1201629"/>
                  <a:pt x="9056" y="1200111"/>
                </a:cubicBezTo>
                <a:cubicBezTo>
                  <a:pt x="8462" y="1199515"/>
                  <a:pt x="8223" y="1198845"/>
                  <a:pt x="8278" y="1198201"/>
                </a:cubicBezTo>
                <a:lnTo>
                  <a:pt x="10477" y="1195966"/>
                </a:lnTo>
                <a:lnTo>
                  <a:pt x="9121" y="1195235"/>
                </a:lnTo>
                <a:cubicBezTo>
                  <a:pt x="8864" y="1194224"/>
                  <a:pt x="11632" y="1193742"/>
                  <a:pt x="15525" y="1193459"/>
                </a:cubicBezTo>
                <a:lnTo>
                  <a:pt x="12673" y="1190550"/>
                </a:lnTo>
                <a:lnTo>
                  <a:pt x="11017" y="1189747"/>
                </a:lnTo>
                <a:cubicBezTo>
                  <a:pt x="10861" y="1189243"/>
                  <a:pt x="11479" y="1188758"/>
                  <a:pt x="12626" y="1188300"/>
                </a:cubicBezTo>
                <a:lnTo>
                  <a:pt x="389" y="1184654"/>
                </a:lnTo>
                <a:lnTo>
                  <a:pt x="0" y="1177851"/>
                </a:lnTo>
                <a:cubicBezTo>
                  <a:pt x="2508" y="1177220"/>
                  <a:pt x="5350" y="1176623"/>
                  <a:pt x="8057" y="1175993"/>
                </a:cubicBezTo>
                <a:lnTo>
                  <a:pt x="2946" y="1171944"/>
                </a:lnTo>
                <a:cubicBezTo>
                  <a:pt x="3209" y="1170766"/>
                  <a:pt x="6904" y="1171202"/>
                  <a:pt x="11551" y="1172096"/>
                </a:cubicBezTo>
                <a:lnTo>
                  <a:pt x="9811" y="1168001"/>
                </a:lnTo>
                <a:lnTo>
                  <a:pt x="9920" y="1167984"/>
                </a:lnTo>
                <a:lnTo>
                  <a:pt x="8236" y="1164421"/>
                </a:lnTo>
                <a:cubicBezTo>
                  <a:pt x="8952" y="1163211"/>
                  <a:pt x="11722" y="1166111"/>
                  <a:pt x="17396" y="1166020"/>
                </a:cubicBezTo>
                <a:lnTo>
                  <a:pt x="17639" y="1165514"/>
                </a:lnTo>
                <a:lnTo>
                  <a:pt x="13046" y="1161000"/>
                </a:lnTo>
                <a:lnTo>
                  <a:pt x="13965" y="1159815"/>
                </a:lnTo>
                <a:lnTo>
                  <a:pt x="8153" y="1157993"/>
                </a:lnTo>
                <a:cubicBezTo>
                  <a:pt x="7731" y="1157292"/>
                  <a:pt x="7700" y="1156533"/>
                  <a:pt x="8059" y="1155760"/>
                </a:cubicBezTo>
                <a:lnTo>
                  <a:pt x="514" y="1150942"/>
                </a:lnTo>
                <a:lnTo>
                  <a:pt x="2665" y="1133348"/>
                </a:lnTo>
                <a:cubicBezTo>
                  <a:pt x="6844" y="1131389"/>
                  <a:pt x="13178" y="1129167"/>
                  <a:pt x="18437" y="1126688"/>
                </a:cubicBezTo>
                <a:cubicBezTo>
                  <a:pt x="17964" y="1126599"/>
                  <a:pt x="17799" y="1126322"/>
                  <a:pt x="17715" y="1126019"/>
                </a:cubicBezTo>
                <a:lnTo>
                  <a:pt x="18229" y="1124752"/>
                </a:lnTo>
                <a:cubicBezTo>
                  <a:pt x="17586" y="1123995"/>
                  <a:pt x="16921" y="1123184"/>
                  <a:pt x="16266" y="1122337"/>
                </a:cubicBezTo>
                <a:cubicBezTo>
                  <a:pt x="12252" y="1121595"/>
                  <a:pt x="7687" y="1121082"/>
                  <a:pt x="4292" y="1120032"/>
                </a:cubicBezTo>
                <a:cubicBezTo>
                  <a:pt x="4488" y="1115280"/>
                  <a:pt x="5376" y="1110488"/>
                  <a:pt x="6595" y="1105593"/>
                </a:cubicBezTo>
                <a:cubicBezTo>
                  <a:pt x="8308" y="1104436"/>
                  <a:pt x="10322" y="1103339"/>
                  <a:pt x="12277" y="1102205"/>
                </a:cubicBezTo>
                <a:cubicBezTo>
                  <a:pt x="11620" y="1099854"/>
                  <a:pt x="13006" y="1099920"/>
                  <a:pt x="15002" y="1100453"/>
                </a:cubicBezTo>
                <a:lnTo>
                  <a:pt x="21550" y="1094475"/>
                </a:lnTo>
                <a:cubicBezTo>
                  <a:pt x="22048" y="1091738"/>
                  <a:pt x="16296" y="1088269"/>
                  <a:pt x="11728" y="1085360"/>
                </a:cubicBezTo>
                <a:lnTo>
                  <a:pt x="12641" y="1081762"/>
                </a:lnTo>
                <a:cubicBezTo>
                  <a:pt x="13549" y="1081587"/>
                  <a:pt x="14439" y="1081757"/>
                  <a:pt x="15343" y="1081931"/>
                </a:cubicBezTo>
                <a:cubicBezTo>
                  <a:pt x="14437" y="1080901"/>
                  <a:pt x="13978" y="1079914"/>
                  <a:pt x="14115" y="1079008"/>
                </a:cubicBezTo>
                <a:cubicBezTo>
                  <a:pt x="14448" y="1076821"/>
                  <a:pt x="18087" y="1075901"/>
                  <a:pt x="22763" y="1075415"/>
                </a:cubicBezTo>
                <a:cubicBezTo>
                  <a:pt x="21144" y="1073443"/>
                  <a:pt x="15833" y="1072300"/>
                  <a:pt x="21038" y="1070539"/>
                </a:cubicBezTo>
                <a:cubicBezTo>
                  <a:pt x="22040" y="1070200"/>
                  <a:pt x="23750" y="1069958"/>
                  <a:pt x="25881" y="1069755"/>
                </a:cubicBezTo>
                <a:cubicBezTo>
                  <a:pt x="26043" y="1069439"/>
                  <a:pt x="26284" y="1069189"/>
                  <a:pt x="26534" y="1068939"/>
                </a:cubicBezTo>
                <a:cubicBezTo>
                  <a:pt x="24705" y="1064648"/>
                  <a:pt x="28172" y="1061809"/>
                  <a:pt x="31321" y="1058784"/>
                </a:cubicBezTo>
                <a:cubicBezTo>
                  <a:pt x="31316" y="1058696"/>
                  <a:pt x="31313" y="1058610"/>
                  <a:pt x="31308" y="1058522"/>
                </a:cubicBezTo>
                <a:lnTo>
                  <a:pt x="25665" y="1053837"/>
                </a:lnTo>
                <a:cubicBezTo>
                  <a:pt x="25602" y="1052109"/>
                  <a:pt x="28203" y="1051028"/>
                  <a:pt x="31644" y="1050172"/>
                </a:cubicBezTo>
                <a:cubicBezTo>
                  <a:pt x="30146" y="1048812"/>
                  <a:pt x="25992" y="1048470"/>
                  <a:pt x="29648" y="1046575"/>
                </a:cubicBezTo>
                <a:cubicBezTo>
                  <a:pt x="30246" y="1046266"/>
                  <a:pt x="31236" y="1045959"/>
                  <a:pt x="32489" y="1045661"/>
                </a:cubicBezTo>
                <a:cubicBezTo>
                  <a:pt x="29329" y="1043423"/>
                  <a:pt x="25271" y="1041418"/>
                  <a:pt x="23532" y="1039824"/>
                </a:cubicBezTo>
                <a:lnTo>
                  <a:pt x="23903" y="1038756"/>
                </a:lnTo>
                <a:cubicBezTo>
                  <a:pt x="26806" y="1038118"/>
                  <a:pt x="33040" y="1039484"/>
                  <a:pt x="36757" y="1039549"/>
                </a:cubicBezTo>
                <a:cubicBezTo>
                  <a:pt x="36547" y="1038679"/>
                  <a:pt x="33739" y="1031643"/>
                  <a:pt x="34439" y="1030857"/>
                </a:cubicBezTo>
                <a:cubicBezTo>
                  <a:pt x="35136" y="1030073"/>
                  <a:pt x="36524" y="1033696"/>
                  <a:pt x="40951" y="1034846"/>
                </a:cubicBezTo>
                <a:lnTo>
                  <a:pt x="41340" y="1035672"/>
                </a:lnTo>
                <a:cubicBezTo>
                  <a:pt x="41491" y="1035563"/>
                  <a:pt x="41497" y="1035107"/>
                  <a:pt x="41451" y="1034108"/>
                </a:cubicBezTo>
                <a:lnTo>
                  <a:pt x="39724" y="1024799"/>
                </a:lnTo>
                <a:cubicBezTo>
                  <a:pt x="37700" y="1024978"/>
                  <a:pt x="38495" y="1023446"/>
                  <a:pt x="39814" y="1021453"/>
                </a:cubicBezTo>
                <a:cubicBezTo>
                  <a:pt x="39877" y="1019133"/>
                  <a:pt x="39941" y="1016812"/>
                  <a:pt x="40004" y="1014492"/>
                </a:cubicBezTo>
                <a:lnTo>
                  <a:pt x="41359" y="1013984"/>
                </a:lnTo>
                <a:cubicBezTo>
                  <a:pt x="41090" y="1011741"/>
                  <a:pt x="42422" y="1008209"/>
                  <a:pt x="44223" y="1004202"/>
                </a:cubicBezTo>
                <a:lnTo>
                  <a:pt x="41097" y="1006071"/>
                </a:lnTo>
                <a:cubicBezTo>
                  <a:pt x="40240" y="1006482"/>
                  <a:pt x="39865" y="1006027"/>
                  <a:pt x="40855" y="1002747"/>
                </a:cubicBezTo>
                <a:cubicBezTo>
                  <a:pt x="41237" y="1001483"/>
                  <a:pt x="42054" y="999553"/>
                  <a:pt x="43124" y="997210"/>
                </a:cubicBezTo>
                <a:cubicBezTo>
                  <a:pt x="43057" y="996830"/>
                  <a:pt x="43065" y="996416"/>
                  <a:pt x="43077" y="995991"/>
                </a:cubicBezTo>
                <a:cubicBezTo>
                  <a:pt x="41851" y="997059"/>
                  <a:pt x="40789" y="1000830"/>
                  <a:pt x="40227" y="996986"/>
                </a:cubicBezTo>
                <a:lnTo>
                  <a:pt x="40428" y="991112"/>
                </a:lnTo>
                <a:cubicBezTo>
                  <a:pt x="53913" y="951166"/>
                  <a:pt x="72271" y="905360"/>
                  <a:pt x="95571" y="852094"/>
                </a:cubicBezTo>
                <a:cubicBezTo>
                  <a:pt x="68049" y="900463"/>
                  <a:pt x="48756" y="942202"/>
                  <a:pt x="34613" y="979816"/>
                </a:cubicBezTo>
                <a:lnTo>
                  <a:pt x="34160" y="980188"/>
                </a:lnTo>
                <a:cubicBezTo>
                  <a:pt x="33492" y="980656"/>
                  <a:pt x="33148" y="980414"/>
                  <a:pt x="33680" y="977889"/>
                </a:cubicBezTo>
                <a:cubicBezTo>
                  <a:pt x="33854" y="977064"/>
                  <a:pt x="34246" y="975836"/>
                  <a:pt x="34784" y="974341"/>
                </a:cubicBezTo>
                <a:lnTo>
                  <a:pt x="25817" y="980378"/>
                </a:lnTo>
                <a:cubicBezTo>
                  <a:pt x="24881" y="979200"/>
                  <a:pt x="31312" y="970959"/>
                  <a:pt x="34091" y="965855"/>
                </a:cubicBezTo>
                <a:lnTo>
                  <a:pt x="28504" y="962474"/>
                </a:lnTo>
                <a:cubicBezTo>
                  <a:pt x="28496" y="961230"/>
                  <a:pt x="31057" y="962202"/>
                  <a:pt x="34058" y="958383"/>
                </a:cubicBezTo>
                <a:lnTo>
                  <a:pt x="34683" y="958532"/>
                </a:lnTo>
                <a:cubicBezTo>
                  <a:pt x="34711" y="958301"/>
                  <a:pt x="34488" y="957993"/>
                  <a:pt x="33965" y="957376"/>
                </a:cubicBezTo>
                <a:cubicBezTo>
                  <a:pt x="32194" y="955283"/>
                  <a:pt x="24384" y="951564"/>
                  <a:pt x="23431" y="945826"/>
                </a:cubicBezTo>
                <a:cubicBezTo>
                  <a:pt x="22611" y="940881"/>
                  <a:pt x="26366" y="936781"/>
                  <a:pt x="32141" y="934292"/>
                </a:cubicBezTo>
                <a:lnTo>
                  <a:pt x="28518" y="924510"/>
                </a:lnTo>
                <a:cubicBezTo>
                  <a:pt x="30025" y="921655"/>
                  <a:pt x="34394" y="923239"/>
                  <a:pt x="38687" y="923895"/>
                </a:cubicBezTo>
                <a:cubicBezTo>
                  <a:pt x="38683" y="916612"/>
                  <a:pt x="33276" y="902764"/>
                  <a:pt x="35667" y="898679"/>
                </a:cubicBezTo>
                <a:cubicBezTo>
                  <a:pt x="36815" y="896721"/>
                  <a:pt x="40030" y="897880"/>
                  <a:pt x="43459" y="899112"/>
                </a:cubicBezTo>
                <a:cubicBezTo>
                  <a:pt x="43936" y="898514"/>
                  <a:pt x="44499" y="898118"/>
                  <a:pt x="45119" y="897935"/>
                </a:cubicBezTo>
                <a:cubicBezTo>
                  <a:pt x="42401" y="895403"/>
                  <a:pt x="39979" y="892241"/>
                  <a:pt x="39531" y="888653"/>
                </a:cubicBezTo>
                <a:cubicBezTo>
                  <a:pt x="38716" y="882101"/>
                  <a:pt x="43714" y="877136"/>
                  <a:pt x="51223" y="874489"/>
                </a:cubicBezTo>
                <a:lnTo>
                  <a:pt x="47053" y="861317"/>
                </a:lnTo>
                <a:cubicBezTo>
                  <a:pt x="49116" y="857742"/>
                  <a:pt x="54632" y="860275"/>
                  <a:pt x="60092" y="861581"/>
                </a:cubicBezTo>
                <a:cubicBezTo>
                  <a:pt x="59900" y="859434"/>
                  <a:pt x="59710" y="857285"/>
                  <a:pt x="59519" y="855138"/>
                </a:cubicBezTo>
                <a:lnTo>
                  <a:pt x="49134" y="858082"/>
                </a:lnTo>
                <a:cubicBezTo>
                  <a:pt x="48537" y="856636"/>
                  <a:pt x="54737" y="851530"/>
                  <a:pt x="58390" y="847478"/>
                </a:cubicBezTo>
                <a:cubicBezTo>
                  <a:pt x="58259" y="846727"/>
                  <a:pt x="58129" y="845976"/>
                  <a:pt x="57998" y="845225"/>
                </a:cubicBezTo>
                <a:lnTo>
                  <a:pt x="54769" y="840907"/>
                </a:lnTo>
                <a:cubicBezTo>
                  <a:pt x="54902" y="840125"/>
                  <a:pt x="55773" y="840578"/>
                  <a:pt x="57226" y="840344"/>
                </a:cubicBezTo>
                <a:cubicBezTo>
                  <a:pt x="56679" y="837024"/>
                  <a:pt x="56358" y="833963"/>
                  <a:pt x="56637" y="831600"/>
                </a:cubicBezTo>
                <a:cubicBezTo>
                  <a:pt x="54766" y="828674"/>
                  <a:pt x="53015" y="825232"/>
                  <a:pt x="53096" y="821965"/>
                </a:cubicBezTo>
                <a:cubicBezTo>
                  <a:pt x="53223" y="816610"/>
                  <a:pt x="57382" y="813907"/>
                  <a:pt x="63102" y="813640"/>
                </a:cubicBezTo>
                <a:lnTo>
                  <a:pt x="61531" y="802258"/>
                </a:lnTo>
                <a:cubicBezTo>
                  <a:pt x="63416" y="799944"/>
                  <a:pt x="67126" y="803270"/>
                  <a:pt x="70932" y="805619"/>
                </a:cubicBezTo>
                <a:cubicBezTo>
                  <a:pt x="72222" y="798204"/>
                  <a:pt x="69744" y="781984"/>
                  <a:pt x="72654" y="778763"/>
                </a:cubicBezTo>
                <a:cubicBezTo>
                  <a:pt x="74438" y="776792"/>
                  <a:pt x="78400" y="781321"/>
                  <a:pt x="82152" y="784349"/>
                </a:cubicBezTo>
                <a:cubicBezTo>
                  <a:pt x="82158" y="784349"/>
                  <a:pt x="82163" y="784351"/>
                  <a:pt x="82168" y="784353"/>
                </a:cubicBezTo>
                <a:cubicBezTo>
                  <a:pt x="82128" y="783921"/>
                  <a:pt x="82089" y="783488"/>
                  <a:pt x="82049" y="783056"/>
                </a:cubicBezTo>
                <a:cubicBezTo>
                  <a:pt x="79793" y="779029"/>
                  <a:pt x="77711" y="774339"/>
                  <a:pt x="77967" y="770070"/>
                </a:cubicBezTo>
                <a:cubicBezTo>
                  <a:pt x="78388" y="763080"/>
                  <a:pt x="83836" y="759985"/>
                  <a:pt x="91167" y="760236"/>
                </a:cubicBezTo>
                <a:lnTo>
                  <a:pt x="89700" y="745189"/>
                </a:lnTo>
                <a:cubicBezTo>
                  <a:pt x="92219" y="742359"/>
                  <a:pt x="96808" y="747100"/>
                  <a:pt x="101566" y="750571"/>
                </a:cubicBezTo>
                <a:cubicBezTo>
                  <a:pt x="102083" y="748107"/>
                  <a:pt x="102306" y="744850"/>
                  <a:pt x="102416" y="741306"/>
                </a:cubicBezTo>
                <a:cubicBezTo>
                  <a:pt x="102307" y="740836"/>
                  <a:pt x="102336" y="740368"/>
                  <a:pt x="102440" y="739936"/>
                </a:cubicBezTo>
                <a:cubicBezTo>
                  <a:pt x="102704" y="730009"/>
                  <a:pt x="102296" y="718407"/>
                  <a:pt x="105046" y="715637"/>
                </a:cubicBezTo>
                <a:cubicBezTo>
                  <a:pt x="107300" y="713369"/>
                  <a:pt x="111788" y="718962"/>
                  <a:pt x="116226" y="723245"/>
                </a:cubicBezTo>
                <a:cubicBezTo>
                  <a:pt x="116344" y="721157"/>
                  <a:pt x="116464" y="719069"/>
                  <a:pt x="116582" y="716982"/>
                </a:cubicBezTo>
                <a:lnTo>
                  <a:pt x="118161" y="708706"/>
                </a:lnTo>
                <a:lnTo>
                  <a:pt x="118472" y="708718"/>
                </a:lnTo>
                <a:cubicBezTo>
                  <a:pt x="118450" y="708391"/>
                  <a:pt x="118549" y="708274"/>
                  <a:pt x="118654" y="708170"/>
                </a:cubicBezTo>
                <a:cubicBezTo>
                  <a:pt x="120792" y="706016"/>
                  <a:pt x="124943" y="710945"/>
                  <a:pt x="129156" y="715111"/>
                </a:cubicBezTo>
                <a:cubicBezTo>
                  <a:pt x="129591" y="713726"/>
                  <a:pt x="129945" y="712171"/>
                  <a:pt x="130244" y="710531"/>
                </a:cubicBezTo>
                <a:cubicBezTo>
                  <a:pt x="129989" y="708677"/>
                  <a:pt x="129977" y="706938"/>
                  <a:pt x="130198" y="705474"/>
                </a:cubicBezTo>
                <a:lnTo>
                  <a:pt x="128853" y="700954"/>
                </a:lnTo>
                <a:cubicBezTo>
                  <a:pt x="129376" y="700238"/>
                  <a:pt x="130571" y="700252"/>
                  <a:pt x="132183" y="700729"/>
                </a:cubicBezTo>
                <a:lnTo>
                  <a:pt x="136299" y="687645"/>
                </a:lnTo>
                <a:cubicBezTo>
                  <a:pt x="136326" y="687173"/>
                  <a:pt x="136687" y="686381"/>
                  <a:pt x="137400" y="685121"/>
                </a:cubicBezTo>
                <a:cubicBezTo>
                  <a:pt x="139179" y="681987"/>
                  <a:pt x="145407" y="674016"/>
                  <a:pt x="151161" y="666192"/>
                </a:cubicBezTo>
                <a:cubicBezTo>
                  <a:pt x="150079" y="664422"/>
                  <a:pt x="151852" y="663043"/>
                  <a:pt x="154448" y="661517"/>
                </a:cubicBezTo>
                <a:lnTo>
                  <a:pt x="162164" y="648438"/>
                </a:lnTo>
                <a:cubicBezTo>
                  <a:pt x="162754" y="642750"/>
                  <a:pt x="140617" y="653359"/>
                  <a:pt x="140951" y="650993"/>
                </a:cubicBezTo>
                <a:cubicBezTo>
                  <a:pt x="141155" y="649546"/>
                  <a:pt x="146785" y="645835"/>
                  <a:pt x="152966" y="641807"/>
                </a:cubicBezTo>
                <a:cubicBezTo>
                  <a:pt x="151705" y="641677"/>
                  <a:pt x="151019" y="641126"/>
                  <a:pt x="151101" y="640034"/>
                </a:cubicBezTo>
                <a:cubicBezTo>
                  <a:pt x="151300" y="637400"/>
                  <a:pt x="155836" y="632642"/>
                  <a:pt x="161736" y="627255"/>
                </a:cubicBezTo>
                <a:lnTo>
                  <a:pt x="157123" y="628196"/>
                </a:lnTo>
                <a:cubicBezTo>
                  <a:pt x="155924" y="628327"/>
                  <a:pt x="155814" y="627598"/>
                  <a:pt x="159036" y="623961"/>
                </a:cubicBezTo>
                <a:cubicBezTo>
                  <a:pt x="160276" y="622561"/>
                  <a:pt x="162429" y="620523"/>
                  <a:pt x="165121" y="618088"/>
                </a:cubicBezTo>
                <a:cubicBezTo>
                  <a:pt x="165294" y="617587"/>
                  <a:pt x="165575" y="617077"/>
                  <a:pt x="165867" y="616555"/>
                </a:cubicBezTo>
                <a:cubicBezTo>
                  <a:pt x="163839" y="617338"/>
                  <a:pt x="160217" y="621552"/>
                  <a:pt x="162125" y="616533"/>
                </a:cubicBezTo>
                <a:cubicBezTo>
                  <a:pt x="163094" y="613978"/>
                  <a:pt x="167215" y="607393"/>
                  <a:pt x="170911" y="600947"/>
                </a:cubicBezTo>
                <a:cubicBezTo>
                  <a:pt x="170896" y="600861"/>
                  <a:pt x="170880" y="600774"/>
                  <a:pt x="170866" y="600688"/>
                </a:cubicBezTo>
                <a:lnTo>
                  <a:pt x="163199" y="601680"/>
                </a:lnTo>
                <a:cubicBezTo>
                  <a:pt x="162941" y="599941"/>
                  <a:pt x="166139" y="596097"/>
                  <a:pt x="170432" y="591609"/>
                </a:cubicBezTo>
                <a:lnTo>
                  <a:pt x="166534" y="593001"/>
                </a:lnTo>
                <a:lnTo>
                  <a:pt x="167520" y="589936"/>
                </a:lnTo>
                <a:cubicBezTo>
                  <a:pt x="168248" y="588988"/>
                  <a:pt x="169475" y="587635"/>
                  <a:pt x="171041" y="586016"/>
                </a:cubicBezTo>
                <a:cubicBezTo>
                  <a:pt x="165298" y="587311"/>
                  <a:pt x="157519" y="590756"/>
                  <a:pt x="157362" y="589557"/>
                </a:cubicBezTo>
                <a:cubicBezTo>
                  <a:pt x="157118" y="587681"/>
                  <a:pt x="169484" y="580287"/>
                  <a:pt x="175840" y="575176"/>
                </a:cubicBezTo>
                <a:lnTo>
                  <a:pt x="171989" y="568513"/>
                </a:lnTo>
                <a:cubicBezTo>
                  <a:pt x="172798" y="566967"/>
                  <a:pt x="174940" y="569304"/>
                  <a:pt x="180693" y="565885"/>
                </a:cubicBezTo>
                <a:lnTo>
                  <a:pt x="181273" y="566342"/>
                </a:lnTo>
                <a:cubicBezTo>
                  <a:pt x="181454" y="566070"/>
                  <a:pt x="181414" y="565588"/>
                  <a:pt x="181251" y="564593"/>
                </a:cubicBezTo>
                <a:cubicBezTo>
                  <a:pt x="180699" y="561213"/>
                  <a:pt x="174662" y="553151"/>
                  <a:pt x="177384" y="545606"/>
                </a:cubicBezTo>
                <a:cubicBezTo>
                  <a:pt x="179727" y="539105"/>
                  <a:pt x="186483" y="535670"/>
                  <a:pt x="194377" y="535129"/>
                </a:cubicBezTo>
                <a:cubicBezTo>
                  <a:pt x="193961" y="529136"/>
                  <a:pt x="193975" y="523749"/>
                  <a:pt x="196850" y="521385"/>
                </a:cubicBezTo>
                <a:cubicBezTo>
                  <a:pt x="200351" y="518505"/>
                  <a:pt x="204053" y="522402"/>
                  <a:pt x="208280" y="525106"/>
                </a:cubicBezTo>
                <a:cubicBezTo>
                  <a:pt x="213041" y="516064"/>
                  <a:pt x="216238" y="496485"/>
                  <a:pt x="221504" y="492470"/>
                </a:cubicBezTo>
                <a:cubicBezTo>
                  <a:pt x="224029" y="490544"/>
                  <a:pt x="226760" y="493402"/>
                  <a:pt x="229673" y="496445"/>
                </a:cubicBezTo>
                <a:cubicBezTo>
                  <a:pt x="230582" y="495910"/>
                  <a:pt x="231451" y="495668"/>
                  <a:pt x="232243" y="495716"/>
                </a:cubicBezTo>
                <a:cubicBezTo>
                  <a:pt x="230953" y="491372"/>
                  <a:pt x="230393" y="486377"/>
                  <a:pt x="232255" y="481726"/>
                </a:cubicBezTo>
                <a:cubicBezTo>
                  <a:pt x="235659" y="473230"/>
                  <a:pt x="244330" y="469272"/>
                  <a:pt x="254205" y="469298"/>
                </a:cubicBezTo>
                <a:cubicBezTo>
                  <a:pt x="254130" y="461220"/>
                  <a:pt x="254547" y="454000"/>
                  <a:pt x="258303" y="451104"/>
                </a:cubicBezTo>
                <a:cubicBezTo>
                  <a:pt x="262877" y="447575"/>
                  <a:pt x="267203" y="453153"/>
                  <a:pt x="272271" y="457185"/>
                </a:cubicBezTo>
                <a:lnTo>
                  <a:pt x="275866" y="448932"/>
                </a:lnTo>
                <a:cubicBezTo>
                  <a:pt x="271015" y="448007"/>
                  <a:pt x="262447" y="449569"/>
                  <a:pt x="262674" y="448003"/>
                </a:cubicBezTo>
                <a:cubicBezTo>
                  <a:pt x="262974" y="445947"/>
                  <a:pt x="273039" y="442342"/>
                  <a:pt x="279653" y="438922"/>
                </a:cubicBezTo>
                <a:lnTo>
                  <a:pt x="280702" y="435955"/>
                </a:lnTo>
                <a:cubicBezTo>
                  <a:pt x="280477" y="433692"/>
                  <a:pt x="280252" y="431429"/>
                  <a:pt x="280027" y="429167"/>
                </a:cubicBezTo>
                <a:cubicBezTo>
                  <a:pt x="280682" y="428255"/>
                  <a:pt x="281328" y="429203"/>
                  <a:pt x="283058" y="429552"/>
                </a:cubicBezTo>
                <a:cubicBezTo>
                  <a:pt x="284636" y="425189"/>
                  <a:pt x="286292" y="421247"/>
                  <a:pt x="288138" y="418437"/>
                </a:cubicBezTo>
                <a:cubicBezTo>
                  <a:pt x="288028" y="413979"/>
                  <a:pt x="288380" y="408934"/>
                  <a:pt x="290602" y="404912"/>
                </a:cubicBezTo>
                <a:cubicBezTo>
                  <a:pt x="294248" y="398319"/>
                  <a:pt x="300526" y="396800"/>
                  <a:pt x="306906" y="398991"/>
                </a:cubicBezTo>
                <a:lnTo>
                  <a:pt x="312650" y="384167"/>
                </a:lnTo>
                <a:cubicBezTo>
                  <a:pt x="316208" y="382124"/>
                  <a:pt x="318056" y="387891"/>
                  <a:pt x="320647" y="392487"/>
                </a:cubicBezTo>
                <a:cubicBezTo>
                  <a:pt x="326897" y="383849"/>
                  <a:pt x="334821" y="362618"/>
                  <a:pt x="340086" y="359903"/>
                </a:cubicBezTo>
                <a:cubicBezTo>
                  <a:pt x="343310" y="358242"/>
                  <a:pt x="344645" y="365612"/>
                  <a:pt x="346733" y="371027"/>
                </a:cubicBezTo>
                <a:cubicBezTo>
                  <a:pt x="346740" y="371030"/>
                  <a:pt x="346744" y="371034"/>
                  <a:pt x="346748" y="371039"/>
                </a:cubicBezTo>
                <a:lnTo>
                  <a:pt x="347467" y="369376"/>
                </a:lnTo>
                <a:cubicBezTo>
                  <a:pt x="347656" y="363382"/>
                  <a:pt x="348467" y="356640"/>
                  <a:pt x="351537" y="351454"/>
                </a:cubicBezTo>
                <a:cubicBezTo>
                  <a:pt x="356567" y="342959"/>
                  <a:pt x="364503" y="341521"/>
                  <a:pt x="372289" y="345067"/>
                </a:cubicBezTo>
                <a:cubicBezTo>
                  <a:pt x="374459" y="335812"/>
                  <a:pt x="376779" y="327710"/>
                  <a:pt x="380543" y="325736"/>
                </a:cubicBezTo>
                <a:cubicBezTo>
                  <a:pt x="385128" y="323334"/>
                  <a:pt x="387005" y="331245"/>
                  <a:pt x="389892" y="337655"/>
                </a:cubicBezTo>
                <a:cubicBezTo>
                  <a:pt x="392065" y="334822"/>
                  <a:pt x="394440" y="330877"/>
                  <a:pt x="396877" y="326524"/>
                </a:cubicBezTo>
                <a:cubicBezTo>
                  <a:pt x="397067" y="325896"/>
                  <a:pt x="397401" y="325326"/>
                  <a:pt x="397799" y="324838"/>
                </a:cubicBezTo>
                <a:cubicBezTo>
                  <a:pt x="404581" y="312627"/>
                  <a:pt x="411732" y="298042"/>
                  <a:pt x="416525" y="295817"/>
                </a:cubicBezTo>
                <a:cubicBezTo>
                  <a:pt x="420455" y="293993"/>
                  <a:pt x="421661" y="302918"/>
                  <a:pt x="423673" y="310194"/>
                </a:cubicBezTo>
                <a:lnTo>
                  <a:pt x="428159" y="302573"/>
                </a:lnTo>
                <a:lnTo>
                  <a:pt x="435287" y="292997"/>
                </a:lnTo>
                <a:lnTo>
                  <a:pt x="435616" y="293149"/>
                </a:lnTo>
                <a:cubicBezTo>
                  <a:pt x="435807" y="292733"/>
                  <a:pt x="435989" y="292632"/>
                  <a:pt x="436171" y="292547"/>
                </a:cubicBezTo>
                <a:cubicBezTo>
                  <a:pt x="439900" y="290817"/>
                  <a:pt x="441177" y="298767"/>
                  <a:pt x="443018" y="305797"/>
                </a:cubicBezTo>
                <a:cubicBezTo>
                  <a:pt x="444399" y="304269"/>
                  <a:pt x="445800" y="302498"/>
                  <a:pt x="447196" y="300591"/>
                </a:cubicBezTo>
                <a:cubicBezTo>
                  <a:pt x="448133" y="298176"/>
                  <a:pt x="449259" y="296014"/>
                  <a:pt x="450455" y="294292"/>
                </a:cubicBezTo>
                <a:lnTo>
                  <a:pt x="451956" y="288088"/>
                </a:lnTo>
                <a:cubicBezTo>
                  <a:pt x="452991" y="287430"/>
                  <a:pt x="454279" y="287973"/>
                  <a:pt x="455713" y="289277"/>
                </a:cubicBezTo>
                <a:cubicBezTo>
                  <a:pt x="461803" y="281099"/>
                  <a:pt x="467525" y="273818"/>
                  <a:pt x="470621" y="273339"/>
                </a:cubicBezTo>
                <a:cubicBezTo>
                  <a:pt x="473154" y="272948"/>
                  <a:pt x="473140" y="278306"/>
                  <a:pt x="472714" y="284727"/>
                </a:cubicBezTo>
                <a:cubicBezTo>
                  <a:pt x="473582" y="284649"/>
                  <a:pt x="474441" y="285173"/>
                  <a:pt x="475358" y="286007"/>
                </a:cubicBezTo>
                <a:cubicBezTo>
                  <a:pt x="481449" y="277828"/>
                  <a:pt x="487170" y="270548"/>
                  <a:pt x="490267" y="270068"/>
                </a:cubicBezTo>
                <a:cubicBezTo>
                  <a:pt x="494289" y="269447"/>
                  <a:pt x="491890" y="283344"/>
                  <a:pt x="492212" y="292582"/>
                </a:cubicBezTo>
                <a:cubicBezTo>
                  <a:pt x="492671" y="292063"/>
                  <a:pt x="493080" y="291499"/>
                  <a:pt x="493493" y="290926"/>
                </a:cubicBezTo>
                <a:lnTo>
                  <a:pt x="494153" y="289999"/>
                </a:lnTo>
                <a:cubicBezTo>
                  <a:pt x="494151" y="290308"/>
                  <a:pt x="494150" y="290618"/>
                  <a:pt x="494149" y="290927"/>
                </a:cubicBezTo>
                <a:cubicBezTo>
                  <a:pt x="503282" y="282790"/>
                  <a:pt x="512301" y="274130"/>
                  <a:pt x="513605" y="275756"/>
                </a:cubicBezTo>
                <a:cubicBezTo>
                  <a:pt x="514649" y="277057"/>
                  <a:pt x="510882" y="284073"/>
                  <a:pt x="505931" y="292320"/>
                </a:cubicBezTo>
                <a:cubicBezTo>
                  <a:pt x="505816" y="292663"/>
                  <a:pt x="505923" y="292777"/>
                  <a:pt x="506074" y="292825"/>
                </a:cubicBezTo>
                <a:cubicBezTo>
                  <a:pt x="507543" y="293295"/>
                  <a:pt x="512985" y="286732"/>
                  <a:pt x="518893" y="280037"/>
                </a:cubicBezTo>
                <a:lnTo>
                  <a:pt x="512964" y="268183"/>
                </a:lnTo>
                <a:cubicBezTo>
                  <a:pt x="516492" y="268810"/>
                  <a:pt x="519485" y="268824"/>
                  <a:pt x="521093" y="267467"/>
                </a:cubicBezTo>
                <a:cubicBezTo>
                  <a:pt x="523757" y="265224"/>
                  <a:pt x="523038" y="260280"/>
                  <a:pt x="521896" y="254964"/>
                </a:cubicBezTo>
                <a:lnTo>
                  <a:pt x="526688" y="252460"/>
                </a:lnTo>
                <a:lnTo>
                  <a:pt x="525268" y="251807"/>
                </a:lnTo>
                <a:cubicBezTo>
                  <a:pt x="529349" y="252609"/>
                  <a:pt x="532870" y="252803"/>
                  <a:pt x="534669" y="251289"/>
                </a:cubicBezTo>
                <a:cubicBezTo>
                  <a:pt x="536876" y="249428"/>
                  <a:pt x="536760" y="245709"/>
                  <a:pt x="535849" y="241523"/>
                </a:cubicBezTo>
                <a:lnTo>
                  <a:pt x="538964" y="240088"/>
                </a:lnTo>
                <a:cubicBezTo>
                  <a:pt x="539997" y="239138"/>
                  <a:pt x="540152" y="238008"/>
                  <a:pt x="539558" y="236828"/>
                </a:cubicBezTo>
                <a:lnTo>
                  <a:pt x="540262" y="236282"/>
                </a:lnTo>
                <a:lnTo>
                  <a:pt x="539246" y="235814"/>
                </a:lnTo>
                <a:cubicBezTo>
                  <a:pt x="538324" y="234086"/>
                  <a:pt x="536469" y="232179"/>
                  <a:pt x="534322" y="230201"/>
                </a:cubicBezTo>
                <a:lnTo>
                  <a:pt x="547682" y="233747"/>
                </a:lnTo>
                <a:lnTo>
                  <a:pt x="550187" y="233344"/>
                </a:lnTo>
                <a:cubicBezTo>
                  <a:pt x="551551" y="232553"/>
                  <a:pt x="550030" y="230736"/>
                  <a:pt x="550349" y="229136"/>
                </a:cubicBezTo>
                <a:cubicBezTo>
                  <a:pt x="554048" y="230095"/>
                  <a:pt x="557356" y="230386"/>
                  <a:pt x="559336" y="228642"/>
                </a:cubicBezTo>
                <a:cubicBezTo>
                  <a:pt x="561682" y="226575"/>
                  <a:pt x="561096" y="222531"/>
                  <a:pt x="559970" y="218039"/>
                </a:cubicBezTo>
                <a:cubicBezTo>
                  <a:pt x="559900" y="217776"/>
                  <a:pt x="559832" y="217513"/>
                  <a:pt x="559762" y="217250"/>
                </a:cubicBezTo>
                <a:lnTo>
                  <a:pt x="561255" y="217569"/>
                </a:lnTo>
                <a:lnTo>
                  <a:pt x="563759" y="217164"/>
                </a:lnTo>
                <a:cubicBezTo>
                  <a:pt x="565126" y="216374"/>
                  <a:pt x="563604" y="214558"/>
                  <a:pt x="563923" y="212958"/>
                </a:cubicBezTo>
                <a:cubicBezTo>
                  <a:pt x="564966" y="213228"/>
                  <a:pt x="565975" y="213443"/>
                  <a:pt x="566979" y="213414"/>
                </a:cubicBezTo>
                <a:lnTo>
                  <a:pt x="570033" y="216094"/>
                </a:lnTo>
                <a:lnTo>
                  <a:pt x="571148" y="213040"/>
                </a:lnTo>
                <a:lnTo>
                  <a:pt x="572912" y="212462"/>
                </a:lnTo>
                <a:cubicBezTo>
                  <a:pt x="574439" y="211117"/>
                  <a:pt x="574724" y="208934"/>
                  <a:pt x="574262" y="206388"/>
                </a:cubicBezTo>
                <a:cubicBezTo>
                  <a:pt x="576186" y="207719"/>
                  <a:pt x="577880" y="208367"/>
                  <a:pt x="579109" y="207817"/>
                </a:cubicBezTo>
                <a:cubicBezTo>
                  <a:pt x="582772" y="206176"/>
                  <a:pt x="580189" y="193777"/>
                  <a:pt x="581300" y="185047"/>
                </a:cubicBezTo>
                <a:cubicBezTo>
                  <a:pt x="581335" y="185011"/>
                  <a:pt x="581370" y="184975"/>
                  <a:pt x="581404" y="184939"/>
                </a:cubicBezTo>
                <a:lnTo>
                  <a:pt x="581688" y="184845"/>
                </a:lnTo>
                <a:lnTo>
                  <a:pt x="592685" y="191638"/>
                </a:lnTo>
                <a:cubicBezTo>
                  <a:pt x="595159" y="190529"/>
                  <a:pt x="594783" y="184507"/>
                  <a:pt x="594647" y="178018"/>
                </a:cubicBezTo>
                <a:cubicBezTo>
                  <a:pt x="594934" y="177985"/>
                  <a:pt x="595155" y="178100"/>
                  <a:pt x="595389" y="178230"/>
                </a:cubicBezTo>
                <a:cubicBezTo>
                  <a:pt x="598010" y="179684"/>
                  <a:pt x="602545" y="185137"/>
                  <a:pt x="607584" y="190658"/>
                </a:cubicBezTo>
                <a:cubicBezTo>
                  <a:pt x="611935" y="192751"/>
                  <a:pt x="616687" y="194940"/>
                  <a:pt x="620953" y="196149"/>
                </a:cubicBezTo>
                <a:cubicBezTo>
                  <a:pt x="620564" y="191108"/>
                  <a:pt x="621197" y="187036"/>
                  <a:pt x="623478" y="185159"/>
                </a:cubicBezTo>
                <a:lnTo>
                  <a:pt x="628192" y="184756"/>
                </a:lnTo>
                <a:lnTo>
                  <a:pt x="634349" y="171341"/>
                </a:lnTo>
                <a:cubicBezTo>
                  <a:pt x="636313" y="171141"/>
                  <a:pt x="638300" y="174146"/>
                  <a:pt x="640116" y="178788"/>
                </a:cubicBezTo>
                <a:cubicBezTo>
                  <a:pt x="640079" y="178091"/>
                  <a:pt x="640446" y="177637"/>
                  <a:pt x="640877" y="177262"/>
                </a:cubicBezTo>
                <a:lnTo>
                  <a:pt x="641136" y="177304"/>
                </a:lnTo>
                <a:lnTo>
                  <a:pt x="646519" y="165382"/>
                </a:lnTo>
                <a:cubicBezTo>
                  <a:pt x="648138" y="164797"/>
                  <a:pt x="648821" y="168151"/>
                  <a:pt x="649225" y="172733"/>
                </a:cubicBezTo>
                <a:cubicBezTo>
                  <a:pt x="649347" y="172940"/>
                  <a:pt x="649374" y="173194"/>
                  <a:pt x="649337" y="173481"/>
                </a:cubicBezTo>
                <a:cubicBezTo>
                  <a:pt x="649372" y="173613"/>
                  <a:pt x="649384" y="173753"/>
                  <a:pt x="649398" y="173893"/>
                </a:cubicBezTo>
                <a:cubicBezTo>
                  <a:pt x="649395" y="173393"/>
                  <a:pt x="649623" y="173237"/>
                  <a:pt x="649862" y="173100"/>
                </a:cubicBezTo>
                <a:lnTo>
                  <a:pt x="652785" y="173176"/>
                </a:lnTo>
                <a:cubicBezTo>
                  <a:pt x="652786" y="171987"/>
                  <a:pt x="653765" y="171411"/>
                  <a:pt x="656697" y="172144"/>
                </a:cubicBezTo>
                <a:lnTo>
                  <a:pt x="659445" y="173554"/>
                </a:lnTo>
                <a:cubicBezTo>
                  <a:pt x="659421" y="173358"/>
                  <a:pt x="659397" y="173161"/>
                  <a:pt x="659373" y="172965"/>
                </a:cubicBezTo>
                <a:cubicBezTo>
                  <a:pt x="658622" y="166395"/>
                  <a:pt x="658493" y="160542"/>
                  <a:pt x="661816" y="157963"/>
                </a:cubicBezTo>
                <a:lnTo>
                  <a:pt x="662503" y="157801"/>
                </a:lnTo>
                <a:cubicBezTo>
                  <a:pt x="663075" y="152973"/>
                  <a:pt x="664377" y="149261"/>
                  <a:pt x="666814" y="147879"/>
                </a:cubicBezTo>
                <a:cubicBezTo>
                  <a:pt x="669845" y="146160"/>
                  <a:pt x="673504" y="148613"/>
                  <a:pt x="677303" y="152500"/>
                </a:cubicBezTo>
                <a:cubicBezTo>
                  <a:pt x="677385" y="152467"/>
                  <a:pt x="677459" y="152477"/>
                  <a:pt x="677535" y="152487"/>
                </a:cubicBezTo>
                <a:cubicBezTo>
                  <a:pt x="677570" y="152500"/>
                  <a:pt x="677606" y="152513"/>
                  <a:pt x="677642" y="152526"/>
                </a:cubicBezTo>
                <a:cubicBezTo>
                  <a:pt x="678966" y="149084"/>
                  <a:pt x="676930" y="143217"/>
                  <a:pt x="682783" y="146461"/>
                </a:cubicBezTo>
                <a:lnTo>
                  <a:pt x="684657" y="148139"/>
                </a:lnTo>
                <a:cubicBezTo>
                  <a:pt x="684736" y="147632"/>
                  <a:pt x="684960" y="147562"/>
                  <a:pt x="685188" y="147539"/>
                </a:cubicBezTo>
                <a:cubicBezTo>
                  <a:pt x="687030" y="147353"/>
                  <a:pt x="688890" y="149982"/>
                  <a:pt x="690637" y="154123"/>
                </a:cubicBezTo>
                <a:lnTo>
                  <a:pt x="696549" y="160482"/>
                </a:lnTo>
                <a:cubicBezTo>
                  <a:pt x="696589" y="160400"/>
                  <a:pt x="696653" y="160387"/>
                  <a:pt x="696717" y="160373"/>
                </a:cubicBezTo>
                <a:lnTo>
                  <a:pt x="698638" y="161267"/>
                </a:lnTo>
                <a:cubicBezTo>
                  <a:pt x="698756" y="159307"/>
                  <a:pt x="698874" y="157347"/>
                  <a:pt x="698992" y="155387"/>
                </a:cubicBezTo>
                <a:lnTo>
                  <a:pt x="705457" y="159329"/>
                </a:lnTo>
                <a:lnTo>
                  <a:pt x="708278" y="152696"/>
                </a:lnTo>
                <a:lnTo>
                  <a:pt x="709824" y="156076"/>
                </a:lnTo>
                <a:cubicBezTo>
                  <a:pt x="709564" y="154840"/>
                  <a:pt x="710131" y="154000"/>
                  <a:pt x="710870" y="153391"/>
                </a:cubicBezTo>
                <a:lnTo>
                  <a:pt x="711138" y="153369"/>
                </a:lnTo>
                <a:cubicBezTo>
                  <a:pt x="711643" y="150727"/>
                  <a:pt x="711806" y="148027"/>
                  <a:pt x="711985" y="145381"/>
                </a:cubicBezTo>
                <a:lnTo>
                  <a:pt x="712224" y="142026"/>
                </a:lnTo>
                <a:lnTo>
                  <a:pt x="717653" y="124079"/>
                </a:lnTo>
                <a:cubicBezTo>
                  <a:pt x="720755" y="122322"/>
                  <a:pt x="724518" y="124930"/>
                  <a:pt x="728444" y="128944"/>
                </a:cubicBezTo>
                <a:cubicBezTo>
                  <a:pt x="729890" y="125522"/>
                  <a:pt x="727652" y="119351"/>
                  <a:pt x="733620" y="122659"/>
                </a:cubicBezTo>
                <a:lnTo>
                  <a:pt x="738174" y="126869"/>
                </a:lnTo>
                <a:cubicBezTo>
                  <a:pt x="738647" y="124236"/>
                  <a:pt x="739422" y="122474"/>
                  <a:pt x="740688" y="122049"/>
                </a:cubicBezTo>
                <a:cubicBezTo>
                  <a:pt x="742916" y="121301"/>
                  <a:pt x="746093" y="124502"/>
                  <a:pt x="749408" y="129491"/>
                </a:cubicBezTo>
                <a:cubicBezTo>
                  <a:pt x="749899" y="129235"/>
                  <a:pt x="750469" y="129218"/>
                  <a:pt x="751143" y="129236"/>
                </a:cubicBezTo>
                <a:lnTo>
                  <a:pt x="757113" y="130723"/>
                </a:lnTo>
                <a:lnTo>
                  <a:pt x="756353" y="126144"/>
                </a:lnTo>
                <a:cubicBezTo>
                  <a:pt x="758327" y="124776"/>
                  <a:pt x="762030" y="125991"/>
                  <a:pt x="766525" y="128610"/>
                </a:cubicBezTo>
                <a:cubicBezTo>
                  <a:pt x="767064" y="126464"/>
                  <a:pt x="767612" y="124477"/>
                  <a:pt x="768342" y="122769"/>
                </a:cubicBezTo>
                <a:cubicBezTo>
                  <a:pt x="768268" y="119718"/>
                  <a:pt x="767759" y="116663"/>
                  <a:pt x="767288" y="113672"/>
                </a:cubicBezTo>
                <a:cubicBezTo>
                  <a:pt x="767123" y="112603"/>
                  <a:pt x="766958" y="111535"/>
                  <a:pt x="766794" y="110466"/>
                </a:cubicBezTo>
                <a:lnTo>
                  <a:pt x="768347" y="92333"/>
                </a:lnTo>
                <a:cubicBezTo>
                  <a:pt x="771097" y="89947"/>
                  <a:pt x="775470" y="91506"/>
                  <a:pt x="780317" y="94341"/>
                </a:cubicBezTo>
                <a:cubicBezTo>
                  <a:pt x="781027" y="90787"/>
                  <a:pt x="777414" y="85525"/>
                  <a:pt x="784168" y="87216"/>
                </a:cubicBezTo>
                <a:cubicBezTo>
                  <a:pt x="787555" y="88064"/>
                  <a:pt x="794609" y="93220"/>
                  <a:pt x="801907" y="97678"/>
                </a:cubicBezTo>
                <a:cubicBezTo>
                  <a:pt x="802362" y="95087"/>
                  <a:pt x="803465" y="93207"/>
                  <a:pt x="805046" y="92310"/>
                </a:cubicBezTo>
                <a:cubicBezTo>
                  <a:pt x="808149" y="90553"/>
                  <a:pt x="811911" y="93163"/>
                  <a:pt x="815839" y="97176"/>
                </a:cubicBezTo>
                <a:cubicBezTo>
                  <a:pt x="817283" y="93754"/>
                  <a:pt x="815046" y="87583"/>
                  <a:pt x="821014" y="90892"/>
                </a:cubicBezTo>
                <a:lnTo>
                  <a:pt x="822244" y="92028"/>
                </a:lnTo>
                <a:cubicBezTo>
                  <a:pt x="822089" y="90836"/>
                  <a:pt x="822645" y="90181"/>
                  <a:pt x="823353" y="89941"/>
                </a:cubicBezTo>
                <a:lnTo>
                  <a:pt x="827202" y="91971"/>
                </a:lnTo>
                <a:cubicBezTo>
                  <a:pt x="827009" y="90968"/>
                  <a:pt x="827493" y="90480"/>
                  <a:pt x="828082" y="90281"/>
                </a:cubicBezTo>
                <a:lnTo>
                  <a:pt x="828696" y="90429"/>
                </a:lnTo>
                <a:cubicBezTo>
                  <a:pt x="831805" y="80348"/>
                  <a:pt x="833654" y="68478"/>
                  <a:pt x="835749" y="67765"/>
                </a:cubicBezTo>
                <a:cubicBezTo>
                  <a:pt x="838137" y="66957"/>
                  <a:pt x="838996" y="76325"/>
                  <a:pt x="840187" y="85529"/>
                </a:cubicBezTo>
                <a:lnTo>
                  <a:pt x="844578" y="85154"/>
                </a:lnTo>
                <a:cubicBezTo>
                  <a:pt x="845741" y="83865"/>
                  <a:pt x="847804" y="83490"/>
                  <a:pt x="850278" y="83793"/>
                </a:cubicBezTo>
                <a:cubicBezTo>
                  <a:pt x="850186" y="83043"/>
                  <a:pt x="850067" y="82301"/>
                  <a:pt x="849951" y="81564"/>
                </a:cubicBezTo>
                <a:cubicBezTo>
                  <a:pt x="849787" y="80495"/>
                  <a:pt x="849622" y="79427"/>
                  <a:pt x="849457" y="78358"/>
                </a:cubicBezTo>
                <a:lnTo>
                  <a:pt x="851012" y="60225"/>
                </a:lnTo>
                <a:cubicBezTo>
                  <a:pt x="852830" y="58648"/>
                  <a:pt x="855356" y="58796"/>
                  <a:pt x="858155" y="60124"/>
                </a:cubicBezTo>
                <a:cubicBezTo>
                  <a:pt x="859576" y="59246"/>
                  <a:pt x="861206" y="59560"/>
                  <a:pt x="862871" y="60455"/>
                </a:cubicBezTo>
                <a:cubicBezTo>
                  <a:pt x="862792" y="57160"/>
                  <a:pt x="861169" y="53691"/>
                  <a:pt x="866831" y="55109"/>
                </a:cubicBezTo>
                <a:lnTo>
                  <a:pt x="868059" y="55653"/>
                </a:lnTo>
                <a:cubicBezTo>
                  <a:pt x="868542" y="55051"/>
                  <a:pt x="869628" y="54962"/>
                  <a:pt x="871562" y="55448"/>
                </a:cubicBezTo>
                <a:cubicBezTo>
                  <a:pt x="875547" y="56446"/>
                  <a:pt x="884602" y="63404"/>
                  <a:pt x="893230" y="68101"/>
                </a:cubicBezTo>
                <a:cubicBezTo>
                  <a:pt x="892976" y="64354"/>
                  <a:pt x="892723" y="60607"/>
                  <a:pt x="892468" y="56860"/>
                </a:cubicBezTo>
                <a:cubicBezTo>
                  <a:pt x="894373" y="55521"/>
                  <a:pt x="898584" y="61927"/>
                  <a:pt x="903155" y="68807"/>
                </a:cubicBezTo>
                <a:lnTo>
                  <a:pt x="905349" y="62150"/>
                </a:lnTo>
                <a:cubicBezTo>
                  <a:pt x="905472" y="57656"/>
                  <a:pt x="905594" y="53163"/>
                  <a:pt x="905717" y="48669"/>
                </a:cubicBezTo>
                <a:cubicBezTo>
                  <a:pt x="907182" y="47836"/>
                  <a:pt x="909407" y="51178"/>
                  <a:pt x="911941" y="55873"/>
                </a:cubicBezTo>
                <a:cubicBezTo>
                  <a:pt x="914765" y="46420"/>
                  <a:pt x="916484" y="36313"/>
                  <a:pt x="918413" y="35660"/>
                </a:cubicBezTo>
                <a:cubicBezTo>
                  <a:pt x="919593" y="35257"/>
                  <a:pt x="920400" y="37345"/>
                  <a:pt x="920918" y="40719"/>
                </a:cubicBezTo>
                <a:lnTo>
                  <a:pt x="923143" y="35998"/>
                </a:lnTo>
                <a:cubicBezTo>
                  <a:pt x="924292" y="35609"/>
                  <a:pt x="925086" y="37576"/>
                  <a:pt x="925602" y="40794"/>
                </a:cubicBezTo>
                <a:cubicBezTo>
                  <a:pt x="927904" y="38411"/>
                  <a:pt x="931883" y="39054"/>
                  <a:pt x="936402" y="41010"/>
                </a:cubicBezTo>
                <a:cubicBezTo>
                  <a:pt x="935629" y="35336"/>
                  <a:pt x="935916" y="30620"/>
                  <a:pt x="938406" y="28457"/>
                </a:cubicBezTo>
                <a:cubicBezTo>
                  <a:pt x="941155" y="26073"/>
                  <a:pt x="945526" y="27628"/>
                  <a:pt x="950372" y="30465"/>
                </a:cubicBezTo>
                <a:cubicBezTo>
                  <a:pt x="951083" y="26911"/>
                  <a:pt x="947472" y="21649"/>
                  <a:pt x="954226" y="23339"/>
                </a:cubicBezTo>
                <a:lnTo>
                  <a:pt x="959673" y="26264"/>
                </a:lnTo>
                <a:cubicBezTo>
                  <a:pt x="959586" y="27076"/>
                  <a:pt x="959501" y="27887"/>
                  <a:pt x="959414" y="28698"/>
                </a:cubicBezTo>
                <a:cubicBezTo>
                  <a:pt x="966059" y="30053"/>
                  <a:pt x="970121" y="32785"/>
                  <a:pt x="974152" y="35165"/>
                </a:cubicBezTo>
                <a:cubicBezTo>
                  <a:pt x="974246" y="34981"/>
                  <a:pt x="974353" y="34960"/>
                  <a:pt x="974462" y="34944"/>
                </a:cubicBezTo>
                <a:lnTo>
                  <a:pt x="975315" y="35140"/>
                </a:lnTo>
                <a:lnTo>
                  <a:pt x="973683" y="23273"/>
                </a:lnTo>
                <a:lnTo>
                  <a:pt x="976586" y="21709"/>
                </a:lnTo>
                <a:cubicBezTo>
                  <a:pt x="982068" y="33745"/>
                  <a:pt x="987866" y="55554"/>
                  <a:pt x="992488" y="59978"/>
                </a:cubicBezTo>
                <a:lnTo>
                  <a:pt x="994009" y="59832"/>
                </a:lnTo>
                <a:cubicBezTo>
                  <a:pt x="996714" y="53138"/>
                  <a:pt x="992671" y="21112"/>
                  <a:pt x="1001838" y="20186"/>
                </a:cubicBezTo>
                <a:lnTo>
                  <a:pt x="1021494" y="30435"/>
                </a:lnTo>
                <a:cubicBezTo>
                  <a:pt x="1022753" y="35001"/>
                  <a:pt x="1024241" y="37983"/>
                  <a:pt x="1028198" y="35150"/>
                </a:cubicBezTo>
                <a:lnTo>
                  <a:pt x="1036706" y="41755"/>
                </a:lnTo>
                <a:lnTo>
                  <a:pt x="1029458" y="31611"/>
                </a:lnTo>
                <a:cubicBezTo>
                  <a:pt x="1029958" y="30808"/>
                  <a:pt x="1034512" y="34480"/>
                  <a:pt x="1039413" y="38397"/>
                </a:cubicBezTo>
                <a:lnTo>
                  <a:pt x="1041311" y="36953"/>
                </a:lnTo>
                <a:lnTo>
                  <a:pt x="1040933" y="36179"/>
                </a:lnTo>
                <a:lnTo>
                  <a:pt x="1033718" y="28288"/>
                </a:lnTo>
                <a:cubicBezTo>
                  <a:pt x="1033938" y="27683"/>
                  <a:pt x="1036217" y="28884"/>
                  <a:pt x="1039274" y="30785"/>
                </a:cubicBezTo>
                <a:cubicBezTo>
                  <a:pt x="1039485" y="30415"/>
                  <a:pt x="1039809" y="30011"/>
                  <a:pt x="1040209" y="29567"/>
                </a:cubicBezTo>
                <a:lnTo>
                  <a:pt x="1034137" y="24241"/>
                </a:lnTo>
                <a:cubicBezTo>
                  <a:pt x="1034383" y="22867"/>
                  <a:pt x="1037333" y="21787"/>
                  <a:pt x="1040795" y="20729"/>
                </a:cubicBezTo>
                <a:lnTo>
                  <a:pt x="1041256" y="20038"/>
                </a:lnTo>
                <a:lnTo>
                  <a:pt x="1049945" y="24064"/>
                </a:lnTo>
                <a:cubicBezTo>
                  <a:pt x="1050857" y="19937"/>
                  <a:pt x="1053949" y="21459"/>
                  <a:pt x="1057656" y="23760"/>
                </a:cubicBezTo>
                <a:cubicBezTo>
                  <a:pt x="1057191" y="21896"/>
                  <a:pt x="1053630" y="18434"/>
                  <a:pt x="1058222" y="20386"/>
                </a:cubicBezTo>
                <a:cubicBezTo>
                  <a:pt x="1060300" y="21270"/>
                  <a:pt x="1065102" y="24546"/>
                  <a:pt x="1070167" y="27789"/>
                </a:cubicBezTo>
                <a:cubicBezTo>
                  <a:pt x="1070226" y="27235"/>
                  <a:pt x="1070528" y="26919"/>
                  <a:pt x="1070977" y="26821"/>
                </a:cubicBezTo>
                <a:lnTo>
                  <a:pt x="1073646" y="27915"/>
                </a:lnTo>
                <a:cubicBezTo>
                  <a:pt x="1073554" y="27539"/>
                  <a:pt x="1073463" y="27162"/>
                  <a:pt x="1073371" y="26786"/>
                </a:cubicBezTo>
                <a:cubicBezTo>
                  <a:pt x="1073886" y="26386"/>
                  <a:pt x="1075731" y="28264"/>
                  <a:pt x="1078069" y="30991"/>
                </a:cubicBezTo>
                <a:cubicBezTo>
                  <a:pt x="1077938" y="29659"/>
                  <a:pt x="1077270" y="27964"/>
                  <a:pt x="1078381" y="28322"/>
                </a:cubicBezTo>
                <a:lnTo>
                  <a:pt x="1077985" y="26964"/>
                </a:lnTo>
                <a:cubicBezTo>
                  <a:pt x="1078228" y="26743"/>
                  <a:pt x="1078883" y="27080"/>
                  <a:pt x="1079815" y="27804"/>
                </a:cubicBezTo>
                <a:cubicBezTo>
                  <a:pt x="1077445" y="21503"/>
                  <a:pt x="1072140" y="12643"/>
                  <a:pt x="1072968" y="11999"/>
                </a:cubicBezTo>
                <a:lnTo>
                  <a:pt x="1073308" y="12072"/>
                </a:lnTo>
                <a:cubicBezTo>
                  <a:pt x="1074070" y="10857"/>
                  <a:pt x="1079889" y="16787"/>
                  <a:pt x="1085282" y="21883"/>
                </a:cubicBezTo>
                <a:lnTo>
                  <a:pt x="1085084" y="17352"/>
                </a:lnTo>
                <a:cubicBezTo>
                  <a:pt x="1085994" y="17286"/>
                  <a:pt x="1087754" y="20026"/>
                  <a:pt x="1089747" y="23547"/>
                </a:cubicBezTo>
                <a:lnTo>
                  <a:pt x="1091512" y="21492"/>
                </a:lnTo>
                <a:cubicBezTo>
                  <a:pt x="1094079" y="19772"/>
                  <a:pt x="1093728" y="22381"/>
                  <a:pt x="1096929" y="26424"/>
                </a:cubicBezTo>
                <a:lnTo>
                  <a:pt x="1097392" y="26489"/>
                </a:lnTo>
                <a:cubicBezTo>
                  <a:pt x="1097522" y="25069"/>
                  <a:pt x="1097650" y="23648"/>
                  <a:pt x="1097780" y="22228"/>
                </a:cubicBezTo>
                <a:lnTo>
                  <a:pt x="1099060" y="22631"/>
                </a:lnTo>
                <a:lnTo>
                  <a:pt x="1097027" y="18077"/>
                </a:lnTo>
                <a:cubicBezTo>
                  <a:pt x="1097248" y="17623"/>
                  <a:pt x="1097723" y="17438"/>
                  <a:pt x="1098424" y="17529"/>
                </a:cubicBezTo>
                <a:lnTo>
                  <a:pt x="1096901" y="8135"/>
                </a:lnTo>
                <a:cubicBezTo>
                  <a:pt x="1096481" y="6677"/>
                  <a:pt x="1096569" y="5660"/>
                  <a:pt x="1097301" y="5315"/>
                </a:cubicBezTo>
                <a:cubicBezTo>
                  <a:pt x="1098520" y="4742"/>
                  <a:pt x="1101096" y="6199"/>
                  <a:pt x="1104138" y="8493"/>
                </a:cubicBezTo>
                <a:cubicBezTo>
                  <a:pt x="1104007" y="8074"/>
                  <a:pt x="1104279" y="7963"/>
                  <a:pt x="1104977" y="8425"/>
                </a:cubicBezTo>
                <a:cubicBezTo>
                  <a:pt x="1106289" y="6170"/>
                  <a:pt x="1106399" y="6228"/>
                  <a:pt x="1106516" y="6292"/>
                </a:cubicBezTo>
                <a:cubicBezTo>
                  <a:pt x="1109311" y="7825"/>
                  <a:pt x="1116616" y="14101"/>
                  <a:pt x="1123053" y="18703"/>
                </a:cubicBezTo>
                <a:cubicBezTo>
                  <a:pt x="1122849" y="18346"/>
                  <a:pt x="1122938" y="18168"/>
                  <a:pt x="1123088" y="18043"/>
                </a:cubicBezTo>
                <a:lnTo>
                  <a:pt x="1124196" y="18137"/>
                </a:lnTo>
                <a:cubicBezTo>
                  <a:pt x="1124332" y="17514"/>
                  <a:pt x="1124491" y="16863"/>
                  <a:pt x="1124678" y="16213"/>
                </a:cubicBezTo>
                <a:cubicBezTo>
                  <a:pt x="1121500" y="10669"/>
                  <a:pt x="1116810" y="3976"/>
                  <a:pt x="1118336" y="2700"/>
                </a:cubicBezTo>
                <a:cubicBezTo>
                  <a:pt x="1119177" y="1998"/>
                  <a:pt x="1121562" y="3173"/>
                  <a:pt x="1124425" y="4950"/>
                </a:cubicBezTo>
                <a:cubicBezTo>
                  <a:pt x="1124066" y="3509"/>
                  <a:pt x="1121315" y="837"/>
                  <a:pt x="1124861" y="2344"/>
                </a:cubicBezTo>
                <a:cubicBezTo>
                  <a:pt x="1126666" y="3112"/>
                  <a:pt x="1131135" y="6217"/>
                  <a:pt x="1135548" y="9023"/>
                </a:cubicBezTo>
                <a:cubicBezTo>
                  <a:pt x="1136710" y="8045"/>
                  <a:pt x="1137435" y="9052"/>
                  <a:pt x="1138194" y="10598"/>
                </a:cubicBezTo>
                <a:lnTo>
                  <a:pt x="1145700" y="13999"/>
                </a:lnTo>
                <a:cubicBezTo>
                  <a:pt x="1149156" y="13608"/>
                  <a:pt x="1144165" y="104"/>
                  <a:pt x="1145598" y="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十角星 6"/>
          <p:cNvSpPr/>
          <p:nvPr/>
        </p:nvSpPr>
        <p:spPr>
          <a:xfrm rot="7555888">
            <a:off x="3488315" y="2706607"/>
            <a:ext cx="1811479" cy="1619773"/>
          </a:xfrm>
          <a:custGeom>
            <a:avLst/>
            <a:gdLst/>
            <a:ahLst/>
            <a:cxnLst/>
            <a:rect l="l" t="t" r="r" b="b"/>
            <a:pathLst>
              <a:path w="4357203" h="3451456">
                <a:moveTo>
                  <a:pt x="1146891" y="3000340"/>
                </a:moveTo>
                <a:lnTo>
                  <a:pt x="1137340" y="3013938"/>
                </a:lnTo>
                <a:cubicBezTo>
                  <a:pt x="1139842" y="3015800"/>
                  <a:pt x="1140965" y="3018424"/>
                  <a:pt x="1141624" y="3020876"/>
                </a:cubicBezTo>
                <a:lnTo>
                  <a:pt x="1149858" y="3027300"/>
                </a:lnTo>
                <a:cubicBezTo>
                  <a:pt x="1148578" y="3018759"/>
                  <a:pt x="1147744" y="3009629"/>
                  <a:pt x="1146891" y="3000340"/>
                </a:cubicBezTo>
                <a:close/>
                <a:moveTo>
                  <a:pt x="2864660" y="98733"/>
                </a:moveTo>
                <a:cubicBezTo>
                  <a:pt x="2876473" y="96261"/>
                  <a:pt x="2878957" y="167163"/>
                  <a:pt x="2885209" y="223347"/>
                </a:cubicBezTo>
                <a:cubicBezTo>
                  <a:pt x="2905502" y="184662"/>
                  <a:pt x="2922739" y="146178"/>
                  <a:pt x="2930095" y="146583"/>
                </a:cubicBezTo>
                <a:cubicBezTo>
                  <a:pt x="2939530" y="147111"/>
                  <a:pt x="2931794" y="189618"/>
                  <a:pt x="2923892" y="234866"/>
                </a:cubicBezTo>
                <a:cubicBezTo>
                  <a:pt x="2930548" y="230083"/>
                  <a:pt x="2937227" y="225952"/>
                  <a:pt x="2942718" y="223586"/>
                </a:cubicBezTo>
                <a:cubicBezTo>
                  <a:pt x="2965189" y="188349"/>
                  <a:pt x="2984446" y="153741"/>
                  <a:pt x="2991444" y="155074"/>
                </a:cubicBezTo>
                <a:cubicBezTo>
                  <a:pt x="3003077" y="157293"/>
                  <a:pt x="2982293" y="223376"/>
                  <a:pt x="2969499" y="278255"/>
                </a:cubicBezTo>
                <a:cubicBezTo>
                  <a:pt x="2973218" y="268009"/>
                  <a:pt x="2978060" y="259972"/>
                  <a:pt x="2983428" y="254826"/>
                </a:cubicBezTo>
                <a:cubicBezTo>
                  <a:pt x="2988246" y="225899"/>
                  <a:pt x="2995746" y="203833"/>
                  <a:pt x="3007753" y="197952"/>
                </a:cubicBezTo>
                <a:cubicBezTo>
                  <a:pt x="3015850" y="193984"/>
                  <a:pt x="3024190" y="198127"/>
                  <a:pt x="3032043" y="207665"/>
                </a:cubicBezTo>
                <a:cubicBezTo>
                  <a:pt x="3046890" y="169953"/>
                  <a:pt x="3061820" y="139303"/>
                  <a:pt x="3077735" y="139747"/>
                </a:cubicBezTo>
                <a:cubicBezTo>
                  <a:pt x="3091582" y="140132"/>
                  <a:pt x="3101044" y="163529"/>
                  <a:pt x="3108938" y="194171"/>
                </a:cubicBezTo>
                <a:cubicBezTo>
                  <a:pt x="3119403" y="181770"/>
                  <a:pt x="3120911" y="145543"/>
                  <a:pt x="3137214" y="178629"/>
                </a:cubicBezTo>
                <a:cubicBezTo>
                  <a:pt x="3144585" y="193594"/>
                  <a:pt x="3152677" y="234887"/>
                  <a:pt x="3162733" y="277282"/>
                </a:cubicBezTo>
                <a:cubicBezTo>
                  <a:pt x="3167149" y="274569"/>
                  <a:pt x="3171453" y="274336"/>
                  <a:pt x="3175148" y="276000"/>
                </a:cubicBezTo>
                <a:lnTo>
                  <a:pt x="3184921" y="295000"/>
                </a:lnTo>
                <a:lnTo>
                  <a:pt x="3191294" y="287519"/>
                </a:lnTo>
                <a:cubicBezTo>
                  <a:pt x="3197623" y="287871"/>
                  <a:pt x="3196229" y="307100"/>
                  <a:pt x="3191935" y="333347"/>
                </a:cubicBezTo>
                <a:cubicBezTo>
                  <a:pt x="3200751" y="325473"/>
                  <a:pt x="3208627" y="313005"/>
                  <a:pt x="3213397" y="320391"/>
                </a:cubicBezTo>
                <a:lnTo>
                  <a:pt x="3220646" y="311076"/>
                </a:lnTo>
                <a:cubicBezTo>
                  <a:pt x="3223851" y="311062"/>
                  <a:pt x="3225761" y="316104"/>
                  <a:pt x="3226696" y="324597"/>
                </a:cubicBezTo>
                <a:cubicBezTo>
                  <a:pt x="3256737" y="278788"/>
                  <a:pt x="3285885" y="204736"/>
                  <a:pt x="3296072" y="205299"/>
                </a:cubicBezTo>
                <a:lnTo>
                  <a:pt x="3297792" y="207353"/>
                </a:lnTo>
                <a:cubicBezTo>
                  <a:pt x="3298400" y="205357"/>
                  <a:pt x="3299531" y="204544"/>
                  <a:pt x="3300574" y="204540"/>
                </a:cubicBezTo>
                <a:cubicBezTo>
                  <a:pt x="3311682" y="204491"/>
                  <a:pt x="3307234" y="265165"/>
                  <a:pt x="3306007" y="319223"/>
                </a:cubicBezTo>
                <a:lnTo>
                  <a:pt x="3337619" y="293655"/>
                </a:lnTo>
                <a:cubicBezTo>
                  <a:pt x="3344142" y="297763"/>
                  <a:pt x="3335927" y="321248"/>
                  <a:pt x="3323568" y="350118"/>
                </a:cubicBezTo>
                <a:cubicBezTo>
                  <a:pt x="3336600" y="345856"/>
                  <a:pt x="3347948" y="343426"/>
                  <a:pt x="3350298" y="346867"/>
                </a:cubicBezTo>
                <a:lnTo>
                  <a:pt x="3350220" y="347610"/>
                </a:lnTo>
                <a:cubicBezTo>
                  <a:pt x="3361478" y="343113"/>
                  <a:pt x="3371129" y="340582"/>
                  <a:pt x="3373741" y="343683"/>
                </a:cubicBezTo>
                <a:cubicBezTo>
                  <a:pt x="3379757" y="350834"/>
                  <a:pt x="3358476" y="363277"/>
                  <a:pt x="3350343" y="400887"/>
                </a:cubicBezTo>
                <a:lnTo>
                  <a:pt x="3352944" y="403508"/>
                </a:lnTo>
                <a:cubicBezTo>
                  <a:pt x="3365240" y="388005"/>
                  <a:pt x="3377187" y="379508"/>
                  <a:pt x="3386494" y="382283"/>
                </a:cubicBezTo>
                <a:lnTo>
                  <a:pt x="3392056" y="390737"/>
                </a:lnTo>
                <a:lnTo>
                  <a:pt x="3411647" y="356066"/>
                </a:lnTo>
                <a:cubicBezTo>
                  <a:pt x="3416411" y="354694"/>
                  <a:pt x="3420919" y="356007"/>
                  <a:pt x="3424911" y="359933"/>
                </a:cubicBezTo>
                <a:cubicBezTo>
                  <a:pt x="3446599" y="330372"/>
                  <a:pt x="3467089" y="304999"/>
                  <a:pt x="3483049" y="301485"/>
                </a:cubicBezTo>
                <a:cubicBezTo>
                  <a:pt x="3490856" y="291526"/>
                  <a:pt x="3498836" y="286424"/>
                  <a:pt x="3506203" y="288145"/>
                </a:cubicBezTo>
                <a:cubicBezTo>
                  <a:pt x="3518461" y="291007"/>
                  <a:pt x="3524978" y="311513"/>
                  <a:pt x="3528512" y="338864"/>
                </a:cubicBezTo>
                <a:cubicBezTo>
                  <a:pt x="3530684" y="335954"/>
                  <a:pt x="3533297" y="336676"/>
                  <a:pt x="3534561" y="342609"/>
                </a:cubicBezTo>
                <a:cubicBezTo>
                  <a:pt x="3544017" y="329753"/>
                  <a:pt x="3549813" y="307482"/>
                  <a:pt x="3560286" y="338564"/>
                </a:cubicBezTo>
                <a:cubicBezTo>
                  <a:pt x="3567702" y="360565"/>
                  <a:pt x="3570609" y="430391"/>
                  <a:pt x="3579906" y="486878"/>
                </a:cubicBezTo>
                <a:cubicBezTo>
                  <a:pt x="3581146" y="483938"/>
                  <a:pt x="3583033" y="483412"/>
                  <a:pt x="3584937" y="483467"/>
                </a:cubicBezTo>
                <a:lnTo>
                  <a:pt x="3591608" y="489403"/>
                </a:lnTo>
                <a:cubicBezTo>
                  <a:pt x="3597033" y="486684"/>
                  <a:pt x="3602826" y="483932"/>
                  <a:pt x="3608795" y="481315"/>
                </a:cubicBezTo>
                <a:cubicBezTo>
                  <a:pt x="3627971" y="435673"/>
                  <a:pt x="3645468" y="376385"/>
                  <a:pt x="3664866" y="376931"/>
                </a:cubicBezTo>
                <a:cubicBezTo>
                  <a:pt x="3675555" y="377231"/>
                  <a:pt x="3682859" y="395290"/>
                  <a:pt x="3688953" y="418947"/>
                </a:cubicBezTo>
                <a:cubicBezTo>
                  <a:pt x="3697034" y="409374"/>
                  <a:pt x="3698197" y="381404"/>
                  <a:pt x="3710781" y="406950"/>
                </a:cubicBezTo>
                <a:cubicBezTo>
                  <a:pt x="3717181" y="419947"/>
                  <a:pt x="3724294" y="458678"/>
                  <a:pt x="3733210" y="495508"/>
                </a:cubicBezTo>
                <a:cubicBezTo>
                  <a:pt x="3748033" y="495892"/>
                  <a:pt x="3745530" y="504909"/>
                  <a:pt x="3739340" y="517011"/>
                </a:cubicBezTo>
                <a:lnTo>
                  <a:pt x="3764458" y="572223"/>
                </a:lnTo>
                <a:cubicBezTo>
                  <a:pt x="3790247" y="587021"/>
                  <a:pt x="3855237" y="489293"/>
                  <a:pt x="3865495" y="495748"/>
                </a:cubicBezTo>
                <a:cubicBezTo>
                  <a:pt x="3871766" y="499695"/>
                  <a:pt x="3860400" y="526828"/>
                  <a:pt x="3847676" y="556516"/>
                </a:cubicBezTo>
                <a:cubicBezTo>
                  <a:pt x="3855116" y="552608"/>
                  <a:pt x="3861617" y="551564"/>
                  <a:pt x="3866732" y="554300"/>
                </a:cubicBezTo>
                <a:cubicBezTo>
                  <a:pt x="3879078" y="560903"/>
                  <a:pt x="3878913" y="586752"/>
                  <a:pt x="3874631" y="618572"/>
                </a:cubicBezTo>
                <a:cubicBezTo>
                  <a:pt x="3888690" y="611863"/>
                  <a:pt x="3903526" y="579125"/>
                  <a:pt x="3905923" y="616999"/>
                </a:cubicBezTo>
                <a:cubicBezTo>
                  <a:pt x="3906748" y="630018"/>
                  <a:pt x="3902290" y="657255"/>
                  <a:pt x="3897407" y="688757"/>
                </a:cubicBezTo>
                <a:cubicBezTo>
                  <a:pt x="3917776" y="696418"/>
                  <a:pt x="3938582" y="706655"/>
                  <a:pt x="3949248" y="722777"/>
                </a:cubicBezTo>
                <a:cubicBezTo>
                  <a:pt x="3967895" y="697576"/>
                  <a:pt x="3985203" y="677603"/>
                  <a:pt x="3997009" y="681126"/>
                </a:cubicBezTo>
                <a:cubicBezTo>
                  <a:pt x="4007256" y="684182"/>
                  <a:pt x="4009637" y="703516"/>
                  <a:pt x="4009401" y="727944"/>
                </a:cubicBezTo>
                <a:cubicBezTo>
                  <a:pt x="4019684" y="720789"/>
                  <a:pt x="4028047" y="694073"/>
                  <a:pt x="4033590" y="722006"/>
                </a:cubicBezTo>
                <a:cubicBezTo>
                  <a:pt x="4036408" y="736216"/>
                  <a:pt x="4033254" y="775469"/>
                  <a:pt x="4032334" y="813351"/>
                </a:cubicBezTo>
                <a:cubicBezTo>
                  <a:pt x="4046553" y="817559"/>
                  <a:pt x="4041801" y="825621"/>
                  <a:pt x="4032690" y="835708"/>
                </a:cubicBezTo>
                <a:lnTo>
                  <a:pt x="4042662" y="895540"/>
                </a:lnTo>
                <a:cubicBezTo>
                  <a:pt x="4063743" y="916508"/>
                  <a:pt x="4151812" y="838931"/>
                  <a:pt x="4160050" y="847821"/>
                </a:cubicBezTo>
                <a:cubicBezTo>
                  <a:pt x="4168288" y="856711"/>
                  <a:pt x="4114886" y="913310"/>
                  <a:pt x="4092093" y="948889"/>
                </a:cubicBezTo>
                <a:cubicBezTo>
                  <a:pt x="4096845" y="951724"/>
                  <a:pt x="4140263" y="966660"/>
                  <a:pt x="4140554" y="975634"/>
                </a:cubicBezTo>
                <a:cubicBezTo>
                  <a:pt x="4140844" y="984604"/>
                  <a:pt x="4118757" y="976501"/>
                  <a:pt x="4093836" y="1002724"/>
                </a:cubicBezTo>
                <a:lnTo>
                  <a:pt x="4088469" y="1001394"/>
                </a:lnTo>
                <a:cubicBezTo>
                  <a:pt x="4088270" y="1003033"/>
                  <a:pt x="4090243" y="1005359"/>
                  <a:pt x="4094824" y="1010019"/>
                </a:cubicBezTo>
                <a:cubicBezTo>
                  <a:pt x="4110377" y="1025856"/>
                  <a:pt x="4177898" y="1055999"/>
                  <a:pt x="4187160" y="1097750"/>
                </a:cubicBezTo>
                <a:cubicBezTo>
                  <a:pt x="4195138" y="1133717"/>
                  <a:pt x="4163825" y="1161638"/>
                  <a:pt x="4114904" y="1177080"/>
                </a:cubicBezTo>
                <a:cubicBezTo>
                  <a:pt x="4128018" y="1192951"/>
                  <a:pt x="4139658" y="1208132"/>
                  <a:pt x="4145432" y="1221499"/>
                </a:cubicBezTo>
                <a:cubicBezTo>
                  <a:pt x="4147554" y="1221893"/>
                  <a:pt x="4149702" y="1224589"/>
                  <a:pt x="4152180" y="1230367"/>
                </a:cubicBezTo>
                <a:cubicBezTo>
                  <a:pt x="4156867" y="1241303"/>
                  <a:pt x="4159028" y="1271992"/>
                  <a:pt x="4163208" y="1301516"/>
                </a:cubicBezTo>
                <a:cubicBezTo>
                  <a:pt x="4177794" y="1304164"/>
                  <a:pt x="4174192" y="1310648"/>
                  <a:pt x="4166561" y="1318901"/>
                </a:cubicBezTo>
                <a:lnTo>
                  <a:pt x="4184429" y="1365027"/>
                </a:lnTo>
                <a:cubicBezTo>
                  <a:pt x="4208033" y="1380419"/>
                  <a:pt x="4284464" y="1316159"/>
                  <a:pt x="4293781" y="1322714"/>
                </a:cubicBezTo>
                <a:cubicBezTo>
                  <a:pt x="4303099" y="1329271"/>
                  <a:pt x="4258038" y="1375675"/>
                  <a:pt x="4240339" y="1404370"/>
                </a:cubicBezTo>
                <a:cubicBezTo>
                  <a:pt x="4245405" y="1406368"/>
                  <a:pt x="4290226" y="1416079"/>
                  <a:pt x="4291719" y="1423050"/>
                </a:cubicBezTo>
                <a:cubicBezTo>
                  <a:pt x="4293209" y="1430018"/>
                  <a:pt x="4270340" y="1424686"/>
                  <a:pt x="4249286" y="1446193"/>
                </a:cubicBezTo>
                <a:lnTo>
                  <a:pt x="4243816" y="1445396"/>
                </a:lnTo>
                <a:cubicBezTo>
                  <a:pt x="4243840" y="1446679"/>
                  <a:pt x="4246098" y="1448402"/>
                  <a:pt x="4251241" y="1451828"/>
                </a:cubicBezTo>
                <a:cubicBezTo>
                  <a:pt x="4268705" y="1463468"/>
                  <a:pt x="4339338" y="1483952"/>
                  <a:pt x="4354078" y="1516039"/>
                </a:cubicBezTo>
                <a:cubicBezTo>
                  <a:pt x="4366775" y="1543680"/>
                  <a:pt x="4339646" y="1566791"/>
                  <a:pt x="4293476" y="1580966"/>
                </a:cubicBezTo>
                <a:cubicBezTo>
                  <a:pt x="4320996" y="1602476"/>
                  <a:pt x="4343353" y="1622411"/>
                  <a:pt x="4335568" y="1635577"/>
                </a:cubicBezTo>
                <a:cubicBezTo>
                  <a:pt x="4326085" y="1651620"/>
                  <a:pt x="4287147" y="1642935"/>
                  <a:pt x="4249937" y="1639454"/>
                </a:cubicBezTo>
                <a:cubicBezTo>
                  <a:pt x="4258409" y="1680218"/>
                  <a:pt x="4320369" y="1757506"/>
                  <a:pt x="4304797" y="1780473"/>
                </a:cubicBezTo>
                <a:cubicBezTo>
                  <a:pt x="4295252" y="1794540"/>
                  <a:pt x="4251162" y="1780280"/>
                  <a:pt x="4212656" y="1773217"/>
                </a:cubicBezTo>
                <a:cubicBezTo>
                  <a:pt x="4212608" y="1773232"/>
                  <a:pt x="4212560" y="1773232"/>
                  <a:pt x="4212514" y="1773231"/>
                </a:cubicBezTo>
                <a:lnTo>
                  <a:pt x="4216818" y="1779585"/>
                </a:lnTo>
                <a:cubicBezTo>
                  <a:pt x="4245638" y="1795105"/>
                  <a:pt x="4274737" y="1814398"/>
                  <a:pt x="4283599" y="1836771"/>
                </a:cubicBezTo>
                <a:cubicBezTo>
                  <a:pt x="4298111" y="1873413"/>
                  <a:pt x="4261427" y="1901422"/>
                  <a:pt x="4200726" y="1916553"/>
                </a:cubicBezTo>
                <a:cubicBezTo>
                  <a:pt x="4234834" y="1946288"/>
                  <a:pt x="4262372" y="1973621"/>
                  <a:pt x="4251393" y="1990117"/>
                </a:cubicBezTo>
                <a:cubicBezTo>
                  <a:pt x="4238022" y="2010210"/>
                  <a:pt x="4188253" y="1996273"/>
                  <a:pt x="4140366" y="1989191"/>
                </a:cubicBezTo>
                <a:lnTo>
                  <a:pt x="4152694" y="2025236"/>
                </a:lnTo>
                <a:cubicBezTo>
                  <a:pt x="4186301" y="2021171"/>
                  <a:pt x="4232361" y="2002183"/>
                  <a:pt x="4237485" y="2008318"/>
                </a:cubicBezTo>
                <a:cubicBezTo>
                  <a:pt x="4244222" y="2016384"/>
                  <a:pt x="4197488" y="2045227"/>
                  <a:pt x="4171167" y="2068068"/>
                </a:cubicBezTo>
                <a:lnTo>
                  <a:pt x="4177105" y="2080661"/>
                </a:lnTo>
                <a:cubicBezTo>
                  <a:pt x="4190570" y="2088356"/>
                  <a:pt x="4209773" y="2099806"/>
                  <a:pt x="4209524" y="2104702"/>
                </a:cubicBezTo>
                <a:cubicBezTo>
                  <a:pt x="4209301" y="2109078"/>
                  <a:pt x="4201378" y="2106575"/>
                  <a:pt x="4189317" y="2107955"/>
                </a:cubicBezTo>
                <a:cubicBezTo>
                  <a:pt x="4197815" y="2126515"/>
                  <a:pt x="4204078" y="2143638"/>
                  <a:pt x="4204452" y="2156868"/>
                </a:cubicBezTo>
                <a:cubicBezTo>
                  <a:pt x="4223718" y="2173177"/>
                  <a:pt x="4242573" y="2192370"/>
                  <a:pt x="4245691" y="2210660"/>
                </a:cubicBezTo>
                <a:cubicBezTo>
                  <a:pt x="4250801" y="2240647"/>
                  <a:pt x="4218615" y="2255949"/>
                  <a:pt x="4170350" y="2257691"/>
                </a:cubicBezTo>
                <a:cubicBezTo>
                  <a:pt x="4191365" y="2285591"/>
                  <a:pt x="4207800" y="2310633"/>
                  <a:pt x="4196873" y="2321336"/>
                </a:cubicBezTo>
                <a:cubicBezTo>
                  <a:pt x="4183561" y="2334377"/>
                  <a:pt x="4148197" y="2315910"/>
                  <a:pt x="4113156" y="2302918"/>
                </a:cubicBezTo>
                <a:cubicBezTo>
                  <a:pt x="4110789" y="2344484"/>
                  <a:pt x="4150634" y="2435176"/>
                  <a:pt x="4129648" y="2453330"/>
                </a:cubicBezTo>
                <a:cubicBezTo>
                  <a:pt x="4116788" y="2464447"/>
                  <a:pt x="4077892" y="2439262"/>
                  <a:pt x="4042525" y="2422473"/>
                </a:cubicBezTo>
                <a:cubicBezTo>
                  <a:pt x="4042475" y="2422475"/>
                  <a:pt x="4042429" y="2422463"/>
                  <a:pt x="4042385" y="2422450"/>
                </a:cubicBezTo>
                <a:lnTo>
                  <a:pt x="4044897" y="2429702"/>
                </a:lnTo>
                <a:cubicBezTo>
                  <a:pt x="4068719" y="2452152"/>
                  <a:pt x="4091833" y="2478319"/>
                  <a:pt x="4094601" y="2502223"/>
                </a:cubicBezTo>
                <a:cubicBezTo>
                  <a:pt x="4099136" y="2541373"/>
                  <a:pt x="4056452" y="2558933"/>
                  <a:pt x="3993903" y="2557838"/>
                </a:cubicBezTo>
                <a:cubicBezTo>
                  <a:pt x="4019154" y="2595387"/>
                  <a:pt x="4038679" y="2628916"/>
                  <a:pt x="4023804" y="2642008"/>
                </a:cubicBezTo>
                <a:cubicBezTo>
                  <a:pt x="4005689" y="2657956"/>
                  <a:pt x="3961222" y="2631613"/>
                  <a:pt x="3916800" y="2612379"/>
                </a:cubicBezTo>
                <a:cubicBezTo>
                  <a:pt x="3915269" y="2626204"/>
                  <a:pt x="3917144" y="2644451"/>
                  <a:pt x="3920323" y="2664289"/>
                </a:cubicBezTo>
                <a:cubicBezTo>
                  <a:pt x="3921784" y="2666908"/>
                  <a:pt x="3922095" y="2669532"/>
                  <a:pt x="3921696" y="2671950"/>
                </a:cubicBezTo>
                <a:cubicBezTo>
                  <a:pt x="3930961" y="2727540"/>
                  <a:pt x="3947863" y="2792468"/>
                  <a:pt x="3927722" y="2808089"/>
                </a:cubicBezTo>
                <a:cubicBezTo>
                  <a:pt x="3911211" y="2820890"/>
                  <a:pt x="3866628" y="2789766"/>
                  <a:pt x="3823972" y="2765982"/>
                </a:cubicBezTo>
                <a:lnTo>
                  <a:pt x="3828204" y="2801060"/>
                </a:lnTo>
                <a:cubicBezTo>
                  <a:pt x="3835515" y="2824252"/>
                  <a:pt x="3836158" y="2842068"/>
                  <a:pt x="3824379" y="2847453"/>
                </a:cubicBezTo>
                <a:lnTo>
                  <a:pt x="3821724" y="2847396"/>
                </a:lnTo>
                <a:cubicBezTo>
                  <a:pt x="3822290" y="2849228"/>
                  <a:pt x="3821585" y="2849887"/>
                  <a:pt x="3820826" y="2850476"/>
                </a:cubicBezTo>
                <a:cubicBezTo>
                  <a:pt x="3805157" y="2862624"/>
                  <a:pt x="3764205" y="2835213"/>
                  <a:pt x="3723607" y="2812070"/>
                </a:cubicBezTo>
                <a:cubicBezTo>
                  <a:pt x="3721507" y="2819847"/>
                  <a:pt x="3720302" y="2828552"/>
                  <a:pt x="3719668" y="2837754"/>
                </a:cubicBezTo>
                <a:cubicBezTo>
                  <a:pt x="3723990" y="2848121"/>
                  <a:pt x="3726096" y="2857850"/>
                  <a:pt x="3725922" y="2866061"/>
                </a:cubicBezTo>
                <a:lnTo>
                  <a:pt x="3742573" y="2891307"/>
                </a:lnTo>
                <a:cubicBezTo>
                  <a:pt x="3738964" y="2895334"/>
                  <a:pt x="3728793" y="2895313"/>
                  <a:pt x="3714565" y="2892705"/>
                </a:cubicBezTo>
                <a:cubicBezTo>
                  <a:pt x="3711279" y="2932328"/>
                  <a:pt x="3706514" y="2968061"/>
                  <a:pt x="3689511" y="2974610"/>
                </a:cubicBezTo>
                <a:cubicBezTo>
                  <a:pt x="3675607" y="2979961"/>
                  <a:pt x="3653358" y="2960134"/>
                  <a:pt x="3629220" y="2935745"/>
                </a:cubicBezTo>
                <a:cubicBezTo>
                  <a:pt x="3624220" y="2937369"/>
                  <a:pt x="3616775" y="2936762"/>
                  <a:pt x="3607668" y="2935093"/>
                </a:cubicBezTo>
                <a:cubicBezTo>
                  <a:pt x="3604382" y="2974714"/>
                  <a:pt x="3599616" y="3010449"/>
                  <a:pt x="3582611" y="3016997"/>
                </a:cubicBezTo>
                <a:cubicBezTo>
                  <a:pt x="3560523" y="3025499"/>
                  <a:pt x="3517352" y="2970434"/>
                  <a:pt x="3476881" y="2936789"/>
                </a:cubicBezTo>
                <a:cubicBezTo>
                  <a:pt x="3476230" y="2939415"/>
                  <a:pt x="3476071" y="2942132"/>
                  <a:pt x="3475929" y="2944890"/>
                </a:cubicBezTo>
                <a:lnTo>
                  <a:pt x="3475735" y="2949329"/>
                </a:lnTo>
                <a:lnTo>
                  <a:pt x="3471885" y="2945891"/>
                </a:lnTo>
                <a:cubicBezTo>
                  <a:pt x="3449768" y="2990058"/>
                  <a:pt x="3430521" y="3035972"/>
                  <a:pt x="3415737" y="3031974"/>
                </a:cubicBezTo>
                <a:cubicBezTo>
                  <a:pt x="3403922" y="3028775"/>
                  <a:pt x="3397797" y="2997037"/>
                  <a:pt x="3393820" y="2958921"/>
                </a:cubicBezTo>
                <a:cubicBezTo>
                  <a:pt x="3393095" y="2957478"/>
                  <a:pt x="3391954" y="2957217"/>
                  <a:pt x="3390825" y="2957271"/>
                </a:cubicBezTo>
                <a:cubicBezTo>
                  <a:pt x="3374929" y="2958041"/>
                  <a:pt x="3369379" y="3026271"/>
                  <a:pt x="3354391" y="3068272"/>
                </a:cubicBezTo>
                <a:lnTo>
                  <a:pt x="3353861" y="3068611"/>
                </a:lnTo>
                <a:lnTo>
                  <a:pt x="3352671" y="3068500"/>
                </a:lnTo>
                <a:lnTo>
                  <a:pt x="3339658" y="3037315"/>
                </a:lnTo>
                <a:cubicBezTo>
                  <a:pt x="3338520" y="3040080"/>
                  <a:pt x="3337119" y="3042605"/>
                  <a:pt x="3335731" y="3045017"/>
                </a:cubicBezTo>
                <a:lnTo>
                  <a:pt x="3300165" y="3273590"/>
                </a:lnTo>
                <a:cubicBezTo>
                  <a:pt x="3290716" y="3260232"/>
                  <a:pt x="3281404" y="3251267"/>
                  <a:pt x="3272978" y="3252697"/>
                </a:cubicBezTo>
                <a:cubicBezTo>
                  <a:pt x="3259035" y="3255061"/>
                  <a:pt x="3248886" y="3279844"/>
                  <a:pt x="3239131" y="3307589"/>
                </a:cubicBezTo>
                <a:lnTo>
                  <a:pt x="3217890" y="3304813"/>
                </a:lnTo>
                <a:lnTo>
                  <a:pt x="3220686" y="3312021"/>
                </a:lnTo>
                <a:cubicBezTo>
                  <a:pt x="3209944" y="3296222"/>
                  <a:pt x="3199433" y="3284855"/>
                  <a:pt x="3190024" y="3286453"/>
                </a:cubicBezTo>
                <a:cubicBezTo>
                  <a:pt x="3178460" y="3288416"/>
                  <a:pt x="3169505" y="3305794"/>
                  <a:pt x="3161852" y="3327678"/>
                </a:cubicBezTo>
                <a:lnTo>
                  <a:pt x="3148527" y="3324995"/>
                </a:lnTo>
                <a:cubicBezTo>
                  <a:pt x="3142921" y="3326277"/>
                  <a:pt x="3139603" y="3330987"/>
                  <a:pt x="3138495" y="3338164"/>
                </a:cubicBezTo>
                <a:lnTo>
                  <a:pt x="3134934" y="3338569"/>
                </a:lnTo>
                <a:lnTo>
                  <a:pt x="3136935" y="3343729"/>
                </a:lnTo>
                <a:cubicBezTo>
                  <a:pt x="3135480" y="3354394"/>
                  <a:pt x="3136493" y="3368639"/>
                  <a:pt x="3138239" y="3384080"/>
                </a:cubicBezTo>
                <a:cubicBezTo>
                  <a:pt x="3125016" y="3360486"/>
                  <a:pt x="3113242" y="3335725"/>
                  <a:pt x="3105401" y="3328121"/>
                </a:cubicBezTo>
                <a:lnTo>
                  <a:pt x="3096570" y="3322525"/>
                </a:lnTo>
                <a:cubicBezTo>
                  <a:pt x="3090322" y="3322089"/>
                  <a:pt x="3090522" y="3334934"/>
                  <a:pt x="3085514" y="3341314"/>
                </a:cubicBezTo>
                <a:cubicBezTo>
                  <a:pt x="3076362" y="3325931"/>
                  <a:pt x="3066763" y="3314759"/>
                  <a:pt x="3056201" y="3316862"/>
                </a:cubicBezTo>
                <a:cubicBezTo>
                  <a:pt x="3043699" y="3319348"/>
                  <a:pt x="3035392" y="3339629"/>
                  <a:pt x="3027651" y="3363544"/>
                </a:cubicBezTo>
                <a:lnTo>
                  <a:pt x="3026315" y="3367781"/>
                </a:lnTo>
                <a:lnTo>
                  <a:pt x="3022447" y="3361879"/>
                </a:lnTo>
                <a:lnTo>
                  <a:pt x="3013616" y="3356281"/>
                </a:lnTo>
                <a:cubicBezTo>
                  <a:pt x="3007366" y="3355844"/>
                  <a:pt x="3007568" y="3368689"/>
                  <a:pt x="3002558" y="3375072"/>
                </a:cubicBezTo>
                <a:cubicBezTo>
                  <a:pt x="2999982" y="3370739"/>
                  <a:pt x="2997370" y="3366743"/>
                  <a:pt x="2994159" y="3363902"/>
                </a:cubicBezTo>
                <a:lnTo>
                  <a:pt x="2991336" y="3342540"/>
                </a:lnTo>
                <a:lnTo>
                  <a:pt x="2980200" y="3353215"/>
                </a:lnTo>
                <a:lnTo>
                  <a:pt x="2973246" y="3350618"/>
                </a:lnTo>
                <a:cubicBezTo>
                  <a:pt x="2965102" y="3352238"/>
                  <a:pt x="2958739" y="3361404"/>
                  <a:pt x="2953799" y="3374430"/>
                </a:cubicBezTo>
                <a:cubicBezTo>
                  <a:pt x="2951128" y="3362612"/>
                  <a:pt x="2947460" y="3354610"/>
                  <a:pt x="2942242" y="3353476"/>
                </a:cubicBezTo>
                <a:cubicBezTo>
                  <a:pt x="2926687" y="3350106"/>
                  <a:pt x="2903669" y="3414575"/>
                  <a:pt x="2878320" y="3451266"/>
                </a:cubicBezTo>
                <a:lnTo>
                  <a:pt x="2877721" y="3451456"/>
                </a:lnTo>
                <a:lnTo>
                  <a:pt x="2876600" y="3451041"/>
                </a:lnTo>
                <a:cubicBezTo>
                  <a:pt x="2873873" y="3418689"/>
                  <a:pt x="2869627" y="3389476"/>
                  <a:pt x="2859286" y="3387232"/>
                </a:cubicBezTo>
                <a:cubicBezTo>
                  <a:pt x="2848775" y="3384955"/>
                  <a:pt x="2834854" y="3413657"/>
                  <a:pt x="2819010" y="3443787"/>
                </a:cubicBezTo>
                <a:cubicBezTo>
                  <a:pt x="2818035" y="3443092"/>
                  <a:pt x="2817633" y="3441905"/>
                  <a:pt x="2817227" y="3440611"/>
                </a:cubicBezTo>
                <a:cubicBezTo>
                  <a:pt x="2812680" y="3426162"/>
                  <a:pt x="2812192" y="3387688"/>
                  <a:pt x="2810292" y="3347426"/>
                </a:cubicBezTo>
                <a:cubicBezTo>
                  <a:pt x="2801948" y="3324899"/>
                  <a:pt x="2792597" y="3300743"/>
                  <a:pt x="2782301" y="3282530"/>
                </a:cubicBezTo>
                <a:cubicBezTo>
                  <a:pt x="2770878" y="3306778"/>
                  <a:pt x="2758695" y="3323545"/>
                  <a:pt x="2746869" y="3325361"/>
                </a:cubicBezTo>
                <a:lnTo>
                  <a:pt x="2731133" y="3313189"/>
                </a:lnTo>
                <a:cubicBezTo>
                  <a:pt x="2706714" y="3341891"/>
                  <a:pt x="2686624" y="3362555"/>
                  <a:pt x="2678270" y="3356343"/>
                </a:cubicBezTo>
                <a:cubicBezTo>
                  <a:pt x="2671638" y="3351415"/>
                  <a:pt x="2672963" y="3331743"/>
                  <a:pt x="2678927" y="3305082"/>
                </a:cubicBezTo>
                <a:cubicBezTo>
                  <a:pt x="2677290" y="3308392"/>
                  <a:pt x="2675013" y="3309374"/>
                  <a:pt x="2672722" y="3309809"/>
                </a:cubicBezTo>
                <a:lnTo>
                  <a:pt x="2672027" y="3308845"/>
                </a:lnTo>
                <a:cubicBezTo>
                  <a:pt x="2649870" y="3330169"/>
                  <a:pt x="2631377" y="3349445"/>
                  <a:pt x="2625321" y="3347462"/>
                </a:cubicBezTo>
                <a:cubicBezTo>
                  <a:pt x="2618796" y="3345327"/>
                  <a:pt x="2625070" y="3327932"/>
                  <a:pt x="2635295" y="3305743"/>
                </a:cubicBezTo>
                <a:cubicBezTo>
                  <a:pt x="2635437" y="3304434"/>
                  <a:pt x="2635987" y="3303186"/>
                  <a:pt x="2636823" y="3301985"/>
                </a:cubicBezTo>
                <a:cubicBezTo>
                  <a:pt x="2637042" y="3301273"/>
                  <a:pt x="2637352" y="3300595"/>
                  <a:pt x="2637663" y="3299915"/>
                </a:cubicBezTo>
                <a:cubicBezTo>
                  <a:pt x="2636425" y="3302208"/>
                  <a:pt x="2635316" y="3302255"/>
                  <a:pt x="2634230" y="3302165"/>
                </a:cubicBezTo>
                <a:lnTo>
                  <a:pt x="2625288" y="3293132"/>
                </a:lnTo>
                <a:cubicBezTo>
                  <a:pt x="2622305" y="3298570"/>
                  <a:pt x="2617804" y="3298300"/>
                  <a:pt x="2610484" y="3286219"/>
                </a:cubicBezTo>
                <a:lnTo>
                  <a:pt x="2605427" y="3271594"/>
                </a:lnTo>
                <a:lnTo>
                  <a:pt x="2604177" y="3274510"/>
                </a:lnTo>
                <a:cubicBezTo>
                  <a:pt x="2590057" y="3306836"/>
                  <a:pt x="2575784" y="3334033"/>
                  <a:pt x="2558944" y="3335973"/>
                </a:cubicBezTo>
                <a:lnTo>
                  <a:pt x="2556391" y="3334667"/>
                </a:lnTo>
                <a:cubicBezTo>
                  <a:pt x="2542509" y="3355078"/>
                  <a:pt x="2529129" y="3368214"/>
                  <a:pt x="2518057" y="3367296"/>
                </a:cubicBezTo>
                <a:cubicBezTo>
                  <a:pt x="2504285" y="3366160"/>
                  <a:pt x="2499000" y="3344049"/>
                  <a:pt x="2496879" y="3314951"/>
                </a:cubicBezTo>
                <a:cubicBezTo>
                  <a:pt x="2496540" y="3314851"/>
                  <a:pt x="2496334" y="3314592"/>
                  <a:pt x="2496122" y="3314324"/>
                </a:cubicBezTo>
                <a:lnTo>
                  <a:pt x="2495893" y="3313820"/>
                </a:lnTo>
                <a:cubicBezTo>
                  <a:pt x="2483117" y="3325660"/>
                  <a:pt x="2474772" y="3358580"/>
                  <a:pt x="2464629" y="3326325"/>
                </a:cubicBezTo>
                <a:lnTo>
                  <a:pt x="2462971" y="3313065"/>
                </a:lnTo>
                <a:cubicBezTo>
                  <a:pt x="2461457" y="3315155"/>
                  <a:pt x="2460584" y="3314810"/>
                  <a:pt x="2459816" y="3314238"/>
                </a:cubicBezTo>
                <a:cubicBezTo>
                  <a:pt x="2453598" y="3309616"/>
                  <a:pt x="2454375" y="3292034"/>
                  <a:pt x="2459303" y="3267870"/>
                </a:cubicBezTo>
                <a:lnTo>
                  <a:pt x="2456777" y="3221164"/>
                </a:lnTo>
                <a:cubicBezTo>
                  <a:pt x="2456441" y="3221420"/>
                  <a:pt x="2456209" y="3221299"/>
                  <a:pt x="2455980" y="3221170"/>
                </a:cubicBezTo>
                <a:lnTo>
                  <a:pt x="2452218" y="3211363"/>
                </a:lnTo>
                <a:lnTo>
                  <a:pt x="2436373" y="3237249"/>
                </a:lnTo>
                <a:lnTo>
                  <a:pt x="2426062" y="3199973"/>
                </a:lnTo>
                <a:cubicBezTo>
                  <a:pt x="2413750" y="3214028"/>
                  <a:pt x="2404398" y="3223315"/>
                  <a:pt x="2400622" y="3221969"/>
                </a:cubicBezTo>
                <a:lnTo>
                  <a:pt x="2404267" y="3201892"/>
                </a:lnTo>
                <a:cubicBezTo>
                  <a:pt x="2401979" y="3208323"/>
                  <a:pt x="2398106" y="3210486"/>
                  <a:pt x="2394271" y="3211074"/>
                </a:cubicBezTo>
                <a:lnTo>
                  <a:pt x="2393377" y="3210384"/>
                </a:lnTo>
                <a:cubicBezTo>
                  <a:pt x="2385177" y="3220991"/>
                  <a:pt x="2377901" y="3232866"/>
                  <a:pt x="2370709" y="3244454"/>
                </a:cubicBezTo>
                <a:lnTo>
                  <a:pt x="2361552" y="3259112"/>
                </a:lnTo>
                <a:cubicBezTo>
                  <a:pt x="2338213" y="3296038"/>
                  <a:pt x="2316286" y="3326571"/>
                  <a:pt x="2299602" y="3325190"/>
                </a:cubicBezTo>
                <a:cubicBezTo>
                  <a:pt x="2285508" y="3324022"/>
                  <a:pt x="2280300" y="3300880"/>
                  <a:pt x="2278089" y="3270816"/>
                </a:cubicBezTo>
                <a:cubicBezTo>
                  <a:pt x="2265000" y="3282200"/>
                  <a:pt x="2256522" y="3317121"/>
                  <a:pt x="2246173" y="3284219"/>
                </a:cubicBezTo>
                <a:lnTo>
                  <a:pt x="2242502" y="3251397"/>
                </a:lnTo>
                <a:cubicBezTo>
                  <a:pt x="2234428" y="3262052"/>
                  <a:pt x="2227589" y="3267815"/>
                  <a:pt x="2222564" y="3266001"/>
                </a:cubicBezTo>
                <a:cubicBezTo>
                  <a:pt x="2213738" y="3262809"/>
                  <a:pt x="2211834" y="3238704"/>
                  <a:pt x="2213990" y="3205984"/>
                </a:cubicBezTo>
                <a:cubicBezTo>
                  <a:pt x="2211813" y="3205703"/>
                  <a:pt x="2209990" y="3204093"/>
                  <a:pt x="2207930" y="3202003"/>
                </a:cubicBezTo>
                <a:lnTo>
                  <a:pt x="2193011" y="3177445"/>
                </a:lnTo>
                <a:lnTo>
                  <a:pt x="2183907" y="3200683"/>
                </a:lnTo>
                <a:cubicBezTo>
                  <a:pt x="2174316" y="3201070"/>
                  <a:pt x="2165790" y="3184496"/>
                  <a:pt x="2158314" y="3159143"/>
                </a:cubicBezTo>
                <a:cubicBezTo>
                  <a:pt x="2151256" y="3167366"/>
                  <a:pt x="2144560" y="3174844"/>
                  <a:pt x="2138001" y="3180497"/>
                </a:cubicBezTo>
                <a:cubicBezTo>
                  <a:pt x="2130579" y="3194698"/>
                  <a:pt x="2124512" y="3210205"/>
                  <a:pt x="2118489" y="3225305"/>
                </a:cubicBezTo>
                <a:lnTo>
                  <a:pt x="2111995" y="3241454"/>
                </a:lnTo>
                <a:cubicBezTo>
                  <a:pt x="2095351" y="3282216"/>
                  <a:pt x="2078921" y="3316636"/>
                  <a:pt x="2061682" y="3319899"/>
                </a:cubicBezTo>
                <a:cubicBezTo>
                  <a:pt x="2047115" y="3322657"/>
                  <a:pt x="2037368" y="3302518"/>
                  <a:pt x="2029335" y="3275123"/>
                </a:cubicBezTo>
                <a:cubicBezTo>
                  <a:pt x="2018211" y="3289295"/>
                  <a:pt x="2016301" y="3324133"/>
                  <a:pt x="1999444" y="3296310"/>
                </a:cubicBezTo>
                <a:cubicBezTo>
                  <a:pt x="1990991" y="3282354"/>
                  <a:pt x="1981888" y="3237767"/>
                  <a:pt x="1970266" y="3195648"/>
                </a:cubicBezTo>
                <a:cubicBezTo>
                  <a:pt x="1962349" y="3206171"/>
                  <a:pt x="1954190" y="3211496"/>
                  <a:pt x="1947002" y="3210903"/>
                </a:cubicBezTo>
                <a:cubicBezTo>
                  <a:pt x="1932908" y="3209733"/>
                  <a:pt x="1927702" y="3186590"/>
                  <a:pt x="1925491" y="3156528"/>
                </a:cubicBezTo>
                <a:cubicBezTo>
                  <a:pt x="1912402" y="3167913"/>
                  <a:pt x="1903922" y="3202834"/>
                  <a:pt x="1893573" y="3169930"/>
                </a:cubicBezTo>
                <a:lnTo>
                  <a:pt x="1892582" y="3161066"/>
                </a:lnTo>
                <a:cubicBezTo>
                  <a:pt x="1890079" y="3166990"/>
                  <a:pt x="1886700" y="3168343"/>
                  <a:pt x="1883889" y="3167330"/>
                </a:cubicBezTo>
                <a:lnTo>
                  <a:pt x="1876958" y="3146590"/>
                </a:lnTo>
                <a:cubicBezTo>
                  <a:pt x="1875040" y="3151760"/>
                  <a:pt x="1872305" y="3152559"/>
                  <a:pt x="1869967" y="3151712"/>
                </a:cubicBezTo>
                <a:lnTo>
                  <a:pt x="1868421" y="3149216"/>
                </a:lnTo>
                <a:cubicBezTo>
                  <a:pt x="1833439" y="3186157"/>
                  <a:pt x="1797912" y="3235030"/>
                  <a:pt x="1789582" y="3232058"/>
                </a:cubicBezTo>
                <a:cubicBezTo>
                  <a:pt x="1780091" y="3228671"/>
                  <a:pt x="1800898" y="3183206"/>
                  <a:pt x="1820252" y="3137500"/>
                </a:cubicBezTo>
                <a:lnTo>
                  <a:pt x="1805593" y="3126171"/>
                </a:lnTo>
                <a:cubicBezTo>
                  <a:pt x="1798727" y="3128614"/>
                  <a:pt x="1791344" y="3124194"/>
                  <a:pt x="1784379" y="3115449"/>
                </a:cubicBezTo>
                <a:cubicBezTo>
                  <a:pt x="1782786" y="3119166"/>
                  <a:pt x="1781297" y="3122914"/>
                  <a:pt x="1779811" y="3126639"/>
                </a:cubicBezTo>
                <a:lnTo>
                  <a:pt x="1773317" y="3142788"/>
                </a:lnTo>
                <a:cubicBezTo>
                  <a:pt x="1756675" y="3183549"/>
                  <a:pt x="1740244" y="3217963"/>
                  <a:pt x="1723008" y="3221230"/>
                </a:cubicBezTo>
                <a:cubicBezTo>
                  <a:pt x="1713375" y="3223055"/>
                  <a:pt x="1705849" y="3214867"/>
                  <a:pt x="1700438" y="3200466"/>
                </a:cubicBezTo>
                <a:cubicBezTo>
                  <a:pt x="1693803" y="3200259"/>
                  <a:pt x="1689498" y="3193971"/>
                  <a:pt x="1686547" y="3184922"/>
                </a:cubicBezTo>
                <a:cubicBezTo>
                  <a:pt x="1678526" y="3200251"/>
                  <a:pt x="1674900" y="3220971"/>
                  <a:pt x="1660769" y="3197640"/>
                </a:cubicBezTo>
                <a:lnTo>
                  <a:pt x="1658296" y="3191498"/>
                </a:lnTo>
                <a:cubicBezTo>
                  <a:pt x="1655280" y="3192824"/>
                  <a:pt x="1651677" y="3189997"/>
                  <a:pt x="1646845" y="3182022"/>
                </a:cubicBezTo>
                <a:cubicBezTo>
                  <a:pt x="1636901" y="3165606"/>
                  <a:pt x="1626062" y="3106812"/>
                  <a:pt x="1610887" y="3059643"/>
                </a:cubicBezTo>
                <a:cubicBezTo>
                  <a:pt x="1599779" y="3089213"/>
                  <a:pt x="1590752" y="3113103"/>
                  <a:pt x="1585083" y="3113401"/>
                </a:cubicBezTo>
                <a:cubicBezTo>
                  <a:pt x="1575779" y="3113880"/>
                  <a:pt x="1578692" y="3072008"/>
                  <a:pt x="1581659" y="3026907"/>
                </a:cubicBezTo>
                <a:cubicBezTo>
                  <a:pt x="1571890" y="3038481"/>
                  <a:pt x="1563612" y="3047375"/>
                  <a:pt x="1558117" y="3050873"/>
                </a:cubicBezTo>
                <a:cubicBezTo>
                  <a:pt x="1542315" y="3083442"/>
                  <a:pt x="1529471" y="3112047"/>
                  <a:pt x="1523177" y="3111538"/>
                </a:cubicBezTo>
                <a:cubicBezTo>
                  <a:pt x="1516508" y="3110996"/>
                  <a:pt x="1517941" y="3089075"/>
                  <a:pt x="1521788" y="3060031"/>
                </a:cubicBezTo>
                <a:cubicBezTo>
                  <a:pt x="1489276" y="3094942"/>
                  <a:pt x="1458571" y="3136126"/>
                  <a:pt x="1450905" y="3133392"/>
                </a:cubicBezTo>
                <a:cubicBezTo>
                  <a:pt x="1446214" y="3131718"/>
                  <a:pt x="1448927" y="3119762"/>
                  <a:pt x="1455764" y="3102764"/>
                </a:cubicBezTo>
                <a:lnTo>
                  <a:pt x="1436985" y="3117770"/>
                </a:lnTo>
                <a:cubicBezTo>
                  <a:pt x="1432416" y="3116140"/>
                  <a:pt x="1434863" y="3104771"/>
                  <a:pt x="1441326" y="3088493"/>
                </a:cubicBezTo>
                <a:cubicBezTo>
                  <a:pt x="1431869" y="3091423"/>
                  <a:pt x="1423626" y="3084618"/>
                  <a:pt x="1417394" y="3071613"/>
                </a:cubicBezTo>
                <a:cubicBezTo>
                  <a:pt x="1417274" y="3073202"/>
                  <a:pt x="1416473" y="3073572"/>
                  <a:pt x="1415651" y="3073857"/>
                </a:cubicBezTo>
                <a:cubicBezTo>
                  <a:pt x="1410673" y="3075581"/>
                  <a:pt x="1405590" y="3074020"/>
                  <a:pt x="1400832" y="3069504"/>
                </a:cubicBezTo>
                <a:cubicBezTo>
                  <a:pt x="1391720" y="3090581"/>
                  <a:pt x="1381223" y="3104892"/>
                  <a:pt x="1370407" y="3106941"/>
                </a:cubicBezTo>
                <a:cubicBezTo>
                  <a:pt x="1355843" y="3109699"/>
                  <a:pt x="1346091" y="3089564"/>
                  <a:pt x="1338061" y="3062167"/>
                </a:cubicBezTo>
                <a:cubicBezTo>
                  <a:pt x="1326934" y="3076340"/>
                  <a:pt x="1325025" y="3111178"/>
                  <a:pt x="1308168" y="3083351"/>
                </a:cubicBezTo>
                <a:cubicBezTo>
                  <a:pt x="1299285" y="3068690"/>
                  <a:pt x="1289687" y="3020199"/>
                  <a:pt x="1277199" y="2976167"/>
                </a:cubicBezTo>
                <a:cubicBezTo>
                  <a:pt x="1273432" y="2981301"/>
                  <a:pt x="1268931" y="2983820"/>
                  <a:pt x="1264470" y="2983141"/>
                </a:cubicBezTo>
                <a:cubicBezTo>
                  <a:pt x="1242209" y="3031014"/>
                  <a:pt x="1224130" y="3093786"/>
                  <a:pt x="1214919" y="3094268"/>
                </a:cubicBezTo>
                <a:cubicBezTo>
                  <a:pt x="1205571" y="3094754"/>
                  <a:pt x="1208555" y="3052486"/>
                  <a:pt x="1211482" y="3007140"/>
                </a:cubicBezTo>
                <a:lnTo>
                  <a:pt x="1188880" y="3002147"/>
                </a:lnTo>
                <a:lnTo>
                  <a:pt x="1184867" y="3007655"/>
                </a:lnTo>
                <a:cubicBezTo>
                  <a:pt x="1176392" y="3046545"/>
                  <a:pt x="1170190" y="3082030"/>
                  <a:pt x="1163542" y="3083420"/>
                </a:cubicBezTo>
                <a:cubicBezTo>
                  <a:pt x="1157415" y="3084705"/>
                  <a:pt x="1153799" y="3066251"/>
                  <a:pt x="1151288" y="3040275"/>
                </a:cubicBezTo>
                <a:cubicBezTo>
                  <a:pt x="1147094" y="3040610"/>
                  <a:pt x="1141965" y="3040420"/>
                  <a:pt x="1136088" y="3039961"/>
                </a:cubicBezTo>
                <a:cubicBezTo>
                  <a:pt x="1141111" y="3067683"/>
                  <a:pt x="1143884" y="3092768"/>
                  <a:pt x="1128674" y="3098152"/>
                </a:cubicBezTo>
                <a:cubicBezTo>
                  <a:pt x="1116235" y="3102551"/>
                  <a:pt x="1090437" y="3089847"/>
                  <a:pt x="1061853" y="3074058"/>
                </a:cubicBezTo>
                <a:lnTo>
                  <a:pt x="1053648" y="3074290"/>
                </a:lnTo>
                <a:lnTo>
                  <a:pt x="1035429" y="3006294"/>
                </a:lnTo>
                <a:cubicBezTo>
                  <a:pt x="1026603" y="3016630"/>
                  <a:pt x="1018204" y="3022367"/>
                  <a:pt x="1010684" y="3020981"/>
                </a:cubicBezTo>
                <a:cubicBezTo>
                  <a:pt x="997060" y="3018471"/>
                  <a:pt x="991308" y="2993898"/>
                  <a:pt x="988219" y="2962406"/>
                </a:cubicBezTo>
                <a:cubicBezTo>
                  <a:pt x="975972" y="2973051"/>
                  <a:pt x="968912" y="3008615"/>
                  <a:pt x="957890" y="2973416"/>
                </a:cubicBezTo>
                <a:cubicBezTo>
                  <a:pt x="952908" y="2957496"/>
                  <a:pt x="951261" y="2915450"/>
                  <a:pt x="947842" y="2872013"/>
                </a:cubicBezTo>
                <a:cubicBezTo>
                  <a:pt x="943063" y="2874015"/>
                  <a:pt x="938774" y="2873583"/>
                  <a:pt x="935378" y="2871371"/>
                </a:cubicBezTo>
                <a:lnTo>
                  <a:pt x="928642" y="2851094"/>
                </a:lnTo>
                <a:lnTo>
                  <a:pt x="921195" y="2857506"/>
                </a:lnTo>
                <a:cubicBezTo>
                  <a:pt x="914995" y="2856185"/>
                  <a:pt x="919329" y="2837399"/>
                  <a:pt x="927608" y="2812124"/>
                </a:cubicBezTo>
                <a:cubicBezTo>
                  <a:pt x="917687" y="2818549"/>
                  <a:pt x="907987" y="2829658"/>
                  <a:pt x="904409" y="2821627"/>
                </a:cubicBezTo>
                <a:lnTo>
                  <a:pt x="895814" y="2829716"/>
                </a:lnTo>
                <a:cubicBezTo>
                  <a:pt x="892645" y="2829237"/>
                  <a:pt x="891533" y="2823962"/>
                  <a:pt x="891915" y="2815426"/>
                </a:cubicBezTo>
                <a:cubicBezTo>
                  <a:pt x="855188" y="2856071"/>
                  <a:pt x="815001" y="2924761"/>
                  <a:pt x="805021" y="2922639"/>
                </a:cubicBezTo>
                <a:lnTo>
                  <a:pt x="803638" y="2920345"/>
                </a:lnTo>
                <a:cubicBezTo>
                  <a:pt x="802730" y="2922223"/>
                  <a:pt x="801487" y="2922853"/>
                  <a:pt x="800457" y="2922697"/>
                </a:cubicBezTo>
                <a:cubicBezTo>
                  <a:pt x="789473" y="2921037"/>
                  <a:pt x="803197" y="2861768"/>
                  <a:pt x="812720" y="2808542"/>
                </a:cubicBezTo>
                <a:lnTo>
                  <a:pt x="777553" y="2828945"/>
                </a:lnTo>
                <a:cubicBezTo>
                  <a:pt x="771739" y="2823883"/>
                  <a:pt x="783468" y="2801941"/>
                  <a:pt x="800118" y="2775314"/>
                </a:cubicBezTo>
                <a:cubicBezTo>
                  <a:pt x="786586" y="2777522"/>
                  <a:pt x="774999" y="2778178"/>
                  <a:pt x="773206" y="2774417"/>
                </a:cubicBezTo>
                <a:lnTo>
                  <a:pt x="773398" y="2773695"/>
                </a:lnTo>
                <a:cubicBezTo>
                  <a:pt x="761582" y="2776407"/>
                  <a:pt x="751657" y="2777424"/>
                  <a:pt x="749553" y="2773958"/>
                </a:cubicBezTo>
                <a:cubicBezTo>
                  <a:pt x="744708" y="2765968"/>
                  <a:pt x="767649" y="2756944"/>
                  <a:pt x="781468" y="2721032"/>
                </a:cubicBezTo>
                <a:lnTo>
                  <a:pt x="779300" y="2718042"/>
                </a:lnTo>
                <a:cubicBezTo>
                  <a:pt x="764768" y="2731471"/>
                  <a:pt x="751656" y="2738030"/>
                  <a:pt x="742886" y="2733857"/>
                </a:cubicBezTo>
                <a:lnTo>
                  <a:pt x="738690" y="2724648"/>
                </a:lnTo>
                <a:lnTo>
                  <a:pt x="714001" y="2755895"/>
                </a:lnTo>
                <a:cubicBezTo>
                  <a:pt x="709083" y="2756518"/>
                  <a:pt x="704830" y="2754527"/>
                  <a:pt x="701489" y="2750034"/>
                </a:cubicBezTo>
                <a:cubicBezTo>
                  <a:pt x="675515" y="2775909"/>
                  <a:pt x="651367" y="2797830"/>
                  <a:pt x="635056" y="2798848"/>
                </a:cubicBezTo>
                <a:cubicBezTo>
                  <a:pt x="625811" y="2807489"/>
                  <a:pt x="617141" y="2811303"/>
                  <a:pt x="610127" y="2808470"/>
                </a:cubicBezTo>
                <a:cubicBezTo>
                  <a:pt x="598454" y="2803757"/>
                  <a:pt x="595168" y="2782493"/>
                  <a:pt x="595881" y="2754924"/>
                </a:cubicBezTo>
                <a:cubicBezTo>
                  <a:pt x="593287" y="2757465"/>
                  <a:pt x="590816" y="2756350"/>
                  <a:pt x="590480" y="2750293"/>
                </a:cubicBezTo>
                <a:cubicBezTo>
                  <a:pt x="579160" y="2761543"/>
                  <a:pt x="570008" y="2782658"/>
                  <a:pt x="564439" y="2750335"/>
                </a:cubicBezTo>
                <a:cubicBezTo>
                  <a:pt x="560493" y="2727455"/>
                  <a:pt x="568358" y="2658013"/>
                  <a:pt x="567855" y="2600768"/>
                </a:cubicBezTo>
                <a:cubicBezTo>
                  <a:pt x="566178" y="2603482"/>
                  <a:pt x="564233" y="2603712"/>
                  <a:pt x="562360" y="2603365"/>
                </a:cubicBezTo>
                <a:lnTo>
                  <a:pt x="556681" y="2596474"/>
                </a:lnTo>
                <a:cubicBezTo>
                  <a:pt x="550902" y="2598326"/>
                  <a:pt x="544755" y="2600155"/>
                  <a:pt x="538455" y="2601823"/>
                </a:cubicBezTo>
                <a:cubicBezTo>
                  <a:pt x="512489" y="2643974"/>
                  <a:pt x="486084" y="2699867"/>
                  <a:pt x="467001" y="2696345"/>
                </a:cubicBezTo>
                <a:cubicBezTo>
                  <a:pt x="456485" y="2694405"/>
                  <a:pt x="452046" y="2675438"/>
                  <a:pt x="449660" y="2651125"/>
                </a:cubicBezTo>
                <a:cubicBezTo>
                  <a:pt x="440204" y="2659342"/>
                  <a:pt x="434754" y="2686801"/>
                  <a:pt x="426247" y="2659623"/>
                </a:cubicBezTo>
                <a:cubicBezTo>
                  <a:pt x="421922" y="2645797"/>
                  <a:pt x="420848" y="2606433"/>
                  <a:pt x="417701" y="2568670"/>
                </a:cubicBezTo>
                <a:cubicBezTo>
                  <a:pt x="403113" y="2566011"/>
                  <a:pt x="406973" y="2557487"/>
                  <a:pt x="414950" y="2546480"/>
                </a:cubicBezTo>
                <a:lnTo>
                  <a:pt x="398620" y="2488063"/>
                </a:lnTo>
                <a:cubicBezTo>
                  <a:pt x="375412" y="2469476"/>
                  <a:pt x="296169" y="2556049"/>
                  <a:pt x="287026" y="2548094"/>
                </a:cubicBezTo>
                <a:cubicBezTo>
                  <a:pt x="281436" y="2543230"/>
                  <a:pt x="296839" y="2518167"/>
                  <a:pt x="313976" y="2490788"/>
                </a:cubicBezTo>
                <a:cubicBezTo>
                  <a:pt x="306024" y="2493506"/>
                  <a:pt x="299440" y="2493538"/>
                  <a:pt x="294806" y="2490048"/>
                </a:cubicBezTo>
                <a:cubicBezTo>
                  <a:pt x="283622" y="2481625"/>
                  <a:pt x="287759" y="2456109"/>
                  <a:pt x="296883" y="2425326"/>
                </a:cubicBezTo>
                <a:cubicBezTo>
                  <a:pt x="281959" y="2429793"/>
                  <a:pt x="262267" y="2459861"/>
                  <a:pt x="265721" y="2422069"/>
                </a:cubicBezTo>
                <a:cubicBezTo>
                  <a:pt x="266386" y="2414788"/>
                  <a:pt x="269377" y="2403350"/>
                  <a:pt x="273644" y="2389374"/>
                </a:cubicBezTo>
                <a:cubicBezTo>
                  <a:pt x="272315" y="2387433"/>
                  <a:pt x="271552" y="2385206"/>
                  <a:pt x="270809" y="2382912"/>
                </a:cubicBezTo>
                <a:cubicBezTo>
                  <a:pt x="262664" y="2390274"/>
                  <a:pt x="261314" y="2411901"/>
                  <a:pt x="248901" y="2392078"/>
                </a:cubicBezTo>
                <a:cubicBezTo>
                  <a:pt x="242588" y="2381993"/>
                  <a:pt x="235735" y="2352001"/>
                  <a:pt x="227065" y="2323470"/>
                </a:cubicBezTo>
                <a:lnTo>
                  <a:pt x="225586" y="2322795"/>
                </a:lnTo>
                <a:cubicBezTo>
                  <a:pt x="209170" y="2338855"/>
                  <a:pt x="194478" y="2348937"/>
                  <a:pt x="185578" y="2344700"/>
                </a:cubicBezTo>
                <a:cubicBezTo>
                  <a:pt x="175922" y="2340105"/>
                  <a:pt x="176543" y="2320634"/>
                  <a:pt x="180531" y="2296533"/>
                </a:cubicBezTo>
                <a:cubicBezTo>
                  <a:pt x="169270" y="2302022"/>
                  <a:pt x="156899" y="2327134"/>
                  <a:pt x="155717" y="2298681"/>
                </a:cubicBezTo>
                <a:cubicBezTo>
                  <a:pt x="155524" y="2294030"/>
                  <a:pt x="156339" y="2286918"/>
                  <a:pt x="157862" y="2278186"/>
                </a:cubicBezTo>
                <a:cubicBezTo>
                  <a:pt x="130482" y="2296252"/>
                  <a:pt x="101313" y="2325824"/>
                  <a:pt x="94785" y="2322600"/>
                </a:cubicBezTo>
                <a:cubicBezTo>
                  <a:pt x="84570" y="2317554"/>
                  <a:pt x="121961" y="2264773"/>
                  <a:pt x="135037" y="2233698"/>
                </a:cubicBezTo>
                <a:cubicBezTo>
                  <a:pt x="129724" y="2232503"/>
                  <a:pt x="83943" y="2229799"/>
                  <a:pt x="81396" y="2223140"/>
                </a:cubicBezTo>
                <a:cubicBezTo>
                  <a:pt x="78852" y="2216484"/>
                  <a:pt x="102269" y="2218237"/>
                  <a:pt x="119766" y="2193748"/>
                </a:cubicBezTo>
                <a:lnTo>
                  <a:pt x="125294" y="2193695"/>
                </a:lnTo>
                <a:cubicBezTo>
                  <a:pt x="125073" y="2192431"/>
                  <a:pt x="122577" y="2191075"/>
                  <a:pt x="116968" y="2188481"/>
                </a:cubicBezTo>
                <a:cubicBezTo>
                  <a:pt x="97922" y="2179664"/>
                  <a:pt x="24980" y="2170284"/>
                  <a:pt x="5482" y="2140845"/>
                </a:cubicBezTo>
                <a:cubicBezTo>
                  <a:pt x="-11314" y="2115484"/>
                  <a:pt x="11939" y="2088477"/>
                  <a:pt x="55380" y="2067372"/>
                </a:cubicBezTo>
                <a:cubicBezTo>
                  <a:pt x="24880" y="2050349"/>
                  <a:pt x="-276" y="2034088"/>
                  <a:pt x="5392" y="2019882"/>
                </a:cubicBezTo>
                <a:cubicBezTo>
                  <a:pt x="12296" y="2002572"/>
                  <a:pt x="52106" y="2005167"/>
                  <a:pt x="89409" y="2002885"/>
                </a:cubicBezTo>
                <a:cubicBezTo>
                  <a:pt x="74770" y="1963909"/>
                  <a:pt x="1664" y="1897066"/>
                  <a:pt x="13520" y="1871978"/>
                </a:cubicBezTo>
                <a:cubicBezTo>
                  <a:pt x="19211" y="1859946"/>
                  <a:pt x="48501" y="1861817"/>
                  <a:pt x="79726" y="1863791"/>
                </a:cubicBezTo>
                <a:cubicBezTo>
                  <a:pt x="82520" y="1859935"/>
                  <a:pt x="86444" y="1857064"/>
                  <a:pt x="91279" y="1855253"/>
                </a:cubicBezTo>
                <a:cubicBezTo>
                  <a:pt x="63404" y="1845356"/>
                  <a:pt x="36751" y="1831699"/>
                  <a:pt x="25810" y="1813090"/>
                </a:cubicBezTo>
                <a:cubicBezTo>
                  <a:pt x="5836" y="1779115"/>
                  <a:pt x="37778" y="1745799"/>
                  <a:pt x="95431" y="1721515"/>
                </a:cubicBezTo>
                <a:cubicBezTo>
                  <a:pt x="57156" y="1697378"/>
                  <a:pt x="25743" y="1674604"/>
                  <a:pt x="34056" y="1656616"/>
                </a:cubicBezTo>
                <a:cubicBezTo>
                  <a:pt x="44178" y="1634706"/>
                  <a:pt x="95498" y="1640825"/>
                  <a:pt x="143905" y="1640460"/>
                </a:cubicBezTo>
                <a:lnTo>
                  <a:pt x="126181" y="1606739"/>
                </a:lnTo>
                <a:cubicBezTo>
                  <a:pt x="93599" y="1615923"/>
                  <a:pt x="51006" y="1641767"/>
                  <a:pt x="45000" y="1636493"/>
                </a:cubicBezTo>
                <a:cubicBezTo>
                  <a:pt x="37103" y="1629558"/>
                  <a:pt x="78846" y="1593873"/>
                  <a:pt x="101342" y="1567257"/>
                </a:cubicBezTo>
                <a:lnTo>
                  <a:pt x="93539" y="1555726"/>
                </a:lnTo>
                <a:cubicBezTo>
                  <a:pt x="79051" y="1550193"/>
                  <a:pt x="58316" y="1541832"/>
                  <a:pt x="57809" y="1536956"/>
                </a:cubicBezTo>
                <a:cubicBezTo>
                  <a:pt x="57357" y="1532597"/>
                  <a:pt x="65570" y="1533853"/>
                  <a:pt x="77276" y="1530635"/>
                </a:cubicBezTo>
                <a:cubicBezTo>
                  <a:pt x="66025" y="1513602"/>
                  <a:pt x="57204" y="1497645"/>
                  <a:pt x="54800" y="1484630"/>
                </a:cubicBezTo>
                <a:cubicBezTo>
                  <a:pt x="33256" y="1471477"/>
                  <a:pt x="11674" y="1455412"/>
                  <a:pt x="5781" y="1437818"/>
                </a:cubicBezTo>
                <a:cubicBezTo>
                  <a:pt x="-3879" y="1408974"/>
                  <a:pt x="25572" y="1388905"/>
                  <a:pt x="72995" y="1379763"/>
                </a:cubicBezTo>
                <a:cubicBezTo>
                  <a:pt x="47940" y="1355426"/>
                  <a:pt x="27850" y="1333208"/>
                  <a:pt x="37002" y="1320953"/>
                </a:cubicBezTo>
                <a:cubicBezTo>
                  <a:pt x="48151" y="1306020"/>
                  <a:pt x="85933" y="1318830"/>
                  <a:pt x="122555" y="1326280"/>
                </a:cubicBezTo>
                <a:cubicBezTo>
                  <a:pt x="118503" y="1284844"/>
                  <a:pt x="65188" y="1201357"/>
                  <a:pt x="83133" y="1180192"/>
                </a:cubicBezTo>
                <a:cubicBezTo>
                  <a:pt x="94131" y="1167230"/>
                  <a:pt x="136437" y="1186135"/>
                  <a:pt x="173965" y="1197287"/>
                </a:cubicBezTo>
                <a:cubicBezTo>
                  <a:pt x="174014" y="1197277"/>
                  <a:pt x="174061" y="1197282"/>
                  <a:pt x="174107" y="1197288"/>
                </a:cubicBezTo>
                <a:lnTo>
                  <a:pt x="170509" y="1190509"/>
                </a:lnTo>
                <a:cubicBezTo>
                  <a:pt x="143519" y="1171988"/>
                  <a:pt x="116657" y="1149686"/>
                  <a:pt x="110246" y="1126492"/>
                </a:cubicBezTo>
                <a:cubicBezTo>
                  <a:pt x="99746" y="1088505"/>
                  <a:pt x="139222" y="1064591"/>
                  <a:pt x="201196" y="1056056"/>
                </a:cubicBezTo>
                <a:cubicBezTo>
                  <a:pt x="170472" y="1022836"/>
                  <a:pt x="146024" y="992707"/>
                  <a:pt x="158709" y="977484"/>
                </a:cubicBezTo>
                <a:cubicBezTo>
                  <a:pt x="174157" y="958940"/>
                  <a:pt x="222145" y="978133"/>
                  <a:pt x="268997" y="990309"/>
                </a:cubicBezTo>
                <a:cubicBezTo>
                  <a:pt x="268384" y="976413"/>
                  <a:pt x="263726" y="958671"/>
                  <a:pt x="257534" y="939558"/>
                </a:cubicBezTo>
                <a:cubicBezTo>
                  <a:pt x="255688" y="937194"/>
                  <a:pt x="254977" y="934649"/>
                  <a:pt x="255000" y="932199"/>
                </a:cubicBezTo>
                <a:cubicBezTo>
                  <a:pt x="237298" y="878694"/>
                  <a:pt x="210614" y="817137"/>
                  <a:pt x="228114" y="798605"/>
                </a:cubicBezTo>
                <a:cubicBezTo>
                  <a:pt x="242460" y="783418"/>
                  <a:pt x="291299" y="807317"/>
                  <a:pt x="337104" y="824260"/>
                </a:cubicBezTo>
                <a:lnTo>
                  <a:pt x="327529" y="790249"/>
                </a:lnTo>
                <a:cubicBezTo>
                  <a:pt x="316739" y="768457"/>
                  <a:pt x="313365" y="750952"/>
                  <a:pt x="324176" y="743820"/>
                </a:cubicBezTo>
                <a:lnTo>
                  <a:pt x="326808" y="743468"/>
                </a:lnTo>
                <a:cubicBezTo>
                  <a:pt x="325967" y="741745"/>
                  <a:pt x="326562" y="740985"/>
                  <a:pt x="327222" y="740287"/>
                </a:cubicBezTo>
                <a:cubicBezTo>
                  <a:pt x="340837" y="725874"/>
                  <a:pt x="385516" y="746663"/>
                  <a:pt x="429190" y="763288"/>
                </a:cubicBezTo>
                <a:cubicBezTo>
                  <a:pt x="430069" y="755281"/>
                  <a:pt x="429921" y="746494"/>
                  <a:pt x="429133" y="737304"/>
                </a:cubicBezTo>
                <a:cubicBezTo>
                  <a:pt x="423268" y="727725"/>
                  <a:pt x="419692" y="718435"/>
                  <a:pt x="418601" y="710295"/>
                </a:cubicBezTo>
                <a:lnTo>
                  <a:pt x="398267" y="687910"/>
                </a:lnTo>
                <a:cubicBezTo>
                  <a:pt x="401213" y="683376"/>
                  <a:pt x="411267" y="681833"/>
                  <a:pt x="425726" y="682222"/>
                </a:cubicBezTo>
                <a:cubicBezTo>
                  <a:pt x="422881" y="642565"/>
                  <a:pt x="422096" y="606524"/>
                  <a:pt x="437890" y="597439"/>
                </a:cubicBezTo>
                <a:cubicBezTo>
                  <a:pt x="450806" y="590014"/>
                  <a:pt x="475838" y="606184"/>
                  <a:pt x="503439" y="626572"/>
                </a:cubicBezTo>
                <a:cubicBezTo>
                  <a:pt x="508130" y="624198"/>
                  <a:pt x="515580" y="623654"/>
                  <a:pt x="524835" y="623903"/>
                </a:cubicBezTo>
                <a:cubicBezTo>
                  <a:pt x="521990" y="584247"/>
                  <a:pt x="521205" y="548205"/>
                  <a:pt x="537001" y="539120"/>
                </a:cubicBezTo>
                <a:cubicBezTo>
                  <a:pt x="557520" y="527323"/>
                  <a:pt x="608644" y="575095"/>
                  <a:pt x="653806" y="602118"/>
                </a:cubicBezTo>
                <a:cubicBezTo>
                  <a:pt x="654046" y="599423"/>
                  <a:pt x="653785" y="596714"/>
                  <a:pt x="653501" y="593967"/>
                </a:cubicBezTo>
                <a:lnTo>
                  <a:pt x="653011" y="589551"/>
                </a:lnTo>
                <a:lnTo>
                  <a:pt x="657343" y="592356"/>
                </a:lnTo>
                <a:cubicBezTo>
                  <a:pt x="672407" y="545314"/>
                  <a:pt x="684366" y="496986"/>
                  <a:pt x="699589" y="498664"/>
                </a:cubicBezTo>
                <a:cubicBezTo>
                  <a:pt x="711755" y="500008"/>
                  <a:pt x="722687" y="530427"/>
                  <a:pt x="732477" y="567478"/>
                </a:cubicBezTo>
                <a:cubicBezTo>
                  <a:pt x="733415" y="568793"/>
                  <a:pt x="734583" y="568875"/>
                  <a:pt x="735690" y="568648"/>
                </a:cubicBezTo>
                <a:cubicBezTo>
                  <a:pt x="751279" y="565443"/>
                  <a:pt x="746272" y="497171"/>
                  <a:pt x="754624" y="453365"/>
                </a:cubicBezTo>
                <a:lnTo>
                  <a:pt x="755096" y="452949"/>
                </a:lnTo>
                <a:lnTo>
                  <a:pt x="756289" y="452876"/>
                </a:lnTo>
                <a:lnTo>
                  <a:pt x="773942" y="481689"/>
                </a:lnTo>
                <a:cubicBezTo>
                  <a:pt x="774641" y="478782"/>
                  <a:pt x="775637" y="476072"/>
                  <a:pt x="776638" y="473475"/>
                </a:cubicBezTo>
                <a:lnTo>
                  <a:pt x="776638" y="242151"/>
                </a:lnTo>
                <a:cubicBezTo>
                  <a:pt x="788028" y="253898"/>
                  <a:pt x="798608" y="261324"/>
                  <a:pt x="806714" y="258616"/>
                </a:cubicBezTo>
                <a:cubicBezTo>
                  <a:pt x="820127" y="254136"/>
                  <a:pt x="826345" y="228088"/>
                  <a:pt x="831719" y="199173"/>
                </a:cubicBezTo>
                <a:lnTo>
                  <a:pt x="853134" y="198650"/>
                </a:lnTo>
                <a:lnTo>
                  <a:pt x="849263" y="191957"/>
                </a:lnTo>
                <a:cubicBezTo>
                  <a:pt x="862306" y="205917"/>
                  <a:pt x="874440" y="215533"/>
                  <a:pt x="883491" y="212507"/>
                </a:cubicBezTo>
                <a:cubicBezTo>
                  <a:pt x="894616" y="208790"/>
                  <a:pt x="900793" y="190241"/>
                  <a:pt x="904990" y="167441"/>
                </a:cubicBezTo>
                <a:lnTo>
                  <a:pt x="918569" y="168043"/>
                </a:lnTo>
                <a:cubicBezTo>
                  <a:pt x="923911" y="165915"/>
                  <a:pt x="926466" y="160750"/>
                  <a:pt x="926457" y="153488"/>
                </a:cubicBezTo>
                <a:lnTo>
                  <a:pt x="929913" y="152541"/>
                </a:lnTo>
                <a:lnTo>
                  <a:pt x="927143" y="147750"/>
                </a:lnTo>
                <a:cubicBezTo>
                  <a:pt x="926941" y="136988"/>
                  <a:pt x="923750" y="123068"/>
                  <a:pt x="919650" y="108079"/>
                </a:cubicBezTo>
                <a:cubicBezTo>
                  <a:pt x="936344" y="129359"/>
                  <a:pt x="951785" y="152016"/>
                  <a:pt x="960702" y="158324"/>
                </a:cubicBezTo>
                <a:lnTo>
                  <a:pt x="970288" y="162495"/>
                </a:lnTo>
                <a:cubicBezTo>
                  <a:pt x="976529" y="161966"/>
                  <a:pt x="974356" y="149304"/>
                  <a:pt x="978324" y="142230"/>
                </a:cubicBezTo>
                <a:cubicBezTo>
                  <a:pt x="989732" y="156023"/>
                  <a:pt x="1000935" y="165586"/>
                  <a:pt x="1011048" y="161884"/>
                </a:cubicBezTo>
                <a:cubicBezTo>
                  <a:pt x="1023019" y="157506"/>
                  <a:pt x="1028109" y="136189"/>
                  <a:pt x="1032081" y="111368"/>
                </a:cubicBezTo>
                <a:lnTo>
                  <a:pt x="1032750" y="106976"/>
                </a:lnTo>
                <a:lnTo>
                  <a:pt x="1037479" y="112213"/>
                </a:lnTo>
                <a:lnTo>
                  <a:pt x="1047066" y="116386"/>
                </a:lnTo>
                <a:cubicBezTo>
                  <a:pt x="1053308" y="115857"/>
                  <a:pt x="1051134" y="103196"/>
                  <a:pt x="1055103" y="96119"/>
                </a:cubicBezTo>
                <a:cubicBezTo>
                  <a:pt x="1058315" y="100004"/>
                  <a:pt x="1061510" y="103551"/>
                  <a:pt x="1065120" y="105865"/>
                </a:cubicBezTo>
                <a:lnTo>
                  <a:pt x="1071193" y="126539"/>
                </a:lnTo>
                <a:lnTo>
                  <a:pt x="1080556" y="114278"/>
                </a:lnTo>
                <a:lnTo>
                  <a:pt x="1087826" y="115775"/>
                </a:lnTo>
                <a:cubicBezTo>
                  <a:pt x="1095624" y="112922"/>
                  <a:pt x="1100502" y="102887"/>
                  <a:pt x="1103381" y="89256"/>
                </a:cubicBezTo>
                <a:cubicBezTo>
                  <a:pt x="1107837" y="100523"/>
                  <a:pt x="1112692" y="107866"/>
                  <a:pt x="1118022" y="108184"/>
                </a:cubicBezTo>
                <a:cubicBezTo>
                  <a:pt x="1133910" y="109123"/>
                  <a:pt x="1146743" y="41881"/>
                  <a:pt x="1166149" y="1729"/>
                </a:cubicBezTo>
                <a:lnTo>
                  <a:pt x="1166712" y="1449"/>
                </a:lnTo>
                <a:lnTo>
                  <a:pt x="1167883" y="1687"/>
                </a:lnTo>
                <a:cubicBezTo>
                  <a:pt x="1175552" y="33235"/>
                  <a:pt x="1184239" y="61448"/>
                  <a:pt x="1194802" y="62075"/>
                </a:cubicBezTo>
                <a:cubicBezTo>
                  <a:pt x="1205538" y="62709"/>
                  <a:pt x="1214880" y="32208"/>
                  <a:pt x="1225904" y="0"/>
                </a:cubicBezTo>
                <a:cubicBezTo>
                  <a:pt x="1226974" y="537"/>
                  <a:pt x="1227554" y="1648"/>
                  <a:pt x="1228154" y="2864"/>
                </a:cubicBezTo>
                <a:cubicBezTo>
                  <a:pt x="1234868" y="16442"/>
                  <a:pt x="1241266" y="54384"/>
                  <a:pt x="1249333" y="93875"/>
                </a:cubicBezTo>
                <a:cubicBezTo>
                  <a:pt x="1261042" y="114851"/>
                  <a:pt x="1273996" y="137282"/>
                  <a:pt x="1286970" y="153696"/>
                </a:cubicBezTo>
                <a:cubicBezTo>
                  <a:pt x="1294529" y="127980"/>
                  <a:pt x="1303989" y="109539"/>
                  <a:pt x="1315395" y="105926"/>
                </a:cubicBezTo>
                <a:lnTo>
                  <a:pt x="1332815" y="115534"/>
                </a:lnTo>
                <a:cubicBezTo>
                  <a:pt x="1352531" y="83419"/>
                  <a:pt x="1369205" y="59912"/>
                  <a:pt x="1378415" y="64765"/>
                </a:cubicBezTo>
                <a:cubicBezTo>
                  <a:pt x="1385726" y="68615"/>
                  <a:pt x="1387441" y="88257"/>
                  <a:pt x="1385647" y="115518"/>
                </a:cubicBezTo>
                <a:cubicBezTo>
                  <a:pt x="1386756" y="111996"/>
                  <a:pt x="1388854" y="110675"/>
                  <a:pt x="1391051" y="109893"/>
                </a:cubicBezTo>
                <a:lnTo>
                  <a:pt x="1391886" y="110739"/>
                </a:lnTo>
                <a:cubicBezTo>
                  <a:pt x="1410501" y="86262"/>
                  <a:pt x="1425811" y="64372"/>
                  <a:pt x="1432100" y="65400"/>
                </a:cubicBezTo>
                <a:cubicBezTo>
                  <a:pt x="1438875" y="66506"/>
                  <a:pt x="1435350" y="84659"/>
                  <a:pt x="1428658" y="108156"/>
                </a:cubicBezTo>
                <a:cubicBezTo>
                  <a:pt x="1428720" y="109472"/>
                  <a:pt x="1428368" y="110789"/>
                  <a:pt x="1427727" y="112105"/>
                </a:cubicBezTo>
                <a:cubicBezTo>
                  <a:pt x="1427620" y="112842"/>
                  <a:pt x="1427417" y="113559"/>
                  <a:pt x="1427215" y="114279"/>
                </a:cubicBezTo>
                <a:cubicBezTo>
                  <a:pt x="1428085" y="111823"/>
                  <a:pt x="1429174" y="111606"/>
                  <a:pt x="1430261" y="111528"/>
                </a:cubicBezTo>
                <a:lnTo>
                  <a:pt x="1440485" y="119079"/>
                </a:lnTo>
                <a:cubicBezTo>
                  <a:pt x="1442597" y="113247"/>
                  <a:pt x="1447086" y="112822"/>
                  <a:pt x="1456176" y="123634"/>
                </a:cubicBezTo>
                <a:lnTo>
                  <a:pt x="1463422" y="137307"/>
                </a:lnTo>
                <a:lnTo>
                  <a:pt x="1464209" y="134233"/>
                </a:lnTo>
                <a:cubicBezTo>
                  <a:pt x="1473191" y="100121"/>
                  <a:pt x="1483112" y="71053"/>
                  <a:pt x="1499454" y="66547"/>
                </a:cubicBezTo>
                <a:lnTo>
                  <a:pt x="1502177" y="67445"/>
                </a:lnTo>
                <a:cubicBezTo>
                  <a:pt x="1512756" y="45142"/>
                  <a:pt x="1523957" y="30105"/>
                  <a:pt x="1535039" y="29310"/>
                </a:cubicBezTo>
                <a:cubicBezTo>
                  <a:pt x="1548822" y="28315"/>
                  <a:pt x="1557443" y="49350"/>
                  <a:pt x="1564013" y="77776"/>
                </a:cubicBezTo>
                <a:cubicBezTo>
                  <a:pt x="1564363" y="77823"/>
                  <a:pt x="1564607" y="78047"/>
                  <a:pt x="1564857" y="78279"/>
                </a:cubicBezTo>
                <a:lnTo>
                  <a:pt x="1565161" y="78742"/>
                </a:lnTo>
                <a:cubicBezTo>
                  <a:pt x="1575965" y="65079"/>
                  <a:pt x="1579149" y="31267"/>
                  <a:pt x="1594131" y="61579"/>
                </a:cubicBezTo>
                <a:lnTo>
                  <a:pt x="1597808" y="74426"/>
                </a:lnTo>
                <a:cubicBezTo>
                  <a:pt x="1598982" y="72129"/>
                  <a:pt x="1599898" y="72335"/>
                  <a:pt x="1600745" y="72782"/>
                </a:cubicBezTo>
                <a:cubicBezTo>
                  <a:pt x="1607600" y="76393"/>
                  <a:pt x="1609535" y="93886"/>
                  <a:pt x="1608381" y="118520"/>
                </a:cubicBezTo>
                <a:lnTo>
                  <a:pt x="1618058" y="164282"/>
                </a:lnTo>
                <a:cubicBezTo>
                  <a:pt x="1618351" y="163978"/>
                  <a:pt x="1618599" y="164062"/>
                  <a:pt x="1618845" y="164154"/>
                </a:cubicBezTo>
                <a:lnTo>
                  <a:pt x="1624070" y="173266"/>
                </a:lnTo>
                <a:lnTo>
                  <a:pt x="1635746" y="145252"/>
                </a:lnTo>
                <a:lnTo>
                  <a:pt x="1651666" y="180499"/>
                </a:lnTo>
                <a:cubicBezTo>
                  <a:pt x="1661671" y="164718"/>
                  <a:pt x="1669483" y="154104"/>
                  <a:pt x="1673421" y="154853"/>
                </a:cubicBezTo>
                <a:lnTo>
                  <a:pt x="1672907" y="175252"/>
                </a:lnTo>
                <a:cubicBezTo>
                  <a:pt x="1674179" y="168545"/>
                  <a:pt x="1677673" y="165813"/>
                  <a:pt x="1681372" y="164642"/>
                </a:cubicBezTo>
                <a:lnTo>
                  <a:pt x="1682361" y="165186"/>
                </a:lnTo>
                <a:cubicBezTo>
                  <a:pt x="1688833" y="153445"/>
                  <a:pt x="1694197" y="140592"/>
                  <a:pt x="1699522" y="128036"/>
                </a:cubicBezTo>
                <a:lnTo>
                  <a:pt x="1706316" y="112145"/>
                </a:lnTo>
                <a:cubicBezTo>
                  <a:pt x="1723700" y="72069"/>
                  <a:pt x="1740672" y="38528"/>
                  <a:pt x="1757370" y="37327"/>
                </a:cubicBezTo>
                <a:cubicBezTo>
                  <a:pt x="1771476" y="36315"/>
                  <a:pt x="1780180" y="58381"/>
                  <a:pt x="1786987" y="87747"/>
                </a:cubicBezTo>
                <a:cubicBezTo>
                  <a:pt x="1798170" y="74486"/>
                  <a:pt x="1801178" y="38677"/>
                  <a:pt x="1816463" y="69597"/>
                </a:cubicBezTo>
                <a:lnTo>
                  <a:pt x="1825137" y="101464"/>
                </a:lnTo>
                <a:cubicBezTo>
                  <a:pt x="1831477" y="89694"/>
                  <a:pt x="1837348" y="82948"/>
                  <a:pt x="1842592" y="83968"/>
                </a:cubicBezTo>
                <a:cubicBezTo>
                  <a:pt x="1851804" y="85765"/>
                  <a:pt x="1857392" y="109291"/>
                  <a:pt x="1860292" y="141953"/>
                </a:cubicBezTo>
                <a:cubicBezTo>
                  <a:pt x="1862486" y="141896"/>
                  <a:pt x="1864535" y="143207"/>
                  <a:pt x="1866892" y="144955"/>
                </a:cubicBezTo>
                <a:lnTo>
                  <a:pt x="1885409" y="166927"/>
                </a:lnTo>
                <a:lnTo>
                  <a:pt x="1890832" y="142566"/>
                </a:lnTo>
                <a:cubicBezTo>
                  <a:pt x="1900250" y="140709"/>
                  <a:pt x="1911223" y="155775"/>
                  <a:pt x="1922508" y="179677"/>
                </a:cubicBezTo>
                <a:cubicBezTo>
                  <a:pt x="1928218" y="170466"/>
                  <a:pt x="1933684" y="162048"/>
                  <a:pt x="1939296" y="155454"/>
                </a:cubicBezTo>
                <a:cubicBezTo>
                  <a:pt x="1944446" y="140280"/>
                  <a:pt x="1948057" y="124025"/>
                  <a:pt x="1951687" y="108178"/>
                </a:cubicBezTo>
                <a:lnTo>
                  <a:pt x="1955621" y="91223"/>
                </a:lnTo>
                <a:cubicBezTo>
                  <a:pt x="1965800" y="48387"/>
                  <a:pt x="1976742" y="11850"/>
                  <a:pt x="1993274" y="5975"/>
                </a:cubicBezTo>
                <a:cubicBezTo>
                  <a:pt x="2007244" y="1010"/>
                  <a:pt x="2019972" y="19411"/>
                  <a:pt x="2032121" y="45245"/>
                </a:cubicBezTo>
                <a:cubicBezTo>
                  <a:pt x="2040934" y="29532"/>
                  <a:pt x="2037465" y="-5186"/>
                  <a:pt x="2058399" y="19715"/>
                </a:cubicBezTo>
                <a:cubicBezTo>
                  <a:pt x="2068898" y="32205"/>
                  <a:pt x="2084748" y="74862"/>
                  <a:pt x="2102707" y="114693"/>
                </a:cubicBezTo>
                <a:cubicBezTo>
                  <a:pt x="2108912" y="103078"/>
                  <a:pt x="2116155" y="96562"/>
                  <a:pt x="2123349" y="96043"/>
                </a:cubicBezTo>
                <a:cubicBezTo>
                  <a:pt x="2137455" y="95032"/>
                  <a:pt x="2146158" y="117099"/>
                  <a:pt x="2152965" y="146464"/>
                </a:cubicBezTo>
                <a:cubicBezTo>
                  <a:pt x="2164147" y="133202"/>
                  <a:pt x="2167157" y="97392"/>
                  <a:pt x="2182442" y="128314"/>
                </a:cubicBezTo>
                <a:lnTo>
                  <a:pt x="2184784" y="136920"/>
                </a:lnTo>
                <a:cubicBezTo>
                  <a:pt x="2186347" y="130682"/>
                  <a:pt x="2189478" y="128825"/>
                  <a:pt x="2192411" y="129394"/>
                </a:cubicBezTo>
                <a:lnTo>
                  <a:pt x="2202448" y="148822"/>
                </a:lnTo>
                <a:cubicBezTo>
                  <a:pt x="2203549" y="143418"/>
                  <a:pt x="2206128" y="142209"/>
                  <a:pt x="2208569" y="142686"/>
                </a:cubicBezTo>
                <a:lnTo>
                  <a:pt x="2210480" y="144915"/>
                </a:lnTo>
                <a:cubicBezTo>
                  <a:pt x="2239366" y="103034"/>
                  <a:pt x="2266957" y="49280"/>
                  <a:pt x="2275645" y="50936"/>
                </a:cubicBezTo>
                <a:cubicBezTo>
                  <a:pt x="2285544" y="52823"/>
                  <a:pt x="2271974" y="100947"/>
                  <a:pt x="2259878" y="149085"/>
                </a:cubicBezTo>
                <a:lnTo>
                  <a:pt x="2276104" y="158026"/>
                </a:lnTo>
                <a:cubicBezTo>
                  <a:pt x="2282513" y="154556"/>
                  <a:pt x="2290488" y="157788"/>
                  <a:pt x="2298715" y="165358"/>
                </a:cubicBezTo>
                <a:cubicBezTo>
                  <a:pt x="2299717" y="161441"/>
                  <a:pt x="2300612" y="157508"/>
                  <a:pt x="2301508" y="153599"/>
                </a:cubicBezTo>
                <a:lnTo>
                  <a:pt x="2305442" y="136644"/>
                </a:lnTo>
                <a:cubicBezTo>
                  <a:pt x="2315619" y="93809"/>
                  <a:pt x="2326563" y="57278"/>
                  <a:pt x="2343092" y="51399"/>
                </a:cubicBezTo>
                <a:cubicBezTo>
                  <a:pt x="2352330" y="48115"/>
                  <a:pt x="2361025" y="55049"/>
                  <a:pt x="2368586" y="68446"/>
                </a:cubicBezTo>
                <a:cubicBezTo>
                  <a:pt x="2375174" y="67631"/>
                  <a:pt x="2380395" y="73182"/>
                  <a:pt x="2384702" y="81670"/>
                </a:cubicBezTo>
                <a:cubicBezTo>
                  <a:pt x="2390271" y="65290"/>
                  <a:pt x="2390668" y="44259"/>
                  <a:pt x="2408218" y="65140"/>
                </a:cubicBezTo>
                <a:lnTo>
                  <a:pt x="2411606" y="70828"/>
                </a:lnTo>
                <a:cubicBezTo>
                  <a:pt x="2414382" y="69054"/>
                  <a:pt x="2418377" y="71294"/>
                  <a:pt x="2424378" y="78431"/>
                </a:cubicBezTo>
                <a:cubicBezTo>
                  <a:pt x="2436727" y="93123"/>
                  <a:pt x="2456477" y="149551"/>
                  <a:pt x="2478724" y="193826"/>
                </a:cubicBezTo>
                <a:cubicBezTo>
                  <a:pt x="2485153" y="162900"/>
                  <a:pt x="2490400" y="137906"/>
                  <a:pt x="2495956" y="136740"/>
                </a:cubicBezTo>
                <a:cubicBezTo>
                  <a:pt x="2505075" y="134836"/>
                  <a:pt x="2508635" y="176658"/>
                  <a:pt x="2512638" y="221679"/>
                </a:cubicBezTo>
                <a:cubicBezTo>
                  <a:pt x="2520511" y="208741"/>
                  <a:pt x="2527323" y="198680"/>
                  <a:pt x="2532215" y="194379"/>
                </a:cubicBezTo>
                <a:cubicBezTo>
                  <a:pt x="2542821" y="159767"/>
                  <a:pt x="2551115" y="129528"/>
                  <a:pt x="2557412" y="129063"/>
                </a:cubicBezTo>
                <a:cubicBezTo>
                  <a:pt x="2564085" y="128573"/>
                  <a:pt x="2566040" y="150454"/>
                  <a:pt x="2566704" y="179744"/>
                </a:cubicBezTo>
                <a:cubicBezTo>
                  <a:pt x="2593462" y="140249"/>
                  <a:pt x="2617469" y="94834"/>
                  <a:pt x="2625465" y="96357"/>
                </a:cubicBezTo>
                <a:cubicBezTo>
                  <a:pt x="2630357" y="97290"/>
                  <a:pt x="2629515" y="109521"/>
                  <a:pt x="2625373" y="127368"/>
                </a:cubicBezTo>
                <a:lnTo>
                  <a:pt x="2641621" y="109653"/>
                </a:lnTo>
                <a:cubicBezTo>
                  <a:pt x="2646386" y="110561"/>
                  <a:pt x="2645716" y="122171"/>
                  <a:pt x="2641833" y="139249"/>
                </a:cubicBezTo>
                <a:cubicBezTo>
                  <a:pt x="2654214" y="133195"/>
                  <a:pt x="2667170" y="146141"/>
                  <a:pt x="2679719" y="166854"/>
                </a:cubicBezTo>
                <a:cubicBezTo>
                  <a:pt x="2687039" y="137075"/>
                  <a:pt x="2696418" y="114615"/>
                  <a:pt x="2709072" y="110117"/>
                </a:cubicBezTo>
                <a:cubicBezTo>
                  <a:pt x="2723039" y="105152"/>
                  <a:pt x="2735771" y="123549"/>
                  <a:pt x="2747918" y="149385"/>
                </a:cubicBezTo>
                <a:cubicBezTo>
                  <a:pt x="2756733" y="133670"/>
                  <a:pt x="2753263" y="98953"/>
                  <a:pt x="2774198" y="123857"/>
                </a:cubicBezTo>
                <a:cubicBezTo>
                  <a:pt x="2785749" y="137595"/>
                  <a:pt x="2803775" y="187857"/>
                  <a:pt x="2823840" y="230902"/>
                </a:cubicBezTo>
                <a:cubicBezTo>
                  <a:pt x="2824507" y="230235"/>
                  <a:pt x="2824918" y="230393"/>
                  <a:pt x="2825329" y="230581"/>
                </a:cubicBezTo>
                <a:lnTo>
                  <a:pt x="2828004" y="233632"/>
                </a:lnTo>
                <a:cubicBezTo>
                  <a:pt x="2845489" y="181641"/>
                  <a:pt x="2854565" y="100849"/>
                  <a:pt x="2864660" y="98733"/>
                </a:cubicBezTo>
                <a:close/>
              </a:path>
            </a:pathLst>
          </a:custGeom>
          <a:solidFill>
            <a:srgbClr val="CC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7" name="TextBox 86"/>
          <p:cNvSpPr txBox="1"/>
          <p:nvPr/>
        </p:nvSpPr>
        <p:spPr>
          <a:xfrm>
            <a:off x="5703162" y="531599"/>
            <a:ext cx="24202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0"/>
                </a:gradFill>
                <a:latin typeface="楷体_GB2312" pitchFamily="49" charset="-122"/>
                <a:ea typeface="楷体_GB2312" pitchFamily="49" charset="-122"/>
              </a:rPr>
              <a:t>更多</a:t>
            </a:r>
            <a:r>
              <a:rPr lang="zh-CN" altLang="en-US" sz="3600" b="1" dirty="0" smtClean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0"/>
                </a:gradFill>
                <a:latin typeface="楷体_GB2312" pitchFamily="49" charset="-122"/>
                <a:ea typeface="楷体_GB2312" pitchFamily="49" charset="-122"/>
              </a:rPr>
              <a:t>形状</a:t>
            </a:r>
            <a:endParaRPr lang="zh-CN" altLang="en-US" sz="3600" b="1" dirty="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19480" y="3712777"/>
            <a:ext cx="2828984" cy="437866"/>
          </a:xfrm>
          <a:custGeom>
            <a:avLst/>
            <a:gdLst/>
            <a:ahLst/>
            <a:cxnLst/>
            <a:rect l="l" t="t" r="r" b="b"/>
            <a:pathLst>
              <a:path w="2828984" h="437866">
                <a:moveTo>
                  <a:pt x="909820" y="27249"/>
                </a:moveTo>
                <a:cubicBezTo>
                  <a:pt x="910160" y="28563"/>
                  <a:pt x="910353" y="29957"/>
                  <a:pt x="910552" y="31375"/>
                </a:cubicBezTo>
                <a:lnTo>
                  <a:pt x="913688" y="29538"/>
                </a:lnTo>
                <a:cubicBezTo>
                  <a:pt x="912908" y="29202"/>
                  <a:pt x="912572" y="28782"/>
                  <a:pt x="912382" y="28398"/>
                </a:cubicBezTo>
                <a:close/>
                <a:moveTo>
                  <a:pt x="1336738" y="3"/>
                </a:moveTo>
                <a:cubicBezTo>
                  <a:pt x="1339991" y="-98"/>
                  <a:pt x="1343090" y="1843"/>
                  <a:pt x="1346096" y="4429"/>
                </a:cubicBezTo>
                <a:cubicBezTo>
                  <a:pt x="1348075" y="3250"/>
                  <a:pt x="1347055" y="86"/>
                  <a:pt x="1352120" y="2803"/>
                </a:cubicBezTo>
                <a:cubicBezTo>
                  <a:pt x="1356679" y="5247"/>
                  <a:pt x="1365852" y="16721"/>
                  <a:pt x="1373950" y="19923"/>
                </a:cubicBezTo>
                <a:lnTo>
                  <a:pt x="1381014" y="17045"/>
                </a:lnTo>
                <a:cubicBezTo>
                  <a:pt x="1382321" y="17273"/>
                  <a:pt x="1381988" y="18606"/>
                  <a:pt x="1380908" y="20417"/>
                </a:cubicBezTo>
                <a:cubicBezTo>
                  <a:pt x="1389474" y="18625"/>
                  <a:pt x="1400465" y="10343"/>
                  <a:pt x="1403345" y="10846"/>
                </a:cubicBezTo>
                <a:cubicBezTo>
                  <a:pt x="1404914" y="11120"/>
                  <a:pt x="1404119" y="12986"/>
                  <a:pt x="1402623" y="15381"/>
                </a:cubicBezTo>
                <a:lnTo>
                  <a:pt x="1406024" y="16240"/>
                </a:lnTo>
                <a:cubicBezTo>
                  <a:pt x="1406968" y="15086"/>
                  <a:pt x="1408301" y="14351"/>
                  <a:pt x="1410031" y="14217"/>
                </a:cubicBezTo>
                <a:cubicBezTo>
                  <a:pt x="1414487" y="13873"/>
                  <a:pt x="1421457" y="18579"/>
                  <a:pt x="1428673" y="22892"/>
                </a:cubicBezTo>
                <a:cubicBezTo>
                  <a:pt x="1429689" y="22005"/>
                  <a:pt x="1430807" y="21543"/>
                  <a:pt x="1431993" y="21681"/>
                </a:cubicBezTo>
                <a:cubicBezTo>
                  <a:pt x="1434228" y="21940"/>
                  <a:pt x="1436239" y="24112"/>
                  <a:pt x="1437781" y="27074"/>
                </a:cubicBezTo>
                <a:lnTo>
                  <a:pt x="1441690" y="26642"/>
                </a:lnTo>
                <a:lnTo>
                  <a:pt x="1443764" y="25225"/>
                </a:lnTo>
                <a:cubicBezTo>
                  <a:pt x="1447701" y="20256"/>
                  <a:pt x="1450696" y="15061"/>
                  <a:pt x="1454324" y="15482"/>
                </a:cubicBezTo>
                <a:cubicBezTo>
                  <a:pt x="1456556" y="15741"/>
                  <a:pt x="1458564" y="17907"/>
                  <a:pt x="1460104" y="20863"/>
                </a:cubicBezTo>
                <a:cubicBezTo>
                  <a:pt x="1460956" y="18402"/>
                  <a:pt x="1462507" y="16606"/>
                  <a:pt x="1465278" y="16349"/>
                </a:cubicBezTo>
                <a:lnTo>
                  <a:pt x="1468995" y="17046"/>
                </a:lnTo>
                <a:lnTo>
                  <a:pt x="1476393" y="14318"/>
                </a:lnTo>
                <a:cubicBezTo>
                  <a:pt x="1477908" y="14665"/>
                  <a:pt x="1478837" y="15926"/>
                  <a:pt x="1479168" y="17707"/>
                </a:cubicBezTo>
                <a:lnTo>
                  <a:pt x="1480936" y="18236"/>
                </a:lnTo>
                <a:lnTo>
                  <a:pt x="1481203" y="17336"/>
                </a:lnTo>
                <a:cubicBezTo>
                  <a:pt x="1482359" y="13631"/>
                  <a:pt x="1483879" y="10496"/>
                  <a:pt x="1487609" y="10150"/>
                </a:cubicBezTo>
                <a:cubicBezTo>
                  <a:pt x="1490760" y="9857"/>
                  <a:pt x="1494298" y="11631"/>
                  <a:pt x="1497916" y="14060"/>
                </a:cubicBezTo>
                <a:cubicBezTo>
                  <a:pt x="1499539" y="12756"/>
                  <a:pt x="1497710" y="9628"/>
                  <a:pt x="1503374" y="12069"/>
                </a:cubicBezTo>
                <a:lnTo>
                  <a:pt x="1507298" y="14505"/>
                </a:lnTo>
                <a:cubicBezTo>
                  <a:pt x="1508764" y="13431"/>
                  <a:pt x="1510439" y="12801"/>
                  <a:pt x="1512316" y="12835"/>
                </a:cubicBezTo>
                <a:cubicBezTo>
                  <a:pt x="1515615" y="12896"/>
                  <a:pt x="1518310" y="14953"/>
                  <a:pt x="1520770" y="17640"/>
                </a:cubicBezTo>
                <a:cubicBezTo>
                  <a:pt x="1523023" y="16579"/>
                  <a:pt x="1522692" y="13424"/>
                  <a:pt x="1527197" y="16340"/>
                </a:cubicBezTo>
                <a:cubicBezTo>
                  <a:pt x="1529152" y="17605"/>
                  <a:pt x="1531725" y="20983"/>
                  <a:pt x="1534774" y="24531"/>
                </a:cubicBezTo>
                <a:cubicBezTo>
                  <a:pt x="1535825" y="23611"/>
                  <a:pt x="1536967" y="23124"/>
                  <a:pt x="1538179" y="23264"/>
                </a:cubicBezTo>
                <a:cubicBezTo>
                  <a:pt x="1539517" y="23419"/>
                  <a:pt x="1540773" y="24258"/>
                  <a:pt x="1541839" y="25555"/>
                </a:cubicBezTo>
                <a:cubicBezTo>
                  <a:pt x="1547807" y="22052"/>
                  <a:pt x="1553296" y="16913"/>
                  <a:pt x="1555537" y="17170"/>
                </a:cubicBezTo>
                <a:cubicBezTo>
                  <a:pt x="1557887" y="17439"/>
                  <a:pt x="1556185" y="21441"/>
                  <a:pt x="1554736" y="25522"/>
                </a:cubicBezTo>
                <a:cubicBezTo>
                  <a:pt x="1555109" y="25617"/>
                  <a:pt x="1555376" y="25765"/>
                  <a:pt x="1555643" y="25921"/>
                </a:cubicBezTo>
                <a:cubicBezTo>
                  <a:pt x="1557174" y="25919"/>
                  <a:pt x="1558568" y="26469"/>
                  <a:pt x="1559831" y="27270"/>
                </a:cubicBezTo>
                <a:cubicBezTo>
                  <a:pt x="1560662" y="25881"/>
                  <a:pt x="1560157" y="24029"/>
                  <a:pt x="1564792" y="26016"/>
                </a:cubicBezTo>
                <a:lnTo>
                  <a:pt x="1565058" y="25118"/>
                </a:lnTo>
                <a:cubicBezTo>
                  <a:pt x="1566215" y="21414"/>
                  <a:pt x="1567735" y="18279"/>
                  <a:pt x="1571465" y="17932"/>
                </a:cubicBezTo>
                <a:cubicBezTo>
                  <a:pt x="1574616" y="17640"/>
                  <a:pt x="1578154" y="19414"/>
                  <a:pt x="1581772" y="21843"/>
                </a:cubicBezTo>
                <a:cubicBezTo>
                  <a:pt x="1583394" y="20538"/>
                  <a:pt x="1581566" y="17411"/>
                  <a:pt x="1587230" y="19852"/>
                </a:cubicBezTo>
                <a:cubicBezTo>
                  <a:pt x="1590355" y="21198"/>
                  <a:pt x="1596069" y="25865"/>
                  <a:pt x="1602054" y="29911"/>
                </a:cubicBezTo>
                <a:cubicBezTo>
                  <a:pt x="1602191" y="29858"/>
                  <a:pt x="1602294" y="29877"/>
                  <a:pt x="1602395" y="29898"/>
                </a:cubicBezTo>
                <a:lnTo>
                  <a:pt x="1605545" y="32141"/>
                </a:lnTo>
                <a:lnTo>
                  <a:pt x="1617137" y="26546"/>
                </a:lnTo>
                <a:cubicBezTo>
                  <a:pt x="1619388" y="27062"/>
                  <a:pt x="1620345" y="29597"/>
                  <a:pt x="1620455" y="32848"/>
                </a:cubicBezTo>
                <a:cubicBezTo>
                  <a:pt x="1620592" y="32537"/>
                  <a:pt x="1620956" y="32472"/>
                  <a:pt x="1621261" y="32507"/>
                </a:cubicBezTo>
                <a:cubicBezTo>
                  <a:pt x="1622294" y="32625"/>
                  <a:pt x="1622544" y="33466"/>
                  <a:pt x="1622235" y="34703"/>
                </a:cubicBezTo>
                <a:lnTo>
                  <a:pt x="1625711" y="33050"/>
                </a:lnTo>
                <a:cubicBezTo>
                  <a:pt x="1626043" y="32640"/>
                  <a:pt x="1626556" y="32331"/>
                  <a:pt x="1627298" y="32174"/>
                </a:cubicBezTo>
                <a:lnTo>
                  <a:pt x="1639393" y="24952"/>
                </a:lnTo>
                <a:cubicBezTo>
                  <a:pt x="1641784" y="25226"/>
                  <a:pt x="1639981" y="29364"/>
                  <a:pt x="1638535" y="33522"/>
                </a:cubicBezTo>
                <a:lnTo>
                  <a:pt x="1640418" y="33876"/>
                </a:lnTo>
                <a:cubicBezTo>
                  <a:pt x="1640659" y="31289"/>
                  <a:pt x="1641779" y="29345"/>
                  <a:pt x="1644488" y="28943"/>
                </a:cubicBezTo>
                <a:lnTo>
                  <a:pt x="1645278" y="29191"/>
                </a:lnTo>
                <a:cubicBezTo>
                  <a:pt x="1647445" y="26741"/>
                  <a:pt x="1649980" y="25008"/>
                  <a:pt x="1653060" y="25064"/>
                </a:cubicBezTo>
                <a:cubicBezTo>
                  <a:pt x="1656360" y="25125"/>
                  <a:pt x="1659055" y="27182"/>
                  <a:pt x="1661514" y="29869"/>
                </a:cubicBezTo>
                <a:cubicBezTo>
                  <a:pt x="1663767" y="28808"/>
                  <a:pt x="1663435" y="25653"/>
                  <a:pt x="1667941" y="28568"/>
                </a:cubicBezTo>
                <a:cubicBezTo>
                  <a:pt x="1670335" y="30118"/>
                  <a:pt x="1673658" y="34838"/>
                  <a:pt x="1677606" y="39157"/>
                </a:cubicBezTo>
                <a:cubicBezTo>
                  <a:pt x="1680745" y="37828"/>
                  <a:pt x="1683808" y="37182"/>
                  <a:pt x="1686251" y="37680"/>
                </a:cubicBezTo>
                <a:lnTo>
                  <a:pt x="1689100" y="39470"/>
                </a:lnTo>
                <a:lnTo>
                  <a:pt x="1690396" y="38878"/>
                </a:lnTo>
                <a:cubicBezTo>
                  <a:pt x="1691900" y="38977"/>
                  <a:pt x="1692129" y="40675"/>
                  <a:pt x="1691851" y="42965"/>
                </a:cubicBezTo>
                <a:cubicBezTo>
                  <a:pt x="1694175" y="42219"/>
                  <a:pt x="1695845" y="40801"/>
                  <a:pt x="1696948" y="42995"/>
                </a:cubicBezTo>
                <a:cubicBezTo>
                  <a:pt x="1697134" y="42829"/>
                  <a:pt x="1697297" y="42854"/>
                  <a:pt x="1697455" y="42891"/>
                </a:cubicBezTo>
                <a:lnTo>
                  <a:pt x="1698223" y="43657"/>
                </a:lnTo>
                <a:cubicBezTo>
                  <a:pt x="1704598" y="40144"/>
                  <a:pt x="1710060" y="32504"/>
                  <a:pt x="1712727" y="32680"/>
                </a:cubicBezTo>
                <a:cubicBezTo>
                  <a:pt x="1714907" y="32823"/>
                  <a:pt x="1714409" y="36327"/>
                  <a:pt x="1713906" y="40148"/>
                </a:cubicBezTo>
                <a:lnTo>
                  <a:pt x="1717778" y="38982"/>
                </a:lnTo>
                <a:cubicBezTo>
                  <a:pt x="1718583" y="39164"/>
                  <a:pt x="1718623" y="39753"/>
                  <a:pt x="1718085" y="40587"/>
                </a:cubicBezTo>
                <a:cubicBezTo>
                  <a:pt x="1718248" y="40405"/>
                  <a:pt x="1718514" y="40396"/>
                  <a:pt x="1718784" y="40401"/>
                </a:cubicBezTo>
                <a:cubicBezTo>
                  <a:pt x="1721854" y="40458"/>
                  <a:pt x="1724400" y="42242"/>
                  <a:pt x="1726620" y="44671"/>
                </a:cubicBezTo>
                <a:cubicBezTo>
                  <a:pt x="1728424" y="42668"/>
                  <a:pt x="1730694" y="41359"/>
                  <a:pt x="1733378" y="41408"/>
                </a:cubicBezTo>
                <a:cubicBezTo>
                  <a:pt x="1736677" y="41469"/>
                  <a:pt x="1739372" y="43527"/>
                  <a:pt x="1741831" y="46213"/>
                </a:cubicBezTo>
                <a:cubicBezTo>
                  <a:pt x="1744084" y="45152"/>
                  <a:pt x="1743753" y="41996"/>
                  <a:pt x="1748258" y="44913"/>
                </a:cubicBezTo>
                <a:lnTo>
                  <a:pt x="1749987" y="46663"/>
                </a:lnTo>
                <a:cubicBezTo>
                  <a:pt x="1754116" y="44325"/>
                  <a:pt x="1758152" y="42686"/>
                  <a:pt x="1761537" y="43201"/>
                </a:cubicBezTo>
                <a:cubicBezTo>
                  <a:pt x="1764783" y="43695"/>
                  <a:pt x="1766239" y="45958"/>
                  <a:pt x="1767087" y="48771"/>
                </a:cubicBezTo>
                <a:cubicBezTo>
                  <a:pt x="1769960" y="48089"/>
                  <a:pt x="1771510" y="45124"/>
                  <a:pt x="1774256" y="48421"/>
                </a:cubicBezTo>
                <a:lnTo>
                  <a:pt x="1775006" y="49999"/>
                </a:lnTo>
                <a:lnTo>
                  <a:pt x="1778451" y="48016"/>
                </a:lnTo>
                <a:cubicBezTo>
                  <a:pt x="1780631" y="48160"/>
                  <a:pt x="1780132" y="51664"/>
                  <a:pt x="1779631" y="55486"/>
                </a:cubicBezTo>
                <a:lnTo>
                  <a:pt x="1783502" y="54319"/>
                </a:lnTo>
                <a:cubicBezTo>
                  <a:pt x="1785550" y="54784"/>
                  <a:pt x="1782646" y="57872"/>
                  <a:pt x="1779506" y="61247"/>
                </a:cubicBezTo>
                <a:lnTo>
                  <a:pt x="1780425" y="61570"/>
                </a:lnTo>
                <a:cubicBezTo>
                  <a:pt x="1788201" y="59013"/>
                  <a:pt x="1796000" y="54849"/>
                  <a:pt x="1798095" y="55326"/>
                </a:cubicBezTo>
                <a:cubicBezTo>
                  <a:pt x="1798897" y="55508"/>
                  <a:pt x="1798940" y="56091"/>
                  <a:pt x="1798448" y="56926"/>
                </a:cubicBezTo>
                <a:cubicBezTo>
                  <a:pt x="1798599" y="56748"/>
                  <a:pt x="1798849" y="56741"/>
                  <a:pt x="1799102" y="56745"/>
                </a:cubicBezTo>
                <a:cubicBezTo>
                  <a:pt x="1801390" y="56787"/>
                  <a:pt x="1803387" y="57790"/>
                  <a:pt x="1805009" y="59345"/>
                </a:cubicBezTo>
                <a:lnTo>
                  <a:pt x="1811861" y="56027"/>
                </a:lnTo>
                <a:cubicBezTo>
                  <a:pt x="1813196" y="56214"/>
                  <a:pt x="1813055" y="57583"/>
                  <a:pt x="1812240" y="59458"/>
                </a:cubicBezTo>
                <a:cubicBezTo>
                  <a:pt x="1812845" y="59568"/>
                  <a:pt x="1813369" y="59853"/>
                  <a:pt x="1813982" y="60250"/>
                </a:cubicBezTo>
                <a:lnTo>
                  <a:pt x="1815711" y="62000"/>
                </a:lnTo>
                <a:cubicBezTo>
                  <a:pt x="1819840" y="59663"/>
                  <a:pt x="1823876" y="58023"/>
                  <a:pt x="1827261" y="58538"/>
                </a:cubicBezTo>
                <a:cubicBezTo>
                  <a:pt x="1830507" y="59033"/>
                  <a:pt x="1831963" y="61294"/>
                  <a:pt x="1832811" y="64108"/>
                </a:cubicBezTo>
                <a:cubicBezTo>
                  <a:pt x="1835684" y="63426"/>
                  <a:pt x="1837234" y="60461"/>
                  <a:pt x="1839979" y="63758"/>
                </a:cubicBezTo>
                <a:cubicBezTo>
                  <a:pt x="1841239" y="65271"/>
                  <a:pt x="1841781" y="69062"/>
                  <a:pt x="1843000" y="72980"/>
                </a:cubicBezTo>
                <a:cubicBezTo>
                  <a:pt x="1848615" y="70694"/>
                  <a:pt x="1853914" y="69010"/>
                  <a:pt x="1857511" y="69844"/>
                </a:cubicBezTo>
                <a:lnTo>
                  <a:pt x="1858885" y="71981"/>
                </a:lnTo>
                <a:lnTo>
                  <a:pt x="1863820" y="70663"/>
                </a:lnTo>
                <a:lnTo>
                  <a:pt x="1864350" y="71972"/>
                </a:lnTo>
                <a:lnTo>
                  <a:pt x="1867893" y="70491"/>
                </a:lnTo>
                <a:cubicBezTo>
                  <a:pt x="1869468" y="70765"/>
                  <a:pt x="1868662" y="72644"/>
                  <a:pt x="1867150" y="75051"/>
                </a:cubicBezTo>
                <a:lnTo>
                  <a:pt x="1868836" y="75848"/>
                </a:lnTo>
                <a:lnTo>
                  <a:pt x="1877585" y="71364"/>
                </a:lnTo>
                <a:cubicBezTo>
                  <a:pt x="1879838" y="71680"/>
                  <a:pt x="1877889" y="75359"/>
                  <a:pt x="1875962" y="79218"/>
                </a:cubicBezTo>
                <a:cubicBezTo>
                  <a:pt x="1876193" y="79260"/>
                  <a:pt x="1876282" y="79335"/>
                  <a:pt x="1876369" y="79411"/>
                </a:cubicBezTo>
                <a:cubicBezTo>
                  <a:pt x="1878347" y="78231"/>
                  <a:pt x="1877327" y="75068"/>
                  <a:pt x="1882392" y="77785"/>
                </a:cubicBezTo>
                <a:cubicBezTo>
                  <a:pt x="1883965" y="78629"/>
                  <a:pt x="1886089" y="80548"/>
                  <a:pt x="1888537" y="82830"/>
                </a:cubicBezTo>
                <a:cubicBezTo>
                  <a:pt x="1889709" y="82480"/>
                  <a:pt x="1890865" y="82363"/>
                  <a:pt x="1891936" y="82526"/>
                </a:cubicBezTo>
                <a:cubicBezTo>
                  <a:pt x="1894442" y="82908"/>
                  <a:pt x="1895566" y="84654"/>
                  <a:pt x="1896221" y="86826"/>
                </a:cubicBezTo>
                <a:cubicBezTo>
                  <a:pt x="1898439" y="86299"/>
                  <a:pt x="1899635" y="84010"/>
                  <a:pt x="1901755" y="86556"/>
                </a:cubicBezTo>
                <a:lnTo>
                  <a:pt x="1901816" y="86767"/>
                </a:lnTo>
                <a:cubicBezTo>
                  <a:pt x="1905723" y="85564"/>
                  <a:pt x="1909274" y="85001"/>
                  <a:pt x="1911766" y="85674"/>
                </a:cubicBezTo>
                <a:lnTo>
                  <a:pt x="1913094" y="86734"/>
                </a:lnTo>
                <a:cubicBezTo>
                  <a:pt x="1916985" y="85325"/>
                  <a:pt x="1920575" y="84565"/>
                  <a:pt x="1923235" y="85182"/>
                </a:cubicBezTo>
                <a:lnTo>
                  <a:pt x="1925762" y="89111"/>
                </a:lnTo>
                <a:lnTo>
                  <a:pt x="1933617" y="85828"/>
                </a:lnTo>
                <a:cubicBezTo>
                  <a:pt x="1935207" y="86105"/>
                  <a:pt x="1934370" y="88018"/>
                  <a:pt x="1932837" y="90459"/>
                </a:cubicBezTo>
                <a:cubicBezTo>
                  <a:pt x="1933962" y="90562"/>
                  <a:pt x="1934138" y="90841"/>
                  <a:pt x="1934304" y="91181"/>
                </a:cubicBezTo>
                <a:cubicBezTo>
                  <a:pt x="1934995" y="92589"/>
                  <a:pt x="1934475" y="95753"/>
                  <a:pt x="1934277" y="99216"/>
                </a:cubicBezTo>
                <a:lnTo>
                  <a:pt x="1935249" y="99107"/>
                </a:lnTo>
                <a:lnTo>
                  <a:pt x="1935124" y="99416"/>
                </a:lnTo>
                <a:lnTo>
                  <a:pt x="1944237" y="100112"/>
                </a:lnTo>
                <a:cubicBezTo>
                  <a:pt x="1945176" y="100837"/>
                  <a:pt x="1941050" y="101035"/>
                  <a:pt x="1937912" y="103052"/>
                </a:cubicBezTo>
                <a:lnTo>
                  <a:pt x="1939680" y="104710"/>
                </a:lnTo>
                <a:cubicBezTo>
                  <a:pt x="1940118" y="104692"/>
                  <a:pt x="1940566" y="104685"/>
                  <a:pt x="1941016" y="104679"/>
                </a:cubicBezTo>
                <a:cubicBezTo>
                  <a:pt x="1947036" y="101521"/>
                  <a:pt x="1953111" y="97171"/>
                  <a:pt x="1957659" y="97863"/>
                </a:cubicBezTo>
                <a:cubicBezTo>
                  <a:pt x="1960166" y="98245"/>
                  <a:pt x="1961290" y="99992"/>
                  <a:pt x="1961945" y="102164"/>
                </a:cubicBezTo>
                <a:cubicBezTo>
                  <a:pt x="1964163" y="101636"/>
                  <a:pt x="1965359" y="99348"/>
                  <a:pt x="1967478" y="101893"/>
                </a:cubicBezTo>
                <a:lnTo>
                  <a:pt x="1967540" y="102104"/>
                </a:lnTo>
                <a:cubicBezTo>
                  <a:pt x="1970065" y="101327"/>
                  <a:pt x="1972440" y="100817"/>
                  <a:pt x="1974553" y="100907"/>
                </a:cubicBezTo>
                <a:cubicBezTo>
                  <a:pt x="1974727" y="100656"/>
                  <a:pt x="1975070" y="100595"/>
                  <a:pt x="1975376" y="100615"/>
                </a:cubicBezTo>
                <a:lnTo>
                  <a:pt x="1975658" y="100946"/>
                </a:lnTo>
                <a:cubicBezTo>
                  <a:pt x="1976311" y="100770"/>
                  <a:pt x="1976927" y="100860"/>
                  <a:pt x="1977490" y="101011"/>
                </a:cubicBezTo>
                <a:cubicBezTo>
                  <a:pt x="1980087" y="101713"/>
                  <a:pt x="1980726" y="103513"/>
                  <a:pt x="1980340" y="105742"/>
                </a:cubicBezTo>
                <a:lnTo>
                  <a:pt x="1980472" y="105712"/>
                </a:lnTo>
                <a:lnTo>
                  <a:pt x="1980451" y="106858"/>
                </a:lnTo>
                <a:cubicBezTo>
                  <a:pt x="1983637" y="106495"/>
                  <a:pt x="1986573" y="103928"/>
                  <a:pt x="1987734" y="107314"/>
                </a:cubicBezTo>
                <a:cubicBezTo>
                  <a:pt x="1988020" y="108149"/>
                  <a:pt x="1987790" y="109578"/>
                  <a:pt x="1987403" y="111311"/>
                </a:cubicBezTo>
                <a:cubicBezTo>
                  <a:pt x="1987608" y="111283"/>
                  <a:pt x="1987819" y="111280"/>
                  <a:pt x="1988026" y="111279"/>
                </a:cubicBezTo>
                <a:cubicBezTo>
                  <a:pt x="1990274" y="109236"/>
                  <a:pt x="1992875" y="107768"/>
                  <a:pt x="1996082" y="107858"/>
                </a:cubicBezTo>
                <a:cubicBezTo>
                  <a:pt x="1999379" y="107951"/>
                  <a:pt x="2002089" y="109629"/>
                  <a:pt x="2004567" y="111806"/>
                </a:cubicBezTo>
                <a:cubicBezTo>
                  <a:pt x="2006811" y="110990"/>
                  <a:pt x="2006456" y="108467"/>
                  <a:pt x="2010981" y="110855"/>
                </a:cubicBezTo>
                <a:lnTo>
                  <a:pt x="2012723" y="112274"/>
                </a:lnTo>
                <a:cubicBezTo>
                  <a:pt x="2016832" y="110465"/>
                  <a:pt x="2020854" y="109211"/>
                  <a:pt x="2024241" y="109667"/>
                </a:cubicBezTo>
                <a:cubicBezTo>
                  <a:pt x="2027489" y="110105"/>
                  <a:pt x="2028962" y="111930"/>
                  <a:pt x="2029830" y="114187"/>
                </a:cubicBezTo>
                <a:cubicBezTo>
                  <a:pt x="2032697" y="113681"/>
                  <a:pt x="2034223" y="111336"/>
                  <a:pt x="2036993" y="114004"/>
                </a:cubicBezTo>
                <a:cubicBezTo>
                  <a:pt x="2038771" y="115717"/>
                  <a:pt x="2039176" y="120973"/>
                  <a:pt x="2041463" y="125109"/>
                </a:cubicBezTo>
                <a:cubicBezTo>
                  <a:pt x="2049672" y="123208"/>
                  <a:pt x="2058599" y="119391"/>
                  <a:pt x="2060873" y="119834"/>
                </a:cubicBezTo>
                <a:cubicBezTo>
                  <a:pt x="2063717" y="120388"/>
                  <a:pt x="2057072" y="124841"/>
                  <a:pt x="2053439" y="128381"/>
                </a:cubicBezTo>
                <a:lnTo>
                  <a:pt x="2056308" y="127994"/>
                </a:lnTo>
                <a:cubicBezTo>
                  <a:pt x="2058224" y="125419"/>
                  <a:pt x="2060497" y="123368"/>
                  <a:pt x="2064094" y="123327"/>
                </a:cubicBezTo>
                <a:lnTo>
                  <a:pt x="2065926" y="124040"/>
                </a:lnTo>
                <a:lnTo>
                  <a:pt x="2074636" y="120579"/>
                </a:lnTo>
                <a:cubicBezTo>
                  <a:pt x="2076891" y="120861"/>
                  <a:pt x="2074970" y="123771"/>
                  <a:pt x="2073074" y="126825"/>
                </a:cubicBezTo>
                <a:cubicBezTo>
                  <a:pt x="2073304" y="126862"/>
                  <a:pt x="2073394" y="126923"/>
                  <a:pt x="2073483" y="126984"/>
                </a:cubicBezTo>
                <a:cubicBezTo>
                  <a:pt x="2075450" y="126069"/>
                  <a:pt x="2074406" y="123531"/>
                  <a:pt x="2079490" y="125768"/>
                </a:cubicBezTo>
                <a:cubicBezTo>
                  <a:pt x="2082242" y="126978"/>
                  <a:pt x="2086692" y="130822"/>
                  <a:pt x="2091579" y="134274"/>
                </a:cubicBezTo>
                <a:cubicBezTo>
                  <a:pt x="2095809" y="133592"/>
                  <a:pt x="2099484" y="133346"/>
                  <a:pt x="2101839" y="134000"/>
                </a:cubicBezTo>
                <a:lnTo>
                  <a:pt x="2102368" y="135500"/>
                </a:lnTo>
                <a:cubicBezTo>
                  <a:pt x="2109352" y="133351"/>
                  <a:pt x="2116061" y="131365"/>
                  <a:pt x="2120369" y="132219"/>
                </a:cubicBezTo>
                <a:lnTo>
                  <a:pt x="2122923" y="135388"/>
                </a:lnTo>
                <a:lnTo>
                  <a:pt x="2130750" y="132874"/>
                </a:lnTo>
                <a:cubicBezTo>
                  <a:pt x="2132341" y="133117"/>
                  <a:pt x="2131519" y="134632"/>
                  <a:pt x="2130006" y="136560"/>
                </a:cubicBezTo>
                <a:cubicBezTo>
                  <a:pt x="2131130" y="136657"/>
                  <a:pt x="2131308" y="136882"/>
                  <a:pt x="2131477" y="137156"/>
                </a:cubicBezTo>
                <a:cubicBezTo>
                  <a:pt x="2132191" y="138308"/>
                  <a:pt x="2131665" y="140893"/>
                  <a:pt x="2131499" y="143709"/>
                </a:cubicBezTo>
                <a:lnTo>
                  <a:pt x="2141472" y="144416"/>
                </a:lnTo>
                <a:cubicBezTo>
                  <a:pt x="2142561" y="145098"/>
                  <a:pt x="2136912" y="145130"/>
                  <a:pt x="2133306" y="147323"/>
                </a:cubicBezTo>
                <a:lnTo>
                  <a:pt x="2134417" y="148037"/>
                </a:lnTo>
                <a:cubicBezTo>
                  <a:pt x="2135653" y="148020"/>
                  <a:pt x="2136955" y="148013"/>
                  <a:pt x="2138287" y="148017"/>
                </a:cubicBezTo>
                <a:cubicBezTo>
                  <a:pt x="2144281" y="145578"/>
                  <a:pt x="2150320" y="142188"/>
                  <a:pt x="2154871" y="142802"/>
                </a:cubicBezTo>
                <a:cubicBezTo>
                  <a:pt x="2157379" y="143140"/>
                  <a:pt x="2158516" y="144549"/>
                  <a:pt x="2159187" y="146291"/>
                </a:cubicBezTo>
                <a:cubicBezTo>
                  <a:pt x="2161400" y="145900"/>
                  <a:pt x="2162578" y="144090"/>
                  <a:pt x="2164716" y="146150"/>
                </a:cubicBezTo>
                <a:lnTo>
                  <a:pt x="2164779" y="146319"/>
                </a:lnTo>
                <a:cubicBezTo>
                  <a:pt x="2168675" y="145411"/>
                  <a:pt x="2172220" y="145009"/>
                  <a:pt x="2174715" y="145580"/>
                </a:cubicBezTo>
                <a:cubicBezTo>
                  <a:pt x="2177737" y="146272"/>
                  <a:pt x="2178127" y="148110"/>
                  <a:pt x="2177647" y="150300"/>
                </a:cubicBezTo>
                <a:cubicBezTo>
                  <a:pt x="2180851" y="150073"/>
                  <a:pt x="2183805" y="148007"/>
                  <a:pt x="2185001" y="150748"/>
                </a:cubicBezTo>
                <a:cubicBezTo>
                  <a:pt x="2185574" y="152059"/>
                  <a:pt x="2184187" y="155152"/>
                  <a:pt x="2183528" y="158347"/>
                </a:cubicBezTo>
                <a:cubicBezTo>
                  <a:pt x="2190176" y="157547"/>
                  <a:pt x="2197000" y="156189"/>
                  <a:pt x="2198288" y="156616"/>
                </a:cubicBezTo>
                <a:cubicBezTo>
                  <a:pt x="2200495" y="157347"/>
                  <a:pt x="2189580" y="160765"/>
                  <a:pt x="2185262" y="163039"/>
                </a:cubicBezTo>
                <a:cubicBezTo>
                  <a:pt x="2186368" y="163277"/>
                  <a:pt x="2195470" y="164624"/>
                  <a:pt x="2197020" y="165405"/>
                </a:cubicBezTo>
                <a:cubicBezTo>
                  <a:pt x="2205868" y="163836"/>
                  <a:pt x="2216715" y="159641"/>
                  <a:pt x="2219110" y="160162"/>
                </a:cubicBezTo>
                <a:cubicBezTo>
                  <a:pt x="2221560" y="160696"/>
                  <a:pt x="2216186" y="164063"/>
                  <a:pt x="2212004" y="167196"/>
                </a:cubicBezTo>
                <a:lnTo>
                  <a:pt x="2220818" y="167212"/>
                </a:lnTo>
                <a:cubicBezTo>
                  <a:pt x="2222104" y="167841"/>
                  <a:pt x="2217471" y="169021"/>
                  <a:pt x="2211816" y="170333"/>
                </a:cubicBezTo>
                <a:cubicBezTo>
                  <a:pt x="2216588" y="170696"/>
                  <a:pt x="2224478" y="171316"/>
                  <a:pt x="2225152" y="171910"/>
                </a:cubicBezTo>
                <a:cubicBezTo>
                  <a:pt x="2225961" y="172623"/>
                  <a:pt x="2220372" y="172330"/>
                  <a:pt x="2215856" y="174158"/>
                </a:cubicBezTo>
                <a:cubicBezTo>
                  <a:pt x="2216702" y="174731"/>
                  <a:pt x="2217599" y="175408"/>
                  <a:pt x="2218555" y="176134"/>
                </a:cubicBezTo>
                <a:cubicBezTo>
                  <a:pt x="2221700" y="176597"/>
                  <a:pt x="2225945" y="177130"/>
                  <a:pt x="2230346" y="177786"/>
                </a:cubicBezTo>
                <a:cubicBezTo>
                  <a:pt x="2241187" y="176166"/>
                  <a:pt x="2253318" y="173488"/>
                  <a:pt x="2258351" y="175024"/>
                </a:cubicBezTo>
                <a:cubicBezTo>
                  <a:pt x="2261124" y="175871"/>
                  <a:pt x="2260752" y="177662"/>
                  <a:pt x="2259349" y="179741"/>
                </a:cubicBezTo>
                <a:lnTo>
                  <a:pt x="2266615" y="180612"/>
                </a:lnTo>
                <a:cubicBezTo>
                  <a:pt x="2266653" y="182204"/>
                  <a:pt x="2262579" y="186201"/>
                  <a:pt x="2260483" y="189908"/>
                </a:cubicBezTo>
                <a:lnTo>
                  <a:pt x="2262481" y="191022"/>
                </a:lnTo>
                <a:cubicBezTo>
                  <a:pt x="2263905" y="191125"/>
                  <a:pt x="2265419" y="191245"/>
                  <a:pt x="2266963" y="191382"/>
                </a:cubicBezTo>
                <a:lnTo>
                  <a:pt x="2286873" y="187925"/>
                </a:lnTo>
                <a:cubicBezTo>
                  <a:pt x="2289206" y="188459"/>
                  <a:pt x="2289506" y="189878"/>
                  <a:pt x="2289136" y="191569"/>
                </a:cubicBezTo>
                <a:cubicBezTo>
                  <a:pt x="2291609" y="191394"/>
                  <a:pt x="2293890" y="189798"/>
                  <a:pt x="2294814" y="191914"/>
                </a:cubicBezTo>
                <a:lnTo>
                  <a:pt x="2293576" y="197218"/>
                </a:lnTo>
                <a:cubicBezTo>
                  <a:pt x="2295377" y="197928"/>
                  <a:pt x="2297290" y="198684"/>
                  <a:pt x="2299042" y="199310"/>
                </a:cubicBezTo>
                <a:lnTo>
                  <a:pt x="2301765" y="199486"/>
                </a:lnTo>
                <a:cubicBezTo>
                  <a:pt x="2311673" y="200161"/>
                  <a:pt x="2315364" y="200468"/>
                  <a:pt x="2318191" y="200869"/>
                </a:cubicBezTo>
                <a:cubicBezTo>
                  <a:pt x="2321779" y="200669"/>
                  <a:pt x="2325982" y="200575"/>
                  <a:pt x="2329906" y="201034"/>
                </a:cubicBezTo>
                <a:lnTo>
                  <a:pt x="2339541" y="205301"/>
                </a:lnTo>
                <a:lnTo>
                  <a:pt x="2353281" y="206321"/>
                </a:lnTo>
                <a:cubicBezTo>
                  <a:pt x="2352149" y="207992"/>
                  <a:pt x="2350373" y="208397"/>
                  <a:pt x="2348891" y="208841"/>
                </a:cubicBezTo>
                <a:cubicBezTo>
                  <a:pt x="2357755" y="210235"/>
                  <a:pt x="2377345" y="211611"/>
                  <a:pt x="2381108" y="212959"/>
                </a:cubicBezTo>
                <a:cubicBezTo>
                  <a:pt x="2378274" y="214466"/>
                  <a:pt x="2375932" y="214823"/>
                  <a:pt x="2374042" y="215214"/>
                </a:cubicBezTo>
                <a:cubicBezTo>
                  <a:pt x="2374041" y="215216"/>
                  <a:pt x="2374039" y="215217"/>
                  <a:pt x="2374036" y="215218"/>
                </a:cubicBezTo>
                <a:lnTo>
                  <a:pt x="2375599" y="215353"/>
                </a:lnTo>
                <a:cubicBezTo>
                  <a:pt x="2380524" y="215177"/>
                  <a:pt x="2386240" y="215145"/>
                  <a:pt x="2391361" y="215793"/>
                </a:cubicBezTo>
                <a:lnTo>
                  <a:pt x="2398450" y="219220"/>
                </a:lnTo>
                <a:lnTo>
                  <a:pt x="2397202" y="219556"/>
                </a:lnTo>
                <a:cubicBezTo>
                  <a:pt x="2398137" y="220050"/>
                  <a:pt x="2399423" y="220578"/>
                  <a:pt x="2401886" y="220880"/>
                </a:cubicBezTo>
                <a:cubicBezTo>
                  <a:pt x="2402729" y="221092"/>
                  <a:pt x="2402713" y="221180"/>
                  <a:pt x="2402690" y="221269"/>
                </a:cubicBezTo>
                <a:lnTo>
                  <a:pt x="2403506" y="221339"/>
                </a:lnTo>
                <a:lnTo>
                  <a:pt x="2416947" y="225138"/>
                </a:lnTo>
                <a:cubicBezTo>
                  <a:pt x="2415976" y="225377"/>
                  <a:pt x="2414911" y="225602"/>
                  <a:pt x="2413922" y="225838"/>
                </a:cubicBezTo>
                <a:cubicBezTo>
                  <a:pt x="2416866" y="226330"/>
                  <a:pt x="2420773" y="226833"/>
                  <a:pt x="2425027" y="227340"/>
                </a:cubicBezTo>
                <a:cubicBezTo>
                  <a:pt x="2425595" y="227368"/>
                  <a:pt x="2426158" y="227439"/>
                  <a:pt x="2426672" y="227530"/>
                </a:cubicBezTo>
                <a:lnTo>
                  <a:pt x="2426940" y="227561"/>
                </a:lnTo>
                <a:lnTo>
                  <a:pt x="2454138" y="232802"/>
                </a:lnTo>
                <a:cubicBezTo>
                  <a:pt x="2452854" y="233147"/>
                  <a:pt x="2450882" y="233423"/>
                  <a:pt x="2448857" y="233700"/>
                </a:cubicBezTo>
                <a:cubicBezTo>
                  <a:pt x="2393619" y="223046"/>
                  <a:pt x="2343336" y="213341"/>
                  <a:pt x="2340837" y="215019"/>
                </a:cubicBezTo>
                <a:cubicBezTo>
                  <a:pt x="2338870" y="216342"/>
                  <a:pt x="2383286" y="227319"/>
                  <a:pt x="2428413" y="239141"/>
                </a:cubicBezTo>
                <a:cubicBezTo>
                  <a:pt x="2431312" y="240833"/>
                  <a:pt x="2436469" y="243131"/>
                  <a:pt x="2442474" y="245550"/>
                </a:cubicBezTo>
                <a:cubicBezTo>
                  <a:pt x="2383829" y="235096"/>
                  <a:pt x="2328746" y="225205"/>
                  <a:pt x="2327746" y="227233"/>
                </a:cubicBezTo>
                <a:cubicBezTo>
                  <a:pt x="2327255" y="228243"/>
                  <a:pt x="2347248" y="233195"/>
                  <a:pt x="2374701" y="239744"/>
                </a:cubicBezTo>
                <a:cubicBezTo>
                  <a:pt x="2375497" y="239527"/>
                  <a:pt x="2376196" y="239658"/>
                  <a:pt x="2376836" y="239818"/>
                </a:cubicBezTo>
                <a:lnTo>
                  <a:pt x="2378138" y="240568"/>
                </a:lnTo>
                <a:cubicBezTo>
                  <a:pt x="2392873" y="244106"/>
                  <a:pt x="2409524" y="248046"/>
                  <a:pt x="2426193" y="252069"/>
                </a:cubicBezTo>
                <a:lnTo>
                  <a:pt x="2389263" y="247261"/>
                </a:lnTo>
                <a:cubicBezTo>
                  <a:pt x="2388906" y="248735"/>
                  <a:pt x="2387547" y="250598"/>
                  <a:pt x="2386628" y="252544"/>
                </a:cubicBezTo>
                <a:cubicBezTo>
                  <a:pt x="2395562" y="252575"/>
                  <a:pt x="2404811" y="252114"/>
                  <a:pt x="2406456" y="252654"/>
                </a:cubicBezTo>
                <a:cubicBezTo>
                  <a:pt x="2409274" y="253579"/>
                  <a:pt x="2394296" y="255458"/>
                  <a:pt x="2388233" y="257048"/>
                </a:cubicBezTo>
                <a:cubicBezTo>
                  <a:pt x="2389052" y="257245"/>
                  <a:pt x="2393295" y="258078"/>
                  <a:pt x="2397133" y="258935"/>
                </a:cubicBezTo>
                <a:lnTo>
                  <a:pt x="2404987" y="260441"/>
                </a:lnTo>
                <a:cubicBezTo>
                  <a:pt x="2416676" y="259936"/>
                  <a:pt x="2430570" y="257581"/>
                  <a:pt x="2433538" y="258303"/>
                </a:cubicBezTo>
                <a:cubicBezTo>
                  <a:pt x="2429487" y="261525"/>
                  <a:pt x="2426079" y="262741"/>
                  <a:pt x="2423073" y="263937"/>
                </a:cubicBezTo>
                <a:lnTo>
                  <a:pt x="2434758" y="264966"/>
                </a:lnTo>
                <a:lnTo>
                  <a:pt x="2432278" y="265861"/>
                </a:lnTo>
                <a:cubicBezTo>
                  <a:pt x="2434108" y="266208"/>
                  <a:pt x="2435909" y="266578"/>
                  <a:pt x="2437684" y="266946"/>
                </a:cubicBezTo>
                <a:lnTo>
                  <a:pt x="2433623" y="266965"/>
                </a:lnTo>
                <a:cubicBezTo>
                  <a:pt x="2433563" y="267208"/>
                  <a:pt x="2433724" y="267275"/>
                  <a:pt x="2433992" y="267362"/>
                </a:cubicBezTo>
                <a:lnTo>
                  <a:pt x="2423893" y="266659"/>
                </a:lnTo>
                <a:cubicBezTo>
                  <a:pt x="2423392" y="266719"/>
                  <a:pt x="2422879" y="266756"/>
                  <a:pt x="2422360" y="266794"/>
                </a:cubicBezTo>
                <a:cubicBezTo>
                  <a:pt x="2428632" y="267675"/>
                  <a:pt x="2439002" y="269152"/>
                  <a:pt x="2439808" y="269774"/>
                </a:cubicBezTo>
                <a:cubicBezTo>
                  <a:pt x="2440774" y="270521"/>
                  <a:pt x="2433407" y="269610"/>
                  <a:pt x="2427149" y="270767"/>
                </a:cubicBezTo>
                <a:cubicBezTo>
                  <a:pt x="2428185" y="271389"/>
                  <a:pt x="2429276" y="272115"/>
                  <a:pt x="2430436" y="272890"/>
                </a:cubicBezTo>
                <a:cubicBezTo>
                  <a:pt x="2434535" y="273676"/>
                  <a:pt x="2440087" y="274654"/>
                  <a:pt x="2445823" y="275762"/>
                </a:cubicBezTo>
                <a:cubicBezTo>
                  <a:pt x="2460438" y="275522"/>
                  <a:pt x="2476919" y="274462"/>
                  <a:pt x="2483365" y="276450"/>
                </a:cubicBezTo>
                <a:cubicBezTo>
                  <a:pt x="2486916" y="277546"/>
                  <a:pt x="2486157" y="279147"/>
                  <a:pt x="2483989" y="280892"/>
                </a:cubicBezTo>
                <a:cubicBezTo>
                  <a:pt x="2488424" y="281252"/>
                  <a:pt x="2493808" y="280035"/>
                  <a:pt x="2493493" y="282527"/>
                </a:cubicBezTo>
                <a:cubicBezTo>
                  <a:pt x="2493327" y="283841"/>
                  <a:pt x="2488487" y="286549"/>
                  <a:pt x="2485179" y="289423"/>
                </a:cubicBezTo>
                <a:lnTo>
                  <a:pt x="2490224" y="290800"/>
                </a:lnTo>
                <a:cubicBezTo>
                  <a:pt x="2487932" y="291198"/>
                  <a:pt x="2485974" y="291062"/>
                  <a:pt x="2483389" y="290813"/>
                </a:cubicBezTo>
                <a:cubicBezTo>
                  <a:pt x="2483220" y="290893"/>
                  <a:pt x="2483115" y="290999"/>
                  <a:pt x="2483015" y="291104"/>
                </a:cubicBezTo>
                <a:cubicBezTo>
                  <a:pt x="2485786" y="291500"/>
                  <a:pt x="2489021" y="291948"/>
                  <a:pt x="2492359" y="292447"/>
                </a:cubicBezTo>
                <a:cubicBezTo>
                  <a:pt x="2502605" y="291690"/>
                  <a:pt x="2513800" y="290191"/>
                  <a:pt x="2519269" y="291566"/>
                </a:cubicBezTo>
                <a:cubicBezTo>
                  <a:pt x="2522284" y="292324"/>
                  <a:pt x="2522472" y="293660"/>
                  <a:pt x="2521730" y="295169"/>
                </a:cubicBezTo>
                <a:cubicBezTo>
                  <a:pt x="2525035" y="295293"/>
                  <a:pt x="2528297" y="294092"/>
                  <a:pt x="2529207" y="296139"/>
                </a:cubicBezTo>
                <a:cubicBezTo>
                  <a:pt x="2529669" y="297181"/>
                  <a:pt x="2527637" y="299451"/>
                  <a:pt x="2526320" y="301759"/>
                </a:cubicBezTo>
                <a:lnTo>
                  <a:pt x="2528772" y="302813"/>
                </a:lnTo>
                <a:lnTo>
                  <a:pt x="2528480" y="302848"/>
                </a:lnTo>
                <a:cubicBezTo>
                  <a:pt x="2528181" y="303812"/>
                  <a:pt x="2527186" y="303966"/>
                  <a:pt x="2526123" y="304134"/>
                </a:cubicBezTo>
                <a:lnTo>
                  <a:pt x="2526667" y="305829"/>
                </a:lnTo>
                <a:cubicBezTo>
                  <a:pt x="2527893" y="305994"/>
                  <a:pt x="2529155" y="306167"/>
                  <a:pt x="2530431" y="306344"/>
                </a:cubicBezTo>
                <a:cubicBezTo>
                  <a:pt x="2540365" y="307029"/>
                  <a:pt x="2551120" y="307561"/>
                  <a:pt x="2556685" y="308500"/>
                </a:cubicBezTo>
                <a:lnTo>
                  <a:pt x="2559494" y="309229"/>
                </a:lnTo>
                <a:cubicBezTo>
                  <a:pt x="2559909" y="309458"/>
                  <a:pt x="2559879" y="309675"/>
                  <a:pt x="2559626" y="309884"/>
                </a:cubicBezTo>
                <a:lnTo>
                  <a:pt x="2567098" y="310874"/>
                </a:lnTo>
                <a:cubicBezTo>
                  <a:pt x="2567705" y="311252"/>
                  <a:pt x="2566046" y="311799"/>
                  <a:pt x="2565093" y="312423"/>
                </a:cubicBezTo>
                <a:lnTo>
                  <a:pt x="2567651" y="312985"/>
                </a:lnTo>
                <a:cubicBezTo>
                  <a:pt x="2567417" y="313027"/>
                  <a:pt x="2566281" y="312950"/>
                  <a:pt x="2564805" y="312832"/>
                </a:cubicBezTo>
                <a:lnTo>
                  <a:pt x="2566780" y="314336"/>
                </a:lnTo>
                <a:cubicBezTo>
                  <a:pt x="2572826" y="315658"/>
                  <a:pt x="2601022" y="318280"/>
                  <a:pt x="2603372" y="318809"/>
                </a:cubicBezTo>
                <a:cubicBezTo>
                  <a:pt x="2601605" y="319002"/>
                  <a:pt x="2587520" y="317866"/>
                  <a:pt x="2580884" y="317510"/>
                </a:cubicBezTo>
                <a:cubicBezTo>
                  <a:pt x="2582279" y="317775"/>
                  <a:pt x="2595236" y="320002"/>
                  <a:pt x="2595165" y="320173"/>
                </a:cubicBezTo>
                <a:cubicBezTo>
                  <a:pt x="2595093" y="320344"/>
                  <a:pt x="2588512" y="319202"/>
                  <a:pt x="2580458" y="318535"/>
                </a:cubicBezTo>
                <a:lnTo>
                  <a:pt x="2578848" y="318269"/>
                </a:lnTo>
                <a:cubicBezTo>
                  <a:pt x="2585085" y="319690"/>
                  <a:pt x="2605111" y="323276"/>
                  <a:pt x="2607190" y="324429"/>
                </a:cubicBezTo>
                <a:cubicBezTo>
                  <a:pt x="2608980" y="325422"/>
                  <a:pt x="2598950" y="324496"/>
                  <a:pt x="2583779" y="322553"/>
                </a:cubicBezTo>
                <a:lnTo>
                  <a:pt x="2591951" y="324592"/>
                </a:lnTo>
                <a:cubicBezTo>
                  <a:pt x="2588402" y="325099"/>
                  <a:pt x="2577166" y="323161"/>
                  <a:pt x="2566064" y="321378"/>
                </a:cubicBezTo>
                <a:cubicBezTo>
                  <a:pt x="2565879" y="321749"/>
                  <a:pt x="2567612" y="322546"/>
                  <a:pt x="2569511" y="323368"/>
                </a:cubicBezTo>
                <a:cubicBezTo>
                  <a:pt x="2572892" y="323778"/>
                  <a:pt x="2575634" y="324162"/>
                  <a:pt x="2577419" y="324491"/>
                </a:cubicBezTo>
                <a:cubicBezTo>
                  <a:pt x="2577190" y="325002"/>
                  <a:pt x="2575072" y="324906"/>
                  <a:pt x="2572365" y="324741"/>
                </a:cubicBezTo>
                <a:lnTo>
                  <a:pt x="2573573" y="325398"/>
                </a:lnTo>
                <a:cubicBezTo>
                  <a:pt x="2589386" y="327577"/>
                  <a:pt x="2599344" y="329224"/>
                  <a:pt x="2597577" y="329559"/>
                </a:cubicBezTo>
                <a:cubicBezTo>
                  <a:pt x="2596351" y="329792"/>
                  <a:pt x="2588696" y="329191"/>
                  <a:pt x="2580875" y="328505"/>
                </a:cubicBezTo>
                <a:lnTo>
                  <a:pt x="2579977" y="328504"/>
                </a:lnTo>
                <a:cubicBezTo>
                  <a:pt x="2579991" y="328506"/>
                  <a:pt x="2580006" y="328508"/>
                  <a:pt x="2580021" y="328510"/>
                </a:cubicBezTo>
                <a:cubicBezTo>
                  <a:pt x="2591386" y="329771"/>
                  <a:pt x="2603986" y="331060"/>
                  <a:pt x="2607859" y="331771"/>
                </a:cubicBezTo>
                <a:cubicBezTo>
                  <a:pt x="2614184" y="332932"/>
                  <a:pt x="2600307" y="332564"/>
                  <a:pt x="2600429" y="333275"/>
                </a:cubicBezTo>
                <a:cubicBezTo>
                  <a:pt x="2611636" y="334578"/>
                  <a:pt x="2623025" y="335814"/>
                  <a:pt x="2627012" y="336573"/>
                </a:cubicBezTo>
                <a:cubicBezTo>
                  <a:pt x="2626935" y="336912"/>
                  <a:pt x="2626609" y="336904"/>
                  <a:pt x="2626230" y="336891"/>
                </a:cubicBezTo>
                <a:lnTo>
                  <a:pt x="2617727" y="336376"/>
                </a:lnTo>
                <a:cubicBezTo>
                  <a:pt x="2629084" y="337938"/>
                  <a:pt x="2637483" y="339227"/>
                  <a:pt x="2640698" y="340278"/>
                </a:cubicBezTo>
                <a:cubicBezTo>
                  <a:pt x="2638315" y="340536"/>
                  <a:pt x="2617972" y="338412"/>
                  <a:pt x="2613382" y="338053"/>
                </a:cubicBezTo>
                <a:lnTo>
                  <a:pt x="2613158" y="338122"/>
                </a:lnTo>
                <a:cubicBezTo>
                  <a:pt x="2621069" y="339451"/>
                  <a:pt x="2627742" y="340171"/>
                  <a:pt x="2627750" y="340291"/>
                </a:cubicBezTo>
                <a:cubicBezTo>
                  <a:pt x="2627758" y="340411"/>
                  <a:pt x="2614628" y="338980"/>
                  <a:pt x="2613205" y="338841"/>
                </a:cubicBezTo>
                <a:cubicBezTo>
                  <a:pt x="2619621" y="340049"/>
                  <a:pt x="2633330" y="342372"/>
                  <a:pt x="2635097" y="342897"/>
                </a:cubicBezTo>
                <a:cubicBezTo>
                  <a:pt x="2632671" y="342714"/>
                  <a:pt x="2604877" y="338238"/>
                  <a:pt x="2598652" y="337744"/>
                </a:cubicBezTo>
                <a:lnTo>
                  <a:pt x="2596244" y="338239"/>
                </a:lnTo>
                <a:lnTo>
                  <a:pt x="2599011" y="338759"/>
                </a:lnTo>
                <a:lnTo>
                  <a:pt x="2596376" y="338551"/>
                </a:lnTo>
                <a:lnTo>
                  <a:pt x="2597747" y="339933"/>
                </a:lnTo>
                <a:lnTo>
                  <a:pt x="2590277" y="338927"/>
                </a:lnTo>
                <a:cubicBezTo>
                  <a:pt x="2590445" y="339110"/>
                  <a:pt x="2590399" y="339249"/>
                  <a:pt x="2589923" y="339300"/>
                </a:cubicBezTo>
                <a:lnTo>
                  <a:pt x="2586990" y="339140"/>
                </a:lnTo>
                <a:cubicBezTo>
                  <a:pt x="2581358" y="338515"/>
                  <a:pt x="2570919" y="336521"/>
                  <a:pt x="2561210" y="334798"/>
                </a:cubicBezTo>
                <a:cubicBezTo>
                  <a:pt x="2557859" y="334360"/>
                  <a:pt x="2554621" y="333930"/>
                  <a:pt x="2551843" y="333563"/>
                </a:cubicBezTo>
                <a:lnTo>
                  <a:pt x="2558777" y="336202"/>
                </a:lnTo>
                <a:lnTo>
                  <a:pt x="2571602" y="337413"/>
                </a:lnTo>
                <a:lnTo>
                  <a:pt x="2574518" y="338242"/>
                </a:lnTo>
                <a:cubicBezTo>
                  <a:pt x="2575788" y="338968"/>
                  <a:pt x="2572734" y="339429"/>
                  <a:pt x="2570912" y="340045"/>
                </a:cubicBezTo>
                <a:lnTo>
                  <a:pt x="2582450" y="341440"/>
                </a:lnTo>
                <a:lnTo>
                  <a:pt x="2577356" y="338602"/>
                </a:lnTo>
                <a:cubicBezTo>
                  <a:pt x="2579951" y="338818"/>
                  <a:pt x="2588982" y="341298"/>
                  <a:pt x="2596171" y="343005"/>
                </a:cubicBezTo>
                <a:lnTo>
                  <a:pt x="2600208" y="343453"/>
                </a:lnTo>
                <a:cubicBezTo>
                  <a:pt x="2614903" y="345105"/>
                  <a:pt x="2620385" y="345758"/>
                  <a:pt x="2624603" y="346370"/>
                </a:cubicBezTo>
                <a:cubicBezTo>
                  <a:pt x="2629871" y="346671"/>
                  <a:pt x="2636059" y="347117"/>
                  <a:pt x="2641901" y="347900"/>
                </a:cubicBezTo>
                <a:lnTo>
                  <a:pt x="2656629" y="351923"/>
                </a:lnTo>
                <a:lnTo>
                  <a:pt x="2677018" y="354271"/>
                </a:lnTo>
                <a:cubicBezTo>
                  <a:pt x="2678231" y="355212"/>
                  <a:pt x="2674048" y="355248"/>
                  <a:pt x="2670849" y="355425"/>
                </a:cubicBezTo>
                <a:cubicBezTo>
                  <a:pt x="2684092" y="357432"/>
                  <a:pt x="2713153" y="360728"/>
                  <a:pt x="2718866" y="362086"/>
                </a:cubicBezTo>
                <a:cubicBezTo>
                  <a:pt x="2718449" y="362815"/>
                  <a:pt x="2712826" y="362689"/>
                  <a:pt x="2708718" y="362738"/>
                </a:cubicBezTo>
                <a:cubicBezTo>
                  <a:pt x="2708716" y="362739"/>
                  <a:pt x="2708713" y="362739"/>
                  <a:pt x="2708709" y="362740"/>
                </a:cubicBezTo>
                <a:lnTo>
                  <a:pt x="2711031" y="363020"/>
                </a:lnTo>
                <a:cubicBezTo>
                  <a:pt x="2718273" y="363499"/>
                  <a:pt x="2726700" y="364170"/>
                  <a:pt x="2734331" y="365225"/>
                </a:cubicBezTo>
                <a:lnTo>
                  <a:pt x="2745202" y="368377"/>
                </a:lnTo>
                <a:lnTo>
                  <a:pt x="2743402" y="368450"/>
                </a:lnTo>
                <a:cubicBezTo>
                  <a:pt x="2744841" y="368894"/>
                  <a:pt x="2746803" y="369404"/>
                  <a:pt x="2750472" y="369904"/>
                </a:cubicBezTo>
                <a:lnTo>
                  <a:pt x="2752917" y="370408"/>
                </a:lnTo>
                <a:lnTo>
                  <a:pt x="2773201" y="374579"/>
                </a:lnTo>
                <a:cubicBezTo>
                  <a:pt x="2771798" y="374621"/>
                  <a:pt x="2770254" y="374642"/>
                  <a:pt x="2768824" y="374681"/>
                </a:cubicBezTo>
                <a:cubicBezTo>
                  <a:pt x="2773226" y="375366"/>
                  <a:pt x="2779051" y="376177"/>
                  <a:pt x="2785386" y="377031"/>
                </a:cubicBezTo>
                <a:cubicBezTo>
                  <a:pt x="2786227" y="377119"/>
                  <a:pt x="2787066" y="377235"/>
                  <a:pt x="2787835" y="377358"/>
                </a:cubicBezTo>
                <a:lnTo>
                  <a:pt x="2788234" y="377411"/>
                </a:lnTo>
                <a:lnTo>
                  <a:pt x="2828984" y="384215"/>
                </a:lnTo>
                <a:cubicBezTo>
                  <a:pt x="2827133" y="384290"/>
                  <a:pt x="2824257" y="384236"/>
                  <a:pt x="2821304" y="384175"/>
                </a:cubicBezTo>
                <a:cubicBezTo>
                  <a:pt x="2738542" y="370351"/>
                  <a:pt x="2663201" y="357761"/>
                  <a:pt x="2659720" y="358581"/>
                </a:cubicBezTo>
                <a:cubicBezTo>
                  <a:pt x="2656978" y="359228"/>
                  <a:pt x="2723819" y="371956"/>
                  <a:pt x="2791812" y="385336"/>
                </a:cubicBezTo>
                <a:cubicBezTo>
                  <a:pt x="2796292" y="386820"/>
                  <a:pt x="2804176" y="388982"/>
                  <a:pt x="2813326" y="391328"/>
                </a:cubicBezTo>
                <a:cubicBezTo>
                  <a:pt x="2725563" y="377224"/>
                  <a:pt x="2643122" y="363929"/>
                  <a:pt x="2641893" y="365164"/>
                </a:cubicBezTo>
                <a:cubicBezTo>
                  <a:pt x="2640947" y="366129"/>
                  <a:pt x="2715364" y="379669"/>
                  <a:pt x="2790104" y="393715"/>
                </a:cubicBezTo>
                <a:cubicBezTo>
                  <a:pt x="2690179" y="379865"/>
                  <a:pt x="2566424" y="362035"/>
                  <a:pt x="2549361" y="360967"/>
                </a:cubicBezTo>
                <a:lnTo>
                  <a:pt x="2556760" y="362844"/>
                </a:lnTo>
                <a:lnTo>
                  <a:pt x="2556467" y="362996"/>
                </a:lnTo>
                <a:cubicBezTo>
                  <a:pt x="2591614" y="369479"/>
                  <a:pt x="2721418" y="389912"/>
                  <a:pt x="2808856" y="405060"/>
                </a:cubicBezTo>
                <a:lnTo>
                  <a:pt x="2802869" y="404581"/>
                </a:lnTo>
                <a:cubicBezTo>
                  <a:pt x="2802963" y="404775"/>
                  <a:pt x="2803171" y="404826"/>
                  <a:pt x="2803461" y="404891"/>
                </a:cubicBezTo>
                <a:cubicBezTo>
                  <a:pt x="2719372" y="395526"/>
                  <a:pt x="2621306" y="383797"/>
                  <a:pt x="2594355" y="381564"/>
                </a:cubicBezTo>
                <a:cubicBezTo>
                  <a:pt x="2545505" y="377515"/>
                  <a:pt x="2613049" y="386936"/>
                  <a:pt x="2643400" y="392726"/>
                </a:cubicBezTo>
                <a:cubicBezTo>
                  <a:pt x="2592928" y="387120"/>
                  <a:pt x="2556899" y="383728"/>
                  <a:pt x="2566246" y="387200"/>
                </a:cubicBezTo>
                <a:cubicBezTo>
                  <a:pt x="2574714" y="390345"/>
                  <a:pt x="2618160" y="398148"/>
                  <a:pt x="2675873" y="407741"/>
                </a:cubicBezTo>
                <a:cubicBezTo>
                  <a:pt x="2672725" y="407424"/>
                  <a:pt x="2669666" y="407120"/>
                  <a:pt x="2666980" y="406975"/>
                </a:cubicBezTo>
                <a:cubicBezTo>
                  <a:pt x="2625595" y="399501"/>
                  <a:pt x="2592421" y="393745"/>
                  <a:pt x="2586343" y="393584"/>
                </a:cubicBezTo>
                <a:cubicBezTo>
                  <a:pt x="2589169" y="395090"/>
                  <a:pt x="2606635" y="398981"/>
                  <a:pt x="2628695" y="403810"/>
                </a:cubicBezTo>
                <a:lnTo>
                  <a:pt x="2621408" y="405410"/>
                </a:lnTo>
                <a:cubicBezTo>
                  <a:pt x="2588301" y="399955"/>
                  <a:pt x="2565753" y="396535"/>
                  <a:pt x="2563885" y="396976"/>
                </a:cubicBezTo>
                <a:lnTo>
                  <a:pt x="2597961" y="404430"/>
                </a:lnTo>
                <a:cubicBezTo>
                  <a:pt x="2563368" y="398716"/>
                  <a:pt x="2539618" y="395094"/>
                  <a:pt x="2537697" y="395545"/>
                </a:cubicBezTo>
                <a:cubicBezTo>
                  <a:pt x="2534818" y="396225"/>
                  <a:pt x="2608771" y="410246"/>
                  <a:pt x="2679816" y="424356"/>
                </a:cubicBezTo>
                <a:lnTo>
                  <a:pt x="2645678" y="420525"/>
                </a:lnTo>
                <a:cubicBezTo>
                  <a:pt x="2633757" y="418779"/>
                  <a:pt x="2623682" y="417405"/>
                  <a:pt x="2616265" y="416707"/>
                </a:cubicBezTo>
                <a:cubicBezTo>
                  <a:pt x="2597448" y="413169"/>
                  <a:pt x="2583951" y="411137"/>
                  <a:pt x="2583017" y="412947"/>
                </a:cubicBezTo>
                <a:cubicBezTo>
                  <a:pt x="2529004" y="406004"/>
                  <a:pt x="2472921" y="398603"/>
                  <a:pt x="2437651" y="394183"/>
                </a:cubicBezTo>
                <a:cubicBezTo>
                  <a:pt x="2437997" y="394675"/>
                  <a:pt x="2437212" y="394932"/>
                  <a:pt x="2435166" y="394843"/>
                </a:cubicBezTo>
                <a:cubicBezTo>
                  <a:pt x="2431457" y="394681"/>
                  <a:pt x="2423057" y="393118"/>
                  <a:pt x="2413598" y="391278"/>
                </a:cubicBezTo>
                <a:cubicBezTo>
                  <a:pt x="2412470" y="391136"/>
                  <a:pt x="2411412" y="391017"/>
                  <a:pt x="2410429" y="390910"/>
                </a:cubicBezTo>
                <a:lnTo>
                  <a:pt x="2403296" y="390264"/>
                </a:lnTo>
                <a:lnTo>
                  <a:pt x="2405356" y="391287"/>
                </a:lnTo>
                <a:cubicBezTo>
                  <a:pt x="2405735" y="391600"/>
                  <a:pt x="2405790" y="391834"/>
                  <a:pt x="2405406" y="391963"/>
                </a:cubicBezTo>
                <a:lnTo>
                  <a:pt x="2403272" y="391999"/>
                </a:lnTo>
                <a:cubicBezTo>
                  <a:pt x="2413114" y="393785"/>
                  <a:pt x="2425993" y="395997"/>
                  <a:pt x="2433270" y="397548"/>
                </a:cubicBezTo>
                <a:cubicBezTo>
                  <a:pt x="2405856" y="394057"/>
                  <a:pt x="2382277" y="391194"/>
                  <a:pt x="2367489" y="389837"/>
                </a:cubicBezTo>
                <a:cubicBezTo>
                  <a:pt x="2366669" y="390809"/>
                  <a:pt x="2364911" y="391325"/>
                  <a:pt x="2360908" y="390976"/>
                </a:cubicBezTo>
                <a:lnTo>
                  <a:pt x="2351154" y="389090"/>
                </a:lnTo>
                <a:cubicBezTo>
                  <a:pt x="2350776" y="389656"/>
                  <a:pt x="2355986" y="391044"/>
                  <a:pt x="2365250" y="392994"/>
                </a:cubicBezTo>
                <a:cubicBezTo>
                  <a:pt x="2377345" y="394026"/>
                  <a:pt x="2389325" y="395013"/>
                  <a:pt x="2394823" y="396023"/>
                </a:cubicBezTo>
                <a:lnTo>
                  <a:pt x="2397525" y="396867"/>
                </a:lnTo>
                <a:cubicBezTo>
                  <a:pt x="2397621" y="397103"/>
                  <a:pt x="2397029" y="397297"/>
                  <a:pt x="2396096" y="397471"/>
                </a:cubicBezTo>
                <a:cubicBezTo>
                  <a:pt x="2400496" y="397991"/>
                  <a:pt x="2405592" y="398105"/>
                  <a:pt x="2405653" y="398856"/>
                </a:cubicBezTo>
                <a:cubicBezTo>
                  <a:pt x="2405679" y="399161"/>
                  <a:pt x="2403100" y="399471"/>
                  <a:pt x="2400551" y="399897"/>
                </a:cubicBezTo>
                <a:cubicBezTo>
                  <a:pt x="2404883" y="400724"/>
                  <a:pt x="2409426" y="401561"/>
                  <a:pt x="2414148" y="402415"/>
                </a:cubicBezTo>
                <a:cubicBezTo>
                  <a:pt x="2421391" y="402892"/>
                  <a:pt x="2428205" y="403374"/>
                  <a:pt x="2432263" y="404055"/>
                </a:cubicBezTo>
                <a:lnTo>
                  <a:pt x="2435075" y="404773"/>
                </a:lnTo>
                <a:cubicBezTo>
                  <a:pt x="2435491" y="404997"/>
                  <a:pt x="2435461" y="405207"/>
                  <a:pt x="2435210" y="405409"/>
                </a:cubicBezTo>
                <a:lnTo>
                  <a:pt x="2442682" y="406399"/>
                </a:lnTo>
                <a:cubicBezTo>
                  <a:pt x="2443112" y="406659"/>
                  <a:pt x="2442416" y="406997"/>
                  <a:pt x="2441640" y="407391"/>
                </a:cubicBezTo>
                <a:cubicBezTo>
                  <a:pt x="2469697" y="412425"/>
                  <a:pt x="2501079" y="417948"/>
                  <a:pt x="2530872" y="423262"/>
                </a:cubicBezTo>
                <a:lnTo>
                  <a:pt x="2498513" y="419957"/>
                </a:lnTo>
                <a:lnTo>
                  <a:pt x="2484467" y="419029"/>
                </a:lnTo>
                <a:cubicBezTo>
                  <a:pt x="2482031" y="418985"/>
                  <a:pt x="2481767" y="419200"/>
                  <a:pt x="2483461" y="419658"/>
                </a:cubicBezTo>
                <a:lnTo>
                  <a:pt x="2482175" y="419527"/>
                </a:lnTo>
                <a:cubicBezTo>
                  <a:pt x="2482480" y="419552"/>
                  <a:pt x="2482691" y="419635"/>
                  <a:pt x="2482826" y="419708"/>
                </a:cubicBezTo>
                <a:cubicBezTo>
                  <a:pt x="2479287" y="420147"/>
                  <a:pt x="2470802" y="419254"/>
                  <a:pt x="2459424" y="417795"/>
                </a:cubicBezTo>
                <a:lnTo>
                  <a:pt x="2467603" y="419805"/>
                </a:lnTo>
                <a:cubicBezTo>
                  <a:pt x="2464060" y="420284"/>
                  <a:pt x="2452821" y="418358"/>
                  <a:pt x="2441717" y="416584"/>
                </a:cubicBezTo>
                <a:cubicBezTo>
                  <a:pt x="2441234" y="417541"/>
                  <a:pt x="2454336" y="421481"/>
                  <a:pt x="2447847" y="421076"/>
                </a:cubicBezTo>
                <a:cubicBezTo>
                  <a:pt x="2443874" y="420828"/>
                  <a:pt x="2431481" y="418586"/>
                  <a:pt x="2420250" y="416704"/>
                </a:cubicBezTo>
                <a:cubicBezTo>
                  <a:pt x="2420235" y="416701"/>
                  <a:pt x="2420220" y="416699"/>
                  <a:pt x="2420206" y="416697"/>
                </a:cubicBezTo>
                <a:lnTo>
                  <a:pt x="2421042" y="416984"/>
                </a:lnTo>
                <a:cubicBezTo>
                  <a:pt x="2428676" y="418535"/>
                  <a:pt x="2436110" y="420151"/>
                  <a:pt x="2437130" y="420871"/>
                </a:cubicBezTo>
                <a:lnTo>
                  <a:pt x="2429475" y="420920"/>
                </a:lnTo>
                <a:cubicBezTo>
                  <a:pt x="2423895" y="420413"/>
                  <a:pt x="2415647" y="419433"/>
                  <a:pt x="2405806" y="418130"/>
                </a:cubicBezTo>
                <a:lnTo>
                  <a:pt x="2415562" y="420666"/>
                </a:lnTo>
                <a:cubicBezTo>
                  <a:pt x="2410140" y="421154"/>
                  <a:pt x="2395989" y="418653"/>
                  <a:pt x="2381895" y="416335"/>
                </a:cubicBezTo>
                <a:cubicBezTo>
                  <a:pt x="2380364" y="417449"/>
                  <a:pt x="2395353" y="422358"/>
                  <a:pt x="2386558" y="421745"/>
                </a:cubicBezTo>
                <a:cubicBezTo>
                  <a:pt x="2381170" y="421370"/>
                  <a:pt x="2365672" y="418474"/>
                  <a:pt x="2351498" y="416024"/>
                </a:cubicBezTo>
                <a:cubicBezTo>
                  <a:pt x="2351478" y="416022"/>
                  <a:pt x="2351459" y="416019"/>
                  <a:pt x="2351441" y="416016"/>
                </a:cubicBezTo>
                <a:lnTo>
                  <a:pt x="2356774" y="418067"/>
                </a:lnTo>
                <a:cubicBezTo>
                  <a:pt x="2356516" y="418630"/>
                  <a:pt x="2355696" y="418617"/>
                  <a:pt x="2354299" y="418484"/>
                </a:cubicBezTo>
                <a:cubicBezTo>
                  <a:pt x="2347593" y="417847"/>
                  <a:pt x="2335999" y="415443"/>
                  <a:pt x="2323889" y="413132"/>
                </a:cubicBezTo>
                <a:cubicBezTo>
                  <a:pt x="2322051" y="413263"/>
                  <a:pt x="2321286" y="413718"/>
                  <a:pt x="2320831" y="414255"/>
                </a:cubicBezTo>
                <a:lnTo>
                  <a:pt x="2328843" y="416224"/>
                </a:lnTo>
                <a:cubicBezTo>
                  <a:pt x="2327733" y="416177"/>
                  <a:pt x="2324533" y="415757"/>
                  <a:pt x="2320042" y="415105"/>
                </a:cubicBezTo>
                <a:cubicBezTo>
                  <a:pt x="2319257" y="415974"/>
                  <a:pt x="2317981" y="416683"/>
                  <a:pt x="2312674" y="416148"/>
                </a:cubicBezTo>
                <a:cubicBezTo>
                  <a:pt x="2302381" y="415110"/>
                  <a:pt x="2276422" y="408546"/>
                  <a:pt x="2262130" y="406908"/>
                </a:cubicBezTo>
                <a:lnTo>
                  <a:pt x="2258793" y="406628"/>
                </a:lnTo>
                <a:cubicBezTo>
                  <a:pt x="2258795" y="406995"/>
                  <a:pt x="2258019" y="406971"/>
                  <a:pt x="2256554" y="406848"/>
                </a:cubicBezTo>
                <a:lnTo>
                  <a:pt x="2251561" y="406310"/>
                </a:lnTo>
                <a:cubicBezTo>
                  <a:pt x="2241759" y="406239"/>
                  <a:pt x="2233317" y="407291"/>
                  <a:pt x="2226920" y="406318"/>
                </a:cubicBezTo>
                <a:cubicBezTo>
                  <a:pt x="2222666" y="405672"/>
                  <a:pt x="2220501" y="404391"/>
                  <a:pt x="2218908" y="403081"/>
                </a:cubicBezTo>
                <a:lnTo>
                  <a:pt x="2214948" y="402429"/>
                </a:lnTo>
                <a:lnTo>
                  <a:pt x="2211533" y="403035"/>
                </a:lnTo>
                <a:cubicBezTo>
                  <a:pt x="2208116" y="402599"/>
                  <a:pt x="2203839" y="401588"/>
                  <a:pt x="2199150" y="400339"/>
                </a:cubicBezTo>
                <a:cubicBezTo>
                  <a:pt x="2196627" y="400460"/>
                  <a:pt x="2194825" y="400798"/>
                  <a:pt x="2192991" y="401104"/>
                </a:cubicBezTo>
                <a:lnTo>
                  <a:pt x="2191911" y="401280"/>
                </a:lnTo>
                <a:cubicBezTo>
                  <a:pt x="2189106" y="401714"/>
                  <a:pt x="2186016" y="401987"/>
                  <a:pt x="2180950" y="401391"/>
                </a:cubicBezTo>
                <a:cubicBezTo>
                  <a:pt x="2176671" y="400888"/>
                  <a:pt x="2172587" y="399962"/>
                  <a:pt x="2168623" y="398909"/>
                </a:cubicBezTo>
                <a:cubicBezTo>
                  <a:pt x="2166023" y="398849"/>
                  <a:pt x="2167375" y="399708"/>
                  <a:pt x="2160701" y="398293"/>
                </a:cubicBezTo>
                <a:lnTo>
                  <a:pt x="2159210" y="397895"/>
                </a:lnTo>
                <a:cubicBezTo>
                  <a:pt x="2159049" y="397999"/>
                  <a:pt x="2158875" y="397988"/>
                  <a:pt x="2158692" y="397975"/>
                </a:cubicBezTo>
                <a:cubicBezTo>
                  <a:pt x="2153928" y="397644"/>
                  <a:pt x="2141256" y="395341"/>
                  <a:pt x="2128586" y="393120"/>
                </a:cubicBezTo>
                <a:cubicBezTo>
                  <a:pt x="2128217" y="393277"/>
                  <a:pt x="2127795" y="393272"/>
                  <a:pt x="2127345" y="393259"/>
                </a:cubicBezTo>
                <a:lnTo>
                  <a:pt x="2125723" y="393072"/>
                </a:lnTo>
                <a:lnTo>
                  <a:pt x="2128909" y="394297"/>
                </a:lnTo>
                <a:cubicBezTo>
                  <a:pt x="2128651" y="394860"/>
                  <a:pt x="2127831" y="394847"/>
                  <a:pt x="2126433" y="394714"/>
                </a:cubicBezTo>
                <a:cubicBezTo>
                  <a:pt x="2119728" y="394077"/>
                  <a:pt x="2108134" y="391673"/>
                  <a:pt x="2096023" y="389362"/>
                </a:cubicBezTo>
                <a:cubicBezTo>
                  <a:pt x="2094184" y="389493"/>
                  <a:pt x="2093420" y="389948"/>
                  <a:pt x="2092965" y="390485"/>
                </a:cubicBezTo>
                <a:lnTo>
                  <a:pt x="2100977" y="392454"/>
                </a:lnTo>
                <a:cubicBezTo>
                  <a:pt x="2099867" y="392407"/>
                  <a:pt x="2096667" y="391987"/>
                  <a:pt x="2092176" y="391335"/>
                </a:cubicBezTo>
                <a:cubicBezTo>
                  <a:pt x="2091391" y="392204"/>
                  <a:pt x="2090115" y="392913"/>
                  <a:pt x="2084808" y="392378"/>
                </a:cubicBezTo>
                <a:cubicBezTo>
                  <a:pt x="2079087" y="391801"/>
                  <a:pt x="2068529" y="389518"/>
                  <a:pt x="2057816" y="387340"/>
                </a:cubicBezTo>
                <a:cubicBezTo>
                  <a:pt x="2051365" y="388297"/>
                  <a:pt x="2045776" y="389430"/>
                  <a:pt x="2041113" y="388955"/>
                </a:cubicBezTo>
                <a:cubicBezTo>
                  <a:pt x="2036818" y="388517"/>
                  <a:pt x="2034513" y="386949"/>
                  <a:pt x="2032773" y="385275"/>
                </a:cubicBezTo>
                <a:lnTo>
                  <a:pt x="2028767" y="384797"/>
                </a:lnTo>
                <a:lnTo>
                  <a:pt x="2025456" y="386035"/>
                </a:lnTo>
                <a:cubicBezTo>
                  <a:pt x="2022014" y="385801"/>
                  <a:pt x="2017649" y="384851"/>
                  <a:pt x="2012846" y="383608"/>
                </a:cubicBezTo>
                <a:cubicBezTo>
                  <a:pt x="2010360" y="384062"/>
                  <a:pt x="2008615" y="384741"/>
                  <a:pt x="2006834" y="385379"/>
                </a:cubicBezTo>
                <a:lnTo>
                  <a:pt x="2005785" y="385749"/>
                </a:lnTo>
                <a:cubicBezTo>
                  <a:pt x="2003057" y="386677"/>
                  <a:pt x="2000026" y="387407"/>
                  <a:pt x="1994929" y="387132"/>
                </a:cubicBezTo>
                <a:cubicBezTo>
                  <a:pt x="1990625" y="386900"/>
                  <a:pt x="1986463" y="386047"/>
                  <a:pt x="1982404" y="385002"/>
                </a:cubicBezTo>
                <a:cubicBezTo>
                  <a:pt x="1979819" y="385207"/>
                  <a:pt x="1981264" y="386270"/>
                  <a:pt x="1974474" y="385018"/>
                </a:cubicBezTo>
                <a:cubicBezTo>
                  <a:pt x="1968653" y="383944"/>
                  <a:pt x="1957035" y="379989"/>
                  <a:pt x="1946588" y="378495"/>
                </a:cubicBezTo>
                <a:cubicBezTo>
                  <a:pt x="1946444" y="379025"/>
                  <a:pt x="1945859" y="379301"/>
                  <a:pt x="1944992" y="379371"/>
                </a:cubicBezTo>
                <a:cubicBezTo>
                  <a:pt x="1943858" y="379462"/>
                  <a:pt x="1942671" y="379173"/>
                  <a:pt x="1941484" y="378763"/>
                </a:cubicBezTo>
                <a:cubicBezTo>
                  <a:pt x="1940852" y="379025"/>
                  <a:pt x="1941374" y="379586"/>
                  <a:pt x="1939458" y="379198"/>
                </a:cubicBezTo>
                <a:lnTo>
                  <a:pt x="1933728" y="377269"/>
                </a:lnTo>
                <a:cubicBezTo>
                  <a:pt x="1931713" y="377214"/>
                  <a:pt x="1929640" y="377275"/>
                  <a:pt x="1927582" y="377418"/>
                </a:cubicBezTo>
                <a:cubicBezTo>
                  <a:pt x="1927119" y="378008"/>
                  <a:pt x="1926430" y="378290"/>
                  <a:pt x="1925744" y="378271"/>
                </a:cubicBezTo>
                <a:cubicBezTo>
                  <a:pt x="1925221" y="378257"/>
                  <a:pt x="1924769" y="378083"/>
                  <a:pt x="1924397" y="377810"/>
                </a:cubicBezTo>
                <a:lnTo>
                  <a:pt x="1921098" y="378860"/>
                </a:lnTo>
                <a:cubicBezTo>
                  <a:pt x="1920534" y="378845"/>
                  <a:pt x="1920715" y="378483"/>
                  <a:pt x="1921114" y="378007"/>
                </a:cubicBezTo>
                <a:lnTo>
                  <a:pt x="1919878" y="377926"/>
                </a:lnTo>
                <a:cubicBezTo>
                  <a:pt x="1919606" y="378159"/>
                  <a:pt x="1919179" y="378324"/>
                  <a:pt x="1918580" y="378388"/>
                </a:cubicBezTo>
                <a:cubicBezTo>
                  <a:pt x="1917962" y="378453"/>
                  <a:pt x="1917161" y="378378"/>
                  <a:pt x="1916272" y="378214"/>
                </a:cubicBezTo>
                <a:lnTo>
                  <a:pt x="1916252" y="378241"/>
                </a:lnTo>
                <a:cubicBezTo>
                  <a:pt x="1915687" y="378945"/>
                  <a:pt x="1915017" y="379547"/>
                  <a:pt x="1913675" y="379655"/>
                </a:cubicBezTo>
                <a:cubicBezTo>
                  <a:pt x="1912541" y="379747"/>
                  <a:pt x="1911354" y="379458"/>
                  <a:pt x="1910167" y="379048"/>
                </a:cubicBezTo>
                <a:cubicBezTo>
                  <a:pt x="1909535" y="379310"/>
                  <a:pt x="1910057" y="379871"/>
                  <a:pt x="1908141" y="379483"/>
                </a:cubicBezTo>
                <a:cubicBezTo>
                  <a:pt x="1907384" y="379329"/>
                  <a:pt x="1906222" y="378873"/>
                  <a:pt x="1904868" y="378382"/>
                </a:cubicBezTo>
                <a:cubicBezTo>
                  <a:pt x="1904330" y="378641"/>
                  <a:pt x="1903674" y="378820"/>
                  <a:pt x="1902869" y="378860"/>
                </a:cubicBezTo>
                <a:cubicBezTo>
                  <a:pt x="1901709" y="378917"/>
                  <a:pt x="1900673" y="378667"/>
                  <a:pt x="1899691" y="378321"/>
                </a:cubicBezTo>
                <a:cubicBezTo>
                  <a:pt x="1899258" y="378438"/>
                  <a:pt x="1899164" y="378643"/>
                  <a:pt x="1898768" y="378713"/>
                </a:cubicBezTo>
                <a:lnTo>
                  <a:pt x="1895332" y="379855"/>
                </a:lnTo>
                <a:cubicBezTo>
                  <a:pt x="1894278" y="379797"/>
                  <a:pt x="1893805" y="379067"/>
                  <a:pt x="1893541" y="378215"/>
                </a:cubicBezTo>
                <a:cubicBezTo>
                  <a:pt x="1893392" y="378172"/>
                  <a:pt x="1893268" y="378120"/>
                  <a:pt x="1893175" y="378059"/>
                </a:cubicBezTo>
                <a:lnTo>
                  <a:pt x="1891524" y="378673"/>
                </a:lnTo>
                <a:lnTo>
                  <a:pt x="1891346" y="378827"/>
                </a:lnTo>
                <a:lnTo>
                  <a:pt x="1891171" y="378800"/>
                </a:lnTo>
                <a:lnTo>
                  <a:pt x="1888658" y="378148"/>
                </a:lnTo>
                <a:cubicBezTo>
                  <a:pt x="1888365" y="378413"/>
                  <a:pt x="1887916" y="378603"/>
                  <a:pt x="1887263" y="378672"/>
                </a:cubicBezTo>
                <a:lnTo>
                  <a:pt x="1887172" y="378667"/>
                </a:lnTo>
                <a:cubicBezTo>
                  <a:pt x="1886807" y="378875"/>
                  <a:pt x="1886552" y="379095"/>
                  <a:pt x="1886296" y="379310"/>
                </a:cubicBezTo>
                <a:lnTo>
                  <a:pt x="1885966" y="379583"/>
                </a:lnTo>
                <a:cubicBezTo>
                  <a:pt x="1885114" y="380274"/>
                  <a:pt x="1884198" y="380859"/>
                  <a:pt x="1882828" y="380933"/>
                </a:cubicBezTo>
                <a:cubicBezTo>
                  <a:pt x="1881669" y="380996"/>
                  <a:pt x="1880618" y="380676"/>
                  <a:pt x="1879616" y="380235"/>
                </a:cubicBezTo>
                <a:cubicBezTo>
                  <a:pt x="1878882" y="380482"/>
                  <a:pt x="1879163" y="381057"/>
                  <a:pt x="1877433" y="380619"/>
                </a:cubicBezTo>
                <a:cubicBezTo>
                  <a:pt x="1876673" y="380428"/>
                  <a:pt x="1875579" y="379850"/>
                  <a:pt x="1874323" y="379253"/>
                </a:cubicBezTo>
                <a:cubicBezTo>
                  <a:pt x="1873037" y="378961"/>
                  <a:pt x="1871627" y="378650"/>
                  <a:pt x="1870305" y="378434"/>
                </a:cubicBezTo>
                <a:cubicBezTo>
                  <a:pt x="1870057" y="378865"/>
                  <a:pt x="1869543" y="379187"/>
                  <a:pt x="1868648" y="379282"/>
                </a:cubicBezTo>
                <a:lnTo>
                  <a:pt x="1867056" y="379188"/>
                </a:lnTo>
                <a:cubicBezTo>
                  <a:pt x="1865892" y="379760"/>
                  <a:pt x="1864854" y="380186"/>
                  <a:pt x="1864015" y="380140"/>
                </a:cubicBezTo>
                <a:cubicBezTo>
                  <a:pt x="1863350" y="380103"/>
                  <a:pt x="1862916" y="379799"/>
                  <a:pt x="1862661" y="379363"/>
                </a:cubicBezTo>
                <a:cubicBezTo>
                  <a:pt x="1862621" y="379422"/>
                  <a:pt x="1862467" y="379450"/>
                  <a:pt x="1862295" y="379470"/>
                </a:cubicBezTo>
                <a:lnTo>
                  <a:pt x="1862213" y="379459"/>
                </a:lnTo>
                <a:lnTo>
                  <a:pt x="1859540" y="380308"/>
                </a:lnTo>
                <a:cubicBezTo>
                  <a:pt x="1858960" y="380313"/>
                  <a:pt x="1858984" y="380014"/>
                  <a:pt x="1859192" y="379621"/>
                </a:cubicBezTo>
                <a:cubicBezTo>
                  <a:pt x="1859167" y="379601"/>
                  <a:pt x="1859178" y="379579"/>
                  <a:pt x="1859211" y="379556"/>
                </a:cubicBezTo>
                <a:cubicBezTo>
                  <a:pt x="1859209" y="379544"/>
                  <a:pt x="1859216" y="379532"/>
                  <a:pt x="1859221" y="379520"/>
                </a:cubicBezTo>
                <a:cubicBezTo>
                  <a:pt x="1859186" y="379562"/>
                  <a:pt x="1859098" y="379569"/>
                  <a:pt x="1859009" y="379574"/>
                </a:cubicBezTo>
                <a:lnTo>
                  <a:pt x="1858046" y="379488"/>
                </a:lnTo>
                <a:cubicBezTo>
                  <a:pt x="1857957" y="379587"/>
                  <a:pt x="1857590" y="379609"/>
                  <a:pt x="1856674" y="379468"/>
                </a:cubicBezTo>
                <a:lnTo>
                  <a:pt x="1855869" y="379276"/>
                </a:lnTo>
                <a:lnTo>
                  <a:pt x="1855848" y="379328"/>
                </a:lnTo>
                <a:cubicBezTo>
                  <a:pt x="1855606" y="379896"/>
                  <a:pt x="1855212" y="380387"/>
                  <a:pt x="1853919" y="380513"/>
                </a:cubicBezTo>
                <a:lnTo>
                  <a:pt x="1853679" y="380507"/>
                </a:lnTo>
                <a:cubicBezTo>
                  <a:pt x="1853129" y="380894"/>
                  <a:pt x="1852420" y="381169"/>
                  <a:pt x="1851510" y="381218"/>
                </a:cubicBezTo>
                <a:cubicBezTo>
                  <a:pt x="1850378" y="381279"/>
                  <a:pt x="1849350" y="380976"/>
                  <a:pt x="1848382" y="380549"/>
                </a:cubicBezTo>
                <a:cubicBezTo>
                  <a:pt x="1848352" y="380549"/>
                  <a:pt x="1848328" y="380547"/>
                  <a:pt x="1848304" y="380544"/>
                </a:cubicBezTo>
                <a:lnTo>
                  <a:pt x="1848272" y="380537"/>
                </a:lnTo>
                <a:cubicBezTo>
                  <a:pt x="1847575" y="380789"/>
                  <a:pt x="1847812" y="381333"/>
                  <a:pt x="1846116" y="380904"/>
                </a:cubicBezTo>
                <a:lnTo>
                  <a:pt x="1845620" y="380714"/>
                </a:lnTo>
                <a:cubicBezTo>
                  <a:pt x="1845556" y="380754"/>
                  <a:pt x="1845477" y="380754"/>
                  <a:pt x="1845399" y="380749"/>
                </a:cubicBezTo>
                <a:cubicBezTo>
                  <a:pt x="1844776" y="380715"/>
                  <a:pt x="1844356" y="380445"/>
                  <a:pt x="1844086" y="380053"/>
                </a:cubicBezTo>
                <a:lnTo>
                  <a:pt x="1842603" y="379363"/>
                </a:lnTo>
                <a:cubicBezTo>
                  <a:pt x="1842584" y="379368"/>
                  <a:pt x="1842562" y="379368"/>
                  <a:pt x="1842540" y="379367"/>
                </a:cubicBezTo>
                <a:lnTo>
                  <a:pt x="1841970" y="379241"/>
                </a:lnTo>
                <a:lnTo>
                  <a:pt x="1841414" y="379722"/>
                </a:lnTo>
                <a:lnTo>
                  <a:pt x="1839567" y="379218"/>
                </a:lnTo>
                <a:lnTo>
                  <a:pt x="1837877" y="379371"/>
                </a:lnTo>
                <a:cubicBezTo>
                  <a:pt x="1837871" y="379481"/>
                  <a:pt x="1837621" y="379536"/>
                  <a:pt x="1837331" y="379567"/>
                </a:cubicBezTo>
                <a:lnTo>
                  <a:pt x="1837241" y="379561"/>
                </a:lnTo>
                <a:cubicBezTo>
                  <a:pt x="1836876" y="379768"/>
                  <a:pt x="1836620" y="379989"/>
                  <a:pt x="1836363" y="380204"/>
                </a:cubicBezTo>
                <a:lnTo>
                  <a:pt x="1836034" y="380477"/>
                </a:lnTo>
                <a:cubicBezTo>
                  <a:pt x="1835182" y="381168"/>
                  <a:pt x="1834267" y="381753"/>
                  <a:pt x="1832895" y="381827"/>
                </a:cubicBezTo>
                <a:cubicBezTo>
                  <a:pt x="1831737" y="381890"/>
                  <a:pt x="1830686" y="381570"/>
                  <a:pt x="1829684" y="381129"/>
                </a:cubicBezTo>
                <a:cubicBezTo>
                  <a:pt x="1828950" y="381376"/>
                  <a:pt x="1829231" y="381951"/>
                  <a:pt x="1827501" y="381514"/>
                </a:cubicBezTo>
                <a:lnTo>
                  <a:pt x="1826307" y="381039"/>
                </a:lnTo>
                <a:cubicBezTo>
                  <a:pt x="1825954" y="381246"/>
                  <a:pt x="1825566" y="381372"/>
                  <a:pt x="1825114" y="381373"/>
                </a:cubicBezTo>
                <a:cubicBezTo>
                  <a:pt x="1824321" y="381375"/>
                  <a:pt x="1823507" y="381022"/>
                  <a:pt x="1822782" y="380517"/>
                </a:cubicBezTo>
                <a:cubicBezTo>
                  <a:pt x="1822601" y="380525"/>
                  <a:pt x="1822411" y="380511"/>
                  <a:pt x="1822188" y="380491"/>
                </a:cubicBezTo>
                <a:lnTo>
                  <a:pt x="1820322" y="380206"/>
                </a:lnTo>
                <a:lnTo>
                  <a:pt x="1820232" y="380608"/>
                </a:lnTo>
                <a:cubicBezTo>
                  <a:pt x="1819476" y="380669"/>
                  <a:pt x="1818340" y="380467"/>
                  <a:pt x="1817047" y="380127"/>
                </a:cubicBezTo>
                <a:cubicBezTo>
                  <a:pt x="1816708" y="380292"/>
                  <a:pt x="1816379" y="380443"/>
                  <a:pt x="1816010" y="380565"/>
                </a:cubicBezTo>
                <a:cubicBezTo>
                  <a:pt x="1815806" y="380822"/>
                  <a:pt x="1815747" y="381090"/>
                  <a:pt x="1815679" y="381352"/>
                </a:cubicBezTo>
                <a:lnTo>
                  <a:pt x="1815603" y="381633"/>
                </a:lnTo>
                <a:cubicBezTo>
                  <a:pt x="1815391" y="382343"/>
                  <a:pt x="1815022" y="382955"/>
                  <a:pt x="1813734" y="383103"/>
                </a:cubicBezTo>
                <a:cubicBezTo>
                  <a:pt x="1812646" y="383227"/>
                  <a:pt x="1811314" y="382979"/>
                  <a:pt x="1809920" y="382612"/>
                </a:cubicBezTo>
                <a:cubicBezTo>
                  <a:pt x="1809420" y="382889"/>
                  <a:pt x="1810223" y="383425"/>
                  <a:pt x="1808113" y="383101"/>
                </a:cubicBezTo>
                <a:cubicBezTo>
                  <a:pt x="1807054" y="382939"/>
                  <a:pt x="1805103" y="382318"/>
                  <a:pt x="1803019" y="381750"/>
                </a:cubicBezTo>
                <a:cubicBezTo>
                  <a:pt x="1802674" y="381953"/>
                  <a:pt x="1802169" y="382080"/>
                  <a:pt x="1801578" y="382112"/>
                </a:cubicBezTo>
                <a:cubicBezTo>
                  <a:pt x="1800420" y="382174"/>
                  <a:pt x="1799368" y="381855"/>
                  <a:pt x="1798367" y="381414"/>
                </a:cubicBezTo>
                <a:cubicBezTo>
                  <a:pt x="1797633" y="381660"/>
                  <a:pt x="1797914" y="382236"/>
                  <a:pt x="1796184" y="381798"/>
                </a:cubicBezTo>
                <a:lnTo>
                  <a:pt x="1795862" y="381670"/>
                </a:lnTo>
                <a:cubicBezTo>
                  <a:pt x="1795824" y="381774"/>
                  <a:pt x="1795590" y="381814"/>
                  <a:pt x="1795338" y="381814"/>
                </a:cubicBezTo>
                <a:lnTo>
                  <a:pt x="1794215" y="381541"/>
                </a:lnTo>
                <a:cubicBezTo>
                  <a:pt x="1794204" y="381630"/>
                  <a:pt x="1794007" y="381657"/>
                  <a:pt x="1793796" y="381658"/>
                </a:cubicBezTo>
                <a:lnTo>
                  <a:pt x="1793605" y="381629"/>
                </a:lnTo>
                <a:lnTo>
                  <a:pt x="1789576" y="383328"/>
                </a:lnTo>
                <a:cubicBezTo>
                  <a:pt x="1788725" y="383331"/>
                  <a:pt x="1789141" y="382526"/>
                  <a:pt x="1789433" y="381727"/>
                </a:cubicBezTo>
                <a:cubicBezTo>
                  <a:pt x="1788447" y="381795"/>
                  <a:pt x="1787298" y="381568"/>
                  <a:pt x="1786102" y="381252"/>
                </a:cubicBezTo>
                <a:lnTo>
                  <a:pt x="1786032" y="381360"/>
                </a:lnTo>
                <a:cubicBezTo>
                  <a:pt x="1785974" y="381505"/>
                  <a:pt x="1785940" y="381650"/>
                  <a:pt x="1785903" y="381793"/>
                </a:cubicBezTo>
                <a:lnTo>
                  <a:pt x="1785827" y="382074"/>
                </a:lnTo>
                <a:cubicBezTo>
                  <a:pt x="1785615" y="382784"/>
                  <a:pt x="1785246" y="383397"/>
                  <a:pt x="1783959" y="383544"/>
                </a:cubicBezTo>
                <a:cubicBezTo>
                  <a:pt x="1783239" y="383626"/>
                  <a:pt x="1782413" y="383545"/>
                  <a:pt x="1781585" y="383359"/>
                </a:cubicBezTo>
                <a:cubicBezTo>
                  <a:pt x="1781049" y="383394"/>
                  <a:pt x="1780533" y="383324"/>
                  <a:pt x="1780048" y="383204"/>
                </a:cubicBezTo>
                <a:cubicBezTo>
                  <a:pt x="1779827" y="383481"/>
                  <a:pt x="1780106" y="383814"/>
                  <a:pt x="1778336" y="383542"/>
                </a:cubicBezTo>
                <a:lnTo>
                  <a:pt x="1777971" y="383464"/>
                </a:lnTo>
                <a:cubicBezTo>
                  <a:pt x="1777766" y="383501"/>
                  <a:pt x="1777400" y="383479"/>
                  <a:pt x="1776796" y="383386"/>
                </a:cubicBezTo>
                <a:cubicBezTo>
                  <a:pt x="1775320" y="383160"/>
                  <a:pt x="1772108" y="382042"/>
                  <a:pt x="1769228" y="381415"/>
                </a:cubicBezTo>
                <a:cubicBezTo>
                  <a:pt x="1769159" y="381462"/>
                  <a:pt x="1769028" y="381480"/>
                  <a:pt x="1768894" y="381478"/>
                </a:cubicBezTo>
                <a:lnTo>
                  <a:pt x="1768121" y="381229"/>
                </a:lnTo>
                <a:lnTo>
                  <a:pt x="1767827" y="381190"/>
                </a:lnTo>
                <a:lnTo>
                  <a:pt x="1765758" y="381968"/>
                </a:lnTo>
                <a:cubicBezTo>
                  <a:pt x="1765432" y="381969"/>
                  <a:pt x="1765292" y="381853"/>
                  <a:pt x="1765289" y="381663"/>
                </a:cubicBezTo>
                <a:cubicBezTo>
                  <a:pt x="1764974" y="381931"/>
                  <a:pt x="1764539" y="382098"/>
                  <a:pt x="1764021" y="382099"/>
                </a:cubicBezTo>
                <a:lnTo>
                  <a:pt x="1763884" y="382066"/>
                </a:lnTo>
                <a:lnTo>
                  <a:pt x="1759800" y="383769"/>
                </a:lnTo>
                <a:cubicBezTo>
                  <a:pt x="1759380" y="383771"/>
                  <a:pt x="1759269" y="383574"/>
                  <a:pt x="1759349" y="383279"/>
                </a:cubicBezTo>
                <a:lnTo>
                  <a:pt x="1758259" y="383613"/>
                </a:lnTo>
                <a:cubicBezTo>
                  <a:pt x="1757850" y="383614"/>
                  <a:pt x="1757734" y="383429"/>
                  <a:pt x="1757803" y="383146"/>
                </a:cubicBezTo>
                <a:cubicBezTo>
                  <a:pt x="1756864" y="383283"/>
                  <a:pt x="1755594" y="383121"/>
                  <a:pt x="1754242" y="382836"/>
                </a:cubicBezTo>
                <a:cubicBezTo>
                  <a:pt x="1754075" y="383330"/>
                  <a:pt x="1753627" y="383716"/>
                  <a:pt x="1752641" y="383829"/>
                </a:cubicBezTo>
                <a:cubicBezTo>
                  <a:pt x="1751553" y="383953"/>
                  <a:pt x="1750221" y="383705"/>
                  <a:pt x="1748827" y="383337"/>
                </a:cubicBezTo>
                <a:lnTo>
                  <a:pt x="1748655" y="383608"/>
                </a:lnTo>
                <a:lnTo>
                  <a:pt x="1748154" y="382690"/>
                </a:lnTo>
                <a:lnTo>
                  <a:pt x="1746298" y="383635"/>
                </a:lnTo>
                <a:cubicBezTo>
                  <a:pt x="1745029" y="383384"/>
                  <a:pt x="1743187" y="382803"/>
                  <a:pt x="1741304" y="382303"/>
                </a:cubicBezTo>
                <a:cubicBezTo>
                  <a:pt x="1741257" y="382315"/>
                  <a:pt x="1741221" y="382314"/>
                  <a:pt x="1741184" y="382312"/>
                </a:cubicBezTo>
                <a:cubicBezTo>
                  <a:pt x="1740551" y="382285"/>
                  <a:pt x="1740127" y="382150"/>
                  <a:pt x="1739873" y="381943"/>
                </a:cubicBezTo>
                <a:lnTo>
                  <a:pt x="1739515" y="381869"/>
                </a:lnTo>
                <a:cubicBezTo>
                  <a:pt x="1739143" y="381957"/>
                  <a:pt x="1738773" y="381949"/>
                  <a:pt x="1738340" y="381668"/>
                </a:cubicBezTo>
                <a:lnTo>
                  <a:pt x="1738301" y="381626"/>
                </a:lnTo>
                <a:lnTo>
                  <a:pt x="1738182" y="381649"/>
                </a:lnTo>
                <a:cubicBezTo>
                  <a:pt x="1736805" y="382188"/>
                  <a:pt x="1735671" y="383058"/>
                  <a:pt x="1734699" y="383509"/>
                </a:cubicBezTo>
                <a:lnTo>
                  <a:pt x="1734555" y="383295"/>
                </a:lnTo>
                <a:cubicBezTo>
                  <a:pt x="1734248" y="383255"/>
                  <a:pt x="1733851" y="383320"/>
                  <a:pt x="1733577" y="383684"/>
                </a:cubicBezTo>
                <a:cubicBezTo>
                  <a:pt x="1732861" y="383550"/>
                  <a:pt x="1732948" y="382853"/>
                  <a:pt x="1732912" y="382208"/>
                </a:cubicBezTo>
                <a:lnTo>
                  <a:pt x="1728936" y="383865"/>
                </a:lnTo>
                <a:lnTo>
                  <a:pt x="1728200" y="383074"/>
                </a:lnTo>
                <a:cubicBezTo>
                  <a:pt x="1728174" y="383071"/>
                  <a:pt x="1728147" y="383067"/>
                  <a:pt x="1728116" y="383088"/>
                </a:cubicBezTo>
                <a:cubicBezTo>
                  <a:pt x="1728235" y="382724"/>
                  <a:pt x="1728426" y="382309"/>
                  <a:pt x="1728517" y="381938"/>
                </a:cubicBezTo>
                <a:cubicBezTo>
                  <a:pt x="1728458" y="381940"/>
                  <a:pt x="1728409" y="381935"/>
                  <a:pt x="1728360" y="381929"/>
                </a:cubicBezTo>
                <a:lnTo>
                  <a:pt x="1728145" y="381892"/>
                </a:lnTo>
                <a:cubicBezTo>
                  <a:pt x="1728007" y="381911"/>
                  <a:pt x="1727870" y="381919"/>
                  <a:pt x="1727745" y="381924"/>
                </a:cubicBezTo>
                <a:lnTo>
                  <a:pt x="1727746" y="381931"/>
                </a:lnTo>
                <a:lnTo>
                  <a:pt x="1726567" y="383340"/>
                </a:lnTo>
                <a:lnTo>
                  <a:pt x="1726188" y="383402"/>
                </a:lnTo>
                <a:cubicBezTo>
                  <a:pt x="1725200" y="383544"/>
                  <a:pt x="1723880" y="383342"/>
                  <a:pt x="1722466" y="383043"/>
                </a:cubicBezTo>
                <a:cubicBezTo>
                  <a:pt x="1722082" y="383330"/>
                  <a:pt x="1723111" y="383839"/>
                  <a:pt x="1720862" y="383573"/>
                </a:cubicBezTo>
                <a:cubicBezTo>
                  <a:pt x="1720155" y="383489"/>
                  <a:pt x="1719022" y="383237"/>
                  <a:pt x="1717702" y="382935"/>
                </a:cubicBezTo>
                <a:cubicBezTo>
                  <a:pt x="1717162" y="383072"/>
                  <a:pt x="1716604" y="383144"/>
                  <a:pt x="1716070" y="383135"/>
                </a:cubicBezTo>
                <a:lnTo>
                  <a:pt x="1715168" y="382801"/>
                </a:lnTo>
                <a:lnTo>
                  <a:pt x="1712588" y="383334"/>
                </a:lnTo>
                <a:cubicBezTo>
                  <a:pt x="1711508" y="381240"/>
                  <a:pt x="1710577" y="379501"/>
                  <a:pt x="1709593" y="378645"/>
                </a:cubicBezTo>
                <a:cubicBezTo>
                  <a:pt x="1706098" y="375605"/>
                  <a:pt x="1705321" y="378720"/>
                  <a:pt x="1702688" y="379676"/>
                </a:cubicBezTo>
                <a:cubicBezTo>
                  <a:pt x="1701164" y="376940"/>
                  <a:pt x="1699183" y="374813"/>
                  <a:pt x="1695894" y="374626"/>
                </a:cubicBezTo>
                <a:cubicBezTo>
                  <a:pt x="1692466" y="374432"/>
                  <a:pt x="1688936" y="376457"/>
                  <a:pt x="1685488" y="379189"/>
                </a:cubicBezTo>
                <a:lnTo>
                  <a:pt x="1683368" y="377601"/>
                </a:lnTo>
                <a:cubicBezTo>
                  <a:pt x="1682672" y="377262"/>
                  <a:pt x="1682090" y="377027"/>
                  <a:pt x="1681473" y="376974"/>
                </a:cubicBezTo>
                <a:cubicBezTo>
                  <a:pt x="1681804" y="375019"/>
                  <a:pt x="1681602" y="373635"/>
                  <a:pt x="1680253" y="373575"/>
                </a:cubicBezTo>
                <a:cubicBezTo>
                  <a:pt x="1678978" y="373517"/>
                  <a:pt x="1676902" y="375282"/>
                  <a:pt x="1674392" y="377547"/>
                </a:cubicBezTo>
                <a:cubicBezTo>
                  <a:pt x="1672426" y="376145"/>
                  <a:pt x="1670229" y="375330"/>
                  <a:pt x="1667987" y="375505"/>
                </a:cubicBezTo>
                <a:cubicBezTo>
                  <a:pt x="1667739" y="375524"/>
                  <a:pt x="1667498" y="375556"/>
                  <a:pt x="1667394" y="375748"/>
                </a:cubicBezTo>
                <a:cubicBezTo>
                  <a:pt x="1667667" y="374866"/>
                  <a:pt x="1667481" y="374286"/>
                  <a:pt x="1666654" y="374179"/>
                </a:cubicBezTo>
                <a:cubicBezTo>
                  <a:pt x="1664968" y="373962"/>
                  <a:pt x="1660600" y="376900"/>
                  <a:pt x="1655354" y="379694"/>
                </a:cubicBezTo>
                <a:lnTo>
                  <a:pt x="1652819" y="379985"/>
                </a:lnTo>
                <a:lnTo>
                  <a:pt x="1650788" y="380425"/>
                </a:lnTo>
                <a:lnTo>
                  <a:pt x="1652172" y="374557"/>
                </a:lnTo>
                <a:lnTo>
                  <a:pt x="1648685" y="376092"/>
                </a:lnTo>
                <a:lnTo>
                  <a:pt x="1645683" y="368726"/>
                </a:lnTo>
                <a:lnTo>
                  <a:pt x="1642815" y="371038"/>
                </a:lnTo>
                <a:lnTo>
                  <a:pt x="1641692" y="369530"/>
                </a:lnTo>
                <a:cubicBezTo>
                  <a:pt x="1638197" y="366489"/>
                  <a:pt x="1637420" y="369605"/>
                  <a:pt x="1634787" y="370561"/>
                </a:cubicBezTo>
                <a:cubicBezTo>
                  <a:pt x="1633263" y="367824"/>
                  <a:pt x="1631282" y="365698"/>
                  <a:pt x="1627993" y="365511"/>
                </a:cubicBezTo>
                <a:cubicBezTo>
                  <a:pt x="1624565" y="365317"/>
                  <a:pt x="1621035" y="367341"/>
                  <a:pt x="1617588" y="370074"/>
                </a:cubicBezTo>
                <a:lnTo>
                  <a:pt x="1615467" y="368486"/>
                </a:lnTo>
                <a:cubicBezTo>
                  <a:pt x="1610351" y="365994"/>
                  <a:pt x="1611455" y="369122"/>
                  <a:pt x="1609521" y="370398"/>
                </a:cubicBezTo>
                <a:cubicBezTo>
                  <a:pt x="1606457" y="367942"/>
                  <a:pt x="1603318" y="366137"/>
                  <a:pt x="1600086" y="366390"/>
                </a:cubicBezTo>
                <a:cubicBezTo>
                  <a:pt x="1597457" y="366596"/>
                  <a:pt x="1595567" y="368121"/>
                  <a:pt x="1594304" y="370298"/>
                </a:cubicBezTo>
                <a:cubicBezTo>
                  <a:pt x="1591537" y="368077"/>
                  <a:pt x="1588611" y="366532"/>
                  <a:pt x="1585603" y="366767"/>
                </a:cubicBezTo>
                <a:cubicBezTo>
                  <a:pt x="1585338" y="366788"/>
                  <a:pt x="1585081" y="366822"/>
                  <a:pt x="1584967" y="367019"/>
                </a:cubicBezTo>
                <a:cubicBezTo>
                  <a:pt x="1585285" y="366133"/>
                  <a:pt x="1585101" y="365548"/>
                  <a:pt x="1584270" y="365441"/>
                </a:cubicBezTo>
                <a:lnTo>
                  <a:pt x="1580784" y="366977"/>
                </a:lnTo>
                <a:lnTo>
                  <a:pt x="1577782" y="359611"/>
                </a:lnTo>
                <a:cubicBezTo>
                  <a:pt x="1575138" y="359689"/>
                  <a:pt x="1571704" y="367857"/>
                  <a:pt x="1566358" y="371979"/>
                </a:cubicBezTo>
                <a:lnTo>
                  <a:pt x="1565419" y="371285"/>
                </a:lnTo>
                <a:cubicBezTo>
                  <a:pt x="1565256" y="371264"/>
                  <a:pt x="1565091" y="371254"/>
                  <a:pt x="1564950" y="371438"/>
                </a:cubicBezTo>
                <a:cubicBezTo>
                  <a:pt x="1563330" y="369345"/>
                  <a:pt x="1562053" y="370924"/>
                  <a:pt x="1559972" y="371891"/>
                </a:cubicBezTo>
                <a:lnTo>
                  <a:pt x="1557540" y="367938"/>
                </a:lnTo>
                <a:lnTo>
                  <a:pt x="1556423" y="368653"/>
                </a:lnTo>
                <a:lnTo>
                  <a:pt x="1553200" y="367132"/>
                </a:lnTo>
                <a:cubicBezTo>
                  <a:pt x="1550694" y="366865"/>
                  <a:pt x="1547867" y="367802"/>
                  <a:pt x="1545135" y="369431"/>
                </a:cubicBezTo>
                <a:lnTo>
                  <a:pt x="1533084" y="359747"/>
                </a:lnTo>
                <a:cubicBezTo>
                  <a:pt x="1527967" y="357256"/>
                  <a:pt x="1529072" y="360384"/>
                  <a:pt x="1527139" y="361659"/>
                </a:cubicBezTo>
                <a:cubicBezTo>
                  <a:pt x="1524074" y="359203"/>
                  <a:pt x="1520935" y="357399"/>
                  <a:pt x="1517702" y="357652"/>
                </a:cubicBezTo>
                <a:cubicBezTo>
                  <a:pt x="1514684" y="357888"/>
                  <a:pt x="1512641" y="359864"/>
                  <a:pt x="1511135" y="362522"/>
                </a:cubicBezTo>
                <a:lnTo>
                  <a:pt x="1510304" y="362350"/>
                </a:lnTo>
                <a:cubicBezTo>
                  <a:pt x="1507762" y="363009"/>
                  <a:pt x="1507151" y="365062"/>
                  <a:pt x="1507557" y="367674"/>
                </a:cubicBezTo>
                <a:lnTo>
                  <a:pt x="1505633" y="367499"/>
                </a:lnTo>
                <a:lnTo>
                  <a:pt x="1504345" y="358837"/>
                </a:lnTo>
                <a:cubicBezTo>
                  <a:pt x="1502320" y="358798"/>
                  <a:pt x="1498806" y="363394"/>
                  <a:pt x="1494339" y="367216"/>
                </a:cubicBezTo>
                <a:cubicBezTo>
                  <a:pt x="1493655" y="367444"/>
                  <a:pt x="1493232" y="367801"/>
                  <a:pt x="1493009" y="368243"/>
                </a:cubicBezTo>
                <a:lnTo>
                  <a:pt x="1490029" y="370229"/>
                </a:lnTo>
                <a:cubicBezTo>
                  <a:pt x="1490023" y="368961"/>
                  <a:pt x="1489572" y="368143"/>
                  <a:pt x="1488534" y="368123"/>
                </a:cubicBezTo>
                <a:cubicBezTo>
                  <a:pt x="1488229" y="368117"/>
                  <a:pt x="1487889" y="368216"/>
                  <a:pt x="1487833" y="368540"/>
                </a:cubicBezTo>
                <a:cubicBezTo>
                  <a:pt x="1486920" y="365297"/>
                  <a:pt x="1485358" y="362849"/>
                  <a:pt x="1483035" y="362546"/>
                </a:cubicBezTo>
                <a:cubicBezTo>
                  <a:pt x="1480186" y="362175"/>
                  <a:pt x="1476900" y="365412"/>
                  <a:pt x="1473117" y="369249"/>
                </a:cubicBezTo>
                <a:lnTo>
                  <a:pt x="1469488" y="367302"/>
                </a:lnTo>
                <a:cubicBezTo>
                  <a:pt x="1469385" y="367291"/>
                  <a:pt x="1469279" y="367282"/>
                  <a:pt x="1469159" y="367347"/>
                </a:cubicBezTo>
                <a:lnTo>
                  <a:pt x="1452207" y="358683"/>
                </a:lnTo>
                <a:cubicBezTo>
                  <a:pt x="1447682" y="359361"/>
                  <a:pt x="1448007" y="360465"/>
                  <a:pt x="1447378" y="361196"/>
                </a:cubicBezTo>
                <a:cubicBezTo>
                  <a:pt x="1443247" y="359107"/>
                  <a:pt x="1439357" y="357666"/>
                  <a:pt x="1436356" y="358258"/>
                </a:cubicBezTo>
                <a:cubicBezTo>
                  <a:pt x="1432804" y="358960"/>
                  <a:pt x="1432099" y="362242"/>
                  <a:pt x="1431890" y="366061"/>
                </a:cubicBezTo>
                <a:lnTo>
                  <a:pt x="1431852" y="366985"/>
                </a:lnTo>
                <a:lnTo>
                  <a:pt x="1427884" y="366716"/>
                </a:lnTo>
                <a:cubicBezTo>
                  <a:pt x="1427437" y="367158"/>
                  <a:pt x="1427558" y="367977"/>
                  <a:pt x="1427325" y="368712"/>
                </a:cubicBezTo>
                <a:cubicBezTo>
                  <a:pt x="1425894" y="368030"/>
                  <a:pt x="1424399" y="367612"/>
                  <a:pt x="1422906" y="367759"/>
                </a:cubicBezTo>
                <a:cubicBezTo>
                  <a:pt x="1422607" y="367628"/>
                  <a:pt x="1422309" y="367505"/>
                  <a:pt x="1421922" y="367446"/>
                </a:cubicBezTo>
                <a:lnTo>
                  <a:pt x="1420633" y="359008"/>
                </a:lnTo>
                <a:cubicBezTo>
                  <a:pt x="1418384" y="358963"/>
                  <a:pt x="1414305" y="364630"/>
                  <a:pt x="1409353" y="368704"/>
                </a:cubicBezTo>
                <a:cubicBezTo>
                  <a:pt x="1407991" y="367506"/>
                  <a:pt x="1406558" y="366786"/>
                  <a:pt x="1405215" y="366757"/>
                </a:cubicBezTo>
                <a:cubicBezTo>
                  <a:pt x="1403998" y="366732"/>
                  <a:pt x="1403004" y="367328"/>
                  <a:pt x="1402209" y="368349"/>
                </a:cubicBezTo>
                <a:lnTo>
                  <a:pt x="1392788" y="360867"/>
                </a:lnTo>
                <a:cubicBezTo>
                  <a:pt x="1387672" y="358375"/>
                  <a:pt x="1388776" y="361503"/>
                  <a:pt x="1386842" y="362779"/>
                </a:cubicBezTo>
                <a:cubicBezTo>
                  <a:pt x="1383777" y="360323"/>
                  <a:pt x="1380639" y="358519"/>
                  <a:pt x="1377406" y="358772"/>
                </a:cubicBezTo>
                <a:cubicBezTo>
                  <a:pt x="1375566" y="358915"/>
                  <a:pt x="1374090" y="359705"/>
                  <a:pt x="1372926" y="360919"/>
                </a:cubicBezTo>
                <a:lnTo>
                  <a:pt x="1368495" y="358854"/>
                </a:lnTo>
                <a:cubicBezTo>
                  <a:pt x="1363970" y="359531"/>
                  <a:pt x="1364295" y="360635"/>
                  <a:pt x="1363665" y="361365"/>
                </a:cubicBezTo>
                <a:cubicBezTo>
                  <a:pt x="1359535" y="359276"/>
                  <a:pt x="1355645" y="357836"/>
                  <a:pt x="1352644" y="358428"/>
                </a:cubicBezTo>
                <a:cubicBezTo>
                  <a:pt x="1349092" y="359130"/>
                  <a:pt x="1348386" y="362413"/>
                  <a:pt x="1348178" y="366231"/>
                </a:cubicBezTo>
                <a:lnTo>
                  <a:pt x="1348140" y="367158"/>
                </a:lnTo>
                <a:lnTo>
                  <a:pt x="1346285" y="366796"/>
                </a:lnTo>
                <a:cubicBezTo>
                  <a:pt x="1345520" y="365044"/>
                  <a:pt x="1344301" y="363870"/>
                  <a:pt x="1342739" y="363666"/>
                </a:cubicBezTo>
                <a:cubicBezTo>
                  <a:pt x="1340764" y="363409"/>
                  <a:pt x="1338580" y="364884"/>
                  <a:pt x="1336199" y="367101"/>
                </a:cubicBezTo>
                <a:lnTo>
                  <a:pt x="1332402" y="366755"/>
                </a:lnTo>
                <a:cubicBezTo>
                  <a:pt x="1329763" y="367276"/>
                  <a:pt x="1328696" y="369221"/>
                  <a:pt x="1328475" y="371766"/>
                </a:cubicBezTo>
                <a:cubicBezTo>
                  <a:pt x="1326240" y="368953"/>
                  <a:pt x="1323744" y="366975"/>
                  <a:pt x="1321504" y="366927"/>
                </a:cubicBezTo>
                <a:cubicBezTo>
                  <a:pt x="1317862" y="366850"/>
                  <a:pt x="1316228" y="372336"/>
                  <a:pt x="1313620" y="377685"/>
                </a:cubicBezTo>
                <a:lnTo>
                  <a:pt x="1311949" y="379300"/>
                </a:lnTo>
                <a:lnTo>
                  <a:pt x="1308244" y="380104"/>
                </a:lnTo>
                <a:cubicBezTo>
                  <a:pt x="1306005" y="377285"/>
                  <a:pt x="1303505" y="375302"/>
                  <a:pt x="1301261" y="375254"/>
                </a:cubicBezTo>
                <a:cubicBezTo>
                  <a:pt x="1300071" y="375229"/>
                  <a:pt x="1299095" y="375797"/>
                  <a:pt x="1298323" y="376782"/>
                </a:cubicBezTo>
                <a:lnTo>
                  <a:pt x="1277993" y="369867"/>
                </a:lnTo>
                <a:cubicBezTo>
                  <a:pt x="1276339" y="370165"/>
                  <a:pt x="1275221" y="371027"/>
                  <a:pt x="1274586" y="372272"/>
                </a:cubicBezTo>
                <a:lnTo>
                  <a:pt x="1271056" y="371735"/>
                </a:lnTo>
                <a:cubicBezTo>
                  <a:pt x="1271922" y="369195"/>
                  <a:pt x="1272234" y="367251"/>
                  <a:pt x="1270636" y="367126"/>
                </a:cubicBezTo>
                <a:cubicBezTo>
                  <a:pt x="1267703" y="366896"/>
                  <a:pt x="1259036" y="376231"/>
                  <a:pt x="1251126" y="378839"/>
                </a:cubicBezTo>
                <a:cubicBezTo>
                  <a:pt x="1251731" y="376923"/>
                  <a:pt x="1251725" y="375557"/>
                  <a:pt x="1250393" y="375453"/>
                </a:cubicBezTo>
                <a:cubicBezTo>
                  <a:pt x="1249167" y="375356"/>
                  <a:pt x="1246937" y="376933"/>
                  <a:pt x="1244217" y="379005"/>
                </a:cubicBezTo>
                <a:cubicBezTo>
                  <a:pt x="1235526" y="376568"/>
                  <a:pt x="1223735" y="365952"/>
                  <a:pt x="1218683" y="363937"/>
                </a:cubicBezTo>
                <a:cubicBezTo>
                  <a:pt x="1213995" y="364343"/>
                  <a:pt x="1214030" y="365452"/>
                  <a:pt x="1213212" y="366137"/>
                </a:cubicBezTo>
                <a:cubicBezTo>
                  <a:pt x="1209639" y="363833"/>
                  <a:pt x="1206135" y="362184"/>
                  <a:pt x="1202988" y="362594"/>
                </a:cubicBezTo>
                <a:cubicBezTo>
                  <a:pt x="1199263" y="363080"/>
                  <a:pt x="1197702" y="366281"/>
                  <a:pt x="1196497" y="370039"/>
                </a:cubicBezTo>
                <a:lnTo>
                  <a:pt x="1196042" y="371528"/>
                </a:lnTo>
                <a:cubicBezTo>
                  <a:pt x="1196033" y="371558"/>
                  <a:pt x="1196024" y="371588"/>
                  <a:pt x="1196006" y="371618"/>
                </a:cubicBezTo>
                <a:cubicBezTo>
                  <a:pt x="1193357" y="371073"/>
                  <a:pt x="1194313" y="373340"/>
                  <a:pt x="1192969" y="374463"/>
                </a:cubicBezTo>
                <a:cubicBezTo>
                  <a:pt x="1189397" y="372160"/>
                  <a:pt x="1185893" y="370510"/>
                  <a:pt x="1182745" y="370920"/>
                </a:cubicBezTo>
                <a:cubicBezTo>
                  <a:pt x="1179545" y="371338"/>
                  <a:pt x="1177943" y="373759"/>
                  <a:pt x="1176966" y="376834"/>
                </a:cubicBezTo>
                <a:cubicBezTo>
                  <a:pt x="1174964" y="372732"/>
                  <a:pt x="1172543" y="369399"/>
                  <a:pt x="1169716" y="369174"/>
                </a:cubicBezTo>
                <a:cubicBezTo>
                  <a:pt x="1165072" y="368803"/>
                  <a:pt x="1161339" y="377708"/>
                  <a:pt x="1155825" y="383637"/>
                </a:cubicBezTo>
                <a:cubicBezTo>
                  <a:pt x="1154093" y="380254"/>
                  <a:pt x="1151937" y="377697"/>
                  <a:pt x="1149473" y="377500"/>
                </a:cubicBezTo>
                <a:cubicBezTo>
                  <a:pt x="1145846" y="377211"/>
                  <a:pt x="1142775" y="382580"/>
                  <a:pt x="1139028" y="387781"/>
                </a:cubicBezTo>
                <a:cubicBezTo>
                  <a:pt x="1127620" y="384915"/>
                  <a:pt x="1112622" y="377157"/>
                  <a:pt x="1106933" y="378525"/>
                </a:cubicBezTo>
                <a:cubicBezTo>
                  <a:pt x="1103130" y="379439"/>
                  <a:pt x="1103155" y="383488"/>
                  <a:pt x="1103655" y="387955"/>
                </a:cubicBezTo>
                <a:lnTo>
                  <a:pt x="1097089" y="388412"/>
                </a:lnTo>
                <a:lnTo>
                  <a:pt x="1098782" y="389356"/>
                </a:lnTo>
                <a:lnTo>
                  <a:pt x="1086691" y="386851"/>
                </a:lnTo>
                <a:cubicBezTo>
                  <a:pt x="1083537" y="387610"/>
                  <a:pt x="1083016" y="390524"/>
                  <a:pt x="1083422" y="394045"/>
                </a:cubicBezTo>
                <a:lnTo>
                  <a:pt x="1079189" y="394194"/>
                </a:lnTo>
                <a:cubicBezTo>
                  <a:pt x="1077700" y="394610"/>
                  <a:pt x="1077297" y="395436"/>
                  <a:pt x="1077842" y="396534"/>
                </a:cubicBezTo>
                <a:lnTo>
                  <a:pt x="1076846" y="396738"/>
                </a:lnTo>
                <a:lnTo>
                  <a:pt x="1078058" y="397414"/>
                </a:lnTo>
                <a:cubicBezTo>
                  <a:pt x="1078923" y="399038"/>
                  <a:pt x="1080947" y="401086"/>
                  <a:pt x="1083330" y="403281"/>
                </a:cubicBezTo>
                <a:lnTo>
                  <a:pt x="1066918" y="396406"/>
                </a:lnTo>
                <a:lnTo>
                  <a:pt x="1063650" y="395945"/>
                </a:lnTo>
                <a:cubicBezTo>
                  <a:pt x="1061764" y="396135"/>
                  <a:pt x="1063380" y="398011"/>
                  <a:pt x="1062683" y="399151"/>
                </a:cubicBezTo>
                <a:cubicBezTo>
                  <a:pt x="1058135" y="397266"/>
                  <a:pt x="1053967" y="396017"/>
                  <a:pt x="1051123" y="396756"/>
                </a:cubicBezTo>
                <a:cubicBezTo>
                  <a:pt x="1047758" y="397629"/>
                  <a:pt x="1047777" y="400942"/>
                  <a:pt x="1048405" y="404766"/>
                </a:cubicBezTo>
                <a:lnTo>
                  <a:pt x="1048526" y="405442"/>
                </a:lnTo>
                <a:lnTo>
                  <a:pt x="1046676" y="404733"/>
                </a:lnTo>
                <a:lnTo>
                  <a:pt x="1043408" y="404271"/>
                </a:lnTo>
                <a:cubicBezTo>
                  <a:pt x="1041522" y="404461"/>
                  <a:pt x="1043137" y="406337"/>
                  <a:pt x="1042441" y="407478"/>
                </a:cubicBezTo>
                <a:cubicBezTo>
                  <a:pt x="1041161" y="406947"/>
                  <a:pt x="1039911" y="406466"/>
                  <a:pt x="1038624" y="406180"/>
                </a:cubicBezTo>
                <a:lnTo>
                  <a:pt x="1035209" y="403161"/>
                </a:lnTo>
                <a:lnTo>
                  <a:pt x="1033235" y="405180"/>
                </a:lnTo>
                <a:lnTo>
                  <a:pt x="1030881" y="405082"/>
                </a:lnTo>
                <a:cubicBezTo>
                  <a:pt x="1028689" y="405651"/>
                  <a:pt x="1027933" y="407254"/>
                  <a:pt x="1028062" y="409367"/>
                </a:cubicBezTo>
                <a:cubicBezTo>
                  <a:pt x="1025847" y="407741"/>
                  <a:pt x="1023801" y="406716"/>
                  <a:pt x="1022133" y="406762"/>
                </a:cubicBezTo>
                <a:cubicBezTo>
                  <a:pt x="1017163" y="406901"/>
                  <a:pt x="1018222" y="417295"/>
                  <a:pt x="1015232" y="423709"/>
                </a:cubicBezTo>
                <a:lnTo>
                  <a:pt x="1015079" y="423762"/>
                </a:lnTo>
                <a:lnTo>
                  <a:pt x="1014700" y="423746"/>
                </a:lnTo>
                <a:lnTo>
                  <a:pt x="1001891" y="415089"/>
                </a:lnTo>
                <a:cubicBezTo>
                  <a:pt x="998533" y="415182"/>
                  <a:pt x="997927" y="419959"/>
                  <a:pt x="996929" y="425024"/>
                </a:cubicBezTo>
                <a:cubicBezTo>
                  <a:pt x="996559" y="424962"/>
                  <a:pt x="996297" y="424804"/>
                  <a:pt x="996022" y="424631"/>
                </a:cubicBezTo>
                <a:cubicBezTo>
                  <a:pt x="992938" y="422696"/>
                  <a:pt x="988133" y="417071"/>
                  <a:pt x="982698" y="411241"/>
                </a:cubicBezTo>
                <a:cubicBezTo>
                  <a:pt x="977522" y="408276"/>
                  <a:pt x="971852" y="405112"/>
                  <a:pt x="966626" y="402858"/>
                </a:cubicBezTo>
                <a:cubicBezTo>
                  <a:pt x="966213" y="406880"/>
                  <a:pt x="964671" y="409836"/>
                  <a:pt x="961422" y="410584"/>
                </a:cubicBezTo>
                <a:lnTo>
                  <a:pt x="955332" y="409438"/>
                </a:lnTo>
                <a:lnTo>
                  <a:pt x="945054" y="417919"/>
                </a:lnTo>
                <a:cubicBezTo>
                  <a:pt x="942512" y="417466"/>
                  <a:pt x="940518" y="414526"/>
                  <a:pt x="939037" y="410372"/>
                </a:cubicBezTo>
                <a:cubicBezTo>
                  <a:pt x="938958" y="410924"/>
                  <a:pt x="938409" y="411161"/>
                  <a:pt x="937790" y="411318"/>
                </a:cubicBezTo>
                <a:lnTo>
                  <a:pt x="937470" y="411204"/>
                </a:lnTo>
                <a:lnTo>
                  <a:pt x="928448" y="418770"/>
                </a:lnTo>
                <a:cubicBezTo>
                  <a:pt x="926276" y="418722"/>
                  <a:pt x="926009" y="415914"/>
                  <a:pt x="926319" y="412243"/>
                </a:cubicBezTo>
                <a:cubicBezTo>
                  <a:pt x="926202" y="412045"/>
                  <a:pt x="926213" y="411840"/>
                  <a:pt x="926312" y="411630"/>
                </a:cubicBezTo>
                <a:cubicBezTo>
                  <a:pt x="926290" y="411516"/>
                  <a:pt x="926299" y="411404"/>
                  <a:pt x="926308" y="411292"/>
                </a:cubicBezTo>
                <a:cubicBezTo>
                  <a:pt x="926223" y="411678"/>
                  <a:pt x="925903" y="411731"/>
                  <a:pt x="925573" y="411761"/>
                </a:cubicBezTo>
                <a:lnTo>
                  <a:pt x="921857" y="410800"/>
                </a:lnTo>
                <a:cubicBezTo>
                  <a:pt x="921640" y="411719"/>
                  <a:pt x="920287" y="411862"/>
                  <a:pt x="916677" y="410388"/>
                </a:cubicBezTo>
                <a:lnTo>
                  <a:pt x="913421" y="408448"/>
                </a:lnTo>
                <a:lnTo>
                  <a:pt x="913408" y="408927"/>
                </a:lnTo>
                <a:cubicBezTo>
                  <a:pt x="913183" y="414243"/>
                  <a:pt x="912291" y="418814"/>
                  <a:pt x="907587" y="419783"/>
                </a:cubicBezTo>
                <a:lnTo>
                  <a:pt x="906680" y="419696"/>
                </a:lnTo>
                <a:cubicBezTo>
                  <a:pt x="905081" y="423255"/>
                  <a:pt x="902748" y="425726"/>
                  <a:pt x="899389" y="426042"/>
                </a:cubicBezTo>
                <a:cubicBezTo>
                  <a:pt x="895212" y="426436"/>
                  <a:pt x="890983" y="423406"/>
                  <a:pt x="886836" y="419224"/>
                </a:cubicBezTo>
                <a:cubicBezTo>
                  <a:pt x="886725" y="419223"/>
                  <a:pt x="886632" y="419193"/>
                  <a:pt x="886538" y="419163"/>
                </a:cubicBezTo>
                <a:lnTo>
                  <a:pt x="886410" y="419098"/>
                </a:lnTo>
                <a:cubicBezTo>
                  <a:pt x="884097" y="421354"/>
                  <a:pt x="885637" y="426524"/>
                  <a:pt x="878754" y="422204"/>
                </a:cubicBezTo>
                <a:lnTo>
                  <a:pt x="876662" y="420326"/>
                </a:lnTo>
                <a:cubicBezTo>
                  <a:pt x="876471" y="420694"/>
                  <a:pt x="876173" y="420679"/>
                  <a:pt x="875878" y="420626"/>
                </a:cubicBezTo>
                <a:cubicBezTo>
                  <a:pt x="873495" y="420201"/>
                  <a:pt x="871592" y="417590"/>
                  <a:pt x="870111" y="413845"/>
                </a:cubicBezTo>
                <a:lnTo>
                  <a:pt x="863711" y="407095"/>
                </a:lnTo>
                <a:cubicBezTo>
                  <a:pt x="863644" y="407146"/>
                  <a:pt x="863561" y="407137"/>
                  <a:pt x="863477" y="407128"/>
                </a:cubicBezTo>
                <a:lnTo>
                  <a:pt x="861186" y="405842"/>
                </a:lnTo>
                <a:lnTo>
                  <a:pt x="859675" y="410284"/>
                </a:lnTo>
                <a:lnTo>
                  <a:pt x="852134" y="405235"/>
                </a:lnTo>
                <a:lnTo>
                  <a:pt x="847338" y="409497"/>
                </a:lnTo>
                <a:lnTo>
                  <a:pt x="845974" y="406403"/>
                </a:lnTo>
                <a:cubicBezTo>
                  <a:pt x="846082" y="407440"/>
                  <a:pt x="845208" y="407914"/>
                  <a:pt x="844155" y="408157"/>
                </a:cubicBezTo>
                <a:lnTo>
                  <a:pt x="843809" y="408092"/>
                </a:lnTo>
                <a:cubicBezTo>
                  <a:pt x="842689" y="409982"/>
                  <a:pt x="841993" y="412019"/>
                  <a:pt x="841288" y="414012"/>
                </a:cubicBezTo>
                <a:lnTo>
                  <a:pt x="840378" y="416535"/>
                </a:lnTo>
                <a:cubicBezTo>
                  <a:pt x="838006" y="422902"/>
                  <a:pt x="835273" y="428273"/>
                  <a:pt x="830212" y="428749"/>
                </a:cubicBezTo>
                <a:cubicBezTo>
                  <a:pt x="825937" y="429151"/>
                  <a:pt x="821606" y="425968"/>
                  <a:pt x="817315" y="421647"/>
                </a:cubicBezTo>
                <a:cubicBezTo>
                  <a:pt x="814855" y="423849"/>
                  <a:pt x="816599" y="429318"/>
                  <a:pt x="809578" y="424911"/>
                </a:cubicBezTo>
                <a:lnTo>
                  <a:pt x="804524" y="420245"/>
                </a:lnTo>
                <a:cubicBezTo>
                  <a:pt x="803447" y="422137"/>
                  <a:pt x="802139" y="423261"/>
                  <a:pt x="800446" y="423199"/>
                </a:cubicBezTo>
                <a:cubicBezTo>
                  <a:pt x="797470" y="423089"/>
                  <a:pt x="793991" y="419630"/>
                  <a:pt x="790659" y="414742"/>
                </a:cubicBezTo>
                <a:cubicBezTo>
                  <a:pt x="789987" y="414789"/>
                  <a:pt x="789257" y="414627"/>
                  <a:pt x="788399" y="414405"/>
                </a:cubicBezTo>
                <a:lnTo>
                  <a:pt x="781049" y="411408"/>
                </a:lnTo>
                <a:lnTo>
                  <a:pt x="781193" y="415188"/>
                </a:lnTo>
                <a:cubicBezTo>
                  <a:pt x="778427" y="415635"/>
                  <a:pt x="773918" y="413549"/>
                  <a:pt x="768654" y="410134"/>
                </a:cubicBezTo>
                <a:cubicBezTo>
                  <a:pt x="767580" y="411628"/>
                  <a:pt x="766522" y="412997"/>
                  <a:pt x="765283" y="414093"/>
                </a:cubicBezTo>
                <a:cubicBezTo>
                  <a:pt x="764827" y="416479"/>
                  <a:pt x="764926" y="419000"/>
                  <a:pt x="764989" y="421461"/>
                </a:cubicBezTo>
                <a:lnTo>
                  <a:pt x="765040" y="424094"/>
                </a:lnTo>
                <a:cubicBezTo>
                  <a:pt x="765097" y="430751"/>
                  <a:pt x="764447" y="436469"/>
                  <a:pt x="759787" y="437649"/>
                </a:cubicBezTo>
                <a:cubicBezTo>
                  <a:pt x="755848" y="438647"/>
                  <a:pt x="750549" y="436088"/>
                  <a:pt x="744875" y="432396"/>
                </a:cubicBezTo>
                <a:cubicBezTo>
                  <a:pt x="743329" y="434927"/>
                  <a:pt x="746989" y="440116"/>
                  <a:pt x="738674" y="436720"/>
                </a:cubicBezTo>
                <a:cubicBezTo>
                  <a:pt x="734503" y="435016"/>
                  <a:pt x="726432" y="428845"/>
                  <a:pt x="717920" y="423138"/>
                </a:cubicBezTo>
                <a:cubicBezTo>
                  <a:pt x="716873" y="425004"/>
                  <a:pt x="715125" y="426117"/>
                  <a:pt x="712944" y="426322"/>
                </a:cubicBezTo>
                <a:cubicBezTo>
                  <a:pt x="708669" y="426724"/>
                  <a:pt x="704338" y="423541"/>
                  <a:pt x="700047" y="419220"/>
                </a:cubicBezTo>
                <a:cubicBezTo>
                  <a:pt x="697588" y="421422"/>
                  <a:pt x="699331" y="426890"/>
                  <a:pt x="692310" y="422484"/>
                </a:cubicBezTo>
                <a:lnTo>
                  <a:pt x="690945" y="421224"/>
                </a:lnTo>
                <a:cubicBezTo>
                  <a:pt x="690928" y="422195"/>
                  <a:pt x="690101" y="422531"/>
                  <a:pt x="689154" y="422497"/>
                </a:cubicBezTo>
                <a:lnTo>
                  <a:pt x="684608" y="419735"/>
                </a:lnTo>
                <a:cubicBezTo>
                  <a:pt x="684672" y="420572"/>
                  <a:pt x="683967" y="420800"/>
                  <a:pt x="683178" y="420772"/>
                </a:cubicBezTo>
                <a:lnTo>
                  <a:pt x="682422" y="420468"/>
                </a:lnTo>
                <a:cubicBezTo>
                  <a:pt x="676637" y="427310"/>
                  <a:pt x="672138" y="435926"/>
                  <a:pt x="669334" y="435828"/>
                </a:cubicBezTo>
                <a:cubicBezTo>
                  <a:pt x="666140" y="435718"/>
                  <a:pt x="666735" y="428201"/>
                  <a:pt x="666874" y="420708"/>
                </a:cubicBezTo>
                <a:cubicBezTo>
                  <a:pt x="663251" y="421189"/>
                  <a:pt x="658659" y="418856"/>
                  <a:pt x="653791" y="415688"/>
                </a:cubicBezTo>
                <a:lnTo>
                  <a:pt x="653661" y="416700"/>
                </a:lnTo>
                <a:cubicBezTo>
                  <a:pt x="653618" y="418050"/>
                  <a:pt x="653663" y="419414"/>
                  <a:pt x="653696" y="420760"/>
                </a:cubicBezTo>
                <a:lnTo>
                  <a:pt x="653748" y="423393"/>
                </a:lnTo>
                <a:cubicBezTo>
                  <a:pt x="653805" y="430050"/>
                  <a:pt x="653155" y="435767"/>
                  <a:pt x="648495" y="436948"/>
                </a:cubicBezTo>
                <a:cubicBezTo>
                  <a:pt x="645890" y="437607"/>
                  <a:pt x="642691" y="436712"/>
                  <a:pt x="639360" y="434819"/>
                </a:cubicBezTo>
                <a:cubicBezTo>
                  <a:pt x="637388" y="435058"/>
                  <a:pt x="635364" y="434311"/>
                  <a:pt x="633402" y="433104"/>
                </a:cubicBezTo>
                <a:cubicBezTo>
                  <a:pt x="632906" y="435679"/>
                  <a:pt x="634353" y="438866"/>
                  <a:pt x="627382" y="436018"/>
                </a:cubicBezTo>
                <a:lnTo>
                  <a:pt x="625912" y="435218"/>
                </a:lnTo>
                <a:cubicBezTo>
                  <a:pt x="625188" y="435535"/>
                  <a:pt x="623789" y="435266"/>
                  <a:pt x="621406" y="434293"/>
                </a:cubicBezTo>
                <a:cubicBezTo>
                  <a:pt x="615590" y="431917"/>
                  <a:pt x="602189" y="420854"/>
                  <a:pt x="590618" y="414472"/>
                </a:cubicBezTo>
                <a:cubicBezTo>
                  <a:pt x="590417" y="414905"/>
                  <a:pt x="589945" y="415050"/>
                  <a:pt x="589443" y="415015"/>
                </a:cubicBezTo>
                <a:lnTo>
                  <a:pt x="586238" y="412535"/>
                </a:lnTo>
                <a:lnTo>
                  <a:pt x="585086" y="412113"/>
                </a:lnTo>
                <a:lnTo>
                  <a:pt x="578251" y="419121"/>
                </a:lnTo>
                <a:cubicBezTo>
                  <a:pt x="577030" y="419079"/>
                  <a:pt x="576363" y="417956"/>
                  <a:pt x="576123" y="416164"/>
                </a:cubicBezTo>
                <a:cubicBezTo>
                  <a:pt x="575267" y="418649"/>
                  <a:pt x="573830" y="420141"/>
                  <a:pt x="571886" y="420070"/>
                </a:cubicBezTo>
                <a:lnTo>
                  <a:pt x="571331" y="419732"/>
                </a:lnTo>
                <a:cubicBezTo>
                  <a:pt x="565380" y="426542"/>
                  <a:pt x="560857" y="435225"/>
                  <a:pt x="558042" y="435127"/>
                </a:cubicBezTo>
                <a:cubicBezTo>
                  <a:pt x="556464" y="435072"/>
                  <a:pt x="555811" y="433208"/>
                  <a:pt x="555757" y="430436"/>
                </a:cubicBezTo>
                <a:lnTo>
                  <a:pt x="552067" y="433401"/>
                </a:lnTo>
                <a:cubicBezTo>
                  <a:pt x="550530" y="433348"/>
                  <a:pt x="549870" y="431581"/>
                  <a:pt x="549794" y="428929"/>
                </a:cubicBezTo>
                <a:cubicBezTo>
                  <a:pt x="546426" y="430063"/>
                  <a:pt x="541464" y="428334"/>
                  <a:pt x="536048" y="425423"/>
                </a:cubicBezTo>
                <a:cubicBezTo>
                  <a:pt x="536012" y="430055"/>
                  <a:pt x="534794" y="433617"/>
                  <a:pt x="531227" y="434521"/>
                </a:cubicBezTo>
                <a:cubicBezTo>
                  <a:pt x="527290" y="435517"/>
                  <a:pt x="521989" y="432960"/>
                  <a:pt x="516315" y="429267"/>
                </a:cubicBezTo>
                <a:cubicBezTo>
                  <a:pt x="514769" y="431799"/>
                  <a:pt x="518429" y="436988"/>
                  <a:pt x="510114" y="433591"/>
                </a:cubicBezTo>
                <a:cubicBezTo>
                  <a:pt x="505526" y="431717"/>
                  <a:pt x="496215" y="424434"/>
                  <a:pt x="486814" y="418278"/>
                </a:cubicBezTo>
                <a:cubicBezTo>
                  <a:pt x="486658" y="418391"/>
                  <a:pt x="486520" y="418374"/>
                  <a:pt x="486379" y="418353"/>
                </a:cubicBezTo>
                <a:cubicBezTo>
                  <a:pt x="483970" y="417998"/>
                  <a:pt x="482216" y="416650"/>
                  <a:pt x="481015" y="414660"/>
                </a:cubicBezTo>
                <a:lnTo>
                  <a:pt x="479579" y="413905"/>
                </a:lnTo>
                <a:cubicBezTo>
                  <a:pt x="478289" y="414675"/>
                  <a:pt x="476886" y="414530"/>
                  <a:pt x="474926" y="411817"/>
                </a:cubicBezTo>
                <a:lnTo>
                  <a:pt x="474730" y="411408"/>
                </a:lnTo>
                <a:lnTo>
                  <a:pt x="474306" y="411604"/>
                </a:lnTo>
                <a:cubicBezTo>
                  <a:pt x="467640" y="418773"/>
                  <a:pt x="463818" y="432799"/>
                  <a:pt x="460332" y="432903"/>
                </a:cubicBezTo>
                <a:cubicBezTo>
                  <a:pt x="456900" y="433003"/>
                  <a:pt x="456397" y="424103"/>
                  <a:pt x="455188" y="416016"/>
                </a:cubicBezTo>
                <a:cubicBezTo>
                  <a:pt x="448698" y="422967"/>
                  <a:pt x="443769" y="432804"/>
                  <a:pt x="440775" y="432700"/>
                </a:cubicBezTo>
                <a:cubicBezTo>
                  <a:pt x="436884" y="432565"/>
                  <a:pt x="438616" y="421439"/>
                  <a:pt x="438361" y="412760"/>
                </a:cubicBezTo>
                <a:cubicBezTo>
                  <a:pt x="438137" y="412766"/>
                  <a:pt x="437951" y="412707"/>
                  <a:pt x="437758" y="412644"/>
                </a:cubicBezTo>
                <a:lnTo>
                  <a:pt x="436906" y="412263"/>
                </a:lnTo>
                <a:cubicBezTo>
                  <a:pt x="436411" y="412417"/>
                  <a:pt x="435908" y="412475"/>
                  <a:pt x="435444" y="412499"/>
                </a:cubicBezTo>
                <a:lnTo>
                  <a:pt x="435456" y="412565"/>
                </a:lnTo>
                <a:cubicBezTo>
                  <a:pt x="436627" y="419242"/>
                  <a:pt x="436941" y="425021"/>
                  <a:pt x="432545" y="426504"/>
                </a:cubicBezTo>
                <a:cubicBezTo>
                  <a:pt x="428829" y="427757"/>
                  <a:pt x="423176" y="425530"/>
                  <a:pt x="416963" y="422188"/>
                </a:cubicBezTo>
                <a:cubicBezTo>
                  <a:pt x="415863" y="424828"/>
                  <a:pt x="420341" y="429800"/>
                  <a:pt x="411573" y="426924"/>
                </a:cubicBezTo>
                <a:cubicBezTo>
                  <a:pt x="408820" y="426021"/>
                  <a:pt x="404264" y="423458"/>
                  <a:pt x="398942" y="420394"/>
                </a:cubicBezTo>
                <a:cubicBezTo>
                  <a:pt x="397078" y="421595"/>
                  <a:pt x="395070" y="422181"/>
                  <a:pt x="393052" y="422013"/>
                </a:cubicBezTo>
                <a:cubicBezTo>
                  <a:pt x="389129" y="421688"/>
                  <a:pt x="386459" y="418672"/>
                  <a:pt x="384517" y="414585"/>
                </a:cubicBezTo>
                <a:cubicBezTo>
                  <a:pt x="381348" y="416860"/>
                  <a:pt x="378090" y="418095"/>
                  <a:pt x="375088" y="417652"/>
                </a:cubicBezTo>
                <a:lnTo>
                  <a:pt x="370656" y="414951"/>
                </a:lnTo>
                <a:lnTo>
                  <a:pt x="369248" y="416195"/>
                </a:lnTo>
                <a:cubicBezTo>
                  <a:pt x="367270" y="416253"/>
                  <a:pt x="366265" y="413321"/>
                  <a:pt x="365631" y="409276"/>
                </a:cubicBezTo>
                <a:cubicBezTo>
                  <a:pt x="362778" y="411077"/>
                  <a:pt x="361058" y="414094"/>
                  <a:pt x="357658" y="409390"/>
                </a:cubicBezTo>
                <a:lnTo>
                  <a:pt x="357351" y="408747"/>
                </a:lnTo>
                <a:cubicBezTo>
                  <a:pt x="350518" y="415806"/>
                  <a:pt x="346616" y="430370"/>
                  <a:pt x="343064" y="430476"/>
                </a:cubicBezTo>
                <a:cubicBezTo>
                  <a:pt x="338757" y="430603"/>
                  <a:pt x="339064" y="416552"/>
                  <a:pt x="336897" y="407724"/>
                </a:cubicBezTo>
                <a:cubicBezTo>
                  <a:pt x="335643" y="407572"/>
                  <a:pt x="334491" y="407135"/>
                  <a:pt x="333353" y="406589"/>
                </a:cubicBezTo>
                <a:cubicBezTo>
                  <a:pt x="327909" y="408075"/>
                  <a:pt x="317637" y="410932"/>
                  <a:pt x="315775" y="410023"/>
                </a:cubicBezTo>
                <a:cubicBezTo>
                  <a:pt x="313768" y="409043"/>
                  <a:pt x="319372" y="407126"/>
                  <a:pt x="320842" y="401930"/>
                </a:cubicBezTo>
                <a:cubicBezTo>
                  <a:pt x="320816" y="401519"/>
                  <a:pt x="320837" y="401093"/>
                  <a:pt x="320912" y="400657"/>
                </a:cubicBezTo>
                <a:cubicBezTo>
                  <a:pt x="319381" y="399852"/>
                  <a:pt x="317817" y="399071"/>
                  <a:pt x="316252" y="398329"/>
                </a:cubicBezTo>
                <a:lnTo>
                  <a:pt x="314139" y="398651"/>
                </a:lnTo>
                <a:cubicBezTo>
                  <a:pt x="310257" y="402785"/>
                  <a:pt x="306137" y="405652"/>
                  <a:pt x="301967" y="405305"/>
                </a:cubicBezTo>
                <a:lnTo>
                  <a:pt x="299621" y="404125"/>
                </a:lnTo>
                <a:lnTo>
                  <a:pt x="296165" y="409714"/>
                </a:lnTo>
                <a:cubicBezTo>
                  <a:pt x="294798" y="410005"/>
                  <a:pt x="293310" y="409886"/>
                  <a:pt x="291786" y="409363"/>
                </a:cubicBezTo>
                <a:cubicBezTo>
                  <a:pt x="286424" y="415165"/>
                  <a:pt x="281144" y="420032"/>
                  <a:pt x="275783" y="419587"/>
                </a:cubicBezTo>
                <a:cubicBezTo>
                  <a:pt x="271394" y="419222"/>
                  <a:pt x="268573" y="415489"/>
                  <a:pt x="266307" y="410698"/>
                </a:cubicBezTo>
                <a:cubicBezTo>
                  <a:pt x="262890" y="412335"/>
                  <a:pt x="262131" y="417759"/>
                  <a:pt x="257215" y="412414"/>
                </a:cubicBezTo>
                <a:cubicBezTo>
                  <a:pt x="253780" y="408678"/>
                  <a:pt x="250285" y="395422"/>
                  <a:pt x="244722" y="386584"/>
                </a:cubicBezTo>
                <a:lnTo>
                  <a:pt x="239272" y="383724"/>
                </a:lnTo>
                <a:lnTo>
                  <a:pt x="231775" y="390619"/>
                </a:lnTo>
                <a:cubicBezTo>
                  <a:pt x="229652" y="390475"/>
                  <a:pt x="229491" y="387141"/>
                  <a:pt x="229954" y="382745"/>
                </a:cubicBezTo>
                <a:cubicBezTo>
                  <a:pt x="219512" y="386137"/>
                  <a:pt x="209792" y="405184"/>
                  <a:pt x="205590" y="404899"/>
                </a:cubicBezTo>
                <a:cubicBezTo>
                  <a:pt x="202065" y="404661"/>
                  <a:pt x="203948" y="395620"/>
                  <a:pt x="204756" y="387504"/>
                </a:cubicBezTo>
                <a:lnTo>
                  <a:pt x="194529" y="390657"/>
                </a:lnTo>
                <a:cubicBezTo>
                  <a:pt x="192230" y="389796"/>
                  <a:pt x="196074" y="385635"/>
                  <a:pt x="200932" y="380825"/>
                </a:cubicBezTo>
                <a:cubicBezTo>
                  <a:pt x="194938" y="381785"/>
                  <a:pt x="185002" y="383330"/>
                  <a:pt x="183457" y="382322"/>
                </a:cubicBezTo>
                <a:cubicBezTo>
                  <a:pt x="181604" y="381112"/>
                  <a:pt x="188452" y="379708"/>
                  <a:pt x="191325" y="374223"/>
                </a:cubicBezTo>
                <a:cubicBezTo>
                  <a:pt x="189609" y="373322"/>
                  <a:pt x="187695" y="372218"/>
                  <a:pt x="185654" y="371035"/>
                </a:cubicBezTo>
                <a:lnTo>
                  <a:pt x="175527" y="371535"/>
                </a:lnTo>
                <a:cubicBezTo>
                  <a:pt x="172815" y="373081"/>
                  <a:pt x="170106" y="373848"/>
                  <a:pt x="167685" y="373411"/>
                </a:cubicBezTo>
                <a:cubicBezTo>
                  <a:pt x="157930" y="380503"/>
                  <a:pt x="148261" y="389078"/>
                  <a:pt x="141002" y="387759"/>
                </a:cubicBezTo>
                <a:cubicBezTo>
                  <a:pt x="136702" y="386978"/>
                  <a:pt x="134824" y="383066"/>
                  <a:pt x="133770" y="378179"/>
                </a:cubicBezTo>
                <a:cubicBezTo>
                  <a:pt x="129935" y="379441"/>
                  <a:pt x="127801" y="384654"/>
                  <a:pt x="124236" y="378969"/>
                </a:cubicBezTo>
                <a:cubicBezTo>
                  <a:pt x="122054" y="375490"/>
                  <a:pt x="121674" y="364908"/>
                  <a:pt x="119162" y="356194"/>
                </a:cubicBezTo>
                <a:cubicBezTo>
                  <a:pt x="118746" y="356609"/>
                  <a:pt x="118144" y="356647"/>
                  <a:pt x="117540" y="356597"/>
                </a:cubicBezTo>
                <a:lnTo>
                  <a:pt x="115470" y="355554"/>
                </a:lnTo>
                <a:cubicBezTo>
                  <a:pt x="113727" y="355844"/>
                  <a:pt x="111868" y="356131"/>
                  <a:pt x="109954" y="356393"/>
                </a:cubicBezTo>
                <a:cubicBezTo>
                  <a:pt x="103516" y="362844"/>
                  <a:pt x="97505" y="371388"/>
                  <a:pt x="91356" y="370877"/>
                </a:cubicBezTo>
                <a:cubicBezTo>
                  <a:pt x="87966" y="370595"/>
                  <a:pt x="85790" y="367713"/>
                  <a:pt x="84039" y="364015"/>
                </a:cubicBezTo>
                <a:cubicBezTo>
                  <a:pt x="81402" y="365279"/>
                  <a:pt x="80816" y="369466"/>
                  <a:pt x="77022" y="365340"/>
                </a:cubicBezTo>
                <a:cubicBezTo>
                  <a:pt x="75092" y="363241"/>
                  <a:pt x="73136" y="357249"/>
                  <a:pt x="70593" y="351504"/>
                </a:cubicBezTo>
                <a:lnTo>
                  <a:pt x="67170" y="350305"/>
                </a:lnTo>
                <a:cubicBezTo>
                  <a:pt x="67056" y="349720"/>
                  <a:pt x="67787" y="348973"/>
                  <a:pt x="68815" y="348129"/>
                </a:cubicBezTo>
                <a:lnTo>
                  <a:pt x="61275" y="339257"/>
                </a:lnTo>
                <a:cubicBezTo>
                  <a:pt x="53208" y="336458"/>
                  <a:pt x="31831" y="349742"/>
                  <a:pt x="28627" y="348543"/>
                </a:cubicBezTo>
                <a:cubicBezTo>
                  <a:pt x="25423" y="347344"/>
                  <a:pt x="37672" y="337843"/>
                  <a:pt x="42047" y="332061"/>
                </a:cubicBezTo>
                <a:cubicBezTo>
                  <a:pt x="40370" y="331716"/>
                  <a:pt x="25864" y="330223"/>
                  <a:pt x="25104" y="328871"/>
                </a:cubicBezTo>
                <a:cubicBezTo>
                  <a:pt x="24346" y="327520"/>
                  <a:pt x="31763" y="328356"/>
                  <a:pt x="37493" y="323951"/>
                </a:cubicBezTo>
                <a:lnTo>
                  <a:pt x="39248" y="324057"/>
                </a:lnTo>
                <a:cubicBezTo>
                  <a:pt x="39187" y="323806"/>
                  <a:pt x="38404" y="323489"/>
                  <a:pt x="36644" y="322865"/>
                </a:cubicBezTo>
                <a:cubicBezTo>
                  <a:pt x="30665" y="320744"/>
                  <a:pt x="7589" y="317376"/>
                  <a:pt x="1617" y="311226"/>
                </a:cubicBezTo>
                <a:cubicBezTo>
                  <a:pt x="-3528" y="305927"/>
                  <a:pt x="4047" y="301153"/>
                  <a:pt x="17985" y="297956"/>
                </a:cubicBezTo>
                <a:cubicBezTo>
                  <a:pt x="8432" y="293993"/>
                  <a:pt x="568" y="290292"/>
                  <a:pt x="2470" y="287642"/>
                </a:cubicBezTo>
                <a:cubicBezTo>
                  <a:pt x="4787" y="284413"/>
                  <a:pt x="17400" y="285760"/>
                  <a:pt x="29253" y="286102"/>
                </a:cubicBezTo>
                <a:cubicBezTo>
                  <a:pt x="24892" y="278195"/>
                  <a:pt x="2183" y="263621"/>
                  <a:pt x="6127" y="258980"/>
                </a:cubicBezTo>
                <a:cubicBezTo>
                  <a:pt x="8546" y="256138"/>
                  <a:pt x="23011" y="258529"/>
                  <a:pt x="35421" y="259561"/>
                </a:cubicBezTo>
                <a:cubicBezTo>
                  <a:pt x="35436" y="259558"/>
                  <a:pt x="35451" y="259557"/>
                  <a:pt x="35465" y="259557"/>
                </a:cubicBezTo>
                <a:lnTo>
                  <a:pt x="33846" y="258352"/>
                </a:lnTo>
                <a:cubicBezTo>
                  <a:pt x="24133" y="255575"/>
                  <a:pt x="14175" y="252061"/>
                  <a:pt x="10456" y="247760"/>
                </a:cubicBezTo>
                <a:cubicBezTo>
                  <a:pt x="4367" y="240715"/>
                  <a:pt x="14745" y="234894"/>
                  <a:pt x="33215" y="231376"/>
                </a:cubicBezTo>
                <a:cubicBezTo>
                  <a:pt x="21246" y="225863"/>
                  <a:pt x="11445" y="220761"/>
                  <a:pt x="14214" y="217430"/>
                </a:cubicBezTo>
                <a:cubicBezTo>
                  <a:pt x="17585" y="213372"/>
                  <a:pt x="33824" y="215648"/>
                  <a:pt x="49186" y="216598"/>
                </a:cubicBezTo>
                <a:cubicBezTo>
                  <a:pt x="47954" y="213924"/>
                  <a:pt x="45186" y="210626"/>
                  <a:pt x="41841" y="207109"/>
                </a:cubicBezTo>
                <a:cubicBezTo>
                  <a:pt x="41094" y="206706"/>
                  <a:pt x="40684" y="206234"/>
                  <a:pt x="40507" y="205759"/>
                </a:cubicBezTo>
                <a:cubicBezTo>
                  <a:pt x="31031" y="195924"/>
                  <a:pt x="18181" y="184798"/>
                  <a:pt x="22186" y="180681"/>
                </a:cubicBezTo>
                <a:cubicBezTo>
                  <a:pt x="25470" y="177307"/>
                  <a:pt x="42325" y="180469"/>
                  <a:pt x="57722" y="182375"/>
                </a:cubicBezTo>
                <a:lnTo>
                  <a:pt x="52215" y="176073"/>
                </a:lnTo>
                <a:cubicBezTo>
                  <a:pt x="47252" y="172174"/>
                  <a:pt x="44897" y="168884"/>
                  <a:pt x="47695" y="167177"/>
                </a:cubicBezTo>
                <a:lnTo>
                  <a:pt x="48480" y="167030"/>
                </a:lnTo>
                <a:cubicBezTo>
                  <a:pt x="48092" y="166721"/>
                  <a:pt x="48219" y="166556"/>
                  <a:pt x="48370" y="166401"/>
                </a:cubicBezTo>
                <a:cubicBezTo>
                  <a:pt x="51486" y="163198"/>
                  <a:pt x="66825" y="165883"/>
                  <a:pt x="81541" y="167791"/>
                </a:cubicBezTo>
                <a:cubicBezTo>
                  <a:pt x="81211" y="166213"/>
                  <a:pt x="80505" y="164515"/>
                  <a:pt x="79572" y="162758"/>
                </a:cubicBezTo>
                <a:cubicBezTo>
                  <a:pt x="77045" y="161079"/>
                  <a:pt x="75244" y="159386"/>
                  <a:pt x="74297" y="157841"/>
                </a:cubicBezTo>
                <a:lnTo>
                  <a:pt x="66346" y="154115"/>
                </a:lnTo>
                <a:cubicBezTo>
                  <a:pt x="66914" y="153148"/>
                  <a:pt x="69898" y="152547"/>
                  <a:pt x="74386" y="152187"/>
                </a:cubicBezTo>
                <a:cubicBezTo>
                  <a:pt x="70531" y="144589"/>
                  <a:pt x="67583" y="137629"/>
                  <a:pt x="71772" y="135393"/>
                </a:cubicBezTo>
                <a:cubicBezTo>
                  <a:pt x="75197" y="133566"/>
                  <a:pt x="84131" y="135947"/>
                  <a:pt x="94173" y="139067"/>
                </a:cubicBezTo>
                <a:cubicBezTo>
                  <a:pt x="95441" y="138466"/>
                  <a:pt x="97698" y="138137"/>
                  <a:pt x="100570" y="137907"/>
                </a:cubicBezTo>
                <a:cubicBezTo>
                  <a:pt x="96716" y="130308"/>
                  <a:pt x="93767" y="123348"/>
                  <a:pt x="97956" y="121113"/>
                </a:cubicBezTo>
                <a:cubicBezTo>
                  <a:pt x="103415" y="118201"/>
                  <a:pt x="122866" y="125975"/>
                  <a:pt x="138847" y="129846"/>
                </a:cubicBezTo>
                <a:cubicBezTo>
                  <a:pt x="140192" y="119671"/>
                  <a:pt x="139894" y="108526"/>
                  <a:pt x="145057" y="108384"/>
                </a:cubicBezTo>
                <a:cubicBezTo>
                  <a:pt x="149443" y="108264"/>
                  <a:pt x="156166" y="115495"/>
                  <a:pt x="162847" y="123636"/>
                </a:cubicBezTo>
                <a:lnTo>
                  <a:pt x="163353" y="123667"/>
                </a:lnTo>
                <a:lnTo>
                  <a:pt x="163552" y="123578"/>
                </a:lnTo>
                <a:cubicBezTo>
                  <a:pt x="166963" y="112427"/>
                  <a:pt x="164644" y="94285"/>
                  <a:pt x="171241" y="94103"/>
                </a:cubicBezTo>
                <a:cubicBezTo>
                  <a:pt x="173455" y="94042"/>
                  <a:pt x="176263" y="95855"/>
                  <a:pt x="179352" y="98715"/>
                </a:cubicBezTo>
                <a:cubicBezTo>
                  <a:pt x="178995" y="95031"/>
                  <a:pt x="179859" y="92242"/>
                  <a:pt x="182725" y="91276"/>
                </a:cubicBezTo>
                <a:cubicBezTo>
                  <a:pt x="186440" y="90024"/>
                  <a:pt x="192093" y="92251"/>
                  <a:pt x="198305" y="95592"/>
                </a:cubicBezTo>
                <a:cubicBezTo>
                  <a:pt x="199407" y="92952"/>
                  <a:pt x="194928" y="87980"/>
                  <a:pt x="203696" y="90856"/>
                </a:cubicBezTo>
                <a:lnTo>
                  <a:pt x="206217" y="92114"/>
                </a:lnTo>
                <a:lnTo>
                  <a:pt x="205997" y="90934"/>
                </a:lnTo>
                <a:cubicBezTo>
                  <a:pt x="204827" y="84258"/>
                  <a:pt x="204510" y="78479"/>
                  <a:pt x="208908" y="76996"/>
                </a:cubicBezTo>
                <a:cubicBezTo>
                  <a:pt x="212624" y="75743"/>
                  <a:pt x="218277" y="77970"/>
                  <a:pt x="224489" y="81311"/>
                </a:cubicBezTo>
                <a:cubicBezTo>
                  <a:pt x="225590" y="78672"/>
                  <a:pt x="221113" y="73700"/>
                  <a:pt x="229880" y="76576"/>
                </a:cubicBezTo>
                <a:cubicBezTo>
                  <a:pt x="234232" y="78003"/>
                  <a:pt x="243089" y="83581"/>
                  <a:pt x="252304" y="88761"/>
                </a:cubicBezTo>
                <a:cubicBezTo>
                  <a:pt x="248943" y="84905"/>
                  <a:pt x="246073" y="81308"/>
                  <a:pt x="244780" y="78465"/>
                </a:cubicBezTo>
                <a:lnTo>
                  <a:pt x="243110" y="77272"/>
                </a:lnTo>
                <a:lnTo>
                  <a:pt x="244415" y="76929"/>
                </a:lnTo>
                <a:cubicBezTo>
                  <a:pt x="243595" y="75006"/>
                  <a:pt x="244057" y="73570"/>
                  <a:pt x="246000" y="72862"/>
                </a:cubicBezTo>
                <a:lnTo>
                  <a:pt x="251617" y="72655"/>
                </a:lnTo>
                <a:cubicBezTo>
                  <a:pt x="250767" y="66507"/>
                  <a:pt x="251204" y="61431"/>
                  <a:pt x="255332" y="60146"/>
                </a:cubicBezTo>
                <a:cubicBezTo>
                  <a:pt x="258690" y="59101"/>
                  <a:pt x="264729" y="61317"/>
                  <a:pt x="271628" y="64658"/>
                </a:cubicBezTo>
                <a:lnTo>
                  <a:pt x="269294" y="62991"/>
                </a:lnTo>
                <a:cubicBezTo>
                  <a:pt x="270211" y="62148"/>
                  <a:pt x="273396" y="61990"/>
                  <a:pt x="277985" y="62273"/>
                </a:cubicBezTo>
                <a:cubicBezTo>
                  <a:pt x="276928" y="54476"/>
                  <a:pt x="276538" y="47414"/>
                  <a:pt x="281516" y="45866"/>
                </a:cubicBezTo>
                <a:cubicBezTo>
                  <a:pt x="288959" y="43548"/>
                  <a:pt x="309582" y="57257"/>
                  <a:pt x="325003" y="62392"/>
                </a:cubicBezTo>
                <a:cubicBezTo>
                  <a:pt x="329528" y="53365"/>
                  <a:pt x="333140" y="44037"/>
                  <a:pt x="337989" y="44585"/>
                </a:cubicBezTo>
                <a:cubicBezTo>
                  <a:pt x="341282" y="44958"/>
                  <a:pt x="344373" y="49443"/>
                  <a:pt x="346973" y="55365"/>
                </a:cubicBezTo>
                <a:cubicBezTo>
                  <a:pt x="353784" y="45090"/>
                  <a:pt x="357965" y="29602"/>
                  <a:pt x="364173" y="30305"/>
                </a:cubicBezTo>
                <a:cubicBezTo>
                  <a:pt x="367951" y="30732"/>
                  <a:pt x="371463" y="36572"/>
                  <a:pt x="374486" y="43752"/>
                </a:cubicBezTo>
                <a:cubicBezTo>
                  <a:pt x="375515" y="38401"/>
                  <a:pt x="377434" y="34196"/>
                  <a:pt x="381651" y="33507"/>
                </a:cubicBezTo>
                <a:cubicBezTo>
                  <a:pt x="385801" y="32829"/>
                  <a:pt x="390603" y="35747"/>
                  <a:pt x="395556" y="39807"/>
                </a:cubicBezTo>
                <a:cubicBezTo>
                  <a:pt x="397244" y="37865"/>
                  <a:pt x="395775" y="33900"/>
                  <a:pt x="399346" y="34881"/>
                </a:cubicBezTo>
                <a:cubicBezTo>
                  <a:pt x="399365" y="34830"/>
                  <a:pt x="399375" y="34777"/>
                  <a:pt x="399383" y="34724"/>
                </a:cubicBezTo>
                <a:lnTo>
                  <a:pt x="399858" y="32134"/>
                </a:lnTo>
                <a:cubicBezTo>
                  <a:pt x="401131" y="25593"/>
                  <a:pt x="402926" y="20028"/>
                  <a:pt x="407836" y="19226"/>
                </a:cubicBezTo>
                <a:cubicBezTo>
                  <a:pt x="411985" y="18548"/>
                  <a:pt x="416787" y="21466"/>
                  <a:pt x="421741" y="25527"/>
                </a:cubicBezTo>
                <a:cubicBezTo>
                  <a:pt x="423797" y="23159"/>
                  <a:pt x="421163" y="17783"/>
                  <a:pt x="428823" y="21755"/>
                </a:cubicBezTo>
                <a:cubicBezTo>
                  <a:pt x="435717" y="25329"/>
                  <a:pt x="452327" y="43985"/>
                  <a:pt x="464096" y="48340"/>
                </a:cubicBezTo>
                <a:lnTo>
                  <a:pt x="471996" y="42218"/>
                </a:lnTo>
                <a:cubicBezTo>
                  <a:pt x="473776" y="42415"/>
                  <a:pt x="473903" y="44799"/>
                  <a:pt x="473268" y="48133"/>
                </a:cubicBezTo>
                <a:cubicBezTo>
                  <a:pt x="483556" y="43678"/>
                  <a:pt x="494260" y="27501"/>
                  <a:pt x="498180" y="27936"/>
                </a:cubicBezTo>
                <a:cubicBezTo>
                  <a:pt x="500317" y="28174"/>
                  <a:pt x="500072" y="31561"/>
                  <a:pt x="499144" y="35980"/>
                </a:cubicBezTo>
                <a:lnTo>
                  <a:pt x="503884" y="36959"/>
                </a:lnTo>
                <a:cubicBezTo>
                  <a:pt x="504619" y="34795"/>
                  <a:pt x="506029" y="33305"/>
                  <a:pt x="508203" y="32804"/>
                </a:cubicBezTo>
                <a:cubicBezTo>
                  <a:pt x="513799" y="31517"/>
                  <a:pt x="524745" y="38675"/>
                  <a:pt x="535842" y="45107"/>
                </a:cubicBezTo>
                <a:cubicBezTo>
                  <a:pt x="536782" y="43400"/>
                  <a:pt x="538029" y="42419"/>
                  <a:pt x="539615" y="42477"/>
                </a:cubicBezTo>
                <a:cubicBezTo>
                  <a:pt x="542602" y="42587"/>
                  <a:pt x="546100" y="46076"/>
                  <a:pt x="549324" y="51021"/>
                </a:cubicBezTo>
                <a:lnTo>
                  <a:pt x="554180" y="49662"/>
                </a:lnTo>
                <a:lnTo>
                  <a:pt x="556260" y="46865"/>
                </a:lnTo>
                <a:cubicBezTo>
                  <a:pt x="559259" y="37567"/>
                  <a:pt x="560949" y="28018"/>
                  <a:pt x="565799" y="28197"/>
                </a:cubicBezTo>
                <a:cubicBezTo>
                  <a:pt x="568782" y="28306"/>
                  <a:pt x="572274" y="31785"/>
                  <a:pt x="575492" y="36718"/>
                </a:cubicBezTo>
                <a:cubicBezTo>
                  <a:pt x="575563" y="32283"/>
                  <a:pt x="576812" y="28903"/>
                  <a:pt x="580274" y="28026"/>
                </a:cubicBezTo>
                <a:lnTo>
                  <a:pt x="585354" y="28674"/>
                </a:lnTo>
                <a:cubicBezTo>
                  <a:pt x="588325" y="24837"/>
                  <a:pt x="591099" y="22289"/>
                  <a:pt x="593748" y="22762"/>
                </a:cubicBezTo>
                <a:cubicBezTo>
                  <a:pt x="595843" y="23136"/>
                  <a:pt x="597567" y="25199"/>
                  <a:pt x="598738" y="28263"/>
                </a:cubicBezTo>
                <a:lnTo>
                  <a:pt x="601235" y="28916"/>
                </a:lnTo>
                <a:lnTo>
                  <a:pt x="601204" y="27300"/>
                </a:lnTo>
                <a:cubicBezTo>
                  <a:pt x="601147" y="20643"/>
                  <a:pt x="601797" y="14925"/>
                  <a:pt x="606458" y="13745"/>
                </a:cubicBezTo>
                <a:cubicBezTo>
                  <a:pt x="610396" y="12748"/>
                  <a:pt x="615695" y="15306"/>
                  <a:pt x="621371" y="18998"/>
                </a:cubicBezTo>
                <a:cubicBezTo>
                  <a:pt x="622917" y="16467"/>
                  <a:pt x="619255" y="11278"/>
                  <a:pt x="627571" y="14675"/>
                </a:cubicBezTo>
                <a:lnTo>
                  <a:pt x="633644" y="18330"/>
                </a:lnTo>
                <a:cubicBezTo>
                  <a:pt x="635086" y="16228"/>
                  <a:pt x="636980" y="14867"/>
                  <a:pt x="639413" y="14639"/>
                </a:cubicBezTo>
                <a:cubicBezTo>
                  <a:pt x="643690" y="14237"/>
                  <a:pt x="648020" y="17420"/>
                  <a:pt x="652312" y="21741"/>
                </a:cubicBezTo>
                <a:cubicBezTo>
                  <a:pt x="654771" y="19538"/>
                  <a:pt x="653028" y="14070"/>
                  <a:pt x="660049" y="18477"/>
                </a:cubicBezTo>
                <a:cubicBezTo>
                  <a:pt x="663096" y="20389"/>
                  <a:pt x="667822" y="25902"/>
                  <a:pt x="673232" y="31638"/>
                </a:cubicBezTo>
                <a:cubicBezTo>
                  <a:pt x="674201" y="29867"/>
                  <a:pt x="675469" y="28838"/>
                  <a:pt x="677091" y="28898"/>
                </a:cubicBezTo>
                <a:cubicBezTo>
                  <a:pt x="678878" y="28963"/>
                  <a:pt x="680847" y="30237"/>
                  <a:pt x="682762" y="32343"/>
                </a:cubicBezTo>
                <a:cubicBezTo>
                  <a:pt x="688989" y="25296"/>
                  <a:pt x="693916" y="15462"/>
                  <a:pt x="696910" y="15566"/>
                </a:cubicBezTo>
                <a:cubicBezTo>
                  <a:pt x="700050" y="15674"/>
                  <a:pt x="699529" y="22937"/>
                  <a:pt x="699365" y="30298"/>
                </a:cubicBezTo>
                <a:cubicBezTo>
                  <a:pt x="699885" y="30406"/>
                  <a:pt x="700291" y="30624"/>
                  <a:pt x="700701" y="30856"/>
                </a:cubicBezTo>
                <a:cubicBezTo>
                  <a:pt x="702672" y="30617"/>
                  <a:pt x="704697" y="31364"/>
                  <a:pt x="706660" y="32572"/>
                </a:cubicBezTo>
                <a:cubicBezTo>
                  <a:pt x="707151" y="30013"/>
                  <a:pt x="705727" y="26852"/>
                  <a:pt x="712528" y="29613"/>
                </a:cubicBezTo>
                <a:lnTo>
                  <a:pt x="712496" y="28002"/>
                </a:lnTo>
                <a:cubicBezTo>
                  <a:pt x="712439" y="21344"/>
                  <a:pt x="713089" y="15627"/>
                  <a:pt x="717751" y="14447"/>
                </a:cubicBezTo>
                <a:cubicBezTo>
                  <a:pt x="721689" y="13449"/>
                  <a:pt x="726987" y="16008"/>
                  <a:pt x="732663" y="19701"/>
                </a:cubicBezTo>
                <a:cubicBezTo>
                  <a:pt x="734209" y="17168"/>
                  <a:pt x="730547" y="11979"/>
                  <a:pt x="738864" y="15376"/>
                </a:cubicBezTo>
                <a:cubicBezTo>
                  <a:pt x="743452" y="17250"/>
                  <a:pt x="752762" y="24534"/>
                  <a:pt x="762163" y="30689"/>
                </a:cubicBezTo>
                <a:cubicBezTo>
                  <a:pt x="762318" y="30577"/>
                  <a:pt x="762458" y="30594"/>
                  <a:pt x="762597" y="30614"/>
                </a:cubicBezTo>
                <a:lnTo>
                  <a:pt x="767592" y="34053"/>
                </a:lnTo>
                <a:cubicBezTo>
                  <a:pt x="772286" y="27407"/>
                  <a:pt x="776373" y="21801"/>
                  <a:pt x="780192" y="22481"/>
                </a:cubicBezTo>
                <a:cubicBezTo>
                  <a:pt x="783308" y="23038"/>
                  <a:pt x="785600" y="27325"/>
                  <a:pt x="787098" y="32993"/>
                </a:cubicBezTo>
                <a:cubicBezTo>
                  <a:pt x="787144" y="32429"/>
                  <a:pt x="787587" y="32259"/>
                  <a:pt x="787994" y="32274"/>
                </a:cubicBezTo>
                <a:cubicBezTo>
                  <a:pt x="789374" y="32321"/>
                  <a:pt x="790047" y="33753"/>
                  <a:pt x="790166" y="35965"/>
                </a:cubicBezTo>
                <a:lnTo>
                  <a:pt x="793955" y="32537"/>
                </a:lnTo>
                <a:cubicBezTo>
                  <a:pt x="794211" y="31769"/>
                  <a:pt x="794743" y="31150"/>
                  <a:pt x="795632" y="30761"/>
                </a:cubicBezTo>
                <a:cubicBezTo>
                  <a:pt x="801237" y="24149"/>
                  <a:pt x="805505" y="16174"/>
                  <a:pt x="808202" y="16267"/>
                </a:cubicBezTo>
                <a:cubicBezTo>
                  <a:pt x="811397" y="16378"/>
                  <a:pt x="810802" y="23894"/>
                  <a:pt x="810675" y="31389"/>
                </a:cubicBezTo>
                <a:lnTo>
                  <a:pt x="813248" y="31718"/>
                </a:lnTo>
                <a:cubicBezTo>
                  <a:pt x="812478" y="27156"/>
                  <a:pt x="813111" y="23584"/>
                  <a:pt x="816433" y="22463"/>
                </a:cubicBezTo>
                <a:lnTo>
                  <a:pt x="817554" y="22774"/>
                </a:lnTo>
                <a:cubicBezTo>
                  <a:pt x="819323" y="18156"/>
                  <a:pt x="821866" y="14734"/>
                  <a:pt x="825857" y="14359"/>
                </a:cubicBezTo>
                <a:cubicBezTo>
                  <a:pt x="830134" y="13957"/>
                  <a:pt x="834466" y="17141"/>
                  <a:pt x="838756" y="21461"/>
                </a:cubicBezTo>
                <a:cubicBezTo>
                  <a:pt x="841216" y="19259"/>
                  <a:pt x="839471" y="13790"/>
                  <a:pt x="846494" y="18197"/>
                </a:cubicBezTo>
                <a:cubicBezTo>
                  <a:pt x="849692" y="20205"/>
                  <a:pt x="854743" y="26181"/>
                  <a:pt x="860523" y="32202"/>
                </a:cubicBezTo>
                <a:lnTo>
                  <a:pt x="866680" y="33237"/>
                </a:lnTo>
                <a:cubicBezTo>
                  <a:pt x="868983" y="31664"/>
                  <a:pt x="871517" y="30966"/>
                  <a:pt x="873889" y="31315"/>
                </a:cubicBezTo>
                <a:lnTo>
                  <a:pt x="878307" y="34008"/>
                </a:lnTo>
                <a:lnTo>
                  <a:pt x="879730" y="32773"/>
                </a:lnTo>
                <a:cubicBezTo>
                  <a:pt x="881179" y="32730"/>
                  <a:pt x="882106" y="34293"/>
                  <a:pt x="882556" y="36731"/>
                </a:cubicBezTo>
                <a:lnTo>
                  <a:pt x="886379" y="37575"/>
                </a:lnTo>
                <a:cubicBezTo>
                  <a:pt x="886715" y="37312"/>
                  <a:pt x="887096" y="37165"/>
                  <a:pt x="887523" y="37315"/>
                </a:cubicBezTo>
                <a:lnTo>
                  <a:pt x="884651" y="34054"/>
                </a:lnTo>
                <a:lnTo>
                  <a:pt x="881221" y="30712"/>
                </a:lnTo>
                <a:cubicBezTo>
                  <a:pt x="880859" y="29840"/>
                  <a:pt x="881370" y="29246"/>
                  <a:pt x="883030" y="29035"/>
                </a:cubicBezTo>
                <a:lnTo>
                  <a:pt x="883855" y="29079"/>
                </a:lnTo>
                <a:cubicBezTo>
                  <a:pt x="883570" y="28870"/>
                  <a:pt x="883748" y="28808"/>
                  <a:pt x="883947" y="28755"/>
                </a:cubicBezTo>
                <a:cubicBezTo>
                  <a:pt x="886195" y="28151"/>
                  <a:pt x="891488" y="28944"/>
                  <a:pt x="898093" y="30323"/>
                </a:cubicBezTo>
                <a:cubicBezTo>
                  <a:pt x="901317" y="24319"/>
                  <a:pt x="903684" y="18558"/>
                  <a:pt x="905914" y="18492"/>
                </a:cubicBezTo>
                <a:cubicBezTo>
                  <a:pt x="907868" y="18434"/>
                  <a:pt x="908871" y="21294"/>
                  <a:pt x="909467" y="25263"/>
                </a:cubicBezTo>
                <a:cubicBezTo>
                  <a:pt x="910800" y="25305"/>
                  <a:pt x="912426" y="25447"/>
                  <a:pt x="914287" y="25646"/>
                </a:cubicBezTo>
                <a:cubicBezTo>
                  <a:pt x="912908" y="21359"/>
                  <a:pt x="912223" y="17519"/>
                  <a:pt x="917090" y="17044"/>
                </a:cubicBezTo>
                <a:cubicBezTo>
                  <a:pt x="921071" y="16657"/>
                  <a:pt x="929157" y="19141"/>
                  <a:pt x="938103" y="22151"/>
                </a:cubicBezTo>
                <a:cubicBezTo>
                  <a:pt x="939552" y="22044"/>
                  <a:pt x="941894" y="22217"/>
                  <a:pt x="944814" y="22528"/>
                </a:cubicBezTo>
                <a:cubicBezTo>
                  <a:pt x="943436" y="18242"/>
                  <a:pt x="942751" y="14402"/>
                  <a:pt x="947618" y="13927"/>
                </a:cubicBezTo>
                <a:cubicBezTo>
                  <a:pt x="953961" y="13309"/>
                  <a:pt x="970734" y="19986"/>
                  <a:pt x="985323" y="24241"/>
                </a:cubicBezTo>
                <a:cubicBezTo>
                  <a:pt x="989924" y="19462"/>
                  <a:pt x="993209" y="13966"/>
                  <a:pt x="998369" y="14660"/>
                </a:cubicBezTo>
                <a:cubicBezTo>
                  <a:pt x="1002753" y="15248"/>
                  <a:pt x="1007090" y="19779"/>
                  <a:pt x="1011095" y="24748"/>
                </a:cubicBezTo>
                <a:lnTo>
                  <a:pt x="1011586" y="24839"/>
                </a:lnTo>
                <a:lnTo>
                  <a:pt x="1011812" y="24825"/>
                </a:lnTo>
                <a:cubicBezTo>
                  <a:pt x="1018773" y="19874"/>
                  <a:pt x="1022302" y="10656"/>
                  <a:pt x="1028896" y="11542"/>
                </a:cubicBezTo>
                <a:cubicBezTo>
                  <a:pt x="1031109" y="11840"/>
                  <a:pt x="1033310" y="13141"/>
                  <a:pt x="1035450" y="14997"/>
                </a:cubicBezTo>
                <a:cubicBezTo>
                  <a:pt x="1036280" y="13142"/>
                  <a:pt x="1038032" y="11905"/>
                  <a:pt x="1041181" y="11856"/>
                </a:cubicBezTo>
                <a:cubicBezTo>
                  <a:pt x="1045264" y="11792"/>
                  <a:pt x="1050148" y="13717"/>
                  <a:pt x="1055230" y="16269"/>
                </a:cubicBezTo>
                <a:cubicBezTo>
                  <a:pt x="1057169" y="15141"/>
                  <a:pt x="1054330" y="12047"/>
                  <a:pt x="1062092" y="14749"/>
                </a:cubicBezTo>
                <a:lnTo>
                  <a:pt x="1064185" y="15737"/>
                </a:lnTo>
                <a:lnTo>
                  <a:pt x="1064347" y="15127"/>
                </a:lnTo>
                <a:cubicBezTo>
                  <a:pt x="1065332" y="11688"/>
                  <a:pt x="1066874" y="8815"/>
                  <a:pt x="1071708" y="8739"/>
                </a:cubicBezTo>
                <a:cubicBezTo>
                  <a:pt x="1075791" y="8675"/>
                  <a:pt x="1080676" y="10600"/>
                  <a:pt x="1085757" y="13152"/>
                </a:cubicBezTo>
                <a:cubicBezTo>
                  <a:pt x="1087696" y="12024"/>
                  <a:pt x="1084857" y="8930"/>
                  <a:pt x="1092619" y="11632"/>
                </a:cubicBezTo>
                <a:cubicBezTo>
                  <a:pt x="1096473" y="12973"/>
                  <a:pt x="1103456" y="17010"/>
                  <a:pt x="1110921" y="20906"/>
                </a:cubicBezTo>
                <a:lnTo>
                  <a:pt x="1106775" y="14758"/>
                </a:lnTo>
                <a:lnTo>
                  <a:pt x="1105502" y="13928"/>
                </a:lnTo>
                <a:lnTo>
                  <a:pt x="1106906" y="13952"/>
                </a:lnTo>
                <a:cubicBezTo>
                  <a:pt x="1106710" y="12891"/>
                  <a:pt x="1107630" y="12257"/>
                  <a:pt x="1109782" y="12197"/>
                </a:cubicBezTo>
                <a:lnTo>
                  <a:pt x="1115413" y="12926"/>
                </a:lnTo>
                <a:cubicBezTo>
                  <a:pt x="1116546" y="9792"/>
                  <a:pt x="1118609" y="7374"/>
                  <a:pt x="1123111" y="7356"/>
                </a:cubicBezTo>
                <a:cubicBezTo>
                  <a:pt x="1126774" y="7340"/>
                  <a:pt x="1132045" y="9316"/>
                  <a:pt x="1137807" y="11970"/>
                </a:cubicBezTo>
                <a:lnTo>
                  <a:pt x="1136030" y="10810"/>
                </a:lnTo>
                <a:cubicBezTo>
                  <a:pt x="1137209" y="10533"/>
                  <a:pt x="1140416" y="10927"/>
                  <a:pt x="1144870" y="11743"/>
                </a:cubicBezTo>
                <a:cubicBezTo>
                  <a:pt x="1146327" y="7772"/>
                  <a:pt x="1148210" y="4261"/>
                  <a:pt x="1153638" y="4238"/>
                </a:cubicBezTo>
                <a:cubicBezTo>
                  <a:pt x="1161757" y="4204"/>
                  <a:pt x="1177785" y="13957"/>
                  <a:pt x="1191413" y="18748"/>
                </a:cubicBezTo>
                <a:cubicBezTo>
                  <a:pt x="1198794" y="15001"/>
                  <a:pt x="1205370" y="10972"/>
                  <a:pt x="1209998" y="11956"/>
                </a:cubicBezTo>
                <a:lnTo>
                  <a:pt x="1212634" y="13634"/>
                </a:lnTo>
                <a:cubicBezTo>
                  <a:pt x="1212761" y="12980"/>
                  <a:pt x="1213459" y="12728"/>
                  <a:pt x="1214287" y="12619"/>
                </a:cubicBezTo>
                <a:cubicBezTo>
                  <a:pt x="1216442" y="12335"/>
                  <a:pt x="1219498" y="13300"/>
                  <a:pt x="1222868" y="14949"/>
                </a:cubicBezTo>
                <a:cubicBezTo>
                  <a:pt x="1226243" y="13393"/>
                  <a:pt x="1229309" y="11734"/>
                  <a:pt x="1232210" y="10617"/>
                </a:cubicBezTo>
                <a:cubicBezTo>
                  <a:pt x="1232814" y="8362"/>
                  <a:pt x="1234140" y="6746"/>
                  <a:pt x="1236618" y="6420"/>
                </a:cubicBezTo>
                <a:cubicBezTo>
                  <a:pt x="1240579" y="5899"/>
                  <a:pt x="1247583" y="9595"/>
                  <a:pt x="1254966" y="13287"/>
                </a:cubicBezTo>
                <a:cubicBezTo>
                  <a:pt x="1255491" y="12948"/>
                  <a:pt x="1256138" y="12943"/>
                  <a:pt x="1256811" y="12987"/>
                </a:cubicBezTo>
                <a:cubicBezTo>
                  <a:pt x="1260771" y="13245"/>
                  <a:pt x="1264306" y="15055"/>
                  <a:pt x="1267544" y="17490"/>
                </a:cubicBezTo>
                <a:lnTo>
                  <a:pt x="1279464" y="9460"/>
                </a:lnTo>
                <a:lnTo>
                  <a:pt x="1281599" y="10998"/>
                </a:lnTo>
                <a:cubicBezTo>
                  <a:pt x="1283169" y="10111"/>
                  <a:pt x="1285106" y="9725"/>
                  <a:pt x="1287339" y="9870"/>
                </a:cubicBezTo>
                <a:lnTo>
                  <a:pt x="1290299" y="10667"/>
                </a:lnTo>
                <a:lnTo>
                  <a:pt x="1301795" y="3261"/>
                </a:lnTo>
                <a:cubicBezTo>
                  <a:pt x="1304569" y="3749"/>
                  <a:pt x="1306167" y="7229"/>
                  <a:pt x="1307155" y="11421"/>
                </a:cubicBezTo>
                <a:cubicBezTo>
                  <a:pt x="1308895" y="8514"/>
                  <a:pt x="1311100" y="6305"/>
                  <a:pt x="1314407" y="6202"/>
                </a:cubicBezTo>
                <a:cubicBezTo>
                  <a:pt x="1317660" y="6101"/>
                  <a:pt x="1320759" y="8042"/>
                  <a:pt x="1323766" y="10627"/>
                </a:cubicBezTo>
                <a:cubicBezTo>
                  <a:pt x="1325389" y="9660"/>
                  <a:pt x="1324994" y="7359"/>
                  <a:pt x="1327512" y="8141"/>
                </a:cubicBezTo>
                <a:cubicBezTo>
                  <a:pt x="1327536" y="8114"/>
                  <a:pt x="1327552" y="8085"/>
                  <a:pt x="1327569" y="8056"/>
                </a:cubicBezTo>
                <a:lnTo>
                  <a:pt x="1328394" y="6648"/>
                </a:lnTo>
                <a:cubicBezTo>
                  <a:pt x="1330532" y="3097"/>
                  <a:pt x="1332889" y="123"/>
                  <a:pt x="1336738" y="3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6"/>
          <p:cNvSpPr/>
          <p:nvPr/>
        </p:nvSpPr>
        <p:spPr>
          <a:xfrm>
            <a:off x="5836488" y="3062069"/>
            <a:ext cx="2887682" cy="437867"/>
          </a:xfrm>
          <a:custGeom>
            <a:avLst/>
            <a:gdLst>
              <a:gd name="connsiteX0" fmla="*/ 2273095 w 2887682"/>
              <a:gd name="connsiteY0" fmla="*/ 320672 h 437867"/>
              <a:gd name="connsiteX1" fmla="*/ 2272587 w 2887682"/>
              <a:gd name="connsiteY1" fmla="*/ 321077 h 437867"/>
              <a:gd name="connsiteX2" fmla="*/ 2279216 w 2887682"/>
              <a:gd name="connsiteY2" fmla="*/ 321089 h 437867"/>
              <a:gd name="connsiteX3" fmla="*/ 2273095 w 2887682"/>
              <a:gd name="connsiteY3" fmla="*/ 320672 h 437867"/>
              <a:gd name="connsiteX4" fmla="*/ 2262035 w 2887682"/>
              <a:gd name="connsiteY4" fmla="*/ 317541 h 437867"/>
              <a:gd name="connsiteX5" fmla="*/ 2262161 w 2887682"/>
              <a:gd name="connsiteY5" fmla="*/ 319153 h 437867"/>
              <a:gd name="connsiteX6" fmla="*/ 2261992 w 2887682"/>
              <a:gd name="connsiteY6" fmla="*/ 319680 h 437867"/>
              <a:gd name="connsiteX7" fmla="*/ 2266379 w 2887682"/>
              <a:gd name="connsiteY7" fmla="*/ 319820 h 437867"/>
              <a:gd name="connsiteX8" fmla="*/ 2264565 w 2887682"/>
              <a:gd name="connsiteY8" fmla="*/ 318045 h 437867"/>
              <a:gd name="connsiteX9" fmla="*/ 2262035 w 2887682"/>
              <a:gd name="connsiteY9" fmla="*/ 317541 h 437867"/>
              <a:gd name="connsiteX10" fmla="*/ 2441370 w 2887682"/>
              <a:gd name="connsiteY10" fmla="*/ 310413 h 437867"/>
              <a:gd name="connsiteX11" fmla="*/ 2441282 w 2887682"/>
              <a:gd name="connsiteY11" fmla="*/ 310736 h 437867"/>
              <a:gd name="connsiteX12" fmla="*/ 2442614 w 2887682"/>
              <a:gd name="connsiteY12" fmla="*/ 310719 h 437867"/>
              <a:gd name="connsiteX13" fmla="*/ 2441817 w 2887682"/>
              <a:gd name="connsiteY13" fmla="*/ 310413 h 437867"/>
              <a:gd name="connsiteX14" fmla="*/ 2441370 w 2887682"/>
              <a:gd name="connsiteY14" fmla="*/ 310413 h 437867"/>
              <a:gd name="connsiteX15" fmla="*/ 2399555 w 2887682"/>
              <a:gd name="connsiteY15" fmla="*/ 310413 h 437867"/>
              <a:gd name="connsiteX16" fmla="*/ 2384944 w 2887682"/>
              <a:gd name="connsiteY16" fmla="*/ 311458 h 437867"/>
              <a:gd name="connsiteX17" fmla="*/ 2429429 w 2887682"/>
              <a:gd name="connsiteY17" fmla="*/ 310888 h 437867"/>
              <a:gd name="connsiteX18" fmla="*/ 2428743 w 2887682"/>
              <a:gd name="connsiteY18" fmla="*/ 310413 h 437867"/>
              <a:gd name="connsiteX19" fmla="*/ 2399555 w 2887682"/>
              <a:gd name="connsiteY19" fmla="*/ 310413 h 437867"/>
              <a:gd name="connsiteX20" fmla="*/ 2464869 w 2887682"/>
              <a:gd name="connsiteY20" fmla="*/ 301610 h 437867"/>
              <a:gd name="connsiteX21" fmla="*/ 2462908 w 2887682"/>
              <a:gd name="connsiteY21" fmla="*/ 302005 h 437867"/>
              <a:gd name="connsiteX22" fmla="*/ 2462864 w 2887682"/>
              <a:gd name="connsiteY22" fmla="*/ 302361 h 437867"/>
              <a:gd name="connsiteX23" fmla="*/ 2462612 w 2887682"/>
              <a:gd name="connsiteY23" fmla="*/ 302829 h 437867"/>
              <a:gd name="connsiteX24" fmla="*/ 2482219 w 2887682"/>
              <a:gd name="connsiteY24" fmla="*/ 302730 h 437867"/>
              <a:gd name="connsiteX25" fmla="*/ 2468298 w 2887682"/>
              <a:gd name="connsiteY25" fmla="*/ 301880 h 437867"/>
              <a:gd name="connsiteX26" fmla="*/ 2464869 w 2887682"/>
              <a:gd name="connsiteY26" fmla="*/ 301610 h 437867"/>
              <a:gd name="connsiteX27" fmla="*/ 2414510 w 2887682"/>
              <a:gd name="connsiteY27" fmla="*/ 300933 h 437867"/>
              <a:gd name="connsiteX28" fmla="*/ 2375290 w 2887682"/>
              <a:gd name="connsiteY28" fmla="*/ 303224 h 437867"/>
              <a:gd name="connsiteX29" fmla="*/ 2375244 w 2887682"/>
              <a:gd name="connsiteY29" fmla="*/ 303271 h 437867"/>
              <a:gd name="connsiteX30" fmla="*/ 2417981 w 2887682"/>
              <a:gd name="connsiteY30" fmla="*/ 303055 h 437867"/>
              <a:gd name="connsiteX31" fmla="*/ 2414953 w 2887682"/>
              <a:gd name="connsiteY31" fmla="*/ 301015 h 437867"/>
              <a:gd name="connsiteX32" fmla="*/ 2414510 w 2887682"/>
              <a:gd name="connsiteY32" fmla="*/ 300933 h 437867"/>
              <a:gd name="connsiteX33" fmla="*/ 57048 w 2887682"/>
              <a:gd name="connsiteY33" fmla="*/ 284689 h 437867"/>
              <a:gd name="connsiteX34" fmla="*/ 41583 w 2887682"/>
              <a:gd name="connsiteY34" fmla="*/ 285537 h 437867"/>
              <a:gd name="connsiteX35" fmla="*/ 58452 w 2887682"/>
              <a:gd name="connsiteY35" fmla="*/ 286103 h 437867"/>
              <a:gd name="connsiteX36" fmla="*/ 57048 w 2887682"/>
              <a:gd name="connsiteY36" fmla="*/ 284689 h 437867"/>
              <a:gd name="connsiteX37" fmla="*/ 2551827 w 2887682"/>
              <a:gd name="connsiteY37" fmla="*/ 273762 h 437867"/>
              <a:gd name="connsiteX38" fmla="*/ 2548695 w 2887682"/>
              <a:gd name="connsiteY38" fmla="*/ 274069 h 437867"/>
              <a:gd name="connsiteX39" fmla="*/ 2552559 w 2887682"/>
              <a:gd name="connsiteY39" fmla="*/ 274039 h 437867"/>
              <a:gd name="connsiteX40" fmla="*/ 2551827 w 2887682"/>
              <a:gd name="connsiteY40" fmla="*/ 273762 h 437867"/>
              <a:gd name="connsiteX41" fmla="*/ 2550769 w 2887682"/>
              <a:gd name="connsiteY41" fmla="*/ 143734 h 437867"/>
              <a:gd name="connsiteX42" fmla="*/ 2535121 w 2887682"/>
              <a:gd name="connsiteY42" fmla="*/ 145141 h 437867"/>
              <a:gd name="connsiteX43" fmla="*/ 2537665 w 2887682"/>
              <a:gd name="connsiteY43" fmla="*/ 145361 h 437867"/>
              <a:gd name="connsiteX44" fmla="*/ 2530943 w 2887682"/>
              <a:gd name="connsiteY44" fmla="*/ 146598 h 437867"/>
              <a:gd name="connsiteX45" fmla="*/ 2530628 w 2887682"/>
              <a:gd name="connsiteY45" fmla="*/ 146952 h 437867"/>
              <a:gd name="connsiteX46" fmla="*/ 2540061 w 2887682"/>
              <a:gd name="connsiteY46" fmla="*/ 146598 h 437867"/>
              <a:gd name="connsiteX47" fmla="*/ 2550769 w 2887682"/>
              <a:gd name="connsiteY47" fmla="*/ 143734 h 437867"/>
              <a:gd name="connsiteX48" fmla="*/ 2451450 w 2887682"/>
              <a:gd name="connsiteY48" fmla="*/ 129926 h 437867"/>
              <a:gd name="connsiteX49" fmla="*/ 2434420 w 2887682"/>
              <a:gd name="connsiteY49" fmla="*/ 130525 h 437867"/>
              <a:gd name="connsiteX50" fmla="*/ 2440371 w 2887682"/>
              <a:gd name="connsiteY50" fmla="*/ 130696 h 437867"/>
              <a:gd name="connsiteX51" fmla="*/ 2448367 w 2887682"/>
              <a:gd name="connsiteY51" fmla="*/ 130770 h 437867"/>
              <a:gd name="connsiteX52" fmla="*/ 2451450 w 2887682"/>
              <a:gd name="connsiteY52" fmla="*/ 129926 h 437867"/>
              <a:gd name="connsiteX53" fmla="*/ 939019 w 2887682"/>
              <a:gd name="connsiteY53" fmla="*/ 27249 h 437867"/>
              <a:gd name="connsiteX54" fmla="*/ 939751 w 2887682"/>
              <a:gd name="connsiteY54" fmla="*/ 31375 h 437867"/>
              <a:gd name="connsiteX55" fmla="*/ 942887 w 2887682"/>
              <a:gd name="connsiteY55" fmla="*/ 29538 h 437867"/>
              <a:gd name="connsiteX56" fmla="*/ 941581 w 2887682"/>
              <a:gd name="connsiteY56" fmla="*/ 28399 h 437867"/>
              <a:gd name="connsiteX57" fmla="*/ 939019 w 2887682"/>
              <a:gd name="connsiteY57" fmla="*/ 27249 h 437867"/>
              <a:gd name="connsiteX58" fmla="*/ 1365936 w 2887682"/>
              <a:gd name="connsiteY58" fmla="*/ 3 h 437867"/>
              <a:gd name="connsiteX59" fmla="*/ 1375295 w 2887682"/>
              <a:gd name="connsiteY59" fmla="*/ 4430 h 437867"/>
              <a:gd name="connsiteX60" fmla="*/ 1381319 w 2887682"/>
              <a:gd name="connsiteY60" fmla="*/ 2804 h 437867"/>
              <a:gd name="connsiteX61" fmla="*/ 1403149 w 2887682"/>
              <a:gd name="connsiteY61" fmla="*/ 19923 h 437867"/>
              <a:gd name="connsiteX62" fmla="*/ 1410213 w 2887682"/>
              <a:gd name="connsiteY62" fmla="*/ 17046 h 437867"/>
              <a:gd name="connsiteX63" fmla="*/ 1410106 w 2887682"/>
              <a:gd name="connsiteY63" fmla="*/ 20417 h 437867"/>
              <a:gd name="connsiteX64" fmla="*/ 1432544 w 2887682"/>
              <a:gd name="connsiteY64" fmla="*/ 10846 h 437867"/>
              <a:gd name="connsiteX65" fmla="*/ 1431821 w 2887682"/>
              <a:gd name="connsiteY65" fmla="*/ 15382 h 437867"/>
              <a:gd name="connsiteX66" fmla="*/ 1435222 w 2887682"/>
              <a:gd name="connsiteY66" fmla="*/ 16240 h 437867"/>
              <a:gd name="connsiteX67" fmla="*/ 1439230 w 2887682"/>
              <a:gd name="connsiteY67" fmla="*/ 14217 h 437867"/>
              <a:gd name="connsiteX68" fmla="*/ 1457872 w 2887682"/>
              <a:gd name="connsiteY68" fmla="*/ 22893 h 437867"/>
              <a:gd name="connsiteX69" fmla="*/ 1461192 w 2887682"/>
              <a:gd name="connsiteY69" fmla="*/ 21681 h 437867"/>
              <a:gd name="connsiteX70" fmla="*/ 1466979 w 2887682"/>
              <a:gd name="connsiteY70" fmla="*/ 27074 h 437867"/>
              <a:gd name="connsiteX71" fmla="*/ 1470889 w 2887682"/>
              <a:gd name="connsiteY71" fmla="*/ 26642 h 437867"/>
              <a:gd name="connsiteX72" fmla="*/ 1472963 w 2887682"/>
              <a:gd name="connsiteY72" fmla="*/ 25226 h 437867"/>
              <a:gd name="connsiteX73" fmla="*/ 1483522 w 2887682"/>
              <a:gd name="connsiteY73" fmla="*/ 15482 h 437867"/>
              <a:gd name="connsiteX74" fmla="*/ 1489303 w 2887682"/>
              <a:gd name="connsiteY74" fmla="*/ 20864 h 437867"/>
              <a:gd name="connsiteX75" fmla="*/ 1494476 w 2887682"/>
              <a:gd name="connsiteY75" fmla="*/ 16349 h 437867"/>
              <a:gd name="connsiteX76" fmla="*/ 1498193 w 2887682"/>
              <a:gd name="connsiteY76" fmla="*/ 17046 h 437867"/>
              <a:gd name="connsiteX77" fmla="*/ 1505593 w 2887682"/>
              <a:gd name="connsiteY77" fmla="*/ 14318 h 437867"/>
              <a:gd name="connsiteX78" fmla="*/ 1508367 w 2887682"/>
              <a:gd name="connsiteY78" fmla="*/ 17708 h 437867"/>
              <a:gd name="connsiteX79" fmla="*/ 1510135 w 2887682"/>
              <a:gd name="connsiteY79" fmla="*/ 18236 h 437867"/>
              <a:gd name="connsiteX80" fmla="*/ 1510402 w 2887682"/>
              <a:gd name="connsiteY80" fmla="*/ 17337 h 437867"/>
              <a:gd name="connsiteX81" fmla="*/ 1516808 w 2887682"/>
              <a:gd name="connsiteY81" fmla="*/ 10150 h 437867"/>
              <a:gd name="connsiteX82" fmla="*/ 1527114 w 2887682"/>
              <a:gd name="connsiteY82" fmla="*/ 14061 h 437867"/>
              <a:gd name="connsiteX83" fmla="*/ 1530136 w 2887682"/>
              <a:gd name="connsiteY83" fmla="*/ 11835 h 437867"/>
              <a:gd name="connsiteX84" fmla="*/ 1530178 w 2887682"/>
              <a:gd name="connsiteY84" fmla="*/ 11730 h 437867"/>
              <a:gd name="connsiteX85" fmla="*/ 1531750 w 2887682"/>
              <a:gd name="connsiteY85" fmla="*/ 10017 h 437867"/>
              <a:gd name="connsiteX86" fmla="*/ 1535401 w 2887682"/>
              <a:gd name="connsiteY86" fmla="*/ 8994 h 437867"/>
              <a:gd name="connsiteX87" fmla="*/ 1542661 w 2887682"/>
              <a:gd name="connsiteY87" fmla="*/ 13421 h 437867"/>
              <a:gd name="connsiteX88" fmla="*/ 1545503 w 2887682"/>
              <a:gd name="connsiteY88" fmla="*/ 11721 h 437867"/>
              <a:gd name="connsiteX89" fmla="*/ 1566207 w 2887682"/>
              <a:gd name="connsiteY89" fmla="*/ 17415 h 437867"/>
              <a:gd name="connsiteX90" fmla="*/ 1569466 w 2887682"/>
              <a:gd name="connsiteY90" fmla="*/ 14812 h 437867"/>
              <a:gd name="connsiteX91" fmla="*/ 1573021 w 2887682"/>
              <a:gd name="connsiteY91" fmla="*/ 15138 h 437867"/>
              <a:gd name="connsiteX92" fmla="*/ 1573713 w 2887682"/>
              <a:gd name="connsiteY92" fmla="*/ 19714 h 437867"/>
              <a:gd name="connsiteX93" fmla="*/ 1592494 w 2887682"/>
              <a:gd name="connsiteY93" fmla="*/ 6862 h 437867"/>
              <a:gd name="connsiteX94" fmla="*/ 1593426 w 2887682"/>
              <a:gd name="connsiteY94" fmla="*/ 10199 h 437867"/>
              <a:gd name="connsiteX95" fmla="*/ 1599380 w 2887682"/>
              <a:gd name="connsiteY95" fmla="*/ 6287 h 437867"/>
              <a:gd name="connsiteX96" fmla="*/ 1625765 w 2887682"/>
              <a:gd name="connsiteY96" fmla="*/ 19810 h 437867"/>
              <a:gd name="connsiteX97" fmla="*/ 1631097 w 2887682"/>
              <a:gd name="connsiteY97" fmla="*/ 17288 h 437867"/>
              <a:gd name="connsiteX98" fmla="*/ 1641512 w 2887682"/>
              <a:gd name="connsiteY98" fmla="*/ 20217 h 437867"/>
              <a:gd name="connsiteX99" fmla="*/ 1647549 w 2887682"/>
              <a:gd name="connsiteY99" fmla="*/ 12400 h 437867"/>
              <a:gd name="connsiteX100" fmla="*/ 1647914 w 2887682"/>
              <a:gd name="connsiteY100" fmla="*/ 10887 h 437867"/>
              <a:gd name="connsiteX101" fmla="*/ 1647945 w 2887682"/>
              <a:gd name="connsiteY101" fmla="*/ 10795 h 437867"/>
              <a:gd name="connsiteX102" fmla="*/ 1650808 w 2887682"/>
              <a:gd name="connsiteY102" fmla="*/ 7774 h 437867"/>
              <a:gd name="connsiteX103" fmla="*/ 1661224 w 2887682"/>
              <a:gd name="connsiteY103" fmla="*/ 10703 h 437867"/>
              <a:gd name="connsiteX104" fmla="*/ 1666644 w 2887682"/>
              <a:gd name="connsiteY104" fmla="*/ 4457 h 437867"/>
              <a:gd name="connsiteX105" fmla="*/ 1674334 w 2887682"/>
              <a:gd name="connsiteY105" fmla="*/ 11672 h 437867"/>
              <a:gd name="connsiteX106" fmla="*/ 1725077 w 2887682"/>
              <a:gd name="connsiteY106" fmla="*/ 32275 h 437867"/>
              <a:gd name="connsiteX107" fmla="*/ 1726495 w 2887682"/>
              <a:gd name="connsiteY107" fmla="*/ 30768 h 437867"/>
              <a:gd name="connsiteX108" fmla="*/ 1728434 w 2887682"/>
              <a:gd name="connsiteY108" fmla="*/ 36304 h 437867"/>
              <a:gd name="connsiteX109" fmla="*/ 1729536 w 2887682"/>
              <a:gd name="connsiteY109" fmla="*/ 37627 h 437867"/>
              <a:gd name="connsiteX110" fmla="*/ 1732594 w 2887682"/>
              <a:gd name="connsiteY110" fmla="*/ 36062 h 437867"/>
              <a:gd name="connsiteX111" fmla="*/ 1733185 w 2887682"/>
              <a:gd name="connsiteY111" fmla="*/ 37586 h 437867"/>
              <a:gd name="connsiteX112" fmla="*/ 1733838 w 2887682"/>
              <a:gd name="connsiteY112" fmla="*/ 37278 h 437867"/>
              <a:gd name="connsiteX113" fmla="*/ 1734974 w 2887682"/>
              <a:gd name="connsiteY113" fmla="*/ 37653 h 437867"/>
              <a:gd name="connsiteX114" fmla="*/ 1741926 w 2887682"/>
              <a:gd name="connsiteY114" fmla="*/ 32680 h 437867"/>
              <a:gd name="connsiteX115" fmla="*/ 1743012 w 2887682"/>
              <a:gd name="connsiteY115" fmla="*/ 39564 h 437867"/>
              <a:gd name="connsiteX116" fmla="*/ 1748376 w 2887682"/>
              <a:gd name="connsiteY116" fmla="*/ 35653 h 437867"/>
              <a:gd name="connsiteX117" fmla="*/ 1757553 w 2887682"/>
              <a:gd name="connsiteY117" fmla="*/ 38865 h 437867"/>
              <a:gd name="connsiteX118" fmla="*/ 1763643 w 2887682"/>
              <a:gd name="connsiteY118" fmla="*/ 36435 h 437867"/>
              <a:gd name="connsiteX119" fmla="*/ 1765658 w 2887682"/>
              <a:gd name="connsiteY119" fmla="*/ 37846 h 437867"/>
              <a:gd name="connsiteX120" fmla="*/ 1776401 w 2887682"/>
              <a:gd name="connsiteY120" fmla="*/ 32370 h 437867"/>
              <a:gd name="connsiteX121" fmla="*/ 1782859 w 2887682"/>
              <a:gd name="connsiteY121" fmla="*/ 36855 h 437867"/>
              <a:gd name="connsiteX122" fmla="*/ 1789849 w 2887682"/>
              <a:gd name="connsiteY122" fmla="*/ 35226 h 437867"/>
              <a:gd name="connsiteX123" fmla="*/ 1790870 w 2887682"/>
              <a:gd name="connsiteY123" fmla="*/ 36644 h 437867"/>
              <a:gd name="connsiteX124" fmla="*/ 1793905 w 2887682"/>
              <a:gd name="connsiteY124" fmla="*/ 34076 h 437867"/>
              <a:gd name="connsiteX125" fmla="*/ 1796403 w 2887682"/>
              <a:gd name="connsiteY125" fmla="*/ 41214 h 437867"/>
              <a:gd name="connsiteX126" fmla="*/ 1800003 w 2887682"/>
              <a:gd name="connsiteY126" fmla="*/ 39372 h 437867"/>
              <a:gd name="connsiteX127" fmla="*/ 1797313 w 2887682"/>
              <a:gd name="connsiteY127" fmla="*/ 46904 h 437867"/>
              <a:gd name="connsiteX128" fmla="*/ 1798275 w 2887682"/>
              <a:gd name="connsiteY128" fmla="*/ 47057 h 437867"/>
              <a:gd name="connsiteX129" fmla="*/ 1814540 w 2887682"/>
              <a:gd name="connsiteY129" fmla="*/ 37747 h 437867"/>
              <a:gd name="connsiteX130" fmla="*/ 1815174 w 2887682"/>
              <a:gd name="connsiteY130" fmla="*/ 39258 h 437867"/>
              <a:gd name="connsiteX131" fmla="*/ 1815785 w 2887682"/>
              <a:gd name="connsiteY131" fmla="*/ 38962 h 437867"/>
              <a:gd name="connsiteX132" fmla="*/ 1822062 w 2887682"/>
              <a:gd name="connsiteY132" fmla="*/ 40462 h 437867"/>
              <a:gd name="connsiteX133" fmla="*/ 1828208 w 2887682"/>
              <a:gd name="connsiteY133" fmla="*/ 35969 h 437867"/>
              <a:gd name="connsiteX134" fmla="*/ 1829196 w 2887682"/>
              <a:gd name="connsiteY134" fmla="*/ 39277 h 437867"/>
              <a:gd name="connsiteX135" fmla="*/ 1831052 w 2887682"/>
              <a:gd name="connsiteY135" fmla="*/ 39744 h 437867"/>
              <a:gd name="connsiteX136" fmla="*/ 1833068 w 2887682"/>
              <a:gd name="connsiteY136" fmla="*/ 41155 h 437867"/>
              <a:gd name="connsiteX137" fmla="*/ 1843810 w 2887682"/>
              <a:gd name="connsiteY137" fmla="*/ 35679 h 437867"/>
              <a:gd name="connsiteX138" fmla="*/ 1850268 w 2887682"/>
              <a:gd name="connsiteY138" fmla="*/ 40165 h 437867"/>
              <a:gd name="connsiteX139" fmla="*/ 1857257 w 2887682"/>
              <a:gd name="connsiteY139" fmla="*/ 38536 h 437867"/>
              <a:gd name="connsiteX140" fmla="*/ 1861882 w 2887682"/>
              <a:gd name="connsiteY140" fmla="*/ 47067 h 437867"/>
              <a:gd name="connsiteX141" fmla="*/ 1875596 w 2887682"/>
              <a:gd name="connsiteY141" fmla="*/ 41381 h 437867"/>
              <a:gd name="connsiteX142" fmla="*/ 1877330 w 2887682"/>
              <a:gd name="connsiteY142" fmla="*/ 43237 h 437867"/>
              <a:gd name="connsiteX143" fmla="*/ 1881949 w 2887682"/>
              <a:gd name="connsiteY143" fmla="*/ 41056 h 437867"/>
              <a:gd name="connsiteX144" fmla="*/ 1882705 w 2887682"/>
              <a:gd name="connsiteY144" fmla="*/ 42249 h 437867"/>
              <a:gd name="connsiteX145" fmla="*/ 1885926 w 2887682"/>
              <a:gd name="connsiteY145" fmla="*/ 40157 h 437867"/>
              <a:gd name="connsiteX146" fmla="*/ 1886012 w 2887682"/>
              <a:gd name="connsiteY146" fmla="*/ 44776 h 437867"/>
              <a:gd name="connsiteX147" fmla="*/ 1887813 w 2887682"/>
              <a:gd name="connsiteY147" fmla="*/ 45258 h 437867"/>
              <a:gd name="connsiteX148" fmla="*/ 1895617 w 2887682"/>
              <a:gd name="connsiteY148" fmla="*/ 39278 h 437867"/>
              <a:gd name="connsiteX149" fmla="*/ 1895428 w 2887682"/>
              <a:gd name="connsiteY149" fmla="*/ 47296 h 437867"/>
              <a:gd name="connsiteX150" fmla="*/ 1895863 w 2887682"/>
              <a:gd name="connsiteY150" fmla="*/ 47413 h 437867"/>
              <a:gd name="connsiteX151" fmla="*/ 1901497 w 2887682"/>
              <a:gd name="connsiteY151" fmla="*/ 44734 h 437867"/>
              <a:gd name="connsiteX152" fmla="*/ 1908447 w 2887682"/>
              <a:gd name="connsiteY152" fmla="*/ 48596 h 437867"/>
              <a:gd name="connsiteX153" fmla="*/ 1911736 w 2887682"/>
              <a:gd name="connsiteY153" fmla="*/ 47688 h 437867"/>
              <a:gd name="connsiteX154" fmla="*/ 1916723 w 2887682"/>
              <a:gd name="connsiteY154" fmla="*/ 51150 h 437867"/>
              <a:gd name="connsiteX155" fmla="*/ 1922119 w 2887682"/>
              <a:gd name="connsiteY155" fmla="*/ 49893 h 437867"/>
              <a:gd name="connsiteX156" fmla="*/ 1922216 w 2887682"/>
              <a:gd name="connsiteY156" fmla="*/ 50089 h 437867"/>
              <a:gd name="connsiteX157" fmla="*/ 1931809 w 2887682"/>
              <a:gd name="connsiteY157" fmla="*/ 47231 h 437867"/>
              <a:gd name="connsiteX158" fmla="*/ 1933306 w 2887682"/>
              <a:gd name="connsiteY158" fmla="*/ 48035 h 437867"/>
              <a:gd name="connsiteX159" fmla="*/ 1943004 w 2887682"/>
              <a:gd name="connsiteY159" fmla="*/ 44691 h 437867"/>
              <a:gd name="connsiteX160" fmla="*/ 1946195 w 2887682"/>
              <a:gd name="connsiteY160" fmla="*/ 48104 h 437867"/>
              <a:gd name="connsiteX161" fmla="*/ 1953334 w 2887682"/>
              <a:gd name="connsiteY161" fmla="*/ 43466 h 437867"/>
              <a:gd name="connsiteX162" fmla="*/ 1953397 w 2887682"/>
              <a:gd name="connsiteY162" fmla="*/ 48162 h 437867"/>
              <a:gd name="connsiteX163" fmla="*/ 1954969 w 2887682"/>
              <a:gd name="connsiteY163" fmla="*/ 48609 h 437867"/>
              <a:gd name="connsiteX164" fmla="*/ 1956383 w 2887682"/>
              <a:gd name="connsiteY164" fmla="*/ 56519 h 437867"/>
              <a:gd name="connsiteX165" fmla="*/ 1957320 w 2887682"/>
              <a:gd name="connsiteY165" fmla="*/ 56237 h 437867"/>
              <a:gd name="connsiteX166" fmla="*/ 1957252 w 2887682"/>
              <a:gd name="connsiteY166" fmla="*/ 56564 h 437867"/>
              <a:gd name="connsiteX167" fmla="*/ 1966342 w 2887682"/>
              <a:gd name="connsiteY167" fmla="*/ 55615 h 437867"/>
              <a:gd name="connsiteX168" fmla="*/ 1960647 w 2887682"/>
              <a:gd name="connsiteY168" fmla="*/ 59641 h 437867"/>
              <a:gd name="connsiteX169" fmla="*/ 1962683 w 2887682"/>
              <a:gd name="connsiteY169" fmla="*/ 60955 h 437867"/>
              <a:gd name="connsiteX170" fmla="*/ 1963992 w 2887682"/>
              <a:gd name="connsiteY170" fmla="*/ 60686 h 437867"/>
              <a:gd name="connsiteX171" fmla="*/ 1979144 w 2887682"/>
              <a:gd name="connsiteY171" fmla="*/ 50997 h 437867"/>
              <a:gd name="connsiteX172" fmla="*/ 1984131 w 2887682"/>
              <a:gd name="connsiteY172" fmla="*/ 54460 h 437867"/>
              <a:gd name="connsiteX173" fmla="*/ 1989526 w 2887682"/>
              <a:gd name="connsiteY173" fmla="*/ 53202 h 437867"/>
              <a:gd name="connsiteX174" fmla="*/ 1989625 w 2887682"/>
              <a:gd name="connsiteY174" fmla="*/ 53398 h 437867"/>
              <a:gd name="connsiteX175" fmla="*/ 1996310 w 2887682"/>
              <a:gd name="connsiteY175" fmla="*/ 50964 h 437867"/>
              <a:gd name="connsiteX176" fmla="*/ 1997068 w 2887682"/>
              <a:gd name="connsiteY176" fmla="*/ 50529 h 437867"/>
              <a:gd name="connsiteX177" fmla="*/ 1997404 w 2887682"/>
              <a:gd name="connsiteY177" fmla="*/ 50804 h 437867"/>
              <a:gd name="connsiteX178" fmla="*/ 1999218 w 2887682"/>
              <a:gd name="connsiteY178" fmla="*/ 50540 h 437867"/>
              <a:gd name="connsiteX179" fmla="*/ 2002870 w 2887682"/>
              <a:gd name="connsiteY179" fmla="*/ 54683 h 437867"/>
              <a:gd name="connsiteX180" fmla="*/ 2002994 w 2887682"/>
              <a:gd name="connsiteY180" fmla="*/ 54630 h 437867"/>
              <a:gd name="connsiteX181" fmla="*/ 2003179 w 2887682"/>
              <a:gd name="connsiteY181" fmla="*/ 55761 h 437867"/>
              <a:gd name="connsiteX182" fmla="*/ 2010426 w 2887682"/>
              <a:gd name="connsiteY182" fmla="*/ 54905 h 437867"/>
              <a:gd name="connsiteX183" fmla="*/ 2010816 w 2887682"/>
              <a:gd name="connsiteY183" fmla="*/ 58896 h 437867"/>
              <a:gd name="connsiteX184" fmla="*/ 2011424 w 2887682"/>
              <a:gd name="connsiteY184" fmla="*/ 58753 h 437867"/>
              <a:gd name="connsiteX185" fmla="*/ 2018736 w 2887682"/>
              <a:gd name="connsiteY185" fmla="*/ 53944 h 437867"/>
              <a:gd name="connsiteX186" fmla="*/ 2027791 w 2887682"/>
              <a:gd name="connsiteY186" fmla="*/ 56307 h 437867"/>
              <a:gd name="connsiteX187" fmla="*/ 2033931 w 2887682"/>
              <a:gd name="connsiteY187" fmla="*/ 54222 h 437867"/>
              <a:gd name="connsiteX188" fmla="*/ 2035899 w 2887682"/>
              <a:gd name="connsiteY188" fmla="*/ 55306 h 437867"/>
              <a:gd name="connsiteX189" fmla="*/ 2046764 w 2887682"/>
              <a:gd name="connsiteY189" fmla="*/ 50677 h 437867"/>
              <a:gd name="connsiteX190" fmla="*/ 2053072 w 2887682"/>
              <a:gd name="connsiteY190" fmla="*/ 54122 h 437867"/>
              <a:gd name="connsiteX191" fmla="*/ 2060087 w 2887682"/>
              <a:gd name="connsiteY191" fmla="*/ 52658 h 437867"/>
              <a:gd name="connsiteX192" fmla="*/ 2066475 w 2887682"/>
              <a:gd name="connsiteY192" fmla="*/ 62782 h 437867"/>
              <a:gd name="connsiteX193" fmla="*/ 2084625 w 2887682"/>
              <a:gd name="connsiteY193" fmla="*/ 54114 h 437867"/>
              <a:gd name="connsiteX194" fmla="*/ 2078843 w 2887682"/>
              <a:gd name="connsiteY194" fmla="*/ 63855 h 437867"/>
              <a:gd name="connsiteX195" fmla="*/ 2081596 w 2887682"/>
              <a:gd name="connsiteY195" fmla="*/ 62960 h 437867"/>
              <a:gd name="connsiteX196" fmla="*/ 2088420 w 2887682"/>
              <a:gd name="connsiteY196" fmla="*/ 56973 h 437867"/>
              <a:gd name="connsiteX197" fmla="*/ 2090350 w 2887682"/>
              <a:gd name="connsiteY197" fmla="*/ 57346 h 437867"/>
              <a:gd name="connsiteX198" fmla="*/ 2098299 w 2887682"/>
              <a:gd name="connsiteY198" fmla="*/ 52380 h 437867"/>
              <a:gd name="connsiteX199" fmla="*/ 2097881 w 2887682"/>
              <a:gd name="connsiteY199" fmla="*/ 58805 h 437867"/>
              <a:gd name="connsiteX200" fmla="*/ 2098312 w 2887682"/>
              <a:gd name="connsiteY200" fmla="*/ 58888 h 437867"/>
              <a:gd name="connsiteX201" fmla="*/ 2104004 w 2887682"/>
              <a:gd name="connsiteY201" fmla="*/ 56615 h 437867"/>
              <a:gd name="connsiteX202" fmla="*/ 2117423 w 2887682"/>
              <a:gd name="connsiteY202" fmla="*/ 62816 h 437867"/>
              <a:gd name="connsiteX203" fmla="*/ 2127466 w 2887682"/>
              <a:gd name="connsiteY203" fmla="*/ 60708 h 437867"/>
              <a:gd name="connsiteX204" fmla="*/ 2128257 w 2887682"/>
              <a:gd name="connsiteY204" fmla="*/ 62089 h 437867"/>
              <a:gd name="connsiteX205" fmla="*/ 2145378 w 2887682"/>
              <a:gd name="connsiteY205" fmla="*/ 55635 h 437867"/>
              <a:gd name="connsiteX206" fmla="*/ 2148458 w 2887682"/>
              <a:gd name="connsiteY206" fmla="*/ 58295 h 437867"/>
              <a:gd name="connsiteX207" fmla="*/ 2155707 w 2887682"/>
              <a:gd name="connsiteY207" fmla="*/ 54419 h 437867"/>
              <a:gd name="connsiteX208" fmla="*/ 2155637 w 2887682"/>
              <a:gd name="connsiteY208" fmla="*/ 58178 h 437867"/>
              <a:gd name="connsiteX209" fmla="*/ 2157191 w 2887682"/>
              <a:gd name="connsiteY209" fmla="*/ 58501 h 437867"/>
              <a:gd name="connsiteX210" fmla="*/ 2158386 w 2887682"/>
              <a:gd name="connsiteY210" fmla="*/ 64944 h 437867"/>
              <a:gd name="connsiteX211" fmla="*/ 2168325 w 2887682"/>
              <a:gd name="connsiteY211" fmla="*/ 63852 h 437867"/>
              <a:gd name="connsiteX212" fmla="*/ 2160812 w 2887682"/>
              <a:gd name="connsiteY212" fmla="*/ 68176 h 437867"/>
              <a:gd name="connsiteX213" fmla="*/ 2162034 w 2887682"/>
              <a:gd name="connsiteY213" fmla="*/ 68679 h 437867"/>
              <a:gd name="connsiteX214" fmla="*/ 2165836 w 2887682"/>
              <a:gd name="connsiteY214" fmla="*/ 67966 h 437867"/>
              <a:gd name="connsiteX215" fmla="*/ 2181217 w 2887682"/>
              <a:gd name="connsiteY215" fmla="*/ 59863 h 437867"/>
              <a:gd name="connsiteX216" fmla="*/ 2186089 w 2887682"/>
              <a:gd name="connsiteY216" fmla="*/ 62522 h 437867"/>
              <a:gd name="connsiteX217" fmla="*/ 2191503 w 2887682"/>
              <a:gd name="connsiteY217" fmla="*/ 61392 h 437867"/>
              <a:gd name="connsiteX218" fmla="*/ 2191596 w 2887682"/>
              <a:gd name="connsiteY218" fmla="*/ 61547 h 437867"/>
              <a:gd name="connsiteX219" fmla="*/ 2201238 w 2887682"/>
              <a:gd name="connsiteY219" fmla="*/ 59039 h 437867"/>
              <a:gd name="connsiteX220" fmla="*/ 2204968 w 2887682"/>
              <a:gd name="connsiteY220" fmla="*/ 63157 h 437867"/>
              <a:gd name="connsiteX221" fmla="*/ 2212284 w 2887682"/>
              <a:gd name="connsiteY221" fmla="*/ 62280 h 437867"/>
              <a:gd name="connsiteX222" fmla="*/ 2212196 w 2887682"/>
              <a:gd name="connsiteY222" fmla="*/ 70020 h 437867"/>
              <a:gd name="connsiteX223" fmla="*/ 2226407 w 2887682"/>
              <a:gd name="connsiteY223" fmla="*/ 65672 h 437867"/>
              <a:gd name="connsiteX224" fmla="*/ 2214744 w 2887682"/>
              <a:gd name="connsiteY224" fmla="*/ 74325 h 437867"/>
              <a:gd name="connsiteX225" fmla="*/ 2226735 w 2887682"/>
              <a:gd name="connsiteY225" fmla="*/ 74546 h 437867"/>
              <a:gd name="connsiteX226" fmla="*/ 2247527 w 2887682"/>
              <a:gd name="connsiteY226" fmla="*/ 65428 h 437867"/>
              <a:gd name="connsiteX227" fmla="*/ 2241797 w 2887682"/>
              <a:gd name="connsiteY227" fmla="*/ 73622 h 437867"/>
              <a:gd name="connsiteX228" fmla="*/ 2250471 w 2887682"/>
              <a:gd name="connsiteY228" fmla="*/ 72058 h 437867"/>
              <a:gd name="connsiteX229" fmla="*/ 2242174 w 2887682"/>
              <a:gd name="connsiteY229" fmla="*/ 76742 h 437867"/>
              <a:gd name="connsiteX230" fmla="*/ 2255578 w 2887682"/>
              <a:gd name="connsiteY230" fmla="*/ 75903 h 437867"/>
              <a:gd name="connsiteX231" fmla="*/ 2246835 w 2887682"/>
              <a:gd name="connsiteY231" fmla="*/ 79781 h 437867"/>
              <a:gd name="connsiteX232" fmla="*/ 2249844 w 2887682"/>
              <a:gd name="connsiteY232" fmla="*/ 81241 h 437867"/>
              <a:gd name="connsiteX233" fmla="*/ 2261741 w 2887682"/>
              <a:gd name="connsiteY233" fmla="*/ 80753 h 437867"/>
              <a:gd name="connsiteX234" fmla="*/ 2288797 w 2887682"/>
              <a:gd name="connsiteY234" fmla="*/ 73017 h 437867"/>
              <a:gd name="connsiteX235" fmla="*/ 2290624 w 2887682"/>
              <a:gd name="connsiteY235" fmla="*/ 77478 h 437867"/>
              <a:gd name="connsiteX236" fmla="*/ 2297928 w 2887682"/>
              <a:gd name="connsiteY236" fmla="*/ 77033 h 437867"/>
              <a:gd name="connsiteX237" fmla="*/ 2293562 w 2887682"/>
              <a:gd name="connsiteY237" fmla="*/ 87278 h 437867"/>
              <a:gd name="connsiteX238" fmla="*/ 2295727 w 2887682"/>
              <a:gd name="connsiteY238" fmla="*/ 88015 h 437867"/>
              <a:gd name="connsiteX239" fmla="*/ 2300201 w 2887682"/>
              <a:gd name="connsiteY239" fmla="*/ 87566 h 437867"/>
              <a:gd name="connsiteX240" fmla="*/ 2319169 w 2887682"/>
              <a:gd name="connsiteY240" fmla="*/ 80597 h 437867"/>
              <a:gd name="connsiteX241" fmla="*/ 2322049 w 2887682"/>
              <a:gd name="connsiteY241" fmla="*/ 83776 h 437867"/>
              <a:gd name="connsiteX242" fmla="*/ 2327696 w 2887682"/>
              <a:gd name="connsiteY242" fmla="*/ 83098 h 437867"/>
              <a:gd name="connsiteX243" fmla="*/ 2327429 w 2887682"/>
              <a:gd name="connsiteY243" fmla="*/ 88538 h 437867"/>
              <a:gd name="connsiteX244" fmla="*/ 2333182 w 2887682"/>
              <a:gd name="connsiteY244" fmla="*/ 89617 h 437867"/>
              <a:gd name="connsiteX245" fmla="*/ 2335892 w 2887682"/>
              <a:gd name="connsiteY245" fmla="*/ 89302 h 437867"/>
              <a:gd name="connsiteX246" fmla="*/ 2352300 w 2887682"/>
              <a:gd name="connsiteY246" fmla="*/ 87718 h 437867"/>
              <a:gd name="connsiteX247" fmla="*/ 2363855 w 2887682"/>
              <a:gd name="connsiteY247" fmla="*/ 85781 h 437867"/>
              <a:gd name="connsiteX248" fmla="*/ 2374099 w 2887682"/>
              <a:gd name="connsiteY248" fmla="*/ 88252 h 437867"/>
              <a:gd name="connsiteX249" fmla="*/ 2387799 w 2887682"/>
              <a:gd name="connsiteY249" fmla="*/ 86793 h 437867"/>
              <a:gd name="connsiteX250" fmla="*/ 2383932 w 2887682"/>
              <a:gd name="connsiteY250" fmla="*/ 90059 h 437867"/>
              <a:gd name="connsiteX251" fmla="*/ 2416365 w 2887682"/>
              <a:gd name="connsiteY251" fmla="*/ 88336 h 437867"/>
              <a:gd name="connsiteX252" fmla="*/ 2409818 w 2887682"/>
              <a:gd name="connsiteY252" fmla="*/ 91821 h 437867"/>
              <a:gd name="connsiteX253" fmla="*/ 2409812 w 2887682"/>
              <a:gd name="connsiteY253" fmla="*/ 91826 h 437867"/>
              <a:gd name="connsiteX254" fmla="*/ 2411374 w 2887682"/>
              <a:gd name="connsiteY254" fmla="*/ 91679 h 437867"/>
              <a:gd name="connsiteX255" fmla="*/ 2426960 w 2887682"/>
              <a:gd name="connsiteY255" fmla="*/ 89287 h 437867"/>
              <a:gd name="connsiteX256" fmla="*/ 2434548 w 2887682"/>
              <a:gd name="connsiteY256" fmla="*/ 91388 h 437867"/>
              <a:gd name="connsiteX257" fmla="*/ 2433381 w 2887682"/>
              <a:gd name="connsiteY257" fmla="*/ 91942 h 437867"/>
              <a:gd name="connsiteX258" fmla="*/ 2438227 w 2887682"/>
              <a:gd name="connsiteY258" fmla="*/ 92405 h 437867"/>
              <a:gd name="connsiteX259" fmla="*/ 2439087 w 2887682"/>
              <a:gd name="connsiteY259" fmla="*/ 92644 h 437867"/>
              <a:gd name="connsiteX260" fmla="*/ 2439902 w 2887682"/>
              <a:gd name="connsiteY260" fmla="*/ 92566 h 437867"/>
              <a:gd name="connsiteX261" fmla="*/ 2453806 w 2887682"/>
              <a:gd name="connsiteY261" fmla="*/ 93895 h 437867"/>
              <a:gd name="connsiteX262" fmla="*/ 2450956 w 2887682"/>
              <a:gd name="connsiteY262" fmla="*/ 95125 h 437867"/>
              <a:gd name="connsiteX263" fmla="*/ 2462150 w 2887682"/>
              <a:gd name="connsiteY263" fmla="*/ 94613 h 437867"/>
              <a:gd name="connsiteX264" fmla="*/ 2463804 w 2887682"/>
              <a:gd name="connsiteY264" fmla="*/ 94505 h 437867"/>
              <a:gd name="connsiteX265" fmla="*/ 2464072 w 2887682"/>
              <a:gd name="connsiteY265" fmla="*/ 94487 h 437867"/>
              <a:gd name="connsiteX266" fmla="*/ 2491769 w 2887682"/>
              <a:gd name="connsiteY266" fmla="*/ 94769 h 437867"/>
              <a:gd name="connsiteX267" fmla="*/ 2486734 w 2887682"/>
              <a:gd name="connsiteY267" fmla="*/ 96599 h 437867"/>
              <a:gd name="connsiteX268" fmla="*/ 2465233 w 2887682"/>
              <a:gd name="connsiteY268" fmla="*/ 96394 h 437867"/>
              <a:gd name="connsiteX269" fmla="*/ 2429662 w 2887682"/>
              <a:gd name="connsiteY269" fmla="*/ 102802 h 437867"/>
              <a:gd name="connsiteX270" fmla="*/ 2467597 w 2887682"/>
              <a:gd name="connsiteY270" fmla="*/ 105616 h 437867"/>
              <a:gd name="connsiteX271" fmla="*/ 2482579 w 2887682"/>
              <a:gd name="connsiteY271" fmla="*/ 109401 h 437867"/>
              <a:gd name="connsiteX272" fmla="*/ 2442912 w 2887682"/>
              <a:gd name="connsiteY272" fmla="*/ 109573 h 437867"/>
              <a:gd name="connsiteX273" fmla="*/ 2614039 w 2887682"/>
              <a:gd name="connsiteY273" fmla="*/ 122929 h 437867"/>
              <a:gd name="connsiteX274" fmla="*/ 2613495 w 2887682"/>
              <a:gd name="connsiteY274" fmla="*/ 123321 h 437867"/>
              <a:gd name="connsiteX275" fmla="*/ 2618550 w 2887682"/>
              <a:gd name="connsiteY275" fmla="*/ 124051 h 437867"/>
              <a:gd name="connsiteX276" fmla="*/ 2468857 w 2887682"/>
              <a:gd name="connsiteY276" fmla="*/ 129314 h 437867"/>
              <a:gd name="connsiteX277" fmla="*/ 2466787 w 2887682"/>
              <a:gd name="connsiteY277" fmla="*/ 130968 h 437867"/>
              <a:gd name="connsiteX278" fmla="*/ 2478467 w 2887682"/>
              <a:gd name="connsiteY278" fmla="*/ 129886 h 437867"/>
              <a:gd name="connsiteX279" fmla="*/ 2476188 w 2887682"/>
              <a:gd name="connsiteY279" fmla="*/ 131211 h 437867"/>
              <a:gd name="connsiteX280" fmla="*/ 2481701 w 2887682"/>
              <a:gd name="connsiteY280" fmla="*/ 131309 h 437867"/>
              <a:gd name="connsiteX281" fmla="*/ 2477709 w 2887682"/>
              <a:gd name="connsiteY281" fmla="*/ 132056 h 437867"/>
              <a:gd name="connsiteX282" fmla="*/ 2478143 w 2887682"/>
              <a:gd name="connsiteY282" fmla="*/ 132380 h 437867"/>
              <a:gd name="connsiteX283" fmla="*/ 2468083 w 2887682"/>
              <a:gd name="connsiteY283" fmla="*/ 133499 h 437867"/>
              <a:gd name="connsiteX284" fmla="*/ 2466599 w 2887682"/>
              <a:gd name="connsiteY284" fmla="*/ 133906 h 437867"/>
              <a:gd name="connsiteX285" fmla="*/ 2484297 w 2887682"/>
              <a:gd name="connsiteY285" fmla="*/ 133711 h 437867"/>
              <a:gd name="connsiteX286" fmla="*/ 2476171 w 2887682"/>
              <a:gd name="connsiteY286" fmla="*/ 135888 h 437867"/>
              <a:gd name="connsiteX287" fmla="*/ 2500907 w 2887682"/>
              <a:gd name="connsiteY287" fmla="*/ 136547 h 437867"/>
              <a:gd name="connsiteX288" fmla="*/ 2528346 w 2887682"/>
              <a:gd name="connsiteY288" fmla="*/ 132472 h 437867"/>
              <a:gd name="connsiteX289" fmla="*/ 2529756 w 2887682"/>
              <a:gd name="connsiteY289" fmla="*/ 136730 h 437867"/>
              <a:gd name="connsiteX290" fmla="*/ 2539400 w 2887682"/>
              <a:gd name="connsiteY290" fmla="*/ 136635 h 437867"/>
              <a:gd name="connsiteX291" fmla="*/ 2538631 w 2887682"/>
              <a:gd name="connsiteY291" fmla="*/ 137552 h 437867"/>
              <a:gd name="connsiteX292" fmla="*/ 2601054 w 2887682"/>
              <a:gd name="connsiteY292" fmla="*/ 139214 h 437867"/>
              <a:gd name="connsiteX293" fmla="*/ 2567668 w 2887682"/>
              <a:gd name="connsiteY293" fmla="*/ 142215 h 437867"/>
              <a:gd name="connsiteX294" fmla="*/ 2569444 w 2887682"/>
              <a:gd name="connsiteY294" fmla="*/ 144012 h 437867"/>
              <a:gd name="connsiteX295" fmla="*/ 2576976 w 2887682"/>
              <a:gd name="connsiteY295" fmla="*/ 143626 h 437867"/>
              <a:gd name="connsiteX296" fmla="*/ 2575143 w 2887682"/>
              <a:gd name="connsiteY296" fmla="*/ 149672 h 437867"/>
              <a:gd name="connsiteX297" fmla="*/ 2576188 w 2887682"/>
              <a:gd name="connsiteY297" fmla="*/ 149913 h 437867"/>
              <a:gd name="connsiteX298" fmla="*/ 2619942 w 2887682"/>
              <a:gd name="connsiteY298" fmla="*/ 149572 h 437867"/>
              <a:gd name="connsiteX299" fmla="*/ 2612384 w 2887682"/>
              <a:gd name="connsiteY299" fmla="*/ 151550 h 437867"/>
              <a:gd name="connsiteX300" fmla="*/ 2616892 w 2887682"/>
              <a:gd name="connsiteY300" fmla="*/ 151332 h 437867"/>
              <a:gd name="connsiteX301" fmla="*/ 2615197 w 2887682"/>
              <a:gd name="connsiteY301" fmla="*/ 153215 h 437867"/>
              <a:gd name="connsiteX302" fmla="*/ 2617815 w 2887682"/>
              <a:gd name="connsiteY302" fmla="*/ 153309 h 437867"/>
              <a:gd name="connsiteX303" fmla="*/ 2614987 w 2887682"/>
              <a:gd name="connsiteY303" fmla="*/ 153669 h 437867"/>
              <a:gd name="connsiteX304" fmla="*/ 2617202 w 2887682"/>
              <a:gd name="connsiteY304" fmla="*/ 154794 h 437867"/>
              <a:gd name="connsiteX305" fmla="*/ 2654002 w 2887682"/>
              <a:gd name="connsiteY305" fmla="*/ 152637 h 437867"/>
              <a:gd name="connsiteX306" fmla="*/ 2631644 w 2887682"/>
              <a:gd name="connsiteY306" fmla="*/ 155389 h 437867"/>
              <a:gd name="connsiteX307" fmla="*/ 2646171 w 2887682"/>
              <a:gd name="connsiteY307" fmla="*/ 155450 h 437867"/>
              <a:gd name="connsiteX308" fmla="*/ 2631410 w 2887682"/>
              <a:gd name="connsiteY308" fmla="*/ 156474 h 437867"/>
              <a:gd name="connsiteX309" fmla="*/ 2629777 w 2887682"/>
              <a:gd name="connsiteY309" fmla="*/ 156501 h 437867"/>
              <a:gd name="connsiteX310" fmla="*/ 2658764 w 2887682"/>
              <a:gd name="connsiteY310" fmla="*/ 157482 h 437867"/>
              <a:gd name="connsiteX311" fmla="*/ 2635396 w 2887682"/>
              <a:gd name="connsiteY311" fmla="*/ 159832 h 437867"/>
              <a:gd name="connsiteX312" fmla="*/ 2643801 w 2887682"/>
              <a:gd name="connsiteY312" fmla="*/ 160373 h 437867"/>
              <a:gd name="connsiteX313" fmla="*/ 2617758 w 2887682"/>
              <a:gd name="connsiteY313" fmla="*/ 161851 h 437867"/>
              <a:gd name="connsiteX314" fmla="*/ 2621505 w 2887682"/>
              <a:gd name="connsiteY314" fmla="*/ 163191 h 437867"/>
              <a:gd name="connsiteX315" fmla="*/ 2629487 w 2887682"/>
              <a:gd name="connsiteY315" fmla="*/ 162878 h 437867"/>
              <a:gd name="connsiteX316" fmla="*/ 2624559 w 2887682"/>
              <a:gd name="connsiteY316" fmla="*/ 164030 h 437867"/>
              <a:gd name="connsiteX317" fmla="*/ 2625865 w 2887682"/>
              <a:gd name="connsiteY317" fmla="*/ 164460 h 437867"/>
              <a:gd name="connsiteX318" fmla="*/ 2650227 w 2887682"/>
              <a:gd name="connsiteY318" fmla="*/ 164251 h 437867"/>
              <a:gd name="connsiteX319" fmla="*/ 2633607 w 2887682"/>
              <a:gd name="connsiteY319" fmla="*/ 166208 h 437867"/>
              <a:gd name="connsiteX320" fmla="*/ 2632722 w 2887682"/>
              <a:gd name="connsiteY320" fmla="*/ 166368 h 437867"/>
              <a:gd name="connsiteX321" fmla="*/ 2632769 w 2887682"/>
              <a:gd name="connsiteY321" fmla="*/ 166366 h 437867"/>
              <a:gd name="connsiteX322" fmla="*/ 2660739 w 2887682"/>
              <a:gd name="connsiteY322" fmla="*/ 164585 h 437867"/>
              <a:gd name="connsiteX323" fmla="*/ 2653698 w 2887682"/>
              <a:gd name="connsiteY323" fmla="*/ 167396 h 437867"/>
              <a:gd name="connsiteX324" fmla="*/ 2680443 w 2887682"/>
              <a:gd name="connsiteY324" fmla="*/ 165876 h 437867"/>
              <a:gd name="connsiteX325" fmla="*/ 2679730 w 2887682"/>
              <a:gd name="connsiteY325" fmla="*/ 166329 h 437867"/>
              <a:gd name="connsiteX326" fmla="*/ 2671273 w 2887682"/>
              <a:gd name="connsiteY326" fmla="*/ 167346 h 437867"/>
              <a:gd name="connsiteX327" fmla="*/ 2694570 w 2887682"/>
              <a:gd name="connsiteY327" fmla="*/ 167068 h 437867"/>
              <a:gd name="connsiteX328" fmla="*/ 2667299 w 2887682"/>
              <a:gd name="connsiteY328" fmla="*/ 169775 h 437867"/>
              <a:gd name="connsiteX329" fmla="*/ 2667091 w 2887682"/>
              <a:gd name="connsiteY329" fmla="*/ 169883 h 437867"/>
              <a:gd name="connsiteX330" fmla="*/ 2681834 w 2887682"/>
              <a:gd name="connsiteY330" fmla="*/ 169402 h 437867"/>
              <a:gd name="connsiteX331" fmla="*/ 2667266 w 2887682"/>
              <a:gd name="connsiteY331" fmla="*/ 170582 h 437867"/>
              <a:gd name="connsiteX332" fmla="*/ 2689530 w 2887682"/>
              <a:gd name="connsiteY332" fmla="*/ 170649 h 437867"/>
              <a:gd name="connsiteX333" fmla="*/ 2652751 w 2887682"/>
              <a:gd name="connsiteY333" fmla="*/ 172111 h 437867"/>
              <a:gd name="connsiteX334" fmla="*/ 2650473 w 2887682"/>
              <a:gd name="connsiteY334" fmla="*/ 173029 h 437867"/>
              <a:gd name="connsiteX335" fmla="*/ 2653286 w 2887682"/>
              <a:gd name="connsiteY335" fmla="*/ 173045 h 437867"/>
              <a:gd name="connsiteX336" fmla="*/ 2650656 w 2887682"/>
              <a:gd name="connsiteY336" fmla="*/ 173313 h 437867"/>
              <a:gd name="connsiteX337" fmla="*/ 2652253 w 2887682"/>
              <a:gd name="connsiteY337" fmla="*/ 174427 h 437867"/>
              <a:gd name="connsiteX338" fmla="*/ 2644725 w 2887682"/>
              <a:gd name="connsiteY338" fmla="*/ 174776 h 437867"/>
              <a:gd name="connsiteX339" fmla="*/ 2644442 w 2887682"/>
              <a:gd name="connsiteY339" fmla="*/ 175207 h 437867"/>
              <a:gd name="connsiteX340" fmla="*/ 2641528 w 2887682"/>
              <a:gd name="connsiteY340" fmla="*/ 175575 h 437867"/>
              <a:gd name="connsiteX341" fmla="*/ 2615387 w 2887682"/>
              <a:gd name="connsiteY341" fmla="*/ 175924 h 437867"/>
              <a:gd name="connsiteX342" fmla="*/ 2605951 w 2887682"/>
              <a:gd name="connsiteY342" fmla="*/ 176387 h 437867"/>
              <a:gd name="connsiteX343" fmla="*/ 2613245 w 2887682"/>
              <a:gd name="connsiteY343" fmla="*/ 177741 h 437867"/>
              <a:gd name="connsiteX344" fmla="*/ 2626082 w 2887682"/>
              <a:gd name="connsiteY344" fmla="*/ 176633 h 437867"/>
              <a:gd name="connsiteX345" fmla="*/ 2629097 w 2887682"/>
              <a:gd name="connsiteY345" fmla="*/ 176927 h 437867"/>
              <a:gd name="connsiteX346" fmla="*/ 2625873 w 2887682"/>
              <a:gd name="connsiteY346" fmla="*/ 179347 h 437867"/>
              <a:gd name="connsiteX347" fmla="*/ 2637475 w 2887682"/>
              <a:gd name="connsiteY347" fmla="*/ 178651 h 437867"/>
              <a:gd name="connsiteX348" fmla="*/ 2631954 w 2887682"/>
              <a:gd name="connsiteY348" fmla="*/ 176772 h 437867"/>
              <a:gd name="connsiteX349" fmla="*/ 2651253 w 2887682"/>
              <a:gd name="connsiteY349" fmla="*/ 177732 h 437867"/>
              <a:gd name="connsiteX350" fmla="*/ 2655305 w 2887682"/>
              <a:gd name="connsiteY350" fmla="*/ 177449 h 437867"/>
              <a:gd name="connsiteX351" fmla="*/ 2679829 w 2887682"/>
              <a:gd name="connsiteY351" fmla="*/ 175946 h 437867"/>
              <a:gd name="connsiteX352" fmla="*/ 2697121 w 2887682"/>
              <a:gd name="connsiteY352" fmla="*/ 174351 h 437867"/>
              <a:gd name="connsiteX353" fmla="*/ 2712331 w 2887682"/>
              <a:gd name="connsiteY353" fmla="*/ 175669 h 437867"/>
              <a:gd name="connsiteX354" fmla="*/ 2732810 w 2887682"/>
              <a:gd name="connsiteY354" fmla="*/ 174325 h 437867"/>
              <a:gd name="connsiteX355" fmla="*/ 2726949 w 2887682"/>
              <a:gd name="connsiteY355" fmla="*/ 176566 h 437867"/>
              <a:gd name="connsiteX356" fmla="*/ 2775381 w 2887682"/>
              <a:gd name="connsiteY356" fmla="*/ 174514 h 437867"/>
              <a:gd name="connsiteX357" fmla="*/ 2765515 w 2887682"/>
              <a:gd name="connsiteY357" fmla="*/ 176974 h 437867"/>
              <a:gd name="connsiteX358" fmla="*/ 2765507 w 2887682"/>
              <a:gd name="connsiteY358" fmla="*/ 176977 h 437867"/>
              <a:gd name="connsiteX359" fmla="*/ 2767841 w 2887682"/>
              <a:gd name="connsiteY359" fmla="*/ 176837 h 437867"/>
              <a:gd name="connsiteX360" fmla="*/ 2791159 w 2887682"/>
              <a:gd name="connsiteY360" fmla="*/ 174830 h 437867"/>
              <a:gd name="connsiteX361" fmla="*/ 2802418 w 2887682"/>
              <a:gd name="connsiteY361" fmla="*/ 175983 h 437867"/>
              <a:gd name="connsiteX362" fmla="*/ 2800661 w 2887682"/>
              <a:gd name="connsiteY362" fmla="*/ 176377 h 437867"/>
              <a:gd name="connsiteX363" fmla="*/ 2807878 w 2887682"/>
              <a:gd name="connsiteY363" fmla="*/ 176540 h 437867"/>
              <a:gd name="connsiteX364" fmla="*/ 2810373 w 2887682"/>
              <a:gd name="connsiteY364" fmla="*/ 176598 h 437867"/>
              <a:gd name="connsiteX365" fmla="*/ 2831076 w 2887682"/>
              <a:gd name="connsiteY365" fmla="*/ 177066 h 437867"/>
              <a:gd name="connsiteX366" fmla="*/ 2826789 w 2887682"/>
              <a:gd name="connsiteY366" fmla="*/ 177951 h 437867"/>
              <a:gd name="connsiteX367" fmla="*/ 2843504 w 2887682"/>
              <a:gd name="connsiteY367" fmla="*/ 177294 h 437867"/>
              <a:gd name="connsiteX368" fmla="*/ 2845971 w 2887682"/>
              <a:gd name="connsiteY368" fmla="*/ 177177 h 437867"/>
              <a:gd name="connsiteX369" fmla="*/ 2846374 w 2887682"/>
              <a:gd name="connsiteY369" fmla="*/ 177158 h 437867"/>
              <a:gd name="connsiteX370" fmla="*/ 2887682 w 2887682"/>
              <a:gd name="connsiteY370" fmla="*/ 176548 h 437867"/>
              <a:gd name="connsiteX371" fmla="*/ 2880120 w 2887682"/>
              <a:gd name="connsiteY371" fmla="*/ 177885 h 437867"/>
              <a:gd name="connsiteX372" fmla="*/ 2716567 w 2887682"/>
              <a:gd name="connsiteY372" fmla="*/ 181665 h 437867"/>
              <a:gd name="connsiteX373" fmla="*/ 2851313 w 2887682"/>
              <a:gd name="connsiteY373" fmla="*/ 184313 h 437867"/>
              <a:gd name="connsiteX374" fmla="*/ 2873554 w 2887682"/>
              <a:gd name="connsiteY374" fmla="*/ 186352 h 437867"/>
              <a:gd name="connsiteX375" fmla="*/ 2700206 w 2887682"/>
              <a:gd name="connsiteY375" fmla="*/ 191337 h 437867"/>
              <a:gd name="connsiteX376" fmla="*/ 2851135 w 2887682"/>
              <a:gd name="connsiteY376" fmla="*/ 192863 h 437867"/>
              <a:gd name="connsiteX377" fmla="*/ 2608420 w 2887682"/>
              <a:gd name="connsiteY377" fmla="*/ 203792 h 437867"/>
              <a:gd name="connsiteX378" fmla="*/ 2616037 w 2887682"/>
              <a:gd name="connsiteY378" fmla="*/ 204313 h 437867"/>
              <a:gd name="connsiteX379" fmla="*/ 2615776 w 2887682"/>
              <a:gd name="connsiteY379" fmla="*/ 204515 h 437867"/>
              <a:gd name="connsiteX380" fmla="*/ 2871616 w 2887682"/>
              <a:gd name="connsiteY380" fmla="*/ 200663 h 437867"/>
              <a:gd name="connsiteX381" fmla="*/ 2865640 w 2887682"/>
              <a:gd name="connsiteY381" fmla="*/ 201265 h 437867"/>
              <a:gd name="connsiteX382" fmla="*/ 2866278 w 2887682"/>
              <a:gd name="connsiteY382" fmla="*/ 201464 h 437867"/>
              <a:gd name="connsiteX383" fmla="*/ 2656377 w 2887682"/>
              <a:gd name="connsiteY383" fmla="*/ 215992 h 437867"/>
              <a:gd name="connsiteX384" fmla="*/ 2706631 w 2887682"/>
              <a:gd name="connsiteY384" fmla="*/ 218183 h 437867"/>
              <a:gd name="connsiteX385" fmla="*/ 2629734 w 2887682"/>
              <a:gd name="connsiteY385" fmla="*/ 226574 h 437867"/>
              <a:gd name="connsiteX386" fmla="*/ 2741268 w 2887682"/>
              <a:gd name="connsiteY386" fmla="*/ 227135 h 437867"/>
              <a:gd name="connsiteX387" fmla="*/ 2732382 w 2887682"/>
              <a:gd name="connsiteY387" fmla="*/ 227975 h 437867"/>
              <a:gd name="connsiteX388" fmla="*/ 2650649 w 2887682"/>
              <a:gd name="connsiteY388" fmla="*/ 229253 h 437867"/>
              <a:gd name="connsiteX389" fmla="*/ 2694148 w 2887682"/>
              <a:gd name="connsiteY389" fmla="*/ 231723 h 437867"/>
              <a:gd name="connsiteX390" fmla="*/ 2687266 w 2887682"/>
              <a:gd name="connsiteY390" fmla="*/ 234603 h 437867"/>
              <a:gd name="connsiteX391" fmla="*/ 2629164 w 2887682"/>
              <a:gd name="connsiteY391" fmla="*/ 236615 h 437867"/>
              <a:gd name="connsiteX392" fmla="*/ 2664023 w 2887682"/>
              <a:gd name="connsiteY392" fmla="*/ 237841 h 437867"/>
              <a:gd name="connsiteX393" fmla="*/ 2603143 w 2887682"/>
              <a:gd name="connsiteY393" fmla="*/ 239901 h 437867"/>
              <a:gd name="connsiteX394" fmla="*/ 2748125 w 2887682"/>
              <a:gd name="connsiteY394" fmla="*/ 242774 h 437867"/>
              <a:gd name="connsiteX395" fmla="*/ 2713852 w 2887682"/>
              <a:gd name="connsiteY395" fmla="*/ 245124 h 437867"/>
              <a:gd name="connsiteX396" fmla="*/ 2684231 w 2887682"/>
              <a:gd name="connsiteY396" fmla="*/ 246639 h 437867"/>
              <a:gd name="connsiteX397" fmla="*/ 2650848 w 2887682"/>
              <a:gd name="connsiteY397" fmla="*/ 248899 h 437867"/>
              <a:gd name="connsiteX398" fmla="*/ 2539318 w 2887682"/>
              <a:gd name="connsiteY398" fmla="*/ 254635 h 437867"/>
              <a:gd name="connsiteX399" fmla="*/ 2573930 w 2887682"/>
              <a:gd name="connsiteY399" fmla="*/ 261280 h 437867"/>
              <a:gd name="connsiteX400" fmla="*/ 2634560 w 2887682"/>
              <a:gd name="connsiteY400" fmla="*/ 262895 h 437867"/>
              <a:gd name="connsiteX401" fmla="*/ 2582997 w 2887682"/>
              <a:gd name="connsiteY401" fmla="*/ 267530 h 437867"/>
              <a:gd name="connsiteX402" fmla="*/ 2583097 w 2887682"/>
              <a:gd name="connsiteY402" fmla="*/ 268469 h 437867"/>
              <a:gd name="connsiteX403" fmla="*/ 2601396 w 2887682"/>
              <a:gd name="connsiteY403" fmla="*/ 268392 h 437867"/>
              <a:gd name="connsiteX404" fmla="*/ 2583241 w 2887682"/>
              <a:gd name="connsiteY404" fmla="*/ 269819 h 437867"/>
              <a:gd name="connsiteX405" fmla="*/ 2582206 w 2887682"/>
              <a:gd name="connsiteY405" fmla="*/ 273808 h 437867"/>
              <a:gd name="connsiteX406" fmla="*/ 2653448 w 2887682"/>
              <a:gd name="connsiteY406" fmla="*/ 273253 h 437867"/>
              <a:gd name="connsiteX407" fmla="*/ 2634561 w 2887682"/>
              <a:gd name="connsiteY407" fmla="*/ 278197 h 437867"/>
              <a:gd name="connsiteX408" fmla="*/ 2520299 w 2887682"/>
              <a:gd name="connsiteY408" fmla="*/ 290769 h 437867"/>
              <a:gd name="connsiteX409" fmla="*/ 2658867 w 2887682"/>
              <a:gd name="connsiteY409" fmla="*/ 288036 h 437867"/>
              <a:gd name="connsiteX410" fmla="*/ 2665253 w 2887682"/>
              <a:gd name="connsiteY410" fmla="*/ 289990 h 437867"/>
              <a:gd name="connsiteX411" fmla="*/ 2630249 w 2887682"/>
              <a:gd name="connsiteY411" fmla="*/ 291299 h 437867"/>
              <a:gd name="connsiteX412" fmla="*/ 2629908 w 2887682"/>
              <a:gd name="connsiteY412" fmla="*/ 291287 h 437867"/>
              <a:gd name="connsiteX413" fmla="*/ 2627819 w 2887682"/>
              <a:gd name="connsiteY413" fmla="*/ 291222 h 437867"/>
              <a:gd name="connsiteX414" fmla="*/ 2613662 w 2887682"/>
              <a:gd name="connsiteY414" fmla="*/ 291017 h 437867"/>
              <a:gd name="connsiteX415" fmla="*/ 2617281 w 2887682"/>
              <a:gd name="connsiteY415" fmla="*/ 292352 h 437867"/>
              <a:gd name="connsiteX416" fmla="*/ 2599724 w 2887682"/>
              <a:gd name="connsiteY416" fmla="*/ 294394 h 437867"/>
              <a:gd name="connsiteX417" fmla="*/ 2597607 w 2887682"/>
              <a:gd name="connsiteY417" fmla="*/ 294642 h 437867"/>
              <a:gd name="connsiteX418" fmla="*/ 2591488 w 2887682"/>
              <a:gd name="connsiteY418" fmla="*/ 295355 h 437867"/>
              <a:gd name="connsiteX419" fmla="*/ 2592971 w 2887682"/>
              <a:gd name="connsiteY419" fmla="*/ 295957 h 437867"/>
              <a:gd name="connsiteX420" fmla="*/ 2583407 w 2887682"/>
              <a:gd name="connsiteY420" fmla="*/ 298678 h 437867"/>
              <a:gd name="connsiteX421" fmla="*/ 2563677 w 2887682"/>
              <a:gd name="connsiteY421" fmla="*/ 296438 h 437867"/>
              <a:gd name="connsiteX422" fmla="*/ 2561701 w 2887682"/>
              <a:gd name="connsiteY422" fmla="*/ 296321 h 437867"/>
              <a:gd name="connsiteX423" fmla="*/ 2561707 w 2887682"/>
              <a:gd name="connsiteY423" fmla="*/ 296328 h 437867"/>
              <a:gd name="connsiteX424" fmla="*/ 2570027 w 2887682"/>
              <a:gd name="connsiteY424" fmla="*/ 300160 h 437867"/>
              <a:gd name="connsiteX425" fmla="*/ 2529011 w 2887682"/>
              <a:gd name="connsiteY425" fmla="*/ 299298 h 437867"/>
              <a:gd name="connsiteX426" fmla="*/ 2533940 w 2887682"/>
              <a:gd name="connsiteY426" fmla="*/ 302972 h 437867"/>
              <a:gd name="connsiteX427" fmla="*/ 2516604 w 2887682"/>
              <a:gd name="connsiteY427" fmla="*/ 301754 h 437867"/>
              <a:gd name="connsiteX428" fmla="*/ 2503688 w 2887682"/>
              <a:gd name="connsiteY428" fmla="*/ 305000 h 437867"/>
              <a:gd name="connsiteX429" fmla="*/ 2489059 w 2887682"/>
              <a:gd name="connsiteY429" fmla="*/ 303147 h 437867"/>
              <a:gd name="connsiteX430" fmla="*/ 2485895 w 2887682"/>
              <a:gd name="connsiteY430" fmla="*/ 302954 h 437867"/>
              <a:gd name="connsiteX431" fmla="*/ 2472838 w 2887682"/>
              <a:gd name="connsiteY431" fmla="*/ 305174 h 437867"/>
              <a:gd name="connsiteX432" fmla="*/ 2460889 w 2887682"/>
              <a:gd name="connsiteY432" fmla="*/ 306029 h 437867"/>
              <a:gd name="connsiteX433" fmla="*/ 2460199 w 2887682"/>
              <a:gd name="connsiteY433" fmla="*/ 307310 h 437867"/>
              <a:gd name="connsiteX434" fmla="*/ 2465658 w 2887682"/>
              <a:gd name="connsiteY434" fmla="*/ 307472 h 437867"/>
              <a:gd name="connsiteX435" fmla="*/ 2464286 w 2887682"/>
              <a:gd name="connsiteY435" fmla="*/ 309559 h 437867"/>
              <a:gd name="connsiteX436" fmla="*/ 2466510 w 2887682"/>
              <a:gd name="connsiteY436" fmla="*/ 309884 h 437867"/>
              <a:gd name="connsiteX437" fmla="*/ 2464125 w 2887682"/>
              <a:gd name="connsiteY437" fmla="*/ 310077 h 437867"/>
              <a:gd name="connsiteX438" fmla="*/ 2464551 w 2887682"/>
              <a:gd name="connsiteY438" fmla="*/ 310413 h 437867"/>
              <a:gd name="connsiteX439" fmla="*/ 2458527 w 2887682"/>
              <a:gd name="connsiteY439" fmla="*/ 310413 h 437867"/>
              <a:gd name="connsiteX440" fmla="*/ 2458472 w 2887682"/>
              <a:gd name="connsiteY440" fmla="*/ 310515 h 437867"/>
              <a:gd name="connsiteX441" fmla="*/ 2491536 w 2887682"/>
              <a:gd name="connsiteY441" fmla="*/ 310092 h 437867"/>
              <a:gd name="connsiteX442" fmla="*/ 2496448 w 2887682"/>
              <a:gd name="connsiteY442" fmla="*/ 311068 h 437867"/>
              <a:gd name="connsiteX443" fmla="*/ 2469522 w 2887682"/>
              <a:gd name="connsiteY443" fmla="*/ 311723 h 437867"/>
              <a:gd name="connsiteX444" fmla="*/ 2469260 w 2887682"/>
              <a:gd name="connsiteY444" fmla="*/ 311716 h 437867"/>
              <a:gd name="connsiteX445" fmla="*/ 2467652 w 2887682"/>
              <a:gd name="connsiteY445" fmla="*/ 311684 h 437867"/>
              <a:gd name="connsiteX446" fmla="*/ 2457892 w 2887682"/>
              <a:gd name="connsiteY446" fmla="*/ 311592 h 437867"/>
              <a:gd name="connsiteX447" fmla="*/ 2457768 w 2887682"/>
              <a:gd name="connsiteY447" fmla="*/ 311823 h 437867"/>
              <a:gd name="connsiteX448" fmla="*/ 2459546 w 2887682"/>
              <a:gd name="connsiteY448" fmla="*/ 312249 h 437867"/>
              <a:gd name="connsiteX449" fmla="*/ 2457453 w 2887682"/>
              <a:gd name="connsiteY449" fmla="*/ 312407 h 437867"/>
              <a:gd name="connsiteX450" fmla="*/ 2455668 w 2887682"/>
              <a:gd name="connsiteY450" fmla="*/ 315720 h 437867"/>
              <a:gd name="connsiteX451" fmla="*/ 2448740 w 2887682"/>
              <a:gd name="connsiteY451" fmla="*/ 313065 h 437867"/>
              <a:gd name="connsiteX452" fmla="*/ 2446040 w 2887682"/>
              <a:gd name="connsiteY452" fmla="*/ 313269 h 437867"/>
              <a:gd name="connsiteX453" fmla="*/ 2444412 w 2887682"/>
              <a:gd name="connsiteY453" fmla="*/ 313393 h 437867"/>
              <a:gd name="connsiteX454" fmla="*/ 2440475 w 2887682"/>
              <a:gd name="connsiteY454" fmla="*/ 313691 h 437867"/>
              <a:gd name="connsiteX455" fmla="*/ 2440408 w 2887682"/>
              <a:gd name="connsiteY455" fmla="*/ 313935 h 437867"/>
              <a:gd name="connsiteX456" fmla="*/ 2440846 w 2887682"/>
              <a:gd name="connsiteY456" fmla="*/ 314051 h 437867"/>
              <a:gd name="connsiteX457" fmla="*/ 2440352 w 2887682"/>
              <a:gd name="connsiteY457" fmla="*/ 314142 h 437867"/>
              <a:gd name="connsiteX458" fmla="*/ 2438008 w 2887682"/>
              <a:gd name="connsiteY458" fmla="*/ 314575 h 437867"/>
              <a:gd name="connsiteX459" fmla="*/ 2433489 w 2887682"/>
              <a:gd name="connsiteY459" fmla="*/ 315410 h 437867"/>
              <a:gd name="connsiteX460" fmla="*/ 2418311 w 2887682"/>
              <a:gd name="connsiteY460" fmla="*/ 314291 h 437867"/>
              <a:gd name="connsiteX461" fmla="*/ 2416791 w 2887682"/>
              <a:gd name="connsiteY461" fmla="*/ 314232 h 437867"/>
              <a:gd name="connsiteX462" fmla="*/ 2416797 w 2887682"/>
              <a:gd name="connsiteY462" fmla="*/ 314236 h 437867"/>
              <a:gd name="connsiteX463" fmla="*/ 2423197 w 2887682"/>
              <a:gd name="connsiteY463" fmla="*/ 316151 h 437867"/>
              <a:gd name="connsiteX464" fmla="*/ 2391645 w 2887682"/>
              <a:gd name="connsiteY464" fmla="*/ 315720 h 437867"/>
              <a:gd name="connsiteX465" fmla="*/ 2395437 w 2887682"/>
              <a:gd name="connsiteY465" fmla="*/ 317556 h 437867"/>
              <a:gd name="connsiteX466" fmla="*/ 2382101 w 2887682"/>
              <a:gd name="connsiteY466" fmla="*/ 316948 h 437867"/>
              <a:gd name="connsiteX467" fmla="*/ 2372166 w 2887682"/>
              <a:gd name="connsiteY467" fmla="*/ 318570 h 437867"/>
              <a:gd name="connsiteX468" fmla="*/ 2360912 w 2887682"/>
              <a:gd name="connsiteY468" fmla="*/ 317644 h 437867"/>
              <a:gd name="connsiteX469" fmla="*/ 2344942 w 2887682"/>
              <a:gd name="connsiteY469" fmla="*/ 317011 h 437867"/>
              <a:gd name="connsiteX470" fmla="*/ 2342304 w 2887682"/>
              <a:gd name="connsiteY470" fmla="*/ 316876 h 437867"/>
              <a:gd name="connsiteX471" fmla="*/ 2336658 w 2887682"/>
              <a:gd name="connsiteY471" fmla="*/ 317615 h 437867"/>
              <a:gd name="connsiteX472" fmla="*/ 2336519 w 2887682"/>
              <a:gd name="connsiteY472" fmla="*/ 318435 h 437867"/>
              <a:gd name="connsiteX473" fmla="*/ 2326335 w 2887682"/>
              <a:gd name="connsiteY473" fmla="*/ 318509 h 437867"/>
              <a:gd name="connsiteX474" fmla="*/ 2325877 w 2887682"/>
              <a:gd name="connsiteY474" fmla="*/ 318589 h 437867"/>
              <a:gd name="connsiteX475" fmla="*/ 2324915 w 2887682"/>
              <a:gd name="connsiteY475" fmla="*/ 318518 h 437867"/>
              <a:gd name="connsiteX476" fmla="*/ 2323889 w 2887682"/>
              <a:gd name="connsiteY476" fmla="*/ 318526 h 437867"/>
              <a:gd name="connsiteX477" fmla="*/ 2322786 w 2887682"/>
              <a:gd name="connsiteY477" fmla="*/ 318361 h 437867"/>
              <a:gd name="connsiteX478" fmla="*/ 2318239 w 2887682"/>
              <a:gd name="connsiteY478" fmla="*/ 318024 h 437867"/>
              <a:gd name="connsiteX479" fmla="*/ 2318250 w 2887682"/>
              <a:gd name="connsiteY479" fmla="*/ 316009 h 437867"/>
              <a:gd name="connsiteX480" fmla="*/ 2312039 w 2887682"/>
              <a:gd name="connsiteY480" fmla="*/ 315916 h 437867"/>
              <a:gd name="connsiteX481" fmla="*/ 2317658 w 2887682"/>
              <a:gd name="connsiteY481" fmla="*/ 317992 h 437867"/>
              <a:gd name="connsiteX482" fmla="*/ 2297640 w 2887682"/>
              <a:gd name="connsiteY482" fmla="*/ 315828 h 437867"/>
              <a:gd name="connsiteX483" fmla="*/ 2297449 w 2887682"/>
              <a:gd name="connsiteY483" fmla="*/ 316154 h 437867"/>
              <a:gd name="connsiteX484" fmla="*/ 2296967 w 2887682"/>
              <a:gd name="connsiteY484" fmla="*/ 315779 h 437867"/>
              <a:gd name="connsiteX485" fmla="*/ 2292895 w 2887682"/>
              <a:gd name="connsiteY485" fmla="*/ 315753 h 437867"/>
              <a:gd name="connsiteX486" fmla="*/ 2283750 w 2887682"/>
              <a:gd name="connsiteY486" fmla="*/ 315627 h 437867"/>
              <a:gd name="connsiteX487" fmla="*/ 2283009 w 2887682"/>
              <a:gd name="connsiteY487" fmla="*/ 317185 h 437867"/>
              <a:gd name="connsiteX488" fmla="*/ 2277902 w 2887682"/>
              <a:gd name="connsiteY488" fmla="*/ 316840 h 437867"/>
              <a:gd name="connsiteX489" fmla="*/ 2273865 w 2887682"/>
              <a:gd name="connsiteY489" fmla="*/ 320059 h 437867"/>
              <a:gd name="connsiteX490" fmla="*/ 2294877 w 2887682"/>
              <a:gd name="connsiteY490" fmla="*/ 320728 h 437867"/>
              <a:gd name="connsiteX491" fmla="*/ 2297429 w 2887682"/>
              <a:gd name="connsiteY491" fmla="*/ 320062 h 437867"/>
              <a:gd name="connsiteX492" fmla="*/ 2294436 w 2887682"/>
              <a:gd name="connsiteY492" fmla="*/ 319851 h 437867"/>
              <a:gd name="connsiteX493" fmla="*/ 2297273 w 2887682"/>
              <a:gd name="connsiteY493" fmla="*/ 319794 h 437867"/>
              <a:gd name="connsiteX494" fmla="*/ 2295727 w 2887682"/>
              <a:gd name="connsiteY494" fmla="*/ 318681 h 437867"/>
              <a:gd name="connsiteX495" fmla="*/ 2303789 w 2887682"/>
              <a:gd name="connsiteY495" fmla="*/ 318893 h 437867"/>
              <a:gd name="connsiteX496" fmla="*/ 2304149 w 2887682"/>
              <a:gd name="connsiteY496" fmla="*/ 318526 h 437867"/>
              <a:gd name="connsiteX497" fmla="*/ 2307301 w 2887682"/>
              <a:gd name="connsiteY497" fmla="*/ 318399 h 437867"/>
              <a:gd name="connsiteX498" fmla="*/ 2326195 w 2887682"/>
              <a:gd name="connsiteY498" fmla="*/ 319344 h 437867"/>
              <a:gd name="connsiteX499" fmla="*/ 2335934 w 2887682"/>
              <a:gd name="connsiteY499" fmla="*/ 319088 h 437867"/>
              <a:gd name="connsiteX500" fmla="*/ 2337829 w 2887682"/>
              <a:gd name="connsiteY500" fmla="*/ 319334 h 437867"/>
              <a:gd name="connsiteX501" fmla="*/ 2338008 w 2887682"/>
              <a:gd name="connsiteY501" fmla="*/ 319711 h 437867"/>
              <a:gd name="connsiteX502" fmla="*/ 2342912 w 2887682"/>
              <a:gd name="connsiteY502" fmla="*/ 319805 h 437867"/>
              <a:gd name="connsiteX503" fmla="*/ 2341856 w 2887682"/>
              <a:gd name="connsiteY503" fmla="*/ 320848 h 437867"/>
              <a:gd name="connsiteX504" fmla="*/ 2343567 w 2887682"/>
              <a:gd name="connsiteY504" fmla="*/ 321011 h 437867"/>
              <a:gd name="connsiteX505" fmla="*/ 2341732 w 2887682"/>
              <a:gd name="connsiteY505" fmla="*/ 321107 h 437867"/>
              <a:gd name="connsiteX506" fmla="*/ 2342060 w 2887682"/>
              <a:gd name="connsiteY506" fmla="*/ 321275 h 437867"/>
              <a:gd name="connsiteX507" fmla="*/ 2272338 w 2887682"/>
              <a:gd name="connsiteY507" fmla="*/ 321275 h 437867"/>
              <a:gd name="connsiteX508" fmla="*/ 2269873 w 2887682"/>
              <a:gd name="connsiteY508" fmla="*/ 323240 h 437867"/>
              <a:gd name="connsiteX509" fmla="*/ 2267865 w 2887682"/>
              <a:gd name="connsiteY509" fmla="*/ 321275 h 437867"/>
              <a:gd name="connsiteX510" fmla="*/ 2267561 w 2887682"/>
              <a:gd name="connsiteY510" fmla="*/ 321275 h 437867"/>
              <a:gd name="connsiteX511" fmla="*/ 2263547 w 2887682"/>
              <a:gd name="connsiteY511" fmla="*/ 321133 h 437867"/>
              <a:gd name="connsiteX512" fmla="*/ 2267686 w 2887682"/>
              <a:gd name="connsiteY512" fmla="*/ 321099 h 437867"/>
              <a:gd name="connsiteX513" fmla="*/ 2266811 w 2887682"/>
              <a:gd name="connsiteY513" fmla="*/ 320243 h 437867"/>
              <a:gd name="connsiteX514" fmla="*/ 2261919 w 2887682"/>
              <a:gd name="connsiteY514" fmla="*/ 319910 h 437867"/>
              <a:gd name="connsiteX515" fmla="*/ 2257723 w 2887682"/>
              <a:gd name="connsiteY515" fmla="*/ 332997 h 437867"/>
              <a:gd name="connsiteX516" fmla="*/ 2242523 w 2887682"/>
              <a:gd name="connsiteY516" fmla="*/ 328640 h 437867"/>
              <a:gd name="connsiteX517" fmla="*/ 2236590 w 2887682"/>
              <a:gd name="connsiteY517" fmla="*/ 333325 h 437867"/>
              <a:gd name="connsiteX518" fmla="*/ 2230312 w 2887682"/>
              <a:gd name="connsiteY518" fmla="*/ 330035 h 437867"/>
              <a:gd name="connsiteX519" fmla="*/ 2224771 w 2887682"/>
              <a:gd name="connsiteY519" fmla="*/ 334063 h 437867"/>
              <a:gd name="connsiteX520" fmla="*/ 2211473 w 2887682"/>
              <a:gd name="connsiteY520" fmla="*/ 327740 h 437867"/>
              <a:gd name="connsiteX521" fmla="*/ 2203945 w 2887682"/>
              <a:gd name="connsiteY521" fmla="*/ 331457 h 437867"/>
              <a:gd name="connsiteX522" fmla="*/ 2190003 w 2887682"/>
              <a:gd name="connsiteY522" fmla="*/ 319104 h 437867"/>
              <a:gd name="connsiteX523" fmla="*/ 2186312 w 2887682"/>
              <a:gd name="connsiteY523" fmla="*/ 322069 h 437867"/>
              <a:gd name="connsiteX524" fmla="*/ 2180446 w 2887682"/>
              <a:gd name="connsiteY524" fmla="*/ 318967 h 437867"/>
              <a:gd name="connsiteX525" fmla="*/ 2167321 w 2887682"/>
              <a:gd name="connsiteY525" fmla="*/ 336556 h 437867"/>
              <a:gd name="connsiteX526" fmla="*/ 2163995 w 2887682"/>
              <a:gd name="connsiteY526" fmla="*/ 321994 h 437867"/>
              <a:gd name="connsiteX527" fmla="*/ 2162628 w 2887682"/>
              <a:gd name="connsiteY527" fmla="*/ 321518 h 437867"/>
              <a:gd name="connsiteX528" fmla="*/ 2156578 w 2887682"/>
              <a:gd name="connsiteY528" fmla="*/ 320159 h 437867"/>
              <a:gd name="connsiteX529" fmla="*/ 2150895 w 2887682"/>
              <a:gd name="connsiteY529" fmla="*/ 323461 h 437867"/>
              <a:gd name="connsiteX530" fmla="*/ 2151023 w 2887682"/>
              <a:gd name="connsiteY530" fmla="*/ 325067 h 437867"/>
              <a:gd name="connsiteX531" fmla="*/ 2146584 w 2887682"/>
              <a:gd name="connsiteY531" fmla="*/ 338911 h 437867"/>
              <a:gd name="connsiteX532" fmla="*/ 2131386 w 2887682"/>
              <a:gd name="connsiteY532" fmla="*/ 334552 h 437867"/>
              <a:gd name="connsiteX533" fmla="*/ 2125453 w 2887682"/>
              <a:gd name="connsiteY533" fmla="*/ 339237 h 437867"/>
              <a:gd name="connsiteX534" fmla="*/ 2101285 w 2887682"/>
              <a:gd name="connsiteY534" fmla="*/ 325337 h 437867"/>
              <a:gd name="connsiteX535" fmla="*/ 2100855 w 2887682"/>
              <a:gd name="connsiteY535" fmla="*/ 325438 h 437867"/>
              <a:gd name="connsiteX536" fmla="*/ 2095723 w 2887682"/>
              <a:gd name="connsiteY536" fmla="*/ 322335 h 437867"/>
              <a:gd name="connsiteX537" fmla="*/ 2095644 w 2887682"/>
              <a:gd name="connsiteY537" fmla="*/ 322334 h 437867"/>
              <a:gd name="connsiteX538" fmla="*/ 2083775 w 2887682"/>
              <a:gd name="connsiteY538" fmla="*/ 334601 h 437867"/>
              <a:gd name="connsiteX539" fmla="*/ 2077257 w 2887682"/>
              <a:gd name="connsiteY539" fmla="*/ 325860 h 437867"/>
              <a:gd name="connsiteX540" fmla="*/ 2067655 w 2887682"/>
              <a:gd name="connsiteY540" fmla="*/ 328903 h 437867"/>
              <a:gd name="connsiteX541" fmla="*/ 2066765 w 2887682"/>
              <a:gd name="connsiteY541" fmla="*/ 328913 h 437867"/>
              <a:gd name="connsiteX542" fmla="*/ 2056183 w 2887682"/>
              <a:gd name="connsiteY542" fmla="*/ 342471 h 437867"/>
              <a:gd name="connsiteX543" fmla="*/ 2052957 w 2887682"/>
              <a:gd name="connsiteY543" fmla="*/ 329915 h 437867"/>
              <a:gd name="connsiteX544" fmla="*/ 2049405 w 2887682"/>
              <a:gd name="connsiteY544" fmla="*/ 330301 h 437867"/>
              <a:gd name="connsiteX545" fmla="*/ 2047599 w 2887682"/>
              <a:gd name="connsiteY545" fmla="*/ 336774 h 437867"/>
              <a:gd name="connsiteX546" fmla="*/ 2046461 w 2887682"/>
              <a:gd name="connsiteY546" fmla="*/ 336531 h 437867"/>
              <a:gd name="connsiteX547" fmla="*/ 2038673 w 2887682"/>
              <a:gd name="connsiteY547" fmla="*/ 345424 h 437867"/>
              <a:gd name="connsiteX548" fmla="*/ 2025375 w 2887682"/>
              <a:gd name="connsiteY548" fmla="*/ 339102 h 437867"/>
              <a:gd name="connsiteX549" fmla="*/ 2017845 w 2887682"/>
              <a:gd name="connsiteY549" fmla="*/ 342818 h 437867"/>
              <a:gd name="connsiteX550" fmla="*/ 2003969 w 2887682"/>
              <a:gd name="connsiteY550" fmla="*/ 330523 h 437867"/>
              <a:gd name="connsiteX551" fmla="*/ 1999657 w 2887682"/>
              <a:gd name="connsiteY551" fmla="*/ 331416 h 437867"/>
              <a:gd name="connsiteX552" fmla="*/ 1998002 w 2887682"/>
              <a:gd name="connsiteY552" fmla="*/ 332585 h 437867"/>
              <a:gd name="connsiteX553" fmla="*/ 1996594 w 2887682"/>
              <a:gd name="connsiteY553" fmla="*/ 332373 h 437867"/>
              <a:gd name="connsiteX554" fmla="*/ 1993537 w 2887682"/>
              <a:gd name="connsiteY554" fmla="*/ 333997 h 437867"/>
              <a:gd name="connsiteX555" fmla="*/ 1993400 w 2887682"/>
              <a:gd name="connsiteY555" fmla="*/ 333155 h 437867"/>
              <a:gd name="connsiteX556" fmla="*/ 1992169 w 2887682"/>
              <a:gd name="connsiteY556" fmla="*/ 333297 h 437867"/>
              <a:gd name="connsiteX557" fmla="*/ 1990975 w 2887682"/>
              <a:gd name="connsiteY557" fmla="*/ 333984 h 437867"/>
              <a:gd name="connsiteX558" fmla="*/ 1988673 w 2887682"/>
              <a:gd name="connsiteY558" fmla="*/ 334227 h 437867"/>
              <a:gd name="connsiteX559" fmla="*/ 1988658 w 2887682"/>
              <a:gd name="connsiteY559" fmla="*/ 334257 h 437867"/>
              <a:gd name="connsiteX560" fmla="*/ 1986377 w 2887682"/>
              <a:gd name="connsiteY560" fmla="*/ 336110 h 437867"/>
              <a:gd name="connsiteX561" fmla="*/ 1982817 w 2887682"/>
              <a:gd name="connsiteY561" fmla="*/ 336141 h 437867"/>
              <a:gd name="connsiteX562" fmla="*/ 1980901 w 2887682"/>
              <a:gd name="connsiteY562" fmla="*/ 336932 h 437867"/>
              <a:gd name="connsiteX563" fmla="*/ 1977484 w 2887682"/>
              <a:gd name="connsiteY563" fmla="*/ 336436 h 437867"/>
              <a:gd name="connsiteX564" fmla="*/ 1975603 w 2887682"/>
              <a:gd name="connsiteY564" fmla="*/ 337264 h 437867"/>
              <a:gd name="connsiteX565" fmla="*/ 1972380 w 2887682"/>
              <a:gd name="connsiteY565" fmla="*/ 337304 h 437867"/>
              <a:gd name="connsiteX566" fmla="*/ 1971542 w 2887682"/>
              <a:gd name="connsiteY566" fmla="*/ 337855 h 437867"/>
              <a:gd name="connsiteX567" fmla="*/ 1968366 w 2887682"/>
              <a:gd name="connsiteY567" fmla="*/ 339594 h 437867"/>
              <a:gd name="connsiteX568" fmla="*/ 1966310 w 2887682"/>
              <a:gd name="connsiteY568" fmla="*/ 338302 h 437867"/>
              <a:gd name="connsiteX569" fmla="*/ 1965922 w 2887682"/>
              <a:gd name="connsiteY569" fmla="*/ 338214 h 437867"/>
              <a:gd name="connsiteX570" fmla="*/ 1964408 w 2887682"/>
              <a:gd name="connsiteY570" fmla="*/ 339114 h 437867"/>
              <a:gd name="connsiteX571" fmla="*/ 1964261 w 2887682"/>
              <a:gd name="connsiteY571" fmla="*/ 339297 h 437867"/>
              <a:gd name="connsiteX572" fmla="*/ 1964084 w 2887682"/>
              <a:gd name="connsiteY572" fmla="*/ 339302 h 437867"/>
              <a:gd name="connsiteX573" fmla="*/ 1963149 w 2887682"/>
              <a:gd name="connsiteY573" fmla="*/ 339233 h 437867"/>
              <a:gd name="connsiteX574" fmla="*/ 1958513 w 2887682"/>
              <a:gd name="connsiteY574" fmla="*/ 346056 h 437867"/>
              <a:gd name="connsiteX575" fmla="*/ 1956507 w 2887682"/>
              <a:gd name="connsiteY575" fmla="*/ 342731 h 437867"/>
              <a:gd name="connsiteX576" fmla="*/ 1956258 w 2887682"/>
              <a:gd name="connsiteY576" fmla="*/ 342896 h 437867"/>
              <a:gd name="connsiteX577" fmla="*/ 1952973 w 2887682"/>
              <a:gd name="connsiteY577" fmla="*/ 342785 h 437867"/>
              <a:gd name="connsiteX578" fmla="*/ 1950894 w 2887682"/>
              <a:gd name="connsiteY578" fmla="*/ 343554 h 437867"/>
              <a:gd name="connsiteX579" fmla="*/ 1950651 w 2887682"/>
              <a:gd name="connsiteY579" fmla="*/ 343496 h 437867"/>
              <a:gd name="connsiteX580" fmla="*/ 1947443 w 2887682"/>
              <a:gd name="connsiteY580" fmla="*/ 348166 h 437867"/>
              <a:gd name="connsiteX581" fmla="*/ 1934444 w 2887682"/>
              <a:gd name="connsiteY581" fmla="*/ 345814 h 437867"/>
              <a:gd name="connsiteX582" fmla="*/ 1933235 w 2887682"/>
              <a:gd name="connsiteY582" fmla="*/ 346455 h 437867"/>
              <a:gd name="connsiteX583" fmla="*/ 1932770 w 2887682"/>
              <a:gd name="connsiteY583" fmla="*/ 345842 h 437867"/>
              <a:gd name="connsiteX584" fmla="*/ 1932777 w 2887682"/>
              <a:gd name="connsiteY584" fmla="*/ 345774 h 437867"/>
              <a:gd name="connsiteX585" fmla="*/ 1932780 w 2887682"/>
              <a:gd name="connsiteY585" fmla="*/ 345736 h 437867"/>
              <a:gd name="connsiteX586" fmla="*/ 1932581 w 2887682"/>
              <a:gd name="connsiteY586" fmla="*/ 345828 h 437867"/>
              <a:gd name="connsiteX587" fmla="*/ 1931618 w 2887682"/>
              <a:gd name="connsiteY587" fmla="*/ 345916 h 437867"/>
              <a:gd name="connsiteX588" fmla="*/ 1930265 w 2887682"/>
              <a:gd name="connsiteY588" fmla="*/ 346142 h 437867"/>
              <a:gd name="connsiteX589" fmla="*/ 1929439 w 2887682"/>
              <a:gd name="connsiteY589" fmla="*/ 346097 h 437867"/>
              <a:gd name="connsiteX590" fmla="*/ 1929427 w 2887682"/>
              <a:gd name="connsiteY590" fmla="*/ 346152 h 437867"/>
              <a:gd name="connsiteX591" fmla="*/ 1927742 w 2887682"/>
              <a:gd name="connsiteY591" fmla="*/ 347664 h 437867"/>
              <a:gd name="connsiteX592" fmla="*/ 1927505 w 2887682"/>
              <a:gd name="connsiteY592" fmla="*/ 347701 h 437867"/>
              <a:gd name="connsiteX593" fmla="*/ 1925498 w 2887682"/>
              <a:gd name="connsiteY593" fmla="*/ 348790 h 437867"/>
              <a:gd name="connsiteX594" fmla="*/ 1922301 w 2887682"/>
              <a:gd name="connsiteY594" fmla="*/ 348691 h 437867"/>
              <a:gd name="connsiteX595" fmla="*/ 1922223 w 2887682"/>
              <a:gd name="connsiteY595" fmla="*/ 348700 h 437867"/>
              <a:gd name="connsiteX596" fmla="*/ 1922192 w 2887682"/>
              <a:gd name="connsiteY596" fmla="*/ 348699 h 437867"/>
              <a:gd name="connsiteX597" fmla="*/ 1920560 w 2887682"/>
              <a:gd name="connsiteY597" fmla="*/ 349293 h 437867"/>
              <a:gd name="connsiteX598" fmla="*/ 1917152 w 2887682"/>
              <a:gd name="connsiteY598" fmla="*/ 353092 h 437867"/>
              <a:gd name="connsiteX599" fmla="*/ 1908658 w 2887682"/>
              <a:gd name="connsiteY599" fmla="*/ 351819 h 437867"/>
              <a:gd name="connsiteX600" fmla="*/ 1907294 w 2887682"/>
              <a:gd name="connsiteY600" fmla="*/ 352724 h 437867"/>
              <a:gd name="connsiteX601" fmla="*/ 1904010 w 2887682"/>
              <a:gd name="connsiteY601" fmla="*/ 352613 h 437867"/>
              <a:gd name="connsiteX602" fmla="*/ 1901931 w 2887682"/>
              <a:gd name="connsiteY602" fmla="*/ 353383 h 437867"/>
              <a:gd name="connsiteX603" fmla="*/ 1900671 w 2887682"/>
              <a:gd name="connsiteY603" fmla="*/ 353130 h 437867"/>
              <a:gd name="connsiteX604" fmla="*/ 1899557 w 2887682"/>
              <a:gd name="connsiteY604" fmla="*/ 353672 h 437867"/>
              <a:gd name="connsiteX605" fmla="*/ 1897110 w 2887682"/>
              <a:gd name="connsiteY605" fmla="*/ 353248 h 437867"/>
              <a:gd name="connsiteX606" fmla="*/ 1896521 w 2887682"/>
              <a:gd name="connsiteY606" fmla="*/ 353329 h 437867"/>
              <a:gd name="connsiteX607" fmla="*/ 1894634 w 2887682"/>
              <a:gd name="connsiteY607" fmla="*/ 353383 h 437867"/>
              <a:gd name="connsiteX608" fmla="*/ 1894617 w 2887682"/>
              <a:gd name="connsiteY608" fmla="*/ 353795 h 437867"/>
              <a:gd name="connsiteX609" fmla="*/ 1891398 w 2887682"/>
              <a:gd name="connsiteY609" fmla="*/ 353892 h 437867"/>
              <a:gd name="connsiteX610" fmla="*/ 1890456 w 2887682"/>
              <a:gd name="connsiteY610" fmla="*/ 354509 h 437867"/>
              <a:gd name="connsiteX611" fmla="*/ 1890271 w 2887682"/>
              <a:gd name="connsiteY611" fmla="*/ 355343 h 437867"/>
              <a:gd name="connsiteX612" fmla="*/ 1890247 w 2887682"/>
              <a:gd name="connsiteY612" fmla="*/ 355633 h 437867"/>
              <a:gd name="connsiteX613" fmla="*/ 1888672 w 2887682"/>
              <a:gd name="connsiteY613" fmla="*/ 357414 h 437867"/>
              <a:gd name="connsiteX614" fmla="*/ 1884832 w 2887682"/>
              <a:gd name="connsiteY614" fmla="*/ 357614 h 437867"/>
              <a:gd name="connsiteX615" fmla="*/ 1883141 w 2887682"/>
              <a:gd name="connsiteY615" fmla="*/ 358419 h 437867"/>
              <a:gd name="connsiteX616" fmla="*/ 1877888 w 2887682"/>
              <a:gd name="connsiteY616" fmla="*/ 358003 h 437867"/>
              <a:gd name="connsiteX617" fmla="*/ 1876535 w 2887682"/>
              <a:gd name="connsiteY617" fmla="*/ 358618 h 437867"/>
              <a:gd name="connsiteX618" fmla="*/ 1873251 w 2887682"/>
              <a:gd name="connsiteY618" fmla="*/ 358506 h 437867"/>
              <a:gd name="connsiteX619" fmla="*/ 1871172 w 2887682"/>
              <a:gd name="connsiteY619" fmla="*/ 359275 h 437867"/>
              <a:gd name="connsiteX620" fmla="*/ 1870832 w 2887682"/>
              <a:gd name="connsiteY620" fmla="*/ 359207 h 437867"/>
              <a:gd name="connsiteX621" fmla="*/ 1870343 w 2887682"/>
              <a:gd name="connsiteY621" fmla="*/ 359443 h 437867"/>
              <a:gd name="connsiteX622" fmla="*/ 1869189 w 2887682"/>
              <a:gd name="connsiteY622" fmla="*/ 359376 h 437867"/>
              <a:gd name="connsiteX623" fmla="*/ 1868798 w 2887682"/>
              <a:gd name="connsiteY623" fmla="*/ 359566 h 437867"/>
              <a:gd name="connsiteX624" fmla="*/ 1868605 w 2887682"/>
              <a:gd name="connsiteY624" fmla="*/ 359571 h 437867"/>
              <a:gd name="connsiteX625" fmla="*/ 1864945 w 2887682"/>
              <a:gd name="connsiteY625" fmla="*/ 361965 h 437867"/>
              <a:gd name="connsiteX626" fmla="*/ 1864518 w 2887682"/>
              <a:gd name="connsiteY626" fmla="*/ 360416 h 437867"/>
              <a:gd name="connsiteX627" fmla="*/ 1861155 w 2887682"/>
              <a:gd name="connsiteY627" fmla="*/ 360545 h 437867"/>
              <a:gd name="connsiteX628" fmla="*/ 1861106 w 2887682"/>
              <a:gd name="connsiteY628" fmla="*/ 360664 h 437867"/>
              <a:gd name="connsiteX629" fmla="*/ 1861057 w 2887682"/>
              <a:gd name="connsiteY629" fmla="*/ 361113 h 437867"/>
              <a:gd name="connsiteX630" fmla="*/ 1861032 w 2887682"/>
              <a:gd name="connsiteY630" fmla="*/ 361403 h 437867"/>
              <a:gd name="connsiteX631" fmla="*/ 1859458 w 2887682"/>
              <a:gd name="connsiteY631" fmla="*/ 363184 h 437867"/>
              <a:gd name="connsiteX632" fmla="*/ 1857089 w 2887682"/>
              <a:gd name="connsiteY632" fmla="*/ 363428 h 437867"/>
              <a:gd name="connsiteX633" fmla="*/ 1855549 w 2887682"/>
              <a:gd name="connsiteY633" fmla="*/ 363551 h 437867"/>
              <a:gd name="connsiteX634" fmla="*/ 1853926 w 2887682"/>
              <a:gd name="connsiteY634" fmla="*/ 364190 h 437867"/>
              <a:gd name="connsiteX635" fmla="*/ 1853553 w 2887682"/>
              <a:gd name="connsiteY635" fmla="*/ 364179 h 437867"/>
              <a:gd name="connsiteX636" fmla="*/ 1852383 w 2887682"/>
              <a:gd name="connsiteY636" fmla="*/ 364313 h 437867"/>
              <a:gd name="connsiteX637" fmla="*/ 1844584 w 2887682"/>
              <a:gd name="connsiteY637" fmla="*/ 363730 h 437867"/>
              <a:gd name="connsiteX638" fmla="*/ 1844267 w 2887682"/>
              <a:gd name="connsiteY638" fmla="*/ 363852 h 437867"/>
              <a:gd name="connsiteX639" fmla="*/ 1843461 w 2887682"/>
              <a:gd name="connsiteY639" fmla="*/ 363745 h 437867"/>
              <a:gd name="connsiteX640" fmla="*/ 1843165 w 2887682"/>
              <a:gd name="connsiteY640" fmla="*/ 363760 h 437867"/>
              <a:gd name="connsiteX641" fmla="*/ 1841269 w 2887682"/>
              <a:gd name="connsiteY641" fmla="*/ 364896 h 437867"/>
              <a:gd name="connsiteX642" fmla="*/ 1840753 w 2887682"/>
              <a:gd name="connsiteY642" fmla="*/ 364680 h 437867"/>
              <a:gd name="connsiteX643" fmla="*/ 1839584 w 2887682"/>
              <a:gd name="connsiteY643" fmla="*/ 365336 h 437867"/>
              <a:gd name="connsiteX644" fmla="*/ 1839443 w 2887682"/>
              <a:gd name="connsiteY644" fmla="*/ 365328 h 437867"/>
              <a:gd name="connsiteX645" fmla="*/ 1835730 w 2887682"/>
              <a:gd name="connsiteY645" fmla="*/ 367736 h 437867"/>
              <a:gd name="connsiteX646" fmla="*/ 1835199 w 2887682"/>
              <a:gd name="connsiteY646" fmla="*/ 367334 h 437867"/>
              <a:gd name="connsiteX647" fmla="*/ 1834186 w 2887682"/>
              <a:gd name="connsiteY647" fmla="*/ 367858 h 437867"/>
              <a:gd name="connsiteX648" fmla="*/ 1833654 w 2887682"/>
              <a:gd name="connsiteY648" fmla="*/ 367481 h 437867"/>
              <a:gd name="connsiteX649" fmla="*/ 1830095 w 2887682"/>
              <a:gd name="connsiteY649" fmla="*/ 367814 h 437867"/>
              <a:gd name="connsiteX650" fmla="*/ 1828698 w 2887682"/>
              <a:gd name="connsiteY650" fmla="*/ 369078 h 437867"/>
              <a:gd name="connsiteX651" fmla="*/ 1824858 w 2887682"/>
              <a:gd name="connsiteY651" fmla="*/ 369277 h 437867"/>
              <a:gd name="connsiteX652" fmla="*/ 1824737 w 2887682"/>
              <a:gd name="connsiteY652" fmla="*/ 369575 h 437867"/>
              <a:gd name="connsiteX653" fmla="*/ 1824080 w 2887682"/>
              <a:gd name="connsiteY653" fmla="*/ 368761 h 437867"/>
              <a:gd name="connsiteX654" fmla="*/ 1822423 w 2887682"/>
              <a:gd name="connsiteY654" fmla="*/ 370024 h 437867"/>
              <a:gd name="connsiteX655" fmla="*/ 1817271 w 2887682"/>
              <a:gd name="connsiteY655" fmla="*/ 369608 h 437867"/>
              <a:gd name="connsiteX656" fmla="*/ 1817155 w 2887682"/>
              <a:gd name="connsiteY656" fmla="*/ 369639 h 437867"/>
              <a:gd name="connsiteX657" fmla="*/ 1815799 w 2887682"/>
              <a:gd name="connsiteY657" fmla="*/ 369511 h 437867"/>
              <a:gd name="connsiteX658" fmla="*/ 1815433 w 2887682"/>
              <a:gd name="connsiteY658" fmla="*/ 369502 h 437867"/>
              <a:gd name="connsiteX659" fmla="*/ 1814241 w 2887682"/>
              <a:gd name="connsiteY659" fmla="*/ 369515 h 437867"/>
              <a:gd name="connsiteX660" fmla="*/ 1814195 w 2887682"/>
              <a:gd name="connsiteY660" fmla="*/ 369480 h 437867"/>
              <a:gd name="connsiteX661" fmla="*/ 1814083 w 2887682"/>
              <a:gd name="connsiteY661" fmla="*/ 369524 h 437867"/>
              <a:gd name="connsiteX662" fmla="*/ 1810989 w 2887682"/>
              <a:gd name="connsiteY662" fmla="*/ 371979 h 437867"/>
              <a:gd name="connsiteX663" fmla="*/ 1810809 w 2887682"/>
              <a:gd name="connsiteY663" fmla="*/ 371794 h 437867"/>
              <a:gd name="connsiteX664" fmla="*/ 1809917 w 2887682"/>
              <a:gd name="connsiteY664" fmla="*/ 372352 h 437867"/>
              <a:gd name="connsiteX665" fmla="*/ 1808998 w 2887682"/>
              <a:gd name="connsiteY665" fmla="*/ 371019 h 437867"/>
              <a:gd name="connsiteX666" fmla="*/ 1805383 w 2887682"/>
              <a:gd name="connsiteY666" fmla="*/ 373362 h 437867"/>
              <a:gd name="connsiteX667" fmla="*/ 1804518 w 2887682"/>
              <a:gd name="connsiteY667" fmla="*/ 372715 h 437867"/>
              <a:gd name="connsiteX668" fmla="*/ 1804437 w 2887682"/>
              <a:gd name="connsiteY668" fmla="*/ 372744 h 437867"/>
              <a:gd name="connsiteX669" fmla="*/ 1804626 w 2887682"/>
              <a:gd name="connsiteY669" fmla="*/ 371541 h 437867"/>
              <a:gd name="connsiteX670" fmla="*/ 1804470 w 2887682"/>
              <a:gd name="connsiteY670" fmla="*/ 371560 h 437867"/>
              <a:gd name="connsiteX671" fmla="*/ 1804252 w 2887682"/>
              <a:gd name="connsiteY671" fmla="*/ 371562 h 437867"/>
              <a:gd name="connsiteX672" fmla="*/ 1803864 w 2887682"/>
              <a:gd name="connsiteY672" fmla="*/ 371665 h 437867"/>
              <a:gd name="connsiteX673" fmla="*/ 1803866 w 2887682"/>
              <a:gd name="connsiteY673" fmla="*/ 371672 h 437867"/>
              <a:gd name="connsiteX674" fmla="*/ 1802959 w 2887682"/>
              <a:gd name="connsiteY674" fmla="*/ 373270 h 437867"/>
              <a:gd name="connsiteX675" fmla="*/ 1802597 w 2887682"/>
              <a:gd name="connsiteY675" fmla="*/ 373399 h 437867"/>
              <a:gd name="connsiteX676" fmla="*/ 1799687 w 2887682"/>
              <a:gd name="connsiteY676" fmla="*/ 373644 h 437867"/>
              <a:gd name="connsiteX677" fmla="*/ 1796886 w 2887682"/>
              <a:gd name="connsiteY677" fmla="*/ 362929 h 437867"/>
              <a:gd name="connsiteX678" fmla="*/ 1795882 w 2887682"/>
              <a:gd name="connsiteY678" fmla="*/ 363405 h 437867"/>
              <a:gd name="connsiteX679" fmla="*/ 1793591 w 2887682"/>
              <a:gd name="connsiteY679" fmla="*/ 365646 h 437867"/>
              <a:gd name="connsiteX680" fmla="*/ 1791996 w 2887682"/>
              <a:gd name="connsiteY680" fmla="*/ 365248 h 437867"/>
              <a:gd name="connsiteX681" fmla="*/ 1753988 w 2887682"/>
              <a:gd name="connsiteY681" fmla="*/ 383267 h 437867"/>
              <a:gd name="connsiteX682" fmla="*/ 1751665 w 2887682"/>
              <a:gd name="connsiteY682" fmla="*/ 383044 h 437867"/>
              <a:gd name="connsiteX683" fmla="*/ 1750061 w 2887682"/>
              <a:gd name="connsiteY683" fmla="*/ 383574 h 437867"/>
              <a:gd name="connsiteX684" fmla="*/ 1746900 w 2887682"/>
              <a:gd name="connsiteY684" fmla="*/ 382936 h 437867"/>
              <a:gd name="connsiteX685" fmla="*/ 1745269 w 2887682"/>
              <a:gd name="connsiteY685" fmla="*/ 383136 h 437867"/>
              <a:gd name="connsiteX686" fmla="*/ 1744366 w 2887682"/>
              <a:gd name="connsiteY686" fmla="*/ 382802 h 437867"/>
              <a:gd name="connsiteX687" fmla="*/ 1741787 w 2887682"/>
              <a:gd name="connsiteY687" fmla="*/ 383335 h 437867"/>
              <a:gd name="connsiteX688" fmla="*/ 1738791 w 2887682"/>
              <a:gd name="connsiteY688" fmla="*/ 378646 h 437867"/>
              <a:gd name="connsiteX689" fmla="*/ 1731887 w 2887682"/>
              <a:gd name="connsiteY689" fmla="*/ 379676 h 437867"/>
              <a:gd name="connsiteX690" fmla="*/ 1725093 w 2887682"/>
              <a:gd name="connsiteY690" fmla="*/ 374627 h 437867"/>
              <a:gd name="connsiteX691" fmla="*/ 1714686 w 2887682"/>
              <a:gd name="connsiteY691" fmla="*/ 379190 h 437867"/>
              <a:gd name="connsiteX692" fmla="*/ 1712566 w 2887682"/>
              <a:gd name="connsiteY692" fmla="*/ 377602 h 437867"/>
              <a:gd name="connsiteX693" fmla="*/ 1710671 w 2887682"/>
              <a:gd name="connsiteY693" fmla="*/ 376975 h 437867"/>
              <a:gd name="connsiteX694" fmla="*/ 1709749 w 2887682"/>
              <a:gd name="connsiteY694" fmla="*/ 374406 h 437867"/>
              <a:gd name="connsiteX695" fmla="*/ 1708649 w 2887682"/>
              <a:gd name="connsiteY695" fmla="*/ 374120 h 437867"/>
              <a:gd name="connsiteX696" fmla="*/ 1703591 w 2887682"/>
              <a:gd name="connsiteY696" fmla="*/ 377548 h 437867"/>
              <a:gd name="connsiteX697" fmla="*/ 1697186 w 2887682"/>
              <a:gd name="connsiteY697" fmla="*/ 375506 h 437867"/>
              <a:gd name="connsiteX698" fmla="*/ 1696593 w 2887682"/>
              <a:gd name="connsiteY698" fmla="*/ 375748 h 437867"/>
              <a:gd name="connsiteX699" fmla="*/ 1695853 w 2887682"/>
              <a:gd name="connsiteY699" fmla="*/ 374180 h 437867"/>
              <a:gd name="connsiteX700" fmla="*/ 1684553 w 2887682"/>
              <a:gd name="connsiteY700" fmla="*/ 379695 h 437867"/>
              <a:gd name="connsiteX701" fmla="*/ 1682018 w 2887682"/>
              <a:gd name="connsiteY701" fmla="*/ 379986 h 437867"/>
              <a:gd name="connsiteX702" fmla="*/ 1679987 w 2887682"/>
              <a:gd name="connsiteY702" fmla="*/ 380425 h 437867"/>
              <a:gd name="connsiteX703" fmla="*/ 1681371 w 2887682"/>
              <a:gd name="connsiteY703" fmla="*/ 374558 h 437867"/>
              <a:gd name="connsiteX704" fmla="*/ 1677883 w 2887682"/>
              <a:gd name="connsiteY704" fmla="*/ 376093 h 437867"/>
              <a:gd name="connsiteX705" fmla="*/ 1674883 w 2887682"/>
              <a:gd name="connsiteY705" fmla="*/ 368727 h 437867"/>
              <a:gd name="connsiteX706" fmla="*/ 1672013 w 2887682"/>
              <a:gd name="connsiteY706" fmla="*/ 371038 h 437867"/>
              <a:gd name="connsiteX707" fmla="*/ 1670891 w 2887682"/>
              <a:gd name="connsiteY707" fmla="*/ 369531 h 437867"/>
              <a:gd name="connsiteX708" fmla="*/ 1663986 w 2887682"/>
              <a:gd name="connsiteY708" fmla="*/ 370561 h 437867"/>
              <a:gd name="connsiteX709" fmla="*/ 1661848 w 2887682"/>
              <a:gd name="connsiteY709" fmla="*/ 368972 h 437867"/>
              <a:gd name="connsiteX710" fmla="*/ 1655355 w 2887682"/>
              <a:gd name="connsiteY710" fmla="*/ 370653 h 437867"/>
              <a:gd name="connsiteX711" fmla="*/ 1652622 w 2887682"/>
              <a:gd name="connsiteY711" fmla="*/ 369135 h 437867"/>
              <a:gd name="connsiteX712" fmla="*/ 1651035 w 2887682"/>
              <a:gd name="connsiteY712" fmla="*/ 370246 h 437867"/>
              <a:gd name="connsiteX713" fmla="*/ 1647892 w 2887682"/>
              <a:gd name="connsiteY713" fmla="*/ 369590 h 437867"/>
              <a:gd name="connsiteX714" fmla="*/ 1646786 w 2887682"/>
              <a:gd name="connsiteY714" fmla="*/ 370075 h 437867"/>
              <a:gd name="connsiteX715" fmla="*/ 1645462 w 2887682"/>
              <a:gd name="connsiteY715" fmla="*/ 369083 h 437867"/>
              <a:gd name="connsiteX716" fmla="*/ 1642328 w 2887682"/>
              <a:gd name="connsiteY716" fmla="*/ 368430 h 437867"/>
              <a:gd name="connsiteX717" fmla="*/ 1638755 w 2887682"/>
              <a:gd name="connsiteY717" fmla="*/ 370353 h 437867"/>
              <a:gd name="connsiteX718" fmla="*/ 1638720 w 2887682"/>
              <a:gd name="connsiteY718" fmla="*/ 370399 h 437867"/>
              <a:gd name="connsiteX719" fmla="*/ 1638691 w 2887682"/>
              <a:gd name="connsiteY719" fmla="*/ 370387 h 437867"/>
              <a:gd name="connsiteX720" fmla="*/ 1633261 w 2887682"/>
              <a:gd name="connsiteY720" fmla="*/ 373310 h 437867"/>
              <a:gd name="connsiteX721" fmla="*/ 1629111 w 2887682"/>
              <a:gd name="connsiteY721" fmla="*/ 377763 h 437867"/>
              <a:gd name="connsiteX722" fmla="*/ 1610386 w 2887682"/>
              <a:gd name="connsiteY722" fmla="*/ 371997 h 437867"/>
              <a:gd name="connsiteX723" fmla="*/ 1608561 w 2887682"/>
              <a:gd name="connsiteY723" fmla="*/ 372407 h 437867"/>
              <a:gd name="connsiteX724" fmla="*/ 1598325 w 2887682"/>
              <a:gd name="connsiteY724" fmla="*/ 368810 h 437867"/>
              <a:gd name="connsiteX725" fmla="*/ 1595556 w 2887682"/>
              <a:gd name="connsiteY725" fmla="*/ 371980 h 437867"/>
              <a:gd name="connsiteX726" fmla="*/ 1594618 w 2887682"/>
              <a:gd name="connsiteY726" fmla="*/ 371286 h 437867"/>
              <a:gd name="connsiteX727" fmla="*/ 1594149 w 2887682"/>
              <a:gd name="connsiteY727" fmla="*/ 371439 h 437867"/>
              <a:gd name="connsiteX728" fmla="*/ 1593749 w 2887682"/>
              <a:gd name="connsiteY728" fmla="*/ 371476 h 437867"/>
              <a:gd name="connsiteX729" fmla="*/ 1586160 w 2887682"/>
              <a:gd name="connsiteY729" fmla="*/ 377274 h 437867"/>
              <a:gd name="connsiteX730" fmla="*/ 1583937 w 2887682"/>
              <a:gd name="connsiteY730" fmla="*/ 375864 h 437867"/>
              <a:gd name="connsiteX731" fmla="*/ 1578275 w 2887682"/>
              <a:gd name="connsiteY731" fmla="*/ 377333 h 437867"/>
              <a:gd name="connsiteX732" fmla="*/ 1575272 w 2887682"/>
              <a:gd name="connsiteY732" fmla="*/ 376713 h 437867"/>
              <a:gd name="connsiteX733" fmla="*/ 1564236 w 2887682"/>
              <a:gd name="connsiteY733" fmla="*/ 384789 h 437867"/>
              <a:gd name="connsiteX734" fmla="*/ 1558400 w 2887682"/>
              <a:gd name="connsiteY734" fmla="*/ 376962 h 437867"/>
              <a:gd name="connsiteX735" fmla="*/ 1551471 w 2887682"/>
              <a:gd name="connsiteY735" fmla="*/ 382602 h 437867"/>
              <a:gd name="connsiteX736" fmla="*/ 1541866 w 2887682"/>
              <a:gd name="connsiteY736" fmla="*/ 378741 h 437867"/>
              <a:gd name="connsiteX737" fmla="*/ 1538274 w 2887682"/>
              <a:gd name="connsiteY737" fmla="*/ 381446 h 437867"/>
              <a:gd name="connsiteX738" fmla="*/ 1538222 w 2887682"/>
              <a:gd name="connsiteY738" fmla="*/ 381534 h 437867"/>
              <a:gd name="connsiteX739" fmla="*/ 1537482 w 2887682"/>
              <a:gd name="connsiteY739" fmla="*/ 382988 h 437867"/>
              <a:gd name="connsiteX740" fmla="*/ 1529548 w 2887682"/>
              <a:gd name="connsiteY740" fmla="*/ 390118 h 437867"/>
              <a:gd name="connsiteX741" fmla="*/ 1519945 w 2887682"/>
              <a:gd name="connsiteY741" fmla="*/ 386257 h 437867"/>
              <a:gd name="connsiteX742" fmla="*/ 1514027 w 2887682"/>
              <a:gd name="connsiteY742" fmla="*/ 388236 h 437867"/>
              <a:gd name="connsiteX743" fmla="*/ 1491218 w 2887682"/>
              <a:gd name="connsiteY743" fmla="*/ 372444 h 437867"/>
              <a:gd name="connsiteX744" fmla="*/ 1484338 w 2887682"/>
              <a:gd name="connsiteY744" fmla="*/ 375737 h 437867"/>
              <a:gd name="connsiteX745" fmla="*/ 1484244 w 2887682"/>
              <a:gd name="connsiteY745" fmla="*/ 372365 h 437867"/>
              <a:gd name="connsiteX746" fmla="*/ 1462414 w 2887682"/>
              <a:gd name="connsiteY746" fmla="*/ 383253 h 437867"/>
              <a:gd name="connsiteX747" fmla="*/ 1462866 w 2887682"/>
              <a:gd name="connsiteY747" fmla="*/ 378682 h 437867"/>
              <a:gd name="connsiteX748" fmla="*/ 1459420 w 2887682"/>
              <a:gd name="connsiteY748" fmla="*/ 378028 h 437867"/>
              <a:gd name="connsiteX749" fmla="*/ 1455541 w 2887682"/>
              <a:gd name="connsiteY749" fmla="*/ 380285 h 437867"/>
              <a:gd name="connsiteX750" fmla="*/ 1436417 w 2887682"/>
              <a:gd name="connsiteY750" fmla="*/ 372734 h 437867"/>
              <a:gd name="connsiteX751" fmla="*/ 1433173 w 2887682"/>
              <a:gd name="connsiteY751" fmla="*/ 374140 h 437867"/>
              <a:gd name="connsiteX752" fmla="*/ 1427076 w 2887682"/>
              <a:gd name="connsiteY752" fmla="*/ 369100 h 437867"/>
              <a:gd name="connsiteX753" fmla="*/ 1423198 w 2887682"/>
              <a:gd name="connsiteY753" fmla="*/ 369763 h 437867"/>
              <a:gd name="connsiteX754" fmla="*/ 1421214 w 2887682"/>
              <a:gd name="connsiteY754" fmla="*/ 371301 h 437867"/>
              <a:gd name="connsiteX755" fmla="*/ 1411251 w 2887682"/>
              <a:gd name="connsiteY755" fmla="*/ 381655 h 437867"/>
              <a:gd name="connsiteX756" fmla="*/ 1405161 w 2887682"/>
              <a:gd name="connsiteY756" fmla="*/ 376627 h 437867"/>
              <a:gd name="connsiteX757" fmla="*/ 1400265 w 2887682"/>
              <a:gd name="connsiteY757" fmla="*/ 381440 h 437867"/>
              <a:gd name="connsiteX758" fmla="*/ 1396513 w 2887682"/>
              <a:gd name="connsiteY758" fmla="*/ 380965 h 437867"/>
              <a:gd name="connsiteX759" fmla="*/ 1389289 w 2887682"/>
              <a:gd name="connsiteY759" fmla="*/ 384129 h 437867"/>
              <a:gd name="connsiteX760" fmla="*/ 1386318 w 2887682"/>
              <a:gd name="connsiteY760" fmla="*/ 380910 h 437867"/>
              <a:gd name="connsiteX761" fmla="*/ 1384521 w 2887682"/>
              <a:gd name="connsiteY761" fmla="*/ 380487 h 437867"/>
              <a:gd name="connsiteX762" fmla="*/ 1384308 w 2887682"/>
              <a:gd name="connsiteY762" fmla="*/ 381401 h 437867"/>
              <a:gd name="connsiteX763" fmla="*/ 1378341 w 2887682"/>
              <a:gd name="connsiteY763" fmla="*/ 388955 h 437867"/>
              <a:gd name="connsiteX764" fmla="*/ 1367820 w 2887682"/>
              <a:gd name="connsiteY764" fmla="*/ 385665 h 437867"/>
              <a:gd name="connsiteX765" fmla="*/ 1362489 w 2887682"/>
              <a:gd name="connsiteY765" fmla="*/ 387977 h 437867"/>
              <a:gd name="connsiteX766" fmla="*/ 1358428 w 2887682"/>
              <a:gd name="connsiteY766" fmla="*/ 385779 h 437867"/>
              <a:gd name="connsiteX767" fmla="*/ 1353517 w 2887682"/>
              <a:gd name="connsiteY767" fmla="*/ 387744 h 437867"/>
              <a:gd name="connsiteX768" fmla="*/ 1344794 w 2887682"/>
              <a:gd name="connsiteY768" fmla="*/ 383450 h 437867"/>
              <a:gd name="connsiteX769" fmla="*/ 1338456 w 2887682"/>
              <a:gd name="connsiteY769" fmla="*/ 385130 h 437867"/>
              <a:gd name="connsiteX770" fmla="*/ 1330405 w 2887682"/>
              <a:gd name="connsiteY770" fmla="*/ 377403 h 437867"/>
              <a:gd name="connsiteX771" fmla="*/ 1327081 w 2887682"/>
              <a:gd name="connsiteY771" fmla="*/ 378870 h 437867"/>
              <a:gd name="connsiteX772" fmla="*/ 1323291 w 2887682"/>
              <a:gd name="connsiteY772" fmla="*/ 376801 h 437867"/>
              <a:gd name="connsiteX773" fmla="*/ 1310115 w 2887682"/>
              <a:gd name="connsiteY773" fmla="*/ 385985 h 437867"/>
              <a:gd name="connsiteX774" fmla="*/ 1310419 w 2887682"/>
              <a:gd name="connsiteY774" fmla="*/ 377600 h 437867"/>
              <a:gd name="connsiteX775" fmla="*/ 1309490 w 2887682"/>
              <a:gd name="connsiteY775" fmla="*/ 377256 h 437867"/>
              <a:gd name="connsiteX776" fmla="*/ 1305229 w 2887682"/>
              <a:gd name="connsiteY776" fmla="*/ 376158 h 437867"/>
              <a:gd name="connsiteX777" fmla="*/ 1300351 w 2887682"/>
              <a:gd name="connsiteY777" fmla="*/ 377705 h 437867"/>
              <a:gd name="connsiteX778" fmla="*/ 1300139 w 2887682"/>
              <a:gd name="connsiteY778" fmla="*/ 378617 h 437867"/>
              <a:gd name="connsiteX779" fmla="*/ 1294172 w 2887682"/>
              <a:gd name="connsiteY779" fmla="*/ 386171 h 437867"/>
              <a:gd name="connsiteX780" fmla="*/ 1283649 w 2887682"/>
              <a:gd name="connsiteY780" fmla="*/ 382880 h 437867"/>
              <a:gd name="connsiteX781" fmla="*/ 1278319 w 2887682"/>
              <a:gd name="connsiteY781" fmla="*/ 385191 h 437867"/>
              <a:gd name="connsiteX782" fmla="*/ 1262923 w 2887682"/>
              <a:gd name="connsiteY782" fmla="*/ 376031 h 437867"/>
              <a:gd name="connsiteX783" fmla="*/ 1262584 w 2887682"/>
              <a:gd name="connsiteY783" fmla="*/ 376064 h 437867"/>
              <a:gd name="connsiteX784" fmla="*/ 1259306 w 2887682"/>
              <a:gd name="connsiteY784" fmla="*/ 374013 h 437867"/>
              <a:gd name="connsiteX785" fmla="*/ 1248068 w 2887682"/>
              <a:gd name="connsiteY785" fmla="*/ 380287 h 437867"/>
              <a:gd name="connsiteX786" fmla="*/ 1244381 w 2887682"/>
              <a:gd name="connsiteY786" fmla="*/ 374194 h 437867"/>
              <a:gd name="connsiteX787" fmla="*/ 1243597 w 2887682"/>
              <a:gd name="connsiteY787" fmla="*/ 374581 h 437867"/>
              <a:gd name="connsiteX788" fmla="*/ 1242494 w 2887682"/>
              <a:gd name="connsiteY788" fmla="*/ 372447 h 437867"/>
              <a:gd name="connsiteX789" fmla="*/ 1239123 w 2887682"/>
              <a:gd name="connsiteY789" fmla="*/ 374303 h 437867"/>
              <a:gd name="connsiteX790" fmla="*/ 1237590 w 2887682"/>
              <a:gd name="connsiteY790" fmla="*/ 375273 h 437867"/>
              <a:gd name="connsiteX791" fmla="*/ 1225945 w 2887682"/>
              <a:gd name="connsiteY791" fmla="*/ 383200 h 437867"/>
              <a:gd name="connsiteX792" fmla="*/ 1226293 w 2887682"/>
              <a:gd name="connsiteY792" fmla="*/ 374595 h 437867"/>
              <a:gd name="connsiteX793" fmla="*/ 1224393 w 2887682"/>
              <a:gd name="connsiteY793" fmla="*/ 374354 h 437867"/>
              <a:gd name="connsiteX794" fmla="*/ 1220621 w 2887682"/>
              <a:gd name="connsiteY794" fmla="*/ 379519 h 437867"/>
              <a:gd name="connsiteX795" fmla="*/ 1219820 w 2887682"/>
              <a:gd name="connsiteY795" fmla="*/ 379319 h 437867"/>
              <a:gd name="connsiteX796" fmla="*/ 1212296 w 2887682"/>
              <a:gd name="connsiteY796" fmla="*/ 383901 h 437867"/>
              <a:gd name="connsiteX797" fmla="*/ 1203571 w 2887682"/>
              <a:gd name="connsiteY797" fmla="*/ 379607 h 437867"/>
              <a:gd name="connsiteX798" fmla="*/ 1197233 w 2887682"/>
              <a:gd name="connsiteY798" fmla="*/ 381288 h 437867"/>
              <a:gd name="connsiteX799" fmla="*/ 1191230 w 2887682"/>
              <a:gd name="connsiteY799" fmla="*/ 375450 h 437867"/>
              <a:gd name="connsiteX800" fmla="*/ 1185023 w 2887682"/>
              <a:gd name="connsiteY800" fmla="*/ 383638 h 437867"/>
              <a:gd name="connsiteX801" fmla="*/ 1178671 w 2887682"/>
              <a:gd name="connsiteY801" fmla="*/ 377501 h 437867"/>
              <a:gd name="connsiteX802" fmla="*/ 1168227 w 2887682"/>
              <a:gd name="connsiteY802" fmla="*/ 387781 h 437867"/>
              <a:gd name="connsiteX803" fmla="*/ 1136131 w 2887682"/>
              <a:gd name="connsiteY803" fmla="*/ 378526 h 437867"/>
              <a:gd name="connsiteX804" fmla="*/ 1132853 w 2887682"/>
              <a:gd name="connsiteY804" fmla="*/ 387956 h 437867"/>
              <a:gd name="connsiteX805" fmla="*/ 1126288 w 2887682"/>
              <a:gd name="connsiteY805" fmla="*/ 388413 h 437867"/>
              <a:gd name="connsiteX806" fmla="*/ 1127981 w 2887682"/>
              <a:gd name="connsiteY806" fmla="*/ 389357 h 437867"/>
              <a:gd name="connsiteX807" fmla="*/ 1115890 w 2887682"/>
              <a:gd name="connsiteY807" fmla="*/ 386851 h 437867"/>
              <a:gd name="connsiteX808" fmla="*/ 1112620 w 2887682"/>
              <a:gd name="connsiteY808" fmla="*/ 394046 h 437867"/>
              <a:gd name="connsiteX809" fmla="*/ 1108387 w 2887682"/>
              <a:gd name="connsiteY809" fmla="*/ 394195 h 437867"/>
              <a:gd name="connsiteX810" fmla="*/ 1107041 w 2887682"/>
              <a:gd name="connsiteY810" fmla="*/ 396535 h 437867"/>
              <a:gd name="connsiteX811" fmla="*/ 1106044 w 2887682"/>
              <a:gd name="connsiteY811" fmla="*/ 396739 h 437867"/>
              <a:gd name="connsiteX812" fmla="*/ 1107256 w 2887682"/>
              <a:gd name="connsiteY812" fmla="*/ 397415 h 437867"/>
              <a:gd name="connsiteX813" fmla="*/ 1112529 w 2887682"/>
              <a:gd name="connsiteY813" fmla="*/ 403282 h 437867"/>
              <a:gd name="connsiteX814" fmla="*/ 1096117 w 2887682"/>
              <a:gd name="connsiteY814" fmla="*/ 396407 h 437867"/>
              <a:gd name="connsiteX815" fmla="*/ 1092849 w 2887682"/>
              <a:gd name="connsiteY815" fmla="*/ 395946 h 437867"/>
              <a:gd name="connsiteX816" fmla="*/ 1091882 w 2887682"/>
              <a:gd name="connsiteY816" fmla="*/ 399152 h 437867"/>
              <a:gd name="connsiteX817" fmla="*/ 1080322 w 2887682"/>
              <a:gd name="connsiteY817" fmla="*/ 396757 h 437867"/>
              <a:gd name="connsiteX818" fmla="*/ 1077604 w 2887682"/>
              <a:gd name="connsiteY818" fmla="*/ 404766 h 437867"/>
              <a:gd name="connsiteX819" fmla="*/ 1077725 w 2887682"/>
              <a:gd name="connsiteY819" fmla="*/ 405443 h 437867"/>
              <a:gd name="connsiteX820" fmla="*/ 1075875 w 2887682"/>
              <a:gd name="connsiteY820" fmla="*/ 404734 h 437867"/>
              <a:gd name="connsiteX821" fmla="*/ 1072608 w 2887682"/>
              <a:gd name="connsiteY821" fmla="*/ 404272 h 437867"/>
              <a:gd name="connsiteX822" fmla="*/ 1071639 w 2887682"/>
              <a:gd name="connsiteY822" fmla="*/ 407479 h 437867"/>
              <a:gd name="connsiteX823" fmla="*/ 1067823 w 2887682"/>
              <a:gd name="connsiteY823" fmla="*/ 406180 h 437867"/>
              <a:gd name="connsiteX824" fmla="*/ 1064407 w 2887682"/>
              <a:gd name="connsiteY824" fmla="*/ 403162 h 437867"/>
              <a:gd name="connsiteX825" fmla="*/ 1062433 w 2887682"/>
              <a:gd name="connsiteY825" fmla="*/ 405181 h 437867"/>
              <a:gd name="connsiteX826" fmla="*/ 1060080 w 2887682"/>
              <a:gd name="connsiteY826" fmla="*/ 405083 h 437867"/>
              <a:gd name="connsiteX827" fmla="*/ 1057261 w 2887682"/>
              <a:gd name="connsiteY827" fmla="*/ 409368 h 437867"/>
              <a:gd name="connsiteX828" fmla="*/ 1051332 w 2887682"/>
              <a:gd name="connsiteY828" fmla="*/ 406762 h 437867"/>
              <a:gd name="connsiteX829" fmla="*/ 1044431 w 2887682"/>
              <a:gd name="connsiteY829" fmla="*/ 423710 h 437867"/>
              <a:gd name="connsiteX830" fmla="*/ 1044278 w 2887682"/>
              <a:gd name="connsiteY830" fmla="*/ 423763 h 437867"/>
              <a:gd name="connsiteX831" fmla="*/ 1043899 w 2887682"/>
              <a:gd name="connsiteY831" fmla="*/ 423747 h 437867"/>
              <a:gd name="connsiteX832" fmla="*/ 1031090 w 2887682"/>
              <a:gd name="connsiteY832" fmla="*/ 415090 h 437867"/>
              <a:gd name="connsiteX833" fmla="*/ 1026128 w 2887682"/>
              <a:gd name="connsiteY833" fmla="*/ 425025 h 437867"/>
              <a:gd name="connsiteX834" fmla="*/ 1025221 w 2887682"/>
              <a:gd name="connsiteY834" fmla="*/ 424632 h 437867"/>
              <a:gd name="connsiteX835" fmla="*/ 1011896 w 2887682"/>
              <a:gd name="connsiteY835" fmla="*/ 411242 h 437867"/>
              <a:gd name="connsiteX836" fmla="*/ 995825 w 2887682"/>
              <a:gd name="connsiteY836" fmla="*/ 402859 h 437867"/>
              <a:gd name="connsiteX837" fmla="*/ 990621 w 2887682"/>
              <a:gd name="connsiteY837" fmla="*/ 410585 h 437867"/>
              <a:gd name="connsiteX838" fmla="*/ 984531 w 2887682"/>
              <a:gd name="connsiteY838" fmla="*/ 409439 h 437867"/>
              <a:gd name="connsiteX839" fmla="*/ 974253 w 2887682"/>
              <a:gd name="connsiteY839" fmla="*/ 417920 h 437867"/>
              <a:gd name="connsiteX840" fmla="*/ 968236 w 2887682"/>
              <a:gd name="connsiteY840" fmla="*/ 410373 h 437867"/>
              <a:gd name="connsiteX841" fmla="*/ 966989 w 2887682"/>
              <a:gd name="connsiteY841" fmla="*/ 411319 h 437867"/>
              <a:gd name="connsiteX842" fmla="*/ 966668 w 2887682"/>
              <a:gd name="connsiteY842" fmla="*/ 411205 h 437867"/>
              <a:gd name="connsiteX843" fmla="*/ 957646 w 2887682"/>
              <a:gd name="connsiteY843" fmla="*/ 418771 h 437867"/>
              <a:gd name="connsiteX844" fmla="*/ 955518 w 2887682"/>
              <a:gd name="connsiteY844" fmla="*/ 412243 h 437867"/>
              <a:gd name="connsiteX845" fmla="*/ 955511 w 2887682"/>
              <a:gd name="connsiteY845" fmla="*/ 411631 h 437867"/>
              <a:gd name="connsiteX846" fmla="*/ 955506 w 2887682"/>
              <a:gd name="connsiteY846" fmla="*/ 411293 h 437867"/>
              <a:gd name="connsiteX847" fmla="*/ 954771 w 2887682"/>
              <a:gd name="connsiteY847" fmla="*/ 411761 h 437867"/>
              <a:gd name="connsiteX848" fmla="*/ 951056 w 2887682"/>
              <a:gd name="connsiteY848" fmla="*/ 410801 h 437867"/>
              <a:gd name="connsiteX849" fmla="*/ 945875 w 2887682"/>
              <a:gd name="connsiteY849" fmla="*/ 410389 h 437867"/>
              <a:gd name="connsiteX850" fmla="*/ 942620 w 2887682"/>
              <a:gd name="connsiteY850" fmla="*/ 408449 h 437867"/>
              <a:gd name="connsiteX851" fmla="*/ 942607 w 2887682"/>
              <a:gd name="connsiteY851" fmla="*/ 408928 h 437867"/>
              <a:gd name="connsiteX852" fmla="*/ 936786 w 2887682"/>
              <a:gd name="connsiteY852" fmla="*/ 419784 h 437867"/>
              <a:gd name="connsiteX853" fmla="*/ 935879 w 2887682"/>
              <a:gd name="connsiteY853" fmla="*/ 419697 h 437867"/>
              <a:gd name="connsiteX854" fmla="*/ 928588 w 2887682"/>
              <a:gd name="connsiteY854" fmla="*/ 426042 h 437867"/>
              <a:gd name="connsiteX855" fmla="*/ 916035 w 2887682"/>
              <a:gd name="connsiteY855" fmla="*/ 419225 h 437867"/>
              <a:gd name="connsiteX856" fmla="*/ 915737 w 2887682"/>
              <a:gd name="connsiteY856" fmla="*/ 419163 h 437867"/>
              <a:gd name="connsiteX857" fmla="*/ 915608 w 2887682"/>
              <a:gd name="connsiteY857" fmla="*/ 419099 h 437867"/>
              <a:gd name="connsiteX858" fmla="*/ 907953 w 2887682"/>
              <a:gd name="connsiteY858" fmla="*/ 422205 h 437867"/>
              <a:gd name="connsiteX859" fmla="*/ 905861 w 2887682"/>
              <a:gd name="connsiteY859" fmla="*/ 420327 h 437867"/>
              <a:gd name="connsiteX860" fmla="*/ 905077 w 2887682"/>
              <a:gd name="connsiteY860" fmla="*/ 420627 h 437867"/>
              <a:gd name="connsiteX861" fmla="*/ 899310 w 2887682"/>
              <a:gd name="connsiteY861" fmla="*/ 413845 h 437867"/>
              <a:gd name="connsiteX862" fmla="*/ 892910 w 2887682"/>
              <a:gd name="connsiteY862" fmla="*/ 407096 h 437867"/>
              <a:gd name="connsiteX863" fmla="*/ 892676 w 2887682"/>
              <a:gd name="connsiteY863" fmla="*/ 407129 h 437867"/>
              <a:gd name="connsiteX864" fmla="*/ 890385 w 2887682"/>
              <a:gd name="connsiteY864" fmla="*/ 405842 h 437867"/>
              <a:gd name="connsiteX865" fmla="*/ 888874 w 2887682"/>
              <a:gd name="connsiteY865" fmla="*/ 410285 h 437867"/>
              <a:gd name="connsiteX866" fmla="*/ 881333 w 2887682"/>
              <a:gd name="connsiteY866" fmla="*/ 405236 h 437867"/>
              <a:gd name="connsiteX867" fmla="*/ 876537 w 2887682"/>
              <a:gd name="connsiteY867" fmla="*/ 409497 h 437867"/>
              <a:gd name="connsiteX868" fmla="*/ 875172 w 2887682"/>
              <a:gd name="connsiteY868" fmla="*/ 406404 h 437867"/>
              <a:gd name="connsiteX869" fmla="*/ 873353 w 2887682"/>
              <a:gd name="connsiteY869" fmla="*/ 408158 h 437867"/>
              <a:gd name="connsiteX870" fmla="*/ 873008 w 2887682"/>
              <a:gd name="connsiteY870" fmla="*/ 408093 h 437867"/>
              <a:gd name="connsiteX871" fmla="*/ 870486 w 2887682"/>
              <a:gd name="connsiteY871" fmla="*/ 414013 h 437867"/>
              <a:gd name="connsiteX872" fmla="*/ 869577 w 2887682"/>
              <a:gd name="connsiteY872" fmla="*/ 416536 h 437867"/>
              <a:gd name="connsiteX873" fmla="*/ 859411 w 2887682"/>
              <a:gd name="connsiteY873" fmla="*/ 428750 h 437867"/>
              <a:gd name="connsiteX874" fmla="*/ 846514 w 2887682"/>
              <a:gd name="connsiteY874" fmla="*/ 421648 h 437867"/>
              <a:gd name="connsiteX875" fmla="*/ 838777 w 2887682"/>
              <a:gd name="connsiteY875" fmla="*/ 424912 h 437867"/>
              <a:gd name="connsiteX876" fmla="*/ 833723 w 2887682"/>
              <a:gd name="connsiteY876" fmla="*/ 420246 h 437867"/>
              <a:gd name="connsiteX877" fmla="*/ 829644 w 2887682"/>
              <a:gd name="connsiteY877" fmla="*/ 423200 h 437867"/>
              <a:gd name="connsiteX878" fmla="*/ 819857 w 2887682"/>
              <a:gd name="connsiteY878" fmla="*/ 414743 h 437867"/>
              <a:gd name="connsiteX879" fmla="*/ 817597 w 2887682"/>
              <a:gd name="connsiteY879" fmla="*/ 414406 h 437867"/>
              <a:gd name="connsiteX880" fmla="*/ 810248 w 2887682"/>
              <a:gd name="connsiteY880" fmla="*/ 411409 h 437867"/>
              <a:gd name="connsiteX881" fmla="*/ 810392 w 2887682"/>
              <a:gd name="connsiteY881" fmla="*/ 415189 h 437867"/>
              <a:gd name="connsiteX882" fmla="*/ 797853 w 2887682"/>
              <a:gd name="connsiteY882" fmla="*/ 410135 h 437867"/>
              <a:gd name="connsiteX883" fmla="*/ 794482 w 2887682"/>
              <a:gd name="connsiteY883" fmla="*/ 414093 h 437867"/>
              <a:gd name="connsiteX884" fmla="*/ 794188 w 2887682"/>
              <a:gd name="connsiteY884" fmla="*/ 421461 h 437867"/>
              <a:gd name="connsiteX885" fmla="*/ 794239 w 2887682"/>
              <a:gd name="connsiteY885" fmla="*/ 424095 h 437867"/>
              <a:gd name="connsiteX886" fmla="*/ 788986 w 2887682"/>
              <a:gd name="connsiteY886" fmla="*/ 437650 h 437867"/>
              <a:gd name="connsiteX887" fmla="*/ 774074 w 2887682"/>
              <a:gd name="connsiteY887" fmla="*/ 432396 h 437867"/>
              <a:gd name="connsiteX888" fmla="*/ 767873 w 2887682"/>
              <a:gd name="connsiteY888" fmla="*/ 436721 h 437867"/>
              <a:gd name="connsiteX889" fmla="*/ 747118 w 2887682"/>
              <a:gd name="connsiteY889" fmla="*/ 423139 h 437867"/>
              <a:gd name="connsiteX890" fmla="*/ 742142 w 2887682"/>
              <a:gd name="connsiteY890" fmla="*/ 426323 h 437867"/>
              <a:gd name="connsiteX891" fmla="*/ 729246 w 2887682"/>
              <a:gd name="connsiteY891" fmla="*/ 419220 h 437867"/>
              <a:gd name="connsiteX892" fmla="*/ 721508 w 2887682"/>
              <a:gd name="connsiteY892" fmla="*/ 422485 h 437867"/>
              <a:gd name="connsiteX893" fmla="*/ 720143 w 2887682"/>
              <a:gd name="connsiteY893" fmla="*/ 421225 h 437867"/>
              <a:gd name="connsiteX894" fmla="*/ 718353 w 2887682"/>
              <a:gd name="connsiteY894" fmla="*/ 422498 h 437867"/>
              <a:gd name="connsiteX895" fmla="*/ 713807 w 2887682"/>
              <a:gd name="connsiteY895" fmla="*/ 419736 h 437867"/>
              <a:gd name="connsiteX896" fmla="*/ 712378 w 2887682"/>
              <a:gd name="connsiteY896" fmla="*/ 420773 h 437867"/>
              <a:gd name="connsiteX897" fmla="*/ 711621 w 2887682"/>
              <a:gd name="connsiteY897" fmla="*/ 420468 h 437867"/>
              <a:gd name="connsiteX898" fmla="*/ 698533 w 2887682"/>
              <a:gd name="connsiteY898" fmla="*/ 435829 h 437867"/>
              <a:gd name="connsiteX899" fmla="*/ 696072 w 2887682"/>
              <a:gd name="connsiteY899" fmla="*/ 420709 h 437867"/>
              <a:gd name="connsiteX900" fmla="*/ 682990 w 2887682"/>
              <a:gd name="connsiteY900" fmla="*/ 415689 h 437867"/>
              <a:gd name="connsiteX901" fmla="*/ 682860 w 2887682"/>
              <a:gd name="connsiteY901" fmla="*/ 416701 h 437867"/>
              <a:gd name="connsiteX902" fmla="*/ 682895 w 2887682"/>
              <a:gd name="connsiteY902" fmla="*/ 420761 h 437867"/>
              <a:gd name="connsiteX903" fmla="*/ 682947 w 2887682"/>
              <a:gd name="connsiteY903" fmla="*/ 423394 h 437867"/>
              <a:gd name="connsiteX904" fmla="*/ 677693 w 2887682"/>
              <a:gd name="connsiteY904" fmla="*/ 436949 h 437867"/>
              <a:gd name="connsiteX905" fmla="*/ 668559 w 2887682"/>
              <a:gd name="connsiteY905" fmla="*/ 434820 h 437867"/>
              <a:gd name="connsiteX906" fmla="*/ 662601 w 2887682"/>
              <a:gd name="connsiteY906" fmla="*/ 433105 h 437867"/>
              <a:gd name="connsiteX907" fmla="*/ 656581 w 2887682"/>
              <a:gd name="connsiteY907" fmla="*/ 436019 h 437867"/>
              <a:gd name="connsiteX908" fmla="*/ 655110 w 2887682"/>
              <a:gd name="connsiteY908" fmla="*/ 435218 h 437867"/>
              <a:gd name="connsiteX909" fmla="*/ 650605 w 2887682"/>
              <a:gd name="connsiteY909" fmla="*/ 434294 h 437867"/>
              <a:gd name="connsiteX910" fmla="*/ 619817 w 2887682"/>
              <a:gd name="connsiteY910" fmla="*/ 414473 h 437867"/>
              <a:gd name="connsiteX911" fmla="*/ 618642 w 2887682"/>
              <a:gd name="connsiteY911" fmla="*/ 415015 h 437867"/>
              <a:gd name="connsiteX912" fmla="*/ 615437 w 2887682"/>
              <a:gd name="connsiteY912" fmla="*/ 412536 h 437867"/>
              <a:gd name="connsiteX913" fmla="*/ 614284 w 2887682"/>
              <a:gd name="connsiteY913" fmla="*/ 412113 h 437867"/>
              <a:gd name="connsiteX914" fmla="*/ 607450 w 2887682"/>
              <a:gd name="connsiteY914" fmla="*/ 419122 h 437867"/>
              <a:gd name="connsiteX915" fmla="*/ 605321 w 2887682"/>
              <a:gd name="connsiteY915" fmla="*/ 416164 h 437867"/>
              <a:gd name="connsiteX916" fmla="*/ 601085 w 2887682"/>
              <a:gd name="connsiteY916" fmla="*/ 420071 h 437867"/>
              <a:gd name="connsiteX917" fmla="*/ 600529 w 2887682"/>
              <a:gd name="connsiteY917" fmla="*/ 419733 h 437867"/>
              <a:gd name="connsiteX918" fmla="*/ 587240 w 2887682"/>
              <a:gd name="connsiteY918" fmla="*/ 435128 h 437867"/>
              <a:gd name="connsiteX919" fmla="*/ 584955 w 2887682"/>
              <a:gd name="connsiteY919" fmla="*/ 430437 h 437867"/>
              <a:gd name="connsiteX920" fmla="*/ 581266 w 2887682"/>
              <a:gd name="connsiteY920" fmla="*/ 433402 h 437867"/>
              <a:gd name="connsiteX921" fmla="*/ 578993 w 2887682"/>
              <a:gd name="connsiteY921" fmla="*/ 428930 h 437867"/>
              <a:gd name="connsiteX922" fmla="*/ 565247 w 2887682"/>
              <a:gd name="connsiteY922" fmla="*/ 425424 h 437867"/>
              <a:gd name="connsiteX923" fmla="*/ 560425 w 2887682"/>
              <a:gd name="connsiteY923" fmla="*/ 434522 h 437867"/>
              <a:gd name="connsiteX924" fmla="*/ 545513 w 2887682"/>
              <a:gd name="connsiteY924" fmla="*/ 429268 h 437867"/>
              <a:gd name="connsiteX925" fmla="*/ 539313 w 2887682"/>
              <a:gd name="connsiteY925" fmla="*/ 433592 h 437867"/>
              <a:gd name="connsiteX926" fmla="*/ 516013 w 2887682"/>
              <a:gd name="connsiteY926" fmla="*/ 418279 h 437867"/>
              <a:gd name="connsiteX927" fmla="*/ 515578 w 2887682"/>
              <a:gd name="connsiteY927" fmla="*/ 418354 h 437867"/>
              <a:gd name="connsiteX928" fmla="*/ 510214 w 2887682"/>
              <a:gd name="connsiteY928" fmla="*/ 414661 h 437867"/>
              <a:gd name="connsiteX929" fmla="*/ 508777 w 2887682"/>
              <a:gd name="connsiteY929" fmla="*/ 413906 h 437867"/>
              <a:gd name="connsiteX930" fmla="*/ 504125 w 2887682"/>
              <a:gd name="connsiteY930" fmla="*/ 411818 h 437867"/>
              <a:gd name="connsiteX931" fmla="*/ 503929 w 2887682"/>
              <a:gd name="connsiteY931" fmla="*/ 411409 h 437867"/>
              <a:gd name="connsiteX932" fmla="*/ 503504 w 2887682"/>
              <a:gd name="connsiteY932" fmla="*/ 411605 h 437867"/>
              <a:gd name="connsiteX933" fmla="*/ 489531 w 2887682"/>
              <a:gd name="connsiteY933" fmla="*/ 432904 h 437867"/>
              <a:gd name="connsiteX934" fmla="*/ 484387 w 2887682"/>
              <a:gd name="connsiteY934" fmla="*/ 416017 h 437867"/>
              <a:gd name="connsiteX935" fmla="*/ 469973 w 2887682"/>
              <a:gd name="connsiteY935" fmla="*/ 432701 h 437867"/>
              <a:gd name="connsiteX936" fmla="*/ 467560 w 2887682"/>
              <a:gd name="connsiteY936" fmla="*/ 412761 h 437867"/>
              <a:gd name="connsiteX937" fmla="*/ 466957 w 2887682"/>
              <a:gd name="connsiteY937" fmla="*/ 412645 h 437867"/>
              <a:gd name="connsiteX938" fmla="*/ 466105 w 2887682"/>
              <a:gd name="connsiteY938" fmla="*/ 412264 h 437867"/>
              <a:gd name="connsiteX939" fmla="*/ 464642 w 2887682"/>
              <a:gd name="connsiteY939" fmla="*/ 412499 h 437867"/>
              <a:gd name="connsiteX940" fmla="*/ 464655 w 2887682"/>
              <a:gd name="connsiteY940" fmla="*/ 412565 h 437867"/>
              <a:gd name="connsiteX941" fmla="*/ 461744 w 2887682"/>
              <a:gd name="connsiteY941" fmla="*/ 426505 h 437867"/>
              <a:gd name="connsiteX942" fmla="*/ 446162 w 2887682"/>
              <a:gd name="connsiteY942" fmla="*/ 422189 h 437867"/>
              <a:gd name="connsiteX943" fmla="*/ 440771 w 2887682"/>
              <a:gd name="connsiteY943" fmla="*/ 426925 h 437867"/>
              <a:gd name="connsiteX944" fmla="*/ 428140 w 2887682"/>
              <a:gd name="connsiteY944" fmla="*/ 420394 h 437867"/>
              <a:gd name="connsiteX945" fmla="*/ 422250 w 2887682"/>
              <a:gd name="connsiteY945" fmla="*/ 422014 h 437867"/>
              <a:gd name="connsiteX946" fmla="*/ 413716 w 2887682"/>
              <a:gd name="connsiteY946" fmla="*/ 414586 h 437867"/>
              <a:gd name="connsiteX947" fmla="*/ 404287 w 2887682"/>
              <a:gd name="connsiteY947" fmla="*/ 417653 h 437867"/>
              <a:gd name="connsiteX948" fmla="*/ 399855 w 2887682"/>
              <a:gd name="connsiteY948" fmla="*/ 414952 h 437867"/>
              <a:gd name="connsiteX949" fmla="*/ 398447 w 2887682"/>
              <a:gd name="connsiteY949" fmla="*/ 416196 h 437867"/>
              <a:gd name="connsiteX950" fmla="*/ 394829 w 2887682"/>
              <a:gd name="connsiteY950" fmla="*/ 409277 h 437867"/>
              <a:gd name="connsiteX951" fmla="*/ 386857 w 2887682"/>
              <a:gd name="connsiteY951" fmla="*/ 409390 h 437867"/>
              <a:gd name="connsiteX952" fmla="*/ 386550 w 2887682"/>
              <a:gd name="connsiteY952" fmla="*/ 408748 h 437867"/>
              <a:gd name="connsiteX953" fmla="*/ 372263 w 2887682"/>
              <a:gd name="connsiteY953" fmla="*/ 430476 h 437867"/>
              <a:gd name="connsiteX954" fmla="*/ 366096 w 2887682"/>
              <a:gd name="connsiteY954" fmla="*/ 407725 h 437867"/>
              <a:gd name="connsiteX955" fmla="*/ 362551 w 2887682"/>
              <a:gd name="connsiteY955" fmla="*/ 406590 h 437867"/>
              <a:gd name="connsiteX956" fmla="*/ 344974 w 2887682"/>
              <a:gd name="connsiteY956" fmla="*/ 410024 h 437867"/>
              <a:gd name="connsiteX957" fmla="*/ 350041 w 2887682"/>
              <a:gd name="connsiteY957" fmla="*/ 401932 h 437867"/>
              <a:gd name="connsiteX958" fmla="*/ 350111 w 2887682"/>
              <a:gd name="connsiteY958" fmla="*/ 400658 h 437867"/>
              <a:gd name="connsiteX959" fmla="*/ 345451 w 2887682"/>
              <a:gd name="connsiteY959" fmla="*/ 398330 h 437867"/>
              <a:gd name="connsiteX960" fmla="*/ 343338 w 2887682"/>
              <a:gd name="connsiteY960" fmla="*/ 398652 h 437867"/>
              <a:gd name="connsiteX961" fmla="*/ 331166 w 2887682"/>
              <a:gd name="connsiteY961" fmla="*/ 405305 h 437867"/>
              <a:gd name="connsiteX962" fmla="*/ 328819 w 2887682"/>
              <a:gd name="connsiteY962" fmla="*/ 404126 h 437867"/>
              <a:gd name="connsiteX963" fmla="*/ 325363 w 2887682"/>
              <a:gd name="connsiteY963" fmla="*/ 409715 h 437867"/>
              <a:gd name="connsiteX964" fmla="*/ 320984 w 2887682"/>
              <a:gd name="connsiteY964" fmla="*/ 409364 h 437867"/>
              <a:gd name="connsiteX965" fmla="*/ 304982 w 2887682"/>
              <a:gd name="connsiteY965" fmla="*/ 419588 h 437867"/>
              <a:gd name="connsiteX966" fmla="*/ 295506 w 2887682"/>
              <a:gd name="connsiteY966" fmla="*/ 410699 h 437867"/>
              <a:gd name="connsiteX967" fmla="*/ 286413 w 2887682"/>
              <a:gd name="connsiteY967" fmla="*/ 412414 h 437867"/>
              <a:gd name="connsiteX968" fmla="*/ 273921 w 2887682"/>
              <a:gd name="connsiteY968" fmla="*/ 386585 h 437867"/>
              <a:gd name="connsiteX969" fmla="*/ 268471 w 2887682"/>
              <a:gd name="connsiteY969" fmla="*/ 383725 h 437867"/>
              <a:gd name="connsiteX970" fmla="*/ 260973 w 2887682"/>
              <a:gd name="connsiteY970" fmla="*/ 390620 h 437867"/>
              <a:gd name="connsiteX971" fmla="*/ 259153 w 2887682"/>
              <a:gd name="connsiteY971" fmla="*/ 382746 h 437867"/>
              <a:gd name="connsiteX972" fmla="*/ 234789 w 2887682"/>
              <a:gd name="connsiteY972" fmla="*/ 404900 h 437867"/>
              <a:gd name="connsiteX973" fmla="*/ 233955 w 2887682"/>
              <a:gd name="connsiteY973" fmla="*/ 387505 h 437867"/>
              <a:gd name="connsiteX974" fmla="*/ 223728 w 2887682"/>
              <a:gd name="connsiteY974" fmla="*/ 390658 h 437867"/>
              <a:gd name="connsiteX975" fmla="*/ 230131 w 2887682"/>
              <a:gd name="connsiteY975" fmla="*/ 380826 h 437867"/>
              <a:gd name="connsiteX976" fmla="*/ 212656 w 2887682"/>
              <a:gd name="connsiteY976" fmla="*/ 382323 h 437867"/>
              <a:gd name="connsiteX977" fmla="*/ 220524 w 2887682"/>
              <a:gd name="connsiteY977" fmla="*/ 374224 h 437867"/>
              <a:gd name="connsiteX978" fmla="*/ 214853 w 2887682"/>
              <a:gd name="connsiteY978" fmla="*/ 371036 h 437867"/>
              <a:gd name="connsiteX979" fmla="*/ 204726 w 2887682"/>
              <a:gd name="connsiteY979" fmla="*/ 371536 h 437867"/>
              <a:gd name="connsiteX980" fmla="*/ 196883 w 2887682"/>
              <a:gd name="connsiteY980" fmla="*/ 373412 h 437867"/>
              <a:gd name="connsiteX981" fmla="*/ 170201 w 2887682"/>
              <a:gd name="connsiteY981" fmla="*/ 387760 h 437867"/>
              <a:gd name="connsiteX982" fmla="*/ 162969 w 2887682"/>
              <a:gd name="connsiteY982" fmla="*/ 378180 h 437867"/>
              <a:gd name="connsiteX983" fmla="*/ 153435 w 2887682"/>
              <a:gd name="connsiteY983" fmla="*/ 378970 h 437867"/>
              <a:gd name="connsiteX984" fmla="*/ 148361 w 2887682"/>
              <a:gd name="connsiteY984" fmla="*/ 356195 h 437867"/>
              <a:gd name="connsiteX985" fmla="*/ 146739 w 2887682"/>
              <a:gd name="connsiteY985" fmla="*/ 356598 h 437867"/>
              <a:gd name="connsiteX986" fmla="*/ 144669 w 2887682"/>
              <a:gd name="connsiteY986" fmla="*/ 355555 h 437867"/>
              <a:gd name="connsiteX987" fmla="*/ 139153 w 2887682"/>
              <a:gd name="connsiteY987" fmla="*/ 356394 h 437867"/>
              <a:gd name="connsiteX988" fmla="*/ 120554 w 2887682"/>
              <a:gd name="connsiteY988" fmla="*/ 370878 h 437867"/>
              <a:gd name="connsiteX989" fmla="*/ 113238 w 2887682"/>
              <a:gd name="connsiteY989" fmla="*/ 364015 h 437867"/>
              <a:gd name="connsiteX990" fmla="*/ 106221 w 2887682"/>
              <a:gd name="connsiteY990" fmla="*/ 365340 h 437867"/>
              <a:gd name="connsiteX991" fmla="*/ 99792 w 2887682"/>
              <a:gd name="connsiteY991" fmla="*/ 351505 h 437867"/>
              <a:gd name="connsiteX992" fmla="*/ 96369 w 2887682"/>
              <a:gd name="connsiteY992" fmla="*/ 350306 h 437867"/>
              <a:gd name="connsiteX993" fmla="*/ 98013 w 2887682"/>
              <a:gd name="connsiteY993" fmla="*/ 348130 h 437867"/>
              <a:gd name="connsiteX994" fmla="*/ 90474 w 2887682"/>
              <a:gd name="connsiteY994" fmla="*/ 339257 h 437867"/>
              <a:gd name="connsiteX995" fmla="*/ 57826 w 2887682"/>
              <a:gd name="connsiteY995" fmla="*/ 348544 h 437867"/>
              <a:gd name="connsiteX996" fmla="*/ 71246 w 2887682"/>
              <a:gd name="connsiteY996" fmla="*/ 332062 h 437867"/>
              <a:gd name="connsiteX997" fmla="*/ 54303 w 2887682"/>
              <a:gd name="connsiteY997" fmla="*/ 328872 h 437867"/>
              <a:gd name="connsiteX998" fmla="*/ 66692 w 2887682"/>
              <a:gd name="connsiteY998" fmla="*/ 323952 h 437867"/>
              <a:gd name="connsiteX999" fmla="*/ 68447 w 2887682"/>
              <a:gd name="connsiteY999" fmla="*/ 324058 h 437867"/>
              <a:gd name="connsiteX1000" fmla="*/ 65842 w 2887682"/>
              <a:gd name="connsiteY1000" fmla="*/ 322865 h 437867"/>
              <a:gd name="connsiteX1001" fmla="*/ 30815 w 2887682"/>
              <a:gd name="connsiteY1001" fmla="*/ 311227 h 437867"/>
              <a:gd name="connsiteX1002" fmla="*/ 37853 w 2887682"/>
              <a:gd name="connsiteY1002" fmla="*/ 301513 h 437867"/>
              <a:gd name="connsiteX1003" fmla="*/ 0 w 2887682"/>
              <a:gd name="connsiteY1003" fmla="*/ 304328 h 437867"/>
              <a:gd name="connsiteX1004" fmla="*/ 7469 w 2887682"/>
              <a:gd name="connsiteY1004" fmla="*/ 302543 h 437867"/>
              <a:gd name="connsiteX1005" fmla="*/ 41890 w 2887682"/>
              <a:gd name="connsiteY1005" fmla="*/ 299975 h 437867"/>
              <a:gd name="connsiteX1006" fmla="*/ 47184 w 2887682"/>
              <a:gd name="connsiteY1006" fmla="*/ 297956 h 437867"/>
              <a:gd name="connsiteX1007" fmla="*/ 39288 w 2887682"/>
              <a:gd name="connsiteY1007" fmla="*/ 294255 h 437867"/>
              <a:gd name="connsiteX1008" fmla="*/ 35843 w 2887682"/>
              <a:gd name="connsiteY1008" fmla="*/ 294414 h 437867"/>
              <a:gd name="connsiteX1009" fmla="*/ 13521 w 2887682"/>
              <a:gd name="connsiteY1009" fmla="*/ 293702 h 437867"/>
              <a:gd name="connsiteX1010" fmla="*/ 34886 w 2887682"/>
              <a:gd name="connsiteY1010" fmla="*/ 291976 h 437867"/>
              <a:gd name="connsiteX1011" fmla="*/ 31669 w 2887682"/>
              <a:gd name="connsiteY1011" fmla="*/ 287643 h 437867"/>
              <a:gd name="connsiteX1012" fmla="*/ 41429 w 2887682"/>
              <a:gd name="connsiteY1012" fmla="*/ 285546 h 437867"/>
              <a:gd name="connsiteX1013" fmla="*/ 35513 w 2887682"/>
              <a:gd name="connsiteY1013" fmla="*/ 285870 h 437867"/>
              <a:gd name="connsiteX1014" fmla="*/ 56149 w 2887682"/>
              <a:gd name="connsiteY1014" fmla="*/ 283782 h 437867"/>
              <a:gd name="connsiteX1015" fmla="*/ 49208 w 2887682"/>
              <a:gd name="connsiteY1015" fmla="*/ 276791 h 437867"/>
              <a:gd name="connsiteX1016" fmla="*/ 14605 w 2887682"/>
              <a:gd name="connsiteY1016" fmla="*/ 279300 h 437867"/>
              <a:gd name="connsiteX1017" fmla="*/ 20534 w 2887682"/>
              <a:gd name="connsiteY1017" fmla="*/ 278345 h 437867"/>
              <a:gd name="connsiteX1018" fmla="*/ 19886 w 2887682"/>
              <a:gd name="connsiteY1018" fmla="*/ 278184 h 437867"/>
              <a:gd name="connsiteX1019" fmla="*/ 47137 w 2887682"/>
              <a:gd name="connsiteY1019" fmla="*/ 274704 h 437867"/>
              <a:gd name="connsiteX1020" fmla="*/ 35325 w 2887682"/>
              <a:gd name="connsiteY1020" fmla="*/ 258980 h 437867"/>
              <a:gd name="connsiteX1021" fmla="*/ 64620 w 2887682"/>
              <a:gd name="connsiteY1021" fmla="*/ 259562 h 437867"/>
              <a:gd name="connsiteX1022" fmla="*/ 64664 w 2887682"/>
              <a:gd name="connsiteY1022" fmla="*/ 259558 h 437867"/>
              <a:gd name="connsiteX1023" fmla="*/ 63045 w 2887682"/>
              <a:gd name="connsiteY1023" fmla="*/ 258352 h 437867"/>
              <a:gd name="connsiteX1024" fmla="*/ 39655 w 2887682"/>
              <a:gd name="connsiteY1024" fmla="*/ 247761 h 437867"/>
              <a:gd name="connsiteX1025" fmla="*/ 62414 w 2887682"/>
              <a:gd name="connsiteY1025" fmla="*/ 231377 h 437867"/>
              <a:gd name="connsiteX1026" fmla="*/ 43412 w 2887682"/>
              <a:gd name="connsiteY1026" fmla="*/ 217430 h 437867"/>
              <a:gd name="connsiteX1027" fmla="*/ 78385 w 2887682"/>
              <a:gd name="connsiteY1027" fmla="*/ 216599 h 437867"/>
              <a:gd name="connsiteX1028" fmla="*/ 71040 w 2887682"/>
              <a:gd name="connsiteY1028" fmla="*/ 207110 h 437867"/>
              <a:gd name="connsiteX1029" fmla="*/ 69705 w 2887682"/>
              <a:gd name="connsiteY1029" fmla="*/ 205760 h 437867"/>
              <a:gd name="connsiteX1030" fmla="*/ 51385 w 2887682"/>
              <a:gd name="connsiteY1030" fmla="*/ 180681 h 437867"/>
              <a:gd name="connsiteX1031" fmla="*/ 86921 w 2887682"/>
              <a:gd name="connsiteY1031" fmla="*/ 182376 h 437867"/>
              <a:gd name="connsiteX1032" fmla="*/ 81414 w 2887682"/>
              <a:gd name="connsiteY1032" fmla="*/ 176074 h 437867"/>
              <a:gd name="connsiteX1033" fmla="*/ 76894 w 2887682"/>
              <a:gd name="connsiteY1033" fmla="*/ 167178 h 437867"/>
              <a:gd name="connsiteX1034" fmla="*/ 77678 w 2887682"/>
              <a:gd name="connsiteY1034" fmla="*/ 167031 h 437867"/>
              <a:gd name="connsiteX1035" fmla="*/ 77569 w 2887682"/>
              <a:gd name="connsiteY1035" fmla="*/ 166401 h 437867"/>
              <a:gd name="connsiteX1036" fmla="*/ 110740 w 2887682"/>
              <a:gd name="connsiteY1036" fmla="*/ 167792 h 437867"/>
              <a:gd name="connsiteX1037" fmla="*/ 108771 w 2887682"/>
              <a:gd name="connsiteY1037" fmla="*/ 162759 h 437867"/>
              <a:gd name="connsiteX1038" fmla="*/ 103495 w 2887682"/>
              <a:gd name="connsiteY1038" fmla="*/ 157842 h 437867"/>
              <a:gd name="connsiteX1039" fmla="*/ 95545 w 2887682"/>
              <a:gd name="connsiteY1039" fmla="*/ 154116 h 437867"/>
              <a:gd name="connsiteX1040" fmla="*/ 103584 w 2887682"/>
              <a:gd name="connsiteY1040" fmla="*/ 152187 h 437867"/>
              <a:gd name="connsiteX1041" fmla="*/ 100970 w 2887682"/>
              <a:gd name="connsiteY1041" fmla="*/ 135394 h 437867"/>
              <a:gd name="connsiteX1042" fmla="*/ 123371 w 2887682"/>
              <a:gd name="connsiteY1042" fmla="*/ 139068 h 437867"/>
              <a:gd name="connsiteX1043" fmla="*/ 129769 w 2887682"/>
              <a:gd name="connsiteY1043" fmla="*/ 137907 h 437867"/>
              <a:gd name="connsiteX1044" fmla="*/ 127155 w 2887682"/>
              <a:gd name="connsiteY1044" fmla="*/ 121114 h 437867"/>
              <a:gd name="connsiteX1045" fmla="*/ 168046 w 2887682"/>
              <a:gd name="connsiteY1045" fmla="*/ 129846 h 437867"/>
              <a:gd name="connsiteX1046" fmla="*/ 174256 w 2887682"/>
              <a:gd name="connsiteY1046" fmla="*/ 108385 h 437867"/>
              <a:gd name="connsiteX1047" fmla="*/ 192046 w 2887682"/>
              <a:gd name="connsiteY1047" fmla="*/ 123637 h 437867"/>
              <a:gd name="connsiteX1048" fmla="*/ 192551 w 2887682"/>
              <a:gd name="connsiteY1048" fmla="*/ 123667 h 437867"/>
              <a:gd name="connsiteX1049" fmla="*/ 192751 w 2887682"/>
              <a:gd name="connsiteY1049" fmla="*/ 123578 h 437867"/>
              <a:gd name="connsiteX1050" fmla="*/ 200440 w 2887682"/>
              <a:gd name="connsiteY1050" fmla="*/ 94104 h 437867"/>
              <a:gd name="connsiteX1051" fmla="*/ 208551 w 2887682"/>
              <a:gd name="connsiteY1051" fmla="*/ 98716 h 437867"/>
              <a:gd name="connsiteX1052" fmla="*/ 211924 w 2887682"/>
              <a:gd name="connsiteY1052" fmla="*/ 91277 h 437867"/>
              <a:gd name="connsiteX1053" fmla="*/ 227504 w 2887682"/>
              <a:gd name="connsiteY1053" fmla="*/ 95592 h 437867"/>
              <a:gd name="connsiteX1054" fmla="*/ 232895 w 2887682"/>
              <a:gd name="connsiteY1054" fmla="*/ 90856 h 437867"/>
              <a:gd name="connsiteX1055" fmla="*/ 235416 w 2887682"/>
              <a:gd name="connsiteY1055" fmla="*/ 92115 h 437867"/>
              <a:gd name="connsiteX1056" fmla="*/ 235195 w 2887682"/>
              <a:gd name="connsiteY1056" fmla="*/ 90934 h 437867"/>
              <a:gd name="connsiteX1057" fmla="*/ 238107 w 2887682"/>
              <a:gd name="connsiteY1057" fmla="*/ 76997 h 437867"/>
              <a:gd name="connsiteX1058" fmla="*/ 253688 w 2887682"/>
              <a:gd name="connsiteY1058" fmla="*/ 81311 h 437867"/>
              <a:gd name="connsiteX1059" fmla="*/ 259079 w 2887682"/>
              <a:gd name="connsiteY1059" fmla="*/ 76576 h 437867"/>
              <a:gd name="connsiteX1060" fmla="*/ 281503 w 2887682"/>
              <a:gd name="connsiteY1060" fmla="*/ 88762 h 437867"/>
              <a:gd name="connsiteX1061" fmla="*/ 273979 w 2887682"/>
              <a:gd name="connsiteY1061" fmla="*/ 78465 h 437867"/>
              <a:gd name="connsiteX1062" fmla="*/ 272309 w 2887682"/>
              <a:gd name="connsiteY1062" fmla="*/ 77272 h 437867"/>
              <a:gd name="connsiteX1063" fmla="*/ 273613 w 2887682"/>
              <a:gd name="connsiteY1063" fmla="*/ 76930 h 437867"/>
              <a:gd name="connsiteX1064" fmla="*/ 275199 w 2887682"/>
              <a:gd name="connsiteY1064" fmla="*/ 72862 h 437867"/>
              <a:gd name="connsiteX1065" fmla="*/ 280816 w 2887682"/>
              <a:gd name="connsiteY1065" fmla="*/ 72656 h 437867"/>
              <a:gd name="connsiteX1066" fmla="*/ 284530 w 2887682"/>
              <a:gd name="connsiteY1066" fmla="*/ 60147 h 437867"/>
              <a:gd name="connsiteX1067" fmla="*/ 300827 w 2887682"/>
              <a:gd name="connsiteY1067" fmla="*/ 64659 h 437867"/>
              <a:gd name="connsiteX1068" fmla="*/ 298492 w 2887682"/>
              <a:gd name="connsiteY1068" fmla="*/ 62991 h 437867"/>
              <a:gd name="connsiteX1069" fmla="*/ 307183 w 2887682"/>
              <a:gd name="connsiteY1069" fmla="*/ 62274 h 437867"/>
              <a:gd name="connsiteX1070" fmla="*/ 310715 w 2887682"/>
              <a:gd name="connsiteY1070" fmla="*/ 45866 h 437867"/>
              <a:gd name="connsiteX1071" fmla="*/ 354202 w 2887682"/>
              <a:gd name="connsiteY1071" fmla="*/ 62392 h 437867"/>
              <a:gd name="connsiteX1072" fmla="*/ 367188 w 2887682"/>
              <a:gd name="connsiteY1072" fmla="*/ 44585 h 437867"/>
              <a:gd name="connsiteX1073" fmla="*/ 376171 w 2887682"/>
              <a:gd name="connsiteY1073" fmla="*/ 55366 h 437867"/>
              <a:gd name="connsiteX1074" fmla="*/ 393371 w 2887682"/>
              <a:gd name="connsiteY1074" fmla="*/ 30305 h 437867"/>
              <a:gd name="connsiteX1075" fmla="*/ 403684 w 2887682"/>
              <a:gd name="connsiteY1075" fmla="*/ 43753 h 437867"/>
              <a:gd name="connsiteX1076" fmla="*/ 410849 w 2887682"/>
              <a:gd name="connsiteY1076" fmla="*/ 33508 h 437867"/>
              <a:gd name="connsiteX1077" fmla="*/ 424754 w 2887682"/>
              <a:gd name="connsiteY1077" fmla="*/ 39807 h 437867"/>
              <a:gd name="connsiteX1078" fmla="*/ 428545 w 2887682"/>
              <a:gd name="connsiteY1078" fmla="*/ 34881 h 437867"/>
              <a:gd name="connsiteX1079" fmla="*/ 428581 w 2887682"/>
              <a:gd name="connsiteY1079" fmla="*/ 34724 h 437867"/>
              <a:gd name="connsiteX1080" fmla="*/ 429057 w 2887682"/>
              <a:gd name="connsiteY1080" fmla="*/ 32134 h 437867"/>
              <a:gd name="connsiteX1081" fmla="*/ 437035 w 2887682"/>
              <a:gd name="connsiteY1081" fmla="*/ 19226 h 437867"/>
              <a:gd name="connsiteX1082" fmla="*/ 450940 w 2887682"/>
              <a:gd name="connsiteY1082" fmla="*/ 25527 h 437867"/>
              <a:gd name="connsiteX1083" fmla="*/ 458022 w 2887682"/>
              <a:gd name="connsiteY1083" fmla="*/ 21756 h 437867"/>
              <a:gd name="connsiteX1084" fmla="*/ 493295 w 2887682"/>
              <a:gd name="connsiteY1084" fmla="*/ 48340 h 437867"/>
              <a:gd name="connsiteX1085" fmla="*/ 501194 w 2887682"/>
              <a:gd name="connsiteY1085" fmla="*/ 42218 h 437867"/>
              <a:gd name="connsiteX1086" fmla="*/ 502467 w 2887682"/>
              <a:gd name="connsiteY1086" fmla="*/ 48133 h 437867"/>
              <a:gd name="connsiteX1087" fmla="*/ 527379 w 2887682"/>
              <a:gd name="connsiteY1087" fmla="*/ 27936 h 437867"/>
              <a:gd name="connsiteX1088" fmla="*/ 528343 w 2887682"/>
              <a:gd name="connsiteY1088" fmla="*/ 35981 h 437867"/>
              <a:gd name="connsiteX1089" fmla="*/ 533083 w 2887682"/>
              <a:gd name="connsiteY1089" fmla="*/ 36959 h 437867"/>
              <a:gd name="connsiteX1090" fmla="*/ 537401 w 2887682"/>
              <a:gd name="connsiteY1090" fmla="*/ 32805 h 437867"/>
              <a:gd name="connsiteX1091" fmla="*/ 565041 w 2887682"/>
              <a:gd name="connsiteY1091" fmla="*/ 45107 h 437867"/>
              <a:gd name="connsiteX1092" fmla="*/ 568814 w 2887682"/>
              <a:gd name="connsiteY1092" fmla="*/ 42477 h 437867"/>
              <a:gd name="connsiteX1093" fmla="*/ 578523 w 2887682"/>
              <a:gd name="connsiteY1093" fmla="*/ 51022 h 437867"/>
              <a:gd name="connsiteX1094" fmla="*/ 583378 w 2887682"/>
              <a:gd name="connsiteY1094" fmla="*/ 49662 h 437867"/>
              <a:gd name="connsiteX1095" fmla="*/ 585459 w 2887682"/>
              <a:gd name="connsiteY1095" fmla="*/ 46865 h 437867"/>
              <a:gd name="connsiteX1096" fmla="*/ 594997 w 2887682"/>
              <a:gd name="connsiteY1096" fmla="*/ 28197 h 437867"/>
              <a:gd name="connsiteX1097" fmla="*/ 604690 w 2887682"/>
              <a:gd name="connsiteY1097" fmla="*/ 36718 h 437867"/>
              <a:gd name="connsiteX1098" fmla="*/ 609473 w 2887682"/>
              <a:gd name="connsiteY1098" fmla="*/ 28026 h 437867"/>
              <a:gd name="connsiteX1099" fmla="*/ 614552 w 2887682"/>
              <a:gd name="connsiteY1099" fmla="*/ 28674 h 437867"/>
              <a:gd name="connsiteX1100" fmla="*/ 622947 w 2887682"/>
              <a:gd name="connsiteY1100" fmla="*/ 22762 h 437867"/>
              <a:gd name="connsiteX1101" fmla="*/ 627937 w 2887682"/>
              <a:gd name="connsiteY1101" fmla="*/ 28264 h 437867"/>
              <a:gd name="connsiteX1102" fmla="*/ 630434 w 2887682"/>
              <a:gd name="connsiteY1102" fmla="*/ 28917 h 437867"/>
              <a:gd name="connsiteX1103" fmla="*/ 630403 w 2887682"/>
              <a:gd name="connsiteY1103" fmla="*/ 27300 h 437867"/>
              <a:gd name="connsiteX1104" fmla="*/ 635656 w 2887682"/>
              <a:gd name="connsiteY1104" fmla="*/ 13745 h 437867"/>
              <a:gd name="connsiteX1105" fmla="*/ 650569 w 2887682"/>
              <a:gd name="connsiteY1105" fmla="*/ 18998 h 437867"/>
              <a:gd name="connsiteX1106" fmla="*/ 656770 w 2887682"/>
              <a:gd name="connsiteY1106" fmla="*/ 14675 h 437867"/>
              <a:gd name="connsiteX1107" fmla="*/ 662842 w 2887682"/>
              <a:gd name="connsiteY1107" fmla="*/ 18331 h 437867"/>
              <a:gd name="connsiteX1108" fmla="*/ 668611 w 2887682"/>
              <a:gd name="connsiteY1108" fmla="*/ 14639 h 437867"/>
              <a:gd name="connsiteX1109" fmla="*/ 681511 w 2887682"/>
              <a:gd name="connsiteY1109" fmla="*/ 21741 h 437867"/>
              <a:gd name="connsiteX1110" fmla="*/ 689247 w 2887682"/>
              <a:gd name="connsiteY1110" fmla="*/ 18478 h 437867"/>
              <a:gd name="connsiteX1111" fmla="*/ 702430 w 2887682"/>
              <a:gd name="connsiteY1111" fmla="*/ 31638 h 437867"/>
              <a:gd name="connsiteX1112" fmla="*/ 706290 w 2887682"/>
              <a:gd name="connsiteY1112" fmla="*/ 28898 h 437867"/>
              <a:gd name="connsiteX1113" fmla="*/ 711961 w 2887682"/>
              <a:gd name="connsiteY1113" fmla="*/ 32343 h 437867"/>
              <a:gd name="connsiteX1114" fmla="*/ 726108 w 2887682"/>
              <a:gd name="connsiteY1114" fmla="*/ 15566 h 437867"/>
              <a:gd name="connsiteX1115" fmla="*/ 728564 w 2887682"/>
              <a:gd name="connsiteY1115" fmla="*/ 30299 h 437867"/>
              <a:gd name="connsiteX1116" fmla="*/ 729900 w 2887682"/>
              <a:gd name="connsiteY1116" fmla="*/ 30856 h 437867"/>
              <a:gd name="connsiteX1117" fmla="*/ 735859 w 2887682"/>
              <a:gd name="connsiteY1117" fmla="*/ 32572 h 437867"/>
              <a:gd name="connsiteX1118" fmla="*/ 741727 w 2887682"/>
              <a:gd name="connsiteY1118" fmla="*/ 29613 h 437867"/>
              <a:gd name="connsiteX1119" fmla="*/ 741695 w 2887682"/>
              <a:gd name="connsiteY1119" fmla="*/ 28002 h 437867"/>
              <a:gd name="connsiteX1120" fmla="*/ 746949 w 2887682"/>
              <a:gd name="connsiteY1120" fmla="*/ 14448 h 437867"/>
              <a:gd name="connsiteX1121" fmla="*/ 761861 w 2887682"/>
              <a:gd name="connsiteY1121" fmla="*/ 19701 h 437867"/>
              <a:gd name="connsiteX1122" fmla="*/ 768063 w 2887682"/>
              <a:gd name="connsiteY1122" fmla="*/ 15377 h 437867"/>
              <a:gd name="connsiteX1123" fmla="*/ 791361 w 2887682"/>
              <a:gd name="connsiteY1123" fmla="*/ 30689 h 437867"/>
              <a:gd name="connsiteX1124" fmla="*/ 791796 w 2887682"/>
              <a:gd name="connsiteY1124" fmla="*/ 30614 h 437867"/>
              <a:gd name="connsiteX1125" fmla="*/ 796790 w 2887682"/>
              <a:gd name="connsiteY1125" fmla="*/ 34054 h 437867"/>
              <a:gd name="connsiteX1126" fmla="*/ 809390 w 2887682"/>
              <a:gd name="connsiteY1126" fmla="*/ 22482 h 437867"/>
              <a:gd name="connsiteX1127" fmla="*/ 816297 w 2887682"/>
              <a:gd name="connsiteY1127" fmla="*/ 32993 h 437867"/>
              <a:gd name="connsiteX1128" fmla="*/ 817193 w 2887682"/>
              <a:gd name="connsiteY1128" fmla="*/ 32274 h 437867"/>
              <a:gd name="connsiteX1129" fmla="*/ 819364 w 2887682"/>
              <a:gd name="connsiteY1129" fmla="*/ 35966 h 437867"/>
              <a:gd name="connsiteX1130" fmla="*/ 823153 w 2887682"/>
              <a:gd name="connsiteY1130" fmla="*/ 32537 h 437867"/>
              <a:gd name="connsiteX1131" fmla="*/ 824830 w 2887682"/>
              <a:gd name="connsiteY1131" fmla="*/ 30762 h 437867"/>
              <a:gd name="connsiteX1132" fmla="*/ 837401 w 2887682"/>
              <a:gd name="connsiteY1132" fmla="*/ 16267 h 437867"/>
              <a:gd name="connsiteX1133" fmla="*/ 839873 w 2887682"/>
              <a:gd name="connsiteY1133" fmla="*/ 31390 h 437867"/>
              <a:gd name="connsiteX1134" fmla="*/ 842447 w 2887682"/>
              <a:gd name="connsiteY1134" fmla="*/ 31718 h 437867"/>
              <a:gd name="connsiteX1135" fmla="*/ 845632 w 2887682"/>
              <a:gd name="connsiteY1135" fmla="*/ 22463 h 437867"/>
              <a:gd name="connsiteX1136" fmla="*/ 846753 w 2887682"/>
              <a:gd name="connsiteY1136" fmla="*/ 22774 h 437867"/>
              <a:gd name="connsiteX1137" fmla="*/ 855056 w 2887682"/>
              <a:gd name="connsiteY1137" fmla="*/ 14359 h 437867"/>
              <a:gd name="connsiteX1138" fmla="*/ 867955 w 2887682"/>
              <a:gd name="connsiteY1138" fmla="*/ 21461 h 437867"/>
              <a:gd name="connsiteX1139" fmla="*/ 875693 w 2887682"/>
              <a:gd name="connsiteY1139" fmla="*/ 18197 h 437867"/>
              <a:gd name="connsiteX1140" fmla="*/ 889721 w 2887682"/>
              <a:gd name="connsiteY1140" fmla="*/ 32203 h 437867"/>
              <a:gd name="connsiteX1141" fmla="*/ 895878 w 2887682"/>
              <a:gd name="connsiteY1141" fmla="*/ 33237 h 437867"/>
              <a:gd name="connsiteX1142" fmla="*/ 903088 w 2887682"/>
              <a:gd name="connsiteY1142" fmla="*/ 31315 h 437867"/>
              <a:gd name="connsiteX1143" fmla="*/ 907506 w 2887682"/>
              <a:gd name="connsiteY1143" fmla="*/ 34009 h 437867"/>
              <a:gd name="connsiteX1144" fmla="*/ 908929 w 2887682"/>
              <a:gd name="connsiteY1144" fmla="*/ 32774 h 437867"/>
              <a:gd name="connsiteX1145" fmla="*/ 911755 w 2887682"/>
              <a:gd name="connsiteY1145" fmla="*/ 36731 h 437867"/>
              <a:gd name="connsiteX1146" fmla="*/ 915578 w 2887682"/>
              <a:gd name="connsiteY1146" fmla="*/ 37576 h 437867"/>
              <a:gd name="connsiteX1147" fmla="*/ 916722 w 2887682"/>
              <a:gd name="connsiteY1147" fmla="*/ 37316 h 437867"/>
              <a:gd name="connsiteX1148" fmla="*/ 913850 w 2887682"/>
              <a:gd name="connsiteY1148" fmla="*/ 34054 h 437867"/>
              <a:gd name="connsiteX1149" fmla="*/ 910419 w 2887682"/>
              <a:gd name="connsiteY1149" fmla="*/ 30712 h 437867"/>
              <a:gd name="connsiteX1150" fmla="*/ 912229 w 2887682"/>
              <a:gd name="connsiteY1150" fmla="*/ 29036 h 437867"/>
              <a:gd name="connsiteX1151" fmla="*/ 913053 w 2887682"/>
              <a:gd name="connsiteY1151" fmla="*/ 29080 h 437867"/>
              <a:gd name="connsiteX1152" fmla="*/ 913146 w 2887682"/>
              <a:gd name="connsiteY1152" fmla="*/ 28756 h 437867"/>
              <a:gd name="connsiteX1153" fmla="*/ 927292 w 2887682"/>
              <a:gd name="connsiteY1153" fmla="*/ 30324 h 437867"/>
              <a:gd name="connsiteX1154" fmla="*/ 935113 w 2887682"/>
              <a:gd name="connsiteY1154" fmla="*/ 18493 h 437867"/>
              <a:gd name="connsiteX1155" fmla="*/ 938666 w 2887682"/>
              <a:gd name="connsiteY1155" fmla="*/ 25263 h 437867"/>
              <a:gd name="connsiteX1156" fmla="*/ 943486 w 2887682"/>
              <a:gd name="connsiteY1156" fmla="*/ 25647 h 437867"/>
              <a:gd name="connsiteX1157" fmla="*/ 946288 w 2887682"/>
              <a:gd name="connsiteY1157" fmla="*/ 17044 h 437867"/>
              <a:gd name="connsiteX1158" fmla="*/ 967302 w 2887682"/>
              <a:gd name="connsiteY1158" fmla="*/ 22152 h 437867"/>
              <a:gd name="connsiteX1159" fmla="*/ 974012 w 2887682"/>
              <a:gd name="connsiteY1159" fmla="*/ 22528 h 437867"/>
              <a:gd name="connsiteX1160" fmla="*/ 976817 w 2887682"/>
              <a:gd name="connsiteY1160" fmla="*/ 13927 h 437867"/>
              <a:gd name="connsiteX1161" fmla="*/ 1014521 w 2887682"/>
              <a:gd name="connsiteY1161" fmla="*/ 24242 h 437867"/>
              <a:gd name="connsiteX1162" fmla="*/ 1027567 w 2887682"/>
              <a:gd name="connsiteY1162" fmla="*/ 14660 h 437867"/>
              <a:gd name="connsiteX1163" fmla="*/ 1040293 w 2887682"/>
              <a:gd name="connsiteY1163" fmla="*/ 24749 h 437867"/>
              <a:gd name="connsiteX1164" fmla="*/ 1040785 w 2887682"/>
              <a:gd name="connsiteY1164" fmla="*/ 24839 h 437867"/>
              <a:gd name="connsiteX1165" fmla="*/ 1041011 w 2887682"/>
              <a:gd name="connsiteY1165" fmla="*/ 24825 h 437867"/>
              <a:gd name="connsiteX1166" fmla="*/ 1058095 w 2887682"/>
              <a:gd name="connsiteY1166" fmla="*/ 11542 h 437867"/>
              <a:gd name="connsiteX1167" fmla="*/ 1064650 w 2887682"/>
              <a:gd name="connsiteY1167" fmla="*/ 14997 h 437867"/>
              <a:gd name="connsiteX1168" fmla="*/ 1070380 w 2887682"/>
              <a:gd name="connsiteY1168" fmla="*/ 11857 h 437867"/>
              <a:gd name="connsiteX1169" fmla="*/ 1084428 w 2887682"/>
              <a:gd name="connsiteY1169" fmla="*/ 16269 h 437867"/>
              <a:gd name="connsiteX1170" fmla="*/ 1091291 w 2887682"/>
              <a:gd name="connsiteY1170" fmla="*/ 14750 h 437867"/>
              <a:gd name="connsiteX1171" fmla="*/ 1093384 w 2887682"/>
              <a:gd name="connsiteY1171" fmla="*/ 15738 h 437867"/>
              <a:gd name="connsiteX1172" fmla="*/ 1093545 w 2887682"/>
              <a:gd name="connsiteY1172" fmla="*/ 15128 h 437867"/>
              <a:gd name="connsiteX1173" fmla="*/ 1100907 w 2887682"/>
              <a:gd name="connsiteY1173" fmla="*/ 8739 h 437867"/>
              <a:gd name="connsiteX1174" fmla="*/ 1114956 w 2887682"/>
              <a:gd name="connsiteY1174" fmla="*/ 13152 h 437867"/>
              <a:gd name="connsiteX1175" fmla="*/ 1121818 w 2887682"/>
              <a:gd name="connsiteY1175" fmla="*/ 11632 h 437867"/>
              <a:gd name="connsiteX1176" fmla="*/ 1140120 w 2887682"/>
              <a:gd name="connsiteY1176" fmla="*/ 20906 h 437867"/>
              <a:gd name="connsiteX1177" fmla="*/ 1135975 w 2887682"/>
              <a:gd name="connsiteY1177" fmla="*/ 14758 h 437867"/>
              <a:gd name="connsiteX1178" fmla="*/ 1134701 w 2887682"/>
              <a:gd name="connsiteY1178" fmla="*/ 13928 h 437867"/>
              <a:gd name="connsiteX1179" fmla="*/ 1136105 w 2887682"/>
              <a:gd name="connsiteY1179" fmla="*/ 13952 h 437867"/>
              <a:gd name="connsiteX1180" fmla="*/ 1138981 w 2887682"/>
              <a:gd name="connsiteY1180" fmla="*/ 12197 h 437867"/>
              <a:gd name="connsiteX1181" fmla="*/ 1144612 w 2887682"/>
              <a:gd name="connsiteY1181" fmla="*/ 12927 h 437867"/>
              <a:gd name="connsiteX1182" fmla="*/ 1152310 w 2887682"/>
              <a:gd name="connsiteY1182" fmla="*/ 7357 h 437867"/>
              <a:gd name="connsiteX1183" fmla="*/ 1167006 w 2887682"/>
              <a:gd name="connsiteY1183" fmla="*/ 11971 h 437867"/>
              <a:gd name="connsiteX1184" fmla="*/ 1165228 w 2887682"/>
              <a:gd name="connsiteY1184" fmla="*/ 10810 h 437867"/>
              <a:gd name="connsiteX1185" fmla="*/ 1174069 w 2887682"/>
              <a:gd name="connsiteY1185" fmla="*/ 11743 h 437867"/>
              <a:gd name="connsiteX1186" fmla="*/ 1182836 w 2887682"/>
              <a:gd name="connsiteY1186" fmla="*/ 4238 h 437867"/>
              <a:gd name="connsiteX1187" fmla="*/ 1220612 w 2887682"/>
              <a:gd name="connsiteY1187" fmla="*/ 18749 h 437867"/>
              <a:gd name="connsiteX1188" fmla="*/ 1239196 w 2887682"/>
              <a:gd name="connsiteY1188" fmla="*/ 11957 h 437867"/>
              <a:gd name="connsiteX1189" fmla="*/ 1241833 w 2887682"/>
              <a:gd name="connsiteY1189" fmla="*/ 13635 h 437867"/>
              <a:gd name="connsiteX1190" fmla="*/ 1243486 w 2887682"/>
              <a:gd name="connsiteY1190" fmla="*/ 12620 h 437867"/>
              <a:gd name="connsiteX1191" fmla="*/ 1252067 w 2887682"/>
              <a:gd name="connsiteY1191" fmla="*/ 14950 h 437867"/>
              <a:gd name="connsiteX1192" fmla="*/ 1261409 w 2887682"/>
              <a:gd name="connsiteY1192" fmla="*/ 10617 h 437867"/>
              <a:gd name="connsiteX1193" fmla="*/ 1265816 w 2887682"/>
              <a:gd name="connsiteY1193" fmla="*/ 6420 h 437867"/>
              <a:gd name="connsiteX1194" fmla="*/ 1284165 w 2887682"/>
              <a:gd name="connsiteY1194" fmla="*/ 13287 h 437867"/>
              <a:gd name="connsiteX1195" fmla="*/ 1286011 w 2887682"/>
              <a:gd name="connsiteY1195" fmla="*/ 12987 h 437867"/>
              <a:gd name="connsiteX1196" fmla="*/ 1296743 w 2887682"/>
              <a:gd name="connsiteY1196" fmla="*/ 17491 h 437867"/>
              <a:gd name="connsiteX1197" fmla="*/ 1308663 w 2887682"/>
              <a:gd name="connsiteY1197" fmla="*/ 9460 h 437867"/>
              <a:gd name="connsiteX1198" fmla="*/ 1310798 w 2887682"/>
              <a:gd name="connsiteY1198" fmla="*/ 10999 h 437867"/>
              <a:gd name="connsiteX1199" fmla="*/ 1316538 w 2887682"/>
              <a:gd name="connsiteY1199" fmla="*/ 9871 h 437867"/>
              <a:gd name="connsiteX1200" fmla="*/ 1319498 w 2887682"/>
              <a:gd name="connsiteY1200" fmla="*/ 10667 h 437867"/>
              <a:gd name="connsiteX1201" fmla="*/ 1330993 w 2887682"/>
              <a:gd name="connsiteY1201" fmla="*/ 3262 h 437867"/>
              <a:gd name="connsiteX1202" fmla="*/ 1336354 w 2887682"/>
              <a:gd name="connsiteY1202" fmla="*/ 11421 h 437867"/>
              <a:gd name="connsiteX1203" fmla="*/ 1343606 w 2887682"/>
              <a:gd name="connsiteY1203" fmla="*/ 6203 h 437867"/>
              <a:gd name="connsiteX1204" fmla="*/ 1352964 w 2887682"/>
              <a:gd name="connsiteY1204" fmla="*/ 10627 h 437867"/>
              <a:gd name="connsiteX1205" fmla="*/ 1356710 w 2887682"/>
              <a:gd name="connsiteY1205" fmla="*/ 8142 h 437867"/>
              <a:gd name="connsiteX1206" fmla="*/ 1356768 w 2887682"/>
              <a:gd name="connsiteY1206" fmla="*/ 8057 h 437867"/>
              <a:gd name="connsiteX1207" fmla="*/ 1357593 w 2887682"/>
              <a:gd name="connsiteY1207" fmla="*/ 6648 h 437867"/>
              <a:gd name="connsiteX1208" fmla="*/ 1365936 w 2887682"/>
              <a:gd name="connsiteY1208" fmla="*/ 3 h 437867"/>
              <a:gd name="connsiteX0" fmla="*/ 2273095 w 2887682"/>
              <a:gd name="connsiteY0" fmla="*/ 320672 h 437867"/>
              <a:gd name="connsiteX1" fmla="*/ 2272587 w 2887682"/>
              <a:gd name="connsiteY1" fmla="*/ 321077 h 437867"/>
              <a:gd name="connsiteX2" fmla="*/ 2279216 w 2887682"/>
              <a:gd name="connsiteY2" fmla="*/ 321089 h 437867"/>
              <a:gd name="connsiteX3" fmla="*/ 2273095 w 2887682"/>
              <a:gd name="connsiteY3" fmla="*/ 320672 h 437867"/>
              <a:gd name="connsiteX4" fmla="*/ 2262035 w 2887682"/>
              <a:gd name="connsiteY4" fmla="*/ 317541 h 437867"/>
              <a:gd name="connsiteX5" fmla="*/ 2262161 w 2887682"/>
              <a:gd name="connsiteY5" fmla="*/ 319153 h 437867"/>
              <a:gd name="connsiteX6" fmla="*/ 2261992 w 2887682"/>
              <a:gd name="connsiteY6" fmla="*/ 319680 h 437867"/>
              <a:gd name="connsiteX7" fmla="*/ 2266379 w 2887682"/>
              <a:gd name="connsiteY7" fmla="*/ 319820 h 437867"/>
              <a:gd name="connsiteX8" fmla="*/ 2264565 w 2887682"/>
              <a:gd name="connsiteY8" fmla="*/ 318045 h 437867"/>
              <a:gd name="connsiteX9" fmla="*/ 2262035 w 2887682"/>
              <a:gd name="connsiteY9" fmla="*/ 317541 h 437867"/>
              <a:gd name="connsiteX10" fmla="*/ 2441370 w 2887682"/>
              <a:gd name="connsiteY10" fmla="*/ 310413 h 437867"/>
              <a:gd name="connsiteX11" fmla="*/ 2441282 w 2887682"/>
              <a:gd name="connsiteY11" fmla="*/ 310736 h 437867"/>
              <a:gd name="connsiteX12" fmla="*/ 2442614 w 2887682"/>
              <a:gd name="connsiteY12" fmla="*/ 310719 h 437867"/>
              <a:gd name="connsiteX13" fmla="*/ 2441817 w 2887682"/>
              <a:gd name="connsiteY13" fmla="*/ 310413 h 437867"/>
              <a:gd name="connsiteX14" fmla="*/ 2441370 w 2887682"/>
              <a:gd name="connsiteY14" fmla="*/ 310413 h 437867"/>
              <a:gd name="connsiteX15" fmla="*/ 2399555 w 2887682"/>
              <a:gd name="connsiteY15" fmla="*/ 310413 h 437867"/>
              <a:gd name="connsiteX16" fmla="*/ 2384944 w 2887682"/>
              <a:gd name="connsiteY16" fmla="*/ 311458 h 437867"/>
              <a:gd name="connsiteX17" fmla="*/ 2429429 w 2887682"/>
              <a:gd name="connsiteY17" fmla="*/ 310888 h 437867"/>
              <a:gd name="connsiteX18" fmla="*/ 2428743 w 2887682"/>
              <a:gd name="connsiteY18" fmla="*/ 310413 h 437867"/>
              <a:gd name="connsiteX19" fmla="*/ 2399555 w 2887682"/>
              <a:gd name="connsiteY19" fmla="*/ 310413 h 437867"/>
              <a:gd name="connsiteX20" fmla="*/ 2464869 w 2887682"/>
              <a:gd name="connsiteY20" fmla="*/ 301610 h 437867"/>
              <a:gd name="connsiteX21" fmla="*/ 2462908 w 2887682"/>
              <a:gd name="connsiteY21" fmla="*/ 302005 h 437867"/>
              <a:gd name="connsiteX22" fmla="*/ 2462864 w 2887682"/>
              <a:gd name="connsiteY22" fmla="*/ 302361 h 437867"/>
              <a:gd name="connsiteX23" fmla="*/ 2462612 w 2887682"/>
              <a:gd name="connsiteY23" fmla="*/ 302829 h 437867"/>
              <a:gd name="connsiteX24" fmla="*/ 2482219 w 2887682"/>
              <a:gd name="connsiteY24" fmla="*/ 302730 h 437867"/>
              <a:gd name="connsiteX25" fmla="*/ 2468298 w 2887682"/>
              <a:gd name="connsiteY25" fmla="*/ 301880 h 437867"/>
              <a:gd name="connsiteX26" fmla="*/ 2464869 w 2887682"/>
              <a:gd name="connsiteY26" fmla="*/ 301610 h 437867"/>
              <a:gd name="connsiteX27" fmla="*/ 2414510 w 2887682"/>
              <a:gd name="connsiteY27" fmla="*/ 300933 h 437867"/>
              <a:gd name="connsiteX28" fmla="*/ 2375290 w 2887682"/>
              <a:gd name="connsiteY28" fmla="*/ 303224 h 437867"/>
              <a:gd name="connsiteX29" fmla="*/ 2375244 w 2887682"/>
              <a:gd name="connsiteY29" fmla="*/ 303271 h 437867"/>
              <a:gd name="connsiteX30" fmla="*/ 2417981 w 2887682"/>
              <a:gd name="connsiteY30" fmla="*/ 303055 h 437867"/>
              <a:gd name="connsiteX31" fmla="*/ 2414953 w 2887682"/>
              <a:gd name="connsiteY31" fmla="*/ 301015 h 437867"/>
              <a:gd name="connsiteX32" fmla="*/ 2414510 w 2887682"/>
              <a:gd name="connsiteY32" fmla="*/ 300933 h 437867"/>
              <a:gd name="connsiteX33" fmla="*/ 57048 w 2887682"/>
              <a:gd name="connsiteY33" fmla="*/ 284689 h 437867"/>
              <a:gd name="connsiteX34" fmla="*/ 41583 w 2887682"/>
              <a:gd name="connsiteY34" fmla="*/ 285537 h 437867"/>
              <a:gd name="connsiteX35" fmla="*/ 58452 w 2887682"/>
              <a:gd name="connsiteY35" fmla="*/ 286103 h 437867"/>
              <a:gd name="connsiteX36" fmla="*/ 57048 w 2887682"/>
              <a:gd name="connsiteY36" fmla="*/ 284689 h 437867"/>
              <a:gd name="connsiteX37" fmla="*/ 2551827 w 2887682"/>
              <a:gd name="connsiteY37" fmla="*/ 273762 h 437867"/>
              <a:gd name="connsiteX38" fmla="*/ 2548695 w 2887682"/>
              <a:gd name="connsiteY38" fmla="*/ 274069 h 437867"/>
              <a:gd name="connsiteX39" fmla="*/ 2552559 w 2887682"/>
              <a:gd name="connsiteY39" fmla="*/ 274039 h 437867"/>
              <a:gd name="connsiteX40" fmla="*/ 2551827 w 2887682"/>
              <a:gd name="connsiteY40" fmla="*/ 273762 h 437867"/>
              <a:gd name="connsiteX41" fmla="*/ 2550769 w 2887682"/>
              <a:gd name="connsiteY41" fmla="*/ 143734 h 437867"/>
              <a:gd name="connsiteX42" fmla="*/ 2535121 w 2887682"/>
              <a:gd name="connsiteY42" fmla="*/ 145141 h 437867"/>
              <a:gd name="connsiteX43" fmla="*/ 2537665 w 2887682"/>
              <a:gd name="connsiteY43" fmla="*/ 145361 h 437867"/>
              <a:gd name="connsiteX44" fmla="*/ 2530943 w 2887682"/>
              <a:gd name="connsiteY44" fmla="*/ 146598 h 437867"/>
              <a:gd name="connsiteX45" fmla="*/ 2530628 w 2887682"/>
              <a:gd name="connsiteY45" fmla="*/ 146952 h 437867"/>
              <a:gd name="connsiteX46" fmla="*/ 2540061 w 2887682"/>
              <a:gd name="connsiteY46" fmla="*/ 146598 h 437867"/>
              <a:gd name="connsiteX47" fmla="*/ 2550769 w 2887682"/>
              <a:gd name="connsiteY47" fmla="*/ 143734 h 437867"/>
              <a:gd name="connsiteX48" fmla="*/ 2451450 w 2887682"/>
              <a:gd name="connsiteY48" fmla="*/ 129926 h 437867"/>
              <a:gd name="connsiteX49" fmla="*/ 2434420 w 2887682"/>
              <a:gd name="connsiteY49" fmla="*/ 130525 h 437867"/>
              <a:gd name="connsiteX50" fmla="*/ 2440371 w 2887682"/>
              <a:gd name="connsiteY50" fmla="*/ 130696 h 437867"/>
              <a:gd name="connsiteX51" fmla="*/ 2448367 w 2887682"/>
              <a:gd name="connsiteY51" fmla="*/ 130770 h 437867"/>
              <a:gd name="connsiteX52" fmla="*/ 2451450 w 2887682"/>
              <a:gd name="connsiteY52" fmla="*/ 129926 h 437867"/>
              <a:gd name="connsiteX53" fmla="*/ 939019 w 2887682"/>
              <a:gd name="connsiteY53" fmla="*/ 27249 h 437867"/>
              <a:gd name="connsiteX54" fmla="*/ 939751 w 2887682"/>
              <a:gd name="connsiteY54" fmla="*/ 31375 h 437867"/>
              <a:gd name="connsiteX55" fmla="*/ 942887 w 2887682"/>
              <a:gd name="connsiteY55" fmla="*/ 29538 h 437867"/>
              <a:gd name="connsiteX56" fmla="*/ 941581 w 2887682"/>
              <a:gd name="connsiteY56" fmla="*/ 28399 h 437867"/>
              <a:gd name="connsiteX57" fmla="*/ 939019 w 2887682"/>
              <a:gd name="connsiteY57" fmla="*/ 27249 h 437867"/>
              <a:gd name="connsiteX58" fmla="*/ 1365936 w 2887682"/>
              <a:gd name="connsiteY58" fmla="*/ 3 h 437867"/>
              <a:gd name="connsiteX59" fmla="*/ 1375295 w 2887682"/>
              <a:gd name="connsiteY59" fmla="*/ 4430 h 437867"/>
              <a:gd name="connsiteX60" fmla="*/ 1381319 w 2887682"/>
              <a:gd name="connsiteY60" fmla="*/ 2804 h 437867"/>
              <a:gd name="connsiteX61" fmla="*/ 1403149 w 2887682"/>
              <a:gd name="connsiteY61" fmla="*/ 19923 h 437867"/>
              <a:gd name="connsiteX62" fmla="*/ 1410213 w 2887682"/>
              <a:gd name="connsiteY62" fmla="*/ 17046 h 437867"/>
              <a:gd name="connsiteX63" fmla="*/ 1410106 w 2887682"/>
              <a:gd name="connsiteY63" fmla="*/ 20417 h 437867"/>
              <a:gd name="connsiteX64" fmla="*/ 1432544 w 2887682"/>
              <a:gd name="connsiteY64" fmla="*/ 10846 h 437867"/>
              <a:gd name="connsiteX65" fmla="*/ 1431821 w 2887682"/>
              <a:gd name="connsiteY65" fmla="*/ 15382 h 437867"/>
              <a:gd name="connsiteX66" fmla="*/ 1435222 w 2887682"/>
              <a:gd name="connsiteY66" fmla="*/ 16240 h 437867"/>
              <a:gd name="connsiteX67" fmla="*/ 1439230 w 2887682"/>
              <a:gd name="connsiteY67" fmla="*/ 14217 h 437867"/>
              <a:gd name="connsiteX68" fmla="*/ 1457872 w 2887682"/>
              <a:gd name="connsiteY68" fmla="*/ 22893 h 437867"/>
              <a:gd name="connsiteX69" fmla="*/ 1461192 w 2887682"/>
              <a:gd name="connsiteY69" fmla="*/ 21681 h 437867"/>
              <a:gd name="connsiteX70" fmla="*/ 1466979 w 2887682"/>
              <a:gd name="connsiteY70" fmla="*/ 27074 h 437867"/>
              <a:gd name="connsiteX71" fmla="*/ 1470889 w 2887682"/>
              <a:gd name="connsiteY71" fmla="*/ 26642 h 437867"/>
              <a:gd name="connsiteX72" fmla="*/ 1472963 w 2887682"/>
              <a:gd name="connsiteY72" fmla="*/ 25226 h 437867"/>
              <a:gd name="connsiteX73" fmla="*/ 1483522 w 2887682"/>
              <a:gd name="connsiteY73" fmla="*/ 15482 h 437867"/>
              <a:gd name="connsiteX74" fmla="*/ 1489303 w 2887682"/>
              <a:gd name="connsiteY74" fmla="*/ 20864 h 437867"/>
              <a:gd name="connsiteX75" fmla="*/ 1494476 w 2887682"/>
              <a:gd name="connsiteY75" fmla="*/ 16349 h 437867"/>
              <a:gd name="connsiteX76" fmla="*/ 1498193 w 2887682"/>
              <a:gd name="connsiteY76" fmla="*/ 17046 h 437867"/>
              <a:gd name="connsiteX77" fmla="*/ 1505593 w 2887682"/>
              <a:gd name="connsiteY77" fmla="*/ 14318 h 437867"/>
              <a:gd name="connsiteX78" fmla="*/ 1508367 w 2887682"/>
              <a:gd name="connsiteY78" fmla="*/ 17708 h 437867"/>
              <a:gd name="connsiteX79" fmla="*/ 1510135 w 2887682"/>
              <a:gd name="connsiteY79" fmla="*/ 18236 h 437867"/>
              <a:gd name="connsiteX80" fmla="*/ 1510402 w 2887682"/>
              <a:gd name="connsiteY80" fmla="*/ 17337 h 437867"/>
              <a:gd name="connsiteX81" fmla="*/ 1516808 w 2887682"/>
              <a:gd name="connsiteY81" fmla="*/ 10150 h 437867"/>
              <a:gd name="connsiteX82" fmla="*/ 1527114 w 2887682"/>
              <a:gd name="connsiteY82" fmla="*/ 14061 h 437867"/>
              <a:gd name="connsiteX83" fmla="*/ 1530136 w 2887682"/>
              <a:gd name="connsiteY83" fmla="*/ 11835 h 437867"/>
              <a:gd name="connsiteX84" fmla="*/ 1530178 w 2887682"/>
              <a:gd name="connsiteY84" fmla="*/ 11730 h 437867"/>
              <a:gd name="connsiteX85" fmla="*/ 1531750 w 2887682"/>
              <a:gd name="connsiteY85" fmla="*/ 10017 h 437867"/>
              <a:gd name="connsiteX86" fmla="*/ 1535401 w 2887682"/>
              <a:gd name="connsiteY86" fmla="*/ 8994 h 437867"/>
              <a:gd name="connsiteX87" fmla="*/ 1542661 w 2887682"/>
              <a:gd name="connsiteY87" fmla="*/ 13421 h 437867"/>
              <a:gd name="connsiteX88" fmla="*/ 1545503 w 2887682"/>
              <a:gd name="connsiteY88" fmla="*/ 11721 h 437867"/>
              <a:gd name="connsiteX89" fmla="*/ 1566207 w 2887682"/>
              <a:gd name="connsiteY89" fmla="*/ 17415 h 437867"/>
              <a:gd name="connsiteX90" fmla="*/ 1569466 w 2887682"/>
              <a:gd name="connsiteY90" fmla="*/ 14812 h 437867"/>
              <a:gd name="connsiteX91" fmla="*/ 1573021 w 2887682"/>
              <a:gd name="connsiteY91" fmla="*/ 15138 h 437867"/>
              <a:gd name="connsiteX92" fmla="*/ 1573713 w 2887682"/>
              <a:gd name="connsiteY92" fmla="*/ 19714 h 437867"/>
              <a:gd name="connsiteX93" fmla="*/ 1592494 w 2887682"/>
              <a:gd name="connsiteY93" fmla="*/ 6862 h 437867"/>
              <a:gd name="connsiteX94" fmla="*/ 1593426 w 2887682"/>
              <a:gd name="connsiteY94" fmla="*/ 10199 h 437867"/>
              <a:gd name="connsiteX95" fmla="*/ 1599380 w 2887682"/>
              <a:gd name="connsiteY95" fmla="*/ 6287 h 437867"/>
              <a:gd name="connsiteX96" fmla="*/ 1625765 w 2887682"/>
              <a:gd name="connsiteY96" fmla="*/ 19810 h 437867"/>
              <a:gd name="connsiteX97" fmla="*/ 1631097 w 2887682"/>
              <a:gd name="connsiteY97" fmla="*/ 17288 h 437867"/>
              <a:gd name="connsiteX98" fmla="*/ 1641512 w 2887682"/>
              <a:gd name="connsiteY98" fmla="*/ 20217 h 437867"/>
              <a:gd name="connsiteX99" fmla="*/ 1647549 w 2887682"/>
              <a:gd name="connsiteY99" fmla="*/ 12400 h 437867"/>
              <a:gd name="connsiteX100" fmla="*/ 1647914 w 2887682"/>
              <a:gd name="connsiteY100" fmla="*/ 10887 h 437867"/>
              <a:gd name="connsiteX101" fmla="*/ 1647945 w 2887682"/>
              <a:gd name="connsiteY101" fmla="*/ 10795 h 437867"/>
              <a:gd name="connsiteX102" fmla="*/ 1650808 w 2887682"/>
              <a:gd name="connsiteY102" fmla="*/ 7774 h 437867"/>
              <a:gd name="connsiteX103" fmla="*/ 1661224 w 2887682"/>
              <a:gd name="connsiteY103" fmla="*/ 10703 h 437867"/>
              <a:gd name="connsiteX104" fmla="*/ 1666644 w 2887682"/>
              <a:gd name="connsiteY104" fmla="*/ 4457 h 437867"/>
              <a:gd name="connsiteX105" fmla="*/ 1674334 w 2887682"/>
              <a:gd name="connsiteY105" fmla="*/ 11672 h 437867"/>
              <a:gd name="connsiteX106" fmla="*/ 1725077 w 2887682"/>
              <a:gd name="connsiteY106" fmla="*/ 32275 h 437867"/>
              <a:gd name="connsiteX107" fmla="*/ 1726495 w 2887682"/>
              <a:gd name="connsiteY107" fmla="*/ 30768 h 437867"/>
              <a:gd name="connsiteX108" fmla="*/ 1728434 w 2887682"/>
              <a:gd name="connsiteY108" fmla="*/ 36304 h 437867"/>
              <a:gd name="connsiteX109" fmla="*/ 1729536 w 2887682"/>
              <a:gd name="connsiteY109" fmla="*/ 37627 h 437867"/>
              <a:gd name="connsiteX110" fmla="*/ 1725450 w 2887682"/>
              <a:gd name="connsiteY110" fmla="*/ 14631 h 437867"/>
              <a:gd name="connsiteX111" fmla="*/ 1733185 w 2887682"/>
              <a:gd name="connsiteY111" fmla="*/ 37586 h 437867"/>
              <a:gd name="connsiteX112" fmla="*/ 1733838 w 2887682"/>
              <a:gd name="connsiteY112" fmla="*/ 37278 h 437867"/>
              <a:gd name="connsiteX113" fmla="*/ 1734974 w 2887682"/>
              <a:gd name="connsiteY113" fmla="*/ 37653 h 437867"/>
              <a:gd name="connsiteX114" fmla="*/ 1741926 w 2887682"/>
              <a:gd name="connsiteY114" fmla="*/ 32680 h 437867"/>
              <a:gd name="connsiteX115" fmla="*/ 1743012 w 2887682"/>
              <a:gd name="connsiteY115" fmla="*/ 39564 h 437867"/>
              <a:gd name="connsiteX116" fmla="*/ 1748376 w 2887682"/>
              <a:gd name="connsiteY116" fmla="*/ 35653 h 437867"/>
              <a:gd name="connsiteX117" fmla="*/ 1757553 w 2887682"/>
              <a:gd name="connsiteY117" fmla="*/ 38865 h 437867"/>
              <a:gd name="connsiteX118" fmla="*/ 1763643 w 2887682"/>
              <a:gd name="connsiteY118" fmla="*/ 36435 h 437867"/>
              <a:gd name="connsiteX119" fmla="*/ 1765658 w 2887682"/>
              <a:gd name="connsiteY119" fmla="*/ 37846 h 437867"/>
              <a:gd name="connsiteX120" fmla="*/ 1776401 w 2887682"/>
              <a:gd name="connsiteY120" fmla="*/ 32370 h 437867"/>
              <a:gd name="connsiteX121" fmla="*/ 1782859 w 2887682"/>
              <a:gd name="connsiteY121" fmla="*/ 36855 h 437867"/>
              <a:gd name="connsiteX122" fmla="*/ 1789849 w 2887682"/>
              <a:gd name="connsiteY122" fmla="*/ 35226 h 437867"/>
              <a:gd name="connsiteX123" fmla="*/ 1790870 w 2887682"/>
              <a:gd name="connsiteY123" fmla="*/ 36644 h 437867"/>
              <a:gd name="connsiteX124" fmla="*/ 1793905 w 2887682"/>
              <a:gd name="connsiteY124" fmla="*/ 34076 h 437867"/>
              <a:gd name="connsiteX125" fmla="*/ 1796403 w 2887682"/>
              <a:gd name="connsiteY125" fmla="*/ 41214 h 437867"/>
              <a:gd name="connsiteX126" fmla="*/ 1800003 w 2887682"/>
              <a:gd name="connsiteY126" fmla="*/ 39372 h 437867"/>
              <a:gd name="connsiteX127" fmla="*/ 1797313 w 2887682"/>
              <a:gd name="connsiteY127" fmla="*/ 46904 h 437867"/>
              <a:gd name="connsiteX128" fmla="*/ 1798275 w 2887682"/>
              <a:gd name="connsiteY128" fmla="*/ 47057 h 437867"/>
              <a:gd name="connsiteX129" fmla="*/ 1814540 w 2887682"/>
              <a:gd name="connsiteY129" fmla="*/ 37747 h 437867"/>
              <a:gd name="connsiteX130" fmla="*/ 1815174 w 2887682"/>
              <a:gd name="connsiteY130" fmla="*/ 39258 h 437867"/>
              <a:gd name="connsiteX131" fmla="*/ 1815785 w 2887682"/>
              <a:gd name="connsiteY131" fmla="*/ 38962 h 437867"/>
              <a:gd name="connsiteX132" fmla="*/ 1822062 w 2887682"/>
              <a:gd name="connsiteY132" fmla="*/ 40462 h 437867"/>
              <a:gd name="connsiteX133" fmla="*/ 1828208 w 2887682"/>
              <a:gd name="connsiteY133" fmla="*/ 35969 h 437867"/>
              <a:gd name="connsiteX134" fmla="*/ 1829196 w 2887682"/>
              <a:gd name="connsiteY134" fmla="*/ 39277 h 437867"/>
              <a:gd name="connsiteX135" fmla="*/ 1831052 w 2887682"/>
              <a:gd name="connsiteY135" fmla="*/ 39744 h 437867"/>
              <a:gd name="connsiteX136" fmla="*/ 1833068 w 2887682"/>
              <a:gd name="connsiteY136" fmla="*/ 41155 h 437867"/>
              <a:gd name="connsiteX137" fmla="*/ 1843810 w 2887682"/>
              <a:gd name="connsiteY137" fmla="*/ 35679 h 437867"/>
              <a:gd name="connsiteX138" fmla="*/ 1850268 w 2887682"/>
              <a:gd name="connsiteY138" fmla="*/ 40165 h 437867"/>
              <a:gd name="connsiteX139" fmla="*/ 1857257 w 2887682"/>
              <a:gd name="connsiteY139" fmla="*/ 38536 h 437867"/>
              <a:gd name="connsiteX140" fmla="*/ 1861882 w 2887682"/>
              <a:gd name="connsiteY140" fmla="*/ 47067 h 437867"/>
              <a:gd name="connsiteX141" fmla="*/ 1875596 w 2887682"/>
              <a:gd name="connsiteY141" fmla="*/ 41381 h 437867"/>
              <a:gd name="connsiteX142" fmla="*/ 1877330 w 2887682"/>
              <a:gd name="connsiteY142" fmla="*/ 43237 h 437867"/>
              <a:gd name="connsiteX143" fmla="*/ 1881949 w 2887682"/>
              <a:gd name="connsiteY143" fmla="*/ 41056 h 437867"/>
              <a:gd name="connsiteX144" fmla="*/ 1882705 w 2887682"/>
              <a:gd name="connsiteY144" fmla="*/ 42249 h 437867"/>
              <a:gd name="connsiteX145" fmla="*/ 1885926 w 2887682"/>
              <a:gd name="connsiteY145" fmla="*/ 40157 h 437867"/>
              <a:gd name="connsiteX146" fmla="*/ 1886012 w 2887682"/>
              <a:gd name="connsiteY146" fmla="*/ 44776 h 437867"/>
              <a:gd name="connsiteX147" fmla="*/ 1887813 w 2887682"/>
              <a:gd name="connsiteY147" fmla="*/ 45258 h 437867"/>
              <a:gd name="connsiteX148" fmla="*/ 1895617 w 2887682"/>
              <a:gd name="connsiteY148" fmla="*/ 39278 h 437867"/>
              <a:gd name="connsiteX149" fmla="*/ 1895428 w 2887682"/>
              <a:gd name="connsiteY149" fmla="*/ 47296 h 437867"/>
              <a:gd name="connsiteX150" fmla="*/ 1895863 w 2887682"/>
              <a:gd name="connsiteY150" fmla="*/ 47413 h 437867"/>
              <a:gd name="connsiteX151" fmla="*/ 1901497 w 2887682"/>
              <a:gd name="connsiteY151" fmla="*/ 44734 h 437867"/>
              <a:gd name="connsiteX152" fmla="*/ 1908447 w 2887682"/>
              <a:gd name="connsiteY152" fmla="*/ 48596 h 437867"/>
              <a:gd name="connsiteX153" fmla="*/ 1911736 w 2887682"/>
              <a:gd name="connsiteY153" fmla="*/ 47688 h 437867"/>
              <a:gd name="connsiteX154" fmla="*/ 1916723 w 2887682"/>
              <a:gd name="connsiteY154" fmla="*/ 51150 h 437867"/>
              <a:gd name="connsiteX155" fmla="*/ 1922119 w 2887682"/>
              <a:gd name="connsiteY155" fmla="*/ 49893 h 437867"/>
              <a:gd name="connsiteX156" fmla="*/ 1922216 w 2887682"/>
              <a:gd name="connsiteY156" fmla="*/ 50089 h 437867"/>
              <a:gd name="connsiteX157" fmla="*/ 1931809 w 2887682"/>
              <a:gd name="connsiteY157" fmla="*/ 47231 h 437867"/>
              <a:gd name="connsiteX158" fmla="*/ 1933306 w 2887682"/>
              <a:gd name="connsiteY158" fmla="*/ 48035 h 437867"/>
              <a:gd name="connsiteX159" fmla="*/ 1943004 w 2887682"/>
              <a:gd name="connsiteY159" fmla="*/ 44691 h 437867"/>
              <a:gd name="connsiteX160" fmla="*/ 1946195 w 2887682"/>
              <a:gd name="connsiteY160" fmla="*/ 48104 h 437867"/>
              <a:gd name="connsiteX161" fmla="*/ 1953334 w 2887682"/>
              <a:gd name="connsiteY161" fmla="*/ 43466 h 437867"/>
              <a:gd name="connsiteX162" fmla="*/ 1953397 w 2887682"/>
              <a:gd name="connsiteY162" fmla="*/ 48162 h 437867"/>
              <a:gd name="connsiteX163" fmla="*/ 1954969 w 2887682"/>
              <a:gd name="connsiteY163" fmla="*/ 48609 h 437867"/>
              <a:gd name="connsiteX164" fmla="*/ 1956383 w 2887682"/>
              <a:gd name="connsiteY164" fmla="*/ 56519 h 437867"/>
              <a:gd name="connsiteX165" fmla="*/ 1957320 w 2887682"/>
              <a:gd name="connsiteY165" fmla="*/ 56237 h 437867"/>
              <a:gd name="connsiteX166" fmla="*/ 1957252 w 2887682"/>
              <a:gd name="connsiteY166" fmla="*/ 56564 h 437867"/>
              <a:gd name="connsiteX167" fmla="*/ 1966342 w 2887682"/>
              <a:gd name="connsiteY167" fmla="*/ 55615 h 437867"/>
              <a:gd name="connsiteX168" fmla="*/ 1960647 w 2887682"/>
              <a:gd name="connsiteY168" fmla="*/ 59641 h 437867"/>
              <a:gd name="connsiteX169" fmla="*/ 1962683 w 2887682"/>
              <a:gd name="connsiteY169" fmla="*/ 60955 h 437867"/>
              <a:gd name="connsiteX170" fmla="*/ 1963992 w 2887682"/>
              <a:gd name="connsiteY170" fmla="*/ 60686 h 437867"/>
              <a:gd name="connsiteX171" fmla="*/ 1979144 w 2887682"/>
              <a:gd name="connsiteY171" fmla="*/ 50997 h 437867"/>
              <a:gd name="connsiteX172" fmla="*/ 1984131 w 2887682"/>
              <a:gd name="connsiteY172" fmla="*/ 54460 h 437867"/>
              <a:gd name="connsiteX173" fmla="*/ 1989526 w 2887682"/>
              <a:gd name="connsiteY173" fmla="*/ 53202 h 437867"/>
              <a:gd name="connsiteX174" fmla="*/ 1989625 w 2887682"/>
              <a:gd name="connsiteY174" fmla="*/ 53398 h 437867"/>
              <a:gd name="connsiteX175" fmla="*/ 1996310 w 2887682"/>
              <a:gd name="connsiteY175" fmla="*/ 50964 h 437867"/>
              <a:gd name="connsiteX176" fmla="*/ 1997068 w 2887682"/>
              <a:gd name="connsiteY176" fmla="*/ 50529 h 437867"/>
              <a:gd name="connsiteX177" fmla="*/ 1997404 w 2887682"/>
              <a:gd name="connsiteY177" fmla="*/ 50804 h 437867"/>
              <a:gd name="connsiteX178" fmla="*/ 1999218 w 2887682"/>
              <a:gd name="connsiteY178" fmla="*/ 50540 h 437867"/>
              <a:gd name="connsiteX179" fmla="*/ 2002870 w 2887682"/>
              <a:gd name="connsiteY179" fmla="*/ 54683 h 437867"/>
              <a:gd name="connsiteX180" fmla="*/ 2002994 w 2887682"/>
              <a:gd name="connsiteY180" fmla="*/ 54630 h 437867"/>
              <a:gd name="connsiteX181" fmla="*/ 2003179 w 2887682"/>
              <a:gd name="connsiteY181" fmla="*/ 55761 h 437867"/>
              <a:gd name="connsiteX182" fmla="*/ 2010426 w 2887682"/>
              <a:gd name="connsiteY182" fmla="*/ 54905 h 437867"/>
              <a:gd name="connsiteX183" fmla="*/ 2010816 w 2887682"/>
              <a:gd name="connsiteY183" fmla="*/ 58896 h 437867"/>
              <a:gd name="connsiteX184" fmla="*/ 2011424 w 2887682"/>
              <a:gd name="connsiteY184" fmla="*/ 58753 h 437867"/>
              <a:gd name="connsiteX185" fmla="*/ 2018736 w 2887682"/>
              <a:gd name="connsiteY185" fmla="*/ 53944 h 437867"/>
              <a:gd name="connsiteX186" fmla="*/ 2027791 w 2887682"/>
              <a:gd name="connsiteY186" fmla="*/ 56307 h 437867"/>
              <a:gd name="connsiteX187" fmla="*/ 2033931 w 2887682"/>
              <a:gd name="connsiteY187" fmla="*/ 54222 h 437867"/>
              <a:gd name="connsiteX188" fmla="*/ 2035899 w 2887682"/>
              <a:gd name="connsiteY188" fmla="*/ 55306 h 437867"/>
              <a:gd name="connsiteX189" fmla="*/ 2046764 w 2887682"/>
              <a:gd name="connsiteY189" fmla="*/ 50677 h 437867"/>
              <a:gd name="connsiteX190" fmla="*/ 2053072 w 2887682"/>
              <a:gd name="connsiteY190" fmla="*/ 54122 h 437867"/>
              <a:gd name="connsiteX191" fmla="*/ 2060087 w 2887682"/>
              <a:gd name="connsiteY191" fmla="*/ 52658 h 437867"/>
              <a:gd name="connsiteX192" fmla="*/ 2066475 w 2887682"/>
              <a:gd name="connsiteY192" fmla="*/ 62782 h 437867"/>
              <a:gd name="connsiteX193" fmla="*/ 2084625 w 2887682"/>
              <a:gd name="connsiteY193" fmla="*/ 54114 h 437867"/>
              <a:gd name="connsiteX194" fmla="*/ 2078843 w 2887682"/>
              <a:gd name="connsiteY194" fmla="*/ 63855 h 437867"/>
              <a:gd name="connsiteX195" fmla="*/ 2081596 w 2887682"/>
              <a:gd name="connsiteY195" fmla="*/ 62960 h 437867"/>
              <a:gd name="connsiteX196" fmla="*/ 2088420 w 2887682"/>
              <a:gd name="connsiteY196" fmla="*/ 56973 h 437867"/>
              <a:gd name="connsiteX197" fmla="*/ 2090350 w 2887682"/>
              <a:gd name="connsiteY197" fmla="*/ 57346 h 437867"/>
              <a:gd name="connsiteX198" fmla="*/ 2098299 w 2887682"/>
              <a:gd name="connsiteY198" fmla="*/ 52380 h 437867"/>
              <a:gd name="connsiteX199" fmla="*/ 2097881 w 2887682"/>
              <a:gd name="connsiteY199" fmla="*/ 58805 h 437867"/>
              <a:gd name="connsiteX200" fmla="*/ 2098312 w 2887682"/>
              <a:gd name="connsiteY200" fmla="*/ 58888 h 437867"/>
              <a:gd name="connsiteX201" fmla="*/ 2104004 w 2887682"/>
              <a:gd name="connsiteY201" fmla="*/ 56615 h 437867"/>
              <a:gd name="connsiteX202" fmla="*/ 2117423 w 2887682"/>
              <a:gd name="connsiteY202" fmla="*/ 62816 h 437867"/>
              <a:gd name="connsiteX203" fmla="*/ 2127466 w 2887682"/>
              <a:gd name="connsiteY203" fmla="*/ 60708 h 437867"/>
              <a:gd name="connsiteX204" fmla="*/ 2128257 w 2887682"/>
              <a:gd name="connsiteY204" fmla="*/ 62089 h 437867"/>
              <a:gd name="connsiteX205" fmla="*/ 2145378 w 2887682"/>
              <a:gd name="connsiteY205" fmla="*/ 55635 h 437867"/>
              <a:gd name="connsiteX206" fmla="*/ 2148458 w 2887682"/>
              <a:gd name="connsiteY206" fmla="*/ 58295 h 437867"/>
              <a:gd name="connsiteX207" fmla="*/ 2155707 w 2887682"/>
              <a:gd name="connsiteY207" fmla="*/ 54419 h 437867"/>
              <a:gd name="connsiteX208" fmla="*/ 2155637 w 2887682"/>
              <a:gd name="connsiteY208" fmla="*/ 58178 h 437867"/>
              <a:gd name="connsiteX209" fmla="*/ 2157191 w 2887682"/>
              <a:gd name="connsiteY209" fmla="*/ 58501 h 437867"/>
              <a:gd name="connsiteX210" fmla="*/ 2158386 w 2887682"/>
              <a:gd name="connsiteY210" fmla="*/ 64944 h 437867"/>
              <a:gd name="connsiteX211" fmla="*/ 2168325 w 2887682"/>
              <a:gd name="connsiteY211" fmla="*/ 63852 h 437867"/>
              <a:gd name="connsiteX212" fmla="*/ 2160812 w 2887682"/>
              <a:gd name="connsiteY212" fmla="*/ 68176 h 437867"/>
              <a:gd name="connsiteX213" fmla="*/ 2162034 w 2887682"/>
              <a:gd name="connsiteY213" fmla="*/ 68679 h 437867"/>
              <a:gd name="connsiteX214" fmla="*/ 2165836 w 2887682"/>
              <a:gd name="connsiteY214" fmla="*/ 67966 h 437867"/>
              <a:gd name="connsiteX215" fmla="*/ 2181217 w 2887682"/>
              <a:gd name="connsiteY215" fmla="*/ 59863 h 437867"/>
              <a:gd name="connsiteX216" fmla="*/ 2186089 w 2887682"/>
              <a:gd name="connsiteY216" fmla="*/ 62522 h 437867"/>
              <a:gd name="connsiteX217" fmla="*/ 2191503 w 2887682"/>
              <a:gd name="connsiteY217" fmla="*/ 61392 h 437867"/>
              <a:gd name="connsiteX218" fmla="*/ 2191596 w 2887682"/>
              <a:gd name="connsiteY218" fmla="*/ 61547 h 437867"/>
              <a:gd name="connsiteX219" fmla="*/ 2201238 w 2887682"/>
              <a:gd name="connsiteY219" fmla="*/ 59039 h 437867"/>
              <a:gd name="connsiteX220" fmla="*/ 2204968 w 2887682"/>
              <a:gd name="connsiteY220" fmla="*/ 63157 h 437867"/>
              <a:gd name="connsiteX221" fmla="*/ 2212284 w 2887682"/>
              <a:gd name="connsiteY221" fmla="*/ 62280 h 437867"/>
              <a:gd name="connsiteX222" fmla="*/ 2212196 w 2887682"/>
              <a:gd name="connsiteY222" fmla="*/ 70020 h 437867"/>
              <a:gd name="connsiteX223" fmla="*/ 2226407 w 2887682"/>
              <a:gd name="connsiteY223" fmla="*/ 65672 h 437867"/>
              <a:gd name="connsiteX224" fmla="*/ 2214744 w 2887682"/>
              <a:gd name="connsiteY224" fmla="*/ 74325 h 437867"/>
              <a:gd name="connsiteX225" fmla="*/ 2226735 w 2887682"/>
              <a:gd name="connsiteY225" fmla="*/ 74546 h 437867"/>
              <a:gd name="connsiteX226" fmla="*/ 2247527 w 2887682"/>
              <a:gd name="connsiteY226" fmla="*/ 65428 h 437867"/>
              <a:gd name="connsiteX227" fmla="*/ 2241797 w 2887682"/>
              <a:gd name="connsiteY227" fmla="*/ 73622 h 437867"/>
              <a:gd name="connsiteX228" fmla="*/ 2250471 w 2887682"/>
              <a:gd name="connsiteY228" fmla="*/ 72058 h 437867"/>
              <a:gd name="connsiteX229" fmla="*/ 2242174 w 2887682"/>
              <a:gd name="connsiteY229" fmla="*/ 76742 h 437867"/>
              <a:gd name="connsiteX230" fmla="*/ 2255578 w 2887682"/>
              <a:gd name="connsiteY230" fmla="*/ 75903 h 437867"/>
              <a:gd name="connsiteX231" fmla="*/ 2246835 w 2887682"/>
              <a:gd name="connsiteY231" fmla="*/ 79781 h 437867"/>
              <a:gd name="connsiteX232" fmla="*/ 2249844 w 2887682"/>
              <a:gd name="connsiteY232" fmla="*/ 81241 h 437867"/>
              <a:gd name="connsiteX233" fmla="*/ 2261741 w 2887682"/>
              <a:gd name="connsiteY233" fmla="*/ 80753 h 437867"/>
              <a:gd name="connsiteX234" fmla="*/ 2288797 w 2887682"/>
              <a:gd name="connsiteY234" fmla="*/ 73017 h 437867"/>
              <a:gd name="connsiteX235" fmla="*/ 2290624 w 2887682"/>
              <a:gd name="connsiteY235" fmla="*/ 77478 h 437867"/>
              <a:gd name="connsiteX236" fmla="*/ 2297928 w 2887682"/>
              <a:gd name="connsiteY236" fmla="*/ 77033 h 437867"/>
              <a:gd name="connsiteX237" fmla="*/ 2293562 w 2887682"/>
              <a:gd name="connsiteY237" fmla="*/ 87278 h 437867"/>
              <a:gd name="connsiteX238" fmla="*/ 2295727 w 2887682"/>
              <a:gd name="connsiteY238" fmla="*/ 88015 h 437867"/>
              <a:gd name="connsiteX239" fmla="*/ 2300201 w 2887682"/>
              <a:gd name="connsiteY239" fmla="*/ 87566 h 437867"/>
              <a:gd name="connsiteX240" fmla="*/ 2319169 w 2887682"/>
              <a:gd name="connsiteY240" fmla="*/ 80597 h 437867"/>
              <a:gd name="connsiteX241" fmla="*/ 2322049 w 2887682"/>
              <a:gd name="connsiteY241" fmla="*/ 83776 h 437867"/>
              <a:gd name="connsiteX242" fmla="*/ 2327696 w 2887682"/>
              <a:gd name="connsiteY242" fmla="*/ 83098 h 437867"/>
              <a:gd name="connsiteX243" fmla="*/ 2327429 w 2887682"/>
              <a:gd name="connsiteY243" fmla="*/ 88538 h 437867"/>
              <a:gd name="connsiteX244" fmla="*/ 2333182 w 2887682"/>
              <a:gd name="connsiteY244" fmla="*/ 89617 h 437867"/>
              <a:gd name="connsiteX245" fmla="*/ 2335892 w 2887682"/>
              <a:gd name="connsiteY245" fmla="*/ 89302 h 437867"/>
              <a:gd name="connsiteX246" fmla="*/ 2352300 w 2887682"/>
              <a:gd name="connsiteY246" fmla="*/ 87718 h 437867"/>
              <a:gd name="connsiteX247" fmla="*/ 2363855 w 2887682"/>
              <a:gd name="connsiteY247" fmla="*/ 85781 h 437867"/>
              <a:gd name="connsiteX248" fmla="*/ 2374099 w 2887682"/>
              <a:gd name="connsiteY248" fmla="*/ 88252 h 437867"/>
              <a:gd name="connsiteX249" fmla="*/ 2387799 w 2887682"/>
              <a:gd name="connsiteY249" fmla="*/ 86793 h 437867"/>
              <a:gd name="connsiteX250" fmla="*/ 2383932 w 2887682"/>
              <a:gd name="connsiteY250" fmla="*/ 90059 h 437867"/>
              <a:gd name="connsiteX251" fmla="*/ 2416365 w 2887682"/>
              <a:gd name="connsiteY251" fmla="*/ 88336 h 437867"/>
              <a:gd name="connsiteX252" fmla="*/ 2409818 w 2887682"/>
              <a:gd name="connsiteY252" fmla="*/ 91821 h 437867"/>
              <a:gd name="connsiteX253" fmla="*/ 2409812 w 2887682"/>
              <a:gd name="connsiteY253" fmla="*/ 91826 h 437867"/>
              <a:gd name="connsiteX254" fmla="*/ 2411374 w 2887682"/>
              <a:gd name="connsiteY254" fmla="*/ 91679 h 437867"/>
              <a:gd name="connsiteX255" fmla="*/ 2426960 w 2887682"/>
              <a:gd name="connsiteY255" fmla="*/ 89287 h 437867"/>
              <a:gd name="connsiteX256" fmla="*/ 2434548 w 2887682"/>
              <a:gd name="connsiteY256" fmla="*/ 91388 h 437867"/>
              <a:gd name="connsiteX257" fmla="*/ 2433381 w 2887682"/>
              <a:gd name="connsiteY257" fmla="*/ 91942 h 437867"/>
              <a:gd name="connsiteX258" fmla="*/ 2438227 w 2887682"/>
              <a:gd name="connsiteY258" fmla="*/ 92405 h 437867"/>
              <a:gd name="connsiteX259" fmla="*/ 2439087 w 2887682"/>
              <a:gd name="connsiteY259" fmla="*/ 92644 h 437867"/>
              <a:gd name="connsiteX260" fmla="*/ 2439902 w 2887682"/>
              <a:gd name="connsiteY260" fmla="*/ 92566 h 437867"/>
              <a:gd name="connsiteX261" fmla="*/ 2453806 w 2887682"/>
              <a:gd name="connsiteY261" fmla="*/ 93895 h 437867"/>
              <a:gd name="connsiteX262" fmla="*/ 2450956 w 2887682"/>
              <a:gd name="connsiteY262" fmla="*/ 95125 h 437867"/>
              <a:gd name="connsiteX263" fmla="*/ 2462150 w 2887682"/>
              <a:gd name="connsiteY263" fmla="*/ 94613 h 437867"/>
              <a:gd name="connsiteX264" fmla="*/ 2463804 w 2887682"/>
              <a:gd name="connsiteY264" fmla="*/ 94505 h 437867"/>
              <a:gd name="connsiteX265" fmla="*/ 2464072 w 2887682"/>
              <a:gd name="connsiteY265" fmla="*/ 94487 h 437867"/>
              <a:gd name="connsiteX266" fmla="*/ 2491769 w 2887682"/>
              <a:gd name="connsiteY266" fmla="*/ 94769 h 437867"/>
              <a:gd name="connsiteX267" fmla="*/ 2486734 w 2887682"/>
              <a:gd name="connsiteY267" fmla="*/ 96599 h 437867"/>
              <a:gd name="connsiteX268" fmla="*/ 2465233 w 2887682"/>
              <a:gd name="connsiteY268" fmla="*/ 96394 h 437867"/>
              <a:gd name="connsiteX269" fmla="*/ 2429662 w 2887682"/>
              <a:gd name="connsiteY269" fmla="*/ 102802 h 437867"/>
              <a:gd name="connsiteX270" fmla="*/ 2467597 w 2887682"/>
              <a:gd name="connsiteY270" fmla="*/ 105616 h 437867"/>
              <a:gd name="connsiteX271" fmla="*/ 2482579 w 2887682"/>
              <a:gd name="connsiteY271" fmla="*/ 109401 h 437867"/>
              <a:gd name="connsiteX272" fmla="*/ 2442912 w 2887682"/>
              <a:gd name="connsiteY272" fmla="*/ 109573 h 437867"/>
              <a:gd name="connsiteX273" fmla="*/ 2614039 w 2887682"/>
              <a:gd name="connsiteY273" fmla="*/ 122929 h 437867"/>
              <a:gd name="connsiteX274" fmla="*/ 2613495 w 2887682"/>
              <a:gd name="connsiteY274" fmla="*/ 123321 h 437867"/>
              <a:gd name="connsiteX275" fmla="*/ 2618550 w 2887682"/>
              <a:gd name="connsiteY275" fmla="*/ 124051 h 437867"/>
              <a:gd name="connsiteX276" fmla="*/ 2468857 w 2887682"/>
              <a:gd name="connsiteY276" fmla="*/ 129314 h 437867"/>
              <a:gd name="connsiteX277" fmla="*/ 2466787 w 2887682"/>
              <a:gd name="connsiteY277" fmla="*/ 130968 h 437867"/>
              <a:gd name="connsiteX278" fmla="*/ 2478467 w 2887682"/>
              <a:gd name="connsiteY278" fmla="*/ 129886 h 437867"/>
              <a:gd name="connsiteX279" fmla="*/ 2476188 w 2887682"/>
              <a:gd name="connsiteY279" fmla="*/ 131211 h 437867"/>
              <a:gd name="connsiteX280" fmla="*/ 2481701 w 2887682"/>
              <a:gd name="connsiteY280" fmla="*/ 131309 h 437867"/>
              <a:gd name="connsiteX281" fmla="*/ 2477709 w 2887682"/>
              <a:gd name="connsiteY281" fmla="*/ 132056 h 437867"/>
              <a:gd name="connsiteX282" fmla="*/ 2478143 w 2887682"/>
              <a:gd name="connsiteY282" fmla="*/ 132380 h 437867"/>
              <a:gd name="connsiteX283" fmla="*/ 2468083 w 2887682"/>
              <a:gd name="connsiteY283" fmla="*/ 133499 h 437867"/>
              <a:gd name="connsiteX284" fmla="*/ 2466599 w 2887682"/>
              <a:gd name="connsiteY284" fmla="*/ 133906 h 437867"/>
              <a:gd name="connsiteX285" fmla="*/ 2484297 w 2887682"/>
              <a:gd name="connsiteY285" fmla="*/ 133711 h 437867"/>
              <a:gd name="connsiteX286" fmla="*/ 2476171 w 2887682"/>
              <a:gd name="connsiteY286" fmla="*/ 135888 h 437867"/>
              <a:gd name="connsiteX287" fmla="*/ 2500907 w 2887682"/>
              <a:gd name="connsiteY287" fmla="*/ 136547 h 437867"/>
              <a:gd name="connsiteX288" fmla="*/ 2528346 w 2887682"/>
              <a:gd name="connsiteY288" fmla="*/ 132472 h 437867"/>
              <a:gd name="connsiteX289" fmla="*/ 2529756 w 2887682"/>
              <a:gd name="connsiteY289" fmla="*/ 136730 h 437867"/>
              <a:gd name="connsiteX290" fmla="*/ 2539400 w 2887682"/>
              <a:gd name="connsiteY290" fmla="*/ 136635 h 437867"/>
              <a:gd name="connsiteX291" fmla="*/ 2538631 w 2887682"/>
              <a:gd name="connsiteY291" fmla="*/ 137552 h 437867"/>
              <a:gd name="connsiteX292" fmla="*/ 2601054 w 2887682"/>
              <a:gd name="connsiteY292" fmla="*/ 139214 h 437867"/>
              <a:gd name="connsiteX293" fmla="*/ 2567668 w 2887682"/>
              <a:gd name="connsiteY293" fmla="*/ 142215 h 437867"/>
              <a:gd name="connsiteX294" fmla="*/ 2569444 w 2887682"/>
              <a:gd name="connsiteY294" fmla="*/ 144012 h 437867"/>
              <a:gd name="connsiteX295" fmla="*/ 2576976 w 2887682"/>
              <a:gd name="connsiteY295" fmla="*/ 143626 h 437867"/>
              <a:gd name="connsiteX296" fmla="*/ 2575143 w 2887682"/>
              <a:gd name="connsiteY296" fmla="*/ 149672 h 437867"/>
              <a:gd name="connsiteX297" fmla="*/ 2576188 w 2887682"/>
              <a:gd name="connsiteY297" fmla="*/ 149913 h 437867"/>
              <a:gd name="connsiteX298" fmla="*/ 2619942 w 2887682"/>
              <a:gd name="connsiteY298" fmla="*/ 149572 h 437867"/>
              <a:gd name="connsiteX299" fmla="*/ 2612384 w 2887682"/>
              <a:gd name="connsiteY299" fmla="*/ 151550 h 437867"/>
              <a:gd name="connsiteX300" fmla="*/ 2616892 w 2887682"/>
              <a:gd name="connsiteY300" fmla="*/ 151332 h 437867"/>
              <a:gd name="connsiteX301" fmla="*/ 2615197 w 2887682"/>
              <a:gd name="connsiteY301" fmla="*/ 153215 h 437867"/>
              <a:gd name="connsiteX302" fmla="*/ 2617815 w 2887682"/>
              <a:gd name="connsiteY302" fmla="*/ 153309 h 437867"/>
              <a:gd name="connsiteX303" fmla="*/ 2614987 w 2887682"/>
              <a:gd name="connsiteY303" fmla="*/ 153669 h 437867"/>
              <a:gd name="connsiteX304" fmla="*/ 2617202 w 2887682"/>
              <a:gd name="connsiteY304" fmla="*/ 154794 h 437867"/>
              <a:gd name="connsiteX305" fmla="*/ 2654002 w 2887682"/>
              <a:gd name="connsiteY305" fmla="*/ 152637 h 437867"/>
              <a:gd name="connsiteX306" fmla="*/ 2631644 w 2887682"/>
              <a:gd name="connsiteY306" fmla="*/ 155389 h 437867"/>
              <a:gd name="connsiteX307" fmla="*/ 2646171 w 2887682"/>
              <a:gd name="connsiteY307" fmla="*/ 155450 h 437867"/>
              <a:gd name="connsiteX308" fmla="*/ 2631410 w 2887682"/>
              <a:gd name="connsiteY308" fmla="*/ 156474 h 437867"/>
              <a:gd name="connsiteX309" fmla="*/ 2629777 w 2887682"/>
              <a:gd name="connsiteY309" fmla="*/ 156501 h 437867"/>
              <a:gd name="connsiteX310" fmla="*/ 2658764 w 2887682"/>
              <a:gd name="connsiteY310" fmla="*/ 157482 h 437867"/>
              <a:gd name="connsiteX311" fmla="*/ 2635396 w 2887682"/>
              <a:gd name="connsiteY311" fmla="*/ 159832 h 437867"/>
              <a:gd name="connsiteX312" fmla="*/ 2643801 w 2887682"/>
              <a:gd name="connsiteY312" fmla="*/ 160373 h 437867"/>
              <a:gd name="connsiteX313" fmla="*/ 2617758 w 2887682"/>
              <a:gd name="connsiteY313" fmla="*/ 161851 h 437867"/>
              <a:gd name="connsiteX314" fmla="*/ 2621505 w 2887682"/>
              <a:gd name="connsiteY314" fmla="*/ 163191 h 437867"/>
              <a:gd name="connsiteX315" fmla="*/ 2629487 w 2887682"/>
              <a:gd name="connsiteY315" fmla="*/ 162878 h 437867"/>
              <a:gd name="connsiteX316" fmla="*/ 2624559 w 2887682"/>
              <a:gd name="connsiteY316" fmla="*/ 164030 h 437867"/>
              <a:gd name="connsiteX317" fmla="*/ 2625865 w 2887682"/>
              <a:gd name="connsiteY317" fmla="*/ 164460 h 437867"/>
              <a:gd name="connsiteX318" fmla="*/ 2650227 w 2887682"/>
              <a:gd name="connsiteY318" fmla="*/ 164251 h 437867"/>
              <a:gd name="connsiteX319" fmla="*/ 2633607 w 2887682"/>
              <a:gd name="connsiteY319" fmla="*/ 166208 h 437867"/>
              <a:gd name="connsiteX320" fmla="*/ 2632722 w 2887682"/>
              <a:gd name="connsiteY320" fmla="*/ 166368 h 437867"/>
              <a:gd name="connsiteX321" fmla="*/ 2632769 w 2887682"/>
              <a:gd name="connsiteY321" fmla="*/ 166366 h 437867"/>
              <a:gd name="connsiteX322" fmla="*/ 2660739 w 2887682"/>
              <a:gd name="connsiteY322" fmla="*/ 164585 h 437867"/>
              <a:gd name="connsiteX323" fmla="*/ 2653698 w 2887682"/>
              <a:gd name="connsiteY323" fmla="*/ 167396 h 437867"/>
              <a:gd name="connsiteX324" fmla="*/ 2680443 w 2887682"/>
              <a:gd name="connsiteY324" fmla="*/ 165876 h 437867"/>
              <a:gd name="connsiteX325" fmla="*/ 2679730 w 2887682"/>
              <a:gd name="connsiteY325" fmla="*/ 166329 h 437867"/>
              <a:gd name="connsiteX326" fmla="*/ 2671273 w 2887682"/>
              <a:gd name="connsiteY326" fmla="*/ 167346 h 437867"/>
              <a:gd name="connsiteX327" fmla="*/ 2694570 w 2887682"/>
              <a:gd name="connsiteY327" fmla="*/ 167068 h 437867"/>
              <a:gd name="connsiteX328" fmla="*/ 2667299 w 2887682"/>
              <a:gd name="connsiteY328" fmla="*/ 169775 h 437867"/>
              <a:gd name="connsiteX329" fmla="*/ 2667091 w 2887682"/>
              <a:gd name="connsiteY329" fmla="*/ 169883 h 437867"/>
              <a:gd name="connsiteX330" fmla="*/ 2681834 w 2887682"/>
              <a:gd name="connsiteY330" fmla="*/ 169402 h 437867"/>
              <a:gd name="connsiteX331" fmla="*/ 2667266 w 2887682"/>
              <a:gd name="connsiteY331" fmla="*/ 170582 h 437867"/>
              <a:gd name="connsiteX332" fmla="*/ 2689530 w 2887682"/>
              <a:gd name="connsiteY332" fmla="*/ 170649 h 437867"/>
              <a:gd name="connsiteX333" fmla="*/ 2652751 w 2887682"/>
              <a:gd name="connsiteY333" fmla="*/ 172111 h 437867"/>
              <a:gd name="connsiteX334" fmla="*/ 2650473 w 2887682"/>
              <a:gd name="connsiteY334" fmla="*/ 173029 h 437867"/>
              <a:gd name="connsiteX335" fmla="*/ 2653286 w 2887682"/>
              <a:gd name="connsiteY335" fmla="*/ 173045 h 437867"/>
              <a:gd name="connsiteX336" fmla="*/ 2650656 w 2887682"/>
              <a:gd name="connsiteY336" fmla="*/ 173313 h 437867"/>
              <a:gd name="connsiteX337" fmla="*/ 2652253 w 2887682"/>
              <a:gd name="connsiteY337" fmla="*/ 174427 h 437867"/>
              <a:gd name="connsiteX338" fmla="*/ 2644725 w 2887682"/>
              <a:gd name="connsiteY338" fmla="*/ 174776 h 437867"/>
              <a:gd name="connsiteX339" fmla="*/ 2644442 w 2887682"/>
              <a:gd name="connsiteY339" fmla="*/ 175207 h 437867"/>
              <a:gd name="connsiteX340" fmla="*/ 2641528 w 2887682"/>
              <a:gd name="connsiteY340" fmla="*/ 175575 h 437867"/>
              <a:gd name="connsiteX341" fmla="*/ 2615387 w 2887682"/>
              <a:gd name="connsiteY341" fmla="*/ 175924 h 437867"/>
              <a:gd name="connsiteX342" fmla="*/ 2605951 w 2887682"/>
              <a:gd name="connsiteY342" fmla="*/ 176387 h 437867"/>
              <a:gd name="connsiteX343" fmla="*/ 2613245 w 2887682"/>
              <a:gd name="connsiteY343" fmla="*/ 177741 h 437867"/>
              <a:gd name="connsiteX344" fmla="*/ 2626082 w 2887682"/>
              <a:gd name="connsiteY344" fmla="*/ 176633 h 437867"/>
              <a:gd name="connsiteX345" fmla="*/ 2629097 w 2887682"/>
              <a:gd name="connsiteY345" fmla="*/ 176927 h 437867"/>
              <a:gd name="connsiteX346" fmla="*/ 2625873 w 2887682"/>
              <a:gd name="connsiteY346" fmla="*/ 179347 h 437867"/>
              <a:gd name="connsiteX347" fmla="*/ 2637475 w 2887682"/>
              <a:gd name="connsiteY347" fmla="*/ 178651 h 437867"/>
              <a:gd name="connsiteX348" fmla="*/ 2631954 w 2887682"/>
              <a:gd name="connsiteY348" fmla="*/ 176772 h 437867"/>
              <a:gd name="connsiteX349" fmla="*/ 2651253 w 2887682"/>
              <a:gd name="connsiteY349" fmla="*/ 177732 h 437867"/>
              <a:gd name="connsiteX350" fmla="*/ 2655305 w 2887682"/>
              <a:gd name="connsiteY350" fmla="*/ 177449 h 437867"/>
              <a:gd name="connsiteX351" fmla="*/ 2679829 w 2887682"/>
              <a:gd name="connsiteY351" fmla="*/ 175946 h 437867"/>
              <a:gd name="connsiteX352" fmla="*/ 2697121 w 2887682"/>
              <a:gd name="connsiteY352" fmla="*/ 174351 h 437867"/>
              <a:gd name="connsiteX353" fmla="*/ 2712331 w 2887682"/>
              <a:gd name="connsiteY353" fmla="*/ 175669 h 437867"/>
              <a:gd name="connsiteX354" fmla="*/ 2732810 w 2887682"/>
              <a:gd name="connsiteY354" fmla="*/ 174325 h 437867"/>
              <a:gd name="connsiteX355" fmla="*/ 2726949 w 2887682"/>
              <a:gd name="connsiteY355" fmla="*/ 176566 h 437867"/>
              <a:gd name="connsiteX356" fmla="*/ 2775381 w 2887682"/>
              <a:gd name="connsiteY356" fmla="*/ 174514 h 437867"/>
              <a:gd name="connsiteX357" fmla="*/ 2765515 w 2887682"/>
              <a:gd name="connsiteY357" fmla="*/ 176974 h 437867"/>
              <a:gd name="connsiteX358" fmla="*/ 2765507 w 2887682"/>
              <a:gd name="connsiteY358" fmla="*/ 176977 h 437867"/>
              <a:gd name="connsiteX359" fmla="*/ 2767841 w 2887682"/>
              <a:gd name="connsiteY359" fmla="*/ 176837 h 437867"/>
              <a:gd name="connsiteX360" fmla="*/ 2791159 w 2887682"/>
              <a:gd name="connsiteY360" fmla="*/ 174830 h 437867"/>
              <a:gd name="connsiteX361" fmla="*/ 2802418 w 2887682"/>
              <a:gd name="connsiteY361" fmla="*/ 175983 h 437867"/>
              <a:gd name="connsiteX362" fmla="*/ 2800661 w 2887682"/>
              <a:gd name="connsiteY362" fmla="*/ 176377 h 437867"/>
              <a:gd name="connsiteX363" fmla="*/ 2807878 w 2887682"/>
              <a:gd name="connsiteY363" fmla="*/ 176540 h 437867"/>
              <a:gd name="connsiteX364" fmla="*/ 2810373 w 2887682"/>
              <a:gd name="connsiteY364" fmla="*/ 176598 h 437867"/>
              <a:gd name="connsiteX365" fmla="*/ 2831076 w 2887682"/>
              <a:gd name="connsiteY365" fmla="*/ 177066 h 437867"/>
              <a:gd name="connsiteX366" fmla="*/ 2826789 w 2887682"/>
              <a:gd name="connsiteY366" fmla="*/ 177951 h 437867"/>
              <a:gd name="connsiteX367" fmla="*/ 2843504 w 2887682"/>
              <a:gd name="connsiteY367" fmla="*/ 177294 h 437867"/>
              <a:gd name="connsiteX368" fmla="*/ 2845971 w 2887682"/>
              <a:gd name="connsiteY368" fmla="*/ 177177 h 437867"/>
              <a:gd name="connsiteX369" fmla="*/ 2846374 w 2887682"/>
              <a:gd name="connsiteY369" fmla="*/ 177158 h 437867"/>
              <a:gd name="connsiteX370" fmla="*/ 2887682 w 2887682"/>
              <a:gd name="connsiteY370" fmla="*/ 176548 h 437867"/>
              <a:gd name="connsiteX371" fmla="*/ 2880120 w 2887682"/>
              <a:gd name="connsiteY371" fmla="*/ 177885 h 437867"/>
              <a:gd name="connsiteX372" fmla="*/ 2716567 w 2887682"/>
              <a:gd name="connsiteY372" fmla="*/ 181665 h 437867"/>
              <a:gd name="connsiteX373" fmla="*/ 2851313 w 2887682"/>
              <a:gd name="connsiteY373" fmla="*/ 184313 h 437867"/>
              <a:gd name="connsiteX374" fmla="*/ 2873554 w 2887682"/>
              <a:gd name="connsiteY374" fmla="*/ 186352 h 437867"/>
              <a:gd name="connsiteX375" fmla="*/ 2700206 w 2887682"/>
              <a:gd name="connsiteY375" fmla="*/ 191337 h 437867"/>
              <a:gd name="connsiteX376" fmla="*/ 2851135 w 2887682"/>
              <a:gd name="connsiteY376" fmla="*/ 192863 h 437867"/>
              <a:gd name="connsiteX377" fmla="*/ 2608420 w 2887682"/>
              <a:gd name="connsiteY377" fmla="*/ 203792 h 437867"/>
              <a:gd name="connsiteX378" fmla="*/ 2616037 w 2887682"/>
              <a:gd name="connsiteY378" fmla="*/ 204313 h 437867"/>
              <a:gd name="connsiteX379" fmla="*/ 2615776 w 2887682"/>
              <a:gd name="connsiteY379" fmla="*/ 204515 h 437867"/>
              <a:gd name="connsiteX380" fmla="*/ 2871616 w 2887682"/>
              <a:gd name="connsiteY380" fmla="*/ 200663 h 437867"/>
              <a:gd name="connsiteX381" fmla="*/ 2865640 w 2887682"/>
              <a:gd name="connsiteY381" fmla="*/ 201265 h 437867"/>
              <a:gd name="connsiteX382" fmla="*/ 2866278 w 2887682"/>
              <a:gd name="connsiteY382" fmla="*/ 201464 h 437867"/>
              <a:gd name="connsiteX383" fmla="*/ 2656377 w 2887682"/>
              <a:gd name="connsiteY383" fmla="*/ 215992 h 437867"/>
              <a:gd name="connsiteX384" fmla="*/ 2706631 w 2887682"/>
              <a:gd name="connsiteY384" fmla="*/ 218183 h 437867"/>
              <a:gd name="connsiteX385" fmla="*/ 2629734 w 2887682"/>
              <a:gd name="connsiteY385" fmla="*/ 226574 h 437867"/>
              <a:gd name="connsiteX386" fmla="*/ 2741268 w 2887682"/>
              <a:gd name="connsiteY386" fmla="*/ 227135 h 437867"/>
              <a:gd name="connsiteX387" fmla="*/ 2732382 w 2887682"/>
              <a:gd name="connsiteY387" fmla="*/ 227975 h 437867"/>
              <a:gd name="connsiteX388" fmla="*/ 2650649 w 2887682"/>
              <a:gd name="connsiteY388" fmla="*/ 229253 h 437867"/>
              <a:gd name="connsiteX389" fmla="*/ 2694148 w 2887682"/>
              <a:gd name="connsiteY389" fmla="*/ 231723 h 437867"/>
              <a:gd name="connsiteX390" fmla="*/ 2687266 w 2887682"/>
              <a:gd name="connsiteY390" fmla="*/ 234603 h 437867"/>
              <a:gd name="connsiteX391" fmla="*/ 2629164 w 2887682"/>
              <a:gd name="connsiteY391" fmla="*/ 236615 h 437867"/>
              <a:gd name="connsiteX392" fmla="*/ 2664023 w 2887682"/>
              <a:gd name="connsiteY392" fmla="*/ 237841 h 437867"/>
              <a:gd name="connsiteX393" fmla="*/ 2603143 w 2887682"/>
              <a:gd name="connsiteY393" fmla="*/ 239901 h 437867"/>
              <a:gd name="connsiteX394" fmla="*/ 2748125 w 2887682"/>
              <a:gd name="connsiteY394" fmla="*/ 242774 h 437867"/>
              <a:gd name="connsiteX395" fmla="*/ 2713852 w 2887682"/>
              <a:gd name="connsiteY395" fmla="*/ 245124 h 437867"/>
              <a:gd name="connsiteX396" fmla="*/ 2684231 w 2887682"/>
              <a:gd name="connsiteY396" fmla="*/ 246639 h 437867"/>
              <a:gd name="connsiteX397" fmla="*/ 2650848 w 2887682"/>
              <a:gd name="connsiteY397" fmla="*/ 248899 h 437867"/>
              <a:gd name="connsiteX398" fmla="*/ 2539318 w 2887682"/>
              <a:gd name="connsiteY398" fmla="*/ 254635 h 437867"/>
              <a:gd name="connsiteX399" fmla="*/ 2573930 w 2887682"/>
              <a:gd name="connsiteY399" fmla="*/ 261280 h 437867"/>
              <a:gd name="connsiteX400" fmla="*/ 2634560 w 2887682"/>
              <a:gd name="connsiteY400" fmla="*/ 262895 h 437867"/>
              <a:gd name="connsiteX401" fmla="*/ 2582997 w 2887682"/>
              <a:gd name="connsiteY401" fmla="*/ 267530 h 437867"/>
              <a:gd name="connsiteX402" fmla="*/ 2583097 w 2887682"/>
              <a:gd name="connsiteY402" fmla="*/ 268469 h 437867"/>
              <a:gd name="connsiteX403" fmla="*/ 2601396 w 2887682"/>
              <a:gd name="connsiteY403" fmla="*/ 268392 h 437867"/>
              <a:gd name="connsiteX404" fmla="*/ 2583241 w 2887682"/>
              <a:gd name="connsiteY404" fmla="*/ 269819 h 437867"/>
              <a:gd name="connsiteX405" fmla="*/ 2582206 w 2887682"/>
              <a:gd name="connsiteY405" fmla="*/ 273808 h 437867"/>
              <a:gd name="connsiteX406" fmla="*/ 2653448 w 2887682"/>
              <a:gd name="connsiteY406" fmla="*/ 273253 h 437867"/>
              <a:gd name="connsiteX407" fmla="*/ 2634561 w 2887682"/>
              <a:gd name="connsiteY407" fmla="*/ 278197 h 437867"/>
              <a:gd name="connsiteX408" fmla="*/ 2520299 w 2887682"/>
              <a:gd name="connsiteY408" fmla="*/ 290769 h 437867"/>
              <a:gd name="connsiteX409" fmla="*/ 2658867 w 2887682"/>
              <a:gd name="connsiteY409" fmla="*/ 288036 h 437867"/>
              <a:gd name="connsiteX410" fmla="*/ 2665253 w 2887682"/>
              <a:gd name="connsiteY410" fmla="*/ 289990 h 437867"/>
              <a:gd name="connsiteX411" fmla="*/ 2630249 w 2887682"/>
              <a:gd name="connsiteY411" fmla="*/ 291299 h 437867"/>
              <a:gd name="connsiteX412" fmla="*/ 2629908 w 2887682"/>
              <a:gd name="connsiteY412" fmla="*/ 291287 h 437867"/>
              <a:gd name="connsiteX413" fmla="*/ 2627819 w 2887682"/>
              <a:gd name="connsiteY413" fmla="*/ 291222 h 437867"/>
              <a:gd name="connsiteX414" fmla="*/ 2613662 w 2887682"/>
              <a:gd name="connsiteY414" fmla="*/ 291017 h 437867"/>
              <a:gd name="connsiteX415" fmla="*/ 2617281 w 2887682"/>
              <a:gd name="connsiteY415" fmla="*/ 292352 h 437867"/>
              <a:gd name="connsiteX416" fmla="*/ 2599724 w 2887682"/>
              <a:gd name="connsiteY416" fmla="*/ 294394 h 437867"/>
              <a:gd name="connsiteX417" fmla="*/ 2597607 w 2887682"/>
              <a:gd name="connsiteY417" fmla="*/ 294642 h 437867"/>
              <a:gd name="connsiteX418" fmla="*/ 2591488 w 2887682"/>
              <a:gd name="connsiteY418" fmla="*/ 295355 h 437867"/>
              <a:gd name="connsiteX419" fmla="*/ 2592971 w 2887682"/>
              <a:gd name="connsiteY419" fmla="*/ 295957 h 437867"/>
              <a:gd name="connsiteX420" fmla="*/ 2583407 w 2887682"/>
              <a:gd name="connsiteY420" fmla="*/ 298678 h 437867"/>
              <a:gd name="connsiteX421" fmla="*/ 2563677 w 2887682"/>
              <a:gd name="connsiteY421" fmla="*/ 296438 h 437867"/>
              <a:gd name="connsiteX422" fmla="*/ 2561701 w 2887682"/>
              <a:gd name="connsiteY422" fmla="*/ 296321 h 437867"/>
              <a:gd name="connsiteX423" fmla="*/ 2561707 w 2887682"/>
              <a:gd name="connsiteY423" fmla="*/ 296328 h 437867"/>
              <a:gd name="connsiteX424" fmla="*/ 2570027 w 2887682"/>
              <a:gd name="connsiteY424" fmla="*/ 300160 h 437867"/>
              <a:gd name="connsiteX425" fmla="*/ 2529011 w 2887682"/>
              <a:gd name="connsiteY425" fmla="*/ 299298 h 437867"/>
              <a:gd name="connsiteX426" fmla="*/ 2533940 w 2887682"/>
              <a:gd name="connsiteY426" fmla="*/ 302972 h 437867"/>
              <a:gd name="connsiteX427" fmla="*/ 2516604 w 2887682"/>
              <a:gd name="connsiteY427" fmla="*/ 301754 h 437867"/>
              <a:gd name="connsiteX428" fmla="*/ 2503688 w 2887682"/>
              <a:gd name="connsiteY428" fmla="*/ 305000 h 437867"/>
              <a:gd name="connsiteX429" fmla="*/ 2489059 w 2887682"/>
              <a:gd name="connsiteY429" fmla="*/ 303147 h 437867"/>
              <a:gd name="connsiteX430" fmla="*/ 2485895 w 2887682"/>
              <a:gd name="connsiteY430" fmla="*/ 302954 h 437867"/>
              <a:gd name="connsiteX431" fmla="*/ 2472838 w 2887682"/>
              <a:gd name="connsiteY431" fmla="*/ 305174 h 437867"/>
              <a:gd name="connsiteX432" fmla="*/ 2460889 w 2887682"/>
              <a:gd name="connsiteY432" fmla="*/ 306029 h 437867"/>
              <a:gd name="connsiteX433" fmla="*/ 2460199 w 2887682"/>
              <a:gd name="connsiteY433" fmla="*/ 307310 h 437867"/>
              <a:gd name="connsiteX434" fmla="*/ 2465658 w 2887682"/>
              <a:gd name="connsiteY434" fmla="*/ 307472 h 437867"/>
              <a:gd name="connsiteX435" fmla="*/ 2464286 w 2887682"/>
              <a:gd name="connsiteY435" fmla="*/ 309559 h 437867"/>
              <a:gd name="connsiteX436" fmla="*/ 2466510 w 2887682"/>
              <a:gd name="connsiteY436" fmla="*/ 309884 h 437867"/>
              <a:gd name="connsiteX437" fmla="*/ 2464125 w 2887682"/>
              <a:gd name="connsiteY437" fmla="*/ 310077 h 437867"/>
              <a:gd name="connsiteX438" fmla="*/ 2464551 w 2887682"/>
              <a:gd name="connsiteY438" fmla="*/ 310413 h 437867"/>
              <a:gd name="connsiteX439" fmla="*/ 2458527 w 2887682"/>
              <a:gd name="connsiteY439" fmla="*/ 310413 h 437867"/>
              <a:gd name="connsiteX440" fmla="*/ 2458472 w 2887682"/>
              <a:gd name="connsiteY440" fmla="*/ 310515 h 437867"/>
              <a:gd name="connsiteX441" fmla="*/ 2491536 w 2887682"/>
              <a:gd name="connsiteY441" fmla="*/ 310092 h 437867"/>
              <a:gd name="connsiteX442" fmla="*/ 2496448 w 2887682"/>
              <a:gd name="connsiteY442" fmla="*/ 311068 h 437867"/>
              <a:gd name="connsiteX443" fmla="*/ 2469522 w 2887682"/>
              <a:gd name="connsiteY443" fmla="*/ 311723 h 437867"/>
              <a:gd name="connsiteX444" fmla="*/ 2469260 w 2887682"/>
              <a:gd name="connsiteY444" fmla="*/ 311716 h 437867"/>
              <a:gd name="connsiteX445" fmla="*/ 2467652 w 2887682"/>
              <a:gd name="connsiteY445" fmla="*/ 311684 h 437867"/>
              <a:gd name="connsiteX446" fmla="*/ 2457892 w 2887682"/>
              <a:gd name="connsiteY446" fmla="*/ 311592 h 437867"/>
              <a:gd name="connsiteX447" fmla="*/ 2457768 w 2887682"/>
              <a:gd name="connsiteY447" fmla="*/ 311823 h 437867"/>
              <a:gd name="connsiteX448" fmla="*/ 2459546 w 2887682"/>
              <a:gd name="connsiteY448" fmla="*/ 312249 h 437867"/>
              <a:gd name="connsiteX449" fmla="*/ 2457453 w 2887682"/>
              <a:gd name="connsiteY449" fmla="*/ 312407 h 437867"/>
              <a:gd name="connsiteX450" fmla="*/ 2455668 w 2887682"/>
              <a:gd name="connsiteY450" fmla="*/ 315720 h 437867"/>
              <a:gd name="connsiteX451" fmla="*/ 2448740 w 2887682"/>
              <a:gd name="connsiteY451" fmla="*/ 313065 h 437867"/>
              <a:gd name="connsiteX452" fmla="*/ 2446040 w 2887682"/>
              <a:gd name="connsiteY452" fmla="*/ 313269 h 437867"/>
              <a:gd name="connsiteX453" fmla="*/ 2444412 w 2887682"/>
              <a:gd name="connsiteY453" fmla="*/ 313393 h 437867"/>
              <a:gd name="connsiteX454" fmla="*/ 2440475 w 2887682"/>
              <a:gd name="connsiteY454" fmla="*/ 313691 h 437867"/>
              <a:gd name="connsiteX455" fmla="*/ 2440408 w 2887682"/>
              <a:gd name="connsiteY455" fmla="*/ 313935 h 437867"/>
              <a:gd name="connsiteX456" fmla="*/ 2440846 w 2887682"/>
              <a:gd name="connsiteY456" fmla="*/ 314051 h 437867"/>
              <a:gd name="connsiteX457" fmla="*/ 2440352 w 2887682"/>
              <a:gd name="connsiteY457" fmla="*/ 314142 h 437867"/>
              <a:gd name="connsiteX458" fmla="*/ 2438008 w 2887682"/>
              <a:gd name="connsiteY458" fmla="*/ 314575 h 437867"/>
              <a:gd name="connsiteX459" fmla="*/ 2433489 w 2887682"/>
              <a:gd name="connsiteY459" fmla="*/ 315410 h 437867"/>
              <a:gd name="connsiteX460" fmla="*/ 2418311 w 2887682"/>
              <a:gd name="connsiteY460" fmla="*/ 314291 h 437867"/>
              <a:gd name="connsiteX461" fmla="*/ 2416791 w 2887682"/>
              <a:gd name="connsiteY461" fmla="*/ 314232 h 437867"/>
              <a:gd name="connsiteX462" fmla="*/ 2416797 w 2887682"/>
              <a:gd name="connsiteY462" fmla="*/ 314236 h 437867"/>
              <a:gd name="connsiteX463" fmla="*/ 2423197 w 2887682"/>
              <a:gd name="connsiteY463" fmla="*/ 316151 h 437867"/>
              <a:gd name="connsiteX464" fmla="*/ 2391645 w 2887682"/>
              <a:gd name="connsiteY464" fmla="*/ 315720 h 437867"/>
              <a:gd name="connsiteX465" fmla="*/ 2395437 w 2887682"/>
              <a:gd name="connsiteY465" fmla="*/ 317556 h 437867"/>
              <a:gd name="connsiteX466" fmla="*/ 2382101 w 2887682"/>
              <a:gd name="connsiteY466" fmla="*/ 316948 h 437867"/>
              <a:gd name="connsiteX467" fmla="*/ 2372166 w 2887682"/>
              <a:gd name="connsiteY467" fmla="*/ 318570 h 437867"/>
              <a:gd name="connsiteX468" fmla="*/ 2360912 w 2887682"/>
              <a:gd name="connsiteY468" fmla="*/ 317644 h 437867"/>
              <a:gd name="connsiteX469" fmla="*/ 2344942 w 2887682"/>
              <a:gd name="connsiteY469" fmla="*/ 317011 h 437867"/>
              <a:gd name="connsiteX470" fmla="*/ 2342304 w 2887682"/>
              <a:gd name="connsiteY470" fmla="*/ 316876 h 437867"/>
              <a:gd name="connsiteX471" fmla="*/ 2336658 w 2887682"/>
              <a:gd name="connsiteY471" fmla="*/ 317615 h 437867"/>
              <a:gd name="connsiteX472" fmla="*/ 2336519 w 2887682"/>
              <a:gd name="connsiteY472" fmla="*/ 318435 h 437867"/>
              <a:gd name="connsiteX473" fmla="*/ 2326335 w 2887682"/>
              <a:gd name="connsiteY473" fmla="*/ 318509 h 437867"/>
              <a:gd name="connsiteX474" fmla="*/ 2325877 w 2887682"/>
              <a:gd name="connsiteY474" fmla="*/ 318589 h 437867"/>
              <a:gd name="connsiteX475" fmla="*/ 2324915 w 2887682"/>
              <a:gd name="connsiteY475" fmla="*/ 318518 h 437867"/>
              <a:gd name="connsiteX476" fmla="*/ 2323889 w 2887682"/>
              <a:gd name="connsiteY476" fmla="*/ 318526 h 437867"/>
              <a:gd name="connsiteX477" fmla="*/ 2322786 w 2887682"/>
              <a:gd name="connsiteY477" fmla="*/ 318361 h 437867"/>
              <a:gd name="connsiteX478" fmla="*/ 2318239 w 2887682"/>
              <a:gd name="connsiteY478" fmla="*/ 318024 h 437867"/>
              <a:gd name="connsiteX479" fmla="*/ 2318250 w 2887682"/>
              <a:gd name="connsiteY479" fmla="*/ 316009 h 437867"/>
              <a:gd name="connsiteX480" fmla="*/ 2312039 w 2887682"/>
              <a:gd name="connsiteY480" fmla="*/ 315916 h 437867"/>
              <a:gd name="connsiteX481" fmla="*/ 2317658 w 2887682"/>
              <a:gd name="connsiteY481" fmla="*/ 317992 h 437867"/>
              <a:gd name="connsiteX482" fmla="*/ 2297640 w 2887682"/>
              <a:gd name="connsiteY482" fmla="*/ 315828 h 437867"/>
              <a:gd name="connsiteX483" fmla="*/ 2297449 w 2887682"/>
              <a:gd name="connsiteY483" fmla="*/ 316154 h 437867"/>
              <a:gd name="connsiteX484" fmla="*/ 2296967 w 2887682"/>
              <a:gd name="connsiteY484" fmla="*/ 315779 h 437867"/>
              <a:gd name="connsiteX485" fmla="*/ 2292895 w 2887682"/>
              <a:gd name="connsiteY485" fmla="*/ 315753 h 437867"/>
              <a:gd name="connsiteX486" fmla="*/ 2283750 w 2887682"/>
              <a:gd name="connsiteY486" fmla="*/ 315627 h 437867"/>
              <a:gd name="connsiteX487" fmla="*/ 2283009 w 2887682"/>
              <a:gd name="connsiteY487" fmla="*/ 317185 h 437867"/>
              <a:gd name="connsiteX488" fmla="*/ 2277902 w 2887682"/>
              <a:gd name="connsiteY488" fmla="*/ 316840 h 437867"/>
              <a:gd name="connsiteX489" fmla="*/ 2273865 w 2887682"/>
              <a:gd name="connsiteY489" fmla="*/ 320059 h 437867"/>
              <a:gd name="connsiteX490" fmla="*/ 2294877 w 2887682"/>
              <a:gd name="connsiteY490" fmla="*/ 320728 h 437867"/>
              <a:gd name="connsiteX491" fmla="*/ 2297429 w 2887682"/>
              <a:gd name="connsiteY491" fmla="*/ 320062 h 437867"/>
              <a:gd name="connsiteX492" fmla="*/ 2294436 w 2887682"/>
              <a:gd name="connsiteY492" fmla="*/ 319851 h 437867"/>
              <a:gd name="connsiteX493" fmla="*/ 2297273 w 2887682"/>
              <a:gd name="connsiteY493" fmla="*/ 319794 h 437867"/>
              <a:gd name="connsiteX494" fmla="*/ 2295727 w 2887682"/>
              <a:gd name="connsiteY494" fmla="*/ 318681 h 437867"/>
              <a:gd name="connsiteX495" fmla="*/ 2303789 w 2887682"/>
              <a:gd name="connsiteY495" fmla="*/ 318893 h 437867"/>
              <a:gd name="connsiteX496" fmla="*/ 2304149 w 2887682"/>
              <a:gd name="connsiteY496" fmla="*/ 318526 h 437867"/>
              <a:gd name="connsiteX497" fmla="*/ 2307301 w 2887682"/>
              <a:gd name="connsiteY497" fmla="*/ 318399 h 437867"/>
              <a:gd name="connsiteX498" fmla="*/ 2326195 w 2887682"/>
              <a:gd name="connsiteY498" fmla="*/ 319344 h 437867"/>
              <a:gd name="connsiteX499" fmla="*/ 2335934 w 2887682"/>
              <a:gd name="connsiteY499" fmla="*/ 319088 h 437867"/>
              <a:gd name="connsiteX500" fmla="*/ 2337829 w 2887682"/>
              <a:gd name="connsiteY500" fmla="*/ 319334 h 437867"/>
              <a:gd name="connsiteX501" fmla="*/ 2338008 w 2887682"/>
              <a:gd name="connsiteY501" fmla="*/ 319711 h 437867"/>
              <a:gd name="connsiteX502" fmla="*/ 2342912 w 2887682"/>
              <a:gd name="connsiteY502" fmla="*/ 319805 h 437867"/>
              <a:gd name="connsiteX503" fmla="*/ 2341856 w 2887682"/>
              <a:gd name="connsiteY503" fmla="*/ 320848 h 437867"/>
              <a:gd name="connsiteX504" fmla="*/ 2343567 w 2887682"/>
              <a:gd name="connsiteY504" fmla="*/ 321011 h 437867"/>
              <a:gd name="connsiteX505" fmla="*/ 2341732 w 2887682"/>
              <a:gd name="connsiteY505" fmla="*/ 321107 h 437867"/>
              <a:gd name="connsiteX506" fmla="*/ 2342060 w 2887682"/>
              <a:gd name="connsiteY506" fmla="*/ 321275 h 437867"/>
              <a:gd name="connsiteX507" fmla="*/ 2272338 w 2887682"/>
              <a:gd name="connsiteY507" fmla="*/ 321275 h 437867"/>
              <a:gd name="connsiteX508" fmla="*/ 2269873 w 2887682"/>
              <a:gd name="connsiteY508" fmla="*/ 323240 h 437867"/>
              <a:gd name="connsiteX509" fmla="*/ 2267865 w 2887682"/>
              <a:gd name="connsiteY509" fmla="*/ 321275 h 437867"/>
              <a:gd name="connsiteX510" fmla="*/ 2267561 w 2887682"/>
              <a:gd name="connsiteY510" fmla="*/ 321275 h 437867"/>
              <a:gd name="connsiteX511" fmla="*/ 2263547 w 2887682"/>
              <a:gd name="connsiteY511" fmla="*/ 321133 h 437867"/>
              <a:gd name="connsiteX512" fmla="*/ 2267686 w 2887682"/>
              <a:gd name="connsiteY512" fmla="*/ 321099 h 437867"/>
              <a:gd name="connsiteX513" fmla="*/ 2266811 w 2887682"/>
              <a:gd name="connsiteY513" fmla="*/ 320243 h 437867"/>
              <a:gd name="connsiteX514" fmla="*/ 2261919 w 2887682"/>
              <a:gd name="connsiteY514" fmla="*/ 319910 h 437867"/>
              <a:gd name="connsiteX515" fmla="*/ 2257723 w 2887682"/>
              <a:gd name="connsiteY515" fmla="*/ 332997 h 437867"/>
              <a:gd name="connsiteX516" fmla="*/ 2242523 w 2887682"/>
              <a:gd name="connsiteY516" fmla="*/ 328640 h 437867"/>
              <a:gd name="connsiteX517" fmla="*/ 2236590 w 2887682"/>
              <a:gd name="connsiteY517" fmla="*/ 333325 h 437867"/>
              <a:gd name="connsiteX518" fmla="*/ 2230312 w 2887682"/>
              <a:gd name="connsiteY518" fmla="*/ 330035 h 437867"/>
              <a:gd name="connsiteX519" fmla="*/ 2224771 w 2887682"/>
              <a:gd name="connsiteY519" fmla="*/ 334063 h 437867"/>
              <a:gd name="connsiteX520" fmla="*/ 2211473 w 2887682"/>
              <a:gd name="connsiteY520" fmla="*/ 327740 h 437867"/>
              <a:gd name="connsiteX521" fmla="*/ 2203945 w 2887682"/>
              <a:gd name="connsiteY521" fmla="*/ 331457 h 437867"/>
              <a:gd name="connsiteX522" fmla="*/ 2190003 w 2887682"/>
              <a:gd name="connsiteY522" fmla="*/ 319104 h 437867"/>
              <a:gd name="connsiteX523" fmla="*/ 2186312 w 2887682"/>
              <a:gd name="connsiteY523" fmla="*/ 322069 h 437867"/>
              <a:gd name="connsiteX524" fmla="*/ 2180446 w 2887682"/>
              <a:gd name="connsiteY524" fmla="*/ 318967 h 437867"/>
              <a:gd name="connsiteX525" fmla="*/ 2167321 w 2887682"/>
              <a:gd name="connsiteY525" fmla="*/ 336556 h 437867"/>
              <a:gd name="connsiteX526" fmla="*/ 2163995 w 2887682"/>
              <a:gd name="connsiteY526" fmla="*/ 321994 h 437867"/>
              <a:gd name="connsiteX527" fmla="*/ 2162628 w 2887682"/>
              <a:gd name="connsiteY527" fmla="*/ 321518 h 437867"/>
              <a:gd name="connsiteX528" fmla="*/ 2156578 w 2887682"/>
              <a:gd name="connsiteY528" fmla="*/ 320159 h 437867"/>
              <a:gd name="connsiteX529" fmla="*/ 2150895 w 2887682"/>
              <a:gd name="connsiteY529" fmla="*/ 323461 h 437867"/>
              <a:gd name="connsiteX530" fmla="*/ 2151023 w 2887682"/>
              <a:gd name="connsiteY530" fmla="*/ 325067 h 437867"/>
              <a:gd name="connsiteX531" fmla="*/ 2146584 w 2887682"/>
              <a:gd name="connsiteY531" fmla="*/ 338911 h 437867"/>
              <a:gd name="connsiteX532" fmla="*/ 2131386 w 2887682"/>
              <a:gd name="connsiteY532" fmla="*/ 334552 h 437867"/>
              <a:gd name="connsiteX533" fmla="*/ 2125453 w 2887682"/>
              <a:gd name="connsiteY533" fmla="*/ 339237 h 437867"/>
              <a:gd name="connsiteX534" fmla="*/ 2101285 w 2887682"/>
              <a:gd name="connsiteY534" fmla="*/ 325337 h 437867"/>
              <a:gd name="connsiteX535" fmla="*/ 2100855 w 2887682"/>
              <a:gd name="connsiteY535" fmla="*/ 325438 h 437867"/>
              <a:gd name="connsiteX536" fmla="*/ 2095723 w 2887682"/>
              <a:gd name="connsiteY536" fmla="*/ 322335 h 437867"/>
              <a:gd name="connsiteX537" fmla="*/ 2095644 w 2887682"/>
              <a:gd name="connsiteY537" fmla="*/ 322334 h 437867"/>
              <a:gd name="connsiteX538" fmla="*/ 2083775 w 2887682"/>
              <a:gd name="connsiteY538" fmla="*/ 334601 h 437867"/>
              <a:gd name="connsiteX539" fmla="*/ 2077257 w 2887682"/>
              <a:gd name="connsiteY539" fmla="*/ 325860 h 437867"/>
              <a:gd name="connsiteX540" fmla="*/ 2067655 w 2887682"/>
              <a:gd name="connsiteY540" fmla="*/ 328903 h 437867"/>
              <a:gd name="connsiteX541" fmla="*/ 2066765 w 2887682"/>
              <a:gd name="connsiteY541" fmla="*/ 328913 h 437867"/>
              <a:gd name="connsiteX542" fmla="*/ 2056183 w 2887682"/>
              <a:gd name="connsiteY542" fmla="*/ 342471 h 437867"/>
              <a:gd name="connsiteX543" fmla="*/ 2052957 w 2887682"/>
              <a:gd name="connsiteY543" fmla="*/ 329915 h 437867"/>
              <a:gd name="connsiteX544" fmla="*/ 2049405 w 2887682"/>
              <a:gd name="connsiteY544" fmla="*/ 330301 h 437867"/>
              <a:gd name="connsiteX545" fmla="*/ 2047599 w 2887682"/>
              <a:gd name="connsiteY545" fmla="*/ 336774 h 437867"/>
              <a:gd name="connsiteX546" fmla="*/ 2046461 w 2887682"/>
              <a:gd name="connsiteY546" fmla="*/ 336531 h 437867"/>
              <a:gd name="connsiteX547" fmla="*/ 2038673 w 2887682"/>
              <a:gd name="connsiteY547" fmla="*/ 345424 h 437867"/>
              <a:gd name="connsiteX548" fmla="*/ 2025375 w 2887682"/>
              <a:gd name="connsiteY548" fmla="*/ 339102 h 437867"/>
              <a:gd name="connsiteX549" fmla="*/ 2017845 w 2887682"/>
              <a:gd name="connsiteY549" fmla="*/ 342818 h 437867"/>
              <a:gd name="connsiteX550" fmla="*/ 2003969 w 2887682"/>
              <a:gd name="connsiteY550" fmla="*/ 330523 h 437867"/>
              <a:gd name="connsiteX551" fmla="*/ 1999657 w 2887682"/>
              <a:gd name="connsiteY551" fmla="*/ 331416 h 437867"/>
              <a:gd name="connsiteX552" fmla="*/ 1998002 w 2887682"/>
              <a:gd name="connsiteY552" fmla="*/ 332585 h 437867"/>
              <a:gd name="connsiteX553" fmla="*/ 1996594 w 2887682"/>
              <a:gd name="connsiteY553" fmla="*/ 332373 h 437867"/>
              <a:gd name="connsiteX554" fmla="*/ 1993537 w 2887682"/>
              <a:gd name="connsiteY554" fmla="*/ 333997 h 437867"/>
              <a:gd name="connsiteX555" fmla="*/ 1993400 w 2887682"/>
              <a:gd name="connsiteY555" fmla="*/ 333155 h 437867"/>
              <a:gd name="connsiteX556" fmla="*/ 1992169 w 2887682"/>
              <a:gd name="connsiteY556" fmla="*/ 333297 h 437867"/>
              <a:gd name="connsiteX557" fmla="*/ 1990975 w 2887682"/>
              <a:gd name="connsiteY557" fmla="*/ 333984 h 437867"/>
              <a:gd name="connsiteX558" fmla="*/ 1988673 w 2887682"/>
              <a:gd name="connsiteY558" fmla="*/ 334227 h 437867"/>
              <a:gd name="connsiteX559" fmla="*/ 1988658 w 2887682"/>
              <a:gd name="connsiteY559" fmla="*/ 334257 h 437867"/>
              <a:gd name="connsiteX560" fmla="*/ 1986377 w 2887682"/>
              <a:gd name="connsiteY560" fmla="*/ 336110 h 437867"/>
              <a:gd name="connsiteX561" fmla="*/ 1982817 w 2887682"/>
              <a:gd name="connsiteY561" fmla="*/ 336141 h 437867"/>
              <a:gd name="connsiteX562" fmla="*/ 1980901 w 2887682"/>
              <a:gd name="connsiteY562" fmla="*/ 336932 h 437867"/>
              <a:gd name="connsiteX563" fmla="*/ 1977484 w 2887682"/>
              <a:gd name="connsiteY563" fmla="*/ 336436 h 437867"/>
              <a:gd name="connsiteX564" fmla="*/ 1975603 w 2887682"/>
              <a:gd name="connsiteY564" fmla="*/ 337264 h 437867"/>
              <a:gd name="connsiteX565" fmla="*/ 1972380 w 2887682"/>
              <a:gd name="connsiteY565" fmla="*/ 337304 h 437867"/>
              <a:gd name="connsiteX566" fmla="*/ 1971542 w 2887682"/>
              <a:gd name="connsiteY566" fmla="*/ 337855 h 437867"/>
              <a:gd name="connsiteX567" fmla="*/ 1968366 w 2887682"/>
              <a:gd name="connsiteY567" fmla="*/ 339594 h 437867"/>
              <a:gd name="connsiteX568" fmla="*/ 1966310 w 2887682"/>
              <a:gd name="connsiteY568" fmla="*/ 338302 h 437867"/>
              <a:gd name="connsiteX569" fmla="*/ 1965922 w 2887682"/>
              <a:gd name="connsiteY569" fmla="*/ 338214 h 437867"/>
              <a:gd name="connsiteX570" fmla="*/ 1964408 w 2887682"/>
              <a:gd name="connsiteY570" fmla="*/ 339114 h 437867"/>
              <a:gd name="connsiteX571" fmla="*/ 1964261 w 2887682"/>
              <a:gd name="connsiteY571" fmla="*/ 339297 h 437867"/>
              <a:gd name="connsiteX572" fmla="*/ 1964084 w 2887682"/>
              <a:gd name="connsiteY572" fmla="*/ 339302 h 437867"/>
              <a:gd name="connsiteX573" fmla="*/ 1963149 w 2887682"/>
              <a:gd name="connsiteY573" fmla="*/ 339233 h 437867"/>
              <a:gd name="connsiteX574" fmla="*/ 1958513 w 2887682"/>
              <a:gd name="connsiteY574" fmla="*/ 346056 h 437867"/>
              <a:gd name="connsiteX575" fmla="*/ 1956507 w 2887682"/>
              <a:gd name="connsiteY575" fmla="*/ 342731 h 437867"/>
              <a:gd name="connsiteX576" fmla="*/ 1956258 w 2887682"/>
              <a:gd name="connsiteY576" fmla="*/ 342896 h 437867"/>
              <a:gd name="connsiteX577" fmla="*/ 1952973 w 2887682"/>
              <a:gd name="connsiteY577" fmla="*/ 342785 h 437867"/>
              <a:gd name="connsiteX578" fmla="*/ 1950894 w 2887682"/>
              <a:gd name="connsiteY578" fmla="*/ 343554 h 437867"/>
              <a:gd name="connsiteX579" fmla="*/ 1950651 w 2887682"/>
              <a:gd name="connsiteY579" fmla="*/ 343496 h 437867"/>
              <a:gd name="connsiteX580" fmla="*/ 1947443 w 2887682"/>
              <a:gd name="connsiteY580" fmla="*/ 348166 h 437867"/>
              <a:gd name="connsiteX581" fmla="*/ 1934444 w 2887682"/>
              <a:gd name="connsiteY581" fmla="*/ 345814 h 437867"/>
              <a:gd name="connsiteX582" fmla="*/ 1933235 w 2887682"/>
              <a:gd name="connsiteY582" fmla="*/ 346455 h 437867"/>
              <a:gd name="connsiteX583" fmla="*/ 1932770 w 2887682"/>
              <a:gd name="connsiteY583" fmla="*/ 345842 h 437867"/>
              <a:gd name="connsiteX584" fmla="*/ 1932777 w 2887682"/>
              <a:gd name="connsiteY584" fmla="*/ 345774 h 437867"/>
              <a:gd name="connsiteX585" fmla="*/ 1932780 w 2887682"/>
              <a:gd name="connsiteY585" fmla="*/ 345736 h 437867"/>
              <a:gd name="connsiteX586" fmla="*/ 1932581 w 2887682"/>
              <a:gd name="connsiteY586" fmla="*/ 345828 h 437867"/>
              <a:gd name="connsiteX587" fmla="*/ 1931618 w 2887682"/>
              <a:gd name="connsiteY587" fmla="*/ 345916 h 437867"/>
              <a:gd name="connsiteX588" fmla="*/ 1930265 w 2887682"/>
              <a:gd name="connsiteY588" fmla="*/ 346142 h 437867"/>
              <a:gd name="connsiteX589" fmla="*/ 1929439 w 2887682"/>
              <a:gd name="connsiteY589" fmla="*/ 346097 h 437867"/>
              <a:gd name="connsiteX590" fmla="*/ 1929427 w 2887682"/>
              <a:gd name="connsiteY590" fmla="*/ 346152 h 437867"/>
              <a:gd name="connsiteX591" fmla="*/ 1927742 w 2887682"/>
              <a:gd name="connsiteY591" fmla="*/ 347664 h 437867"/>
              <a:gd name="connsiteX592" fmla="*/ 1927505 w 2887682"/>
              <a:gd name="connsiteY592" fmla="*/ 347701 h 437867"/>
              <a:gd name="connsiteX593" fmla="*/ 1925498 w 2887682"/>
              <a:gd name="connsiteY593" fmla="*/ 348790 h 437867"/>
              <a:gd name="connsiteX594" fmla="*/ 1922301 w 2887682"/>
              <a:gd name="connsiteY594" fmla="*/ 348691 h 437867"/>
              <a:gd name="connsiteX595" fmla="*/ 1922223 w 2887682"/>
              <a:gd name="connsiteY595" fmla="*/ 348700 h 437867"/>
              <a:gd name="connsiteX596" fmla="*/ 1922192 w 2887682"/>
              <a:gd name="connsiteY596" fmla="*/ 348699 h 437867"/>
              <a:gd name="connsiteX597" fmla="*/ 1920560 w 2887682"/>
              <a:gd name="connsiteY597" fmla="*/ 349293 h 437867"/>
              <a:gd name="connsiteX598" fmla="*/ 1917152 w 2887682"/>
              <a:gd name="connsiteY598" fmla="*/ 353092 h 437867"/>
              <a:gd name="connsiteX599" fmla="*/ 1908658 w 2887682"/>
              <a:gd name="connsiteY599" fmla="*/ 351819 h 437867"/>
              <a:gd name="connsiteX600" fmla="*/ 1907294 w 2887682"/>
              <a:gd name="connsiteY600" fmla="*/ 352724 h 437867"/>
              <a:gd name="connsiteX601" fmla="*/ 1904010 w 2887682"/>
              <a:gd name="connsiteY601" fmla="*/ 352613 h 437867"/>
              <a:gd name="connsiteX602" fmla="*/ 1901931 w 2887682"/>
              <a:gd name="connsiteY602" fmla="*/ 353383 h 437867"/>
              <a:gd name="connsiteX603" fmla="*/ 1900671 w 2887682"/>
              <a:gd name="connsiteY603" fmla="*/ 353130 h 437867"/>
              <a:gd name="connsiteX604" fmla="*/ 1899557 w 2887682"/>
              <a:gd name="connsiteY604" fmla="*/ 353672 h 437867"/>
              <a:gd name="connsiteX605" fmla="*/ 1897110 w 2887682"/>
              <a:gd name="connsiteY605" fmla="*/ 353248 h 437867"/>
              <a:gd name="connsiteX606" fmla="*/ 1896521 w 2887682"/>
              <a:gd name="connsiteY606" fmla="*/ 353329 h 437867"/>
              <a:gd name="connsiteX607" fmla="*/ 1894634 w 2887682"/>
              <a:gd name="connsiteY607" fmla="*/ 353383 h 437867"/>
              <a:gd name="connsiteX608" fmla="*/ 1894617 w 2887682"/>
              <a:gd name="connsiteY608" fmla="*/ 353795 h 437867"/>
              <a:gd name="connsiteX609" fmla="*/ 1891398 w 2887682"/>
              <a:gd name="connsiteY609" fmla="*/ 353892 h 437867"/>
              <a:gd name="connsiteX610" fmla="*/ 1890456 w 2887682"/>
              <a:gd name="connsiteY610" fmla="*/ 354509 h 437867"/>
              <a:gd name="connsiteX611" fmla="*/ 1890271 w 2887682"/>
              <a:gd name="connsiteY611" fmla="*/ 355343 h 437867"/>
              <a:gd name="connsiteX612" fmla="*/ 1890247 w 2887682"/>
              <a:gd name="connsiteY612" fmla="*/ 355633 h 437867"/>
              <a:gd name="connsiteX613" fmla="*/ 1888672 w 2887682"/>
              <a:gd name="connsiteY613" fmla="*/ 357414 h 437867"/>
              <a:gd name="connsiteX614" fmla="*/ 1884832 w 2887682"/>
              <a:gd name="connsiteY614" fmla="*/ 357614 h 437867"/>
              <a:gd name="connsiteX615" fmla="*/ 1883141 w 2887682"/>
              <a:gd name="connsiteY615" fmla="*/ 358419 h 437867"/>
              <a:gd name="connsiteX616" fmla="*/ 1877888 w 2887682"/>
              <a:gd name="connsiteY616" fmla="*/ 358003 h 437867"/>
              <a:gd name="connsiteX617" fmla="*/ 1876535 w 2887682"/>
              <a:gd name="connsiteY617" fmla="*/ 358618 h 437867"/>
              <a:gd name="connsiteX618" fmla="*/ 1873251 w 2887682"/>
              <a:gd name="connsiteY618" fmla="*/ 358506 h 437867"/>
              <a:gd name="connsiteX619" fmla="*/ 1871172 w 2887682"/>
              <a:gd name="connsiteY619" fmla="*/ 359275 h 437867"/>
              <a:gd name="connsiteX620" fmla="*/ 1870832 w 2887682"/>
              <a:gd name="connsiteY620" fmla="*/ 359207 h 437867"/>
              <a:gd name="connsiteX621" fmla="*/ 1870343 w 2887682"/>
              <a:gd name="connsiteY621" fmla="*/ 359443 h 437867"/>
              <a:gd name="connsiteX622" fmla="*/ 1869189 w 2887682"/>
              <a:gd name="connsiteY622" fmla="*/ 359376 h 437867"/>
              <a:gd name="connsiteX623" fmla="*/ 1868798 w 2887682"/>
              <a:gd name="connsiteY623" fmla="*/ 359566 h 437867"/>
              <a:gd name="connsiteX624" fmla="*/ 1868605 w 2887682"/>
              <a:gd name="connsiteY624" fmla="*/ 359571 h 437867"/>
              <a:gd name="connsiteX625" fmla="*/ 1864945 w 2887682"/>
              <a:gd name="connsiteY625" fmla="*/ 361965 h 437867"/>
              <a:gd name="connsiteX626" fmla="*/ 1864518 w 2887682"/>
              <a:gd name="connsiteY626" fmla="*/ 360416 h 437867"/>
              <a:gd name="connsiteX627" fmla="*/ 1861155 w 2887682"/>
              <a:gd name="connsiteY627" fmla="*/ 360545 h 437867"/>
              <a:gd name="connsiteX628" fmla="*/ 1861106 w 2887682"/>
              <a:gd name="connsiteY628" fmla="*/ 360664 h 437867"/>
              <a:gd name="connsiteX629" fmla="*/ 1861057 w 2887682"/>
              <a:gd name="connsiteY629" fmla="*/ 361113 h 437867"/>
              <a:gd name="connsiteX630" fmla="*/ 1861032 w 2887682"/>
              <a:gd name="connsiteY630" fmla="*/ 361403 h 437867"/>
              <a:gd name="connsiteX631" fmla="*/ 1859458 w 2887682"/>
              <a:gd name="connsiteY631" fmla="*/ 363184 h 437867"/>
              <a:gd name="connsiteX632" fmla="*/ 1857089 w 2887682"/>
              <a:gd name="connsiteY632" fmla="*/ 363428 h 437867"/>
              <a:gd name="connsiteX633" fmla="*/ 1855549 w 2887682"/>
              <a:gd name="connsiteY633" fmla="*/ 363551 h 437867"/>
              <a:gd name="connsiteX634" fmla="*/ 1853926 w 2887682"/>
              <a:gd name="connsiteY634" fmla="*/ 364190 h 437867"/>
              <a:gd name="connsiteX635" fmla="*/ 1853553 w 2887682"/>
              <a:gd name="connsiteY635" fmla="*/ 364179 h 437867"/>
              <a:gd name="connsiteX636" fmla="*/ 1852383 w 2887682"/>
              <a:gd name="connsiteY636" fmla="*/ 364313 h 437867"/>
              <a:gd name="connsiteX637" fmla="*/ 1844584 w 2887682"/>
              <a:gd name="connsiteY637" fmla="*/ 363730 h 437867"/>
              <a:gd name="connsiteX638" fmla="*/ 1844267 w 2887682"/>
              <a:gd name="connsiteY638" fmla="*/ 363852 h 437867"/>
              <a:gd name="connsiteX639" fmla="*/ 1843461 w 2887682"/>
              <a:gd name="connsiteY639" fmla="*/ 363745 h 437867"/>
              <a:gd name="connsiteX640" fmla="*/ 1843165 w 2887682"/>
              <a:gd name="connsiteY640" fmla="*/ 363760 h 437867"/>
              <a:gd name="connsiteX641" fmla="*/ 1841269 w 2887682"/>
              <a:gd name="connsiteY641" fmla="*/ 364896 h 437867"/>
              <a:gd name="connsiteX642" fmla="*/ 1840753 w 2887682"/>
              <a:gd name="connsiteY642" fmla="*/ 364680 h 437867"/>
              <a:gd name="connsiteX643" fmla="*/ 1839584 w 2887682"/>
              <a:gd name="connsiteY643" fmla="*/ 365336 h 437867"/>
              <a:gd name="connsiteX644" fmla="*/ 1839443 w 2887682"/>
              <a:gd name="connsiteY644" fmla="*/ 365328 h 437867"/>
              <a:gd name="connsiteX645" fmla="*/ 1835730 w 2887682"/>
              <a:gd name="connsiteY645" fmla="*/ 367736 h 437867"/>
              <a:gd name="connsiteX646" fmla="*/ 1835199 w 2887682"/>
              <a:gd name="connsiteY646" fmla="*/ 367334 h 437867"/>
              <a:gd name="connsiteX647" fmla="*/ 1834186 w 2887682"/>
              <a:gd name="connsiteY647" fmla="*/ 367858 h 437867"/>
              <a:gd name="connsiteX648" fmla="*/ 1833654 w 2887682"/>
              <a:gd name="connsiteY648" fmla="*/ 367481 h 437867"/>
              <a:gd name="connsiteX649" fmla="*/ 1830095 w 2887682"/>
              <a:gd name="connsiteY649" fmla="*/ 367814 h 437867"/>
              <a:gd name="connsiteX650" fmla="*/ 1828698 w 2887682"/>
              <a:gd name="connsiteY650" fmla="*/ 369078 h 437867"/>
              <a:gd name="connsiteX651" fmla="*/ 1824858 w 2887682"/>
              <a:gd name="connsiteY651" fmla="*/ 369277 h 437867"/>
              <a:gd name="connsiteX652" fmla="*/ 1824737 w 2887682"/>
              <a:gd name="connsiteY652" fmla="*/ 369575 h 437867"/>
              <a:gd name="connsiteX653" fmla="*/ 1824080 w 2887682"/>
              <a:gd name="connsiteY653" fmla="*/ 368761 h 437867"/>
              <a:gd name="connsiteX654" fmla="*/ 1822423 w 2887682"/>
              <a:gd name="connsiteY654" fmla="*/ 370024 h 437867"/>
              <a:gd name="connsiteX655" fmla="*/ 1817271 w 2887682"/>
              <a:gd name="connsiteY655" fmla="*/ 369608 h 437867"/>
              <a:gd name="connsiteX656" fmla="*/ 1817155 w 2887682"/>
              <a:gd name="connsiteY656" fmla="*/ 369639 h 437867"/>
              <a:gd name="connsiteX657" fmla="*/ 1815799 w 2887682"/>
              <a:gd name="connsiteY657" fmla="*/ 369511 h 437867"/>
              <a:gd name="connsiteX658" fmla="*/ 1815433 w 2887682"/>
              <a:gd name="connsiteY658" fmla="*/ 369502 h 437867"/>
              <a:gd name="connsiteX659" fmla="*/ 1814241 w 2887682"/>
              <a:gd name="connsiteY659" fmla="*/ 369515 h 437867"/>
              <a:gd name="connsiteX660" fmla="*/ 1814195 w 2887682"/>
              <a:gd name="connsiteY660" fmla="*/ 369480 h 437867"/>
              <a:gd name="connsiteX661" fmla="*/ 1814083 w 2887682"/>
              <a:gd name="connsiteY661" fmla="*/ 369524 h 437867"/>
              <a:gd name="connsiteX662" fmla="*/ 1810989 w 2887682"/>
              <a:gd name="connsiteY662" fmla="*/ 371979 h 437867"/>
              <a:gd name="connsiteX663" fmla="*/ 1810809 w 2887682"/>
              <a:gd name="connsiteY663" fmla="*/ 371794 h 437867"/>
              <a:gd name="connsiteX664" fmla="*/ 1809917 w 2887682"/>
              <a:gd name="connsiteY664" fmla="*/ 372352 h 437867"/>
              <a:gd name="connsiteX665" fmla="*/ 1808998 w 2887682"/>
              <a:gd name="connsiteY665" fmla="*/ 371019 h 437867"/>
              <a:gd name="connsiteX666" fmla="*/ 1805383 w 2887682"/>
              <a:gd name="connsiteY666" fmla="*/ 373362 h 437867"/>
              <a:gd name="connsiteX667" fmla="*/ 1804518 w 2887682"/>
              <a:gd name="connsiteY667" fmla="*/ 372715 h 437867"/>
              <a:gd name="connsiteX668" fmla="*/ 1804437 w 2887682"/>
              <a:gd name="connsiteY668" fmla="*/ 372744 h 437867"/>
              <a:gd name="connsiteX669" fmla="*/ 1804626 w 2887682"/>
              <a:gd name="connsiteY669" fmla="*/ 371541 h 437867"/>
              <a:gd name="connsiteX670" fmla="*/ 1804470 w 2887682"/>
              <a:gd name="connsiteY670" fmla="*/ 371560 h 437867"/>
              <a:gd name="connsiteX671" fmla="*/ 1804252 w 2887682"/>
              <a:gd name="connsiteY671" fmla="*/ 371562 h 437867"/>
              <a:gd name="connsiteX672" fmla="*/ 1803864 w 2887682"/>
              <a:gd name="connsiteY672" fmla="*/ 371665 h 437867"/>
              <a:gd name="connsiteX673" fmla="*/ 1803866 w 2887682"/>
              <a:gd name="connsiteY673" fmla="*/ 371672 h 437867"/>
              <a:gd name="connsiteX674" fmla="*/ 1802959 w 2887682"/>
              <a:gd name="connsiteY674" fmla="*/ 373270 h 437867"/>
              <a:gd name="connsiteX675" fmla="*/ 1802597 w 2887682"/>
              <a:gd name="connsiteY675" fmla="*/ 373399 h 437867"/>
              <a:gd name="connsiteX676" fmla="*/ 1799687 w 2887682"/>
              <a:gd name="connsiteY676" fmla="*/ 373644 h 437867"/>
              <a:gd name="connsiteX677" fmla="*/ 1796886 w 2887682"/>
              <a:gd name="connsiteY677" fmla="*/ 362929 h 437867"/>
              <a:gd name="connsiteX678" fmla="*/ 1795882 w 2887682"/>
              <a:gd name="connsiteY678" fmla="*/ 363405 h 437867"/>
              <a:gd name="connsiteX679" fmla="*/ 1793591 w 2887682"/>
              <a:gd name="connsiteY679" fmla="*/ 365646 h 437867"/>
              <a:gd name="connsiteX680" fmla="*/ 1791996 w 2887682"/>
              <a:gd name="connsiteY680" fmla="*/ 365248 h 437867"/>
              <a:gd name="connsiteX681" fmla="*/ 1753988 w 2887682"/>
              <a:gd name="connsiteY681" fmla="*/ 383267 h 437867"/>
              <a:gd name="connsiteX682" fmla="*/ 1751665 w 2887682"/>
              <a:gd name="connsiteY682" fmla="*/ 383044 h 437867"/>
              <a:gd name="connsiteX683" fmla="*/ 1750061 w 2887682"/>
              <a:gd name="connsiteY683" fmla="*/ 383574 h 437867"/>
              <a:gd name="connsiteX684" fmla="*/ 1746900 w 2887682"/>
              <a:gd name="connsiteY684" fmla="*/ 382936 h 437867"/>
              <a:gd name="connsiteX685" fmla="*/ 1745269 w 2887682"/>
              <a:gd name="connsiteY685" fmla="*/ 383136 h 437867"/>
              <a:gd name="connsiteX686" fmla="*/ 1744366 w 2887682"/>
              <a:gd name="connsiteY686" fmla="*/ 382802 h 437867"/>
              <a:gd name="connsiteX687" fmla="*/ 1741787 w 2887682"/>
              <a:gd name="connsiteY687" fmla="*/ 383335 h 437867"/>
              <a:gd name="connsiteX688" fmla="*/ 1738791 w 2887682"/>
              <a:gd name="connsiteY688" fmla="*/ 378646 h 437867"/>
              <a:gd name="connsiteX689" fmla="*/ 1731887 w 2887682"/>
              <a:gd name="connsiteY689" fmla="*/ 379676 h 437867"/>
              <a:gd name="connsiteX690" fmla="*/ 1725093 w 2887682"/>
              <a:gd name="connsiteY690" fmla="*/ 374627 h 437867"/>
              <a:gd name="connsiteX691" fmla="*/ 1714686 w 2887682"/>
              <a:gd name="connsiteY691" fmla="*/ 379190 h 437867"/>
              <a:gd name="connsiteX692" fmla="*/ 1712566 w 2887682"/>
              <a:gd name="connsiteY692" fmla="*/ 377602 h 437867"/>
              <a:gd name="connsiteX693" fmla="*/ 1710671 w 2887682"/>
              <a:gd name="connsiteY693" fmla="*/ 376975 h 437867"/>
              <a:gd name="connsiteX694" fmla="*/ 1709749 w 2887682"/>
              <a:gd name="connsiteY694" fmla="*/ 374406 h 437867"/>
              <a:gd name="connsiteX695" fmla="*/ 1708649 w 2887682"/>
              <a:gd name="connsiteY695" fmla="*/ 374120 h 437867"/>
              <a:gd name="connsiteX696" fmla="*/ 1703591 w 2887682"/>
              <a:gd name="connsiteY696" fmla="*/ 377548 h 437867"/>
              <a:gd name="connsiteX697" fmla="*/ 1697186 w 2887682"/>
              <a:gd name="connsiteY697" fmla="*/ 375506 h 437867"/>
              <a:gd name="connsiteX698" fmla="*/ 1696593 w 2887682"/>
              <a:gd name="connsiteY698" fmla="*/ 375748 h 437867"/>
              <a:gd name="connsiteX699" fmla="*/ 1695853 w 2887682"/>
              <a:gd name="connsiteY699" fmla="*/ 374180 h 437867"/>
              <a:gd name="connsiteX700" fmla="*/ 1684553 w 2887682"/>
              <a:gd name="connsiteY700" fmla="*/ 379695 h 437867"/>
              <a:gd name="connsiteX701" fmla="*/ 1682018 w 2887682"/>
              <a:gd name="connsiteY701" fmla="*/ 379986 h 437867"/>
              <a:gd name="connsiteX702" fmla="*/ 1679987 w 2887682"/>
              <a:gd name="connsiteY702" fmla="*/ 380425 h 437867"/>
              <a:gd name="connsiteX703" fmla="*/ 1681371 w 2887682"/>
              <a:gd name="connsiteY703" fmla="*/ 374558 h 437867"/>
              <a:gd name="connsiteX704" fmla="*/ 1677883 w 2887682"/>
              <a:gd name="connsiteY704" fmla="*/ 376093 h 437867"/>
              <a:gd name="connsiteX705" fmla="*/ 1674883 w 2887682"/>
              <a:gd name="connsiteY705" fmla="*/ 368727 h 437867"/>
              <a:gd name="connsiteX706" fmla="*/ 1672013 w 2887682"/>
              <a:gd name="connsiteY706" fmla="*/ 371038 h 437867"/>
              <a:gd name="connsiteX707" fmla="*/ 1670891 w 2887682"/>
              <a:gd name="connsiteY707" fmla="*/ 369531 h 437867"/>
              <a:gd name="connsiteX708" fmla="*/ 1663986 w 2887682"/>
              <a:gd name="connsiteY708" fmla="*/ 370561 h 437867"/>
              <a:gd name="connsiteX709" fmla="*/ 1661848 w 2887682"/>
              <a:gd name="connsiteY709" fmla="*/ 368972 h 437867"/>
              <a:gd name="connsiteX710" fmla="*/ 1655355 w 2887682"/>
              <a:gd name="connsiteY710" fmla="*/ 370653 h 437867"/>
              <a:gd name="connsiteX711" fmla="*/ 1652622 w 2887682"/>
              <a:gd name="connsiteY711" fmla="*/ 369135 h 437867"/>
              <a:gd name="connsiteX712" fmla="*/ 1651035 w 2887682"/>
              <a:gd name="connsiteY712" fmla="*/ 370246 h 437867"/>
              <a:gd name="connsiteX713" fmla="*/ 1647892 w 2887682"/>
              <a:gd name="connsiteY713" fmla="*/ 369590 h 437867"/>
              <a:gd name="connsiteX714" fmla="*/ 1646786 w 2887682"/>
              <a:gd name="connsiteY714" fmla="*/ 370075 h 437867"/>
              <a:gd name="connsiteX715" fmla="*/ 1645462 w 2887682"/>
              <a:gd name="connsiteY715" fmla="*/ 369083 h 437867"/>
              <a:gd name="connsiteX716" fmla="*/ 1642328 w 2887682"/>
              <a:gd name="connsiteY716" fmla="*/ 368430 h 437867"/>
              <a:gd name="connsiteX717" fmla="*/ 1638755 w 2887682"/>
              <a:gd name="connsiteY717" fmla="*/ 370353 h 437867"/>
              <a:gd name="connsiteX718" fmla="*/ 1638720 w 2887682"/>
              <a:gd name="connsiteY718" fmla="*/ 370399 h 437867"/>
              <a:gd name="connsiteX719" fmla="*/ 1638691 w 2887682"/>
              <a:gd name="connsiteY719" fmla="*/ 370387 h 437867"/>
              <a:gd name="connsiteX720" fmla="*/ 1633261 w 2887682"/>
              <a:gd name="connsiteY720" fmla="*/ 373310 h 437867"/>
              <a:gd name="connsiteX721" fmla="*/ 1629111 w 2887682"/>
              <a:gd name="connsiteY721" fmla="*/ 377763 h 437867"/>
              <a:gd name="connsiteX722" fmla="*/ 1610386 w 2887682"/>
              <a:gd name="connsiteY722" fmla="*/ 371997 h 437867"/>
              <a:gd name="connsiteX723" fmla="*/ 1608561 w 2887682"/>
              <a:gd name="connsiteY723" fmla="*/ 372407 h 437867"/>
              <a:gd name="connsiteX724" fmla="*/ 1598325 w 2887682"/>
              <a:gd name="connsiteY724" fmla="*/ 368810 h 437867"/>
              <a:gd name="connsiteX725" fmla="*/ 1595556 w 2887682"/>
              <a:gd name="connsiteY725" fmla="*/ 371980 h 437867"/>
              <a:gd name="connsiteX726" fmla="*/ 1594618 w 2887682"/>
              <a:gd name="connsiteY726" fmla="*/ 371286 h 437867"/>
              <a:gd name="connsiteX727" fmla="*/ 1594149 w 2887682"/>
              <a:gd name="connsiteY727" fmla="*/ 371439 h 437867"/>
              <a:gd name="connsiteX728" fmla="*/ 1593749 w 2887682"/>
              <a:gd name="connsiteY728" fmla="*/ 371476 h 437867"/>
              <a:gd name="connsiteX729" fmla="*/ 1586160 w 2887682"/>
              <a:gd name="connsiteY729" fmla="*/ 377274 h 437867"/>
              <a:gd name="connsiteX730" fmla="*/ 1583937 w 2887682"/>
              <a:gd name="connsiteY730" fmla="*/ 375864 h 437867"/>
              <a:gd name="connsiteX731" fmla="*/ 1578275 w 2887682"/>
              <a:gd name="connsiteY731" fmla="*/ 377333 h 437867"/>
              <a:gd name="connsiteX732" fmla="*/ 1575272 w 2887682"/>
              <a:gd name="connsiteY732" fmla="*/ 376713 h 437867"/>
              <a:gd name="connsiteX733" fmla="*/ 1564236 w 2887682"/>
              <a:gd name="connsiteY733" fmla="*/ 384789 h 437867"/>
              <a:gd name="connsiteX734" fmla="*/ 1558400 w 2887682"/>
              <a:gd name="connsiteY734" fmla="*/ 376962 h 437867"/>
              <a:gd name="connsiteX735" fmla="*/ 1551471 w 2887682"/>
              <a:gd name="connsiteY735" fmla="*/ 382602 h 437867"/>
              <a:gd name="connsiteX736" fmla="*/ 1541866 w 2887682"/>
              <a:gd name="connsiteY736" fmla="*/ 378741 h 437867"/>
              <a:gd name="connsiteX737" fmla="*/ 1538274 w 2887682"/>
              <a:gd name="connsiteY737" fmla="*/ 381446 h 437867"/>
              <a:gd name="connsiteX738" fmla="*/ 1538222 w 2887682"/>
              <a:gd name="connsiteY738" fmla="*/ 381534 h 437867"/>
              <a:gd name="connsiteX739" fmla="*/ 1537482 w 2887682"/>
              <a:gd name="connsiteY739" fmla="*/ 382988 h 437867"/>
              <a:gd name="connsiteX740" fmla="*/ 1529548 w 2887682"/>
              <a:gd name="connsiteY740" fmla="*/ 390118 h 437867"/>
              <a:gd name="connsiteX741" fmla="*/ 1519945 w 2887682"/>
              <a:gd name="connsiteY741" fmla="*/ 386257 h 437867"/>
              <a:gd name="connsiteX742" fmla="*/ 1514027 w 2887682"/>
              <a:gd name="connsiteY742" fmla="*/ 388236 h 437867"/>
              <a:gd name="connsiteX743" fmla="*/ 1491218 w 2887682"/>
              <a:gd name="connsiteY743" fmla="*/ 372444 h 437867"/>
              <a:gd name="connsiteX744" fmla="*/ 1484338 w 2887682"/>
              <a:gd name="connsiteY744" fmla="*/ 375737 h 437867"/>
              <a:gd name="connsiteX745" fmla="*/ 1484244 w 2887682"/>
              <a:gd name="connsiteY745" fmla="*/ 372365 h 437867"/>
              <a:gd name="connsiteX746" fmla="*/ 1462414 w 2887682"/>
              <a:gd name="connsiteY746" fmla="*/ 383253 h 437867"/>
              <a:gd name="connsiteX747" fmla="*/ 1462866 w 2887682"/>
              <a:gd name="connsiteY747" fmla="*/ 378682 h 437867"/>
              <a:gd name="connsiteX748" fmla="*/ 1459420 w 2887682"/>
              <a:gd name="connsiteY748" fmla="*/ 378028 h 437867"/>
              <a:gd name="connsiteX749" fmla="*/ 1455541 w 2887682"/>
              <a:gd name="connsiteY749" fmla="*/ 380285 h 437867"/>
              <a:gd name="connsiteX750" fmla="*/ 1436417 w 2887682"/>
              <a:gd name="connsiteY750" fmla="*/ 372734 h 437867"/>
              <a:gd name="connsiteX751" fmla="*/ 1433173 w 2887682"/>
              <a:gd name="connsiteY751" fmla="*/ 374140 h 437867"/>
              <a:gd name="connsiteX752" fmla="*/ 1427076 w 2887682"/>
              <a:gd name="connsiteY752" fmla="*/ 369100 h 437867"/>
              <a:gd name="connsiteX753" fmla="*/ 1423198 w 2887682"/>
              <a:gd name="connsiteY753" fmla="*/ 369763 h 437867"/>
              <a:gd name="connsiteX754" fmla="*/ 1421214 w 2887682"/>
              <a:gd name="connsiteY754" fmla="*/ 371301 h 437867"/>
              <a:gd name="connsiteX755" fmla="*/ 1411251 w 2887682"/>
              <a:gd name="connsiteY755" fmla="*/ 381655 h 437867"/>
              <a:gd name="connsiteX756" fmla="*/ 1405161 w 2887682"/>
              <a:gd name="connsiteY756" fmla="*/ 376627 h 437867"/>
              <a:gd name="connsiteX757" fmla="*/ 1400265 w 2887682"/>
              <a:gd name="connsiteY757" fmla="*/ 381440 h 437867"/>
              <a:gd name="connsiteX758" fmla="*/ 1396513 w 2887682"/>
              <a:gd name="connsiteY758" fmla="*/ 380965 h 437867"/>
              <a:gd name="connsiteX759" fmla="*/ 1389289 w 2887682"/>
              <a:gd name="connsiteY759" fmla="*/ 384129 h 437867"/>
              <a:gd name="connsiteX760" fmla="*/ 1386318 w 2887682"/>
              <a:gd name="connsiteY760" fmla="*/ 380910 h 437867"/>
              <a:gd name="connsiteX761" fmla="*/ 1384521 w 2887682"/>
              <a:gd name="connsiteY761" fmla="*/ 380487 h 437867"/>
              <a:gd name="connsiteX762" fmla="*/ 1384308 w 2887682"/>
              <a:gd name="connsiteY762" fmla="*/ 381401 h 437867"/>
              <a:gd name="connsiteX763" fmla="*/ 1378341 w 2887682"/>
              <a:gd name="connsiteY763" fmla="*/ 388955 h 437867"/>
              <a:gd name="connsiteX764" fmla="*/ 1367820 w 2887682"/>
              <a:gd name="connsiteY764" fmla="*/ 385665 h 437867"/>
              <a:gd name="connsiteX765" fmla="*/ 1362489 w 2887682"/>
              <a:gd name="connsiteY765" fmla="*/ 387977 h 437867"/>
              <a:gd name="connsiteX766" fmla="*/ 1358428 w 2887682"/>
              <a:gd name="connsiteY766" fmla="*/ 385779 h 437867"/>
              <a:gd name="connsiteX767" fmla="*/ 1353517 w 2887682"/>
              <a:gd name="connsiteY767" fmla="*/ 387744 h 437867"/>
              <a:gd name="connsiteX768" fmla="*/ 1344794 w 2887682"/>
              <a:gd name="connsiteY768" fmla="*/ 383450 h 437867"/>
              <a:gd name="connsiteX769" fmla="*/ 1338456 w 2887682"/>
              <a:gd name="connsiteY769" fmla="*/ 385130 h 437867"/>
              <a:gd name="connsiteX770" fmla="*/ 1330405 w 2887682"/>
              <a:gd name="connsiteY770" fmla="*/ 377403 h 437867"/>
              <a:gd name="connsiteX771" fmla="*/ 1327081 w 2887682"/>
              <a:gd name="connsiteY771" fmla="*/ 378870 h 437867"/>
              <a:gd name="connsiteX772" fmla="*/ 1323291 w 2887682"/>
              <a:gd name="connsiteY772" fmla="*/ 376801 h 437867"/>
              <a:gd name="connsiteX773" fmla="*/ 1310115 w 2887682"/>
              <a:gd name="connsiteY773" fmla="*/ 385985 h 437867"/>
              <a:gd name="connsiteX774" fmla="*/ 1310419 w 2887682"/>
              <a:gd name="connsiteY774" fmla="*/ 377600 h 437867"/>
              <a:gd name="connsiteX775" fmla="*/ 1309490 w 2887682"/>
              <a:gd name="connsiteY775" fmla="*/ 377256 h 437867"/>
              <a:gd name="connsiteX776" fmla="*/ 1305229 w 2887682"/>
              <a:gd name="connsiteY776" fmla="*/ 376158 h 437867"/>
              <a:gd name="connsiteX777" fmla="*/ 1300351 w 2887682"/>
              <a:gd name="connsiteY777" fmla="*/ 377705 h 437867"/>
              <a:gd name="connsiteX778" fmla="*/ 1300139 w 2887682"/>
              <a:gd name="connsiteY778" fmla="*/ 378617 h 437867"/>
              <a:gd name="connsiteX779" fmla="*/ 1294172 w 2887682"/>
              <a:gd name="connsiteY779" fmla="*/ 386171 h 437867"/>
              <a:gd name="connsiteX780" fmla="*/ 1283649 w 2887682"/>
              <a:gd name="connsiteY780" fmla="*/ 382880 h 437867"/>
              <a:gd name="connsiteX781" fmla="*/ 1278319 w 2887682"/>
              <a:gd name="connsiteY781" fmla="*/ 385191 h 437867"/>
              <a:gd name="connsiteX782" fmla="*/ 1262923 w 2887682"/>
              <a:gd name="connsiteY782" fmla="*/ 376031 h 437867"/>
              <a:gd name="connsiteX783" fmla="*/ 1262584 w 2887682"/>
              <a:gd name="connsiteY783" fmla="*/ 376064 h 437867"/>
              <a:gd name="connsiteX784" fmla="*/ 1259306 w 2887682"/>
              <a:gd name="connsiteY784" fmla="*/ 374013 h 437867"/>
              <a:gd name="connsiteX785" fmla="*/ 1248068 w 2887682"/>
              <a:gd name="connsiteY785" fmla="*/ 380287 h 437867"/>
              <a:gd name="connsiteX786" fmla="*/ 1244381 w 2887682"/>
              <a:gd name="connsiteY786" fmla="*/ 374194 h 437867"/>
              <a:gd name="connsiteX787" fmla="*/ 1243597 w 2887682"/>
              <a:gd name="connsiteY787" fmla="*/ 374581 h 437867"/>
              <a:gd name="connsiteX788" fmla="*/ 1242494 w 2887682"/>
              <a:gd name="connsiteY788" fmla="*/ 372447 h 437867"/>
              <a:gd name="connsiteX789" fmla="*/ 1239123 w 2887682"/>
              <a:gd name="connsiteY789" fmla="*/ 374303 h 437867"/>
              <a:gd name="connsiteX790" fmla="*/ 1237590 w 2887682"/>
              <a:gd name="connsiteY790" fmla="*/ 375273 h 437867"/>
              <a:gd name="connsiteX791" fmla="*/ 1225945 w 2887682"/>
              <a:gd name="connsiteY791" fmla="*/ 383200 h 437867"/>
              <a:gd name="connsiteX792" fmla="*/ 1226293 w 2887682"/>
              <a:gd name="connsiteY792" fmla="*/ 374595 h 437867"/>
              <a:gd name="connsiteX793" fmla="*/ 1224393 w 2887682"/>
              <a:gd name="connsiteY793" fmla="*/ 374354 h 437867"/>
              <a:gd name="connsiteX794" fmla="*/ 1220621 w 2887682"/>
              <a:gd name="connsiteY794" fmla="*/ 379519 h 437867"/>
              <a:gd name="connsiteX795" fmla="*/ 1219820 w 2887682"/>
              <a:gd name="connsiteY795" fmla="*/ 379319 h 437867"/>
              <a:gd name="connsiteX796" fmla="*/ 1212296 w 2887682"/>
              <a:gd name="connsiteY796" fmla="*/ 383901 h 437867"/>
              <a:gd name="connsiteX797" fmla="*/ 1203571 w 2887682"/>
              <a:gd name="connsiteY797" fmla="*/ 379607 h 437867"/>
              <a:gd name="connsiteX798" fmla="*/ 1197233 w 2887682"/>
              <a:gd name="connsiteY798" fmla="*/ 381288 h 437867"/>
              <a:gd name="connsiteX799" fmla="*/ 1191230 w 2887682"/>
              <a:gd name="connsiteY799" fmla="*/ 375450 h 437867"/>
              <a:gd name="connsiteX800" fmla="*/ 1185023 w 2887682"/>
              <a:gd name="connsiteY800" fmla="*/ 383638 h 437867"/>
              <a:gd name="connsiteX801" fmla="*/ 1178671 w 2887682"/>
              <a:gd name="connsiteY801" fmla="*/ 377501 h 437867"/>
              <a:gd name="connsiteX802" fmla="*/ 1168227 w 2887682"/>
              <a:gd name="connsiteY802" fmla="*/ 387781 h 437867"/>
              <a:gd name="connsiteX803" fmla="*/ 1136131 w 2887682"/>
              <a:gd name="connsiteY803" fmla="*/ 378526 h 437867"/>
              <a:gd name="connsiteX804" fmla="*/ 1132853 w 2887682"/>
              <a:gd name="connsiteY804" fmla="*/ 387956 h 437867"/>
              <a:gd name="connsiteX805" fmla="*/ 1126288 w 2887682"/>
              <a:gd name="connsiteY805" fmla="*/ 388413 h 437867"/>
              <a:gd name="connsiteX806" fmla="*/ 1127981 w 2887682"/>
              <a:gd name="connsiteY806" fmla="*/ 389357 h 437867"/>
              <a:gd name="connsiteX807" fmla="*/ 1115890 w 2887682"/>
              <a:gd name="connsiteY807" fmla="*/ 386851 h 437867"/>
              <a:gd name="connsiteX808" fmla="*/ 1112620 w 2887682"/>
              <a:gd name="connsiteY808" fmla="*/ 394046 h 437867"/>
              <a:gd name="connsiteX809" fmla="*/ 1108387 w 2887682"/>
              <a:gd name="connsiteY809" fmla="*/ 394195 h 437867"/>
              <a:gd name="connsiteX810" fmla="*/ 1107041 w 2887682"/>
              <a:gd name="connsiteY810" fmla="*/ 396535 h 437867"/>
              <a:gd name="connsiteX811" fmla="*/ 1106044 w 2887682"/>
              <a:gd name="connsiteY811" fmla="*/ 396739 h 437867"/>
              <a:gd name="connsiteX812" fmla="*/ 1107256 w 2887682"/>
              <a:gd name="connsiteY812" fmla="*/ 397415 h 437867"/>
              <a:gd name="connsiteX813" fmla="*/ 1112529 w 2887682"/>
              <a:gd name="connsiteY813" fmla="*/ 403282 h 437867"/>
              <a:gd name="connsiteX814" fmla="*/ 1096117 w 2887682"/>
              <a:gd name="connsiteY814" fmla="*/ 396407 h 437867"/>
              <a:gd name="connsiteX815" fmla="*/ 1092849 w 2887682"/>
              <a:gd name="connsiteY815" fmla="*/ 395946 h 437867"/>
              <a:gd name="connsiteX816" fmla="*/ 1091882 w 2887682"/>
              <a:gd name="connsiteY816" fmla="*/ 399152 h 437867"/>
              <a:gd name="connsiteX817" fmla="*/ 1080322 w 2887682"/>
              <a:gd name="connsiteY817" fmla="*/ 396757 h 437867"/>
              <a:gd name="connsiteX818" fmla="*/ 1077604 w 2887682"/>
              <a:gd name="connsiteY818" fmla="*/ 404766 h 437867"/>
              <a:gd name="connsiteX819" fmla="*/ 1077725 w 2887682"/>
              <a:gd name="connsiteY819" fmla="*/ 405443 h 437867"/>
              <a:gd name="connsiteX820" fmla="*/ 1075875 w 2887682"/>
              <a:gd name="connsiteY820" fmla="*/ 404734 h 437867"/>
              <a:gd name="connsiteX821" fmla="*/ 1072608 w 2887682"/>
              <a:gd name="connsiteY821" fmla="*/ 404272 h 437867"/>
              <a:gd name="connsiteX822" fmla="*/ 1071639 w 2887682"/>
              <a:gd name="connsiteY822" fmla="*/ 407479 h 437867"/>
              <a:gd name="connsiteX823" fmla="*/ 1067823 w 2887682"/>
              <a:gd name="connsiteY823" fmla="*/ 406180 h 437867"/>
              <a:gd name="connsiteX824" fmla="*/ 1064407 w 2887682"/>
              <a:gd name="connsiteY824" fmla="*/ 403162 h 437867"/>
              <a:gd name="connsiteX825" fmla="*/ 1062433 w 2887682"/>
              <a:gd name="connsiteY825" fmla="*/ 405181 h 437867"/>
              <a:gd name="connsiteX826" fmla="*/ 1060080 w 2887682"/>
              <a:gd name="connsiteY826" fmla="*/ 405083 h 437867"/>
              <a:gd name="connsiteX827" fmla="*/ 1057261 w 2887682"/>
              <a:gd name="connsiteY827" fmla="*/ 409368 h 437867"/>
              <a:gd name="connsiteX828" fmla="*/ 1051332 w 2887682"/>
              <a:gd name="connsiteY828" fmla="*/ 406762 h 437867"/>
              <a:gd name="connsiteX829" fmla="*/ 1044431 w 2887682"/>
              <a:gd name="connsiteY829" fmla="*/ 423710 h 437867"/>
              <a:gd name="connsiteX830" fmla="*/ 1044278 w 2887682"/>
              <a:gd name="connsiteY830" fmla="*/ 423763 h 437867"/>
              <a:gd name="connsiteX831" fmla="*/ 1043899 w 2887682"/>
              <a:gd name="connsiteY831" fmla="*/ 423747 h 437867"/>
              <a:gd name="connsiteX832" fmla="*/ 1031090 w 2887682"/>
              <a:gd name="connsiteY832" fmla="*/ 415090 h 437867"/>
              <a:gd name="connsiteX833" fmla="*/ 1026128 w 2887682"/>
              <a:gd name="connsiteY833" fmla="*/ 425025 h 437867"/>
              <a:gd name="connsiteX834" fmla="*/ 1025221 w 2887682"/>
              <a:gd name="connsiteY834" fmla="*/ 424632 h 437867"/>
              <a:gd name="connsiteX835" fmla="*/ 1011896 w 2887682"/>
              <a:gd name="connsiteY835" fmla="*/ 411242 h 437867"/>
              <a:gd name="connsiteX836" fmla="*/ 995825 w 2887682"/>
              <a:gd name="connsiteY836" fmla="*/ 402859 h 437867"/>
              <a:gd name="connsiteX837" fmla="*/ 990621 w 2887682"/>
              <a:gd name="connsiteY837" fmla="*/ 410585 h 437867"/>
              <a:gd name="connsiteX838" fmla="*/ 984531 w 2887682"/>
              <a:gd name="connsiteY838" fmla="*/ 409439 h 437867"/>
              <a:gd name="connsiteX839" fmla="*/ 974253 w 2887682"/>
              <a:gd name="connsiteY839" fmla="*/ 417920 h 437867"/>
              <a:gd name="connsiteX840" fmla="*/ 968236 w 2887682"/>
              <a:gd name="connsiteY840" fmla="*/ 410373 h 437867"/>
              <a:gd name="connsiteX841" fmla="*/ 966989 w 2887682"/>
              <a:gd name="connsiteY841" fmla="*/ 411319 h 437867"/>
              <a:gd name="connsiteX842" fmla="*/ 966668 w 2887682"/>
              <a:gd name="connsiteY842" fmla="*/ 411205 h 437867"/>
              <a:gd name="connsiteX843" fmla="*/ 957646 w 2887682"/>
              <a:gd name="connsiteY843" fmla="*/ 418771 h 437867"/>
              <a:gd name="connsiteX844" fmla="*/ 955518 w 2887682"/>
              <a:gd name="connsiteY844" fmla="*/ 412243 h 437867"/>
              <a:gd name="connsiteX845" fmla="*/ 955511 w 2887682"/>
              <a:gd name="connsiteY845" fmla="*/ 411631 h 437867"/>
              <a:gd name="connsiteX846" fmla="*/ 955506 w 2887682"/>
              <a:gd name="connsiteY846" fmla="*/ 411293 h 437867"/>
              <a:gd name="connsiteX847" fmla="*/ 954771 w 2887682"/>
              <a:gd name="connsiteY847" fmla="*/ 411761 h 437867"/>
              <a:gd name="connsiteX848" fmla="*/ 951056 w 2887682"/>
              <a:gd name="connsiteY848" fmla="*/ 410801 h 437867"/>
              <a:gd name="connsiteX849" fmla="*/ 945875 w 2887682"/>
              <a:gd name="connsiteY849" fmla="*/ 410389 h 437867"/>
              <a:gd name="connsiteX850" fmla="*/ 942620 w 2887682"/>
              <a:gd name="connsiteY850" fmla="*/ 408449 h 437867"/>
              <a:gd name="connsiteX851" fmla="*/ 942607 w 2887682"/>
              <a:gd name="connsiteY851" fmla="*/ 408928 h 437867"/>
              <a:gd name="connsiteX852" fmla="*/ 936786 w 2887682"/>
              <a:gd name="connsiteY852" fmla="*/ 419784 h 437867"/>
              <a:gd name="connsiteX853" fmla="*/ 935879 w 2887682"/>
              <a:gd name="connsiteY853" fmla="*/ 419697 h 437867"/>
              <a:gd name="connsiteX854" fmla="*/ 928588 w 2887682"/>
              <a:gd name="connsiteY854" fmla="*/ 426042 h 437867"/>
              <a:gd name="connsiteX855" fmla="*/ 916035 w 2887682"/>
              <a:gd name="connsiteY855" fmla="*/ 419225 h 437867"/>
              <a:gd name="connsiteX856" fmla="*/ 915737 w 2887682"/>
              <a:gd name="connsiteY856" fmla="*/ 419163 h 437867"/>
              <a:gd name="connsiteX857" fmla="*/ 915608 w 2887682"/>
              <a:gd name="connsiteY857" fmla="*/ 419099 h 437867"/>
              <a:gd name="connsiteX858" fmla="*/ 907953 w 2887682"/>
              <a:gd name="connsiteY858" fmla="*/ 422205 h 437867"/>
              <a:gd name="connsiteX859" fmla="*/ 905861 w 2887682"/>
              <a:gd name="connsiteY859" fmla="*/ 420327 h 437867"/>
              <a:gd name="connsiteX860" fmla="*/ 905077 w 2887682"/>
              <a:gd name="connsiteY860" fmla="*/ 420627 h 437867"/>
              <a:gd name="connsiteX861" fmla="*/ 899310 w 2887682"/>
              <a:gd name="connsiteY861" fmla="*/ 413845 h 437867"/>
              <a:gd name="connsiteX862" fmla="*/ 892910 w 2887682"/>
              <a:gd name="connsiteY862" fmla="*/ 407096 h 437867"/>
              <a:gd name="connsiteX863" fmla="*/ 892676 w 2887682"/>
              <a:gd name="connsiteY863" fmla="*/ 407129 h 437867"/>
              <a:gd name="connsiteX864" fmla="*/ 890385 w 2887682"/>
              <a:gd name="connsiteY864" fmla="*/ 405842 h 437867"/>
              <a:gd name="connsiteX865" fmla="*/ 888874 w 2887682"/>
              <a:gd name="connsiteY865" fmla="*/ 410285 h 437867"/>
              <a:gd name="connsiteX866" fmla="*/ 881333 w 2887682"/>
              <a:gd name="connsiteY866" fmla="*/ 405236 h 437867"/>
              <a:gd name="connsiteX867" fmla="*/ 876537 w 2887682"/>
              <a:gd name="connsiteY867" fmla="*/ 409497 h 437867"/>
              <a:gd name="connsiteX868" fmla="*/ 875172 w 2887682"/>
              <a:gd name="connsiteY868" fmla="*/ 406404 h 437867"/>
              <a:gd name="connsiteX869" fmla="*/ 873353 w 2887682"/>
              <a:gd name="connsiteY869" fmla="*/ 408158 h 437867"/>
              <a:gd name="connsiteX870" fmla="*/ 873008 w 2887682"/>
              <a:gd name="connsiteY870" fmla="*/ 408093 h 437867"/>
              <a:gd name="connsiteX871" fmla="*/ 870486 w 2887682"/>
              <a:gd name="connsiteY871" fmla="*/ 414013 h 437867"/>
              <a:gd name="connsiteX872" fmla="*/ 869577 w 2887682"/>
              <a:gd name="connsiteY872" fmla="*/ 416536 h 437867"/>
              <a:gd name="connsiteX873" fmla="*/ 859411 w 2887682"/>
              <a:gd name="connsiteY873" fmla="*/ 428750 h 437867"/>
              <a:gd name="connsiteX874" fmla="*/ 846514 w 2887682"/>
              <a:gd name="connsiteY874" fmla="*/ 421648 h 437867"/>
              <a:gd name="connsiteX875" fmla="*/ 838777 w 2887682"/>
              <a:gd name="connsiteY875" fmla="*/ 424912 h 437867"/>
              <a:gd name="connsiteX876" fmla="*/ 833723 w 2887682"/>
              <a:gd name="connsiteY876" fmla="*/ 420246 h 437867"/>
              <a:gd name="connsiteX877" fmla="*/ 829644 w 2887682"/>
              <a:gd name="connsiteY877" fmla="*/ 423200 h 437867"/>
              <a:gd name="connsiteX878" fmla="*/ 819857 w 2887682"/>
              <a:gd name="connsiteY878" fmla="*/ 414743 h 437867"/>
              <a:gd name="connsiteX879" fmla="*/ 817597 w 2887682"/>
              <a:gd name="connsiteY879" fmla="*/ 414406 h 437867"/>
              <a:gd name="connsiteX880" fmla="*/ 810248 w 2887682"/>
              <a:gd name="connsiteY880" fmla="*/ 411409 h 437867"/>
              <a:gd name="connsiteX881" fmla="*/ 810392 w 2887682"/>
              <a:gd name="connsiteY881" fmla="*/ 415189 h 437867"/>
              <a:gd name="connsiteX882" fmla="*/ 797853 w 2887682"/>
              <a:gd name="connsiteY882" fmla="*/ 410135 h 437867"/>
              <a:gd name="connsiteX883" fmla="*/ 794482 w 2887682"/>
              <a:gd name="connsiteY883" fmla="*/ 414093 h 437867"/>
              <a:gd name="connsiteX884" fmla="*/ 794188 w 2887682"/>
              <a:gd name="connsiteY884" fmla="*/ 421461 h 437867"/>
              <a:gd name="connsiteX885" fmla="*/ 794239 w 2887682"/>
              <a:gd name="connsiteY885" fmla="*/ 424095 h 437867"/>
              <a:gd name="connsiteX886" fmla="*/ 788986 w 2887682"/>
              <a:gd name="connsiteY886" fmla="*/ 437650 h 437867"/>
              <a:gd name="connsiteX887" fmla="*/ 774074 w 2887682"/>
              <a:gd name="connsiteY887" fmla="*/ 432396 h 437867"/>
              <a:gd name="connsiteX888" fmla="*/ 767873 w 2887682"/>
              <a:gd name="connsiteY888" fmla="*/ 436721 h 437867"/>
              <a:gd name="connsiteX889" fmla="*/ 747118 w 2887682"/>
              <a:gd name="connsiteY889" fmla="*/ 423139 h 437867"/>
              <a:gd name="connsiteX890" fmla="*/ 742142 w 2887682"/>
              <a:gd name="connsiteY890" fmla="*/ 426323 h 437867"/>
              <a:gd name="connsiteX891" fmla="*/ 729246 w 2887682"/>
              <a:gd name="connsiteY891" fmla="*/ 419220 h 437867"/>
              <a:gd name="connsiteX892" fmla="*/ 721508 w 2887682"/>
              <a:gd name="connsiteY892" fmla="*/ 422485 h 437867"/>
              <a:gd name="connsiteX893" fmla="*/ 720143 w 2887682"/>
              <a:gd name="connsiteY893" fmla="*/ 421225 h 437867"/>
              <a:gd name="connsiteX894" fmla="*/ 718353 w 2887682"/>
              <a:gd name="connsiteY894" fmla="*/ 422498 h 437867"/>
              <a:gd name="connsiteX895" fmla="*/ 713807 w 2887682"/>
              <a:gd name="connsiteY895" fmla="*/ 419736 h 437867"/>
              <a:gd name="connsiteX896" fmla="*/ 712378 w 2887682"/>
              <a:gd name="connsiteY896" fmla="*/ 420773 h 437867"/>
              <a:gd name="connsiteX897" fmla="*/ 711621 w 2887682"/>
              <a:gd name="connsiteY897" fmla="*/ 420468 h 437867"/>
              <a:gd name="connsiteX898" fmla="*/ 698533 w 2887682"/>
              <a:gd name="connsiteY898" fmla="*/ 435829 h 437867"/>
              <a:gd name="connsiteX899" fmla="*/ 696072 w 2887682"/>
              <a:gd name="connsiteY899" fmla="*/ 420709 h 437867"/>
              <a:gd name="connsiteX900" fmla="*/ 682990 w 2887682"/>
              <a:gd name="connsiteY900" fmla="*/ 415689 h 437867"/>
              <a:gd name="connsiteX901" fmla="*/ 682860 w 2887682"/>
              <a:gd name="connsiteY901" fmla="*/ 416701 h 437867"/>
              <a:gd name="connsiteX902" fmla="*/ 682895 w 2887682"/>
              <a:gd name="connsiteY902" fmla="*/ 420761 h 437867"/>
              <a:gd name="connsiteX903" fmla="*/ 682947 w 2887682"/>
              <a:gd name="connsiteY903" fmla="*/ 423394 h 437867"/>
              <a:gd name="connsiteX904" fmla="*/ 677693 w 2887682"/>
              <a:gd name="connsiteY904" fmla="*/ 436949 h 437867"/>
              <a:gd name="connsiteX905" fmla="*/ 668559 w 2887682"/>
              <a:gd name="connsiteY905" fmla="*/ 434820 h 437867"/>
              <a:gd name="connsiteX906" fmla="*/ 662601 w 2887682"/>
              <a:gd name="connsiteY906" fmla="*/ 433105 h 437867"/>
              <a:gd name="connsiteX907" fmla="*/ 656581 w 2887682"/>
              <a:gd name="connsiteY907" fmla="*/ 436019 h 437867"/>
              <a:gd name="connsiteX908" fmla="*/ 655110 w 2887682"/>
              <a:gd name="connsiteY908" fmla="*/ 435218 h 437867"/>
              <a:gd name="connsiteX909" fmla="*/ 650605 w 2887682"/>
              <a:gd name="connsiteY909" fmla="*/ 434294 h 437867"/>
              <a:gd name="connsiteX910" fmla="*/ 619817 w 2887682"/>
              <a:gd name="connsiteY910" fmla="*/ 414473 h 437867"/>
              <a:gd name="connsiteX911" fmla="*/ 618642 w 2887682"/>
              <a:gd name="connsiteY911" fmla="*/ 415015 h 437867"/>
              <a:gd name="connsiteX912" fmla="*/ 615437 w 2887682"/>
              <a:gd name="connsiteY912" fmla="*/ 412536 h 437867"/>
              <a:gd name="connsiteX913" fmla="*/ 614284 w 2887682"/>
              <a:gd name="connsiteY913" fmla="*/ 412113 h 437867"/>
              <a:gd name="connsiteX914" fmla="*/ 607450 w 2887682"/>
              <a:gd name="connsiteY914" fmla="*/ 419122 h 437867"/>
              <a:gd name="connsiteX915" fmla="*/ 605321 w 2887682"/>
              <a:gd name="connsiteY915" fmla="*/ 416164 h 437867"/>
              <a:gd name="connsiteX916" fmla="*/ 601085 w 2887682"/>
              <a:gd name="connsiteY916" fmla="*/ 420071 h 437867"/>
              <a:gd name="connsiteX917" fmla="*/ 600529 w 2887682"/>
              <a:gd name="connsiteY917" fmla="*/ 419733 h 437867"/>
              <a:gd name="connsiteX918" fmla="*/ 587240 w 2887682"/>
              <a:gd name="connsiteY918" fmla="*/ 435128 h 437867"/>
              <a:gd name="connsiteX919" fmla="*/ 584955 w 2887682"/>
              <a:gd name="connsiteY919" fmla="*/ 430437 h 437867"/>
              <a:gd name="connsiteX920" fmla="*/ 581266 w 2887682"/>
              <a:gd name="connsiteY920" fmla="*/ 433402 h 437867"/>
              <a:gd name="connsiteX921" fmla="*/ 578993 w 2887682"/>
              <a:gd name="connsiteY921" fmla="*/ 428930 h 437867"/>
              <a:gd name="connsiteX922" fmla="*/ 565247 w 2887682"/>
              <a:gd name="connsiteY922" fmla="*/ 425424 h 437867"/>
              <a:gd name="connsiteX923" fmla="*/ 560425 w 2887682"/>
              <a:gd name="connsiteY923" fmla="*/ 434522 h 437867"/>
              <a:gd name="connsiteX924" fmla="*/ 545513 w 2887682"/>
              <a:gd name="connsiteY924" fmla="*/ 429268 h 437867"/>
              <a:gd name="connsiteX925" fmla="*/ 539313 w 2887682"/>
              <a:gd name="connsiteY925" fmla="*/ 433592 h 437867"/>
              <a:gd name="connsiteX926" fmla="*/ 516013 w 2887682"/>
              <a:gd name="connsiteY926" fmla="*/ 418279 h 437867"/>
              <a:gd name="connsiteX927" fmla="*/ 515578 w 2887682"/>
              <a:gd name="connsiteY927" fmla="*/ 418354 h 437867"/>
              <a:gd name="connsiteX928" fmla="*/ 510214 w 2887682"/>
              <a:gd name="connsiteY928" fmla="*/ 414661 h 437867"/>
              <a:gd name="connsiteX929" fmla="*/ 508777 w 2887682"/>
              <a:gd name="connsiteY929" fmla="*/ 413906 h 437867"/>
              <a:gd name="connsiteX930" fmla="*/ 504125 w 2887682"/>
              <a:gd name="connsiteY930" fmla="*/ 411818 h 437867"/>
              <a:gd name="connsiteX931" fmla="*/ 503929 w 2887682"/>
              <a:gd name="connsiteY931" fmla="*/ 411409 h 437867"/>
              <a:gd name="connsiteX932" fmla="*/ 503504 w 2887682"/>
              <a:gd name="connsiteY932" fmla="*/ 411605 h 437867"/>
              <a:gd name="connsiteX933" fmla="*/ 489531 w 2887682"/>
              <a:gd name="connsiteY933" fmla="*/ 432904 h 437867"/>
              <a:gd name="connsiteX934" fmla="*/ 484387 w 2887682"/>
              <a:gd name="connsiteY934" fmla="*/ 416017 h 437867"/>
              <a:gd name="connsiteX935" fmla="*/ 469973 w 2887682"/>
              <a:gd name="connsiteY935" fmla="*/ 432701 h 437867"/>
              <a:gd name="connsiteX936" fmla="*/ 467560 w 2887682"/>
              <a:gd name="connsiteY936" fmla="*/ 412761 h 437867"/>
              <a:gd name="connsiteX937" fmla="*/ 466957 w 2887682"/>
              <a:gd name="connsiteY937" fmla="*/ 412645 h 437867"/>
              <a:gd name="connsiteX938" fmla="*/ 466105 w 2887682"/>
              <a:gd name="connsiteY938" fmla="*/ 412264 h 437867"/>
              <a:gd name="connsiteX939" fmla="*/ 464642 w 2887682"/>
              <a:gd name="connsiteY939" fmla="*/ 412499 h 437867"/>
              <a:gd name="connsiteX940" fmla="*/ 464655 w 2887682"/>
              <a:gd name="connsiteY940" fmla="*/ 412565 h 437867"/>
              <a:gd name="connsiteX941" fmla="*/ 461744 w 2887682"/>
              <a:gd name="connsiteY941" fmla="*/ 426505 h 437867"/>
              <a:gd name="connsiteX942" fmla="*/ 446162 w 2887682"/>
              <a:gd name="connsiteY942" fmla="*/ 422189 h 437867"/>
              <a:gd name="connsiteX943" fmla="*/ 440771 w 2887682"/>
              <a:gd name="connsiteY943" fmla="*/ 426925 h 437867"/>
              <a:gd name="connsiteX944" fmla="*/ 428140 w 2887682"/>
              <a:gd name="connsiteY944" fmla="*/ 420394 h 437867"/>
              <a:gd name="connsiteX945" fmla="*/ 422250 w 2887682"/>
              <a:gd name="connsiteY945" fmla="*/ 422014 h 437867"/>
              <a:gd name="connsiteX946" fmla="*/ 413716 w 2887682"/>
              <a:gd name="connsiteY946" fmla="*/ 414586 h 437867"/>
              <a:gd name="connsiteX947" fmla="*/ 404287 w 2887682"/>
              <a:gd name="connsiteY947" fmla="*/ 417653 h 437867"/>
              <a:gd name="connsiteX948" fmla="*/ 399855 w 2887682"/>
              <a:gd name="connsiteY948" fmla="*/ 414952 h 437867"/>
              <a:gd name="connsiteX949" fmla="*/ 398447 w 2887682"/>
              <a:gd name="connsiteY949" fmla="*/ 416196 h 437867"/>
              <a:gd name="connsiteX950" fmla="*/ 394829 w 2887682"/>
              <a:gd name="connsiteY950" fmla="*/ 409277 h 437867"/>
              <a:gd name="connsiteX951" fmla="*/ 386857 w 2887682"/>
              <a:gd name="connsiteY951" fmla="*/ 409390 h 437867"/>
              <a:gd name="connsiteX952" fmla="*/ 386550 w 2887682"/>
              <a:gd name="connsiteY952" fmla="*/ 408748 h 437867"/>
              <a:gd name="connsiteX953" fmla="*/ 372263 w 2887682"/>
              <a:gd name="connsiteY953" fmla="*/ 430476 h 437867"/>
              <a:gd name="connsiteX954" fmla="*/ 366096 w 2887682"/>
              <a:gd name="connsiteY954" fmla="*/ 407725 h 437867"/>
              <a:gd name="connsiteX955" fmla="*/ 362551 w 2887682"/>
              <a:gd name="connsiteY955" fmla="*/ 406590 h 437867"/>
              <a:gd name="connsiteX956" fmla="*/ 344974 w 2887682"/>
              <a:gd name="connsiteY956" fmla="*/ 410024 h 437867"/>
              <a:gd name="connsiteX957" fmla="*/ 350041 w 2887682"/>
              <a:gd name="connsiteY957" fmla="*/ 401932 h 437867"/>
              <a:gd name="connsiteX958" fmla="*/ 350111 w 2887682"/>
              <a:gd name="connsiteY958" fmla="*/ 400658 h 437867"/>
              <a:gd name="connsiteX959" fmla="*/ 345451 w 2887682"/>
              <a:gd name="connsiteY959" fmla="*/ 398330 h 437867"/>
              <a:gd name="connsiteX960" fmla="*/ 343338 w 2887682"/>
              <a:gd name="connsiteY960" fmla="*/ 398652 h 437867"/>
              <a:gd name="connsiteX961" fmla="*/ 331166 w 2887682"/>
              <a:gd name="connsiteY961" fmla="*/ 405305 h 437867"/>
              <a:gd name="connsiteX962" fmla="*/ 328819 w 2887682"/>
              <a:gd name="connsiteY962" fmla="*/ 404126 h 437867"/>
              <a:gd name="connsiteX963" fmla="*/ 325363 w 2887682"/>
              <a:gd name="connsiteY963" fmla="*/ 409715 h 437867"/>
              <a:gd name="connsiteX964" fmla="*/ 320984 w 2887682"/>
              <a:gd name="connsiteY964" fmla="*/ 409364 h 437867"/>
              <a:gd name="connsiteX965" fmla="*/ 304982 w 2887682"/>
              <a:gd name="connsiteY965" fmla="*/ 419588 h 437867"/>
              <a:gd name="connsiteX966" fmla="*/ 295506 w 2887682"/>
              <a:gd name="connsiteY966" fmla="*/ 410699 h 437867"/>
              <a:gd name="connsiteX967" fmla="*/ 286413 w 2887682"/>
              <a:gd name="connsiteY967" fmla="*/ 412414 h 437867"/>
              <a:gd name="connsiteX968" fmla="*/ 273921 w 2887682"/>
              <a:gd name="connsiteY968" fmla="*/ 386585 h 437867"/>
              <a:gd name="connsiteX969" fmla="*/ 268471 w 2887682"/>
              <a:gd name="connsiteY969" fmla="*/ 383725 h 437867"/>
              <a:gd name="connsiteX970" fmla="*/ 260973 w 2887682"/>
              <a:gd name="connsiteY970" fmla="*/ 390620 h 437867"/>
              <a:gd name="connsiteX971" fmla="*/ 259153 w 2887682"/>
              <a:gd name="connsiteY971" fmla="*/ 382746 h 437867"/>
              <a:gd name="connsiteX972" fmla="*/ 234789 w 2887682"/>
              <a:gd name="connsiteY972" fmla="*/ 404900 h 437867"/>
              <a:gd name="connsiteX973" fmla="*/ 233955 w 2887682"/>
              <a:gd name="connsiteY973" fmla="*/ 387505 h 437867"/>
              <a:gd name="connsiteX974" fmla="*/ 223728 w 2887682"/>
              <a:gd name="connsiteY974" fmla="*/ 390658 h 437867"/>
              <a:gd name="connsiteX975" fmla="*/ 230131 w 2887682"/>
              <a:gd name="connsiteY975" fmla="*/ 380826 h 437867"/>
              <a:gd name="connsiteX976" fmla="*/ 212656 w 2887682"/>
              <a:gd name="connsiteY976" fmla="*/ 382323 h 437867"/>
              <a:gd name="connsiteX977" fmla="*/ 220524 w 2887682"/>
              <a:gd name="connsiteY977" fmla="*/ 374224 h 437867"/>
              <a:gd name="connsiteX978" fmla="*/ 214853 w 2887682"/>
              <a:gd name="connsiteY978" fmla="*/ 371036 h 437867"/>
              <a:gd name="connsiteX979" fmla="*/ 204726 w 2887682"/>
              <a:gd name="connsiteY979" fmla="*/ 371536 h 437867"/>
              <a:gd name="connsiteX980" fmla="*/ 196883 w 2887682"/>
              <a:gd name="connsiteY980" fmla="*/ 373412 h 437867"/>
              <a:gd name="connsiteX981" fmla="*/ 170201 w 2887682"/>
              <a:gd name="connsiteY981" fmla="*/ 387760 h 437867"/>
              <a:gd name="connsiteX982" fmla="*/ 162969 w 2887682"/>
              <a:gd name="connsiteY982" fmla="*/ 378180 h 437867"/>
              <a:gd name="connsiteX983" fmla="*/ 153435 w 2887682"/>
              <a:gd name="connsiteY983" fmla="*/ 378970 h 437867"/>
              <a:gd name="connsiteX984" fmla="*/ 148361 w 2887682"/>
              <a:gd name="connsiteY984" fmla="*/ 356195 h 437867"/>
              <a:gd name="connsiteX985" fmla="*/ 146739 w 2887682"/>
              <a:gd name="connsiteY985" fmla="*/ 356598 h 437867"/>
              <a:gd name="connsiteX986" fmla="*/ 144669 w 2887682"/>
              <a:gd name="connsiteY986" fmla="*/ 355555 h 437867"/>
              <a:gd name="connsiteX987" fmla="*/ 139153 w 2887682"/>
              <a:gd name="connsiteY987" fmla="*/ 356394 h 437867"/>
              <a:gd name="connsiteX988" fmla="*/ 120554 w 2887682"/>
              <a:gd name="connsiteY988" fmla="*/ 370878 h 437867"/>
              <a:gd name="connsiteX989" fmla="*/ 113238 w 2887682"/>
              <a:gd name="connsiteY989" fmla="*/ 364015 h 437867"/>
              <a:gd name="connsiteX990" fmla="*/ 106221 w 2887682"/>
              <a:gd name="connsiteY990" fmla="*/ 365340 h 437867"/>
              <a:gd name="connsiteX991" fmla="*/ 99792 w 2887682"/>
              <a:gd name="connsiteY991" fmla="*/ 351505 h 437867"/>
              <a:gd name="connsiteX992" fmla="*/ 96369 w 2887682"/>
              <a:gd name="connsiteY992" fmla="*/ 350306 h 437867"/>
              <a:gd name="connsiteX993" fmla="*/ 98013 w 2887682"/>
              <a:gd name="connsiteY993" fmla="*/ 348130 h 437867"/>
              <a:gd name="connsiteX994" fmla="*/ 90474 w 2887682"/>
              <a:gd name="connsiteY994" fmla="*/ 339257 h 437867"/>
              <a:gd name="connsiteX995" fmla="*/ 57826 w 2887682"/>
              <a:gd name="connsiteY995" fmla="*/ 348544 h 437867"/>
              <a:gd name="connsiteX996" fmla="*/ 71246 w 2887682"/>
              <a:gd name="connsiteY996" fmla="*/ 332062 h 437867"/>
              <a:gd name="connsiteX997" fmla="*/ 54303 w 2887682"/>
              <a:gd name="connsiteY997" fmla="*/ 328872 h 437867"/>
              <a:gd name="connsiteX998" fmla="*/ 66692 w 2887682"/>
              <a:gd name="connsiteY998" fmla="*/ 323952 h 437867"/>
              <a:gd name="connsiteX999" fmla="*/ 68447 w 2887682"/>
              <a:gd name="connsiteY999" fmla="*/ 324058 h 437867"/>
              <a:gd name="connsiteX1000" fmla="*/ 65842 w 2887682"/>
              <a:gd name="connsiteY1000" fmla="*/ 322865 h 437867"/>
              <a:gd name="connsiteX1001" fmla="*/ 30815 w 2887682"/>
              <a:gd name="connsiteY1001" fmla="*/ 311227 h 437867"/>
              <a:gd name="connsiteX1002" fmla="*/ 37853 w 2887682"/>
              <a:gd name="connsiteY1002" fmla="*/ 301513 h 437867"/>
              <a:gd name="connsiteX1003" fmla="*/ 0 w 2887682"/>
              <a:gd name="connsiteY1003" fmla="*/ 304328 h 437867"/>
              <a:gd name="connsiteX1004" fmla="*/ 7469 w 2887682"/>
              <a:gd name="connsiteY1004" fmla="*/ 302543 h 437867"/>
              <a:gd name="connsiteX1005" fmla="*/ 41890 w 2887682"/>
              <a:gd name="connsiteY1005" fmla="*/ 299975 h 437867"/>
              <a:gd name="connsiteX1006" fmla="*/ 47184 w 2887682"/>
              <a:gd name="connsiteY1006" fmla="*/ 297956 h 437867"/>
              <a:gd name="connsiteX1007" fmla="*/ 39288 w 2887682"/>
              <a:gd name="connsiteY1007" fmla="*/ 294255 h 437867"/>
              <a:gd name="connsiteX1008" fmla="*/ 35843 w 2887682"/>
              <a:gd name="connsiteY1008" fmla="*/ 294414 h 437867"/>
              <a:gd name="connsiteX1009" fmla="*/ 13521 w 2887682"/>
              <a:gd name="connsiteY1009" fmla="*/ 293702 h 437867"/>
              <a:gd name="connsiteX1010" fmla="*/ 34886 w 2887682"/>
              <a:gd name="connsiteY1010" fmla="*/ 291976 h 437867"/>
              <a:gd name="connsiteX1011" fmla="*/ 31669 w 2887682"/>
              <a:gd name="connsiteY1011" fmla="*/ 287643 h 437867"/>
              <a:gd name="connsiteX1012" fmla="*/ 41429 w 2887682"/>
              <a:gd name="connsiteY1012" fmla="*/ 285546 h 437867"/>
              <a:gd name="connsiteX1013" fmla="*/ 35513 w 2887682"/>
              <a:gd name="connsiteY1013" fmla="*/ 285870 h 437867"/>
              <a:gd name="connsiteX1014" fmla="*/ 56149 w 2887682"/>
              <a:gd name="connsiteY1014" fmla="*/ 283782 h 437867"/>
              <a:gd name="connsiteX1015" fmla="*/ 49208 w 2887682"/>
              <a:gd name="connsiteY1015" fmla="*/ 276791 h 437867"/>
              <a:gd name="connsiteX1016" fmla="*/ 14605 w 2887682"/>
              <a:gd name="connsiteY1016" fmla="*/ 279300 h 437867"/>
              <a:gd name="connsiteX1017" fmla="*/ 20534 w 2887682"/>
              <a:gd name="connsiteY1017" fmla="*/ 278345 h 437867"/>
              <a:gd name="connsiteX1018" fmla="*/ 19886 w 2887682"/>
              <a:gd name="connsiteY1018" fmla="*/ 278184 h 437867"/>
              <a:gd name="connsiteX1019" fmla="*/ 47137 w 2887682"/>
              <a:gd name="connsiteY1019" fmla="*/ 274704 h 437867"/>
              <a:gd name="connsiteX1020" fmla="*/ 35325 w 2887682"/>
              <a:gd name="connsiteY1020" fmla="*/ 258980 h 437867"/>
              <a:gd name="connsiteX1021" fmla="*/ 64620 w 2887682"/>
              <a:gd name="connsiteY1021" fmla="*/ 259562 h 437867"/>
              <a:gd name="connsiteX1022" fmla="*/ 64664 w 2887682"/>
              <a:gd name="connsiteY1022" fmla="*/ 259558 h 437867"/>
              <a:gd name="connsiteX1023" fmla="*/ 63045 w 2887682"/>
              <a:gd name="connsiteY1023" fmla="*/ 258352 h 437867"/>
              <a:gd name="connsiteX1024" fmla="*/ 39655 w 2887682"/>
              <a:gd name="connsiteY1024" fmla="*/ 247761 h 437867"/>
              <a:gd name="connsiteX1025" fmla="*/ 62414 w 2887682"/>
              <a:gd name="connsiteY1025" fmla="*/ 231377 h 437867"/>
              <a:gd name="connsiteX1026" fmla="*/ 43412 w 2887682"/>
              <a:gd name="connsiteY1026" fmla="*/ 217430 h 437867"/>
              <a:gd name="connsiteX1027" fmla="*/ 78385 w 2887682"/>
              <a:gd name="connsiteY1027" fmla="*/ 216599 h 437867"/>
              <a:gd name="connsiteX1028" fmla="*/ 71040 w 2887682"/>
              <a:gd name="connsiteY1028" fmla="*/ 207110 h 437867"/>
              <a:gd name="connsiteX1029" fmla="*/ 69705 w 2887682"/>
              <a:gd name="connsiteY1029" fmla="*/ 205760 h 437867"/>
              <a:gd name="connsiteX1030" fmla="*/ 51385 w 2887682"/>
              <a:gd name="connsiteY1030" fmla="*/ 180681 h 437867"/>
              <a:gd name="connsiteX1031" fmla="*/ 86921 w 2887682"/>
              <a:gd name="connsiteY1031" fmla="*/ 182376 h 437867"/>
              <a:gd name="connsiteX1032" fmla="*/ 81414 w 2887682"/>
              <a:gd name="connsiteY1032" fmla="*/ 176074 h 437867"/>
              <a:gd name="connsiteX1033" fmla="*/ 76894 w 2887682"/>
              <a:gd name="connsiteY1033" fmla="*/ 167178 h 437867"/>
              <a:gd name="connsiteX1034" fmla="*/ 77678 w 2887682"/>
              <a:gd name="connsiteY1034" fmla="*/ 167031 h 437867"/>
              <a:gd name="connsiteX1035" fmla="*/ 77569 w 2887682"/>
              <a:gd name="connsiteY1035" fmla="*/ 166401 h 437867"/>
              <a:gd name="connsiteX1036" fmla="*/ 110740 w 2887682"/>
              <a:gd name="connsiteY1036" fmla="*/ 167792 h 437867"/>
              <a:gd name="connsiteX1037" fmla="*/ 108771 w 2887682"/>
              <a:gd name="connsiteY1037" fmla="*/ 162759 h 437867"/>
              <a:gd name="connsiteX1038" fmla="*/ 103495 w 2887682"/>
              <a:gd name="connsiteY1038" fmla="*/ 157842 h 437867"/>
              <a:gd name="connsiteX1039" fmla="*/ 95545 w 2887682"/>
              <a:gd name="connsiteY1039" fmla="*/ 154116 h 437867"/>
              <a:gd name="connsiteX1040" fmla="*/ 103584 w 2887682"/>
              <a:gd name="connsiteY1040" fmla="*/ 152187 h 437867"/>
              <a:gd name="connsiteX1041" fmla="*/ 100970 w 2887682"/>
              <a:gd name="connsiteY1041" fmla="*/ 135394 h 437867"/>
              <a:gd name="connsiteX1042" fmla="*/ 123371 w 2887682"/>
              <a:gd name="connsiteY1042" fmla="*/ 139068 h 437867"/>
              <a:gd name="connsiteX1043" fmla="*/ 129769 w 2887682"/>
              <a:gd name="connsiteY1043" fmla="*/ 137907 h 437867"/>
              <a:gd name="connsiteX1044" fmla="*/ 127155 w 2887682"/>
              <a:gd name="connsiteY1044" fmla="*/ 121114 h 437867"/>
              <a:gd name="connsiteX1045" fmla="*/ 168046 w 2887682"/>
              <a:gd name="connsiteY1045" fmla="*/ 129846 h 437867"/>
              <a:gd name="connsiteX1046" fmla="*/ 174256 w 2887682"/>
              <a:gd name="connsiteY1046" fmla="*/ 108385 h 437867"/>
              <a:gd name="connsiteX1047" fmla="*/ 192046 w 2887682"/>
              <a:gd name="connsiteY1047" fmla="*/ 123637 h 437867"/>
              <a:gd name="connsiteX1048" fmla="*/ 192551 w 2887682"/>
              <a:gd name="connsiteY1048" fmla="*/ 123667 h 437867"/>
              <a:gd name="connsiteX1049" fmla="*/ 192751 w 2887682"/>
              <a:gd name="connsiteY1049" fmla="*/ 123578 h 437867"/>
              <a:gd name="connsiteX1050" fmla="*/ 200440 w 2887682"/>
              <a:gd name="connsiteY1050" fmla="*/ 94104 h 437867"/>
              <a:gd name="connsiteX1051" fmla="*/ 208551 w 2887682"/>
              <a:gd name="connsiteY1051" fmla="*/ 98716 h 437867"/>
              <a:gd name="connsiteX1052" fmla="*/ 211924 w 2887682"/>
              <a:gd name="connsiteY1052" fmla="*/ 91277 h 437867"/>
              <a:gd name="connsiteX1053" fmla="*/ 227504 w 2887682"/>
              <a:gd name="connsiteY1053" fmla="*/ 95592 h 437867"/>
              <a:gd name="connsiteX1054" fmla="*/ 232895 w 2887682"/>
              <a:gd name="connsiteY1054" fmla="*/ 90856 h 437867"/>
              <a:gd name="connsiteX1055" fmla="*/ 235416 w 2887682"/>
              <a:gd name="connsiteY1055" fmla="*/ 92115 h 437867"/>
              <a:gd name="connsiteX1056" fmla="*/ 235195 w 2887682"/>
              <a:gd name="connsiteY1056" fmla="*/ 90934 h 437867"/>
              <a:gd name="connsiteX1057" fmla="*/ 238107 w 2887682"/>
              <a:gd name="connsiteY1057" fmla="*/ 76997 h 437867"/>
              <a:gd name="connsiteX1058" fmla="*/ 253688 w 2887682"/>
              <a:gd name="connsiteY1058" fmla="*/ 81311 h 437867"/>
              <a:gd name="connsiteX1059" fmla="*/ 259079 w 2887682"/>
              <a:gd name="connsiteY1059" fmla="*/ 76576 h 437867"/>
              <a:gd name="connsiteX1060" fmla="*/ 281503 w 2887682"/>
              <a:gd name="connsiteY1060" fmla="*/ 88762 h 437867"/>
              <a:gd name="connsiteX1061" fmla="*/ 273979 w 2887682"/>
              <a:gd name="connsiteY1061" fmla="*/ 78465 h 437867"/>
              <a:gd name="connsiteX1062" fmla="*/ 272309 w 2887682"/>
              <a:gd name="connsiteY1062" fmla="*/ 77272 h 437867"/>
              <a:gd name="connsiteX1063" fmla="*/ 273613 w 2887682"/>
              <a:gd name="connsiteY1063" fmla="*/ 76930 h 437867"/>
              <a:gd name="connsiteX1064" fmla="*/ 275199 w 2887682"/>
              <a:gd name="connsiteY1064" fmla="*/ 72862 h 437867"/>
              <a:gd name="connsiteX1065" fmla="*/ 280816 w 2887682"/>
              <a:gd name="connsiteY1065" fmla="*/ 72656 h 437867"/>
              <a:gd name="connsiteX1066" fmla="*/ 284530 w 2887682"/>
              <a:gd name="connsiteY1066" fmla="*/ 60147 h 437867"/>
              <a:gd name="connsiteX1067" fmla="*/ 300827 w 2887682"/>
              <a:gd name="connsiteY1067" fmla="*/ 64659 h 437867"/>
              <a:gd name="connsiteX1068" fmla="*/ 298492 w 2887682"/>
              <a:gd name="connsiteY1068" fmla="*/ 62991 h 437867"/>
              <a:gd name="connsiteX1069" fmla="*/ 307183 w 2887682"/>
              <a:gd name="connsiteY1069" fmla="*/ 62274 h 437867"/>
              <a:gd name="connsiteX1070" fmla="*/ 310715 w 2887682"/>
              <a:gd name="connsiteY1070" fmla="*/ 45866 h 437867"/>
              <a:gd name="connsiteX1071" fmla="*/ 354202 w 2887682"/>
              <a:gd name="connsiteY1071" fmla="*/ 62392 h 437867"/>
              <a:gd name="connsiteX1072" fmla="*/ 367188 w 2887682"/>
              <a:gd name="connsiteY1072" fmla="*/ 44585 h 437867"/>
              <a:gd name="connsiteX1073" fmla="*/ 376171 w 2887682"/>
              <a:gd name="connsiteY1073" fmla="*/ 55366 h 437867"/>
              <a:gd name="connsiteX1074" fmla="*/ 393371 w 2887682"/>
              <a:gd name="connsiteY1074" fmla="*/ 30305 h 437867"/>
              <a:gd name="connsiteX1075" fmla="*/ 403684 w 2887682"/>
              <a:gd name="connsiteY1075" fmla="*/ 43753 h 437867"/>
              <a:gd name="connsiteX1076" fmla="*/ 410849 w 2887682"/>
              <a:gd name="connsiteY1076" fmla="*/ 33508 h 437867"/>
              <a:gd name="connsiteX1077" fmla="*/ 424754 w 2887682"/>
              <a:gd name="connsiteY1077" fmla="*/ 39807 h 437867"/>
              <a:gd name="connsiteX1078" fmla="*/ 428545 w 2887682"/>
              <a:gd name="connsiteY1078" fmla="*/ 34881 h 437867"/>
              <a:gd name="connsiteX1079" fmla="*/ 428581 w 2887682"/>
              <a:gd name="connsiteY1079" fmla="*/ 34724 h 437867"/>
              <a:gd name="connsiteX1080" fmla="*/ 429057 w 2887682"/>
              <a:gd name="connsiteY1080" fmla="*/ 32134 h 437867"/>
              <a:gd name="connsiteX1081" fmla="*/ 437035 w 2887682"/>
              <a:gd name="connsiteY1081" fmla="*/ 19226 h 437867"/>
              <a:gd name="connsiteX1082" fmla="*/ 450940 w 2887682"/>
              <a:gd name="connsiteY1082" fmla="*/ 25527 h 437867"/>
              <a:gd name="connsiteX1083" fmla="*/ 458022 w 2887682"/>
              <a:gd name="connsiteY1083" fmla="*/ 21756 h 437867"/>
              <a:gd name="connsiteX1084" fmla="*/ 493295 w 2887682"/>
              <a:gd name="connsiteY1084" fmla="*/ 48340 h 437867"/>
              <a:gd name="connsiteX1085" fmla="*/ 501194 w 2887682"/>
              <a:gd name="connsiteY1085" fmla="*/ 42218 h 437867"/>
              <a:gd name="connsiteX1086" fmla="*/ 502467 w 2887682"/>
              <a:gd name="connsiteY1086" fmla="*/ 48133 h 437867"/>
              <a:gd name="connsiteX1087" fmla="*/ 527379 w 2887682"/>
              <a:gd name="connsiteY1087" fmla="*/ 27936 h 437867"/>
              <a:gd name="connsiteX1088" fmla="*/ 528343 w 2887682"/>
              <a:gd name="connsiteY1088" fmla="*/ 35981 h 437867"/>
              <a:gd name="connsiteX1089" fmla="*/ 533083 w 2887682"/>
              <a:gd name="connsiteY1089" fmla="*/ 36959 h 437867"/>
              <a:gd name="connsiteX1090" fmla="*/ 537401 w 2887682"/>
              <a:gd name="connsiteY1090" fmla="*/ 32805 h 437867"/>
              <a:gd name="connsiteX1091" fmla="*/ 565041 w 2887682"/>
              <a:gd name="connsiteY1091" fmla="*/ 45107 h 437867"/>
              <a:gd name="connsiteX1092" fmla="*/ 568814 w 2887682"/>
              <a:gd name="connsiteY1092" fmla="*/ 42477 h 437867"/>
              <a:gd name="connsiteX1093" fmla="*/ 578523 w 2887682"/>
              <a:gd name="connsiteY1093" fmla="*/ 51022 h 437867"/>
              <a:gd name="connsiteX1094" fmla="*/ 583378 w 2887682"/>
              <a:gd name="connsiteY1094" fmla="*/ 49662 h 437867"/>
              <a:gd name="connsiteX1095" fmla="*/ 585459 w 2887682"/>
              <a:gd name="connsiteY1095" fmla="*/ 46865 h 437867"/>
              <a:gd name="connsiteX1096" fmla="*/ 594997 w 2887682"/>
              <a:gd name="connsiteY1096" fmla="*/ 28197 h 437867"/>
              <a:gd name="connsiteX1097" fmla="*/ 604690 w 2887682"/>
              <a:gd name="connsiteY1097" fmla="*/ 36718 h 437867"/>
              <a:gd name="connsiteX1098" fmla="*/ 609473 w 2887682"/>
              <a:gd name="connsiteY1098" fmla="*/ 28026 h 437867"/>
              <a:gd name="connsiteX1099" fmla="*/ 614552 w 2887682"/>
              <a:gd name="connsiteY1099" fmla="*/ 28674 h 437867"/>
              <a:gd name="connsiteX1100" fmla="*/ 622947 w 2887682"/>
              <a:gd name="connsiteY1100" fmla="*/ 22762 h 437867"/>
              <a:gd name="connsiteX1101" fmla="*/ 627937 w 2887682"/>
              <a:gd name="connsiteY1101" fmla="*/ 28264 h 437867"/>
              <a:gd name="connsiteX1102" fmla="*/ 630434 w 2887682"/>
              <a:gd name="connsiteY1102" fmla="*/ 28917 h 437867"/>
              <a:gd name="connsiteX1103" fmla="*/ 630403 w 2887682"/>
              <a:gd name="connsiteY1103" fmla="*/ 27300 h 437867"/>
              <a:gd name="connsiteX1104" fmla="*/ 635656 w 2887682"/>
              <a:gd name="connsiteY1104" fmla="*/ 13745 h 437867"/>
              <a:gd name="connsiteX1105" fmla="*/ 650569 w 2887682"/>
              <a:gd name="connsiteY1105" fmla="*/ 18998 h 437867"/>
              <a:gd name="connsiteX1106" fmla="*/ 656770 w 2887682"/>
              <a:gd name="connsiteY1106" fmla="*/ 14675 h 437867"/>
              <a:gd name="connsiteX1107" fmla="*/ 662842 w 2887682"/>
              <a:gd name="connsiteY1107" fmla="*/ 18331 h 437867"/>
              <a:gd name="connsiteX1108" fmla="*/ 668611 w 2887682"/>
              <a:gd name="connsiteY1108" fmla="*/ 14639 h 437867"/>
              <a:gd name="connsiteX1109" fmla="*/ 681511 w 2887682"/>
              <a:gd name="connsiteY1109" fmla="*/ 21741 h 437867"/>
              <a:gd name="connsiteX1110" fmla="*/ 689247 w 2887682"/>
              <a:gd name="connsiteY1110" fmla="*/ 18478 h 437867"/>
              <a:gd name="connsiteX1111" fmla="*/ 702430 w 2887682"/>
              <a:gd name="connsiteY1111" fmla="*/ 31638 h 437867"/>
              <a:gd name="connsiteX1112" fmla="*/ 706290 w 2887682"/>
              <a:gd name="connsiteY1112" fmla="*/ 28898 h 437867"/>
              <a:gd name="connsiteX1113" fmla="*/ 711961 w 2887682"/>
              <a:gd name="connsiteY1113" fmla="*/ 32343 h 437867"/>
              <a:gd name="connsiteX1114" fmla="*/ 726108 w 2887682"/>
              <a:gd name="connsiteY1114" fmla="*/ 15566 h 437867"/>
              <a:gd name="connsiteX1115" fmla="*/ 728564 w 2887682"/>
              <a:gd name="connsiteY1115" fmla="*/ 30299 h 437867"/>
              <a:gd name="connsiteX1116" fmla="*/ 729900 w 2887682"/>
              <a:gd name="connsiteY1116" fmla="*/ 30856 h 437867"/>
              <a:gd name="connsiteX1117" fmla="*/ 735859 w 2887682"/>
              <a:gd name="connsiteY1117" fmla="*/ 32572 h 437867"/>
              <a:gd name="connsiteX1118" fmla="*/ 741727 w 2887682"/>
              <a:gd name="connsiteY1118" fmla="*/ 29613 h 437867"/>
              <a:gd name="connsiteX1119" fmla="*/ 741695 w 2887682"/>
              <a:gd name="connsiteY1119" fmla="*/ 28002 h 437867"/>
              <a:gd name="connsiteX1120" fmla="*/ 746949 w 2887682"/>
              <a:gd name="connsiteY1120" fmla="*/ 14448 h 437867"/>
              <a:gd name="connsiteX1121" fmla="*/ 761861 w 2887682"/>
              <a:gd name="connsiteY1121" fmla="*/ 19701 h 437867"/>
              <a:gd name="connsiteX1122" fmla="*/ 768063 w 2887682"/>
              <a:gd name="connsiteY1122" fmla="*/ 15377 h 437867"/>
              <a:gd name="connsiteX1123" fmla="*/ 791361 w 2887682"/>
              <a:gd name="connsiteY1123" fmla="*/ 30689 h 437867"/>
              <a:gd name="connsiteX1124" fmla="*/ 791796 w 2887682"/>
              <a:gd name="connsiteY1124" fmla="*/ 30614 h 437867"/>
              <a:gd name="connsiteX1125" fmla="*/ 796790 w 2887682"/>
              <a:gd name="connsiteY1125" fmla="*/ 34054 h 437867"/>
              <a:gd name="connsiteX1126" fmla="*/ 809390 w 2887682"/>
              <a:gd name="connsiteY1126" fmla="*/ 22482 h 437867"/>
              <a:gd name="connsiteX1127" fmla="*/ 816297 w 2887682"/>
              <a:gd name="connsiteY1127" fmla="*/ 32993 h 437867"/>
              <a:gd name="connsiteX1128" fmla="*/ 817193 w 2887682"/>
              <a:gd name="connsiteY1128" fmla="*/ 32274 h 437867"/>
              <a:gd name="connsiteX1129" fmla="*/ 819364 w 2887682"/>
              <a:gd name="connsiteY1129" fmla="*/ 35966 h 437867"/>
              <a:gd name="connsiteX1130" fmla="*/ 823153 w 2887682"/>
              <a:gd name="connsiteY1130" fmla="*/ 32537 h 437867"/>
              <a:gd name="connsiteX1131" fmla="*/ 824830 w 2887682"/>
              <a:gd name="connsiteY1131" fmla="*/ 30762 h 437867"/>
              <a:gd name="connsiteX1132" fmla="*/ 837401 w 2887682"/>
              <a:gd name="connsiteY1132" fmla="*/ 16267 h 437867"/>
              <a:gd name="connsiteX1133" fmla="*/ 839873 w 2887682"/>
              <a:gd name="connsiteY1133" fmla="*/ 31390 h 437867"/>
              <a:gd name="connsiteX1134" fmla="*/ 842447 w 2887682"/>
              <a:gd name="connsiteY1134" fmla="*/ 31718 h 437867"/>
              <a:gd name="connsiteX1135" fmla="*/ 845632 w 2887682"/>
              <a:gd name="connsiteY1135" fmla="*/ 22463 h 437867"/>
              <a:gd name="connsiteX1136" fmla="*/ 846753 w 2887682"/>
              <a:gd name="connsiteY1136" fmla="*/ 22774 h 437867"/>
              <a:gd name="connsiteX1137" fmla="*/ 855056 w 2887682"/>
              <a:gd name="connsiteY1137" fmla="*/ 14359 h 437867"/>
              <a:gd name="connsiteX1138" fmla="*/ 867955 w 2887682"/>
              <a:gd name="connsiteY1138" fmla="*/ 21461 h 437867"/>
              <a:gd name="connsiteX1139" fmla="*/ 875693 w 2887682"/>
              <a:gd name="connsiteY1139" fmla="*/ 18197 h 437867"/>
              <a:gd name="connsiteX1140" fmla="*/ 889721 w 2887682"/>
              <a:gd name="connsiteY1140" fmla="*/ 32203 h 437867"/>
              <a:gd name="connsiteX1141" fmla="*/ 895878 w 2887682"/>
              <a:gd name="connsiteY1141" fmla="*/ 33237 h 437867"/>
              <a:gd name="connsiteX1142" fmla="*/ 903088 w 2887682"/>
              <a:gd name="connsiteY1142" fmla="*/ 31315 h 437867"/>
              <a:gd name="connsiteX1143" fmla="*/ 907506 w 2887682"/>
              <a:gd name="connsiteY1143" fmla="*/ 34009 h 437867"/>
              <a:gd name="connsiteX1144" fmla="*/ 908929 w 2887682"/>
              <a:gd name="connsiteY1144" fmla="*/ 32774 h 437867"/>
              <a:gd name="connsiteX1145" fmla="*/ 911755 w 2887682"/>
              <a:gd name="connsiteY1145" fmla="*/ 36731 h 437867"/>
              <a:gd name="connsiteX1146" fmla="*/ 915578 w 2887682"/>
              <a:gd name="connsiteY1146" fmla="*/ 37576 h 437867"/>
              <a:gd name="connsiteX1147" fmla="*/ 916722 w 2887682"/>
              <a:gd name="connsiteY1147" fmla="*/ 37316 h 437867"/>
              <a:gd name="connsiteX1148" fmla="*/ 913850 w 2887682"/>
              <a:gd name="connsiteY1148" fmla="*/ 34054 h 437867"/>
              <a:gd name="connsiteX1149" fmla="*/ 910419 w 2887682"/>
              <a:gd name="connsiteY1149" fmla="*/ 30712 h 437867"/>
              <a:gd name="connsiteX1150" fmla="*/ 912229 w 2887682"/>
              <a:gd name="connsiteY1150" fmla="*/ 29036 h 437867"/>
              <a:gd name="connsiteX1151" fmla="*/ 913053 w 2887682"/>
              <a:gd name="connsiteY1151" fmla="*/ 29080 h 437867"/>
              <a:gd name="connsiteX1152" fmla="*/ 913146 w 2887682"/>
              <a:gd name="connsiteY1152" fmla="*/ 28756 h 437867"/>
              <a:gd name="connsiteX1153" fmla="*/ 927292 w 2887682"/>
              <a:gd name="connsiteY1153" fmla="*/ 30324 h 437867"/>
              <a:gd name="connsiteX1154" fmla="*/ 935113 w 2887682"/>
              <a:gd name="connsiteY1154" fmla="*/ 18493 h 437867"/>
              <a:gd name="connsiteX1155" fmla="*/ 938666 w 2887682"/>
              <a:gd name="connsiteY1155" fmla="*/ 25263 h 437867"/>
              <a:gd name="connsiteX1156" fmla="*/ 943486 w 2887682"/>
              <a:gd name="connsiteY1156" fmla="*/ 25647 h 437867"/>
              <a:gd name="connsiteX1157" fmla="*/ 946288 w 2887682"/>
              <a:gd name="connsiteY1157" fmla="*/ 17044 h 437867"/>
              <a:gd name="connsiteX1158" fmla="*/ 967302 w 2887682"/>
              <a:gd name="connsiteY1158" fmla="*/ 22152 h 437867"/>
              <a:gd name="connsiteX1159" fmla="*/ 974012 w 2887682"/>
              <a:gd name="connsiteY1159" fmla="*/ 22528 h 437867"/>
              <a:gd name="connsiteX1160" fmla="*/ 976817 w 2887682"/>
              <a:gd name="connsiteY1160" fmla="*/ 13927 h 437867"/>
              <a:gd name="connsiteX1161" fmla="*/ 1014521 w 2887682"/>
              <a:gd name="connsiteY1161" fmla="*/ 24242 h 437867"/>
              <a:gd name="connsiteX1162" fmla="*/ 1027567 w 2887682"/>
              <a:gd name="connsiteY1162" fmla="*/ 14660 h 437867"/>
              <a:gd name="connsiteX1163" fmla="*/ 1040293 w 2887682"/>
              <a:gd name="connsiteY1163" fmla="*/ 24749 h 437867"/>
              <a:gd name="connsiteX1164" fmla="*/ 1040785 w 2887682"/>
              <a:gd name="connsiteY1164" fmla="*/ 24839 h 437867"/>
              <a:gd name="connsiteX1165" fmla="*/ 1041011 w 2887682"/>
              <a:gd name="connsiteY1165" fmla="*/ 24825 h 437867"/>
              <a:gd name="connsiteX1166" fmla="*/ 1058095 w 2887682"/>
              <a:gd name="connsiteY1166" fmla="*/ 11542 h 437867"/>
              <a:gd name="connsiteX1167" fmla="*/ 1064650 w 2887682"/>
              <a:gd name="connsiteY1167" fmla="*/ 14997 h 437867"/>
              <a:gd name="connsiteX1168" fmla="*/ 1070380 w 2887682"/>
              <a:gd name="connsiteY1168" fmla="*/ 11857 h 437867"/>
              <a:gd name="connsiteX1169" fmla="*/ 1084428 w 2887682"/>
              <a:gd name="connsiteY1169" fmla="*/ 16269 h 437867"/>
              <a:gd name="connsiteX1170" fmla="*/ 1091291 w 2887682"/>
              <a:gd name="connsiteY1170" fmla="*/ 14750 h 437867"/>
              <a:gd name="connsiteX1171" fmla="*/ 1093384 w 2887682"/>
              <a:gd name="connsiteY1171" fmla="*/ 15738 h 437867"/>
              <a:gd name="connsiteX1172" fmla="*/ 1093545 w 2887682"/>
              <a:gd name="connsiteY1172" fmla="*/ 15128 h 437867"/>
              <a:gd name="connsiteX1173" fmla="*/ 1100907 w 2887682"/>
              <a:gd name="connsiteY1173" fmla="*/ 8739 h 437867"/>
              <a:gd name="connsiteX1174" fmla="*/ 1114956 w 2887682"/>
              <a:gd name="connsiteY1174" fmla="*/ 13152 h 437867"/>
              <a:gd name="connsiteX1175" fmla="*/ 1121818 w 2887682"/>
              <a:gd name="connsiteY1175" fmla="*/ 11632 h 437867"/>
              <a:gd name="connsiteX1176" fmla="*/ 1140120 w 2887682"/>
              <a:gd name="connsiteY1176" fmla="*/ 20906 h 437867"/>
              <a:gd name="connsiteX1177" fmla="*/ 1135975 w 2887682"/>
              <a:gd name="connsiteY1177" fmla="*/ 14758 h 437867"/>
              <a:gd name="connsiteX1178" fmla="*/ 1134701 w 2887682"/>
              <a:gd name="connsiteY1178" fmla="*/ 13928 h 437867"/>
              <a:gd name="connsiteX1179" fmla="*/ 1136105 w 2887682"/>
              <a:gd name="connsiteY1179" fmla="*/ 13952 h 437867"/>
              <a:gd name="connsiteX1180" fmla="*/ 1138981 w 2887682"/>
              <a:gd name="connsiteY1180" fmla="*/ 12197 h 437867"/>
              <a:gd name="connsiteX1181" fmla="*/ 1144612 w 2887682"/>
              <a:gd name="connsiteY1181" fmla="*/ 12927 h 437867"/>
              <a:gd name="connsiteX1182" fmla="*/ 1152310 w 2887682"/>
              <a:gd name="connsiteY1182" fmla="*/ 7357 h 437867"/>
              <a:gd name="connsiteX1183" fmla="*/ 1167006 w 2887682"/>
              <a:gd name="connsiteY1183" fmla="*/ 11971 h 437867"/>
              <a:gd name="connsiteX1184" fmla="*/ 1165228 w 2887682"/>
              <a:gd name="connsiteY1184" fmla="*/ 10810 h 437867"/>
              <a:gd name="connsiteX1185" fmla="*/ 1174069 w 2887682"/>
              <a:gd name="connsiteY1185" fmla="*/ 11743 h 437867"/>
              <a:gd name="connsiteX1186" fmla="*/ 1182836 w 2887682"/>
              <a:gd name="connsiteY1186" fmla="*/ 4238 h 437867"/>
              <a:gd name="connsiteX1187" fmla="*/ 1220612 w 2887682"/>
              <a:gd name="connsiteY1187" fmla="*/ 18749 h 437867"/>
              <a:gd name="connsiteX1188" fmla="*/ 1239196 w 2887682"/>
              <a:gd name="connsiteY1188" fmla="*/ 11957 h 437867"/>
              <a:gd name="connsiteX1189" fmla="*/ 1241833 w 2887682"/>
              <a:gd name="connsiteY1189" fmla="*/ 13635 h 437867"/>
              <a:gd name="connsiteX1190" fmla="*/ 1243486 w 2887682"/>
              <a:gd name="connsiteY1190" fmla="*/ 12620 h 437867"/>
              <a:gd name="connsiteX1191" fmla="*/ 1252067 w 2887682"/>
              <a:gd name="connsiteY1191" fmla="*/ 14950 h 437867"/>
              <a:gd name="connsiteX1192" fmla="*/ 1261409 w 2887682"/>
              <a:gd name="connsiteY1192" fmla="*/ 10617 h 437867"/>
              <a:gd name="connsiteX1193" fmla="*/ 1265816 w 2887682"/>
              <a:gd name="connsiteY1193" fmla="*/ 6420 h 437867"/>
              <a:gd name="connsiteX1194" fmla="*/ 1284165 w 2887682"/>
              <a:gd name="connsiteY1194" fmla="*/ 13287 h 437867"/>
              <a:gd name="connsiteX1195" fmla="*/ 1286011 w 2887682"/>
              <a:gd name="connsiteY1195" fmla="*/ 12987 h 437867"/>
              <a:gd name="connsiteX1196" fmla="*/ 1296743 w 2887682"/>
              <a:gd name="connsiteY1196" fmla="*/ 17491 h 437867"/>
              <a:gd name="connsiteX1197" fmla="*/ 1308663 w 2887682"/>
              <a:gd name="connsiteY1197" fmla="*/ 9460 h 437867"/>
              <a:gd name="connsiteX1198" fmla="*/ 1310798 w 2887682"/>
              <a:gd name="connsiteY1198" fmla="*/ 10999 h 437867"/>
              <a:gd name="connsiteX1199" fmla="*/ 1316538 w 2887682"/>
              <a:gd name="connsiteY1199" fmla="*/ 9871 h 437867"/>
              <a:gd name="connsiteX1200" fmla="*/ 1319498 w 2887682"/>
              <a:gd name="connsiteY1200" fmla="*/ 10667 h 437867"/>
              <a:gd name="connsiteX1201" fmla="*/ 1330993 w 2887682"/>
              <a:gd name="connsiteY1201" fmla="*/ 3262 h 437867"/>
              <a:gd name="connsiteX1202" fmla="*/ 1336354 w 2887682"/>
              <a:gd name="connsiteY1202" fmla="*/ 11421 h 437867"/>
              <a:gd name="connsiteX1203" fmla="*/ 1343606 w 2887682"/>
              <a:gd name="connsiteY1203" fmla="*/ 6203 h 437867"/>
              <a:gd name="connsiteX1204" fmla="*/ 1352964 w 2887682"/>
              <a:gd name="connsiteY1204" fmla="*/ 10627 h 437867"/>
              <a:gd name="connsiteX1205" fmla="*/ 1356710 w 2887682"/>
              <a:gd name="connsiteY1205" fmla="*/ 8142 h 437867"/>
              <a:gd name="connsiteX1206" fmla="*/ 1356768 w 2887682"/>
              <a:gd name="connsiteY1206" fmla="*/ 8057 h 437867"/>
              <a:gd name="connsiteX1207" fmla="*/ 1357593 w 2887682"/>
              <a:gd name="connsiteY1207" fmla="*/ 6648 h 437867"/>
              <a:gd name="connsiteX1208" fmla="*/ 1365936 w 2887682"/>
              <a:gd name="connsiteY1208" fmla="*/ 3 h 437867"/>
              <a:gd name="connsiteX0" fmla="*/ 2273095 w 2887682"/>
              <a:gd name="connsiteY0" fmla="*/ 320672 h 437867"/>
              <a:gd name="connsiteX1" fmla="*/ 2272587 w 2887682"/>
              <a:gd name="connsiteY1" fmla="*/ 321077 h 437867"/>
              <a:gd name="connsiteX2" fmla="*/ 2279216 w 2887682"/>
              <a:gd name="connsiteY2" fmla="*/ 321089 h 437867"/>
              <a:gd name="connsiteX3" fmla="*/ 2273095 w 2887682"/>
              <a:gd name="connsiteY3" fmla="*/ 320672 h 437867"/>
              <a:gd name="connsiteX4" fmla="*/ 2262035 w 2887682"/>
              <a:gd name="connsiteY4" fmla="*/ 317541 h 437867"/>
              <a:gd name="connsiteX5" fmla="*/ 2262161 w 2887682"/>
              <a:gd name="connsiteY5" fmla="*/ 319153 h 437867"/>
              <a:gd name="connsiteX6" fmla="*/ 2261992 w 2887682"/>
              <a:gd name="connsiteY6" fmla="*/ 319680 h 437867"/>
              <a:gd name="connsiteX7" fmla="*/ 2266379 w 2887682"/>
              <a:gd name="connsiteY7" fmla="*/ 319820 h 437867"/>
              <a:gd name="connsiteX8" fmla="*/ 2264565 w 2887682"/>
              <a:gd name="connsiteY8" fmla="*/ 318045 h 437867"/>
              <a:gd name="connsiteX9" fmla="*/ 2262035 w 2887682"/>
              <a:gd name="connsiteY9" fmla="*/ 317541 h 437867"/>
              <a:gd name="connsiteX10" fmla="*/ 2441370 w 2887682"/>
              <a:gd name="connsiteY10" fmla="*/ 310413 h 437867"/>
              <a:gd name="connsiteX11" fmla="*/ 2441282 w 2887682"/>
              <a:gd name="connsiteY11" fmla="*/ 310736 h 437867"/>
              <a:gd name="connsiteX12" fmla="*/ 2442614 w 2887682"/>
              <a:gd name="connsiteY12" fmla="*/ 310719 h 437867"/>
              <a:gd name="connsiteX13" fmla="*/ 2441817 w 2887682"/>
              <a:gd name="connsiteY13" fmla="*/ 310413 h 437867"/>
              <a:gd name="connsiteX14" fmla="*/ 2441370 w 2887682"/>
              <a:gd name="connsiteY14" fmla="*/ 310413 h 437867"/>
              <a:gd name="connsiteX15" fmla="*/ 2399555 w 2887682"/>
              <a:gd name="connsiteY15" fmla="*/ 310413 h 437867"/>
              <a:gd name="connsiteX16" fmla="*/ 2384944 w 2887682"/>
              <a:gd name="connsiteY16" fmla="*/ 311458 h 437867"/>
              <a:gd name="connsiteX17" fmla="*/ 2429429 w 2887682"/>
              <a:gd name="connsiteY17" fmla="*/ 310888 h 437867"/>
              <a:gd name="connsiteX18" fmla="*/ 2428743 w 2887682"/>
              <a:gd name="connsiteY18" fmla="*/ 310413 h 437867"/>
              <a:gd name="connsiteX19" fmla="*/ 2399555 w 2887682"/>
              <a:gd name="connsiteY19" fmla="*/ 310413 h 437867"/>
              <a:gd name="connsiteX20" fmla="*/ 2464869 w 2887682"/>
              <a:gd name="connsiteY20" fmla="*/ 301610 h 437867"/>
              <a:gd name="connsiteX21" fmla="*/ 2462908 w 2887682"/>
              <a:gd name="connsiteY21" fmla="*/ 302005 h 437867"/>
              <a:gd name="connsiteX22" fmla="*/ 2462864 w 2887682"/>
              <a:gd name="connsiteY22" fmla="*/ 302361 h 437867"/>
              <a:gd name="connsiteX23" fmla="*/ 2462612 w 2887682"/>
              <a:gd name="connsiteY23" fmla="*/ 302829 h 437867"/>
              <a:gd name="connsiteX24" fmla="*/ 2482219 w 2887682"/>
              <a:gd name="connsiteY24" fmla="*/ 302730 h 437867"/>
              <a:gd name="connsiteX25" fmla="*/ 2468298 w 2887682"/>
              <a:gd name="connsiteY25" fmla="*/ 301880 h 437867"/>
              <a:gd name="connsiteX26" fmla="*/ 2464869 w 2887682"/>
              <a:gd name="connsiteY26" fmla="*/ 301610 h 437867"/>
              <a:gd name="connsiteX27" fmla="*/ 2414510 w 2887682"/>
              <a:gd name="connsiteY27" fmla="*/ 300933 h 437867"/>
              <a:gd name="connsiteX28" fmla="*/ 2375290 w 2887682"/>
              <a:gd name="connsiteY28" fmla="*/ 303224 h 437867"/>
              <a:gd name="connsiteX29" fmla="*/ 2375244 w 2887682"/>
              <a:gd name="connsiteY29" fmla="*/ 303271 h 437867"/>
              <a:gd name="connsiteX30" fmla="*/ 2417981 w 2887682"/>
              <a:gd name="connsiteY30" fmla="*/ 303055 h 437867"/>
              <a:gd name="connsiteX31" fmla="*/ 2414953 w 2887682"/>
              <a:gd name="connsiteY31" fmla="*/ 301015 h 437867"/>
              <a:gd name="connsiteX32" fmla="*/ 2414510 w 2887682"/>
              <a:gd name="connsiteY32" fmla="*/ 300933 h 437867"/>
              <a:gd name="connsiteX33" fmla="*/ 57048 w 2887682"/>
              <a:gd name="connsiteY33" fmla="*/ 284689 h 437867"/>
              <a:gd name="connsiteX34" fmla="*/ 41583 w 2887682"/>
              <a:gd name="connsiteY34" fmla="*/ 285537 h 437867"/>
              <a:gd name="connsiteX35" fmla="*/ 58452 w 2887682"/>
              <a:gd name="connsiteY35" fmla="*/ 286103 h 437867"/>
              <a:gd name="connsiteX36" fmla="*/ 57048 w 2887682"/>
              <a:gd name="connsiteY36" fmla="*/ 284689 h 437867"/>
              <a:gd name="connsiteX37" fmla="*/ 2551827 w 2887682"/>
              <a:gd name="connsiteY37" fmla="*/ 273762 h 437867"/>
              <a:gd name="connsiteX38" fmla="*/ 2548695 w 2887682"/>
              <a:gd name="connsiteY38" fmla="*/ 274069 h 437867"/>
              <a:gd name="connsiteX39" fmla="*/ 2552559 w 2887682"/>
              <a:gd name="connsiteY39" fmla="*/ 274039 h 437867"/>
              <a:gd name="connsiteX40" fmla="*/ 2551827 w 2887682"/>
              <a:gd name="connsiteY40" fmla="*/ 273762 h 437867"/>
              <a:gd name="connsiteX41" fmla="*/ 2550769 w 2887682"/>
              <a:gd name="connsiteY41" fmla="*/ 143734 h 437867"/>
              <a:gd name="connsiteX42" fmla="*/ 2535121 w 2887682"/>
              <a:gd name="connsiteY42" fmla="*/ 145141 h 437867"/>
              <a:gd name="connsiteX43" fmla="*/ 2537665 w 2887682"/>
              <a:gd name="connsiteY43" fmla="*/ 145361 h 437867"/>
              <a:gd name="connsiteX44" fmla="*/ 2530943 w 2887682"/>
              <a:gd name="connsiteY44" fmla="*/ 146598 h 437867"/>
              <a:gd name="connsiteX45" fmla="*/ 2530628 w 2887682"/>
              <a:gd name="connsiteY45" fmla="*/ 146952 h 437867"/>
              <a:gd name="connsiteX46" fmla="*/ 2540061 w 2887682"/>
              <a:gd name="connsiteY46" fmla="*/ 146598 h 437867"/>
              <a:gd name="connsiteX47" fmla="*/ 2550769 w 2887682"/>
              <a:gd name="connsiteY47" fmla="*/ 143734 h 437867"/>
              <a:gd name="connsiteX48" fmla="*/ 2451450 w 2887682"/>
              <a:gd name="connsiteY48" fmla="*/ 129926 h 437867"/>
              <a:gd name="connsiteX49" fmla="*/ 2434420 w 2887682"/>
              <a:gd name="connsiteY49" fmla="*/ 130525 h 437867"/>
              <a:gd name="connsiteX50" fmla="*/ 2440371 w 2887682"/>
              <a:gd name="connsiteY50" fmla="*/ 130696 h 437867"/>
              <a:gd name="connsiteX51" fmla="*/ 2448367 w 2887682"/>
              <a:gd name="connsiteY51" fmla="*/ 130770 h 437867"/>
              <a:gd name="connsiteX52" fmla="*/ 2451450 w 2887682"/>
              <a:gd name="connsiteY52" fmla="*/ 129926 h 437867"/>
              <a:gd name="connsiteX53" fmla="*/ 939019 w 2887682"/>
              <a:gd name="connsiteY53" fmla="*/ 27249 h 437867"/>
              <a:gd name="connsiteX54" fmla="*/ 939751 w 2887682"/>
              <a:gd name="connsiteY54" fmla="*/ 31375 h 437867"/>
              <a:gd name="connsiteX55" fmla="*/ 942887 w 2887682"/>
              <a:gd name="connsiteY55" fmla="*/ 29538 h 437867"/>
              <a:gd name="connsiteX56" fmla="*/ 941581 w 2887682"/>
              <a:gd name="connsiteY56" fmla="*/ 28399 h 437867"/>
              <a:gd name="connsiteX57" fmla="*/ 939019 w 2887682"/>
              <a:gd name="connsiteY57" fmla="*/ 27249 h 437867"/>
              <a:gd name="connsiteX58" fmla="*/ 1365936 w 2887682"/>
              <a:gd name="connsiteY58" fmla="*/ 3 h 437867"/>
              <a:gd name="connsiteX59" fmla="*/ 1375295 w 2887682"/>
              <a:gd name="connsiteY59" fmla="*/ 4430 h 437867"/>
              <a:gd name="connsiteX60" fmla="*/ 1381319 w 2887682"/>
              <a:gd name="connsiteY60" fmla="*/ 2804 h 437867"/>
              <a:gd name="connsiteX61" fmla="*/ 1403149 w 2887682"/>
              <a:gd name="connsiteY61" fmla="*/ 19923 h 437867"/>
              <a:gd name="connsiteX62" fmla="*/ 1410213 w 2887682"/>
              <a:gd name="connsiteY62" fmla="*/ 17046 h 437867"/>
              <a:gd name="connsiteX63" fmla="*/ 1410106 w 2887682"/>
              <a:gd name="connsiteY63" fmla="*/ 20417 h 437867"/>
              <a:gd name="connsiteX64" fmla="*/ 1432544 w 2887682"/>
              <a:gd name="connsiteY64" fmla="*/ 10846 h 437867"/>
              <a:gd name="connsiteX65" fmla="*/ 1431821 w 2887682"/>
              <a:gd name="connsiteY65" fmla="*/ 15382 h 437867"/>
              <a:gd name="connsiteX66" fmla="*/ 1435222 w 2887682"/>
              <a:gd name="connsiteY66" fmla="*/ 16240 h 437867"/>
              <a:gd name="connsiteX67" fmla="*/ 1439230 w 2887682"/>
              <a:gd name="connsiteY67" fmla="*/ 14217 h 437867"/>
              <a:gd name="connsiteX68" fmla="*/ 1457872 w 2887682"/>
              <a:gd name="connsiteY68" fmla="*/ 22893 h 437867"/>
              <a:gd name="connsiteX69" fmla="*/ 1461192 w 2887682"/>
              <a:gd name="connsiteY69" fmla="*/ 21681 h 437867"/>
              <a:gd name="connsiteX70" fmla="*/ 1466979 w 2887682"/>
              <a:gd name="connsiteY70" fmla="*/ 27074 h 437867"/>
              <a:gd name="connsiteX71" fmla="*/ 1470889 w 2887682"/>
              <a:gd name="connsiteY71" fmla="*/ 26642 h 437867"/>
              <a:gd name="connsiteX72" fmla="*/ 1472963 w 2887682"/>
              <a:gd name="connsiteY72" fmla="*/ 25226 h 437867"/>
              <a:gd name="connsiteX73" fmla="*/ 1483522 w 2887682"/>
              <a:gd name="connsiteY73" fmla="*/ 15482 h 437867"/>
              <a:gd name="connsiteX74" fmla="*/ 1489303 w 2887682"/>
              <a:gd name="connsiteY74" fmla="*/ 20864 h 437867"/>
              <a:gd name="connsiteX75" fmla="*/ 1494476 w 2887682"/>
              <a:gd name="connsiteY75" fmla="*/ 16349 h 437867"/>
              <a:gd name="connsiteX76" fmla="*/ 1498193 w 2887682"/>
              <a:gd name="connsiteY76" fmla="*/ 17046 h 437867"/>
              <a:gd name="connsiteX77" fmla="*/ 1505593 w 2887682"/>
              <a:gd name="connsiteY77" fmla="*/ 14318 h 437867"/>
              <a:gd name="connsiteX78" fmla="*/ 1508367 w 2887682"/>
              <a:gd name="connsiteY78" fmla="*/ 17708 h 437867"/>
              <a:gd name="connsiteX79" fmla="*/ 1510135 w 2887682"/>
              <a:gd name="connsiteY79" fmla="*/ 18236 h 437867"/>
              <a:gd name="connsiteX80" fmla="*/ 1510402 w 2887682"/>
              <a:gd name="connsiteY80" fmla="*/ 17337 h 437867"/>
              <a:gd name="connsiteX81" fmla="*/ 1516808 w 2887682"/>
              <a:gd name="connsiteY81" fmla="*/ 10150 h 437867"/>
              <a:gd name="connsiteX82" fmla="*/ 1527114 w 2887682"/>
              <a:gd name="connsiteY82" fmla="*/ 14061 h 437867"/>
              <a:gd name="connsiteX83" fmla="*/ 1530136 w 2887682"/>
              <a:gd name="connsiteY83" fmla="*/ 11835 h 437867"/>
              <a:gd name="connsiteX84" fmla="*/ 1530178 w 2887682"/>
              <a:gd name="connsiteY84" fmla="*/ 11730 h 437867"/>
              <a:gd name="connsiteX85" fmla="*/ 1531750 w 2887682"/>
              <a:gd name="connsiteY85" fmla="*/ 10017 h 437867"/>
              <a:gd name="connsiteX86" fmla="*/ 1535401 w 2887682"/>
              <a:gd name="connsiteY86" fmla="*/ 8994 h 437867"/>
              <a:gd name="connsiteX87" fmla="*/ 1542661 w 2887682"/>
              <a:gd name="connsiteY87" fmla="*/ 13421 h 437867"/>
              <a:gd name="connsiteX88" fmla="*/ 1545503 w 2887682"/>
              <a:gd name="connsiteY88" fmla="*/ 11721 h 437867"/>
              <a:gd name="connsiteX89" fmla="*/ 1566207 w 2887682"/>
              <a:gd name="connsiteY89" fmla="*/ 17415 h 437867"/>
              <a:gd name="connsiteX90" fmla="*/ 1569466 w 2887682"/>
              <a:gd name="connsiteY90" fmla="*/ 14812 h 437867"/>
              <a:gd name="connsiteX91" fmla="*/ 1573021 w 2887682"/>
              <a:gd name="connsiteY91" fmla="*/ 15138 h 437867"/>
              <a:gd name="connsiteX92" fmla="*/ 1573713 w 2887682"/>
              <a:gd name="connsiteY92" fmla="*/ 19714 h 437867"/>
              <a:gd name="connsiteX93" fmla="*/ 1592494 w 2887682"/>
              <a:gd name="connsiteY93" fmla="*/ 6862 h 437867"/>
              <a:gd name="connsiteX94" fmla="*/ 1593426 w 2887682"/>
              <a:gd name="connsiteY94" fmla="*/ 10199 h 437867"/>
              <a:gd name="connsiteX95" fmla="*/ 1599380 w 2887682"/>
              <a:gd name="connsiteY95" fmla="*/ 6287 h 437867"/>
              <a:gd name="connsiteX96" fmla="*/ 1625765 w 2887682"/>
              <a:gd name="connsiteY96" fmla="*/ 19810 h 437867"/>
              <a:gd name="connsiteX97" fmla="*/ 1631097 w 2887682"/>
              <a:gd name="connsiteY97" fmla="*/ 17288 h 437867"/>
              <a:gd name="connsiteX98" fmla="*/ 1641512 w 2887682"/>
              <a:gd name="connsiteY98" fmla="*/ 20217 h 437867"/>
              <a:gd name="connsiteX99" fmla="*/ 1647549 w 2887682"/>
              <a:gd name="connsiteY99" fmla="*/ 12400 h 437867"/>
              <a:gd name="connsiteX100" fmla="*/ 1647914 w 2887682"/>
              <a:gd name="connsiteY100" fmla="*/ 10887 h 437867"/>
              <a:gd name="connsiteX101" fmla="*/ 1647945 w 2887682"/>
              <a:gd name="connsiteY101" fmla="*/ 10795 h 437867"/>
              <a:gd name="connsiteX102" fmla="*/ 1650808 w 2887682"/>
              <a:gd name="connsiteY102" fmla="*/ 7774 h 437867"/>
              <a:gd name="connsiteX103" fmla="*/ 1661224 w 2887682"/>
              <a:gd name="connsiteY103" fmla="*/ 10703 h 437867"/>
              <a:gd name="connsiteX104" fmla="*/ 1666644 w 2887682"/>
              <a:gd name="connsiteY104" fmla="*/ 4457 h 437867"/>
              <a:gd name="connsiteX105" fmla="*/ 1674334 w 2887682"/>
              <a:gd name="connsiteY105" fmla="*/ 11672 h 437867"/>
              <a:gd name="connsiteX106" fmla="*/ 1725077 w 2887682"/>
              <a:gd name="connsiteY106" fmla="*/ 32275 h 437867"/>
              <a:gd name="connsiteX107" fmla="*/ 1726495 w 2887682"/>
              <a:gd name="connsiteY107" fmla="*/ 30768 h 437867"/>
              <a:gd name="connsiteX108" fmla="*/ 1728434 w 2887682"/>
              <a:gd name="connsiteY108" fmla="*/ 36304 h 437867"/>
              <a:gd name="connsiteX109" fmla="*/ 1729536 w 2887682"/>
              <a:gd name="connsiteY109" fmla="*/ 37627 h 437867"/>
              <a:gd name="connsiteX110" fmla="*/ 1733185 w 2887682"/>
              <a:gd name="connsiteY110" fmla="*/ 37586 h 437867"/>
              <a:gd name="connsiteX111" fmla="*/ 1733838 w 2887682"/>
              <a:gd name="connsiteY111" fmla="*/ 37278 h 437867"/>
              <a:gd name="connsiteX112" fmla="*/ 1734974 w 2887682"/>
              <a:gd name="connsiteY112" fmla="*/ 37653 h 437867"/>
              <a:gd name="connsiteX113" fmla="*/ 1741926 w 2887682"/>
              <a:gd name="connsiteY113" fmla="*/ 32680 h 437867"/>
              <a:gd name="connsiteX114" fmla="*/ 1743012 w 2887682"/>
              <a:gd name="connsiteY114" fmla="*/ 39564 h 437867"/>
              <a:gd name="connsiteX115" fmla="*/ 1748376 w 2887682"/>
              <a:gd name="connsiteY115" fmla="*/ 35653 h 437867"/>
              <a:gd name="connsiteX116" fmla="*/ 1757553 w 2887682"/>
              <a:gd name="connsiteY116" fmla="*/ 38865 h 437867"/>
              <a:gd name="connsiteX117" fmla="*/ 1763643 w 2887682"/>
              <a:gd name="connsiteY117" fmla="*/ 36435 h 437867"/>
              <a:gd name="connsiteX118" fmla="*/ 1765658 w 2887682"/>
              <a:gd name="connsiteY118" fmla="*/ 37846 h 437867"/>
              <a:gd name="connsiteX119" fmla="*/ 1776401 w 2887682"/>
              <a:gd name="connsiteY119" fmla="*/ 32370 h 437867"/>
              <a:gd name="connsiteX120" fmla="*/ 1782859 w 2887682"/>
              <a:gd name="connsiteY120" fmla="*/ 36855 h 437867"/>
              <a:gd name="connsiteX121" fmla="*/ 1789849 w 2887682"/>
              <a:gd name="connsiteY121" fmla="*/ 35226 h 437867"/>
              <a:gd name="connsiteX122" fmla="*/ 1790870 w 2887682"/>
              <a:gd name="connsiteY122" fmla="*/ 36644 h 437867"/>
              <a:gd name="connsiteX123" fmla="*/ 1793905 w 2887682"/>
              <a:gd name="connsiteY123" fmla="*/ 34076 h 437867"/>
              <a:gd name="connsiteX124" fmla="*/ 1796403 w 2887682"/>
              <a:gd name="connsiteY124" fmla="*/ 41214 h 437867"/>
              <a:gd name="connsiteX125" fmla="*/ 1800003 w 2887682"/>
              <a:gd name="connsiteY125" fmla="*/ 39372 h 437867"/>
              <a:gd name="connsiteX126" fmla="*/ 1797313 w 2887682"/>
              <a:gd name="connsiteY126" fmla="*/ 46904 h 437867"/>
              <a:gd name="connsiteX127" fmla="*/ 1798275 w 2887682"/>
              <a:gd name="connsiteY127" fmla="*/ 47057 h 437867"/>
              <a:gd name="connsiteX128" fmla="*/ 1814540 w 2887682"/>
              <a:gd name="connsiteY128" fmla="*/ 37747 h 437867"/>
              <a:gd name="connsiteX129" fmla="*/ 1815174 w 2887682"/>
              <a:gd name="connsiteY129" fmla="*/ 39258 h 437867"/>
              <a:gd name="connsiteX130" fmla="*/ 1815785 w 2887682"/>
              <a:gd name="connsiteY130" fmla="*/ 38962 h 437867"/>
              <a:gd name="connsiteX131" fmla="*/ 1822062 w 2887682"/>
              <a:gd name="connsiteY131" fmla="*/ 40462 h 437867"/>
              <a:gd name="connsiteX132" fmla="*/ 1828208 w 2887682"/>
              <a:gd name="connsiteY132" fmla="*/ 35969 h 437867"/>
              <a:gd name="connsiteX133" fmla="*/ 1829196 w 2887682"/>
              <a:gd name="connsiteY133" fmla="*/ 39277 h 437867"/>
              <a:gd name="connsiteX134" fmla="*/ 1831052 w 2887682"/>
              <a:gd name="connsiteY134" fmla="*/ 39744 h 437867"/>
              <a:gd name="connsiteX135" fmla="*/ 1833068 w 2887682"/>
              <a:gd name="connsiteY135" fmla="*/ 41155 h 437867"/>
              <a:gd name="connsiteX136" fmla="*/ 1843810 w 2887682"/>
              <a:gd name="connsiteY136" fmla="*/ 35679 h 437867"/>
              <a:gd name="connsiteX137" fmla="*/ 1850268 w 2887682"/>
              <a:gd name="connsiteY137" fmla="*/ 40165 h 437867"/>
              <a:gd name="connsiteX138" fmla="*/ 1857257 w 2887682"/>
              <a:gd name="connsiteY138" fmla="*/ 38536 h 437867"/>
              <a:gd name="connsiteX139" fmla="*/ 1861882 w 2887682"/>
              <a:gd name="connsiteY139" fmla="*/ 47067 h 437867"/>
              <a:gd name="connsiteX140" fmla="*/ 1875596 w 2887682"/>
              <a:gd name="connsiteY140" fmla="*/ 41381 h 437867"/>
              <a:gd name="connsiteX141" fmla="*/ 1877330 w 2887682"/>
              <a:gd name="connsiteY141" fmla="*/ 43237 h 437867"/>
              <a:gd name="connsiteX142" fmla="*/ 1881949 w 2887682"/>
              <a:gd name="connsiteY142" fmla="*/ 41056 h 437867"/>
              <a:gd name="connsiteX143" fmla="*/ 1882705 w 2887682"/>
              <a:gd name="connsiteY143" fmla="*/ 42249 h 437867"/>
              <a:gd name="connsiteX144" fmla="*/ 1885926 w 2887682"/>
              <a:gd name="connsiteY144" fmla="*/ 40157 h 437867"/>
              <a:gd name="connsiteX145" fmla="*/ 1886012 w 2887682"/>
              <a:gd name="connsiteY145" fmla="*/ 44776 h 437867"/>
              <a:gd name="connsiteX146" fmla="*/ 1887813 w 2887682"/>
              <a:gd name="connsiteY146" fmla="*/ 45258 h 437867"/>
              <a:gd name="connsiteX147" fmla="*/ 1895617 w 2887682"/>
              <a:gd name="connsiteY147" fmla="*/ 39278 h 437867"/>
              <a:gd name="connsiteX148" fmla="*/ 1895428 w 2887682"/>
              <a:gd name="connsiteY148" fmla="*/ 47296 h 437867"/>
              <a:gd name="connsiteX149" fmla="*/ 1895863 w 2887682"/>
              <a:gd name="connsiteY149" fmla="*/ 47413 h 437867"/>
              <a:gd name="connsiteX150" fmla="*/ 1901497 w 2887682"/>
              <a:gd name="connsiteY150" fmla="*/ 44734 h 437867"/>
              <a:gd name="connsiteX151" fmla="*/ 1908447 w 2887682"/>
              <a:gd name="connsiteY151" fmla="*/ 48596 h 437867"/>
              <a:gd name="connsiteX152" fmla="*/ 1911736 w 2887682"/>
              <a:gd name="connsiteY152" fmla="*/ 47688 h 437867"/>
              <a:gd name="connsiteX153" fmla="*/ 1916723 w 2887682"/>
              <a:gd name="connsiteY153" fmla="*/ 51150 h 437867"/>
              <a:gd name="connsiteX154" fmla="*/ 1922119 w 2887682"/>
              <a:gd name="connsiteY154" fmla="*/ 49893 h 437867"/>
              <a:gd name="connsiteX155" fmla="*/ 1922216 w 2887682"/>
              <a:gd name="connsiteY155" fmla="*/ 50089 h 437867"/>
              <a:gd name="connsiteX156" fmla="*/ 1931809 w 2887682"/>
              <a:gd name="connsiteY156" fmla="*/ 47231 h 437867"/>
              <a:gd name="connsiteX157" fmla="*/ 1933306 w 2887682"/>
              <a:gd name="connsiteY157" fmla="*/ 48035 h 437867"/>
              <a:gd name="connsiteX158" fmla="*/ 1943004 w 2887682"/>
              <a:gd name="connsiteY158" fmla="*/ 44691 h 437867"/>
              <a:gd name="connsiteX159" fmla="*/ 1946195 w 2887682"/>
              <a:gd name="connsiteY159" fmla="*/ 48104 h 437867"/>
              <a:gd name="connsiteX160" fmla="*/ 1953334 w 2887682"/>
              <a:gd name="connsiteY160" fmla="*/ 43466 h 437867"/>
              <a:gd name="connsiteX161" fmla="*/ 1953397 w 2887682"/>
              <a:gd name="connsiteY161" fmla="*/ 48162 h 437867"/>
              <a:gd name="connsiteX162" fmla="*/ 1954969 w 2887682"/>
              <a:gd name="connsiteY162" fmla="*/ 48609 h 437867"/>
              <a:gd name="connsiteX163" fmla="*/ 1956383 w 2887682"/>
              <a:gd name="connsiteY163" fmla="*/ 56519 h 437867"/>
              <a:gd name="connsiteX164" fmla="*/ 1957320 w 2887682"/>
              <a:gd name="connsiteY164" fmla="*/ 56237 h 437867"/>
              <a:gd name="connsiteX165" fmla="*/ 1957252 w 2887682"/>
              <a:gd name="connsiteY165" fmla="*/ 56564 h 437867"/>
              <a:gd name="connsiteX166" fmla="*/ 1966342 w 2887682"/>
              <a:gd name="connsiteY166" fmla="*/ 55615 h 437867"/>
              <a:gd name="connsiteX167" fmla="*/ 1960647 w 2887682"/>
              <a:gd name="connsiteY167" fmla="*/ 59641 h 437867"/>
              <a:gd name="connsiteX168" fmla="*/ 1962683 w 2887682"/>
              <a:gd name="connsiteY168" fmla="*/ 60955 h 437867"/>
              <a:gd name="connsiteX169" fmla="*/ 1963992 w 2887682"/>
              <a:gd name="connsiteY169" fmla="*/ 60686 h 437867"/>
              <a:gd name="connsiteX170" fmla="*/ 1979144 w 2887682"/>
              <a:gd name="connsiteY170" fmla="*/ 50997 h 437867"/>
              <a:gd name="connsiteX171" fmla="*/ 1984131 w 2887682"/>
              <a:gd name="connsiteY171" fmla="*/ 54460 h 437867"/>
              <a:gd name="connsiteX172" fmla="*/ 1989526 w 2887682"/>
              <a:gd name="connsiteY172" fmla="*/ 53202 h 437867"/>
              <a:gd name="connsiteX173" fmla="*/ 1989625 w 2887682"/>
              <a:gd name="connsiteY173" fmla="*/ 53398 h 437867"/>
              <a:gd name="connsiteX174" fmla="*/ 1996310 w 2887682"/>
              <a:gd name="connsiteY174" fmla="*/ 50964 h 437867"/>
              <a:gd name="connsiteX175" fmla="*/ 1997068 w 2887682"/>
              <a:gd name="connsiteY175" fmla="*/ 50529 h 437867"/>
              <a:gd name="connsiteX176" fmla="*/ 1997404 w 2887682"/>
              <a:gd name="connsiteY176" fmla="*/ 50804 h 437867"/>
              <a:gd name="connsiteX177" fmla="*/ 1999218 w 2887682"/>
              <a:gd name="connsiteY177" fmla="*/ 50540 h 437867"/>
              <a:gd name="connsiteX178" fmla="*/ 2002870 w 2887682"/>
              <a:gd name="connsiteY178" fmla="*/ 54683 h 437867"/>
              <a:gd name="connsiteX179" fmla="*/ 2002994 w 2887682"/>
              <a:gd name="connsiteY179" fmla="*/ 54630 h 437867"/>
              <a:gd name="connsiteX180" fmla="*/ 2003179 w 2887682"/>
              <a:gd name="connsiteY180" fmla="*/ 55761 h 437867"/>
              <a:gd name="connsiteX181" fmla="*/ 2010426 w 2887682"/>
              <a:gd name="connsiteY181" fmla="*/ 54905 h 437867"/>
              <a:gd name="connsiteX182" fmla="*/ 2010816 w 2887682"/>
              <a:gd name="connsiteY182" fmla="*/ 58896 h 437867"/>
              <a:gd name="connsiteX183" fmla="*/ 2011424 w 2887682"/>
              <a:gd name="connsiteY183" fmla="*/ 58753 h 437867"/>
              <a:gd name="connsiteX184" fmla="*/ 2018736 w 2887682"/>
              <a:gd name="connsiteY184" fmla="*/ 53944 h 437867"/>
              <a:gd name="connsiteX185" fmla="*/ 2027791 w 2887682"/>
              <a:gd name="connsiteY185" fmla="*/ 56307 h 437867"/>
              <a:gd name="connsiteX186" fmla="*/ 2033931 w 2887682"/>
              <a:gd name="connsiteY186" fmla="*/ 54222 h 437867"/>
              <a:gd name="connsiteX187" fmla="*/ 2035899 w 2887682"/>
              <a:gd name="connsiteY187" fmla="*/ 55306 h 437867"/>
              <a:gd name="connsiteX188" fmla="*/ 2046764 w 2887682"/>
              <a:gd name="connsiteY188" fmla="*/ 50677 h 437867"/>
              <a:gd name="connsiteX189" fmla="*/ 2053072 w 2887682"/>
              <a:gd name="connsiteY189" fmla="*/ 54122 h 437867"/>
              <a:gd name="connsiteX190" fmla="*/ 2060087 w 2887682"/>
              <a:gd name="connsiteY190" fmla="*/ 52658 h 437867"/>
              <a:gd name="connsiteX191" fmla="*/ 2066475 w 2887682"/>
              <a:gd name="connsiteY191" fmla="*/ 62782 h 437867"/>
              <a:gd name="connsiteX192" fmla="*/ 2084625 w 2887682"/>
              <a:gd name="connsiteY192" fmla="*/ 54114 h 437867"/>
              <a:gd name="connsiteX193" fmla="*/ 2078843 w 2887682"/>
              <a:gd name="connsiteY193" fmla="*/ 63855 h 437867"/>
              <a:gd name="connsiteX194" fmla="*/ 2081596 w 2887682"/>
              <a:gd name="connsiteY194" fmla="*/ 62960 h 437867"/>
              <a:gd name="connsiteX195" fmla="*/ 2088420 w 2887682"/>
              <a:gd name="connsiteY195" fmla="*/ 56973 h 437867"/>
              <a:gd name="connsiteX196" fmla="*/ 2090350 w 2887682"/>
              <a:gd name="connsiteY196" fmla="*/ 57346 h 437867"/>
              <a:gd name="connsiteX197" fmla="*/ 2098299 w 2887682"/>
              <a:gd name="connsiteY197" fmla="*/ 52380 h 437867"/>
              <a:gd name="connsiteX198" fmla="*/ 2097881 w 2887682"/>
              <a:gd name="connsiteY198" fmla="*/ 58805 h 437867"/>
              <a:gd name="connsiteX199" fmla="*/ 2098312 w 2887682"/>
              <a:gd name="connsiteY199" fmla="*/ 58888 h 437867"/>
              <a:gd name="connsiteX200" fmla="*/ 2104004 w 2887682"/>
              <a:gd name="connsiteY200" fmla="*/ 56615 h 437867"/>
              <a:gd name="connsiteX201" fmla="*/ 2117423 w 2887682"/>
              <a:gd name="connsiteY201" fmla="*/ 62816 h 437867"/>
              <a:gd name="connsiteX202" fmla="*/ 2127466 w 2887682"/>
              <a:gd name="connsiteY202" fmla="*/ 60708 h 437867"/>
              <a:gd name="connsiteX203" fmla="*/ 2128257 w 2887682"/>
              <a:gd name="connsiteY203" fmla="*/ 62089 h 437867"/>
              <a:gd name="connsiteX204" fmla="*/ 2145378 w 2887682"/>
              <a:gd name="connsiteY204" fmla="*/ 55635 h 437867"/>
              <a:gd name="connsiteX205" fmla="*/ 2148458 w 2887682"/>
              <a:gd name="connsiteY205" fmla="*/ 58295 h 437867"/>
              <a:gd name="connsiteX206" fmla="*/ 2155707 w 2887682"/>
              <a:gd name="connsiteY206" fmla="*/ 54419 h 437867"/>
              <a:gd name="connsiteX207" fmla="*/ 2155637 w 2887682"/>
              <a:gd name="connsiteY207" fmla="*/ 58178 h 437867"/>
              <a:gd name="connsiteX208" fmla="*/ 2157191 w 2887682"/>
              <a:gd name="connsiteY208" fmla="*/ 58501 h 437867"/>
              <a:gd name="connsiteX209" fmla="*/ 2158386 w 2887682"/>
              <a:gd name="connsiteY209" fmla="*/ 64944 h 437867"/>
              <a:gd name="connsiteX210" fmla="*/ 2168325 w 2887682"/>
              <a:gd name="connsiteY210" fmla="*/ 63852 h 437867"/>
              <a:gd name="connsiteX211" fmla="*/ 2160812 w 2887682"/>
              <a:gd name="connsiteY211" fmla="*/ 68176 h 437867"/>
              <a:gd name="connsiteX212" fmla="*/ 2162034 w 2887682"/>
              <a:gd name="connsiteY212" fmla="*/ 68679 h 437867"/>
              <a:gd name="connsiteX213" fmla="*/ 2165836 w 2887682"/>
              <a:gd name="connsiteY213" fmla="*/ 67966 h 437867"/>
              <a:gd name="connsiteX214" fmla="*/ 2181217 w 2887682"/>
              <a:gd name="connsiteY214" fmla="*/ 59863 h 437867"/>
              <a:gd name="connsiteX215" fmla="*/ 2186089 w 2887682"/>
              <a:gd name="connsiteY215" fmla="*/ 62522 h 437867"/>
              <a:gd name="connsiteX216" fmla="*/ 2191503 w 2887682"/>
              <a:gd name="connsiteY216" fmla="*/ 61392 h 437867"/>
              <a:gd name="connsiteX217" fmla="*/ 2191596 w 2887682"/>
              <a:gd name="connsiteY217" fmla="*/ 61547 h 437867"/>
              <a:gd name="connsiteX218" fmla="*/ 2201238 w 2887682"/>
              <a:gd name="connsiteY218" fmla="*/ 59039 h 437867"/>
              <a:gd name="connsiteX219" fmla="*/ 2204968 w 2887682"/>
              <a:gd name="connsiteY219" fmla="*/ 63157 h 437867"/>
              <a:gd name="connsiteX220" fmla="*/ 2212284 w 2887682"/>
              <a:gd name="connsiteY220" fmla="*/ 62280 h 437867"/>
              <a:gd name="connsiteX221" fmla="*/ 2212196 w 2887682"/>
              <a:gd name="connsiteY221" fmla="*/ 70020 h 437867"/>
              <a:gd name="connsiteX222" fmla="*/ 2226407 w 2887682"/>
              <a:gd name="connsiteY222" fmla="*/ 65672 h 437867"/>
              <a:gd name="connsiteX223" fmla="*/ 2214744 w 2887682"/>
              <a:gd name="connsiteY223" fmla="*/ 74325 h 437867"/>
              <a:gd name="connsiteX224" fmla="*/ 2226735 w 2887682"/>
              <a:gd name="connsiteY224" fmla="*/ 74546 h 437867"/>
              <a:gd name="connsiteX225" fmla="*/ 2247527 w 2887682"/>
              <a:gd name="connsiteY225" fmla="*/ 65428 h 437867"/>
              <a:gd name="connsiteX226" fmla="*/ 2241797 w 2887682"/>
              <a:gd name="connsiteY226" fmla="*/ 73622 h 437867"/>
              <a:gd name="connsiteX227" fmla="*/ 2250471 w 2887682"/>
              <a:gd name="connsiteY227" fmla="*/ 72058 h 437867"/>
              <a:gd name="connsiteX228" fmla="*/ 2242174 w 2887682"/>
              <a:gd name="connsiteY228" fmla="*/ 76742 h 437867"/>
              <a:gd name="connsiteX229" fmla="*/ 2255578 w 2887682"/>
              <a:gd name="connsiteY229" fmla="*/ 75903 h 437867"/>
              <a:gd name="connsiteX230" fmla="*/ 2246835 w 2887682"/>
              <a:gd name="connsiteY230" fmla="*/ 79781 h 437867"/>
              <a:gd name="connsiteX231" fmla="*/ 2249844 w 2887682"/>
              <a:gd name="connsiteY231" fmla="*/ 81241 h 437867"/>
              <a:gd name="connsiteX232" fmla="*/ 2261741 w 2887682"/>
              <a:gd name="connsiteY232" fmla="*/ 80753 h 437867"/>
              <a:gd name="connsiteX233" fmla="*/ 2288797 w 2887682"/>
              <a:gd name="connsiteY233" fmla="*/ 73017 h 437867"/>
              <a:gd name="connsiteX234" fmla="*/ 2290624 w 2887682"/>
              <a:gd name="connsiteY234" fmla="*/ 77478 h 437867"/>
              <a:gd name="connsiteX235" fmla="*/ 2297928 w 2887682"/>
              <a:gd name="connsiteY235" fmla="*/ 77033 h 437867"/>
              <a:gd name="connsiteX236" fmla="*/ 2293562 w 2887682"/>
              <a:gd name="connsiteY236" fmla="*/ 87278 h 437867"/>
              <a:gd name="connsiteX237" fmla="*/ 2295727 w 2887682"/>
              <a:gd name="connsiteY237" fmla="*/ 88015 h 437867"/>
              <a:gd name="connsiteX238" fmla="*/ 2300201 w 2887682"/>
              <a:gd name="connsiteY238" fmla="*/ 87566 h 437867"/>
              <a:gd name="connsiteX239" fmla="*/ 2319169 w 2887682"/>
              <a:gd name="connsiteY239" fmla="*/ 80597 h 437867"/>
              <a:gd name="connsiteX240" fmla="*/ 2322049 w 2887682"/>
              <a:gd name="connsiteY240" fmla="*/ 83776 h 437867"/>
              <a:gd name="connsiteX241" fmla="*/ 2327696 w 2887682"/>
              <a:gd name="connsiteY241" fmla="*/ 83098 h 437867"/>
              <a:gd name="connsiteX242" fmla="*/ 2327429 w 2887682"/>
              <a:gd name="connsiteY242" fmla="*/ 88538 h 437867"/>
              <a:gd name="connsiteX243" fmla="*/ 2333182 w 2887682"/>
              <a:gd name="connsiteY243" fmla="*/ 89617 h 437867"/>
              <a:gd name="connsiteX244" fmla="*/ 2335892 w 2887682"/>
              <a:gd name="connsiteY244" fmla="*/ 89302 h 437867"/>
              <a:gd name="connsiteX245" fmla="*/ 2352300 w 2887682"/>
              <a:gd name="connsiteY245" fmla="*/ 87718 h 437867"/>
              <a:gd name="connsiteX246" fmla="*/ 2363855 w 2887682"/>
              <a:gd name="connsiteY246" fmla="*/ 85781 h 437867"/>
              <a:gd name="connsiteX247" fmla="*/ 2374099 w 2887682"/>
              <a:gd name="connsiteY247" fmla="*/ 88252 h 437867"/>
              <a:gd name="connsiteX248" fmla="*/ 2387799 w 2887682"/>
              <a:gd name="connsiteY248" fmla="*/ 86793 h 437867"/>
              <a:gd name="connsiteX249" fmla="*/ 2383932 w 2887682"/>
              <a:gd name="connsiteY249" fmla="*/ 90059 h 437867"/>
              <a:gd name="connsiteX250" fmla="*/ 2416365 w 2887682"/>
              <a:gd name="connsiteY250" fmla="*/ 88336 h 437867"/>
              <a:gd name="connsiteX251" fmla="*/ 2409818 w 2887682"/>
              <a:gd name="connsiteY251" fmla="*/ 91821 h 437867"/>
              <a:gd name="connsiteX252" fmla="*/ 2409812 w 2887682"/>
              <a:gd name="connsiteY252" fmla="*/ 91826 h 437867"/>
              <a:gd name="connsiteX253" fmla="*/ 2411374 w 2887682"/>
              <a:gd name="connsiteY253" fmla="*/ 91679 h 437867"/>
              <a:gd name="connsiteX254" fmla="*/ 2426960 w 2887682"/>
              <a:gd name="connsiteY254" fmla="*/ 89287 h 437867"/>
              <a:gd name="connsiteX255" fmla="*/ 2434548 w 2887682"/>
              <a:gd name="connsiteY255" fmla="*/ 91388 h 437867"/>
              <a:gd name="connsiteX256" fmla="*/ 2433381 w 2887682"/>
              <a:gd name="connsiteY256" fmla="*/ 91942 h 437867"/>
              <a:gd name="connsiteX257" fmla="*/ 2438227 w 2887682"/>
              <a:gd name="connsiteY257" fmla="*/ 92405 h 437867"/>
              <a:gd name="connsiteX258" fmla="*/ 2439087 w 2887682"/>
              <a:gd name="connsiteY258" fmla="*/ 92644 h 437867"/>
              <a:gd name="connsiteX259" fmla="*/ 2439902 w 2887682"/>
              <a:gd name="connsiteY259" fmla="*/ 92566 h 437867"/>
              <a:gd name="connsiteX260" fmla="*/ 2453806 w 2887682"/>
              <a:gd name="connsiteY260" fmla="*/ 93895 h 437867"/>
              <a:gd name="connsiteX261" fmla="*/ 2450956 w 2887682"/>
              <a:gd name="connsiteY261" fmla="*/ 95125 h 437867"/>
              <a:gd name="connsiteX262" fmla="*/ 2462150 w 2887682"/>
              <a:gd name="connsiteY262" fmla="*/ 94613 h 437867"/>
              <a:gd name="connsiteX263" fmla="*/ 2463804 w 2887682"/>
              <a:gd name="connsiteY263" fmla="*/ 94505 h 437867"/>
              <a:gd name="connsiteX264" fmla="*/ 2464072 w 2887682"/>
              <a:gd name="connsiteY264" fmla="*/ 94487 h 437867"/>
              <a:gd name="connsiteX265" fmla="*/ 2491769 w 2887682"/>
              <a:gd name="connsiteY265" fmla="*/ 94769 h 437867"/>
              <a:gd name="connsiteX266" fmla="*/ 2486734 w 2887682"/>
              <a:gd name="connsiteY266" fmla="*/ 96599 h 437867"/>
              <a:gd name="connsiteX267" fmla="*/ 2465233 w 2887682"/>
              <a:gd name="connsiteY267" fmla="*/ 96394 h 437867"/>
              <a:gd name="connsiteX268" fmla="*/ 2429662 w 2887682"/>
              <a:gd name="connsiteY268" fmla="*/ 102802 h 437867"/>
              <a:gd name="connsiteX269" fmla="*/ 2467597 w 2887682"/>
              <a:gd name="connsiteY269" fmla="*/ 105616 h 437867"/>
              <a:gd name="connsiteX270" fmla="*/ 2482579 w 2887682"/>
              <a:gd name="connsiteY270" fmla="*/ 109401 h 437867"/>
              <a:gd name="connsiteX271" fmla="*/ 2442912 w 2887682"/>
              <a:gd name="connsiteY271" fmla="*/ 109573 h 437867"/>
              <a:gd name="connsiteX272" fmla="*/ 2614039 w 2887682"/>
              <a:gd name="connsiteY272" fmla="*/ 122929 h 437867"/>
              <a:gd name="connsiteX273" fmla="*/ 2613495 w 2887682"/>
              <a:gd name="connsiteY273" fmla="*/ 123321 h 437867"/>
              <a:gd name="connsiteX274" fmla="*/ 2618550 w 2887682"/>
              <a:gd name="connsiteY274" fmla="*/ 124051 h 437867"/>
              <a:gd name="connsiteX275" fmla="*/ 2468857 w 2887682"/>
              <a:gd name="connsiteY275" fmla="*/ 129314 h 437867"/>
              <a:gd name="connsiteX276" fmla="*/ 2466787 w 2887682"/>
              <a:gd name="connsiteY276" fmla="*/ 130968 h 437867"/>
              <a:gd name="connsiteX277" fmla="*/ 2478467 w 2887682"/>
              <a:gd name="connsiteY277" fmla="*/ 129886 h 437867"/>
              <a:gd name="connsiteX278" fmla="*/ 2476188 w 2887682"/>
              <a:gd name="connsiteY278" fmla="*/ 131211 h 437867"/>
              <a:gd name="connsiteX279" fmla="*/ 2481701 w 2887682"/>
              <a:gd name="connsiteY279" fmla="*/ 131309 h 437867"/>
              <a:gd name="connsiteX280" fmla="*/ 2477709 w 2887682"/>
              <a:gd name="connsiteY280" fmla="*/ 132056 h 437867"/>
              <a:gd name="connsiteX281" fmla="*/ 2478143 w 2887682"/>
              <a:gd name="connsiteY281" fmla="*/ 132380 h 437867"/>
              <a:gd name="connsiteX282" fmla="*/ 2468083 w 2887682"/>
              <a:gd name="connsiteY282" fmla="*/ 133499 h 437867"/>
              <a:gd name="connsiteX283" fmla="*/ 2466599 w 2887682"/>
              <a:gd name="connsiteY283" fmla="*/ 133906 h 437867"/>
              <a:gd name="connsiteX284" fmla="*/ 2484297 w 2887682"/>
              <a:gd name="connsiteY284" fmla="*/ 133711 h 437867"/>
              <a:gd name="connsiteX285" fmla="*/ 2476171 w 2887682"/>
              <a:gd name="connsiteY285" fmla="*/ 135888 h 437867"/>
              <a:gd name="connsiteX286" fmla="*/ 2500907 w 2887682"/>
              <a:gd name="connsiteY286" fmla="*/ 136547 h 437867"/>
              <a:gd name="connsiteX287" fmla="*/ 2528346 w 2887682"/>
              <a:gd name="connsiteY287" fmla="*/ 132472 h 437867"/>
              <a:gd name="connsiteX288" fmla="*/ 2529756 w 2887682"/>
              <a:gd name="connsiteY288" fmla="*/ 136730 h 437867"/>
              <a:gd name="connsiteX289" fmla="*/ 2539400 w 2887682"/>
              <a:gd name="connsiteY289" fmla="*/ 136635 h 437867"/>
              <a:gd name="connsiteX290" fmla="*/ 2538631 w 2887682"/>
              <a:gd name="connsiteY290" fmla="*/ 137552 h 437867"/>
              <a:gd name="connsiteX291" fmla="*/ 2601054 w 2887682"/>
              <a:gd name="connsiteY291" fmla="*/ 139214 h 437867"/>
              <a:gd name="connsiteX292" fmla="*/ 2567668 w 2887682"/>
              <a:gd name="connsiteY292" fmla="*/ 142215 h 437867"/>
              <a:gd name="connsiteX293" fmla="*/ 2569444 w 2887682"/>
              <a:gd name="connsiteY293" fmla="*/ 144012 h 437867"/>
              <a:gd name="connsiteX294" fmla="*/ 2576976 w 2887682"/>
              <a:gd name="connsiteY294" fmla="*/ 143626 h 437867"/>
              <a:gd name="connsiteX295" fmla="*/ 2575143 w 2887682"/>
              <a:gd name="connsiteY295" fmla="*/ 149672 h 437867"/>
              <a:gd name="connsiteX296" fmla="*/ 2576188 w 2887682"/>
              <a:gd name="connsiteY296" fmla="*/ 149913 h 437867"/>
              <a:gd name="connsiteX297" fmla="*/ 2619942 w 2887682"/>
              <a:gd name="connsiteY297" fmla="*/ 149572 h 437867"/>
              <a:gd name="connsiteX298" fmla="*/ 2612384 w 2887682"/>
              <a:gd name="connsiteY298" fmla="*/ 151550 h 437867"/>
              <a:gd name="connsiteX299" fmla="*/ 2616892 w 2887682"/>
              <a:gd name="connsiteY299" fmla="*/ 151332 h 437867"/>
              <a:gd name="connsiteX300" fmla="*/ 2615197 w 2887682"/>
              <a:gd name="connsiteY300" fmla="*/ 153215 h 437867"/>
              <a:gd name="connsiteX301" fmla="*/ 2617815 w 2887682"/>
              <a:gd name="connsiteY301" fmla="*/ 153309 h 437867"/>
              <a:gd name="connsiteX302" fmla="*/ 2614987 w 2887682"/>
              <a:gd name="connsiteY302" fmla="*/ 153669 h 437867"/>
              <a:gd name="connsiteX303" fmla="*/ 2617202 w 2887682"/>
              <a:gd name="connsiteY303" fmla="*/ 154794 h 437867"/>
              <a:gd name="connsiteX304" fmla="*/ 2654002 w 2887682"/>
              <a:gd name="connsiteY304" fmla="*/ 152637 h 437867"/>
              <a:gd name="connsiteX305" fmla="*/ 2631644 w 2887682"/>
              <a:gd name="connsiteY305" fmla="*/ 155389 h 437867"/>
              <a:gd name="connsiteX306" fmla="*/ 2646171 w 2887682"/>
              <a:gd name="connsiteY306" fmla="*/ 155450 h 437867"/>
              <a:gd name="connsiteX307" fmla="*/ 2631410 w 2887682"/>
              <a:gd name="connsiteY307" fmla="*/ 156474 h 437867"/>
              <a:gd name="connsiteX308" fmla="*/ 2629777 w 2887682"/>
              <a:gd name="connsiteY308" fmla="*/ 156501 h 437867"/>
              <a:gd name="connsiteX309" fmla="*/ 2658764 w 2887682"/>
              <a:gd name="connsiteY309" fmla="*/ 157482 h 437867"/>
              <a:gd name="connsiteX310" fmla="*/ 2635396 w 2887682"/>
              <a:gd name="connsiteY310" fmla="*/ 159832 h 437867"/>
              <a:gd name="connsiteX311" fmla="*/ 2643801 w 2887682"/>
              <a:gd name="connsiteY311" fmla="*/ 160373 h 437867"/>
              <a:gd name="connsiteX312" fmla="*/ 2617758 w 2887682"/>
              <a:gd name="connsiteY312" fmla="*/ 161851 h 437867"/>
              <a:gd name="connsiteX313" fmla="*/ 2621505 w 2887682"/>
              <a:gd name="connsiteY313" fmla="*/ 163191 h 437867"/>
              <a:gd name="connsiteX314" fmla="*/ 2629487 w 2887682"/>
              <a:gd name="connsiteY314" fmla="*/ 162878 h 437867"/>
              <a:gd name="connsiteX315" fmla="*/ 2624559 w 2887682"/>
              <a:gd name="connsiteY315" fmla="*/ 164030 h 437867"/>
              <a:gd name="connsiteX316" fmla="*/ 2625865 w 2887682"/>
              <a:gd name="connsiteY316" fmla="*/ 164460 h 437867"/>
              <a:gd name="connsiteX317" fmla="*/ 2650227 w 2887682"/>
              <a:gd name="connsiteY317" fmla="*/ 164251 h 437867"/>
              <a:gd name="connsiteX318" fmla="*/ 2633607 w 2887682"/>
              <a:gd name="connsiteY318" fmla="*/ 166208 h 437867"/>
              <a:gd name="connsiteX319" fmla="*/ 2632722 w 2887682"/>
              <a:gd name="connsiteY319" fmla="*/ 166368 h 437867"/>
              <a:gd name="connsiteX320" fmla="*/ 2632769 w 2887682"/>
              <a:gd name="connsiteY320" fmla="*/ 166366 h 437867"/>
              <a:gd name="connsiteX321" fmla="*/ 2660739 w 2887682"/>
              <a:gd name="connsiteY321" fmla="*/ 164585 h 437867"/>
              <a:gd name="connsiteX322" fmla="*/ 2653698 w 2887682"/>
              <a:gd name="connsiteY322" fmla="*/ 167396 h 437867"/>
              <a:gd name="connsiteX323" fmla="*/ 2680443 w 2887682"/>
              <a:gd name="connsiteY323" fmla="*/ 165876 h 437867"/>
              <a:gd name="connsiteX324" fmla="*/ 2679730 w 2887682"/>
              <a:gd name="connsiteY324" fmla="*/ 166329 h 437867"/>
              <a:gd name="connsiteX325" fmla="*/ 2671273 w 2887682"/>
              <a:gd name="connsiteY325" fmla="*/ 167346 h 437867"/>
              <a:gd name="connsiteX326" fmla="*/ 2694570 w 2887682"/>
              <a:gd name="connsiteY326" fmla="*/ 167068 h 437867"/>
              <a:gd name="connsiteX327" fmla="*/ 2667299 w 2887682"/>
              <a:gd name="connsiteY327" fmla="*/ 169775 h 437867"/>
              <a:gd name="connsiteX328" fmla="*/ 2667091 w 2887682"/>
              <a:gd name="connsiteY328" fmla="*/ 169883 h 437867"/>
              <a:gd name="connsiteX329" fmla="*/ 2681834 w 2887682"/>
              <a:gd name="connsiteY329" fmla="*/ 169402 h 437867"/>
              <a:gd name="connsiteX330" fmla="*/ 2667266 w 2887682"/>
              <a:gd name="connsiteY330" fmla="*/ 170582 h 437867"/>
              <a:gd name="connsiteX331" fmla="*/ 2689530 w 2887682"/>
              <a:gd name="connsiteY331" fmla="*/ 170649 h 437867"/>
              <a:gd name="connsiteX332" fmla="*/ 2652751 w 2887682"/>
              <a:gd name="connsiteY332" fmla="*/ 172111 h 437867"/>
              <a:gd name="connsiteX333" fmla="*/ 2650473 w 2887682"/>
              <a:gd name="connsiteY333" fmla="*/ 173029 h 437867"/>
              <a:gd name="connsiteX334" fmla="*/ 2653286 w 2887682"/>
              <a:gd name="connsiteY334" fmla="*/ 173045 h 437867"/>
              <a:gd name="connsiteX335" fmla="*/ 2650656 w 2887682"/>
              <a:gd name="connsiteY335" fmla="*/ 173313 h 437867"/>
              <a:gd name="connsiteX336" fmla="*/ 2652253 w 2887682"/>
              <a:gd name="connsiteY336" fmla="*/ 174427 h 437867"/>
              <a:gd name="connsiteX337" fmla="*/ 2644725 w 2887682"/>
              <a:gd name="connsiteY337" fmla="*/ 174776 h 437867"/>
              <a:gd name="connsiteX338" fmla="*/ 2644442 w 2887682"/>
              <a:gd name="connsiteY338" fmla="*/ 175207 h 437867"/>
              <a:gd name="connsiteX339" fmla="*/ 2641528 w 2887682"/>
              <a:gd name="connsiteY339" fmla="*/ 175575 h 437867"/>
              <a:gd name="connsiteX340" fmla="*/ 2615387 w 2887682"/>
              <a:gd name="connsiteY340" fmla="*/ 175924 h 437867"/>
              <a:gd name="connsiteX341" fmla="*/ 2605951 w 2887682"/>
              <a:gd name="connsiteY341" fmla="*/ 176387 h 437867"/>
              <a:gd name="connsiteX342" fmla="*/ 2613245 w 2887682"/>
              <a:gd name="connsiteY342" fmla="*/ 177741 h 437867"/>
              <a:gd name="connsiteX343" fmla="*/ 2626082 w 2887682"/>
              <a:gd name="connsiteY343" fmla="*/ 176633 h 437867"/>
              <a:gd name="connsiteX344" fmla="*/ 2629097 w 2887682"/>
              <a:gd name="connsiteY344" fmla="*/ 176927 h 437867"/>
              <a:gd name="connsiteX345" fmla="*/ 2625873 w 2887682"/>
              <a:gd name="connsiteY345" fmla="*/ 179347 h 437867"/>
              <a:gd name="connsiteX346" fmla="*/ 2637475 w 2887682"/>
              <a:gd name="connsiteY346" fmla="*/ 178651 h 437867"/>
              <a:gd name="connsiteX347" fmla="*/ 2631954 w 2887682"/>
              <a:gd name="connsiteY347" fmla="*/ 176772 h 437867"/>
              <a:gd name="connsiteX348" fmla="*/ 2651253 w 2887682"/>
              <a:gd name="connsiteY348" fmla="*/ 177732 h 437867"/>
              <a:gd name="connsiteX349" fmla="*/ 2655305 w 2887682"/>
              <a:gd name="connsiteY349" fmla="*/ 177449 h 437867"/>
              <a:gd name="connsiteX350" fmla="*/ 2679829 w 2887682"/>
              <a:gd name="connsiteY350" fmla="*/ 175946 h 437867"/>
              <a:gd name="connsiteX351" fmla="*/ 2697121 w 2887682"/>
              <a:gd name="connsiteY351" fmla="*/ 174351 h 437867"/>
              <a:gd name="connsiteX352" fmla="*/ 2712331 w 2887682"/>
              <a:gd name="connsiteY352" fmla="*/ 175669 h 437867"/>
              <a:gd name="connsiteX353" fmla="*/ 2732810 w 2887682"/>
              <a:gd name="connsiteY353" fmla="*/ 174325 h 437867"/>
              <a:gd name="connsiteX354" fmla="*/ 2726949 w 2887682"/>
              <a:gd name="connsiteY354" fmla="*/ 176566 h 437867"/>
              <a:gd name="connsiteX355" fmla="*/ 2775381 w 2887682"/>
              <a:gd name="connsiteY355" fmla="*/ 174514 h 437867"/>
              <a:gd name="connsiteX356" fmla="*/ 2765515 w 2887682"/>
              <a:gd name="connsiteY356" fmla="*/ 176974 h 437867"/>
              <a:gd name="connsiteX357" fmla="*/ 2765507 w 2887682"/>
              <a:gd name="connsiteY357" fmla="*/ 176977 h 437867"/>
              <a:gd name="connsiteX358" fmla="*/ 2767841 w 2887682"/>
              <a:gd name="connsiteY358" fmla="*/ 176837 h 437867"/>
              <a:gd name="connsiteX359" fmla="*/ 2791159 w 2887682"/>
              <a:gd name="connsiteY359" fmla="*/ 174830 h 437867"/>
              <a:gd name="connsiteX360" fmla="*/ 2802418 w 2887682"/>
              <a:gd name="connsiteY360" fmla="*/ 175983 h 437867"/>
              <a:gd name="connsiteX361" fmla="*/ 2800661 w 2887682"/>
              <a:gd name="connsiteY361" fmla="*/ 176377 h 437867"/>
              <a:gd name="connsiteX362" fmla="*/ 2807878 w 2887682"/>
              <a:gd name="connsiteY362" fmla="*/ 176540 h 437867"/>
              <a:gd name="connsiteX363" fmla="*/ 2810373 w 2887682"/>
              <a:gd name="connsiteY363" fmla="*/ 176598 h 437867"/>
              <a:gd name="connsiteX364" fmla="*/ 2831076 w 2887682"/>
              <a:gd name="connsiteY364" fmla="*/ 177066 h 437867"/>
              <a:gd name="connsiteX365" fmla="*/ 2826789 w 2887682"/>
              <a:gd name="connsiteY365" fmla="*/ 177951 h 437867"/>
              <a:gd name="connsiteX366" fmla="*/ 2843504 w 2887682"/>
              <a:gd name="connsiteY366" fmla="*/ 177294 h 437867"/>
              <a:gd name="connsiteX367" fmla="*/ 2845971 w 2887682"/>
              <a:gd name="connsiteY367" fmla="*/ 177177 h 437867"/>
              <a:gd name="connsiteX368" fmla="*/ 2846374 w 2887682"/>
              <a:gd name="connsiteY368" fmla="*/ 177158 h 437867"/>
              <a:gd name="connsiteX369" fmla="*/ 2887682 w 2887682"/>
              <a:gd name="connsiteY369" fmla="*/ 176548 h 437867"/>
              <a:gd name="connsiteX370" fmla="*/ 2880120 w 2887682"/>
              <a:gd name="connsiteY370" fmla="*/ 177885 h 437867"/>
              <a:gd name="connsiteX371" fmla="*/ 2716567 w 2887682"/>
              <a:gd name="connsiteY371" fmla="*/ 181665 h 437867"/>
              <a:gd name="connsiteX372" fmla="*/ 2851313 w 2887682"/>
              <a:gd name="connsiteY372" fmla="*/ 184313 h 437867"/>
              <a:gd name="connsiteX373" fmla="*/ 2873554 w 2887682"/>
              <a:gd name="connsiteY373" fmla="*/ 186352 h 437867"/>
              <a:gd name="connsiteX374" fmla="*/ 2700206 w 2887682"/>
              <a:gd name="connsiteY374" fmla="*/ 191337 h 437867"/>
              <a:gd name="connsiteX375" fmla="*/ 2851135 w 2887682"/>
              <a:gd name="connsiteY375" fmla="*/ 192863 h 437867"/>
              <a:gd name="connsiteX376" fmla="*/ 2608420 w 2887682"/>
              <a:gd name="connsiteY376" fmla="*/ 203792 h 437867"/>
              <a:gd name="connsiteX377" fmla="*/ 2616037 w 2887682"/>
              <a:gd name="connsiteY377" fmla="*/ 204313 h 437867"/>
              <a:gd name="connsiteX378" fmla="*/ 2615776 w 2887682"/>
              <a:gd name="connsiteY378" fmla="*/ 204515 h 437867"/>
              <a:gd name="connsiteX379" fmla="*/ 2871616 w 2887682"/>
              <a:gd name="connsiteY379" fmla="*/ 200663 h 437867"/>
              <a:gd name="connsiteX380" fmla="*/ 2865640 w 2887682"/>
              <a:gd name="connsiteY380" fmla="*/ 201265 h 437867"/>
              <a:gd name="connsiteX381" fmla="*/ 2866278 w 2887682"/>
              <a:gd name="connsiteY381" fmla="*/ 201464 h 437867"/>
              <a:gd name="connsiteX382" fmla="*/ 2656377 w 2887682"/>
              <a:gd name="connsiteY382" fmla="*/ 215992 h 437867"/>
              <a:gd name="connsiteX383" fmla="*/ 2706631 w 2887682"/>
              <a:gd name="connsiteY383" fmla="*/ 218183 h 437867"/>
              <a:gd name="connsiteX384" fmla="*/ 2629734 w 2887682"/>
              <a:gd name="connsiteY384" fmla="*/ 226574 h 437867"/>
              <a:gd name="connsiteX385" fmla="*/ 2741268 w 2887682"/>
              <a:gd name="connsiteY385" fmla="*/ 227135 h 437867"/>
              <a:gd name="connsiteX386" fmla="*/ 2732382 w 2887682"/>
              <a:gd name="connsiteY386" fmla="*/ 227975 h 437867"/>
              <a:gd name="connsiteX387" fmla="*/ 2650649 w 2887682"/>
              <a:gd name="connsiteY387" fmla="*/ 229253 h 437867"/>
              <a:gd name="connsiteX388" fmla="*/ 2694148 w 2887682"/>
              <a:gd name="connsiteY388" fmla="*/ 231723 h 437867"/>
              <a:gd name="connsiteX389" fmla="*/ 2687266 w 2887682"/>
              <a:gd name="connsiteY389" fmla="*/ 234603 h 437867"/>
              <a:gd name="connsiteX390" fmla="*/ 2629164 w 2887682"/>
              <a:gd name="connsiteY390" fmla="*/ 236615 h 437867"/>
              <a:gd name="connsiteX391" fmla="*/ 2664023 w 2887682"/>
              <a:gd name="connsiteY391" fmla="*/ 237841 h 437867"/>
              <a:gd name="connsiteX392" fmla="*/ 2603143 w 2887682"/>
              <a:gd name="connsiteY392" fmla="*/ 239901 h 437867"/>
              <a:gd name="connsiteX393" fmla="*/ 2748125 w 2887682"/>
              <a:gd name="connsiteY393" fmla="*/ 242774 h 437867"/>
              <a:gd name="connsiteX394" fmla="*/ 2713852 w 2887682"/>
              <a:gd name="connsiteY394" fmla="*/ 245124 h 437867"/>
              <a:gd name="connsiteX395" fmla="*/ 2684231 w 2887682"/>
              <a:gd name="connsiteY395" fmla="*/ 246639 h 437867"/>
              <a:gd name="connsiteX396" fmla="*/ 2650848 w 2887682"/>
              <a:gd name="connsiteY396" fmla="*/ 248899 h 437867"/>
              <a:gd name="connsiteX397" fmla="*/ 2539318 w 2887682"/>
              <a:gd name="connsiteY397" fmla="*/ 254635 h 437867"/>
              <a:gd name="connsiteX398" fmla="*/ 2573930 w 2887682"/>
              <a:gd name="connsiteY398" fmla="*/ 261280 h 437867"/>
              <a:gd name="connsiteX399" fmla="*/ 2634560 w 2887682"/>
              <a:gd name="connsiteY399" fmla="*/ 262895 h 437867"/>
              <a:gd name="connsiteX400" fmla="*/ 2582997 w 2887682"/>
              <a:gd name="connsiteY400" fmla="*/ 267530 h 437867"/>
              <a:gd name="connsiteX401" fmla="*/ 2583097 w 2887682"/>
              <a:gd name="connsiteY401" fmla="*/ 268469 h 437867"/>
              <a:gd name="connsiteX402" fmla="*/ 2601396 w 2887682"/>
              <a:gd name="connsiteY402" fmla="*/ 268392 h 437867"/>
              <a:gd name="connsiteX403" fmla="*/ 2583241 w 2887682"/>
              <a:gd name="connsiteY403" fmla="*/ 269819 h 437867"/>
              <a:gd name="connsiteX404" fmla="*/ 2582206 w 2887682"/>
              <a:gd name="connsiteY404" fmla="*/ 273808 h 437867"/>
              <a:gd name="connsiteX405" fmla="*/ 2653448 w 2887682"/>
              <a:gd name="connsiteY405" fmla="*/ 273253 h 437867"/>
              <a:gd name="connsiteX406" fmla="*/ 2634561 w 2887682"/>
              <a:gd name="connsiteY406" fmla="*/ 278197 h 437867"/>
              <a:gd name="connsiteX407" fmla="*/ 2520299 w 2887682"/>
              <a:gd name="connsiteY407" fmla="*/ 290769 h 437867"/>
              <a:gd name="connsiteX408" fmla="*/ 2658867 w 2887682"/>
              <a:gd name="connsiteY408" fmla="*/ 288036 h 437867"/>
              <a:gd name="connsiteX409" fmla="*/ 2665253 w 2887682"/>
              <a:gd name="connsiteY409" fmla="*/ 289990 h 437867"/>
              <a:gd name="connsiteX410" fmla="*/ 2630249 w 2887682"/>
              <a:gd name="connsiteY410" fmla="*/ 291299 h 437867"/>
              <a:gd name="connsiteX411" fmla="*/ 2629908 w 2887682"/>
              <a:gd name="connsiteY411" fmla="*/ 291287 h 437867"/>
              <a:gd name="connsiteX412" fmla="*/ 2627819 w 2887682"/>
              <a:gd name="connsiteY412" fmla="*/ 291222 h 437867"/>
              <a:gd name="connsiteX413" fmla="*/ 2613662 w 2887682"/>
              <a:gd name="connsiteY413" fmla="*/ 291017 h 437867"/>
              <a:gd name="connsiteX414" fmla="*/ 2617281 w 2887682"/>
              <a:gd name="connsiteY414" fmla="*/ 292352 h 437867"/>
              <a:gd name="connsiteX415" fmla="*/ 2599724 w 2887682"/>
              <a:gd name="connsiteY415" fmla="*/ 294394 h 437867"/>
              <a:gd name="connsiteX416" fmla="*/ 2597607 w 2887682"/>
              <a:gd name="connsiteY416" fmla="*/ 294642 h 437867"/>
              <a:gd name="connsiteX417" fmla="*/ 2591488 w 2887682"/>
              <a:gd name="connsiteY417" fmla="*/ 295355 h 437867"/>
              <a:gd name="connsiteX418" fmla="*/ 2592971 w 2887682"/>
              <a:gd name="connsiteY418" fmla="*/ 295957 h 437867"/>
              <a:gd name="connsiteX419" fmla="*/ 2583407 w 2887682"/>
              <a:gd name="connsiteY419" fmla="*/ 298678 h 437867"/>
              <a:gd name="connsiteX420" fmla="*/ 2563677 w 2887682"/>
              <a:gd name="connsiteY420" fmla="*/ 296438 h 437867"/>
              <a:gd name="connsiteX421" fmla="*/ 2561701 w 2887682"/>
              <a:gd name="connsiteY421" fmla="*/ 296321 h 437867"/>
              <a:gd name="connsiteX422" fmla="*/ 2561707 w 2887682"/>
              <a:gd name="connsiteY422" fmla="*/ 296328 h 437867"/>
              <a:gd name="connsiteX423" fmla="*/ 2570027 w 2887682"/>
              <a:gd name="connsiteY423" fmla="*/ 300160 h 437867"/>
              <a:gd name="connsiteX424" fmla="*/ 2529011 w 2887682"/>
              <a:gd name="connsiteY424" fmla="*/ 299298 h 437867"/>
              <a:gd name="connsiteX425" fmla="*/ 2533940 w 2887682"/>
              <a:gd name="connsiteY425" fmla="*/ 302972 h 437867"/>
              <a:gd name="connsiteX426" fmla="*/ 2516604 w 2887682"/>
              <a:gd name="connsiteY426" fmla="*/ 301754 h 437867"/>
              <a:gd name="connsiteX427" fmla="*/ 2503688 w 2887682"/>
              <a:gd name="connsiteY427" fmla="*/ 305000 h 437867"/>
              <a:gd name="connsiteX428" fmla="*/ 2489059 w 2887682"/>
              <a:gd name="connsiteY428" fmla="*/ 303147 h 437867"/>
              <a:gd name="connsiteX429" fmla="*/ 2485895 w 2887682"/>
              <a:gd name="connsiteY429" fmla="*/ 302954 h 437867"/>
              <a:gd name="connsiteX430" fmla="*/ 2472838 w 2887682"/>
              <a:gd name="connsiteY430" fmla="*/ 305174 h 437867"/>
              <a:gd name="connsiteX431" fmla="*/ 2460889 w 2887682"/>
              <a:gd name="connsiteY431" fmla="*/ 306029 h 437867"/>
              <a:gd name="connsiteX432" fmla="*/ 2460199 w 2887682"/>
              <a:gd name="connsiteY432" fmla="*/ 307310 h 437867"/>
              <a:gd name="connsiteX433" fmla="*/ 2465658 w 2887682"/>
              <a:gd name="connsiteY433" fmla="*/ 307472 h 437867"/>
              <a:gd name="connsiteX434" fmla="*/ 2464286 w 2887682"/>
              <a:gd name="connsiteY434" fmla="*/ 309559 h 437867"/>
              <a:gd name="connsiteX435" fmla="*/ 2466510 w 2887682"/>
              <a:gd name="connsiteY435" fmla="*/ 309884 h 437867"/>
              <a:gd name="connsiteX436" fmla="*/ 2464125 w 2887682"/>
              <a:gd name="connsiteY436" fmla="*/ 310077 h 437867"/>
              <a:gd name="connsiteX437" fmla="*/ 2464551 w 2887682"/>
              <a:gd name="connsiteY437" fmla="*/ 310413 h 437867"/>
              <a:gd name="connsiteX438" fmla="*/ 2458527 w 2887682"/>
              <a:gd name="connsiteY438" fmla="*/ 310413 h 437867"/>
              <a:gd name="connsiteX439" fmla="*/ 2458472 w 2887682"/>
              <a:gd name="connsiteY439" fmla="*/ 310515 h 437867"/>
              <a:gd name="connsiteX440" fmla="*/ 2491536 w 2887682"/>
              <a:gd name="connsiteY440" fmla="*/ 310092 h 437867"/>
              <a:gd name="connsiteX441" fmla="*/ 2496448 w 2887682"/>
              <a:gd name="connsiteY441" fmla="*/ 311068 h 437867"/>
              <a:gd name="connsiteX442" fmla="*/ 2469522 w 2887682"/>
              <a:gd name="connsiteY442" fmla="*/ 311723 h 437867"/>
              <a:gd name="connsiteX443" fmla="*/ 2469260 w 2887682"/>
              <a:gd name="connsiteY443" fmla="*/ 311716 h 437867"/>
              <a:gd name="connsiteX444" fmla="*/ 2467652 w 2887682"/>
              <a:gd name="connsiteY444" fmla="*/ 311684 h 437867"/>
              <a:gd name="connsiteX445" fmla="*/ 2457892 w 2887682"/>
              <a:gd name="connsiteY445" fmla="*/ 311592 h 437867"/>
              <a:gd name="connsiteX446" fmla="*/ 2457768 w 2887682"/>
              <a:gd name="connsiteY446" fmla="*/ 311823 h 437867"/>
              <a:gd name="connsiteX447" fmla="*/ 2459546 w 2887682"/>
              <a:gd name="connsiteY447" fmla="*/ 312249 h 437867"/>
              <a:gd name="connsiteX448" fmla="*/ 2457453 w 2887682"/>
              <a:gd name="connsiteY448" fmla="*/ 312407 h 437867"/>
              <a:gd name="connsiteX449" fmla="*/ 2455668 w 2887682"/>
              <a:gd name="connsiteY449" fmla="*/ 315720 h 437867"/>
              <a:gd name="connsiteX450" fmla="*/ 2448740 w 2887682"/>
              <a:gd name="connsiteY450" fmla="*/ 313065 h 437867"/>
              <a:gd name="connsiteX451" fmla="*/ 2446040 w 2887682"/>
              <a:gd name="connsiteY451" fmla="*/ 313269 h 437867"/>
              <a:gd name="connsiteX452" fmla="*/ 2444412 w 2887682"/>
              <a:gd name="connsiteY452" fmla="*/ 313393 h 437867"/>
              <a:gd name="connsiteX453" fmla="*/ 2440475 w 2887682"/>
              <a:gd name="connsiteY453" fmla="*/ 313691 h 437867"/>
              <a:gd name="connsiteX454" fmla="*/ 2440408 w 2887682"/>
              <a:gd name="connsiteY454" fmla="*/ 313935 h 437867"/>
              <a:gd name="connsiteX455" fmla="*/ 2440846 w 2887682"/>
              <a:gd name="connsiteY455" fmla="*/ 314051 h 437867"/>
              <a:gd name="connsiteX456" fmla="*/ 2440352 w 2887682"/>
              <a:gd name="connsiteY456" fmla="*/ 314142 h 437867"/>
              <a:gd name="connsiteX457" fmla="*/ 2438008 w 2887682"/>
              <a:gd name="connsiteY457" fmla="*/ 314575 h 437867"/>
              <a:gd name="connsiteX458" fmla="*/ 2433489 w 2887682"/>
              <a:gd name="connsiteY458" fmla="*/ 315410 h 437867"/>
              <a:gd name="connsiteX459" fmla="*/ 2418311 w 2887682"/>
              <a:gd name="connsiteY459" fmla="*/ 314291 h 437867"/>
              <a:gd name="connsiteX460" fmla="*/ 2416791 w 2887682"/>
              <a:gd name="connsiteY460" fmla="*/ 314232 h 437867"/>
              <a:gd name="connsiteX461" fmla="*/ 2416797 w 2887682"/>
              <a:gd name="connsiteY461" fmla="*/ 314236 h 437867"/>
              <a:gd name="connsiteX462" fmla="*/ 2423197 w 2887682"/>
              <a:gd name="connsiteY462" fmla="*/ 316151 h 437867"/>
              <a:gd name="connsiteX463" fmla="*/ 2391645 w 2887682"/>
              <a:gd name="connsiteY463" fmla="*/ 315720 h 437867"/>
              <a:gd name="connsiteX464" fmla="*/ 2395437 w 2887682"/>
              <a:gd name="connsiteY464" fmla="*/ 317556 h 437867"/>
              <a:gd name="connsiteX465" fmla="*/ 2382101 w 2887682"/>
              <a:gd name="connsiteY465" fmla="*/ 316948 h 437867"/>
              <a:gd name="connsiteX466" fmla="*/ 2372166 w 2887682"/>
              <a:gd name="connsiteY466" fmla="*/ 318570 h 437867"/>
              <a:gd name="connsiteX467" fmla="*/ 2360912 w 2887682"/>
              <a:gd name="connsiteY467" fmla="*/ 317644 h 437867"/>
              <a:gd name="connsiteX468" fmla="*/ 2344942 w 2887682"/>
              <a:gd name="connsiteY468" fmla="*/ 317011 h 437867"/>
              <a:gd name="connsiteX469" fmla="*/ 2342304 w 2887682"/>
              <a:gd name="connsiteY469" fmla="*/ 316876 h 437867"/>
              <a:gd name="connsiteX470" fmla="*/ 2336658 w 2887682"/>
              <a:gd name="connsiteY470" fmla="*/ 317615 h 437867"/>
              <a:gd name="connsiteX471" fmla="*/ 2336519 w 2887682"/>
              <a:gd name="connsiteY471" fmla="*/ 318435 h 437867"/>
              <a:gd name="connsiteX472" fmla="*/ 2326335 w 2887682"/>
              <a:gd name="connsiteY472" fmla="*/ 318509 h 437867"/>
              <a:gd name="connsiteX473" fmla="*/ 2325877 w 2887682"/>
              <a:gd name="connsiteY473" fmla="*/ 318589 h 437867"/>
              <a:gd name="connsiteX474" fmla="*/ 2324915 w 2887682"/>
              <a:gd name="connsiteY474" fmla="*/ 318518 h 437867"/>
              <a:gd name="connsiteX475" fmla="*/ 2323889 w 2887682"/>
              <a:gd name="connsiteY475" fmla="*/ 318526 h 437867"/>
              <a:gd name="connsiteX476" fmla="*/ 2322786 w 2887682"/>
              <a:gd name="connsiteY476" fmla="*/ 318361 h 437867"/>
              <a:gd name="connsiteX477" fmla="*/ 2318239 w 2887682"/>
              <a:gd name="connsiteY477" fmla="*/ 318024 h 437867"/>
              <a:gd name="connsiteX478" fmla="*/ 2318250 w 2887682"/>
              <a:gd name="connsiteY478" fmla="*/ 316009 h 437867"/>
              <a:gd name="connsiteX479" fmla="*/ 2312039 w 2887682"/>
              <a:gd name="connsiteY479" fmla="*/ 315916 h 437867"/>
              <a:gd name="connsiteX480" fmla="*/ 2317658 w 2887682"/>
              <a:gd name="connsiteY480" fmla="*/ 317992 h 437867"/>
              <a:gd name="connsiteX481" fmla="*/ 2297640 w 2887682"/>
              <a:gd name="connsiteY481" fmla="*/ 315828 h 437867"/>
              <a:gd name="connsiteX482" fmla="*/ 2297449 w 2887682"/>
              <a:gd name="connsiteY482" fmla="*/ 316154 h 437867"/>
              <a:gd name="connsiteX483" fmla="*/ 2296967 w 2887682"/>
              <a:gd name="connsiteY483" fmla="*/ 315779 h 437867"/>
              <a:gd name="connsiteX484" fmla="*/ 2292895 w 2887682"/>
              <a:gd name="connsiteY484" fmla="*/ 315753 h 437867"/>
              <a:gd name="connsiteX485" fmla="*/ 2283750 w 2887682"/>
              <a:gd name="connsiteY485" fmla="*/ 315627 h 437867"/>
              <a:gd name="connsiteX486" fmla="*/ 2283009 w 2887682"/>
              <a:gd name="connsiteY486" fmla="*/ 317185 h 437867"/>
              <a:gd name="connsiteX487" fmla="*/ 2277902 w 2887682"/>
              <a:gd name="connsiteY487" fmla="*/ 316840 h 437867"/>
              <a:gd name="connsiteX488" fmla="*/ 2273865 w 2887682"/>
              <a:gd name="connsiteY488" fmla="*/ 320059 h 437867"/>
              <a:gd name="connsiteX489" fmla="*/ 2294877 w 2887682"/>
              <a:gd name="connsiteY489" fmla="*/ 320728 h 437867"/>
              <a:gd name="connsiteX490" fmla="*/ 2297429 w 2887682"/>
              <a:gd name="connsiteY490" fmla="*/ 320062 h 437867"/>
              <a:gd name="connsiteX491" fmla="*/ 2294436 w 2887682"/>
              <a:gd name="connsiteY491" fmla="*/ 319851 h 437867"/>
              <a:gd name="connsiteX492" fmla="*/ 2297273 w 2887682"/>
              <a:gd name="connsiteY492" fmla="*/ 319794 h 437867"/>
              <a:gd name="connsiteX493" fmla="*/ 2295727 w 2887682"/>
              <a:gd name="connsiteY493" fmla="*/ 318681 h 437867"/>
              <a:gd name="connsiteX494" fmla="*/ 2303789 w 2887682"/>
              <a:gd name="connsiteY494" fmla="*/ 318893 h 437867"/>
              <a:gd name="connsiteX495" fmla="*/ 2304149 w 2887682"/>
              <a:gd name="connsiteY495" fmla="*/ 318526 h 437867"/>
              <a:gd name="connsiteX496" fmla="*/ 2307301 w 2887682"/>
              <a:gd name="connsiteY496" fmla="*/ 318399 h 437867"/>
              <a:gd name="connsiteX497" fmla="*/ 2326195 w 2887682"/>
              <a:gd name="connsiteY497" fmla="*/ 319344 h 437867"/>
              <a:gd name="connsiteX498" fmla="*/ 2335934 w 2887682"/>
              <a:gd name="connsiteY498" fmla="*/ 319088 h 437867"/>
              <a:gd name="connsiteX499" fmla="*/ 2337829 w 2887682"/>
              <a:gd name="connsiteY499" fmla="*/ 319334 h 437867"/>
              <a:gd name="connsiteX500" fmla="*/ 2338008 w 2887682"/>
              <a:gd name="connsiteY500" fmla="*/ 319711 h 437867"/>
              <a:gd name="connsiteX501" fmla="*/ 2342912 w 2887682"/>
              <a:gd name="connsiteY501" fmla="*/ 319805 h 437867"/>
              <a:gd name="connsiteX502" fmla="*/ 2341856 w 2887682"/>
              <a:gd name="connsiteY502" fmla="*/ 320848 h 437867"/>
              <a:gd name="connsiteX503" fmla="*/ 2343567 w 2887682"/>
              <a:gd name="connsiteY503" fmla="*/ 321011 h 437867"/>
              <a:gd name="connsiteX504" fmla="*/ 2341732 w 2887682"/>
              <a:gd name="connsiteY504" fmla="*/ 321107 h 437867"/>
              <a:gd name="connsiteX505" fmla="*/ 2342060 w 2887682"/>
              <a:gd name="connsiteY505" fmla="*/ 321275 h 437867"/>
              <a:gd name="connsiteX506" fmla="*/ 2272338 w 2887682"/>
              <a:gd name="connsiteY506" fmla="*/ 321275 h 437867"/>
              <a:gd name="connsiteX507" fmla="*/ 2269873 w 2887682"/>
              <a:gd name="connsiteY507" fmla="*/ 323240 h 437867"/>
              <a:gd name="connsiteX508" fmla="*/ 2267865 w 2887682"/>
              <a:gd name="connsiteY508" fmla="*/ 321275 h 437867"/>
              <a:gd name="connsiteX509" fmla="*/ 2267561 w 2887682"/>
              <a:gd name="connsiteY509" fmla="*/ 321275 h 437867"/>
              <a:gd name="connsiteX510" fmla="*/ 2263547 w 2887682"/>
              <a:gd name="connsiteY510" fmla="*/ 321133 h 437867"/>
              <a:gd name="connsiteX511" fmla="*/ 2267686 w 2887682"/>
              <a:gd name="connsiteY511" fmla="*/ 321099 h 437867"/>
              <a:gd name="connsiteX512" fmla="*/ 2266811 w 2887682"/>
              <a:gd name="connsiteY512" fmla="*/ 320243 h 437867"/>
              <a:gd name="connsiteX513" fmla="*/ 2261919 w 2887682"/>
              <a:gd name="connsiteY513" fmla="*/ 319910 h 437867"/>
              <a:gd name="connsiteX514" fmla="*/ 2257723 w 2887682"/>
              <a:gd name="connsiteY514" fmla="*/ 332997 h 437867"/>
              <a:gd name="connsiteX515" fmla="*/ 2242523 w 2887682"/>
              <a:gd name="connsiteY515" fmla="*/ 328640 h 437867"/>
              <a:gd name="connsiteX516" fmla="*/ 2236590 w 2887682"/>
              <a:gd name="connsiteY516" fmla="*/ 333325 h 437867"/>
              <a:gd name="connsiteX517" fmla="*/ 2230312 w 2887682"/>
              <a:gd name="connsiteY517" fmla="*/ 330035 h 437867"/>
              <a:gd name="connsiteX518" fmla="*/ 2224771 w 2887682"/>
              <a:gd name="connsiteY518" fmla="*/ 334063 h 437867"/>
              <a:gd name="connsiteX519" fmla="*/ 2211473 w 2887682"/>
              <a:gd name="connsiteY519" fmla="*/ 327740 h 437867"/>
              <a:gd name="connsiteX520" fmla="*/ 2203945 w 2887682"/>
              <a:gd name="connsiteY520" fmla="*/ 331457 h 437867"/>
              <a:gd name="connsiteX521" fmla="*/ 2190003 w 2887682"/>
              <a:gd name="connsiteY521" fmla="*/ 319104 h 437867"/>
              <a:gd name="connsiteX522" fmla="*/ 2186312 w 2887682"/>
              <a:gd name="connsiteY522" fmla="*/ 322069 h 437867"/>
              <a:gd name="connsiteX523" fmla="*/ 2180446 w 2887682"/>
              <a:gd name="connsiteY523" fmla="*/ 318967 h 437867"/>
              <a:gd name="connsiteX524" fmla="*/ 2167321 w 2887682"/>
              <a:gd name="connsiteY524" fmla="*/ 336556 h 437867"/>
              <a:gd name="connsiteX525" fmla="*/ 2163995 w 2887682"/>
              <a:gd name="connsiteY525" fmla="*/ 321994 h 437867"/>
              <a:gd name="connsiteX526" fmla="*/ 2162628 w 2887682"/>
              <a:gd name="connsiteY526" fmla="*/ 321518 h 437867"/>
              <a:gd name="connsiteX527" fmla="*/ 2156578 w 2887682"/>
              <a:gd name="connsiteY527" fmla="*/ 320159 h 437867"/>
              <a:gd name="connsiteX528" fmla="*/ 2150895 w 2887682"/>
              <a:gd name="connsiteY528" fmla="*/ 323461 h 437867"/>
              <a:gd name="connsiteX529" fmla="*/ 2151023 w 2887682"/>
              <a:gd name="connsiteY529" fmla="*/ 325067 h 437867"/>
              <a:gd name="connsiteX530" fmla="*/ 2146584 w 2887682"/>
              <a:gd name="connsiteY530" fmla="*/ 338911 h 437867"/>
              <a:gd name="connsiteX531" fmla="*/ 2131386 w 2887682"/>
              <a:gd name="connsiteY531" fmla="*/ 334552 h 437867"/>
              <a:gd name="connsiteX532" fmla="*/ 2125453 w 2887682"/>
              <a:gd name="connsiteY532" fmla="*/ 339237 h 437867"/>
              <a:gd name="connsiteX533" fmla="*/ 2101285 w 2887682"/>
              <a:gd name="connsiteY533" fmla="*/ 325337 h 437867"/>
              <a:gd name="connsiteX534" fmla="*/ 2100855 w 2887682"/>
              <a:gd name="connsiteY534" fmla="*/ 325438 h 437867"/>
              <a:gd name="connsiteX535" fmla="*/ 2095723 w 2887682"/>
              <a:gd name="connsiteY535" fmla="*/ 322335 h 437867"/>
              <a:gd name="connsiteX536" fmla="*/ 2095644 w 2887682"/>
              <a:gd name="connsiteY536" fmla="*/ 322334 h 437867"/>
              <a:gd name="connsiteX537" fmla="*/ 2083775 w 2887682"/>
              <a:gd name="connsiteY537" fmla="*/ 334601 h 437867"/>
              <a:gd name="connsiteX538" fmla="*/ 2077257 w 2887682"/>
              <a:gd name="connsiteY538" fmla="*/ 325860 h 437867"/>
              <a:gd name="connsiteX539" fmla="*/ 2067655 w 2887682"/>
              <a:gd name="connsiteY539" fmla="*/ 328903 h 437867"/>
              <a:gd name="connsiteX540" fmla="*/ 2066765 w 2887682"/>
              <a:gd name="connsiteY540" fmla="*/ 328913 h 437867"/>
              <a:gd name="connsiteX541" fmla="*/ 2056183 w 2887682"/>
              <a:gd name="connsiteY541" fmla="*/ 342471 h 437867"/>
              <a:gd name="connsiteX542" fmla="*/ 2052957 w 2887682"/>
              <a:gd name="connsiteY542" fmla="*/ 329915 h 437867"/>
              <a:gd name="connsiteX543" fmla="*/ 2049405 w 2887682"/>
              <a:gd name="connsiteY543" fmla="*/ 330301 h 437867"/>
              <a:gd name="connsiteX544" fmla="*/ 2047599 w 2887682"/>
              <a:gd name="connsiteY544" fmla="*/ 336774 h 437867"/>
              <a:gd name="connsiteX545" fmla="*/ 2046461 w 2887682"/>
              <a:gd name="connsiteY545" fmla="*/ 336531 h 437867"/>
              <a:gd name="connsiteX546" fmla="*/ 2038673 w 2887682"/>
              <a:gd name="connsiteY546" fmla="*/ 345424 h 437867"/>
              <a:gd name="connsiteX547" fmla="*/ 2025375 w 2887682"/>
              <a:gd name="connsiteY547" fmla="*/ 339102 h 437867"/>
              <a:gd name="connsiteX548" fmla="*/ 2017845 w 2887682"/>
              <a:gd name="connsiteY548" fmla="*/ 342818 h 437867"/>
              <a:gd name="connsiteX549" fmla="*/ 2003969 w 2887682"/>
              <a:gd name="connsiteY549" fmla="*/ 330523 h 437867"/>
              <a:gd name="connsiteX550" fmla="*/ 1999657 w 2887682"/>
              <a:gd name="connsiteY550" fmla="*/ 331416 h 437867"/>
              <a:gd name="connsiteX551" fmla="*/ 1998002 w 2887682"/>
              <a:gd name="connsiteY551" fmla="*/ 332585 h 437867"/>
              <a:gd name="connsiteX552" fmla="*/ 1996594 w 2887682"/>
              <a:gd name="connsiteY552" fmla="*/ 332373 h 437867"/>
              <a:gd name="connsiteX553" fmla="*/ 1993537 w 2887682"/>
              <a:gd name="connsiteY553" fmla="*/ 333997 h 437867"/>
              <a:gd name="connsiteX554" fmla="*/ 1993400 w 2887682"/>
              <a:gd name="connsiteY554" fmla="*/ 333155 h 437867"/>
              <a:gd name="connsiteX555" fmla="*/ 1992169 w 2887682"/>
              <a:gd name="connsiteY555" fmla="*/ 333297 h 437867"/>
              <a:gd name="connsiteX556" fmla="*/ 1990975 w 2887682"/>
              <a:gd name="connsiteY556" fmla="*/ 333984 h 437867"/>
              <a:gd name="connsiteX557" fmla="*/ 1988673 w 2887682"/>
              <a:gd name="connsiteY557" fmla="*/ 334227 h 437867"/>
              <a:gd name="connsiteX558" fmla="*/ 1988658 w 2887682"/>
              <a:gd name="connsiteY558" fmla="*/ 334257 h 437867"/>
              <a:gd name="connsiteX559" fmla="*/ 1986377 w 2887682"/>
              <a:gd name="connsiteY559" fmla="*/ 336110 h 437867"/>
              <a:gd name="connsiteX560" fmla="*/ 1982817 w 2887682"/>
              <a:gd name="connsiteY560" fmla="*/ 336141 h 437867"/>
              <a:gd name="connsiteX561" fmla="*/ 1980901 w 2887682"/>
              <a:gd name="connsiteY561" fmla="*/ 336932 h 437867"/>
              <a:gd name="connsiteX562" fmla="*/ 1977484 w 2887682"/>
              <a:gd name="connsiteY562" fmla="*/ 336436 h 437867"/>
              <a:gd name="connsiteX563" fmla="*/ 1975603 w 2887682"/>
              <a:gd name="connsiteY563" fmla="*/ 337264 h 437867"/>
              <a:gd name="connsiteX564" fmla="*/ 1972380 w 2887682"/>
              <a:gd name="connsiteY564" fmla="*/ 337304 h 437867"/>
              <a:gd name="connsiteX565" fmla="*/ 1971542 w 2887682"/>
              <a:gd name="connsiteY565" fmla="*/ 337855 h 437867"/>
              <a:gd name="connsiteX566" fmla="*/ 1968366 w 2887682"/>
              <a:gd name="connsiteY566" fmla="*/ 339594 h 437867"/>
              <a:gd name="connsiteX567" fmla="*/ 1966310 w 2887682"/>
              <a:gd name="connsiteY567" fmla="*/ 338302 h 437867"/>
              <a:gd name="connsiteX568" fmla="*/ 1965922 w 2887682"/>
              <a:gd name="connsiteY568" fmla="*/ 338214 h 437867"/>
              <a:gd name="connsiteX569" fmla="*/ 1964408 w 2887682"/>
              <a:gd name="connsiteY569" fmla="*/ 339114 h 437867"/>
              <a:gd name="connsiteX570" fmla="*/ 1964261 w 2887682"/>
              <a:gd name="connsiteY570" fmla="*/ 339297 h 437867"/>
              <a:gd name="connsiteX571" fmla="*/ 1964084 w 2887682"/>
              <a:gd name="connsiteY571" fmla="*/ 339302 h 437867"/>
              <a:gd name="connsiteX572" fmla="*/ 1963149 w 2887682"/>
              <a:gd name="connsiteY572" fmla="*/ 339233 h 437867"/>
              <a:gd name="connsiteX573" fmla="*/ 1958513 w 2887682"/>
              <a:gd name="connsiteY573" fmla="*/ 346056 h 437867"/>
              <a:gd name="connsiteX574" fmla="*/ 1956507 w 2887682"/>
              <a:gd name="connsiteY574" fmla="*/ 342731 h 437867"/>
              <a:gd name="connsiteX575" fmla="*/ 1956258 w 2887682"/>
              <a:gd name="connsiteY575" fmla="*/ 342896 h 437867"/>
              <a:gd name="connsiteX576" fmla="*/ 1952973 w 2887682"/>
              <a:gd name="connsiteY576" fmla="*/ 342785 h 437867"/>
              <a:gd name="connsiteX577" fmla="*/ 1950894 w 2887682"/>
              <a:gd name="connsiteY577" fmla="*/ 343554 h 437867"/>
              <a:gd name="connsiteX578" fmla="*/ 1950651 w 2887682"/>
              <a:gd name="connsiteY578" fmla="*/ 343496 h 437867"/>
              <a:gd name="connsiteX579" fmla="*/ 1947443 w 2887682"/>
              <a:gd name="connsiteY579" fmla="*/ 348166 h 437867"/>
              <a:gd name="connsiteX580" fmla="*/ 1934444 w 2887682"/>
              <a:gd name="connsiteY580" fmla="*/ 345814 h 437867"/>
              <a:gd name="connsiteX581" fmla="*/ 1933235 w 2887682"/>
              <a:gd name="connsiteY581" fmla="*/ 346455 h 437867"/>
              <a:gd name="connsiteX582" fmla="*/ 1932770 w 2887682"/>
              <a:gd name="connsiteY582" fmla="*/ 345842 h 437867"/>
              <a:gd name="connsiteX583" fmla="*/ 1932777 w 2887682"/>
              <a:gd name="connsiteY583" fmla="*/ 345774 h 437867"/>
              <a:gd name="connsiteX584" fmla="*/ 1932780 w 2887682"/>
              <a:gd name="connsiteY584" fmla="*/ 345736 h 437867"/>
              <a:gd name="connsiteX585" fmla="*/ 1932581 w 2887682"/>
              <a:gd name="connsiteY585" fmla="*/ 345828 h 437867"/>
              <a:gd name="connsiteX586" fmla="*/ 1931618 w 2887682"/>
              <a:gd name="connsiteY586" fmla="*/ 345916 h 437867"/>
              <a:gd name="connsiteX587" fmla="*/ 1930265 w 2887682"/>
              <a:gd name="connsiteY587" fmla="*/ 346142 h 437867"/>
              <a:gd name="connsiteX588" fmla="*/ 1929439 w 2887682"/>
              <a:gd name="connsiteY588" fmla="*/ 346097 h 437867"/>
              <a:gd name="connsiteX589" fmla="*/ 1929427 w 2887682"/>
              <a:gd name="connsiteY589" fmla="*/ 346152 h 437867"/>
              <a:gd name="connsiteX590" fmla="*/ 1927742 w 2887682"/>
              <a:gd name="connsiteY590" fmla="*/ 347664 h 437867"/>
              <a:gd name="connsiteX591" fmla="*/ 1927505 w 2887682"/>
              <a:gd name="connsiteY591" fmla="*/ 347701 h 437867"/>
              <a:gd name="connsiteX592" fmla="*/ 1925498 w 2887682"/>
              <a:gd name="connsiteY592" fmla="*/ 348790 h 437867"/>
              <a:gd name="connsiteX593" fmla="*/ 1922301 w 2887682"/>
              <a:gd name="connsiteY593" fmla="*/ 348691 h 437867"/>
              <a:gd name="connsiteX594" fmla="*/ 1922223 w 2887682"/>
              <a:gd name="connsiteY594" fmla="*/ 348700 h 437867"/>
              <a:gd name="connsiteX595" fmla="*/ 1922192 w 2887682"/>
              <a:gd name="connsiteY595" fmla="*/ 348699 h 437867"/>
              <a:gd name="connsiteX596" fmla="*/ 1920560 w 2887682"/>
              <a:gd name="connsiteY596" fmla="*/ 349293 h 437867"/>
              <a:gd name="connsiteX597" fmla="*/ 1917152 w 2887682"/>
              <a:gd name="connsiteY597" fmla="*/ 353092 h 437867"/>
              <a:gd name="connsiteX598" fmla="*/ 1908658 w 2887682"/>
              <a:gd name="connsiteY598" fmla="*/ 351819 h 437867"/>
              <a:gd name="connsiteX599" fmla="*/ 1907294 w 2887682"/>
              <a:gd name="connsiteY599" fmla="*/ 352724 h 437867"/>
              <a:gd name="connsiteX600" fmla="*/ 1904010 w 2887682"/>
              <a:gd name="connsiteY600" fmla="*/ 352613 h 437867"/>
              <a:gd name="connsiteX601" fmla="*/ 1901931 w 2887682"/>
              <a:gd name="connsiteY601" fmla="*/ 353383 h 437867"/>
              <a:gd name="connsiteX602" fmla="*/ 1900671 w 2887682"/>
              <a:gd name="connsiteY602" fmla="*/ 353130 h 437867"/>
              <a:gd name="connsiteX603" fmla="*/ 1899557 w 2887682"/>
              <a:gd name="connsiteY603" fmla="*/ 353672 h 437867"/>
              <a:gd name="connsiteX604" fmla="*/ 1897110 w 2887682"/>
              <a:gd name="connsiteY604" fmla="*/ 353248 h 437867"/>
              <a:gd name="connsiteX605" fmla="*/ 1896521 w 2887682"/>
              <a:gd name="connsiteY605" fmla="*/ 353329 h 437867"/>
              <a:gd name="connsiteX606" fmla="*/ 1894634 w 2887682"/>
              <a:gd name="connsiteY606" fmla="*/ 353383 h 437867"/>
              <a:gd name="connsiteX607" fmla="*/ 1894617 w 2887682"/>
              <a:gd name="connsiteY607" fmla="*/ 353795 h 437867"/>
              <a:gd name="connsiteX608" fmla="*/ 1891398 w 2887682"/>
              <a:gd name="connsiteY608" fmla="*/ 353892 h 437867"/>
              <a:gd name="connsiteX609" fmla="*/ 1890456 w 2887682"/>
              <a:gd name="connsiteY609" fmla="*/ 354509 h 437867"/>
              <a:gd name="connsiteX610" fmla="*/ 1890271 w 2887682"/>
              <a:gd name="connsiteY610" fmla="*/ 355343 h 437867"/>
              <a:gd name="connsiteX611" fmla="*/ 1890247 w 2887682"/>
              <a:gd name="connsiteY611" fmla="*/ 355633 h 437867"/>
              <a:gd name="connsiteX612" fmla="*/ 1888672 w 2887682"/>
              <a:gd name="connsiteY612" fmla="*/ 357414 h 437867"/>
              <a:gd name="connsiteX613" fmla="*/ 1884832 w 2887682"/>
              <a:gd name="connsiteY613" fmla="*/ 357614 h 437867"/>
              <a:gd name="connsiteX614" fmla="*/ 1883141 w 2887682"/>
              <a:gd name="connsiteY614" fmla="*/ 358419 h 437867"/>
              <a:gd name="connsiteX615" fmla="*/ 1877888 w 2887682"/>
              <a:gd name="connsiteY615" fmla="*/ 358003 h 437867"/>
              <a:gd name="connsiteX616" fmla="*/ 1876535 w 2887682"/>
              <a:gd name="connsiteY616" fmla="*/ 358618 h 437867"/>
              <a:gd name="connsiteX617" fmla="*/ 1873251 w 2887682"/>
              <a:gd name="connsiteY617" fmla="*/ 358506 h 437867"/>
              <a:gd name="connsiteX618" fmla="*/ 1871172 w 2887682"/>
              <a:gd name="connsiteY618" fmla="*/ 359275 h 437867"/>
              <a:gd name="connsiteX619" fmla="*/ 1870832 w 2887682"/>
              <a:gd name="connsiteY619" fmla="*/ 359207 h 437867"/>
              <a:gd name="connsiteX620" fmla="*/ 1870343 w 2887682"/>
              <a:gd name="connsiteY620" fmla="*/ 359443 h 437867"/>
              <a:gd name="connsiteX621" fmla="*/ 1869189 w 2887682"/>
              <a:gd name="connsiteY621" fmla="*/ 359376 h 437867"/>
              <a:gd name="connsiteX622" fmla="*/ 1868798 w 2887682"/>
              <a:gd name="connsiteY622" fmla="*/ 359566 h 437867"/>
              <a:gd name="connsiteX623" fmla="*/ 1868605 w 2887682"/>
              <a:gd name="connsiteY623" fmla="*/ 359571 h 437867"/>
              <a:gd name="connsiteX624" fmla="*/ 1864945 w 2887682"/>
              <a:gd name="connsiteY624" fmla="*/ 361965 h 437867"/>
              <a:gd name="connsiteX625" fmla="*/ 1864518 w 2887682"/>
              <a:gd name="connsiteY625" fmla="*/ 360416 h 437867"/>
              <a:gd name="connsiteX626" fmla="*/ 1861155 w 2887682"/>
              <a:gd name="connsiteY626" fmla="*/ 360545 h 437867"/>
              <a:gd name="connsiteX627" fmla="*/ 1861106 w 2887682"/>
              <a:gd name="connsiteY627" fmla="*/ 360664 h 437867"/>
              <a:gd name="connsiteX628" fmla="*/ 1861057 w 2887682"/>
              <a:gd name="connsiteY628" fmla="*/ 361113 h 437867"/>
              <a:gd name="connsiteX629" fmla="*/ 1861032 w 2887682"/>
              <a:gd name="connsiteY629" fmla="*/ 361403 h 437867"/>
              <a:gd name="connsiteX630" fmla="*/ 1859458 w 2887682"/>
              <a:gd name="connsiteY630" fmla="*/ 363184 h 437867"/>
              <a:gd name="connsiteX631" fmla="*/ 1857089 w 2887682"/>
              <a:gd name="connsiteY631" fmla="*/ 363428 h 437867"/>
              <a:gd name="connsiteX632" fmla="*/ 1855549 w 2887682"/>
              <a:gd name="connsiteY632" fmla="*/ 363551 h 437867"/>
              <a:gd name="connsiteX633" fmla="*/ 1853926 w 2887682"/>
              <a:gd name="connsiteY633" fmla="*/ 364190 h 437867"/>
              <a:gd name="connsiteX634" fmla="*/ 1853553 w 2887682"/>
              <a:gd name="connsiteY634" fmla="*/ 364179 h 437867"/>
              <a:gd name="connsiteX635" fmla="*/ 1852383 w 2887682"/>
              <a:gd name="connsiteY635" fmla="*/ 364313 h 437867"/>
              <a:gd name="connsiteX636" fmla="*/ 1844584 w 2887682"/>
              <a:gd name="connsiteY636" fmla="*/ 363730 h 437867"/>
              <a:gd name="connsiteX637" fmla="*/ 1844267 w 2887682"/>
              <a:gd name="connsiteY637" fmla="*/ 363852 h 437867"/>
              <a:gd name="connsiteX638" fmla="*/ 1843461 w 2887682"/>
              <a:gd name="connsiteY638" fmla="*/ 363745 h 437867"/>
              <a:gd name="connsiteX639" fmla="*/ 1843165 w 2887682"/>
              <a:gd name="connsiteY639" fmla="*/ 363760 h 437867"/>
              <a:gd name="connsiteX640" fmla="*/ 1841269 w 2887682"/>
              <a:gd name="connsiteY640" fmla="*/ 364896 h 437867"/>
              <a:gd name="connsiteX641" fmla="*/ 1840753 w 2887682"/>
              <a:gd name="connsiteY641" fmla="*/ 364680 h 437867"/>
              <a:gd name="connsiteX642" fmla="*/ 1839584 w 2887682"/>
              <a:gd name="connsiteY642" fmla="*/ 365336 h 437867"/>
              <a:gd name="connsiteX643" fmla="*/ 1839443 w 2887682"/>
              <a:gd name="connsiteY643" fmla="*/ 365328 h 437867"/>
              <a:gd name="connsiteX644" fmla="*/ 1835730 w 2887682"/>
              <a:gd name="connsiteY644" fmla="*/ 367736 h 437867"/>
              <a:gd name="connsiteX645" fmla="*/ 1835199 w 2887682"/>
              <a:gd name="connsiteY645" fmla="*/ 367334 h 437867"/>
              <a:gd name="connsiteX646" fmla="*/ 1834186 w 2887682"/>
              <a:gd name="connsiteY646" fmla="*/ 367858 h 437867"/>
              <a:gd name="connsiteX647" fmla="*/ 1833654 w 2887682"/>
              <a:gd name="connsiteY647" fmla="*/ 367481 h 437867"/>
              <a:gd name="connsiteX648" fmla="*/ 1830095 w 2887682"/>
              <a:gd name="connsiteY648" fmla="*/ 367814 h 437867"/>
              <a:gd name="connsiteX649" fmla="*/ 1828698 w 2887682"/>
              <a:gd name="connsiteY649" fmla="*/ 369078 h 437867"/>
              <a:gd name="connsiteX650" fmla="*/ 1824858 w 2887682"/>
              <a:gd name="connsiteY650" fmla="*/ 369277 h 437867"/>
              <a:gd name="connsiteX651" fmla="*/ 1824737 w 2887682"/>
              <a:gd name="connsiteY651" fmla="*/ 369575 h 437867"/>
              <a:gd name="connsiteX652" fmla="*/ 1824080 w 2887682"/>
              <a:gd name="connsiteY652" fmla="*/ 368761 h 437867"/>
              <a:gd name="connsiteX653" fmla="*/ 1822423 w 2887682"/>
              <a:gd name="connsiteY653" fmla="*/ 370024 h 437867"/>
              <a:gd name="connsiteX654" fmla="*/ 1817271 w 2887682"/>
              <a:gd name="connsiteY654" fmla="*/ 369608 h 437867"/>
              <a:gd name="connsiteX655" fmla="*/ 1817155 w 2887682"/>
              <a:gd name="connsiteY655" fmla="*/ 369639 h 437867"/>
              <a:gd name="connsiteX656" fmla="*/ 1815799 w 2887682"/>
              <a:gd name="connsiteY656" fmla="*/ 369511 h 437867"/>
              <a:gd name="connsiteX657" fmla="*/ 1815433 w 2887682"/>
              <a:gd name="connsiteY657" fmla="*/ 369502 h 437867"/>
              <a:gd name="connsiteX658" fmla="*/ 1814241 w 2887682"/>
              <a:gd name="connsiteY658" fmla="*/ 369515 h 437867"/>
              <a:gd name="connsiteX659" fmla="*/ 1814195 w 2887682"/>
              <a:gd name="connsiteY659" fmla="*/ 369480 h 437867"/>
              <a:gd name="connsiteX660" fmla="*/ 1814083 w 2887682"/>
              <a:gd name="connsiteY660" fmla="*/ 369524 h 437867"/>
              <a:gd name="connsiteX661" fmla="*/ 1810989 w 2887682"/>
              <a:gd name="connsiteY661" fmla="*/ 371979 h 437867"/>
              <a:gd name="connsiteX662" fmla="*/ 1810809 w 2887682"/>
              <a:gd name="connsiteY662" fmla="*/ 371794 h 437867"/>
              <a:gd name="connsiteX663" fmla="*/ 1809917 w 2887682"/>
              <a:gd name="connsiteY663" fmla="*/ 372352 h 437867"/>
              <a:gd name="connsiteX664" fmla="*/ 1808998 w 2887682"/>
              <a:gd name="connsiteY664" fmla="*/ 371019 h 437867"/>
              <a:gd name="connsiteX665" fmla="*/ 1805383 w 2887682"/>
              <a:gd name="connsiteY665" fmla="*/ 373362 h 437867"/>
              <a:gd name="connsiteX666" fmla="*/ 1804518 w 2887682"/>
              <a:gd name="connsiteY666" fmla="*/ 372715 h 437867"/>
              <a:gd name="connsiteX667" fmla="*/ 1804437 w 2887682"/>
              <a:gd name="connsiteY667" fmla="*/ 372744 h 437867"/>
              <a:gd name="connsiteX668" fmla="*/ 1804626 w 2887682"/>
              <a:gd name="connsiteY668" fmla="*/ 371541 h 437867"/>
              <a:gd name="connsiteX669" fmla="*/ 1804470 w 2887682"/>
              <a:gd name="connsiteY669" fmla="*/ 371560 h 437867"/>
              <a:gd name="connsiteX670" fmla="*/ 1804252 w 2887682"/>
              <a:gd name="connsiteY670" fmla="*/ 371562 h 437867"/>
              <a:gd name="connsiteX671" fmla="*/ 1803864 w 2887682"/>
              <a:gd name="connsiteY671" fmla="*/ 371665 h 437867"/>
              <a:gd name="connsiteX672" fmla="*/ 1803866 w 2887682"/>
              <a:gd name="connsiteY672" fmla="*/ 371672 h 437867"/>
              <a:gd name="connsiteX673" fmla="*/ 1802959 w 2887682"/>
              <a:gd name="connsiteY673" fmla="*/ 373270 h 437867"/>
              <a:gd name="connsiteX674" fmla="*/ 1802597 w 2887682"/>
              <a:gd name="connsiteY674" fmla="*/ 373399 h 437867"/>
              <a:gd name="connsiteX675" fmla="*/ 1799687 w 2887682"/>
              <a:gd name="connsiteY675" fmla="*/ 373644 h 437867"/>
              <a:gd name="connsiteX676" fmla="*/ 1796886 w 2887682"/>
              <a:gd name="connsiteY676" fmla="*/ 362929 h 437867"/>
              <a:gd name="connsiteX677" fmla="*/ 1795882 w 2887682"/>
              <a:gd name="connsiteY677" fmla="*/ 363405 h 437867"/>
              <a:gd name="connsiteX678" fmla="*/ 1793591 w 2887682"/>
              <a:gd name="connsiteY678" fmla="*/ 365646 h 437867"/>
              <a:gd name="connsiteX679" fmla="*/ 1791996 w 2887682"/>
              <a:gd name="connsiteY679" fmla="*/ 365248 h 437867"/>
              <a:gd name="connsiteX680" fmla="*/ 1753988 w 2887682"/>
              <a:gd name="connsiteY680" fmla="*/ 383267 h 437867"/>
              <a:gd name="connsiteX681" fmla="*/ 1751665 w 2887682"/>
              <a:gd name="connsiteY681" fmla="*/ 383044 h 437867"/>
              <a:gd name="connsiteX682" fmla="*/ 1750061 w 2887682"/>
              <a:gd name="connsiteY682" fmla="*/ 383574 h 437867"/>
              <a:gd name="connsiteX683" fmla="*/ 1746900 w 2887682"/>
              <a:gd name="connsiteY683" fmla="*/ 382936 h 437867"/>
              <a:gd name="connsiteX684" fmla="*/ 1745269 w 2887682"/>
              <a:gd name="connsiteY684" fmla="*/ 383136 h 437867"/>
              <a:gd name="connsiteX685" fmla="*/ 1744366 w 2887682"/>
              <a:gd name="connsiteY685" fmla="*/ 382802 h 437867"/>
              <a:gd name="connsiteX686" fmla="*/ 1741787 w 2887682"/>
              <a:gd name="connsiteY686" fmla="*/ 383335 h 437867"/>
              <a:gd name="connsiteX687" fmla="*/ 1738791 w 2887682"/>
              <a:gd name="connsiteY687" fmla="*/ 378646 h 437867"/>
              <a:gd name="connsiteX688" fmla="*/ 1731887 w 2887682"/>
              <a:gd name="connsiteY688" fmla="*/ 379676 h 437867"/>
              <a:gd name="connsiteX689" fmla="*/ 1725093 w 2887682"/>
              <a:gd name="connsiteY689" fmla="*/ 374627 h 437867"/>
              <a:gd name="connsiteX690" fmla="*/ 1714686 w 2887682"/>
              <a:gd name="connsiteY690" fmla="*/ 379190 h 437867"/>
              <a:gd name="connsiteX691" fmla="*/ 1712566 w 2887682"/>
              <a:gd name="connsiteY691" fmla="*/ 377602 h 437867"/>
              <a:gd name="connsiteX692" fmla="*/ 1710671 w 2887682"/>
              <a:gd name="connsiteY692" fmla="*/ 376975 h 437867"/>
              <a:gd name="connsiteX693" fmla="*/ 1709749 w 2887682"/>
              <a:gd name="connsiteY693" fmla="*/ 374406 h 437867"/>
              <a:gd name="connsiteX694" fmla="*/ 1708649 w 2887682"/>
              <a:gd name="connsiteY694" fmla="*/ 374120 h 437867"/>
              <a:gd name="connsiteX695" fmla="*/ 1703591 w 2887682"/>
              <a:gd name="connsiteY695" fmla="*/ 377548 h 437867"/>
              <a:gd name="connsiteX696" fmla="*/ 1697186 w 2887682"/>
              <a:gd name="connsiteY696" fmla="*/ 375506 h 437867"/>
              <a:gd name="connsiteX697" fmla="*/ 1696593 w 2887682"/>
              <a:gd name="connsiteY697" fmla="*/ 375748 h 437867"/>
              <a:gd name="connsiteX698" fmla="*/ 1695853 w 2887682"/>
              <a:gd name="connsiteY698" fmla="*/ 374180 h 437867"/>
              <a:gd name="connsiteX699" fmla="*/ 1684553 w 2887682"/>
              <a:gd name="connsiteY699" fmla="*/ 379695 h 437867"/>
              <a:gd name="connsiteX700" fmla="*/ 1682018 w 2887682"/>
              <a:gd name="connsiteY700" fmla="*/ 379986 h 437867"/>
              <a:gd name="connsiteX701" fmla="*/ 1679987 w 2887682"/>
              <a:gd name="connsiteY701" fmla="*/ 380425 h 437867"/>
              <a:gd name="connsiteX702" fmla="*/ 1681371 w 2887682"/>
              <a:gd name="connsiteY702" fmla="*/ 374558 h 437867"/>
              <a:gd name="connsiteX703" fmla="*/ 1677883 w 2887682"/>
              <a:gd name="connsiteY703" fmla="*/ 376093 h 437867"/>
              <a:gd name="connsiteX704" fmla="*/ 1674883 w 2887682"/>
              <a:gd name="connsiteY704" fmla="*/ 368727 h 437867"/>
              <a:gd name="connsiteX705" fmla="*/ 1672013 w 2887682"/>
              <a:gd name="connsiteY705" fmla="*/ 371038 h 437867"/>
              <a:gd name="connsiteX706" fmla="*/ 1670891 w 2887682"/>
              <a:gd name="connsiteY706" fmla="*/ 369531 h 437867"/>
              <a:gd name="connsiteX707" fmla="*/ 1663986 w 2887682"/>
              <a:gd name="connsiteY707" fmla="*/ 370561 h 437867"/>
              <a:gd name="connsiteX708" fmla="*/ 1661848 w 2887682"/>
              <a:gd name="connsiteY708" fmla="*/ 368972 h 437867"/>
              <a:gd name="connsiteX709" fmla="*/ 1655355 w 2887682"/>
              <a:gd name="connsiteY709" fmla="*/ 370653 h 437867"/>
              <a:gd name="connsiteX710" fmla="*/ 1652622 w 2887682"/>
              <a:gd name="connsiteY710" fmla="*/ 369135 h 437867"/>
              <a:gd name="connsiteX711" fmla="*/ 1651035 w 2887682"/>
              <a:gd name="connsiteY711" fmla="*/ 370246 h 437867"/>
              <a:gd name="connsiteX712" fmla="*/ 1647892 w 2887682"/>
              <a:gd name="connsiteY712" fmla="*/ 369590 h 437867"/>
              <a:gd name="connsiteX713" fmla="*/ 1646786 w 2887682"/>
              <a:gd name="connsiteY713" fmla="*/ 370075 h 437867"/>
              <a:gd name="connsiteX714" fmla="*/ 1645462 w 2887682"/>
              <a:gd name="connsiteY714" fmla="*/ 369083 h 437867"/>
              <a:gd name="connsiteX715" fmla="*/ 1642328 w 2887682"/>
              <a:gd name="connsiteY715" fmla="*/ 368430 h 437867"/>
              <a:gd name="connsiteX716" fmla="*/ 1638755 w 2887682"/>
              <a:gd name="connsiteY716" fmla="*/ 370353 h 437867"/>
              <a:gd name="connsiteX717" fmla="*/ 1638720 w 2887682"/>
              <a:gd name="connsiteY717" fmla="*/ 370399 h 437867"/>
              <a:gd name="connsiteX718" fmla="*/ 1638691 w 2887682"/>
              <a:gd name="connsiteY718" fmla="*/ 370387 h 437867"/>
              <a:gd name="connsiteX719" fmla="*/ 1633261 w 2887682"/>
              <a:gd name="connsiteY719" fmla="*/ 373310 h 437867"/>
              <a:gd name="connsiteX720" fmla="*/ 1629111 w 2887682"/>
              <a:gd name="connsiteY720" fmla="*/ 377763 h 437867"/>
              <a:gd name="connsiteX721" fmla="*/ 1610386 w 2887682"/>
              <a:gd name="connsiteY721" fmla="*/ 371997 h 437867"/>
              <a:gd name="connsiteX722" fmla="*/ 1608561 w 2887682"/>
              <a:gd name="connsiteY722" fmla="*/ 372407 h 437867"/>
              <a:gd name="connsiteX723" fmla="*/ 1598325 w 2887682"/>
              <a:gd name="connsiteY723" fmla="*/ 368810 h 437867"/>
              <a:gd name="connsiteX724" fmla="*/ 1595556 w 2887682"/>
              <a:gd name="connsiteY724" fmla="*/ 371980 h 437867"/>
              <a:gd name="connsiteX725" fmla="*/ 1594618 w 2887682"/>
              <a:gd name="connsiteY725" fmla="*/ 371286 h 437867"/>
              <a:gd name="connsiteX726" fmla="*/ 1594149 w 2887682"/>
              <a:gd name="connsiteY726" fmla="*/ 371439 h 437867"/>
              <a:gd name="connsiteX727" fmla="*/ 1593749 w 2887682"/>
              <a:gd name="connsiteY727" fmla="*/ 371476 h 437867"/>
              <a:gd name="connsiteX728" fmla="*/ 1586160 w 2887682"/>
              <a:gd name="connsiteY728" fmla="*/ 377274 h 437867"/>
              <a:gd name="connsiteX729" fmla="*/ 1583937 w 2887682"/>
              <a:gd name="connsiteY729" fmla="*/ 375864 h 437867"/>
              <a:gd name="connsiteX730" fmla="*/ 1578275 w 2887682"/>
              <a:gd name="connsiteY730" fmla="*/ 377333 h 437867"/>
              <a:gd name="connsiteX731" fmla="*/ 1575272 w 2887682"/>
              <a:gd name="connsiteY731" fmla="*/ 376713 h 437867"/>
              <a:gd name="connsiteX732" fmla="*/ 1564236 w 2887682"/>
              <a:gd name="connsiteY732" fmla="*/ 384789 h 437867"/>
              <a:gd name="connsiteX733" fmla="*/ 1558400 w 2887682"/>
              <a:gd name="connsiteY733" fmla="*/ 376962 h 437867"/>
              <a:gd name="connsiteX734" fmla="*/ 1551471 w 2887682"/>
              <a:gd name="connsiteY734" fmla="*/ 382602 h 437867"/>
              <a:gd name="connsiteX735" fmla="*/ 1541866 w 2887682"/>
              <a:gd name="connsiteY735" fmla="*/ 378741 h 437867"/>
              <a:gd name="connsiteX736" fmla="*/ 1538274 w 2887682"/>
              <a:gd name="connsiteY736" fmla="*/ 381446 h 437867"/>
              <a:gd name="connsiteX737" fmla="*/ 1538222 w 2887682"/>
              <a:gd name="connsiteY737" fmla="*/ 381534 h 437867"/>
              <a:gd name="connsiteX738" fmla="*/ 1537482 w 2887682"/>
              <a:gd name="connsiteY738" fmla="*/ 382988 h 437867"/>
              <a:gd name="connsiteX739" fmla="*/ 1529548 w 2887682"/>
              <a:gd name="connsiteY739" fmla="*/ 390118 h 437867"/>
              <a:gd name="connsiteX740" fmla="*/ 1519945 w 2887682"/>
              <a:gd name="connsiteY740" fmla="*/ 386257 h 437867"/>
              <a:gd name="connsiteX741" fmla="*/ 1514027 w 2887682"/>
              <a:gd name="connsiteY741" fmla="*/ 388236 h 437867"/>
              <a:gd name="connsiteX742" fmla="*/ 1491218 w 2887682"/>
              <a:gd name="connsiteY742" fmla="*/ 372444 h 437867"/>
              <a:gd name="connsiteX743" fmla="*/ 1484338 w 2887682"/>
              <a:gd name="connsiteY743" fmla="*/ 375737 h 437867"/>
              <a:gd name="connsiteX744" fmla="*/ 1484244 w 2887682"/>
              <a:gd name="connsiteY744" fmla="*/ 372365 h 437867"/>
              <a:gd name="connsiteX745" fmla="*/ 1462414 w 2887682"/>
              <a:gd name="connsiteY745" fmla="*/ 383253 h 437867"/>
              <a:gd name="connsiteX746" fmla="*/ 1462866 w 2887682"/>
              <a:gd name="connsiteY746" fmla="*/ 378682 h 437867"/>
              <a:gd name="connsiteX747" fmla="*/ 1459420 w 2887682"/>
              <a:gd name="connsiteY747" fmla="*/ 378028 h 437867"/>
              <a:gd name="connsiteX748" fmla="*/ 1455541 w 2887682"/>
              <a:gd name="connsiteY748" fmla="*/ 380285 h 437867"/>
              <a:gd name="connsiteX749" fmla="*/ 1436417 w 2887682"/>
              <a:gd name="connsiteY749" fmla="*/ 372734 h 437867"/>
              <a:gd name="connsiteX750" fmla="*/ 1433173 w 2887682"/>
              <a:gd name="connsiteY750" fmla="*/ 374140 h 437867"/>
              <a:gd name="connsiteX751" fmla="*/ 1427076 w 2887682"/>
              <a:gd name="connsiteY751" fmla="*/ 369100 h 437867"/>
              <a:gd name="connsiteX752" fmla="*/ 1423198 w 2887682"/>
              <a:gd name="connsiteY752" fmla="*/ 369763 h 437867"/>
              <a:gd name="connsiteX753" fmla="*/ 1421214 w 2887682"/>
              <a:gd name="connsiteY753" fmla="*/ 371301 h 437867"/>
              <a:gd name="connsiteX754" fmla="*/ 1411251 w 2887682"/>
              <a:gd name="connsiteY754" fmla="*/ 381655 h 437867"/>
              <a:gd name="connsiteX755" fmla="*/ 1405161 w 2887682"/>
              <a:gd name="connsiteY755" fmla="*/ 376627 h 437867"/>
              <a:gd name="connsiteX756" fmla="*/ 1400265 w 2887682"/>
              <a:gd name="connsiteY756" fmla="*/ 381440 h 437867"/>
              <a:gd name="connsiteX757" fmla="*/ 1396513 w 2887682"/>
              <a:gd name="connsiteY757" fmla="*/ 380965 h 437867"/>
              <a:gd name="connsiteX758" fmla="*/ 1389289 w 2887682"/>
              <a:gd name="connsiteY758" fmla="*/ 384129 h 437867"/>
              <a:gd name="connsiteX759" fmla="*/ 1386318 w 2887682"/>
              <a:gd name="connsiteY759" fmla="*/ 380910 h 437867"/>
              <a:gd name="connsiteX760" fmla="*/ 1384521 w 2887682"/>
              <a:gd name="connsiteY760" fmla="*/ 380487 h 437867"/>
              <a:gd name="connsiteX761" fmla="*/ 1384308 w 2887682"/>
              <a:gd name="connsiteY761" fmla="*/ 381401 h 437867"/>
              <a:gd name="connsiteX762" fmla="*/ 1378341 w 2887682"/>
              <a:gd name="connsiteY762" fmla="*/ 388955 h 437867"/>
              <a:gd name="connsiteX763" fmla="*/ 1367820 w 2887682"/>
              <a:gd name="connsiteY763" fmla="*/ 385665 h 437867"/>
              <a:gd name="connsiteX764" fmla="*/ 1362489 w 2887682"/>
              <a:gd name="connsiteY764" fmla="*/ 387977 h 437867"/>
              <a:gd name="connsiteX765" fmla="*/ 1358428 w 2887682"/>
              <a:gd name="connsiteY765" fmla="*/ 385779 h 437867"/>
              <a:gd name="connsiteX766" fmla="*/ 1353517 w 2887682"/>
              <a:gd name="connsiteY766" fmla="*/ 387744 h 437867"/>
              <a:gd name="connsiteX767" fmla="*/ 1344794 w 2887682"/>
              <a:gd name="connsiteY767" fmla="*/ 383450 h 437867"/>
              <a:gd name="connsiteX768" fmla="*/ 1338456 w 2887682"/>
              <a:gd name="connsiteY768" fmla="*/ 385130 h 437867"/>
              <a:gd name="connsiteX769" fmla="*/ 1330405 w 2887682"/>
              <a:gd name="connsiteY769" fmla="*/ 377403 h 437867"/>
              <a:gd name="connsiteX770" fmla="*/ 1327081 w 2887682"/>
              <a:gd name="connsiteY770" fmla="*/ 378870 h 437867"/>
              <a:gd name="connsiteX771" fmla="*/ 1323291 w 2887682"/>
              <a:gd name="connsiteY771" fmla="*/ 376801 h 437867"/>
              <a:gd name="connsiteX772" fmla="*/ 1310115 w 2887682"/>
              <a:gd name="connsiteY772" fmla="*/ 385985 h 437867"/>
              <a:gd name="connsiteX773" fmla="*/ 1310419 w 2887682"/>
              <a:gd name="connsiteY773" fmla="*/ 377600 h 437867"/>
              <a:gd name="connsiteX774" fmla="*/ 1309490 w 2887682"/>
              <a:gd name="connsiteY774" fmla="*/ 377256 h 437867"/>
              <a:gd name="connsiteX775" fmla="*/ 1305229 w 2887682"/>
              <a:gd name="connsiteY775" fmla="*/ 376158 h 437867"/>
              <a:gd name="connsiteX776" fmla="*/ 1300351 w 2887682"/>
              <a:gd name="connsiteY776" fmla="*/ 377705 h 437867"/>
              <a:gd name="connsiteX777" fmla="*/ 1300139 w 2887682"/>
              <a:gd name="connsiteY777" fmla="*/ 378617 h 437867"/>
              <a:gd name="connsiteX778" fmla="*/ 1294172 w 2887682"/>
              <a:gd name="connsiteY778" fmla="*/ 386171 h 437867"/>
              <a:gd name="connsiteX779" fmla="*/ 1283649 w 2887682"/>
              <a:gd name="connsiteY779" fmla="*/ 382880 h 437867"/>
              <a:gd name="connsiteX780" fmla="*/ 1278319 w 2887682"/>
              <a:gd name="connsiteY780" fmla="*/ 385191 h 437867"/>
              <a:gd name="connsiteX781" fmla="*/ 1262923 w 2887682"/>
              <a:gd name="connsiteY781" fmla="*/ 376031 h 437867"/>
              <a:gd name="connsiteX782" fmla="*/ 1262584 w 2887682"/>
              <a:gd name="connsiteY782" fmla="*/ 376064 h 437867"/>
              <a:gd name="connsiteX783" fmla="*/ 1259306 w 2887682"/>
              <a:gd name="connsiteY783" fmla="*/ 374013 h 437867"/>
              <a:gd name="connsiteX784" fmla="*/ 1248068 w 2887682"/>
              <a:gd name="connsiteY784" fmla="*/ 380287 h 437867"/>
              <a:gd name="connsiteX785" fmla="*/ 1244381 w 2887682"/>
              <a:gd name="connsiteY785" fmla="*/ 374194 h 437867"/>
              <a:gd name="connsiteX786" fmla="*/ 1243597 w 2887682"/>
              <a:gd name="connsiteY786" fmla="*/ 374581 h 437867"/>
              <a:gd name="connsiteX787" fmla="*/ 1242494 w 2887682"/>
              <a:gd name="connsiteY787" fmla="*/ 372447 h 437867"/>
              <a:gd name="connsiteX788" fmla="*/ 1239123 w 2887682"/>
              <a:gd name="connsiteY788" fmla="*/ 374303 h 437867"/>
              <a:gd name="connsiteX789" fmla="*/ 1237590 w 2887682"/>
              <a:gd name="connsiteY789" fmla="*/ 375273 h 437867"/>
              <a:gd name="connsiteX790" fmla="*/ 1225945 w 2887682"/>
              <a:gd name="connsiteY790" fmla="*/ 383200 h 437867"/>
              <a:gd name="connsiteX791" fmla="*/ 1226293 w 2887682"/>
              <a:gd name="connsiteY791" fmla="*/ 374595 h 437867"/>
              <a:gd name="connsiteX792" fmla="*/ 1224393 w 2887682"/>
              <a:gd name="connsiteY792" fmla="*/ 374354 h 437867"/>
              <a:gd name="connsiteX793" fmla="*/ 1220621 w 2887682"/>
              <a:gd name="connsiteY793" fmla="*/ 379519 h 437867"/>
              <a:gd name="connsiteX794" fmla="*/ 1219820 w 2887682"/>
              <a:gd name="connsiteY794" fmla="*/ 379319 h 437867"/>
              <a:gd name="connsiteX795" fmla="*/ 1212296 w 2887682"/>
              <a:gd name="connsiteY795" fmla="*/ 383901 h 437867"/>
              <a:gd name="connsiteX796" fmla="*/ 1203571 w 2887682"/>
              <a:gd name="connsiteY796" fmla="*/ 379607 h 437867"/>
              <a:gd name="connsiteX797" fmla="*/ 1197233 w 2887682"/>
              <a:gd name="connsiteY797" fmla="*/ 381288 h 437867"/>
              <a:gd name="connsiteX798" fmla="*/ 1191230 w 2887682"/>
              <a:gd name="connsiteY798" fmla="*/ 375450 h 437867"/>
              <a:gd name="connsiteX799" fmla="*/ 1185023 w 2887682"/>
              <a:gd name="connsiteY799" fmla="*/ 383638 h 437867"/>
              <a:gd name="connsiteX800" fmla="*/ 1178671 w 2887682"/>
              <a:gd name="connsiteY800" fmla="*/ 377501 h 437867"/>
              <a:gd name="connsiteX801" fmla="*/ 1168227 w 2887682"/>
              <a:gd name="connsiteY801" fmla="*/ 387781 h 437867"/>
              <a:gd name="connsiteX802" fmla="*/ 1136131 w 2887682"/>
              <a:gd name="connsiteY802" fmla="*/ 378526 h 437867"/>
              <a:gd name="connsiteX803" fmla="*/ 1132853 w 2887682"/>
              <a:gd name="connsiteY803" fmla="*/ 387956 h 437867"/>
              <a:gd name="connsiteX804" fmla="*/ 1126288 w 2887682"/>
              <a:gd name="connsiteY804" fmla="*/ 388413 h 437867"/>
              <a:gd name="connsiteX805" fmla="*/ 1127981 w 2887682"/>
              <a:gd name="connsiteY805" fmla="*/ 389357 h 437867"/>
              <a:gd name="connsiteX806" fmla="*/ 1115890 w 2887682"/>
              <a:gd name="connsiteY806" fmla="*/ 386851 h 437867"/>
              <a:gd name="connsiteX807" fmla="*/ 1112620 w 2887682"/>
              <a:gd name="connsiteY807" fmla="*/ 394046 h 437867"/>
              <a:gd name="connsiteX808" fmla="*/ 1108387 w 2887682"/>
              <a:gd name="connsiteY808" fmla="*/ 394195 h 437867"/>
              <a:gd name="connsiteX809" fmla="*/ 1107041 w 2887682"/>
              <a:gd name="connsiteY809" fmla="*/ 396535 h 437867"/>
              <a:gd name="connsiteX810" fmla="*/ 1106044 w 2887682"/>
              <a:gd name="connsiteY810" fmla="*/ 396739 h 437867"/>
              <a:gd name="connsiteX811" fmla="*/ 1107256 w 2887682"/>
              <a:gd name="connsiteY811" fmla="*/ 397415 h 437867"/>
              <a:gd name="connsiteX812" fmla="*/ 1112529 w 2887682"/>
              <a:gd name="connsiteY812" fmla="*/ 403282 h 437867"/>
              <a:gd name="connsiteX813" fmla="*/ 1096117 w 2887682"/>
              <a:gd name="connsiteY813" fmla="*/ 396407 h 437867"/>
              <a:gd name="connsiteX814" fmla="*/ 1092849 w 2887682"/>
              <a:gd name="connsiteY814" fmla="*/ 395946 h 437867"/>
              <a:gd name="connsiteX815" fmla="*/ 1091882 w 2887682"/>
              <a:gd name="connsiteY815" fmla="*/ 399152 h 437867"/>
              <a:gd name="connsiteX816" fmla="*/ 1080322 w 2887682"/>
              <a:gd name="connsiteY816" fmla="*/ 396757 h 437867"/>
              <a:gd name="connsiteX817" fmla="*/ 1077604 w 2887682"/>
              <a:gd name="connsiteY817" fmla="*/ 404766 h 437867"/>
              <a:gd name="connsiteX818" fmla="*/ 1077725 w 2887682"/>
              <a:gd name="connsiteY818" fmla="*/ 405443 h 437867"/>
              <a:gd name="connsiteX819" fmla="*/ 1075875 w 2887682"/>
              <a:gd name="connsiteY819" fmla="*/ 404734 h 437867"/>
              <a:gd name="connsiteX820" fmla="*/ 1072608 w 2887682"/>
              <a:gd name="connsiteY820" fmla="*/ 404272 h 437867"/>
              <a:gd name="connsiteX821" fmla="*/ 1071639 w 2887682"/>
              <a:gd name="connsiteY821" fmla="*/ 407479 h 437867"/>
              <a:gd name="connsiteX822" fmla="*/ 1067823 w 2887682"/>
              <a:gd name="connsiteY822" fmla="*/ 406180 h 437867"/>
              <a:gd name="connsiteX823" fmla="*/ 1064407 w 2887682"/>
              <a:gd name="connsiteY823" fmla="*/ 403162 h 437867"/>
              <a:gd name="connsiteX824" fmla="*/ 1062433 w 2887682"/>
              <a:gd name="connsiteY824" fmla="*/ 405181 h 437867"/>
              <a:gd name="connsiteX825" fmla="*/ 1060080 w 2887682"/>
              <a:gd name="connsiteY825" fmla="*/ 405083 h 437867"/>
              <a:gd name="connsiteX826" fmla="*/ 1057261 w 2887682"/>
              <a:gd name="connsiteY826" fmla="*/ 409368 h 437867"/>
              <a:gd name="connsiteX827" fmla="*/ 1051332 w 2887682"/>
              <a:gd name="connsiteY827" fmla="*/ 406762 h 437867"/>
              <a:gd name="connsiteX828" fmla="*/ 1044431 w 2887682"/>
              <a:gd name="connsiteY828" fmla="*/ 423710 h 437867"/>
              <a:gd name="connsiteX829" fmla="*/ 1044278 w 2887682"/>
              <a:gd name="connsiteY829" fmla="*/ 423763 h 437867"/>
              <a:gd name="connsiteX830" fmla="*/ 1043899 w 2887682"/>
              <a:gd name="connsiteY830" fmla="*/ 423747 h 437867"/>
              <a:gd name="connsiteX831" fmla="*/ 1031090 w 2887682"/>
              <a:gd name="connsiteY831" fmla="*/ 415090 h 437867"/>
              <a:gd name="connsiteX832" fmla="*/ 1026128 w 2887682"/>
              <a:gd name="connsiteY832" fmla="*/ 425025 h 437867"/>
              <a:gd name="connsiteX833" fmla="*/ 1025221 w 2887682"/>
              <a:gd name="connsiteY833" fmla="*/ 424632 h 437867"/>
              <a:gd name="connsiteX834" fmla="*/ 1011896 w 2887682"/>
              <a:gd name="connsiteY834" fmla="*/ 411242 h 437867"/>
              <a:gd name="connsiteX835" fmla="*/ 995825 w 2887682"/>
              <a:gd name="connsiteY835" fmla="*/ 402859 h 437867"/>
              <a:gd name="connsiteX836" fmla="*/ 990621 w 2887682"/>
              <a:gd name="connsiteY836" fmla="*/ 410585 h 437867"/>
              <a:gd name="connsiteX837" fmla="*/ 984531 w 2887682"/>
              <a:gd name="connsiteY837" fmla="*/ 409439 h 437867"/>
              <a:gd name="connsiteX838" fmla="*/ 974253 w 2887682"/>
              <a:gd name="connsiteY838" fmla="*/ 417920 h 437867"/>
              <a:gd name="connsiteX839" fmla="*/ 968236 w 2887682"/>
              <a:gd name="connsiteY839" fmla="*/ 410373 h 437867"/>
              <a:gd name="connsiteX840" fmla="*/ 966989 w 2887682"/>
              <a:gd name="connsiteY840" fmla="*/ 411319 h 437867"/>
              <a:gd name="connsiteX841" fmla="*/ 966668 w 2887682"/>
              <a:gd name="connsiteY841" fmla="*/ 411205 h 437867"/>
              <a:gd name="connsiteX842" fmla="*/ 957646 w 2887682"/>
              <a:gd name="connsiteY842" fmla="*/ 418771 h 437867"/>
              <a:gd name="connsiteX843" fmla="*/ 955518 w 2887682"/>
              <a:gd name="connsiteY843" fmla="*/ 412243 h 437867"/>
              <a:gd name="connsiteX844" fmla="*/ 955511 w 2887682"/>
              <a:gd name="connsiteY844" fmla="*/ 411631 h 437867"/>
              <a:gd name="connsiteX845" fmla="*/ 955506 w 2887682"/>
              <a:gd name="connsiteY845" fmla="*/ 411293 h 437867"/>
              <a:gd name="connsiteX846" fmla="*/ 954771 w 2887682"/>
              <a:gd name="connsiteY846" fmla="*/ 411761 h 437867"/>
              <a:gd name="connsiteX847" fmla="*/ 951056 w 2887682"/>
              <a:gd name="connsiteY847" fmla="*/ 410801 h 437867"/>
              <a:gd name="connsiteX848" fmla="*/ 945875 w 2887682"/>
              <a:gd name="connsiteY848" fmla="*/ 410389 h 437867"/>
              <a:gd name="connsiteX849" fmla="*/ 942620 w 2887682"/>
              <a:gd name="connsiteY849" fmla="*/ 408449 h 437867"/>
              <a:gd name="connsiteX850" fmla="*/ 942607 w 2887682"/>
              <a:gd name="connsiteY850" fmla="*/ 408928 h 437867"/>
              <a:gd name="connsiteX851" fmla="*/ 936786 w 2887682"/>
              <a:gd name="connsiteY851" fmla="*/ 419784 h 437867"/>
              <a:gd name="connsiteX852" fmla="*/ 935879 w 2887682"/>
              <a:gd name="connsiteY852" fmla="*/ 419697 h 437867"/>
              <a:gd name="connsiteX853" fmla="*/ 928588 w 2887682"/>
              <a:gd name="connsiteY853" fmla="*/ 426042 h 437867"/>
              <a:gd name="connsiteX854" fmla="*/ 916035 w 2887682"/>
              <a:gd name="connsiteY854" fmla="*/ 419225 h 437867"/>
              <a:gd name="connsiteX855" fmla="*/ 915737 w 2887682"/>
              <a:gd name="connsiteY855" fmla="*/ 419163 h 437867"/>
              <a:gd name="connsiteX856" fmla="*/ 915608 w 2887682"/>
              <a:gd name="connsiteY856" fmla="*/ 419099 h 437867"/>
              <a:gd name="connsiteX857" fmla="*/ 907953 w 2887682"/>
              <a:gd name="connsiteY857" fmla="*/ 422205 h 437867"/>
              <a:gd name="connsiteX858" fmla="*/ 905861 w 2887682"/>
              <a:gd name="connsiteY858" fmla="*/ 420327 h 437867"/>
              <a:gd name="connsiteX859" fmla="*/ 905077 w 2887682"/>
              <a:gd name="connsiteY859" fmla="*/ 420627 h 437867"/>
              <a:gd name="connsiteX860" fmla="*/ 899310 w 2887682"/>
              <a:gd name="connsiteY860" fmla="*/ 413845 h 437867"/>
              <a:gd name="connsiteX861" fmla="*/ 892910 w 2887682"/>
              <a:gd name="connsiteY861" fmla="*/ 407096 h 437867"/>
              <a:gd name="connsiteX862" fmla="*/ 892676 w 2887682"/>
              <a:gd name="connsiteY862" fmla="*/ 407129 h 437867"/>
              <a:gd name="connsiteX863" fmla="*/ 890385 w 2887682"/>
              <a:gd name="connsiteY863" fmla="*/ 405842 h 437867"/>
              <a:gd name="connsiteX864" fmla="*/ 888874 w 2887682"/>
              <a:gd name="connsiteY864" fmla="*/ 410285 h 437867"/>
              <a:gd name="connsiteX865" fmla="*/ 881333 w 2887682"/>
              <a:gd name="connsiteY865" fmla="*/ 405236 h 437867"/>
              <a:gd name="connsiteX866" fmla="*/ 876537 w 2887682"/>
              <a:gd name="connsiteY866" fmla="*/ 409497 h 437867"/>
              <a:gd name="connsiteX867" fmla="*/ 875172 w 2887682"/>
              <a:gd name="connsiteY867" fmla="*/ 406404 h 437867"/>
              <a:gd name="connsiteX868" fmla="*/ 873353 w 2887682"/>
              <a:gd name="connsiteY868" fmla="*/ 408158 h 437867"/>
              <a:gd name="connsiteX869" fmla="*/ 873008 w 2887682"/>
              <a:gd name="connsiteY869" fmla="*/ 408093 h 437867"/>
              <a:gd name="connsiteX870" fmla="*/ 870486 w 2887682"/>
              <a:gd name="connsiteY870" fmla="*/ 414013 h 437867"/>
              <a:gd name="connsiteX871" fmla="*/ 869577 w 2887682"/>
              <a:gd name="connsiteY871" fmla="*/ 416536 h 437867"/>
              <a:gd name="connsiteX872" fmla="*/ 859411 w 2887682"/>
              <a:gd name="connsiteY872" fmla="*/ 428750 h 437867"/>
              <a:gd name="connsiteX873" fmla="*/ 846514 w 2887682"/>
              <a:gd name="connsiteY873" fmla="*/ 421648 h 437867"/>
              <a:gd name="connsiteX874" fmla="*/ 838777 w 2887682"/>
              <a:gd name="connsiteY874" fmla="*/ 424912 h 437867"/>
              <a:gd name="connsiteX875" fmla="*/ 833723 w 2887682"/>
              <a:gd name="connsiteY875" fmla="*/ 420246 h 437867"/>
              <a:gd name="connsiteX876" fmla="*/ 829644 w 2887682"/>
              <a:gd name="connsiteY876" fmla="*/ 423200 h 437867"/>
              <a:gd name="connsiteX877" fmla="*/ 819857 w 2887682"/>
              <a:gd name="connsiteY877" fmla="*/ 414743 h 437867"/>
              <a:gd name="connsiteX878" fmla="*/ 817597 w 2887682"/>
              <a:gd name="connsiteY878" fmla="*/ 414406 h 437867"/>
              <a:gd name="connsiteX879" fmla="*/ 810248 w 2887682"/>
              <a:gd name="connsiteY879" fmla="*/ 411409 h 437867"/>
              <a:gd name="connsiteX880" fmla="*/ 810392 w 2887682"/>
              <a:gd name="connsiteY880" fmla="*/ 415189 h 437867"/>
              <a:gd name="connsiteX881" fmla="*/ 797853 w 2887682"/>
              <a:gd name="connsiteY881" fmla="*/ 410135 h 437867"/>
              <a:gd name="connsiteX882" fmla="*/ 794482 w 2887682"/>
              <a:gd name="connsiteY882" fmla="*/ 414093 h 437867"/>
              <a:gd name="connsiteX883" fmla="*/ 794188 w 2887682"/>
              <a:gd name="connsiteY883" fmla="*/ 421461 h 437867"/>
              <a:gd name="connsiteX884" fmla="*/ 794239 w 2887682"/>
              <a:gd name="connsiteY884" fmla="*/ 424095 h 437867"/>
              <a:gd name="connsiteX885" fmla="*/ 788986 w 2887682"/>
              <a:gd name="connsiteY885" fmla="*/ 437650 h 437867"/>
              <a:gd name="connsiteX886" fmla="*/ 774074 w 2887682"/>
              <a:gd name="connsiteY886" fmla="*/ 432396 h 437867"/>
              <a:gd name="connsiteX887" fmla="*/ 767873 w 2887682"/>
              <a:gd name="connsiteY887" fmla="*/ 436721 h 437867"/>
              <a:gd name="connsiteX888" fmla="*/ 747118 w 2887682"/>
              <a:gd name="connsiteY888" fmla="*/ 423139 h 437867"/>
              <a:gd name="connsiteX889" fmla="*/ 742142 w 2887682"/>
              <a:gd name="connsiteY889" fmla="*/ 426323 h 437867"/>
              <a:gd name="connsiteX890" fmla="*/ 729246 w 2887682"/>
              <a:gd name="connsiteY890" fmla="*/ 419220 h 437867"/>
              <a:gd name="connsiteX891" fmla="*/ 721508 w 2887682"/>
              <a:gd name="connsiteY891" fmla="*/ 422485 h 437867"/>
              <a:gd name="connsiteX892" fmla="*/ 720143 w 2887682"/>
              <a:gd name="connsiteY892" fmla="*/ 421225 h 437867"/>
              <a:gd name="connsiteX893" fmla="*/ 718353 w 2887682"/>
              <a:gd name="connsiteY893" fmla="*/ 422498 h 437867"/>
              <a:gd name="connsiteX894" fmla="*/ 713807 w 2887682"/>
              <a:gd name="connsiteY894" fmla="*/ 419736 h 437867"/>
              <a:gd name="connsiteX895" fmla="*/ 712378 w 2887682"/>
              <a:gd name="connsiteY895" fmla="*/ 420773 h 437867"/>
              <a:gd name="connsiteX896" fmla="*/ 711621 w 2887682"/>
              <a:gd name="connsiteY896" fmla="*/ 420468 h 437867"/>
              <a:gd name="connsiteX897" fmla="*/ 698533 w 2887682"/>
              <a:gd name="connsiteY897" fmla="*/ 435829 h 437867"/>
              <a:gd name="connsiteX898" fmla="*/ 696072 w 2887682"/>
              <a:gd name="connsiteY898" fmla="*/ 420709 h 437867"/>
              <a:gd name="connsiteX899" fmla="*/ 682990 w 2887682"/>
              <a:gd name="connsiteY899" fmla="*/ 415689 h 437867"/>
              <a:gd name="connsiteX900" fmla="*/ 682860 w 2887682"/>
              <a:gd name="connsiteY900" fmla="*/ 416701 h 437867"/>
              <a:gd name="connsiteX901" fmla="*/ 682895 w 2887682"/>
              <a:gd name="connsiteY901" fmla="*/ 420761 h 437867"/>
              <a:gd name="connsiteX902" fmla="*/ 682947 w 2887682"/>
              <a:gd name="connsiteY902" fmla="*/ 423394 h 437867"/>
              <a:gd name="connsiteX903" fmla="*/ 677693 w 2887682"/>
              <a:gd name="connsiteY903" fmla="*/ 436949 h 437867"/>
              <a:gd name="connsiteX904" fmla="*/ 668559 w 2887682"/>
              <a:gd name="connsiteY904" fmla="*/ 434820 h 437867"/>
              <a:gd name="connsiteX905" fmla="*/ 662601 w 2887682"/>
              <a:gd name="connsiteY905" fmla="*/ 433105 h 437867"/>
              <a:gd name="connsiteX906" fmla="*/ 656581 w 2887682"/>
              <a:gd name="connsiteY906" fmla="*/ 436019 h 437867"/>
              <a:gd name="connsiteX907" fmla="*/ 655110 w 2887682"/>
              <a:gd name="connsiteY907" fmla="*/ 435218 h 437867"/>
              <a:gd name="connsiteX908" fmla="*/ 650605 w 2887682"/>
              <a:gd name="connsiteY908" fmla="*/ 434294 h 437867"/>
              <a:gd name="connsiteX909" fmla="*/ 619817 w 2887682"/>
              <a:gd name="connsiteY909" fmla="*/ 414473 h 437867"/>
              <a:gd name="connsiteX910" fmla="*/ 618642 w 2887682"/>
              <a:gd name="connsiteY910" fmla="*/ 415015 h 437867"/>
              <a:gd name="connsiteX911" fmla="*/ 615437 w 2887682"/>
              <a:gd name="connsiteY911" fmla="*/ 412536 h 437867"/>
              <a:gd name="connsiteX912" fmla="*/ 614284 w 2887682"/>
              <a:gd name="connsiteY912" fmla="*/ 412113 h 437867"/>
              <a:gd name="connsiteX913" fmla="*/ 607450 w 2887682"/>
              <a:gd name="connsiteY913" fmla="*/ 419122 h 437867"/>
              <a:gd name="connsiteX914" fmla="*/ 605321 w 2887682"/>
              <a:gd name="connsiteY914" fmla="*/ 416164 h 437867"/>
              <a:gd name="connsiteX915" fmla="*/ 601085 w 2887682"/>
              <a:gd name="connsiteY915" fmla="*/ 420071 h 437867"/>
              <a:gd name="connsiteX916" fmla="*/ 600529 w 2887682"/>
              <a:gd name="connsiteY916" fmla="*/ 419733 h 437867"/>
              <a:gd name="connsiteX917" fmla="*/ 587240 w 2887682"/>
              <a:gd name="connsiteY917" fmla="*/ 435128 h 437867"/>
              <a:gd name="connsiteX918" fmla="*/ 584955 w 2887682"/>
              <a:gd name="connsiteY918" fmla="*/ 430437 h 437867"/>
              <a:gd name="connsiteX919" fmla="*/ 581266 w 2887682"/>
              <a:gd name="connsiteY919" fmla="*/ 433402 h 437867"/>
              <a:gd name="connsiteX920" fmla="*/ 578993 w 2887682"/>
              <a:gd name="connsiteY920" fmla="*/ 428930 h 437867"/>
              <a:gd name="connsiteX921" fmla="*/ 565247 w 2887682"/>
              <a:gd name="connsiteY921" fmla="*/ 425424 h 437867"/>
              <a:gd name="connsiteX922" fmla="*/ 560425 w 2887682"/>
              <a:gd name="connsiteY922" fmla="*/ 434522 h 437867"/>
              <a:gd name="connsiteX923" fmla="*/ 545513 w 2887682"/>
              <a:gd name="connsiteY923" fmla="*/ 429268 h 437867"/>
              <a:gd name="connsiteX924" fmla="*/ 539313 w 2887682"/>
              <a:gd name="connsiteY924" fmla="*/ 433592 h 437867"/>
              <a:gd name="connsiteX925" fmla="*/ 516013 w 2887682"/>
              <a:gd name="connsiteY925" fmla="*/ 418279 h 437867"/>
              <a:gd name="connsiteX926" fmla="*/ 515578 w 2887682"/>
              <a:gd name="connsiteY926" fmla="*/ 418354 h 437867"/>
              <a:gd name="connsiteX927" fmla="*/ 510214 w 2887682"/>
              <a:gd name="connsiteY927" fmla="*/ 414661 h 437867"/>
              <a:gd name="connsiteX928" fmla="*/ 508777 w 2887682"/>
              <a:gd name="connsiteY928" fmla="*/ 413906 h 437867"/>
              <a:gd name="connsiteX929" fmla="*/ 504125 w 2887682"/>
              <a:gd name="connsiteY929" fmla="*/ 411818 h 437867"/>
              <a:gd name="connsiteX930" fmla="*/ 503929 w 2887682"/>
              <a:gd name="connsiteY930" fmla="*/ 411409 h 437867"/>
              <a:gd name="connsiteX931" fmla="*/ 503504 w 2887682"/>
              <a:gd name="connsiteY931" fmla="*/ 411605 h 437867"/>
              <a:gd name="connsiteX932" fmla="*/ 489531 w 2887682"/>
              <a:gd name="connsiteY932" fmla="*/ 432904 h 437867"/>
              <a:gd name="connsiteX933" fmla="*/ 484387 w 2887682"/>
              <a:gd name="connsiteY933" fmla="*/ 416017 h 437867"/>
              <a:gd name="connsiteX934" fmla="*/ 469973 w 2887682"/>
              <a:gd name="connsiteY934" fmla="*/ 432701 h 437867"/>
              <a:gd name="connsiteX935" fmla="*/ 467560 w 2887682"/>
              <a:gd name="connsiteY935" fmla="*/ 412761 h 437867"/>
              <a:gd name="connsiteX936" fmla="*/ 466957 w 2887682"/>
              <a:gd name="connsiteY936" fmla="*/ 412645 h 437867"/>
              <a:gd name="connsiteX937" fmla="*/ 466105 w 2887682"/>
              <a:gd name="connsiteY937" fmla="*/ 412264 h 437867"/>
              <a:gd name="connsiteX938" fmla="*/ 464642 w 2887682"/>
              <a:gd name="connsiteY938" fmla="*/ 412499 h 437867"/>
              <a:gd name="connsiteX939" fmla="*/ 464655 w 2887682"/>
              <a:gd name="connsiteY939" fmla="*/ 412565 h 437867"/>
              <a:gd name="connsiteX940" fmla="*/ 461744 w 2887682"/>
              <a:gd name="connsiteY940" fmla="*/ 426505 h 437867"/>
              <a:gd name="connsiteX941" fmla="*/ 446162 w 2887682"/>
              <a:gd name="connsiteY941" fmla="*/ 422189 h 437867"/>
              <a:gd name="connsiteX942" fmla="*/ 440771 w 2887682"/>
              <a:gd name="connsiteY942" fmla="*/ 426925 h 437867"/>
              <a:gd name="connsiteX943" fmla="*/ 428140 w 2887682"/>
              <a:gd name="connsiteY943" fmla="*/ 420394 h 437867"/>
              <a:gd name="connsiteX944" fmla="*/ 422250 w 2887682"/>
              <a:gd name="connsiteY944" fmla="*/ 422014 h 437867"/>
              <a:gd name="connsiteX945" fmla="*/ 413716 w 2887682"/>
              <a:gd name="connsiteY945" fmla="*/ 414586 h 437867"/>
              <a:gd name="connsiteX946" fmla="*/ 404287 w 2887682"/>
              <a:gd name="connsiteY946" fmla="*/ 417653 h 437867"/>
              <a:gd name="connsiteX947" fmla="*/ 399855 w 2887682"/>
              <a:gd name="connsiteY947" fmla="*/ 414952 h 437867"/>
              <a:gd name="connsiteX948" fmla="*/ 398447 w 2887682"/>
              <a:gd name="connsiteY948" fmla="*/ 416196 h 437867"/>
              <a:gd name="connsiteX949" fmla="*/ 394829 w 2887682"/>
              <a:gd name="connsiteY949" fmla="*/ 409277 h 437867"/>
              <a:gd name="connsiteX950" fmla="*/ 386857 w 2887682"/>
              <a:gd name="connsiteY950" fmla="*/ 409390 h 437867"/>
              <a:gd name="connsiteX951" fmla="*/ 386550 w 2887682"/>
              <a:gd name="connsiteY951" fmla="*/ 408748 h 437867"/>
              <a:gd name="connsiteX952" fmla="*/ 372263 w 2887682"/>
              <a:gd name="connsiteY952" fmla="*/ 430476 h 437867"/>
              <a:gd name="connsiteX953" fmla="*/ 366096 w 2887682"/>
              <a:gd name="connsiteY953" fmla="*/ 407725 h 437867"/>
              <a:gd name="connsiteX954" fmla="*/ 362551 w 2887682"/>
              <a:gd name="connsiteY954" fmla="*/ 406590 h 437867"/>
              <a:gd name="connsiteX955" fmla="*/ 344974 w 2887682"/>
              <a:gd name="connsiteY955" fmla="*/ 410024 h 437867"/>
              <a:gd name="connsiteX956" fmla="*/ 350041 w 2887682"/>
              <a:gd name="connsiteY956" fmla="*/ 401932 h 437867"/>
              <a:gd name="connsiteX957" fmla="*/ 350111 w 2887682"/>
              <a:gd name="connsiteY957" fmla="*/ 400658 h 437867"/>
              <a:gd name="connsiteX958" fmla="*/ 345451 w 2887682"/>
              <a:gd name="connsiteY958" fmla="*/ 398330 h 437867"/>
              <a:gd name="connsiteX959" fmla="*/ 343338 w 2887682"/>
              <a:gd name="connsiteY959" fmla="*/ 398652 h 437867"/>
              <a:gd name="connsiteX960" fmla="*/ 331166 w 2887682"/>
              <a:gd name="connsiteY960" fmla="*/ 405305 h 437867"/>
              <a:gd name="connsiteX961" fmla="*/ 328819 w 2887682"/>
              <a:gd name="connsiteY961" fmla="*/ 404126 h 437867"/>
              <a:gd name="connsiteX962" fmla="*/ 325363 w 2887682"/>
              <a:gd name="connsiteY962" fmla="*/ 409715 h 437867"/>
              <a:gd name="connsiteX963" fmla="*/ 320984 w 2887682"/>
              <a:gd name="connsiteY963" fmla="*/ 409364 h 437867"/>
              <a:gd name="connsiteX964" fmla="*/ 304982 w 2887682"/>
              <a:gd name="connsiteY964" fmla="*/ 419588 h 437867"/>
              <a:gd name="connsiteX965" fmla="*/ 295506 w 2887682"/>
              <a:gd name="connsiteY965" fmla="*/ 410699 h 437867"/>
              <a:gd name="connsiteX966" fmla="*/ 286413 w 2887682"/>
              <a:gd name="connsiteY966" fmla="*/ 412414 h 437867"/>
              <a:gd name="connsiteX967" fmla="*/ 273921 w 2887682"/>
              <a:gd name="connsiteY967" fmla="*/ 386585 h 437867"/>
              <a:gd name="connsiteX968" fmla="*/ 268471 w 2887682"/>
              <a:gd name="connsiteY968" fmla="*/ 383725 h 437867"/>
              <a:gd name="connsiteX969" fmla="*/ 260973 w 2887682"/>
              <a:gd name="connsiteY969" fmla="*/ 390620 h 437867"/>
              <a:gd name="connsiteX970" fmla="*/ 259153 w 2887682"/>
              <a:gd name="connsiteY970" fmla="*/ 382746 h 437867"/>
              <a:gd name="connsiteX971" fmla="*/ 234789 w 2887682"/>
              <a:gd name="connsiteY971" fmla="*/ 404900 h 437867"/>
              <a:gd name="connsiteX972" fmla="*/ 233955 w 2887682"/>
              <a:gd name="connsiteY972" fmla="*/ 387505 h 437867"/>
              <a:gd name="connsiteX973" fmla="*/ 223728 w 2887682"/>
              <a:gd name="connsiteY973" fmla="*/ 390658 h 437867"/>
              <a:gd name="connsiteX974" fmla="*/ 230131 w 2887682"/>
              <a:gd name="connsiteY974" fmla="*/ 380826 h 437867"/>
              <a:gd name="connsiteX975" fmla="*/ 212656 w 2887682"/>
              <a:gd name="connsiteY975" fmla="*/ 382323 h 437867"/>
              <a:gd name="connsiteX976" fmla="*/ 220524 w 2887682"/>
              <a:gd name="connsiteY976" fmla="*/ 374224 h 437867"/>
              <a:gd name="connsiteX977" fmla="*/ 214853 w 2887682"/>
              <a:gd name="connsiteY977" fmla="*/ 371036 h 437867"/>
              <a:gd name="connsiteX978" fmla="*/ 204726 w 2887682"/>
              <a:gd name="connsiteY978" fmla="*/ 371536 h 437867"/>
              <a:gd name="connsiteX979" fmla="*/ 196883 w 2887682"/>
              <a:gd name="connsiteY979" fmla="*/ 373412 h 437867"/>
              <a:gd name="connsiteX980" fmla="*/ 170201 w 2887682"/>
              <a:gd name="connsiteY980" fmla="*/ 387760 h 437867"/>
              <a:gd name="connsiteX981" fmla="*/ 162969 w 2887682"/>
              <a:gd name="connsiteY981" fmla="*/ 378180 h 437867"/>
              <a:gd name="connsiteX982" fmla="*/ 153435 w 2887682"/>
              <a:gd name="connsiteY982" fmla="*/ 378970 h 437867"/>
              <a:gd name="connsiteX983" fmla="*/ 148361 w 2887682"/>
              <a:gd name="connsiteY983" fmla="*/ 356195 h 437867"/>
              <a:gd name="connsiteX984" fmla="*/ 146739 w 2887682"/>
              <a:gd name="connsiteY984" fmla="*/ 356598 h 437867"/>
              <a:gd name="connsiteX985" fmla="*/ 144669 w 2887682"/>
              <a:gd name="connsiteY985" fmla="*/ 355555 h 437867"/>
              <a:gd name="connsiteX986" fmla="*/ 139153 w 2887682"/>
              <a:gd name="connsiteY986" fmla="*/ 356394 h 437867"/>
              <a:gd name="connsiteX987" fmla="*/ 120554 w 2887682"/>
              <a:gd name="connsiteY987" fmla="*/ 370878 h 437867"/>
              <a:gd name="connsiteX988" fmla="*/ 113238 w 2887682"/>
              <a:gd name="connsiteY988" fmla="*/ 364015 h 437867"/>
              <a:gd name="connsiteX989" fmla="*/ 106221 w 2887682"/>
              <a:gd name="connsiteY989" fmla="*/ 365340 h 437867"/>
              <a:gd name="connsiteX990" fmla="*/ 99792 w 2887682"/>
              <a:gd name="connsiteY990" fmla="*/ 351505 h 437867"/>
              <a:gd name="connsiteX991" fmla="*/ 96369 w 2887682"/>
              <a:gd name="connsiteY991" fmla="*/ 350306 h 437867"/>
              <a:gd name="connsiteX992" fmla="*/ 98013 w 2887682"/>
              <a:gd name="connsiteY992" fmla="*/ 348130 h 437867"/>
              <a:gd name="connsiteX993" fmla="*/ 90474 w 2887682"/>
              <a:gd name="connsiteY993" fmla="*/ 339257 h 437867"/>
              <a:gd name="connsiteX994" fmla="*/ 57826 w 2887682"/>
              <a:gd name="connsiteY994" fmla="*/ 348544 h 437867"/>
              <a:gd name="connsiteX995" fmla="*/ 71246 w 2887682"/>
              <a:gd name="connsiteY995" fmla="*/ 332062 h 437867"/>
              <a:gd name="connsiteX996" fmla="*/ 54303 w 2887682"/>
              <a:gd name="connsiteY996" fmla="*/ 328872 h 437867"/>
              <a:gd name="connsiteX997" fmla="*/ 66692 w 2887682"/>
              <a:gd name="connsiteY997" fmla="*/ 323952 h 437867"/>
              <a:gd name="connsiteX998" fmla="*/ 68447 w 2887682"/>
              <a:gd name="connsiteY998" fmla="*/ 324058 h 437867"/>
              <a:gd name="connsiteX999" fmla="*/ 65842 w 2887682"/>
              <a:gd name="connsiteY999" fmla="*/ 322865 h 437867"/>
              <a:gd name="connsiteX1000" fmla="*/ 30815 w 2887682"/>
              <a:gd name="connsiteY1000" fmla="*/ 311227 h 437867"/>
              <a:gd name="connsiteX1001" fmla="*/ 37853 w 2887682"/>
              <a:gd name="connsiteY1001" fmla="*/ 301513 h 437867"/>
              <a:gd name="connsiteX1002" fmla="*/ 0 w 2887682"/>
              <a:gd name="connsiteY1002" fmla="*/ 304328 h 437867"/>
              <a:gd name="connsiteX1003" fmla="*/ 7469 w 2887682"/>
              <a:gd name="connsiteY1003" fmla="*/ 302543 h 437867"/>
              <a:gd name="connsiteX1004" fmla="*/ 41890 w 2887682"/>
              <a:gd name="connsiteY1004" fmla="*/ 299975 h 437867"/>
              <a:gd name="connsiteX1005" fmla="*/ 47184 w 2887682"/>
              <a:gd name="connsiteY1005" fmla="*/ 297956 h 437867"/>
              <a:gd name="connsiteX1006" fmla="*/ 39288 w 2887682"/>
              <a:gd name="connsiteY1006" fmla="*/ 294255 h 437867"/>
              <a:gd name="connsiteX1007" fmla="*/ 35843 w 2887682"/>
              <a:gd name="connsiteY1007" fmla="*/ 294414 h 437867"/>
              <a:gd name="connsiteX1008" fmla="*/ 13521 w 2887682"/>
              <a:gd name="connsiteY1008" fmla="*/ 293702 h 437867"/>
              <a:gd name="connsiteX1009" fmla="*/ 34886 w 2887682"/>
              <a:gd name="connsiteY1009" fmla="*/ 291976 h 437867"/>
              <a:gd name="connsiteX1010" fmla="*/ 31669 w 2887682"/>
              <a:gd name="connsiteY1010" fmla="*/ 287643 h 437867"/>
              <a:gd name="connsiteX1011" fmla="*/ 41429 w 2887682"/>
              <a:gd name="connsiteY1011" fmla="*/ 285546 h 437867"/>
              <a:gd name="connsiteX1012" fmla="*/ 35513 w 2887682"/>
              <a:gd name="connsiteY1012" fmla="*/ 285870 h 437867"/>
              <a:gd name="connsiteX1013" fmla="*/ 56149 w 2887682"/>
              <a:gd name="connsiteY1013" fmla="*/ 283782 h 437867"/>
              <a:gd name="connsiteX1014" fmla="*/ 49208 w 2887682"/>
              <a:gd name="connsiteY1014" fmla="*/ 276791 h 437867"/>
              <a:gd name="connsiteX1015" fmla="*/ 14605 w 2887682"/>
              <a:gd name="connsiteY1015" fmla="*/ 279300 h 437867"/>
              <a:gd name="connsiteX1016" fmla="*/ 20534 w 2887682"/>
              <a:gd name="connsiteY1016" fmla="*/ 278345 h 437867"/>
              <a:gd name="connsiteX1017" fmla="*/ 19886 w 2887682"/>
              <a:gd name="connsiteY1017" fmla="*/ 278184 h 437867"/>
              <a:gd name="connsiteX1018" fmla="*/ 47137 w 2887682"/>
              <a:gd name="connsiteY1018" fmla="*/ 274704 h 437867"/>
              <a:gd name="connsiteX1019" fmla="*/ 35325 w 2887682"/>
              <a:gd name="connsiteY1019" fmla="*/ 258980 h 437867"/>
              <a:gd name="connsiteX1020" fmla="*/ 64620 w 2887682"/>
              <a:gd name="connsiteY1020" fmla="*/ 259562 h 437867"/>
              <a:gd name="connsiteX1021" fmla="*/ 64664 w 2887682"/>
              <a:gd name="connsiteY1021" fmla="*/ 259558 h 437867"/>
              <a:gd name="connsiteX1022" fmla="*/ 63045 w 2887682"/>
              <a:gd name="connsiteY1022" fmla="*/ 258352 h 437867"/>
              <a:gd name="connsiteX1023" fmla="*/ 39655 w 2887682"/>
              <a:gd name="connsiteY1023" fmla="*/ 247761 h 437867"/>
              <a:gd name="connsiteX1024" fmla="*/ 62414 w 2887682"/>
              <a:gd name="connsiteY1024" fmla="*/ 231377 h 437867"/>
              <a:gd name="connsiteX1025" fmla="*/ 43412 w 2887682"/>
              <a:gd name="connsiteY1025" fmla="*/ 217430 h 437867"/>
              <a:gd name="connsiteX1026" fmla="*/ 78385 w 2887682"/>
              <a:gd name="connsiteY1026" fmla="*/ 216599 h 437867"/>
              <a:gd name="connsiteX1027" fmla="*/ 71040 w 2887682"/>
              <a:gd name="connsiteY1027" fmla="*/ 207110 h 437867"/>
              <a:gd name="connsiteX1028" fmla="*/ 69705 w 2887682"/>
              <a:gd name="connsiteY1028" fmla="*/ 205760 h 437867"/>
              <a:gd name="connsiteX1029" fmla="*/ 51385 w 2887682"/>
              <a:gd name="connsiteY1029" fmla="*/ 180681 h 437867"/>
              <a:gd name="connsiteX1030" fmla="*/ 86921 w 2887682"/>
              <a:gd name="connsiteY1030" fmla="*/ 182376 h 437867"/>
              <a:gd name="connsiteX1031" fmla="*/ 81414 w 2887682"/>
              <a:gd name="connsiteY1031" fmla="*/ 176074 h 437867"/>
              <a:gd name="connsiteX1032" fmla="*/ 76894 w 2887682"/>
              <a:gd name="connsiteY1032" fmla="*/ 167178 h 437867"/>
              <a:gd name="connsiteX1033" fmla="*/ 77678 w 2887682"/>
              <a:gd name="connsiteY1033" fmla="*/ 167031 h 437867"/>
              <a:gd name="connsiteX1034" fmla="*/ 77569 w 2887682"/>
              <a:gd name="connsiteY1034" fmla="*/ 166401 h 437867"/>
              <a:gd name="connsiteX1035" fmla="*/ 110740 w 2887682"/>
              <a:gd name="connsiteY1035" fmla="*/ 167792 h 437867"/>
              <a:gd name="connsiteX1036" fmla="*/ 108771 w 2887682"/>
              <a:gd name="connsiteY1036" fmla="*/ 162759 h 437867"/>
              <a:gd name="connsiteX1037" fmla="*/ 103495 w 2887682"/>
              <a:gd name="connsiteY1037" fmla="*/ 157842 h 437867"/>
              <a:gd name="connsiteX1038" fmla="*/ 95545 w 2887682"/>
              <a:gd name="connsiteY1038" fmla="*/ 154116 h 437867"/>
              <a:gd name="connsiteX1039" fmla="*/ 103584 w 2887682"/>
              <a:gd name="connsiteY1039" fmla="*/ 152187 h 437867"/>
              <a:gd name="connsiteX1040" fmla="*/ 100970 w 2887682"/>
              <a:gd name="connsiteY1040" fmla="*/ 135394 h 437867"/>
              <a:gd name="connsiteX1041" fmla="*/ 123371 w 2887682"/>
              <a:gd name="connsiteY1041" fmla="*/ 139068 h 437867"/>
              <a:gd name="connsiteX1042" fmla="*/ 129769 w 2887682"/>
              <a:gd name="connsiteY1042" fmla="*/ 137907 h 437867"/>
              <a:gd name="connsiteX1043" fmla="*/ 127155 w 2887682"/>
              <a:gd name="connsiteY1043" fmla="*/ 121114 h 437867"/>
              <a:gd name="connsiteX1044" fmla="*/ 168046 w 2887682"/>
              <a:gd name="connsiteY1044" fmla="*/ 129846 h 437867"/>
              <a:gd name="connsiteX1045" fmla="*/ 174256 w 2887682"/>
              <a:gd name="connsiteY1045" fmla="*/ 108385 h 437867"/>
              <a:gd name="connsiteX1046" fmla="*/ 192046 w 2887682"/>
              <a:gd name="connsiteY1046" fmla="*/ 123637 h 437867"/>
              <a:gd name="connsiteX1047" fmla="*/ 192551 w 2887682"/>
              <a:gd name="connsiteY1047" fmla="*/ 123667 h 437867"/>
              <a:gd name="connsiteX1048" fmla="*/ 192751 w 2887682"/>
              <a:gd name="connsiteY1048" fmla="*/ 123578 h 437867"/>
              <a:gd name="connsiteX1049" fmla="*/ 200440 w 2887682"/>
              <a:gd name="connsiteY1049" fmla="*/ 94104 h 437867"/>
              <a:gd name="connsiteX1050" fmla="*/ 208551 w 2887682"/>
              <a:gd name="connsiteY1050" fmla="*/ 98716 h 437867"/>
              <a:gd name="connsiteX1051" fmla="*/ 211924 w 2887682"/>
              <a:gd name="connsiteY1051" fmla="*/ 91277 h 437867"/>
              <a:gd name="connsiteX1052" fmla="*/ 227504 w 2887682"/>
              <a:gd name="connsiteY1052" fmla="*/ 95592 h 437867"/>
              <a:gd name="connsiteX1053" fmla="*/ 232895 w 2887682"/>
              <a:gd name="connsiteY1053" fmla="*/ 90856 h 437867"/>
              <a:gd name="connsiteX1054" fmla="*/ 235416 w 2887682"/>
              <a:gd name="connsiteY1054" fmla="*/ 92115 h 437867"/>
              <a:gd name="connsiteX1055" fmla="*/ 235195 w 2887682"/>
              <a:gd name="connsiteY1055" fmla="*/ 90934 h 437867"/>
              <a:gd name="connsiteX1056" fmla="*/ 238107 w 2887682"/>
              <a:gd name="connsiteY1056" fmla="*/ 76997 h 437867"/>
              <a:gd name="connsiteX1057" fmla="*/ 253688 w 2887682"/>
              <a:gd name="connsiteY1057" fmla="*/ 81311 h 437867"/>
              <a:gd name="connsiteX1058" fmla="*/ 259079 w 2887682"/>
              <a:gd name="connsiteY1058" fmla="*/ 76576 h 437867"/>
              <a:gd name="connsiteX1059" fmla="*/ 281503 w 2887682"/>
              <a:gd name="connsiteY1059" fmla="*/ 88762 h 437867"/>
              <a:gd name="connsiteX1060" fmla="*/ 273979 w 2887682"/>
              <a:gd name="connsiteY1060" fmla="*/ 78465 h 437867"/>
              <a:gd name="connsiteX1061" fmla="*/ 272309 w 2887682"/>
              <a:gd name="connsiteY1061" fmla="*/ 77272 h 437867"/>
              <a:gd name="connsiteX1062" fmla="*/ 273613 w 2887682"/>
              <a:gd name="connsiteY1062" fmla="*/ 76930 h 437867"/>
              <a:gd name="connsiteX1063" fmla="*/ 275199 w 2887682"/>
              <a:gd name="connsiteY1063" fmla="*/ 72862 h 437867"/>
              <a:gd name="connsiteX1064" fmla="*/ 280816 w 2887682"/>
              <a:gd name="connsiteY1064" fmla="*/ 72656 h 437867"/>
              <a:gd name="connsiteX1065" fmla="*/ 284530 w 2887682"/>
              <a:gd name="connsiteY1065" fmla="*/ 60147 h 437867"/>
              <a:gd name="connsiteX1066" fmla="*/ 300827 w 2887682"/>
              <a:gd name="connsiteY1066" fmla="*/ 64659 h 437867"/>
              <a:gd name="connsiteX1067" fmla="*/ 298492 w 2887682"/>
              <a:gd name="connsiteY1067" fmla="*/ 62991 h 437867"/>
              <a:gd name="connsiteX1068" fmla="*/ 307183 w 2887682"/>
              <a:gd name="connsiteY1068" fmla="*/ 62274 h 437867"/>
              <a:gd name="connsiteX1069" fmla="*/ 310715 w 2887682"/>
              <a:gd name="connsiteY1069" fmla="*/ 45866 h 437867"/>
              <a:gd name="connsiteX1070" fmla="*/ 354202 w 2887682"/>
              <a:gd name="connsiteY1070" fmla="*/ 62392 h 437867"/>
              <a:gd name="connsiteX1071" fmla="*/ 367188 w 2887682"/>
              <a:gd name="connsiteY1071" fmla="*/ 44585 h 437867"/>
              <a:gd name="connsiteX1072" fmla="*/ 376171 w 2887682"/>
              <a:gd name="connsiteY1072" fmla="*/ 55366 h 437867"/>
              <a:gd name="connsiteX1073" fmla="*/ 393371 w 2887682"/>
              <a:gd name="connsiteY1073" fmla="*/ 30305 h 437867"/>
              <a:gd name="connsiteX1074" fmla="*/ 403684 w 2887682"/>
              <a:gd name="connsiteY1074" fmla="*/ 43753 h 437867"/>
              <a:gd name="connsiteX1075" fmla="*/ 410849 w 2887682"/>
              <a:gd name="connsiteY1075" fmla="*/ 33508 h 437867"/>
              <a:gd name="connsiteX1076" fmla="*/ 424754 w 2887682"/>
              <a:gd name="connsiteY1076" fmla="*/ 39807 h 437867"/>
              <a:gd name="connsiteX1077" fmla="*/ 428545 w 2887682"/>
              <a:gd name="connsiteY1077" fmla="*/ 34881 h 437867"/>
              <a:gd name="connsiteX1078" fmla="*/ 428581 w 2887682"/>
              <a:gd name="connsiteY1078" fmla="*/ 34724 h 437867"/>
              <a:gd name="connsiteX1079" fmla="*/ 429057 w 2887682"/>
              <a:gd name="connsiteY1079" fmla="*/ 32134 h 437867"/>
              <a:gd name="connsiteX1080" fmla="*/ 437035 w 2887682"/>
              <a:gd name="connsiteY1080" fmla="*/ 19226 h 437867"/>
              <a:gd name="connsiteX1081" fmla="*/ 450940 w 2887682"/>
              <a:gd name="connsiteY1081" fmla="*/ 25527 h 437867"/>
              <a:gd name="connsiteX1082" fmla="*/ 458022 w 2887682"/>
              <a:gd name="connsiteY1082" fmla="*/ 21756 h 437867"/>
              <a:gd name="connsiteX1083" fmla="*/ 493295 w 2887682"/>
              <a:gd name="connsiteY1083" fmla="*/ 48340 h 437867"/>
              <a:gd name="connsiteX1084" fmla="*/ 501194 w 2887682"/>
              <a:gd name="connsiteY1084" fmla="*/ 42218 h 437867"/>
              <a:gd name="connsiteX1085" fmla="*/ 502467 w 2887682"/>
              <a:gd name="connsiteY1085" fmla="*/ 48133 h 437867"/>
              <a:gd name="connsiteX1086" fmla="*/ 527379 w 2887682"/>
              <a:gd name="connsiteY1086" fmla="*/ 27936 h 437867"/>
              <a:gd name="connsiteX1087" fmla="*/ 528343 w 2887682"/>
              <a:gd name="connsiteY1087" fmla="*/ 35981 h 437867"/>
              <a:gd name="connsiteX1088" fmla="*/ 533083 w 2887682"/>
              <a:gd name="connsiteY1088" fmla="*/ 36959 h 437867"/>
              <a:gd name="connsiteX1089" fmla="*/ 537401 w 2887682"/>
              <a:gd name="connsiteY1089" fmla="*/ 32805 h 437867"/>
              <a:gd name="connsiteX1090" fmla="*/ 565041 w 2887682"/>
              <a:gd name="connsiteY1090" fmla="*/ 45107 h 437867"/>
              <a:gd name="connsiteX1091" fmla="*/ 568814 w 2887682"/>
              <a:gd name="connsiteY1091" fmla="*/ 42477 h 437867"/>
              <a:gd name="connsiteX1092" fmla="*/ 578523 w 2887682"/>
              <a:gd name="connsiteY1092" fmla="*/ 51022 h 437867"/>
              <a:gd name="connsiteX1093" fmla="*/ 583378 w 2887682"/>
              <a:gd name="connsiteY1093" fmla="*/ 49662 h 437867"/>
              <a:gd name="connsiteX1094" fmla="*/ 585459 w 2887682"/>
              <a:gd name="connsiteY1094" fmla="*/ 46865 h 437867"/>
              <a:gd name="connsiteX1095" fmla="*/ 594997 w 2887682"/>
              <a:gd name="connsiteY1095" fmla="*/ 28197 h 437867"/>
              <a:gd name="connsiteX1096" fmla="*/ 604690 w 2887682"/>
              <a:gd name="connsiteY1096" fmla="*/ 36718 h 437867"/>
              <a:gd name="connsiteX1097" fmla="*/ 609473 w 2887682"/>
              <a:gd name="connsiteY1097" fmla="*/ 28026 h 437867"/>
              <a:gd name="connsiteX1098" fmla="*/ 614552 w 2887682"/>
              <a:gd name="connsiteY1098" fmla="*/ 28674 h 437867"/>
              <a:gd name="connsiteX1099" fmla="*/ 622947 w 2887682"/>
              <a:gd name="connsiteY1099" fmla="*/ 22762 h 437867"/>
              <a:gd name="connsiteX1100" fmla="*/ 627937 w 2887682"/>
              <a:gd name="connsiteY1100" fmla="*/ 28264 h 437867"/>
              <a:gd name="connsiteX1101" fmla="*/ 630434 w 2887682"/>
              <a:gd name="connsiteY1101" fmla="*/ 28917 h 437867"/>
              <a:gd name="connsiteX1102" fmla="*/ 630403 w 2887682"/>
              <a:gd name="connsiteY1102" fmla="*/ 27300 h 437867"/>
              <a:gd name="connsiteX1103" fmla="*/ 635656 w 2887682"/>
              <a:gd name="connsiteY1103" fmla="*/ 13745 h 437867"/>
              <a:gd name="connsiteX1104" fmla="*/ 650569 w 2887682"/>
              <a:gd name="connsiteY1104" fmla="*/ 18998 h 437867"/>
              <a:gd name="connsiteX1105" fmla="*/ 656770 w 2887682"/>
              <a:gd name="connsiteY1105" fmla="*/ 14675 h 437867"/>
              <a:gd name="connsiteX1106" fmla="*/ 662842 w 2887682"/>
              <a:gd name="connsiteY1106" fmla="*/ 18331 h 437867"/>
              <a:gd name="connsiteX1107" fmla="*/ 668611 w 2887682"/>
              <a:gd name="connsiteY1107" fmla="*/ 14639 h 437867"/>
              <a:gd name="connsiteX1108" fmla="*/ 681511 w 2887682"/>
              <a:gd name="connsiteY1108" fmla="*/ 21741 h 437867"/>
              <a:gd name="connsiteX1109" fmla="*/ 689247 w 2887682"/>
              <a:gd name="connsiteY1109" fmla="*/ 18478 h 437867"/>
              <a:gd name="connsiteX1110" fmla="*/ 702430 w 2887682"/>
              <a:gd name="connsiteY1110" fmla="*/ 31638 h 437867"/>
              <a:gd name="connsiteX1111" fmla="*/ 706290 w 2887682"/>
              <a:gd name="connsiteY1111" fmla="*/ 28898 h 437867"/>
              <a:gd name="connsiteX1112" fmla="*/ 711961 w 2887682"/>
              <a:gd name="connsiteY1112" fmla="*/ 32343 h 437867"/>
              <a:gd name="connsiteX1113" fmla="*/ 726108 w 2887682"/>
              <a:gd name="connsiteY1113" fmla="*/ 15566 h 437867"/>
              <a:gd name="connsiteX1114" fmla="*/ 728564 w 2887682"/>
              <a:gd name="connsiteY1114" fmla="*/ 30299 h 437867"/>
              <a:gd name="connsiteX1115" fmla="*/ 729900 w 2887682"/>
              <a:gd name="connsiteY1115" fmla="*/ 30856 h 437867"/>
              <a:gd name="connsiteX1116" fmla="*/ 735859 w 2887682"/>
              <a:gd name="connsiteY1116" fmla="*/ 32572 h 437867"/>
              <a:gd name="connsiteX1117" fmla="*/ 741727 w 2887682"/>
              <a:gd name="connsiteY1117" fmla="*/ 29613 h 437867"/>
              <a:gd name="connsiteX1118" fmla="*/ 741695 w 2887682"/>
              <a:gd name="connsiteY1118" fmla="*/ 28002 h 437867"/>
              <a:gd name="connsiteX1119" fmla="*/ 746949 w 2887682"/>
              <a:gd name="connsiteY1119" fmla="*/ 14448 h 437867"/>
              <a:gd name="connsiteX1120" fmla="*/ 761861 w 2887682"/>
              <a:gd name="connsiteY1120" fmla="*/ 19701 h 437867"/>
              <a:gd name="connsiteX1121" fmla="*/ 768063 w 2887682"/>
              <a:gd name="connsiteY1121" fmla="*/ 15377 h 437867"/>
              <a:gd name="connsiteX1122" fmla="*/ 791361 w 2887682"/>
              <a:gd name="connsiteY1122" fmla="*/ 30689 h 437867"/>
              <a:gd name="connsiteX1123" fmla="*/ 791796 w 2887682"/>
              <a:gd name="connsiteY1123" fmla="*/ 30614 h 437867"/>
              <a:gd name="connsiteX1124" fmla="*/ 796790 w 2887682"/>
              <a:gd name="connsiteY1124" fmla="*/ 34054 h 437867"/>
              <a:gd name="connsiteX1125" fmla="*/ 809390 w 2887682"/>
              <a:gd name="connsiteY1125" fmla="*/ 22482 h 437867"/>
              <a:gd name="connsiteX1126" fmla="*/ 816297 w 2887682"/>
              <a:gd name="connsiteY1126" fmla="*/ 32993 h 437867"/>
              <a:gd name="connsiteX1127" fmla="*/ 817193 w 2887682"/>
              <a:gd name="connsiteY1127" fmla="*/ 32274 h 437867"/>
              <a:gd name="connsiteX1128" fmla="*/ 819364 w 2887682"/>
              <a:gd name="connsiteY1128" fmla="*/ 35966 h 437867"/>
              <a:gd name="connsiteX1129" fmla="*/ 823153 w 2887682"/>
              <a:gd name="connsiteY1129" fmla="*/ 32537 h 437867"/>
              <a:gd name="connsiteX1130" fmla="*/ 824830 w 2887682"/>
              <a:gd name="connsiteY1130" fmla="*/ 30762 h 437867"/>
              <a:gd name="connsiteX1131" fmla="*/ 837401 w 2887682"/>
              <a:gd name="connsiteY1131" fmla="*/ 16267 h 437867"/>
              <a:gd name="connsiteX1132" fmla="*/ 839873 w 2887682"/>
              <a:gd name="connsiteY1132" fmla="*/ 31390 h 437867"/>
              <a:gd name="connsiteX1133" fmla="*/ 842447 w 2887682"/>
              <a:gd name="connsiteY1133" fmla="*/ 31718 h 437867"/>
              <a:gd name="connsiteX1134" fmla="*/ 845632 w 2887682"/>
              <a:gd name="connsiteY1134" fmla="*/ 22463 h 437867"/>
              <a:gd name="connsiteX1135" fmla="*/ 846753 w 2887682"/>
              <a:gd name="connsiteY1135" fmla="*/ 22774 h 437867"/>
              <a:gd name="connsiteX1136" fmla="*/ 855056 w 2887682"/>
              <a:gd name="connsiteY1136" fmla="*/ 14359 h 437867"/>
              <a:gd name="connsiteX1137" fmla="*/ 867955 w 2887682"/>
              <a:gd name="connsiteY1137" fmla="*/ 21461 h 437867"/>
              <a:gd name="connsiteX1138" fmla="*/ 875693 w 2887682"/>
              <a:gd name="connsiteY1138" fmla="*/ 18197 h 437867"/>
              <a:gd name="connsiteX1139" fmla="*/ 889721 w 2887682"/>
              <a:gd name="connsiteY1139" fmla="*/ 32203 h 437867"/>
              <a:gd name="connsiteX1140" fmla="*/ 895878 w 2887682"/>
              <a:gd name="connsiteY1140" fmla="*/ 33237 h 437867"/>
              <a:gd name="connsiteX1141" fmla="*/ 903088 w 2887682"/>
              <a:gd name="connsiteY1141" fmla="*/ 31315 h 437867"/>
              <a:gd name="connsiteX1142" fmla="*/ 907506 w 2887682"/>
              <a:gd name="connsiteY1142" fmla="*/ 34009 h 437867"/>
              <a:gd name="connsiteX1143" fmla="*/ 908929 w 2887682"/>
              <a:gd name="connsiteY1143" fmla="*/ 32774 h 437867"/>
              <a:gd name="connsiteX1144" fmla="*/ 911755 w 2887682"/>
              <a:gd name="connsiteY1144" fmla="*/ 36731 h 437867"/>
              <a:gd name="connsiteX1145" fmla="*/ 915578 w 2887682"/>
              <a:gd name="connsiteY1145" fmla="*/ 37576 h 437867"/>
              <a:gd name="connsiteX1146" fmla="*/ 916722 w 2887682"/>
              <a:gd name="connsiteY1146" fmla="*/ 37316 h 437867"/>
              <a:gd name="connsiteX1147" fmla="*/ 913850 w 2887682"/>
              <a:gd name="connsiteY1147" fmla="*/ 34054 h 437867"/>
              <a:gd name="connsiteX1148" fmla="*/ 910419 w 2887682"/>
              <a:gd name="connsiteY1148" fmla="*/ 30712 h 437867"/>
              <a:gd name="connsiteX1149" fmla="*/ 912229 w 2887682"/>
              <a:gd name="connsiteY1149" fmla="*/ 29036 h 437867"/>
              <a:gd name="connsiteX1150" fmla="*/ 913053 w 2887682"/>
              <a:gd name="connsiteY1150" fmla="*/ 29080 h 437867"/>
              <a:gd name="connsiteX1151" fmla="*/ 913146 w 2887682"/>
              <a:gd name="connsiteY1151" fmla="*/ 28756 h 437867"/>
              <a:gd name="connsiteX1152" fmla="*/ 927292 w 2887682"/>
              <a:gd name="connsiteY1152" fmla="*/ 30324 h 437867"/>
              <a:gd name="connsiteX1153" fmla="*/ 935113 w 2887682"/>
              <a:gd name="connsiteY1153" fmla="*/ 18493 h 437867"/>
              <a:gd name="connsiteX1154" fmla="*/ 938666 w 2887682"/>
              <a:gd name="connsiteY1154" fmla="*/ 25263 h 437867"/>
              <a:gd name="connsiteX1155" fmla="*/ 943486 w 2887682"/>
              <a:gd name="connsiteY1155" fmla="*/ 25647 h 437867"/>
              <a:gd name="connsiteX1156" fmla="*/ 946288 w 2887682"/>
              <a:gd name="connsiteY1156" fmla="*/ 17044 h 437867"/>
              <a:gd name="connsiteX1157" fmla="*/ 967302 w 2887682"/>
              <a:gd name="connsiteY1157" fmla="*/ 22152 h 437867"/>
              <a:gd name="connsiteX1158" fmla="*/ 974012 w 2887682"/>
              <a:gd name="connsiteY1158" fmla="*/ 22528 h 437867"/>
              <a:gd name="connsiteX1159" fmla="*/ 976817 w 2887682"/>
              <a:gd name="connsiteY1159" fmla="*/ 13927 h 437867"/>
              <a:gd name="connsiteX1160" fmla="*/ 1014521 w 2887682"/>
              <a:gd name="connsiteY1160" fmla="*/ 24242 h 437867"/>
              <a:gd name="connsiteX1161" fmla="*/ 1027567 w 2887682"/>
              <a:gd name="connsiteY1161" fmla="*/ 14660 h 437867"/>
              <a:gd name="connsiteX1162" fmla="*/ 1040293 w 2887682"/>
              <a:gd name="connsiteY1162" fmla="*/ 24749 h 437867"/>
              <a:gd name="connsiteX1163" fmla="*/ 1040785 w 2887682"/>
              <a:gd name="connsiteY1163" fmla="*/ 24839 h 437867"/>
              <a:gd name="connsiteX1164" fmla="*/ 1041011 w 2887682"/>
              <a:gd name="connsiteY1164" fmla="*/ 24825 h 437867"/>
              <a:gd name="connsiteX1165" fmla="*/ 1058095 w 2887682"/>
              <a:gd name="connsiteY1165" fmla="*/ 11542 h 437867"/>
              <a:gd name="connsiteX1166" fmla="*/ 1064650 w 2887682"/>
              <a:gd name="connsiteY1166" fmla="*/ 14997 h 437867"/>
              <a:gd name="connsiteX1167" fmla="*/ 1070380 w 2887682"/>
              <a:gd name="connsiteY1167" fmla="*/ 11857 h 437867"/>
              <a:gd name="connsiteX1168" fmla="*/ 1084428 w 2887682"/>
              <a:gd name="connsiteY1168" fmla="*/ 16269 h 437867"/>
              <a:gd name="connsiteX1169" fmla="*/ 1091291 w 2887682"/>
              <a:gd name="connsiteY1169" fmla="*/ 14750 h 437867"/>
              <a:gd name="connsiteX1170" fmla="*/ 1093384 w 2887682"/>
              <a:gd name="connsiteY1170" fmla="*/ 15738 h 437867"/>
              <a:gd name="connsiteX1171" fmla="*/ 1093545 w 2887682"/>
              <a:gd name="connsiteY1171" fmla="*/ 15128 h 437867"/>
              <a:gd name="connsiteX1172" fmla="*/ 1100907 w 2887682"/>
              <a:gd name="connsiteY1172" fmla="*/ 8739 h 437867"/>
              <a:gd name="connsiteX1173" fmla="*/ 1114956 w 2887682"/>
              <a:gd name="connsiteY1173" fmla="*/ 13152 h 437867"/>
              <a:gd name="connsiteX1174" fmla="*/ 1121818 w 2887682"/>
              <a:gd name="connsiteY1174" fmla="*/ 11632 h 437867"/>
              <a:gd name="connsiteX1175" fmla="*/ 1140120 w 2887682"/>
              <a:gd name="connsiteY1175" fmla="*/ 20906 h 437867"/>
              <a:gd name="connsiteX1176" fmla="*/ 1135975 w 2887682"/>
              <a:gd name="connsiteY1176" fmla="*/ 14758 h 437867"/>
              <a:gd name="connsiteX1177" fmla="*/ 1134701 w 2887682"/>
              <a:gd name="connsiteY1177" fmla="*/ 13928 h 437867"/>
              <a:gd name="connsiteX1178" fmla="*/ 1136105 w 2887682"/>
              <a:gd name="connsiteY1178" fmla="*/ 13952 h 437867"/>
              <a:gd name="connsiteX1179" fmla="*/ 1138981 w 2887682"/>
              <a:gd name="connsiteY1179" fmla="*/ 12197 h 437867"/>
              <a:gd name="connsiteX1180" fmla="*/ 1144612 w 2887682"/>
              <a:gd name="connsiteY1180" fmla="*/ 12927 h 437867"/>
              <a:gd name="connsiteX1181" fmla="*/ 1152310 w 2887682"/>
              <a:gd name="connsiteY1181" fmla="*/ 7357 h 437867"/>
              <a:gd name="connsiteX1182" fmla="*/ 1167006 w 2887682"/>
              <a:gd name="connsiteY1182" fmla="*/ 11971 h 437867"/>
              <a:gd name="connsiteX1183" fmla="*/ 1165228 w 2887682"/>
              <a:gd name="connsiteY1183" fmla="*/ 10810 h 437867"/>
              <a:gd name="connsiteX1184" fmla="*/ 1174069 w 2887682"/>
              <a:gd name="connsiteY1184" fmla="*/ 11743 h 437867"/>
              <a:gd name="connsiteX1185" fmla="*/ 1182836 w 2887682"/>
              <a:gd name="connsiteY1185" fmla="*/ 4238 h 437867"/>
              <a:gd name="connsiteX1186" fmla="*/ 1220612 w 2887682"/>
              <a:gd name="connsiteY1186" fmla="*/ 18749 h 437867"/>
              <a:gd name="connsiteX1187" fmla="*/ 1239196 w 2887682"/>
              <a:gd name="connsiteY1187" fmla="*/ 11957 h 437867"/>
              <a:gd name="connsiteX1188" fmla="*/ 1241833 w 2887682"/>
              <a:gd name="connsiteY1188" fmla="*/ 13635 h 437867"/>
              <a:gd name="connsiteX1189" fmla="*/ 1243486 w 2887682"/>
              <a:gd name="connsiteY1189" fmla="*/ 12620 h 437867"/>
              <a:gd name="connsiteX1190" fmla="*/ 1252067 w 2887682"/>
              <a:gd name="connsiteY1190" fmla="*/ 14950 h 437867"/>
              <a:gd name="connsiteX1191" fmla="*/ 1261409 w 2887682"/>
              <a:gd name="connsiteY1191" fmla="*/ 10617 h 437867"/>
              <a:gd name="connsiteX1192" fmla="*/ 1265816 w 2887682"/>
              <a:gd name="connsiteY1192" fmla="*/ 6420 h 437867"/>
              <a:gd name="connsiteX1193" fmla="*/ 1284165 w 2887682"/>
              <a:gd name="connsiteY1193" fmla="*/ 13287 h 437867"/>
              <a:gd name="connsiteX1194" fmla="*/ 1286011 w 2887682"/>
              <a:gd name="connsiteY1194" fmla="*/ 12987 h 437867"/>
              <a:gd name="connsiteX1195" fmla="*/ 1296743 w 2887682"/>
              <a:gd name="connsiteY1195" fmla="*/ 17491 h 437867"/>
              <a:gd name="connsiteX1196" fmla="*/ 1308663 w 2887682"/>
              <a:gd name="connsiteY1196" fmla="*/ 9460 h 437867"/>
              <a:gd name="connsiteX1197" fmla="*/ 1310798 w 2887682"/>
              <a:gd name="connsiteY1197" fmla="*/ 10999 h 437867"/>
              <a:gd name="connsiteX1198" fmla="*/ 1316538 w 2887682"/>
              <a:gd name="connsiteY1198" fmla="*/ 9871 h 437867"/>
              <a:gd name="connsiteX1199" fmla="*/ 1319498 w 2887682"/>
              <a:gd name="connsiteY1199" fmla="*/ 10667 h 437867"/>
              <a:gd name="connsiteX1200" fmla="*/ 1330993 w 2887682"/>
              <a:gd name="connsiteY1200" fmla="*/ 3262 h 437867"/>
              <a:gd name="connsiteX1201" fmla="*/ 1336354 w 2887682"/>
              <a:gd name="connsiteY1201" fmla="*/ 11421 h 437867"/>
              <a:gd name="connsiteX1202" fmla="*/ 1343606 w 2887682"/>
              <a:gd name="connsiteY1202" fmla="*/ 6203 h 437867"/>
              <a:gd name="connsiteX1203" fmla="*/ 1352964 w 2887682"/>
              <a:gd name="connsiteY1203" fmla="*/ 10627 h 437867"/>
              <a:gd name="connsiteX1204" fmla="*/ 1356710 w 2887682"/>
              <a:gd name="connsiteY1204" fmla="*/ 8142 h 437867"/>
              <a:gd name="connsiteX1205" fmla="*/ 1356768 w 2887682"/>
              <a:gd name="connsiteY1205" fmla="*/ 8057 h 437867"/>
              <a:gd name="connsiteX1206" fmla="*/ 1357593 w 2887682"/>
              <a:gd name="connsiteY1206" fmla="*/ 6648 h 437867"/>
              <a:gd name="connsiteX1207" fmla="*/ 1365936 w 2887682"/>
              <a:gd name="connsiteY1207" fmla="*/ 3 h 437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</a:cxnLst>
            <a:rect l="l" t="t" r="r" b="b"/>
            <a:pathLst>
              <a:path w="2887682" h="437867">
                <a:moveTo>
                  <a:pt x="2273095" y="320672"/>
                </a:moveTo>
                <a:lnTo>
                  <a:pt x="2272587" y="321077"/>
                </a:lnTo>
                <a:lnTo>
                  <a:pt x="2279216" y="321089"/>
                </a:lnTo>
                <a:lnTo>
                  <a:pt x="2273095" y="320672"/>
                </a:lnTo>
                <a:close/>
                <a:moveTo>
                  <a:pt x="2262035" y="317541"/>
                </a:moveTo>
                <a:lnTo>
                  <a:pt x="2262161" y="319153"/>
                </a:lnTo>
                <a:cubicBezTo>
                  <a:pt x="2262105" y="319329"/>
                  <a:pt x="2262048" y="319504"/>
                  <a:pt x="2261992" y="319680"/>
                </a:cubicBezTo>
                <a:lnTo>
                  <a:pt x="2266379" y="319820"/>
                </a:lnTo>
                <a:cubicBezTo>
                  <a:pt x="2265333" y="319588"/>
                  <a:pt x="2264931" y="318854"/>
                  <a:pt x="2264565" y="318045"/>
                </a:cubicBezTo>
                <a:lnTo>
                  <a:pt x="2262035" y="317541"/>
                </a:lnTo>
                <a:close/>
                <a:moveTo>
                  <a:pt x="2441370" y="310413"/>
                </a:moveTo>
                <a:cubicBezTo>
                  <a:pt x="2441341" y="310521"/>
                  <a:pt x="2441311" y="310628"/>
                  <a:pt x="2441282" y="310736"/>
                </a:cubicBezTo>
                <a:lnTo>
                  <a:pt x="2442614" y="310719"/>
                </a:lnTo>
                <a:lnTo>
                  <a:pt x="2441817" y="310413"/>
                </a:lnTo>
                <a:lnTo>
                  <a:pt x="2441370" y="310413"/>
                </a:lnTo>
                <a:close/>
                <a:moveTo>
                  <a:pt x="2399555" y="310413"/>
                </a:moveTo>
                <a:lnTo>
                  <a:pt x="2384944" y="311458"/>
                </a:lnTo>
                <a:lnTo>
                  <a:pt x="2429429" y="310888"/>
                </a:lnTo>
                <a:lnTo>
                  <a:pt x="2428743" y="310413"/>
                </a:lnTo>
                <a:lnTo>
                  <a:pt x="2399555" y="310413"/>
                </a:lnTo>
                <a:close/>
                <a:moveTo>
                  <a:pt x="2464869" y="301610"/>
                </a:moveTo>
                <a:lnTo>
                  <a:pt x="2462908" y="302005"/>
                </a:lnTo>
                <a:cubicBezTo>
                  <a:pt x="2462893" y="302124"/>
                  <a:pt x="2462879" y="302242"/>
                  <a:pt x="2462864" y="302361"/>
                </a:cubicBezTo>
                <a:lnTo>
                  <a:pt x="2462612" y="302829"/>
                </a:lnTo>
                <a:lnTo>
                  <a:pt x="2482219" y="302730"/>
                </a:lnTo>
                <a:lnTo>
                  <a:pt x="2468298" y="301880"/>
                </a:lnTo>
                <a:lnTo>
                  <a:pt x="2464869" y="301610"/>
                </a:lnTo>
                <a:close/>
                <a:moveTo>
                  <a:pt x="2414510" y="300933"/>
                </a:moveTo>
                <a:lnTo>
                  <a:pt x="2375290" y="303224"/>
                </a:lnTo>
                <a:cubicBezTo>
                  <a:pt x="2375275" y="303240"/>
                  <a:pt x="2375259" y="303255"/>
                  <a:pt x="2375244" y="303271"/>
                </a:cubicBezTo>
                <a:lnTo>
                  <a:pt x="2417981" y="303055"/>
                </a:lnTo>
                <a:lnTo>
                  <a:pt x="2414953" y="301015"/>
                </a:lnTo>
                <a:lnTo>
                  <a:pt x="2414510" y="300933"/>
                </a:lnTo>
                <a:close/>
                <a:moveTo>
                  <a:pt x="57048" y="284689"/>
                </a:moveTo>
                <a:lnTo>
                  <a:pt x="41583" y="285537"/>
                </a:lnTo>
                <a:cubicBezTo>
                  <a:pt x="46491" y="285515"/>
                  <a:pt x="52565" y="285933"/>
                  <a:pt x="58452" y="286103"/>
                </a:cubicBezTo>
                <a:lnTo>
                  <a:pt x="57048" y="284689"/>
                </a:lnTo>
                <a:close/>
                <a:moveTo>
                  <a:pt x="2551827" y="273762"/>
                </a:moveTo>
                <a:lnTo>
                  <a:pt x="2548695" y="274069"/>
                </a:lnTo>
                <a:lnTo>
                  <a:pt x="2552559" y="274039"/>
                </a:lnTo>
                <a:cubicBezTo>
                  <a:pt x="2552314" y="273949"/>
                  <a:pt x="2552070" y="273856"/>
                  <a:pt x="2551827" y="273762"/>
                </a:cubicBezTo>
                <a:close/>
                <a:moveTo>
                  <a:pt x="2550769" y="143734"/>
                </a:moveTo>
                <a:lnTo>
                  <a:pt x="2535121" y="145141"/>
                </a:lnTo>
                <a:lnTo>
                  <a:pt x="2537665" y="145361"/>
                </a:lnTo>
                <a:cubicBezTo>
                  <a:pt x="2535482" y="146163"/>
                  <a:pt x="2533531" y="146380"/>
                  <a:pt x="2530943" y="146598"/>
                </a:cubicBezTo>
                <a:cubicBezTo>
                  <a:pt x="2530791" y="146707"/>
                  <a:pt x="2530707" y="146830"/>
                  <a:pt x="2530628" y="146952"/>
                </a:cubicBezTo>
                <a:lnTo>
                  <a:pt x="2540061" y="146598"/>
                </a:lnTo>
                <a:lnTo>
                  <a:pt x="2550769" y="143734"/>
                </a:lnTo>
                <a:close/>
                <a:moveTo>
                  <a:pt x="2451450" y="129926"/>
                </a:moveTo>
                <a:lnTo>
                  <a:pt x="2434420" y="130525"/>
                </a:lnTo>
                <a:lnTo>
                  <a:pt x="2440371" y="130696"/>
                </a:lnTo>
                <a:lnTo>
                  <a:pt x="2448367" y="130770"/>
                </a:lnTo>
                <a:lnTo>
                  <a:pt x="2451450" y="129926"/>
                </a:lnTo>
                <a:close/>
                <a:moveTo>
                  <a:pt x="939019" y="27249"/>
                </a:moveTo>
                <a:cubicBezTo>
                  <a:pt x="939359" y="28564"/>
                  <a:pt x="939552" y="29958"/>
                  <a:pt x="939751" y="31375"/>
                </a:cubicBezTo>
                <a:lnTo>
                  <a:pt x="942887" y="29538"/>
                </a:lnTo>
                <a:cubicBezTo>
                  <a:pt x="942107" y="29202"/>
                  <a:pt x="941771" y="28783"/>
                  <a:pt x="941581" y="28399"/>
                </a:cubicBezTo>
                <a:lnTo>
                  <a:pt x="939019" y="27249"/>
                </a:lnTo>
                <a:close/>
                <a:moveTo>
                  <a:pt x="1365936" y="3"/>
                </a:moveTo>
                <a:cubicBezTo>
                  <a:pt x="1369190" y="-97"/>
                  <a:pt x="1372289" y="1844"/>
                  <a:pt x="1375295" y="4430"/>
                </a:cubicBezTo>
                <a:cubicBezTo>
                  <a:pt x="1377274" y="3251"/>
                  <a:pt x="1376254" y="86"/>
                  <a:pt x="1381319" y="2804"/>
                </a:cubicBezTo>
                <a:cubicBezTo>
                  <a:pt x="1385878" y="5247"/>
                  <a:pt x="1395051" y="16722"/>
                  <a:pt x="1403149" y="19923"/>
                </a:cubicBezTo>
                <a:lnTo>
                  <a:pt x="1410213" y="17046"/>
                </a:lnTo>
                <a:cubicBezTo>
                  <a:pt x="1411520" y="17273"/>
                  <a:pt x="1411187" y="18606"/>
                  <a:pt x="1410106" y="20417"/>
                </a:cubicBezTo>
                <a:cubicBezTo>
                  <a:pt x="1418673" y="18625"/>
                  <a:pt x="1429663" y="10343"/>
                  <a:pt x="1432544" y="10846"/>
                </a:cubicBezTo>
                <a:cubicBezTo>
                  <a:pt x="1434113" y="11120"/>
                  <a:pt x="1433317" y="12986"/>
                  <a:pt x="1431821" y="15382"/>
                </a:cubicBezTo>
                <a:lnTo>
                  <a:pt x="1435222" y="16240"/>
                </a:lnTo>
                <a:cubicBezTo>
                  <a:pt x="1436167" y="15086"/>
                  <a:pt x="1437500" y="14352"/>
                  <a:pt x="1439230" y="14217"/>
                </a:cubicBezTo>
                <a:cubicBezTo>
                  <a:pt x="1443686" y="13873"/>
                  <a:pt x="1450655" y="18579"/>
                  <a:pt x="1457872" y="22893"/>
                </a:cubicBezTo>
                <a:cubicBezTo>
                  <a:pt x="1458889" y="22005"/>
                  <a:pt x="1460006" y="21543"/>
                  <a:pt x="1461192" y="21681"/>
                </a:cubicBezTo>
                <a:cubicBezTo>
                  <a:pt x="1463427" y="21941"/>
                  <a:pt x="1465437" y="24112"/>
                  <a:pt x="1466979" y="27074"/>
                </a:cubicBezTo>
                <a:lnTo>
                  <a:pt x="1470889" y="26642"/>
                </a:lnTo>
                <a:lnTo>
                  <a:pt x="1472963" y="25226"/>
                </a:lnTo>
                <a:cubicBezTo>
                  <a:pt x="1476900" y="20257"/>
                  <a:pt x="1479894" y="15062"/>
                  <a:pt x="1483522" y="15482"/>
                </a:cubicBezTo>
                <a:cubicBezTo>
                  <a:pt x="1485755" y="15741"/>
                  <a:pt x="1487763" y="17908"/>
                  <a:pt x="1489303" y="20864"/>
                </a:cubicBezTo>
                <a:cubicBezTo>
                  <a:pt x="1490155" y="18402"/>
                  <a:pt x="1491706" y="16607"/>
                  <a:pt x="1494476" y="16349"/>
                </a:cubicBezTo>
                <a:lnTo>
                  <a:pt x="1498193" y="17046"/>
                </a:lnTo>
                <a:lnTo>
                  <a:pt x="1505593" y="14318"/>
                </a:lnTo>
                <a:cubicBezTo>
                  <a:pt x="1507107" y="14665"/>
                  <a:pt x="1508036" y="15926"/>
                  <a:pt x="1508367" y="17708"/>
                </a:cubicBezTo>
                <a:lnTo>
                  <a:pt x="1510135" y="18236"/>
                </a:lnTo>
                <a:lnTo>
                  <a:pt x="1510402" y="17337"/>
                </a:lnTo>
                <a:cubicBezTo>
                  <a:pt x="1511558" y="13632"/>
                  <a:pt x="1513077" y="10497"/>
                  <a:pt x="1516808" y="10150"/>
                </a:cubicBezTo>
                <a:cubicBezTo>
                  <a:pt x="1519958" y="9857"/>
                  <a:pt x="1523497" y="11632"/>
                  <a:pt x="1527114" y="14061"/>
                </a:cubicBezTo>
                <a:cubicBezTo>
                  <a:pt x="1528459" y="12981"/>
                  <a:pt x="1527437" y="10651"/>
                  <a:pt x="1530136" y="11835"/>
                </a:cubicBezTo>
                <a:cubicBezTo>
                  <a:pt x="1530149" y="11799"/>
                  <a:pt x="1530164" y="11765"/>
                  <a:pt x="1530178" y="11730"/>
                </a:cubicBezTo>
                <a:lnTo>
                  <a:pt x="1531750" y="10017"/>
                </a:lnTo>
                <a:lnTo>
                  <a:pt x="1535401" y="8994"/>
                </a:lnTo>
                <a:cubicBezTo>
                  <a:pt x="1537805" y="11675"/>
                  <a:pt x="1540418" y="13506"/>
                  <a:pt x="1542661" y="13421"/>
                </a:cubicBezTo>
                <a:cubicBezTo>
                  <a:pt x="1543850" y="13375"/>
                  <a:pt x="1544790" y="12750"/>
                  <a:pt x="1545503" y="11721"/>
                </a:cubicBezTo>
                <a:lnTo>
                  <a:pt x="1566207" y="17415"/>
                </a:lnTo>
                <a:cubicBezTo>
                  <a:pt x="1567840" y="17020"/>
                  <a:pt x="1568906" y="16093"/>
                  <a:pt x="1569466" y="14812"/>
                </a:cubicBezTo>
                <a:lnTo>
                  <a:pt x="1573021" y="15138"/>
                </a:lnTo>
                <a:cubicBezTo>
                  <a:pt x="1572307" y="17725"/>
                  <a:pt x="1572112" y="19685"/>
                  <a:pt x="1573713" y="19714"/>
                </a:cubicBezTo>
                <a:cubicBezTo>
                  <a:pt x="1576656" y="19769"/>
                  <a:pt x="1584753" y="9936"/>
                  <a:pt x="1592494" y="6862"/>
                </a:cubicBezTo>
                <a:cubicBezTo>
                  <a:pt x="1592003" y="8811"/>
                  <a:pt x="1592090" y="10174"/>
                  <a:pt x="1593426" y="10199"/>
                </a:cubicBezTo>
                <a:cubicBezTo>
                  <a:pt x="1594656" y="10223"/>
                  <a:pt x="1596788" y="8516"/>
                  <a:pt x="1599380" y="6287"/>
                </a:cubicBezTo>
                <a:cubicBezTo>
                  <a:pt x="1608201" y="8203"/>
                  <a:pt x="1620602" y="18098"/>
                  <a:pt x="1625765" y="19810"/>
                </a:cubicBezTo>
                <a:cubicBezTo>
                  <a:pt x="1630421" y="19126"/>
                  <a:pt x="1630320" y="18022"/>
                  <a:pt x="1631097" y="17288"/>
                </a:cubicBezTo>
                <a:cubicBezTo>
                  <a:pt x="1634799" y="19376"/>
                  <a:pt x="1638395" y="20814"/>
                  <a:pt x="1641512" y="20217"/>
                </a:cubicBezTo>
                <a:cubicBezTo>
                  <a:pt x="1645202" y="19511"/>
                  <a:pt x="1646569" y="16223"/>
                  <a:pt x="1647549" y="12400"/>
                </a:cubicBezTo>
                <a:cubicBezTo>
                  <a:pt x="1647671" y="11896"/>
                  <a:pt x="1647792" y="11391"/>
                  <a:pt x="1647914" y="10887"/>
                </a:cubicBezTo>
                <a:cubicBezTo>
                  <a:pt x="1647922" y="10857"/>
                  <a:pt x="1647929" y="10826"/>
                  <a:pt x="1647945" y="10795"/>
                </a:cubicBezTo>
                <a:cubicBezTo>
                  <a:pt x="1650622" y="11182"/>
                  <a:pt x="1649532" y="8976"/>
                  <a:pt x="1650808" y="7774"/>
                </a:cubicBezTo>
                <a:cubicBezTo>
                  <a:pt x="1654511" y="9861"/>
                  <a:pt x="1658107" y="11300"/>
                  <a:pt x="1661224" y="10703"/>
                </a:cubicBezTo>
                <a:cubicBezTo>
                  <a:pt x="1664394" y="10096"/>
                  <a:pt x="1665849" y="7584"/>
                  <a:pt x="1666644" y="4457"/>
                </a:cubicBezTo>
                <a:cubicBezTo>
                  <a:pt x="1668883" y="8432"/>
                  <a:pt x="1671498" y="11616"/>
                  <a:pt x="1674334" y="11672"/>
                </a:cubicBezTo>
                <a:cubicBezTo>
                  <a:pt x="1684073" y="16308"/>
                  <a:pt x="1716384" y="29092"/>
                  <a:pt x="1725077" y="32275"/>
                </a:cubicBezTo>
                <a:cubicBezTo>
                  <a:pt x="1725354" y="31235"/>
                  <a:pt x="1725953" y="30830"/>
                  <a:pt x="1726495" y="30768"/>
                </a:cubicBezTo>
                <a:lnTo>
                  <a:pt x="1728434" y="36304"/>
                </a:lnTo>
                <a:lnTo>
                  <a:pt x="1729536" y="37627"/>
                </a:lnTo>
                <a:lnTo>
                  <a:pt x="1733185" y="37586"/>
                </a:lnTo>
                <a:cubicBezTo>
                  <a:pt x="1733311" y="37378"/>
                  <a:pt x="1733571" y="37322"/>
                  <a:pt x="1733838" y="37278"/>
                </a:cubicBezTo>
                <a:lnTo>
                  <a:pt x="1734974" y="37653"/>
                </a:lnTo>
                <a:lnTo>
                  <a:pt x="1741926" y="32680"/>
                </a:lnTo>
                <a:lnTo>
                  <a:pt x="1743012" y="39564"/>
                </a:lnTo>
                <a:cubicBezTo>
                  <a:pt x="1744144" y="37447"/>
                  <a:pt x="1745998" y="36042"/>
                  <a:pt x="1748376" y="35653"/>
                </a:cubicBezTo>
                <a:cubicBezTo>
                  <a:pt x="1751633" y="35122"/>
                  <a:pt x="1754653" y="36664"/>
                  <a:pt x="1757553" y="38865"/>
                </a:cubicBezTo>
                <a:cubicBezTo>
                  <a:pt x="1759580" y="37418"/>
                  <a:pt x="1758689" y="34372"/>
                  <a:pt x="1763643" y="36435"/>
                </a:cubicBezTo>
                <a:lnTo>
                  <a:pt x="1765658" y="37846"/>
                </a:lnTo>
                <a:cubicBezTo>
                  <a:pt x="1769301" y="34806"/>
                  <a:pt x="1772978" y="32470"/>
                  <a:pt x="1776401" y="32370"/>
                </a:cubicBezTo>
                <a:cubicBezTo>
                  <a:pt x="1779683" y="32275"/>
                  <a:pt x="1781521" y="34240"/>
                  <a:pt x="1782859" y="36855"/>
                </a:cubicBezTo>
                <a:cubicBezTo>
                  <a:pt x="1785563" y="35670"/>
                  <a:pt x="1786557" y="32475"/>
                  <a:pt x="1789849" y="35226"/>
                </a:cubicBezTo>
                <a:lnTo>
                  <a:pt x="1790870" y="36644"/>
                </a:lnTo>
                <a:lnTo>
                  <a:pt x="1793905" y="34076"/>
                </a:lnTo>
                <a:cubicBezTo>
                  <a:pt x="1796074" y="33827"/>
                  <a:pt x="1796211" y="37364"/>
                  <a:pt x="1796403" y="41214"/>
                </a:cubicBezTo>
                <a:lnTo>
                  <a:pt x="1800003" y="39372"/>
                </a:lnTo>
                <a:cubicBezTo>
                  <a:pt x="1802101" y="39462"/>
                  <a:pt x="1799797" y="43021"/>
                  <a:pt x="1797313" y="46904"/>
                </a:cubicBezTo>
                <a:lnTo>
                  <a:pt x="1798275" y="47057"/>
                </a:lnTo>
                <a:cubicBezTo>
                  <a:pt x="1805467" y="43147"/>
                  <a:pt x="1812393" y="37653"/>
                  <a:pt x="1814540" y="37747"/>
                </a:cubicBezTo>
                <a:cubicBezTo>
                  <a:pt x="1815361" y="37782"/>
                  <a:pt x="1815508" y="38348"/>
                  <a:pt x="1815174" y="39258"/>
                </a:cubicBezTo>
                <a:cubicBezTo>
                  <a:pt x="1815290" y="39056"/>
                  <a:pt x="1815535" y="39004"/>
                  <a:pt x="1815785" y="38962"/>
                </a:cubicBezTo>
                <a:cubicBezTo>
                  <a:pt x="1818043" y="38594"/>
                  <a:pt x="1820188" y="39222"/>
                  <a:pt x="1822062" y="40462"/>
                </a:cubicBezTo>
                <a:lnTo>
                  <a:pt x="1828208" y="35969"/>
                </a:lnTo>
                <a:cubicBezTo>
                  <a:pt x="1829555" y="35914"/>
                  <a:pt x="1829662" y="37286"/>
                  <a:pt x="1829196" y="39277"/>
                </a:cubicBezTo>
                <a:cubicBezTo>
                  <a:pt x="1829811" y="39277"/>
                  <a:pt x="1830378" y="39463"/>
                  <a:pt x="1831052" y="39744"/>
                </a:cubicBezTo>
                <a:lnTo>
                  <a:pt x="1833068" y="41155"/>
                </a:lnTo>
                <a:cubicBezTo>
                  <a:pt x="1836710" y="38116"/>
                  <a:pt x="1840387" y="35780"/>
                  <a:pt x="1843810" y="35679"/>
                </a:cubicBezTo>
                <a:cubicBezTo>
                  <a:pt x="1847091" y="35585"/>
                  <a:pt x="1848929" y="37548"/>
                  <a:pt x="1850268" y="40165"/>
                </a:cubicBezTo>
                <a:cubicBezTo>
                  <a:pt x="1852972" y="38979"/>
                  <a:pt x="1853965" y="35784"/>
                  <a:pt x="1857257" y="38536"/>
                </a:cubicBezTo>
                <a:cubicBezTo>
                  <a:pt x="1858768" y="39798"/>
                  <a:pt x="1859980" y="43431"/>
                  <a:pt x="1861882" y="47067"/>
                </a:cubicBezTo>
                <a:cubicBezTo>
                  <a:pt x="1866996" y="43812"/>
                  <a:pt x="1871907" y="41205"/>
                  <a:pt x="1875596" y="41381"/>
                </a:cubicBezTo>
                <a:lnTo>
                  <a:pt x="1877330" y="43237"/>
                </a:lnTo>
                <a:lnTo>
                  <a:pt x="1881949" y="41056"/>
                </a:lnTo>
                <a:lnTo>
                  <a:pt x="1882705" y="42249"/>
                </a:lnTo>
                <a:lnTo>
                  <a:pt x="1885926" y="40157"/>
                </a:lnTo>
                <a:cubicBezTo>
                  <a:pt x="1887524" y="40144"/>
                  <a:pt x="1887068" y="42137"/>
                  <a:pt x="1886012" y="44776"/>
                </a:cubicBezTo>
                <a:lnTo>
                  <a:pt x="1887813" y="45258"/>
                </a:lnTo>
                <a:lnTo>
                  <a:pt x="1895617" y="39278"/>
                </a:lnTo>
                <a:cubicBezTo>
                  <a:pt x="1897890" y="39186"/>
                  <a:pt x="1896632" y="43154"/>
                  <a:pt x="1895428" y="47296"/>
                </a:cubicBezTo>
                <a:cubicBezTo>
                  <a:pt x="1895663" y="47296"/>
                  <a:pt x="1895764" y="47354"/>
                  <a:pt x="1895863" y="47413"/>
                </a:cubicBezTo>
                <a:cubicBezTo>
                  <a:pt x="1897597" y="45898"/>
                  <a:pt x="1896027" y="42969"/>
                  <a:pt x="1901497" y="44734"/>
                </a:cubicBezTo>
                <a:cubicBezTo>
                  <a:pt x="1903196" y="45282"/>
                  <a:pt x="1905629" y="46790"/>
                  <a:pt x="1908447" y="48596"/>
                </a:cubicBezTo>
                <a:cubicBezTo>
                  <a:pt x="1909537" y="48042"/>
                  <a:pt x="1910653" y="47719"/>
                  <a:pt x="1911736" y="47688"/>
                </a:cubicBezTo>
                <a:cubicBezTo>
                  <a:pt x="1914270" y="47614"/>
                  <a:pt x="1915689" y="49131"/>
                  <a:pt x="1916723" y="51150"/>
                </a:cubicBezTo>
                <a:cubicBezTo>
                  <a:pt x="1918810" y="50234"/>
                  <a:pt x="1919577" y="47768"/>
                  <a:pt x="1922119" y="49893"/>
                </a:cubicBezTo>
                <a:cubicBezTo>
                  <a:pt x="1922151" y="49958"/>
                  <a:pt x="1922184" y="50024"/>
                  <a:pt x="1922216" y="50089"/>
                </a:cubicBezTo>
                <a:cubicBezTo>
                  <a:pt x="1925844" y="48205"/>
                  <a:pt x="1929237" y="47015"/>
                  <a:pt x="1931809" y="47231"/>
                </a:cubicBezTo>
                <a:lnTo>
                  <a:pt x="1933306" y="48035"/>
                </a:lnTo>
                <a:cubicBezTo>
                  <a:pt x="1936881" y="45952"/>
                  <a:pt x="1940277" y="44561"/>
                  <a:pt x="1943004" y="44691"/>
                </a:cubicBezTo>
                <a:lnTo>
                  <a:pt x="1946195" y="48104"/>
                </a:lnTo>
                <a:lnTo>
                  <a:pt x="1953334" y="43466"/>
                </a:lnTo>
                <a:cubicBezTo>
                  <a:pt x="1954948" y="43453"/>
                  <a:pt x="1954467" y="45485"/>
                  <a:pt x="1953397" y="48162"/>
                </a:cubicBezTo>
                <a:cubicBezTo>
                  <a:pt x="1954522" y="48061"/>
                  <a:pt x="1954745" y="48304"/>
                  <a:pt x="1954969" y="48609"/>
                </a:cubicBezTo>
                <a:cubicBezTo>
                  <a:pt x="1955902" y="49870"/>
                  <a:pt x="1955957" y="53076"/>
                  <a:pt x="1956383" y="56519"/>
                </a:cubicBezTo>
                <a:lnTo>
                  <a:pt x="1957320" y="56237"/>
                </a:lnTo>
                <a:cubicBezTo>
                  <a:pt x="1957297" y="56346"/>
                  <a:pt x="1957275" y="56455"/>
                  <a:pt x="1957252" y="56564"/>
                </a:cubicBezTo>
                <a:lnTo>
                  <a:pt x="1966342" y="55615"/>
                </a:lnTo>
                <a:cubicBezTo>
                  <a:pt x="1967396" y="56160"/>
                  <a:pt x="1963372" y="57094"/>
                  <a:pt x="1960647" y="59641"/>
                </a:cubicBezTo>
                <a:lnTo>
                  <a:pt x="1962683" y="60955"/>
                </a:lnTo>
                <a:cubicBezTo>
                  <a:pt x="1963111" y="60859"/>
                  <a:pt x="1963550" y="60772"/>
                  <a:pt x="1963992" y="60686"/>
                </a:cubicBezTo>
                <a:cubicBezTo>
                  <a:pt x="1969348" y="56500"/>
                  <a:pt x="1974545" y="51131"/>
                  <a:pt x="1979144" y="50997"/>
                </a:cubicBezTo>
                <a:cubicBezTo>
                  <a:pt x="1981679" y="50924"/>
                  <a:pt x="1983098" y="52441"/>
                  <a:pt x="1984131" y="54460"/>
                </a:cubicBezTo>
                <a:cubicBezTo>
                  <a:pt x="1986219" y="53543"/>
                  <a:pt x="1986985" y="51078"/>
                  <a:pt x="1989526" y="53202"/>
                </a:cubicBezTo>
                <a:cubicBezTo>
                  <a:pt x="1989559" y="53267"/>
                  <a:pt x="1989592" y="53333"/>
                  <a:pt x="1989625" y="53398"/>
                </a:cubicBezTo>
                <a:cubicBezTo>
                  <a:pt x="1991970" y="52181"/>
                  <a:pt x="1994215" y="51254"/>
                  <a:pt x="1996310" y="50964"/>
                </a:cubicBezTo>
                <a:cubicBezTo>
                  <a:pt x="1996436" y="50686"/>
                  <a:pt x="1996763" y="50564"/>
                  <a:pt x="1997068" y="50529"/>
                </a:cubicBezTo>
                <a:lnTo>
                  <a:pt x="1997404" y="50804"/>
                </a:lnTo>
                <a:cubicBezTo>
                  <a:pt x="1998015" y="50514"/>
                  <a:pt x="1998637" y="50492"/>
                  <a:pt x="1999218" y="50540"/>
                </a:cubicBezTo>
                <a:cubicBezTo>
                  <a:pt x="2001899" y="50765"/>
                  <a:pt x="2002850" y="52421"/>
                  <a:pt x="2002870" y="54683"/>
                </a:cubicBezTo>
                <a:cubicBezTo>
                  <a:pt x="2002911" y="54665"/>
                  <a:pt x="2002953" y="54648"/>
                  <a:pt x="2002994" y="54630"/>
                </a:cubicBezTo>
                <a:cubicBezTo>
                  <a:pt x="2003056" y="55007"/>
                  <a:pt x="2003117" y="55384"/>
                  <a:pt x="2003179" y="55761"/>
                </a:cubicBezTo>
                <a:cubicBezTo>
                  <a:pt x="2006248" y="54833"/>
                  <a:pt x="2008677" y="51782"/>
                  <a:pt x="2010426" y="54905"/>
                </a:cubicBezTo>
                <a:cubicBezTo>
                  <a:pt x="2010857" y="55675"/>
                  <a:pt x="2010887" y="57122"/>
                  <a:pt x="2010816" y="58896"/>
                </a:cubicBezTo>
                <a:cubicBezTo>
                  <a:pt x="2011013" y="58832"/>
                  <a:pt x="2011220" y="58791"/>
                  <a:pt x="2011424" y="58753"/>
                </a:cubicBezTo>
                <a:cubicBezTo>
                  <a:pt x="2013269" y="56340"/>
                  <a:pt x="2015565" y="54430"/>
                  <a:pt x="2018736" y="53944"/>
                </a:cubicBezTo>
                <a:cubicBezTo>
                  <a:pt x="2021996" y="53444"/>
                  <a:pt x="2024963" y="54609"/>
                  <a:pt x="2027791" y="56307"/>
                </a:cubicBezTo>
                <a:cubicBezTo>
                  <a:pt x="2029853" y="55102"/>
                  <a:pt x="2029051" y="52684"/>
                  <a:pt x="2033931" y="54222"/>
                </a:cubicBezTo>
                <a:lnTo>
                  <a:pt x="2035899" y="55306"/>
                </a:lnTo>
                <a:cubicBezTo>
                  <a:pt x="2039617" y="52790"/>
                  <a:pt x="2043349" y="50835"/>
                  <a:pt x="2046764" y="50677"/>
                </a:cubicBezTo>
                <a:cubicBezTo>
                  <a:pt x="2050038" y="50525"/>
                  <a:pt x="2051814" y="52057"/>
                  <a:pt x="2053072" y="54122"/>
                </a:cubicBezTo>
                <a:cubicBezTo>
                  <a:pt x="2055802" y="53110"/>
                  <a:pt x="2056883" y="50530"/>
                  <a:pt x="2060087" y="52658"/>
                </a:cubicBezTo>
                <a:cubicBezTo>
                  <a:pt x="2062143" y="54025"/>
                  <a:pt x="2063483" y="59123"/>
                  <a:pt x="2066475" y="62782"/>
                </a:cubicBezTo>
                <a:cubicBezTo>
                  <a:pt x="2074210" y="59440"/>
                  <a:pt x="2082308" y="54085"/>
                  <a:pt x="2084625" y="54114"/>
                </a:cubicBezTo>
                <a:cubicBezTo>
                  <a:pt x="2087522" y="54149"/>
                  <a:pt x="2081783" y="59721"/>
                  <a:pt x="2078843" y="63855"/>
                </a:cubicBezTo>
                <a:lnTo>
                  <a:pt x="2081596" y="62960"/>
                </a:lnTo>
                <a:cubicBezTo>
                  <a:pt x="2083020" y="60083"/>
                  <a:pt x="2084888" y="57658"/>
                  <a:pt x="2088420" y="56973"/>
                </a:cubicBezTo>
                <a:lnTo>
                  <a:pt x="2090350" y="57346"/>
                </a:lnTo>
                <a:lnTo>
                  <a:pt x="2098299" y="52380"/>
                </a:lnTo>
                <a:cubicBezTo>
                  <a:pt x="2100568" y="52253"/>
                  <a:pt x="2099199" y="55460"/>
                  <a:pt x="2097881" y="58805"/>
                </a:cubicBezTo>
                <a:cubicBezTo>
                  <a:pt x="2098115" y="58800"/>
                  <a:pt x="2098214" y="58844"/>
                  <a:pt x="2098312" y="58888"/>
                </a:cubicBezTo>
                <a:cubicBezTo>
                  <a:pt x="2100083" y="57635"/>
                  <a:pt x="2098601" y="55325"/>
                  <a:pt x="2104004" y="56615"/>
                </a:cubicBezTo>
                <a:cubicBezTo>
                  <a:pt x="2106928" y="57312"/>
                  <a:pt x="2111995" y="60296"/>
                  <a:pt x="2117423" y="62816"/>
                </a:cubicBezTo>
                <a:cubicBezTo>
                  <a:pt x="2121461" y="61387"/>
                  <a:pt x="2125032" y="60487"/>
                  <a:pt x="2127466" y="60708"/>
                </a:cubicBezTo>
                <a:lnTo>
                  <a:pt x="2128257" y="62089"/>
                </a:lnTo>
                <a:cubicBezTo>
                  <a:pt x="2134741" y="58723"/>
                  <a:pt x="2140986" y="55567"/>
                  <a:pt x="2145378" y="55635"/>
                </a:cubicBezTo>
                <a:lnTo>
                  <a:pt x="2148458" y="58295"/>
                </a:lnTo>
                <a:lnTo>
                  <a:pt x="2155707" y="54419"/>
                </a:lnTo>
                <a:cubicBezTo>
                  <a:pt x="2157316" y="54373"/>
                  <a:pt x="2156779" y="56010"/>
                  <a:pt x="2155637" y="58178"/>
                </a:cubicBezTo>
                <a:cubicBezTo>
                  <a:pt x="2156759" y="58072"/>
                  <a:pt x="2156975" y="58262"/>
                  <a:pt x="2157191" y="58501"/>
                </a:cubicBezTo>
                <a:cubicBezTo>
                  <a:pt x="2158099" y="59506"/>
                  <a:pt x="2158045" y="62144"/>
                  <a:pt x="2158386" y="64944"/>
                </a:cubicBezTo>
                <a:lnTo>
                  <a:pt x="2168325" y="63852"/>
                </a:lnTo>
                <a:cubicBezTo>
                  <a:pt x="2169518" y="64328"/>
                  <a:pt x="2163966" y="65372"/>
                  <a:pt x="2160812" y="68176"/>
                </a:cubicBezTo>
                <a:lnTo>
                  <a:pt x="2162034" y="68679"/>
                </a:lnTo>
                <a:lnTo>
                  <a:pt x="2165836" y="67966"/>
                </a:lnTo>
                <a:cubicBezTo>
                  <a:pt x="2171296" y="64492"/>
                  <a:pt x="2176630" y="60074"/>
                  <a:pt x="2181217" y="59863"/>
                </a:cubicBezTo>
                <a:cubicBezTo>
                  <a:pt x="2183745" y="59746"/>
                  <a:pt x="2185116" y="60928"/>
                  <a:pt x="2186089" y="62522"/>
                </a:cubicBezTo>
                <a:cubicBezTo>
                  <a:pt x="2188196" y="61740"/>
                  <a:pt x="2189030" y="59749"/>
                  <a:pt x="2191503" y="61392"/>
                </a:cubicBezTo>
                <a:cubicBezTo>
                  <a:pt x="2191534" y="61443"/>
                  <a:pt x="2191565" y="61496"/>
                  <a:pt x="2191596" y="61547"/>
                </a:cubicBezTo>
                <a:cubicBezTo>
                  <a:pt x="2195265" y="59955"/>
                  <a:pt x="2198681" y="58925"/>
                  <a:pt x="2201238" y="59039"/>
                </a:cubicBezTo>
                <a:cubicBezTo>
                  <a:pt x="2204335" y="59178"/>
                  <a:pt x="2205048" y="60917"/>
                  <a:pt x="2204968" y="63157"/>
                </a:cubicBezTo>
                <a:cubicBezTo>
                  <a:pt x="2208080" y="62360"/>
                  <a:pt x="2210616" y="59798"/>
                  <a:pt x="2212284" y="62280"/>
                </a:cubicBezTo>
                <a:cubicBezTo>
                  <a:pt x="2213083" y="63467"/>
                  <a:pt x="2212272" y="66759"/>
                  <a:pt x="2212196" y="70020"/>
                </a:cubicBezTo>
                <a:cubicBezTo>
                  <a:pt x="2218593" y="68041"/>
                  <a:pt x="2225063" y="65482"/>
                  <a:pt x="2226407" y="65672"/>
                </a:cubicBezTo>
                <a:cubicBezTo>
                  <a:pt x="2228709" y="65995"/>
                  <a:pt x="2218585" y="71314"/>
                  <a:pt x="2214744" y="74325"/>
                </a:cubicBezTo>
                <a:cubicBezTo>
                  <a:pt x="2215874" y="74361"/>
                  <a:pt x="2225070" y="74055"/>
                  <a:pt x="2226735" y="74546"/>
                </a:cubicBezTo>
                <a:cubicBezTo>
                  <a:pt x="2235158" y="71416"/>
                  <a:pt x="2245078" y="65345"/>
                  <a:pt x="2247527" y="65428"/>
                </a:cubicBezTo>
                <a:cubicBezTo>
                  <a:pt x="2250034" y="65515"/>
                  <a:pt x="2245350" y="69790"/>
                  <a:pt x="2241797" y="73622"/>
                </a:cubicBezTo>
                <a:lnTo>
                  <a:pt x="2250471" y="72058"/>
                </a:lnTo>
                <a:cubicBezTo>
                  <a:pt x="2251849" y="72446"/>
                  <a:pt x="2247503" y="74438"/>
                  <a:pt x="2242174" y="76742"/>
                </a:cubicBezTo>
                <a:cubicBezTo>
                  <a:pt x="2246934" y="76244"/>
                  <a:pt x="2254809" y="75439"/>
                  <a:pt x="2255578" y="75903"/>
                </a:cubicBezTo>
                <a:cubicBezTo>
                  <a:pt x="2256501" y="76460"/>
                  <a:pt x="2250950" y="77173"/>
                  <a:pt x="2246835" y="79781"/>
                </a:cubicBezTo>
                <a:cubicBezTo>
                  <a:pt x="2247770" y="80193"/>
                  <a:pt x="2248773" y="80698"/>
                  <a:pt x="2249844" y="81241"/>
                </a:cubicBezTo>
                <a:lnTo>
                  <a:pt x="2261741" y="80753"/>
                </a:lnTo>
                <a:cubicBezTo>
                  <a:pt x="2272115" y="77216"/>
                  <a:pt x="2283570" y="72408"/>
                  <a:pt x="2288797" y="73017"/>
                </a:cubicBezTo>
                <a:cubicBezTo>
                  <a:pt x="2291678" y="73353"/>
                  <a:pt x="2291633" y="75181"/>
                  <a:pt x="2290624" y="77478"/>
                </a:cubicBezTo>
                <a:lnTo>
                  <a:pt x="2297928" y="77033"/>
                </a:lnTo>
                <a:cubicBezTo>
                  <a:pt x="2298252" y="78592"/>
                  <a:pt x="2294960" y="83255"/>
                  <a:pt x="2293562" y="87278"/>
                </a:cubicBezTo>
                <a:lnTo>
                  <a:pt x="2295727" y="88015"/>
                </a:lnTo>
                <a:lnTo>
                  <a:pt x="2300201" y="87566"/>
                </a:lnTo>
                <a:lnTo>
                  <a:pt x="2319169" y="80597"/>
                </a:lnTo>
                <a:cubicBezTo>
                  <a:pt x="2321560" y="80704"/>
                  <a:pt x="2322110" y="82046"/>
                  <a:pt x="2322049" y="83776"/>
                </a:cubicBezTo>
                <a:cubicBezTo>
                  <a:pt x="2324451" y="83161"/>
                  <a:pt x="2326409" y="81182"/>
                  <a:pt x="2327696" y="83098"/>
                </a:cubicBezTo>
                <a:lnTo>
                  <a:pt x="2327429" y="88538"/>
                </a:lnTo>
                <a:cubicBezTo>
                  <a:pt x="2329329" y="88914"/>
                  <a:pt x="2331347" y="89315"/>
                  <a:pt x="2333182" y="89617"/>
                </a:cubicBezTo>
                <a:lnTo>
                  <a:pt x="2335892" y="89302"/>
                </a:lnTo>
                <a:cubicBezTo>
                  <a:pt x="2345761" y="88190"/>
                  <a:pt x="2349447" y="87830"/>
                  <a:pt x="2352300" y="87718"/>
                </a:cubicBezTo>
                <a:cubicBezTo>
                  <a:pt x="2355794" y="86878"/>
                  <a:pt x="2359912" y="86033"/>
                  <a:pt x="2363855" y="85781"/>
                </a:cubicBezTo>
                <a:lnTo>
                  <a:pt x="2374099" y="88252"/>
                </a:lnTo>
                <a:lnTo>
                  <a:pt x="2387799" y="86793"/>
                </a:lnTo>
                <a:cubicBezTo>
                  <a:pt x="2386986" y="88640"/>
                  <a:pt x="2385310" y="89357"/>
                  <a:pt x="2383932" y="90059"/>
                </a:cubicBezTo>
                <a:cubicBezTo>
                  <a:pt x="2392902" y="89842"/>
                  <a:pt x="2412421" y="87684"/>
                  <a:pt x="2416365" y="88336"/>
                </a:cubicBezTo>
                <a:cubicBezTo>
                  <a:pt x="2413847" y="90327"/>
                  <a:pt x="2411607" y="91098"/>
                  <a:pt x="2409818" y="91821"/>
                </a:cubicBezTo>
                <a:cubicBezTo>
                  <a:pt x="2409816" y="91824"/>
                  <a:pt x="2409815" y="91825"/>
                  <a:pt x="2409812" y="91826"/>
                </a:cubicBezTo>
                <a:lnTo>
                  <a:pt x="2411374" y="91679"/>
                </a:lnTo>
                <a:lnTo>
                  <a:pt x="2426960" y="89287"/>
                </a:lnTo>
                <a:lnTo>
                  <a:pt x="2434548" y="91388"/>
                </a:lnTo>
                <a:lnTo>
                  <a:pt x="2433381" y="91942"/>
                </a:lnTo>
                <a:cubicBezTo>
                  <a:pt x="2434390" y="92260"/>
                  <a:pt x="2435749" y="92549"/>
                  <a:pt x="2438227" y="92405"/>
                </a:cubicBezTo>
                <a:cubicBezTo>
                  <a:pt x="2439094" y="92462"/>
                  <a:pt x="2439094" y="92552"/>
                  <a:pt x="2439087" y="92644"/>
                </a:cubicBezTo>
                <a:lnTo>
                  <a:pt x="2439902" y="92566"/>
                </a:lnTo>
                <a:lnTo>
                  <a:pt x="2453806" y="93895"/>
                </a:lnTo>
                <a:cubicBezTo>
                  <a:pt x="2452894" y="94304"/>
                  <a:pt x="2451887" y="94716"/>
                  <a:pt x="2450956" y="95125"/>
                </a:cubicBezTo>
                <a:cubicBezTo>
                  <a:pt x="2453940" y="95082"/>
                  <a:pt x="2457874" y="94876"/>
                  <a:pt x="2462150" y="94613"/>
                </a:cubicBezTo>
                <a:cubicBezTo>
                  <a:pt x="2462714" y="94539"/>
                  <a:pt x="2463281" y="94508"/>
                  <a:pt x="2463804" y="94505"/>
                </a:cubicBezTo>
                <a:lnTo>
                  <a:pt x="2464072" y="94487"/>
                </a:lnTo>
                <a:lnTo>
                  <a:pt x="2491769" y="94769"/>
                </a:lnTo>
                <a:cubicBezTo>
                  <a:pt x="2490568" y="95339"/>
                  <a:pt x="2488677" y="95964"/>
                  <a:pt x="2486734" y="96599"/>
                </a:cubicBezTo>
                <a:lnTo>
                  <a:pt x="2465233" y="96394"/>
                </a:lnTo>
                <a:lnTo>
                  <a:pt x="2429662" y="102802"/>
                </a:lnTo>
                <a:lnTo>
                  <a:pt x="2467597" y="105616"/>
                </a:lnTo>
                <a:cubicBezTo>
                  <a:pt x="2470752" y="106761"/>
                  <a:pt x="2476238" y="108098"/>
                  <a:pt x="2482579" y="109401"/>
                </a:cubicBezTo>
                <a:lnTo>
                  <a:pt x="2442912" y="109573"/>
                </a:lnTo>
                <a:lnTo>
                  <a:pt x="2614039" y="122929"/>
                </a:lnTo>
                <a:cubicBezTo>
                  <a:pt x="2613787" y="122966"/>
                  <a:pt x="2613607" y="123002"/>
                  <a:pt x="2613495" y="123321"/>
                </a:cubicBezTo>
                <a:lnTo>
                  <a:pt x="2618550" y="124051"/>
                </a:lnTo>
                <a:lnTo>
                  <a:pt x="2468857" y="129314"/>
                </a:lnTo>
                <a:cubicBezTo>
                  <a:pt x="2468250" y="130063"/>
                  <a:pt x="2467505" y="130519"/>
                  <a:pt x="2466787" y="130968"/>
                </a:cubicBezTo>
                <a:lnTo>
                  <a:pt x="2478467" y="129886"/>
                </a:lnTo>
                <a:lnTo>
                  <a:pt x="2476188" y="131211"/>
                </a:lnTo>
                <a:cubicBezTo>
                  <a:pt x="2478050" y="131224"/>
                  <a:pt x="2479889" y="131265"/>
                  <a:pt x="2481701" y="131309"/>
                </a:cubicBezTo>
                <a:lnTo>
                  <a:pt x="2477709" y="132056"/>
                </a:lnTo>
                <a:cubicBezTo>
                  <a:pt x="2477693" y="132306"/>
                  <a:pt x="2477864" y="132343"/>
                  <a:pt x="2478143" y="132380"/>
                </a:cubicBezTo>
                <a:lnTo>
                  <a:pt x="2468083" y="133499"/>
                </a:lnTo>
                <a:cubicBezTo>
                  <a:pt x="2467600" y="133648"/>
                  <a:pt x="2467101" y="133776"/>
                  <a:pt x="2466599" y="133906"/>
                </a:cubicBezTo>
                <a:cubicBezTo>
                  <a:pt x="2472926" y="133649"/>
                  <a:pt x="2483393" y="133243"/>
                  <a:pt x="2484297" y="133711"/>
                </a:cubicBezTo>
                <a:cubicBezTo>
                  <a:pt x="2485139" y="134147"/>
                  <a:pt x="2480861" y="134500"/>
                  <a:pt x="2476171" y="135888"/>
                </a:cubicBezTo>
                <a:lnTo>
                  <a:pt x="2500907" y="136547"/>
                </a:lnTo>
                <a:cubicBezTo>
                  <a:pt x="2512240" y="134138"/>
                  <a:pt x="2523125" y="131848"/>
                  <a:pt x="2528346" y="132472"/>
                </a:cubicBezTo>
                <a:cubicBezTo>
                  <a:pt x="2532035" y="132914"/>
                  <a:pt x="2531577" y="134625"/>
                  <a:pt x="2529756" y="136730"/>
                </a:cubicBezTo>
                <a:lnTo>
                  <a:pt x="2539400" y="136635"/>
                </a:lnTo>
                <a:lnTo>
                  <a:pt x="2538631" y="137552"/>
                </a:lnTo>
                <a:lnTo>
                  <a:pt x="2601054" y="139214"/>
                </a:lnTo>
                <a:lnTo>
                  <a:pt x="2567668" y="142215"/>
                </a:lnTo>
                <a:cubicBezTo>
                  <a:pt x="2569618" y="141662"/>
                  <a:pt x="2569808" y="142731"/>
                  <a:pt x="2569444" y="144012"/>
                </a:cubicBezTo>
                <a:cubicBezTo>
                  <a:pt x="2572720" y="143541"/>
                  <a:pt x="2575713" y="141775"/>
                  <a:pt x="2576976" y="143626"/>
                </a:cubicBezTo>
                <a:cubicBezTo>
                  <a:pt x="2577615" y="144569"/>
                  <a:pt x="2576025" y="147166"/>
                  <a:pt x="2575143" y="149672"/>
                </a:cubicBezTo>
                <a:lnTo>
                  <a:pt x="2576188" y="149913"/>
                </a:lnTo>
                <a:lnTo>
                  <a:pt x="2619942" y="149572"/>
                </a:lnTo>
                <a:lnTo>
                  <a:pt x="2612384" y="151550"/>
                </a:lnTo>
                <a:lnTo>
                  <a:pt x="2616892" y="151332"/>
                </a:lnTo>
                <a:cubicBezTo>
                  <a:pt x="2617557" y="151595"/>
                  <a:pt x="2616024" y="152430"/>
                  <a:pt x="2615197" y="153215"/>
                </a:cubicBezTo>
                <a:lnTo>
                  <a:pt x="2617815" y="153309"/>
                </a:lnTo>
                <a:cubicBezTo>
                  <a:pt x="2617593" y="153392"/>
                  <a:pt x="2616461" y="153520"/>
                  <a:pt x="2614987" y="153669"/>
                </a:cubicBezTo>
                <a:lnTo>
                  <a:pt x="2617202" y="154794"/>
                </a:lnTo>
                <a:cubicBezTo>
                  <a:pt x="2623386" y="155011"/>
                  <a:pt x="2651594" y="152538"/>
                  <a:pt x="2654002" y="152637"/>
                </a:cubicBezTo>
                <a:cubicBezTo>
                  <a:pt x="2652297" y="153143"/>
                  <a:pt x="2638237" y="154550"/>
                  <a:pt x="2631644" y="155389"/>
                </a:cubicBezTo>
                <a:lnTo>
                  <a:pt x="2646171" y="155450"/>
                </a:lnTo>
                <a:cubicBezTo>
                  <a:pt x="2646131" y="155631"/>
                  <a:pt x="2639452" y="155687"/>
                  <a:pt x="2631410" y="156474"/>
                </a:cubicBezTo>
                <a:lnTo>
                  <a:pt x="2629777" y="156501"/>
                </a:lnTo>
                <a:cubicBezTo>
                  <a:pt x="2636169" y="156781"/>
                  <a:pt x="2656513" y="156720"/>
                  <a:pt x="2658764" y="157482"/>
                </a:cubicBezTo>
                <a:cubicBezTo>
                  <a:pt x="2660703" y="158138"/>
                  <a:pt x="2650671" y="159024"/>
                  <a:pt x="2635396" y="159832"/>
                </a:cubicBezTo>
                <a:lnTo>
                  <a:pt x="2643801" y="160373"/>
                </a:lnTo>
                <a:cubicBezTo>
                  <a:pt x="2640402" y="161508"/>
                  <a:pt x="2628999" y="161615"/>
                  <a:pt x="2617758" y="161851"/>
                </a:cubicBezTo>
                <a:cubicBezTo>
                  <a:pt x="2617643" y="162249"/>
                  <a:pt x="2619492" y="162722"/>
                  <a:pt x="2621505" y="163191"/>
                </a:cubicBezTo>
                <a:cubicBezTo>
                  <a:pt x="2624905" y="162988"/>
                  <a:pt x="2627672" y="162874"/>
                  <a:pt x="2629487" y="162878"/>
                </a:cubicBezTo>
                <a:cubicBezTo>
                  <a:pt x="2629354" y="163422"/>
                  <a:pt x="2627253" y="163707"/>
                  <a:pt x="2624559" y="164030"/>
                </a:cubicBezTo>
                <a:lnTo>
                  <a:pt x="2625865" y="164460"/>
                </a:lnTo>
                <a:cubicBezTo>
                  <a:pt x="2641814" y="163769"/>
                  <a:pt x="2651906" y="163605"/>
                  <a:pt x="2650227" y="164251"/>
                </a:cubicBezTo>
                <a:cubicBezTo>
                  <a:pt x="2649062" y="164700"/>
                  <a:pt x="2641423" y="165481"/>
                  <a:pt x="2633607" y="166208"/>
                </a:cubicBezTo>
                <a:lnTo>
                  <a:pt x="2632722" y="166368"/>
                </a:lnTo>
                <a:cubicBezTo>
                  <a:pt x="2632738" y="166367"/>
                  <a:pt x="2632753" y="166367"/>
                  <a:pt x="2632769" y="166366"/>
                </a:cubicBezTo>
                <a:cubicBezTo>
                  <a:pt x="2644176" y="165569"/>
                  <a:pt x="2656803" y="164579"/>
                  <a:pt x="2660739" y="164585"/>
                </a:cubicBezTo>
                <a:cubicBezTo>
                  <a:pt x="2667169" y="164593"/>
                  <a:pt x="2653452" y="166718"/>
                  <a:pt x="2653698" y="167396"/>
                </a:cubicBezTo>
                <a:cubicBezTo>
                  <a:pt x="2664957" y="166669"/>
                  <a:pt x="2676384" y="165844"/>
                  <a:pt x="2680443" y="165876"/>
                </a:cubicBezTo>
                <a:cubicBezTo>
                  <a:pt x="2680428" y="166223"/>
                  <a:pt x="2680106" y="166274"/>
                  <a:pt x="2679730" y="166329"/>
                </a:cubicBezTo>
                <a:lnTo>
                  <a:pt x="2671273" y="167346"/>
                </a:lnTo>
                <a:cubicBezTo>
                  <a:pt x="2682725" y="166848"/>
                  <a:pt x="2691219" y="166611"/>
                  <a:pt x="2694570" y="167068"/>
                </a:cubicBezTo>
                <a:cubicBezTo>
                  <a:pt x="2692272" y="167749"/>
                  <a:pt x="2671879" y="169306"/>
                  <a:pt x="2667299" y="169775"/>
                </a:cubicBezTo>
                <a:lnTo>
                  <a:pt x="2667091" y="169883"/>
                </a:lnTo>
                <a:cubicBezTo>
                  <a:pt x="2675112" y="169773"/>
                  <a:pt x="2681805" y="169285"/>
                  <a:pt x="2681834" y="169402"/>
                </a:cubicBezTo>
                <a:cubicBezTo>
                  <a:pt x="2681863" y="169518"/>
                  <a:pt x="2668691" y="170464"/>
                  <a:pt x="2667266" y="170582"/>
                </a:cubicBezTo>
                <a:lnTo>
                  <a:pt x="2689530" y="170649"/>
                </a:lnTo>
                <a:cubicBezTo>
                  <a:pt x="2687111" y="170903"/>
                  <a:pt x="2658966" y="171481"/>
                  <a:pt x="2652751" y="172111"/>
                </a:cubicBezTo>
                <a:lnTo>
                  <a:pt x="2650473" y="173029"/>
                </a:lnTo>
                <a:lnTo>
                  <a:pt x="2653286" y="173045"/>
                </a:lnTo>
                <a:lnTo>
                  <a:pt x="2650656" y="173313"/>
                </a:lnTo>
                <a:lnTo>
                  <a:pt x="2652253" y="174427"/>
                </a:lnTo>
                <a:lnTo>
                  <a:pt x="2644725" y="174776"/>
                </a:lnTo>
                <a:cubicBezTo>
                  <a:pt x="2644924" y="174926"/>
                  <a:pt x="2644902" y="175071"/>
                  <a:pt x="2644442" y="175207"/>
                </a:cubicBezTo>
                <a:lnTo>
                  <a:pt x="2641528" y="175575"/>
                </a:lnTo>
                <a:cubicBezTo>
                  <a:pt x="2635875" y="175969"/>
                  <a:pt x="2625249" y="175878"/>
                  <a:pt x="2615387" y="175924"/>
                </a:cubicBezTo>
                <a:lnTo>
                  <a:pt x="2605951" y="176387"/>
                </a:lnTo>
                <a:lnTo>
                  <a:pt x="2613245" y="177741"/>
                </a:lnTo>
                <a:lnTo>
                  <a:pt x="2626082" y="176633"/>
                </a:lnTo>
                <a:lnTo>
                  <a:pt x="2629097" y="176927"/>
                </a:lnTo>
                <a:cubicBezTo>
                  <a:pt x="2630477" y="177413"/>
                  <a:pt x="2627557" y="178414"/>
                  <a:pt x="2625873" y="179347"/>
                </a:cubicBezTo>
                <a:lnTo>
                  <a:pt x="2637475" y="178651"/>
                </a:lnTo>
                <a:lnTo>
                  <a:pt x="2631954" y="176772"/>
                </a:lnTo>
                <a:cubicBezTo>
                  <a:pt x="2634545" y="176520"/>
                  <a:pt x="2643875" y="177341"/>
                  <a:pt x="2651253" y="177732"/>
                </a:cubicBezTo>
                <a:lnTo>
                  <a:pt x="2655305" y="177449"/>
                </a:lnTo>
                <a:lnTo>
                  <a:pt x="2679829" y="175946"/>
                </a:lnTo>
                <a:cubicBezTo>
                  <a:pt x="2685065" y="175298"/>
                  <a:pt x="2691232" y="174628"/>
                  <a:pt x="2697121" y="174351"/>
                </a:cubicBezTo>
                <a:lnTo>
                  <a:pt x="2712331" y="175669"/>
                </a:lnTo>
                <a:lnTo>
                  <a:pt x="2732810" y="174325"/>
                </a:lnTo>
                <a:cubicBezTo>
                  <a:pt x="2734172" y="175034"/>
                  <a:pt x="2730063" y="175819"/>
                  <a:pt x="2726949" y="176566"/>
                </a:cubicBezTo>
                <a:cubicBezTo>
                  <a:pt x="2740336" y="176167"/>
                  <a:pt x="2769517" y="174201"/>
                  <a:pt x="2775381" y="174514"/>
                </a:cubicBezTo>
                <a:cubicBezTo>
                  <a:pt x="2775103" y="175305"/>
                  <a:pt x="2769547" y="176189"/>
                  <a:pt x="2765515" y="176974"/>
                </a:cubicBezTo>
                <a:cubicBezTo>
                  <a:pt x="2765512" y="176975"/>
                  <a:pt x="2765511" y="176976"/>
                  <a:pt x="2765507" y="176977"/>
                </a:cubicBezTo>
                <a:lnTo>
                  <a:pt x="2767841" y="176837"/>
                </a:lnTo>
                <a:cubicBezTo>
                  <a:pt x="2775051" y="176010"/>
                  <a:pt x="2783463" y="175160"/>
                  <a:pt x="2791159" y="174830"/>
                </a:cubicBezTo>
                <a:lnTo>
                  <a:pt x="2802418" y="175983"/>
                </a:lnTo>
                <a:lnTo>
                  <a:pt x="2800661" y="176377"/>
                </a:lnTo>
                <a:cubicBezTo>
                  <a:pt x="2802157" y="176556"/>
                  <a:pt x="2804178" y="176706"/>
                  <a:pt x="2807878" y="176540"/>
                </a:cubicBezTo>
                <a:lnTo>
                  <a:pt x="2810373" y="176598"/>
                </a:lnTo>
                <a:lnTo>
                  <a:pt x="2831076" y="177066"/>
                </a:lnTo>
                <a:lnTo>
                  <a:pt x="2826789" y="177951"/>
                </a:lnTo>
                <a:cubicBezTo>
                  <a:pt x="2831241" y="177836"/>
                  <a:pt x="2837117" y="177590"/>
                  <a:pt x="2843504" y="177294"/>
                </a:cubicBezTo>
                <a:cubicBezTo>
                  <a:pt x="2844347" y="177230"/>
                  <a:pt x="2845192" y="177194"/>
                  <a:pt x="2845971" y="177177"/>
                </a:cubicBezTo>
                <a:lnTo>
                  <a:pt x="2846374" y="177158"/>
                </a:lnTo>
                <a:lnTo>
                  <a:pt x="2887682" y="176548"/>
                </a:lnTo>
                <a:cubicBezTo>
                  <a:pt x="2885877" y="176953"/>
                  <a:pt x="2883036" y="177416"/>
                  <a:pt x="2880120" y="177885"/>
                </a:cubicBezTo>
                <a:lnTo>
                  <a:pt x="2716567" y="181665"/>
                </a:lnTo>
                <a:cubicBezTo>
                  <a:pt x="2713983" y="182794"/>
                  <a:pt x="2782023" y="183336"/>
                  <a:pt x="2851313" y="184313"/>
                </a:cubicBezTo>
                <a:cubicBezTo>
                  <a:pt x="2855987" y="184970"/>
                  <a:pt x="2864130" y="185684"/>
                  <a:pt x="2873554" y="186352"/>
                </a:cubicBezTo>
                <a:lnTo>
                  <a:pt x="2700206" y="191337"/>
                </a:lnTo>
                <a:cubicBezTo>
                  <a:pt x="2699450" y="192456"/>
                  <a:pt x="2775087" y="192440"/>
                  <a:pt x="2851135" y="192863"/>
                </a:cubicBezTo>
                <a:lnTo>
                  <a:pt x="2608420" y="203792"/>
                </a:lnTo>
                <a:lnTo>
                  <a:pt x="2616037" y="204313"/>
                </a:lnTo>
                <a:lnTo>
                  <a:pt x="2615776" y="204515"/>
                </a:lnTo>
                <a:cubicBezTo>
                  <a:pt x="2651517" y="204593"/>
                  <a:pt x="2782879" y="201432"/>
                  <a:pt x="2871616" y="200663"/>
                </a:cubicBezTo>
                <a:lnTo>
                  <a:pt x="2865640" y="201265"/>
                </a:lnTo>
                <a:cubicBezTo>
                  <a:pt x="2865768" y="201439"/>
                  <a:pt x="2865981" y="201452"/>
                  <a:pt x="2866278" y="201464"/>
                </a:cubicBezTo>
                <a:lnTo>
                  <a:pt x="2656377" y="215992"/>
                </a:lnTo>
                <a:cubicBezTo>
                  <a:pt x="2607593" y="220764"/>
                  <a:pt x="2675732" y="217926"/>
                  <a:pt x="2706631" y="218183"/>
                </a:cubicBezTo>
                <a:cubicBezTo>
                  <a:pt x="2655969" y="221714"/>
                  <a:pt x="2619917" y="224834"/>
                  <a:pt x="2629734" y="226574"/>
                </a:cubicBezTo>
                <a:cubicBezTo>
                  <a:pt x="2638628" y="228151"/>
                  <a:pt x="2682769" y="228041"/>
                  <a:pt x="2741268" y="227135"/>
                </a:cubicBezTo>
                <a:cubicBezTo>
                  <a:pt x="2738113" y="227387"/>
                  <a:pt x="2735049" y="227636"/>
                  <a:pt x="2732382" y="227975"/>
                </a:cubicBezTo>
                <a:cubicBezTo>
                  <a:pt x="2690326" y="228039"/>
                  <a:pt x="2656660" y="228322"/>
                  <a:pt x="2650649" y="229253"/>
                </a:cubicBezTo>
                <a:cubicBezTo>
                  <a:pt x="2653700" y="230228"/>
                  <a:pt x="2671580" y="230926"/>
                  <a:pt x="2694148" y="231723"/>
                </a:cubicBezTo>
                <a:lnTo>
                  <a:pt x="2687266" y="234603"/>
                </a:lnTo>
                <a:cubicBezTo>
                  <a:pt x="2653718" y="235170"/>
                  <a:pt x="2630922" y="235847"/>
                  <a:pt x="2629164" y="236615"/>
                </a:cubicBezTo>
                <a:lnTo>
                  <a:pt x="2664023" y="237841"/>
                </a:lnTo>
                <a:cubicBezTo>
                  <a:pt x="2628966" y="238420"/>
                  <a:pt x="2604952" y="239113"/>
                  <a:pt x="2603143" y="239901"/>
                </a:cubicBezTo>
                <a:cubicBezTo>
                  <a:pt x="2600433" y="241086"/>
                  <a:pt x="2675701" y="241626"/>
                  <a:pt x="2748125" y="242774"/>
                </a:cubicBezTo>
                <a:lnTo>
                  <a:pt x="2713852" y="245124"/>
                </a:lnTo>
                <a:cubicBezTo>
                  <a:pt x="2701811" y="245542"/>
                  <a:pt x="2691653" y="245996"/>
                  <a:pt x="2684231" y="246639"/>
                </a:cubicBezTo>
                <a:cubicBezTo>
                  <a:pt x="2665086" y="246531"/>
                  <a:pt x="2651442" y="246951"/>
                  <a:pt x="2650848" y="248899"/>
                </a:cubicBezTo>
                <a:lnTo>
                  <a:pt x="2539318" y="254635"/>
                </a:lnTo>
                <a:lnTo>
                  <a:pt x="2573930" y="261280"/>
                </a:lnTo>
                <a:lnTo>
                  <a:pt x="2634560" y="262895"/>
                </a:lnTo>
                <a:lnTo>
                  <a:pt x="2582997" y="267530"/>
                </a:lnTo>
                <a:cubicBezTo>
                  <a:pt x="2583030" y="267843"/>
                  <a:pt x="2583064" y="268156"/>
                  <a:pt x="2583097" y="268469"/>
                </a:cubicBezTo>
                <a:lnTo>
                  <a:pt x="2601396" y="268392"/>
                </a:lnTo>
                <a:lnTo>
                  <a:pt x="2583241" y="269819"/>
                </a:lnTo>
                <a:lnTo>
                  <a:pt x="2582206" y="273808"/>
                </a:lnTo>
                <a:lnTo>
                  <a:pt x="2653448" y="273253"/>
                </a:lnTo>
                <a:lnTo>
                  <a:pt x="2634561" y="278197"/>
                </a:lnTo>
                <a:lnTo>
                  <a:pt x="2520299" y="290769"/>
                </a:lnTo>
                <a:lnTo>
                  <a:pt x="2658867" y="288036"/>
                </a:lnTo>
                <a:cubicBezTo>
                  <a:pt x="2661329" y="288705"/>
                  <a:pt x="2663729" y="289369"/>
                  <a:pt x="2665253" y="289990"/>
                </a:cubicBezTo>
                <a:lnTo>
                  <a:pt x="2630249" y="291299"/>
                </a:lnTo>
                <a:lnTo>
                  <a:pt x="2629908" y="291287"/>
                </a:lnTo>
                <a:cubicBezTo>
                  <a:pt x="2629249" y="291303"/>
                  <a:pt x="2628532" y="291287"/>
                  <a:pt x="2627819" y="291222"/>
                </a:cubicBezTo>
                <a:lnTo>
                  <a:pt x="2613662" y="291017"/>
                </a:lnTo>
                <a:lnTo>
                  <a:pt x="2617281" y="292352"/>
                </a:lnTo>
                <a:lnTo>
                  <a:pt x="2599724" y="294394"/>
                </a:lnTo>
                <a:lnTo>
                  <a:pt x="2597607" y="294642"/>
                </a:lnTo>
                <a:cubicBezTo>
                  <a:pt x="2594475" y="294559"/>
                  <a:pt x="2592759" y="294946"/>
                  <a:pt x="2591488" y="295355"/>
                </a:cubicBezTo>
                <a:lnTo>
                  <a:pt x="2592971" y="295957"/>
                </a:lnTo>
                <a:lnTo>
                  <a:pt x="2583407" y="298678"/>
                </a:lnTo>
                <a:cubicBezTo>
                  <a:pt x="2576888" y="298534"/>
                  <a:pt x="2569774" y="297499"/>
                  <a:pt x="2563677" y="296438"/>
                </a:cubicBezTo>
                <a:lnTo>
                  <a:pt x="2561701" y="296321"/>
                </a:lnTo>
                <a:cubicBezTo>
                  <a:pt x="2561703" y="296323"/>
                  <a:pt x="2561705" y="296324"/>
                  <a:pt x="2561707" y="296328"/>
                </a:cubicBezTo>
                <a:lnTo>
                  <a:pt x="2570027" y="300160"/>
                </a:lnTo>
                <a:cubicBezTo>
                  <a:pt x="2565051" y="301060"/>
                  <a:pt x="2540351" y="299235"/>
                  <a:pt x="2529011" y="299298"/>
                </a:cubicBezTo>
                <a:lnTo>
                  <a:pt x="2533940" y="302972"/>
                </a:lnTo>
                <a:lnTo>
                  <a:pt x="2516604" y="301754"/>
                </a:lnTo>
                <a:lnTo>
                  <a:pt x="2503688" y="305000"/>
                </a:lnTo>
                <a:cubicBezTo>
                  <a:pt x="2498702" y="304845"/>
                  <a:pt x="2493486" y="304003"/>
                  <a:pt x="2489059" y="303147"/>
                </a:cubicBezTo>
                <a:lnTo>
                  <a:pt x="2485895" y="302954"/>
                </a:lnTo>
                <a:lnTo>
                  <a:pt x="2472838" y="305174"/>
                </a:lnTo>
                <a:lnTo>
                  <a:pt x="2460889" y="306029"/>
                </a:lnTo>
                <a:lnTo>
                  <a:pt x="2460199" y="307310"/>
                </a:lnTo>
                <a:lnTo>
                  <a:pt x="2465658" y="307472"/>
                </a:lnTo>
                <a:lnTo>
                  <a:pt x="2464286" y="309559"/>
                </a:lnTo>
                <a:lnTo>
                  <a:pt x="2466510" y="309884"/>
                </a:lnTo>
                <a:lnTo>
                  <a:pt x="2464125" y="310077"/>
                </a:lnTo>
                <a:lnTo>
                  <a:pt x="2464551" y="310413"/>
                </a:lnTo>
                <a:lnTo>
                  <a:pt x="2458527" y="310413"/>
                </a:lnTo>
                <a:cubicBezTo>
                  <a:pt x="2458509" y="310447"/>
                  <a:pt x="2458490" y="310481"/>
                  <a:pt x="2458472" y="310515"/>
                </a:cubicBezTo>
                <a:lnTo>
                  <a:pt x="2491536" y="310092"/>
                </a:lnTo>
                <a:cubicBezTo>
                  <a:pt x="2493430" y="310426"/>
                  <a:pt x="2495276" y="310758"/>
                  <a:pt x="2496448" y="311068"/>
                </a:cubicBezTo>
                <a:lnTo>
                  <a:pt x="2469522" y="311723"/>
                </a:lnTo>
                <a:lnTo>
                  <a:pt x="2469260" y="311716"/>
                </a:lnTo>
                <a:cubicBezTo>
                  <a:pt x="2468752" y="311725"/>
                  <a:pt x="2468201" y="311716"/>
                  <a:pt x="2467652" y="311684"/>
                </a:cubicBezTo>
                <a:lnTo>
                  <a:pt x="2457892" y="311592"/>
                </a:lnTo>
                <a:cubicBezTo>
                  <a:pt x="2457851" y="311669"/>
                  <a:pt x="2457809" y="311746"/>
                  <a:pt x="2457768" y="311823"/>
                </a:cubicBezTo>
                <a:lnTo>
                  <a:pt x="2459546" y="312249"/>
                </a:lnTo>
                <a:lnTo>
                  <a:pt x="2457453" y="312407"/>
                </a:lnTo>
                <a:cubicBezTo>
                  <a:pt x="2458730" y="314336"/>
                  <a:pt x="2457420" y="315326"/>
                  <a:pt x="2455668" y="315720"/>
                </a:cubicBezTo>
                <a:lnTo>
                  <a:pt x="2448740" y="313065"/>
                </a:lnTo>
                <a:lnTo>
                  <a:pt x="2446040" y="313269"/>
                </a:lnTo>
                <a:lnTo>
                  <a:pt x="2444412" y="313393"/>
                </a:lnTo>
                <a:lnTo>
                  <a:pt x="2440475" y="313691"/>
                </a:lnTo>
                <a:cubicBezTo>
                  <a:pt x="2440453" y="313772"/>
                  <a:pt x="2440430" y="313854"/>
                  <a:pt x="2440408" y="313935"/>
                </a:cubicBezTo>
                <a:lnTo>
                  <a:pt x="2440846" y="314051"/>
                </a:lnTo>
                <a:lnTo>
                  <a:pt x="2440352" y="314142"/>
                </a:lnTo>
                <a:cubicBezTo>
                  <a:pt x="2440122" y="315165"/>
                  <a:pt x="2439567" y="315845"/>
                  <a:pt x="2438008" y="314575"/>
                </a:cubicBezTo>
                <a:lnTo>
                  <a:pt x="2433489" y="315410"/>
                </a:lnTo>
                <a:cubicBezTo>
                  <a:pt x="2428475" y="315338"/>
                  <a:pt x="2423002" y="314821"/>
                  <a:pt x="2418311" y="314291"/>
                </a:cubicBezTo>
                <a:lnTo>
                  <a:pt x="2416791" y="314232"/>
                </a:lnTo>
                <a:cubicBezTo>
                  <a:pt x="2416794" y="314233"/>
                  <a:pt x="2416794" y="314234"/>
                  <a:pt x="2416797" y="314236"/>
                </a:cubicBezTo>
                <a:lnTo>
                  <a:pt x="2423197" y="316151"/>
                </a:lnTo>
                <a:cubicBezTo>
                  <a:pt x="2419369" y="316601"/>
                  <a:pt x="2400368" y="315689"/>
                  <a:pt x="2391645" y="315720"/>
                </a:cubicBezTo>
                <a:lnTo>
                  <a:pt x="2395437" y="317556"/>
                </a:lnTo>
                <a:lnTo>
                  <a:pt x="2382101" y="316948"/>
                </a:lnTo>
                <a:lnTo>
                  <a:pt x="2372166" y="318570"/>
                </a:lnTo>
                <a:cubicBezTo>
                  <a:pt x="2368330" y="318492"/>
                  <a:pt x="2364318" y="318072"/>
                  <a:pt x="2360912" y="317644"/>
                </a:cubicBezTo>
                <a:lnTo>
                  <a:pt x="2344942" y="317011"/>
                </a:lnTo>
                <a:lnTo>
                  <a:pt x="2342304" y="316876"/>
                </a:lnTo>
                <a:cubicBezTo>
                  <a:pt x="2340502" y="317087"/>
                  <a:pt x="2338520" y="317359"/>
                  <a:pt x="2336658" y="317615"/>
                </a:cubicBezTo>
                <a:cubicBezTo>
                  <a:pt x="2336612" y="317888"/>
                  <a:pt x="2336565" y="318162"/>
                  <a:pt x="2336519" y="318435"/>
                </a:cubicBezTo>
                <a:lnTo>
                  <a:pt x="2326335" y="318509"/>
                </a:lnTo>
                <a:lnTo>
                  <a:pt x="2325877" y="318589"/>
                </a:lnTo>
                <a:lnTo>
                  <a:pt x="2324915" y="318518"/>
                </a:lnTo>
                <a:lnTo>
                  <a:pt x="2323889" y="318526"/>
                </a:lnTo>
                <a:lnTo>
                  <a:pt x="2322786" y="318361"/>
                </a:lnTo>
                <a:lnTo>
                  <a:pt x="2318239" y="318024"/>
                </a:lnTo>
                <a:cubicBezTo>
                  <a:pt x="2318243" y="317352"/>
                  <a:pt x="2318246" y="316681"/>
                  <a:pt x="2318250" y="316009"/>
                </a:cubicBezTo>
                <a:lnTo>
                  <a:pt x="2312039" y="315916"/>
                </a:lnTo>
                <a:lnTo>
                  <a:pt x="2317658" y="317992"/>
                </a:lnTo>
                <a:cubicBezTo>
                  <a:pt x="2314910" y="318037"/>
                  <a:pt x="2305372" y="316693"/>
                  <a:pt x="2297640" y="315828"/>
                </a:cubicBezTo>
                <a:lnTo>
                  <a:pt x="2297449" y="316154"/>
                </a:lnTo>
                <a:lnTo>
                  <a:pt x="2296967" y="315779"/>
                </a:lnTo>
                <a:lnTo>
                  <a:pt x="2292895" y="315753"/>
                </a:lnTo>
                <a:lnTo>
                  <a:pt x="2283750" y="315627"/>
                </a:lnTo>
                <a:cubicBezTo>
                  <a:pt x="2283948" y="316821"/>
                  <a:pt x="2283504" y="317028"/>
                  <a:pt x="2283009" y="317185"/>
                </a:cubicBezTo>
                <a:lnTo>
                  <a:pt x="2277902" y="316840"/>
                </a:lnTo>
                <a:lnTo>
                  <a:pt x="2273865" y="320059"/>
                </a:lnTo>
                <a:lnTo>
                  <a:pt x="2294877" y="320728"/>
                </a:lnTo>
                <a:lnTo>
                  <a:pt x="2297429" y="320062"/>
                </a:lnTo>
                <a:lnTo>
                  <a:pt x="2294436" y="319851"/>
                </a:lnTo>
                <a:lnTo>
                  <a:pt x="2297273" y="319794"/>
                </a:lnTo>
                <a:lnTo>
                  <a:pt x="2295727" y="318681"/>
                </a:lnTo>
                <a:lnTo>
                  <a:pt x="2303789" y="318893"/>
                </a:lnTo>
                <a:cubicBezTo>
                  <a:pt x="2303597" y="318745"/>
                  <a:pt x="2303640" y="318616"/>
                  <a:pt x="2304149" y="318526"/>
                </a:cubicBezTo>
                <a:lnTo>
                  <a:pt x="2307301" y="318399"/>
                </a:lnTo>
                <a:cubicBezTo>
                  <a:pt x="2311652" y="318427"/>
                  <a:pt x="2318690" y="318858"/>
                  <a:pt x="2326195" y="319344"/>
                </a:cubicBezTo>
                <a:lnTo>
                  <a:pt x="2335934" y="319088"/>
                </a:lnTo>
                <a:lnTo>
                  <a:pt x="2337829" y="319334"/>
                </a:lnTo>
                <a:cubicBezTo>
                  <a:pt x="2338127" y="319442"/>
                  <a:pt x="2338140" y="319571"/>
                  <a:pt x="2338008" y="319711"/>
                </a:cubicBezTo>
                <a:lnTo>
                  <a:pt x="2342912" y="319805"/>
                </a:lnTo>
                <a:lnTo>
                  <a:pt x="2341856" y="320848"/>
                </a:lnTo>
                <a:lnTo>
                  <a:pt x="2343567" y="321011"/>
                </a:lnTo>
                <a:lnTo>
                  <a:pt x="2341732" y="321107"/>
                </a:lnTo>
                <a:lnTo>
                  <a:pt x="2342060" y="321275"/>
                </a:lnTo>
                <a:lnTo>
                  <a:pt x="2272338" y="321275"/>
                </a:lnTo>
                <a:cubicBezTo>
                  <a:pt x="2271983" y="323015"/>
                  <a:pt x="2270933" y="323365"/>
                  <a:pt x="2269873" y="323240"/>
                </a:cubicBezTo>
                <a:lnTo>
                  <a:pt x="2267865" y="321275"/>
                </a:lnTo>
                <a:lnTo>
                  <a:pt x="2267561" y="321275"/>
                </a:lnTo>
                <a:lnTo>
                  <a:pt x="2263547" y="321133"/>
                </a:lnTo>
                <a:lnTo>
                  <a:pt x="2267686" y="321099"/>
                </a:lnTo>
                <a:lnTo>
                  <a:pt x="2266811" y="320243"/>
                </a:lnTo>
                <a:lnTo>
                  <a:pt x="2261919" y="319910"/>
                </a:lnTo>
                <a:cubicBezTo>
                  <a:pt x="2262584" y="326218"/>
                  <a:pt x="2262134" y="331595"/>
                  <a:pt x="2257723" y="332997"/>
                </a:cubicBezTo>
                <a:cubicBezTo>
                  <a:pt x="2253849" y="334226"/>
                  <a:pt x="2248409" y="331987"/>
                  <a:pt x="2242523" y="328640"/>
                </a:cubicBezTo>
                <a:cubicBezTo>
                  <a:pt x="2241130" y="331257"/>
                  <a:pt x="2245094" y="336220"/>
                  <a:pt x="2236590" y="333325"/>
                </a:cubicBezTo>
                <a:lnTo>
                  <a:pt x="2230312" y="330035"/>
                </a:lnTo>
                <a:cubicBezTo>
                  <a:pt x="2228996" y="332220"/>
                  <a:pt x="2227188" y="333691"/>
                  <a:pt x="2224771" y="334063"/>
                </a:cubicBezTo>
                <a:cubicBezTo>
                  <a:pt x="2220526" y="334718"/>
                  <a:pt x="2216014" y="331798"/>
                  <a:pt x="2211473" y="327740"/>
                </a:cubicBezTo>
                <a:cubicBezTo>
                  <a:pt x="2209150" y="330085"/>
                  <a:pt x="2211216" y="335440"/>
                  <a:pt x="2203945" y="331457"/>
                </a:cubicBezTo>
                <a:cubicBezTo>
                  <a:pt x="2200788" y="329730"/>
                  <a:pt x="2195743" y="324509"/>
                  <a:pt x="2190003" y="319104"/>
                </a:cubicBezTo>
                <a:cubicBezTo>
                  <a:pt x="2189141" y="320929"/>
                  <a:pt x="2187937" y="322032"/>
                  <a:pt x="2186312" y="322069"/>
                </a:cubicBezTo>
                <a:cubicBezTo>
                  <a:pt x="2184526" y="322109"/>
                  <a:pt x="2182483" y="320955"/>
                  <a:pt x="2180446" y="318967"/>
                </a:cubicBezTo>
                <a:cubicBezTo>
                  <a:pt x="2174649" y="326372"/>
                  <a:pt x="2170316" y="336481"/>
                  <a:pt x="2167321" y="336556"/>
                </a:cubicBezTo>
                <a:cubicBezTo>
                  <a:pt x="2164180" y="336634"/>
                  <a:pt x="2164268" y="329352"/>
                  <a:pt x="2163995" y="321994"/>
                </a:cubicBezTo>
                <a:cubicBezTo>
                  <a:pt x="2163471" y="321918"/>
                  <a:pt x="2163051" y="321725"/>
                  <a:pt x="2162628" y="321518"/>
                </a:cubicBezTo>
                <a:cubicBezTo>
                  <a:pt x="2160677" y="321873"/>
                  <a:pt x="2158610" y="321247"/>
                  <a:pt x="2156578" y="320159"/>
                </a:cubicBezTo>
                <a:cubicBezTo>
                  <a:pt x="2156241" y="322741"/>
                  <a:pt x="2157848" y="325813"/>
                  <a:pt x="2150895" y="323461"/>
                </a:cubicBezTo>
                <a:cubicBezTo>
                  <a:pt x="2150938" y="323996"/>
                  <a:pt x="2150980" y="324532"/>
                  <a:pt x="2151023" y="325067"/>
                </a:cubicBezTo>
                <a:cubicBezTo>
                  <a:pt x="2151476" y="331709"/>
                  <a:pt x="2151168" y="337456"/>
                  <a:pt x="2146584" y="338911"/>
                </a:cubicBezTo>
                <a:cubicBezTo>
                  <a:pt x="2142712" y="340141"/>
                  <a:pt x="2137270" y="337901"/>
                  <a:pt x="2131386" y="334552"/>
                </a:cubicBezTo>
                <a:cubicBezTo>
                  <a:pt x="2129993" y="337172"/>
                  <a:pt x="2133957" y="342134"/>
                  <a:pt x="2125453" y="339237"/>
                </a:cubicBezTo>
                <a:cubicBezTo>
                  <a:pt x="2120762" y="337641"/>
                  <a:pt x="2111034" y="330923"/>
                  <a:pt x="2101285" y="325337"/>
                </a:cubicBezTo>
                <a:cubicBezTo>
                  <a:pt x="2101136" y="325458"/>
                  <a:pt x="2100996" y="325449"/>
                  <a:pt x="2100855" y="325438"/>
                </a:cubicBezTo>
                <a:lnTo>
                  <a:pt x="2095723" y="322335"/>
                </a:lnTo>
                <a:cubicBezTo>
                  <a:pt x="2095697" y="322335"/>
                  <a:pt x="2095670" y="322334"/>
                  <a:pt x="2095644" y="322334"/>
                </a:cubicBezTo>
                <a:cubicBezTo>
                  <a:pt x="2091362" y="329234"/>
                  <a:pt x="2087621" y="335053"/>
                  <a:pt x="2083775" y="334601"/>
                </a:cubicBezTo>
                <a:lnTo>
                  <a:pt x="2077257" y="325860"/>
                </a:lnTo>
                <a:cubicBezTo>
                  <a:pt x="2074988" y="327240"/>
                  <a:pt x="2072221" y="328323"/>
                  <a:pt x="2067655" y="328903"/>
                </a:cubicBezTo>
                <a:lnTo>
                  <a:pt x="2066765" y="328913"/>
                </a:lnTo>
                <a:cubicBezTo>
                  <a:pt x="2062095" y="335401"/>
                  <a:pt x="2058675" y="342408"/>
                  <a:pt x="2056183" y="342471"/>
                </a:cubicBezTo>
                <a:cubicBezTo>
                  <a:pt x="2053331" y="342540"/>
                  <a:pt x="2053143" y="336536"/>
                  <a:pt x="2052957" y="329915"/>
                </a:cubicBezTo>
                <a:cubicBezTo>
                  <a:pt x="2052386" y="330178"/>
                  <a:pt x="2051544" y="330381"/>
                  <a:pt x="2049405" y="330301"/>
                </a:cubicBezTo>
                <a:cubicBezTo>
                  <a:pt x="2050943" y="333340"/>
                  <a:pt x="2050128" y="335749"/>
                  <a:pt x="2047599" y="336774"/>
                </a:cubicBezTo>
                <a:lnTo>
                  <a:pt x="2046461" y="336531"/>
                </a:lnTo>
                <a:cubicBezTo>
                  <a:pt x="2044970" y="341245"/>
                  <a:pt x="2042635" y="344812"/>
                  <a:pt x="2038673" y="345424"/>
                </a:cubicBezTo>
                <a:cubicBezTo>
                  <a:pt x="2034429" y="346079"/>
                  <a:pt x="2029914" y="343160"/>
                  <a:pt x="2025375" y="339102"/>
                </a:cubicBezTo>
                <a:cubicBezTo>
                  <a:pt x="2023050" y="341445"/>
                  <a:pt x="2025117" y="346800"/>
                  <a:pt x="2017845" y="342818"/>
                </a:cubicBezTo>
                <a:lnTo>
                  <a:pt x="2003969" y="330523"/>
                </a:lnTo>
                <a:cubicBezTo>
                  <a:pt x="2002525" y="330729"/>
                  <a:pt x="2001083" y="331053"/>
                  <a:pt x="1999657" y="331416"/>
                </a:cubicBezTo>
                <a:cubicBezTo>
                  <a:pt x="1999309" y="332080"/>
                  <a:pt x="1998680" y="332481"/>
                  <a:pt x="1998002" y="332585"/>
                </a:cubicBezTo>
                <a:cubicBezTo>
                  <a:pt x="1997485" y="332665"/>
                  <a:pt x="1997010" y="332574"/>
                  <a:pt x="1996594" y="332373"/>
                </a:cubicBezTo>
                <a:lnTo>
                  <a:pt x="1993537" y="333997"/>
                </a:lnTo>
                <a:cubicBezTo>
                  <a:pt x="1992980" y="334084"/>
                  <a:pt x="1993093" y="333695"/>
                  <a:pt x="1993400" y="333155"/>
                </a:cubicBezTo>
                <a:lnTo>
                  <a:pt x="1992169" y="333297"/>
                </a:lnTo>
                <a:cubicBezTo>
                  <a:pt x="1991943" y="333575"/>
                  <a:pt x="1991553" y="333814"/>
                  <a:pt x="1990975" y="333984"/>
                </a:cubicBezTo>
                <a:cubicBezTo>
                  <a:pt x="1990379" y="334159"/>
                  <a:pt x="1989577" y="334229"/>
                  <a:pt x="1988673" y="334227"/>
                </a:cubicBezTo>
                <a:cubicBezTo>
                  <a:pt x="1988668" y="334237"/>
                  <a:pt x="1988664" y="334247"/>
                  <a:pt x="1988658" y="334257"/>
                </a:cubicBezTo>
                <a:cubicBezTo>
                  <a:pt x="1988229" y="335051"/>
                  <a:pt x="1987677" y="335763"/>
                  <a:pt x="1986377" y="336110"/>
                </a:cubicBezTo>
                <a:cubicBezTo>
                  <a:pt x="1985277" y="336403"/>
                  <a:pt x="1984058" y="336332"/>
                  <a:pt x="1982817" y="336141"/>
                </a:cubicBezTo>
                <a:cubicBezTo>
                  <a:pt x="1982242" y="336512"/>
                  <a:pt x="1982856" y="336971"/>
                  <a:pt x="1980901" y="336932"/>
                </a:cubicBezTo>
                <a:cubicBezTo>
                  <a:pt x="1980129" y="336916"/>
                  <a:pt x="1978904" y="336676"/>
                  <a:pt x="1977484" y="336436"/>
                </a:cubicBezTo>
                <a:cubicBezTo>
                  <a:pt x="1977001" y="336787"/>
                  <a:pt x="1976388" y="337081"/>
                  <a:pt x="1975603" y="337264"/>
                </a:cubicBezTo>
                <a:cubicBezTo>
                  <a:pt x="1974472" y="337528"/>
                  <a:pt x="1973408" y="337468"/>
                  <a:pt x="1972380" y="337304"/>
                </a:cubicBezTo>
                <a:cubicBezTo>
                  <a:pt x="1971975" y="337496"/>
                  <a:pt x="1971919" y="337715"/>
                  <a:pt x="1971542" y="337855"/>
                </a:cubicBezTo>
                <a:lnTo>
                  <a:pt x="1968366" y="339594"/>
                </a:lnTo>
                <a:cubicBezTo>
                  <a:pt x="1967319" y="339726"/>
                  <a:pt x="1966723" y="339092"/>
                  <a:pt x="1966310" y="338302"/>
                </a:cubicBezTo>
                <a:cubicBezTo>
                  <a:pt x="1966157" y="338286"/>
                  <a:pt x="1966025" y="338257"/>
                  <a:pt x="1965922" y="338214"/>
                </a:cubicBezTo>
                <a:lnTo>
                  <a:pt x="1964408" y="339114"/>
                </a:lnTo>
                <a:lnTo>
                  <a:pt x="1964261" y="339297"/>
                </a:lnTo>
                <a:lnTo>
                  <a:pt x="1964084" y="339302"/>
                </a:lnTo>
                <a:lnTo>
                  <a:pt x="1963149" y="339233"/>
                </a:lnTo>
                <a:lnTo>
                  <a:pt x="1958513" y="346056"/>
                </a:lnTo>
                <a:lnTo>
                  <a:pt x="1956507" y="342731"/>
                </a:lnTo>
                <a:cubicBezTo>
                  <a:pt x="1956445" y="342848"/>
                  <a:pt x="1956353" y="342873"/>
                  <a:pt x="1956258" y="342896"/>
                </a:cubicBezTo>
                <a:cubicBezTo>
                  <a:pt x="1955129" y="343165"/>
                  <a:pt x="1954038" y="343039"/>
                  <a:pt x="1952973" y="342785"/>
                </a:cubicBezTo>
                <a:cubicBezTo>
                  <a:pt x="1952295" y="343159"/>
                  <a:pt x="1952676" y="343674"/>
                  <a:pt x="1950894" y="343554"/>
                </a:cubicBezTo>
                <a:lnTo>
                  <a:pt x="1950651" y="343496"/>
                </a:lnTo>
                <a:cubicBezTo>
                  <a:pt x="1951316" y="345838"/>
                  <a:pt x="1950630" y="347661"/>
                  <a:pt x="1947443" y="348166"/>
                </a:cubicBezTo>
                <a:lnTo>
                  <a:pt x="1934444" y="345814"/>
                </a:lnTo>
                <a:lnTo>
                  <a:pt x="1933235" y="346455"/>
                </a:lnTo>
                <a:cubicBezTo>
                  <a:pt x="1932665" y="346563"/>
                  <a:pt x="1932635" y="346265"/>
                  <a:pt x="1932770" y="345842"/>
                </a:cubicBezTo>
                <a:cubicBezTo>
                  <a:pt x="1932741" y="345826"/>
                  <a:pt x="1932748" y="345802"/>
                  <a:pt x="1932777" y="345774"/>
                </a:cubicBezTo>
                <a:cubicBezTo>
                  <a:pt x="1932773" y="345762"/>
                  <a:pt x="1932777" y="345749"/>
                  <a:pt x="1932780" y="345736"/>
                </a:cubicBezTo>
                <a:cubicBezTo>
                  <a:pt x="1932753" y="345784"/>
                  <a:pt x="1932668" y="345807"/>
                  <a:pt x="1932581" y="345828"/>
                </a:cubicBezTo>
                <a:lnTo>
                  <a:pt x="1931618" y="345916"/>
                </a:lnTo>
                <a:cubicBezTo>
                  <a:pt x="1931549" y="346029"/>
                  <a:pt x="1931191" y="346116"/>
                  <a:pt x="1930265" y="346142"/>
                </a:cubicBezTo>
                <a:lnTo>
                  <a:pt x="1929439" y="346097"/>
                </a:lnTo>
                <a:cubicBezTo>
                  <a:pt x="1929435" y="346115"/>
                  <a:pt x="1929431" y="346134"/>
                  <a:pt x="1929427" y="346152"/>
                </a:cubicBezTo>
                <a:cubicBezTo>
                  <a:pt x="1929291" y="346754"/>
                  <a:pt x="1928991" y="347308"/>
                  <a:pt x="1927742" y="347664"/>
                </a:cubicBezTo>
                <a:lnTo>
                  <a:pt x="1927505" y="347701"/>
                </a:lnTo>
                <a:cubicBezTo>
                  <a:pt x="1927033" y="348180"/>
                  <a:pt x="1926385" y="348578"/>
                  <a:pt x="1925498" y="348790"/>
                </a:cubicBezTo>
                <a:cubicBezTo>
                  <a:pt x="1924396" y="349052"/>
                  <a:pt x="1923330" y="348938"/>
                  <a:pt x="1922301" y="348691"/>
                </a:cubicBezTo>
                <a:cubicBezTo>
                  <a:pt x="1922272" y="348697"/>
                  <a:pt x="1922248" y="348699"/>
                  <a:pt x="1922223" y="348700"/>
                </a:cubicBezTo>
                <a:cubicBezTo>
                  <a:pt x="1922213" y="348700"/>
                  <a:pt x="1922202" y="348699"/>
                  <a:pt x="1922192" y="348699"/>
                </a:cubicBezTo>
                <a:lnTo>
                  <a:pt x="1920560" y="349293"/>
                </a:lnTo>
                <a:cubicBezTo>
                  <a:pt x="1920804" y="351221"/>
                  <a:pt x="1919922" y="352654"/>
                  <a:pt x="1917152" y="353092"/>
                </a:cubicBezTo>
                <a:lnTo>
                  <a:pt x="1908658" y="351819"/>
                </a:lnTo>
                <a:cubicBezTo>
                  <a:pt x="1908394" y="352349"/>
                  <a:pt x="1907900" y="352580"/>
                  <a:pt x="1907294" y="352724"/>
                </a:cubicBezTo>
                <a:cubicBezTo>
                  <a:pt x="1906166" y="352994"/>
                  <a:pt x="1905075" y="352867"/>
                  <a:pt x="1904010" y="352613"/>
                </a:cubicBezTo>
                <a:cubicBezTo>
                  <a:pt x="1903332" y="352988"/>
                  <a:pt x="1903711" y="353503"/>
                  <a:pt x="1901931" y="353383"/>
                </a:cubicBezTo>
                <a:lnTo>
                  <a:pt x="1900671" y="353130"/>
                </a:lnTo>
                <a:cubicBezTo>
                  <a:pt x="1900361" y="353397"/>
                  <a:pt x="1900002" y="353590"/>
                  <a:pt x="1899557" y="353672"/>
                </a:cubicBezTo>
                <a:cubicBezTo>
                  <a:pt x="1898779" y="353816"/>
                  <a:pt x="1897914" y="353615"/>
                  <a:pt x="1897110" y="353248"/>
                </a:cubicBezTo>
                <a:cubicBezTo>
                  <a:pt x="1896934" y="353288"/>
                  <a:pt x="1896744" y="353309"/>
                  <a:pt x="1896521" y="353329"/>
                </a:cubicBezTo>
                <a:lnTo>
                  <a:pt x="1894634" y="353383"/>
                </a:lnTo>
                <a:cubicBezTo>
                  <a:pt x="1894628" y="353520"/>
                  <a:pt x="1894623" y="353658"/>
                  <a:pt x="1894617" y="353795"/>
                </a:cubicBezTo>
                <a:cubicBezTo>
                  <a:pt x="1893885" y="353990"/>
                  <a:pt x="1892731" y="353995"/>
                  <a:pt x="1891398" y="353892"/>
                </a:cubicBezTo>
                <a:cubicBezTo>
                  <a:pt x="1891094" y="354115"/>
                  <a:pt x="1890797" y="354323"/>
                  <a:pt x="1890456" y="354509"/>
                </a:cubicBezTo>
                <a:cubicBezTo>
                  <a:pt x="1890301" y="354798"/>
                  <a:pt x="1890291" y="355073"/>
                  <a:pt x="1890271" y="355343"/>
                </a:cubicBezTo>
                <a:cubicBezTo>
                  <a:pt x="1890264" y="355440"/>
                  <a:pt x="1890255" y="355536"/>
                  <a:pt x="1890247" y="355633"/>
                </a:cubicBezTo>
                <a:cubicBezTo>
                  <a:pt x="1890166" y="356369"/>
                  <a:pt x="1889912" y="357037"/>
                  <a:pt x="1888672" y="357414"/>
                </a:cubicBezTo>
                <a:cubicBezTo>
                  <a:pt x="1887624" y="357731"/>
                  <a:pt x="1886269" y="357726"/>
                  <a:pt x="1884832" y="357614"/>
                </a:cubicBezTo>
                <a:cubicBezTo>
                  <a:pt x="1884389" y="357977"/>
                  <a:pt x="1885275" y="358360"/>
                  <a:pt x="1883141" y="358419"/>
                </a:cubicBezTo>
                <a:cubicBezTo>
                  <a:pt x="1882071" y="358450"/>
                  <a:pt x="1880040" y="358189"/>
                  <a:pt x="1877888" y="358003"/>
                </a:cubicBezTo>
                <a:cubicBezTo>
                  <a:pt x="1877585" y="358265"/>
                  <a:pt x="1877111" y="358480"/>
                  <a:pt x="1876535" y="358618"/>
                </a:cubicBezTo>
                <a:cubicBezTo>
                  <a:pt x="1875407" y="358886"/>
                  <a:pt x="1874315" y="358761"/>
                  <a:pt x="1873251" y="358506"/>
                </a:cubicBezTo>
                <a:cubicBezTo>
                  <a:pt x="1872573" y="358880"/>
                  <a:pt x="1872953" y="359396"/>
                  <a:pt x="1871172" y="359275"/>
                </a:cubicBezTo>
                <a:lnTo>
                  <a:pt x="1870832" y="359207"/>
                </a:lnTo>
                <a:cubicBezTo>
                  <a:pt x="1870814" y="359316"/>
                  <a:pt x="1870591" y="359398"/>
                  <a:pt x="1870343" y="359443"/>
                </a:cubicBezTo>
                <a:lnTo>
                  <a:pt x="1869189" y="359376"/>
                </a:lnTo>
                <a:cubicBezTo>
                  <a:pt x="1869194" y="359465"/>
                  <a:pt x="1869005" y="359527"/>
                  <a:pt x="1868798" y="359566"/>
                </a:cubicBezTo>
                <a:lnTo>
                  <a:pt x="1868605" y="359571"/>
                </a:lnTo>
                <a:lnTo>
                  <a:pt x="1864945" y="361965"/>
                </a:lnTo>
                <a:cubicBezTo>
                  <a:pt x="1864109" y="362120"/>
                  <a:pt x="1864374" y="361254"/>
                  <a:pt x="1864518" y="360416"/>
                </a:cubicBezTo>
                <a:cubicBezTo>
                  <a:pt x="1863560" y="360659"/>
                  <a:pt x="1862389" y="360642"/>
                  <a:pt x="1861155" y="360545"/>
                </a:cubicBezTo>
                <a:cubicBezTo>
                  <a:pt x="1861139" y="360585"/>
                  <a:pt x="1861122" y="360625"/>
                  <a:pt x="1861106" y="360664"/>
                </a:cubicBezTo>
                <a:cubicBezTo>
                  <a:pt x="1861075" y="360817"/>
                  <a:pt x="1861067" y="360966"/>
                  <a:pt x="1861057" y="361113"/>
                </a:cubicBezTo>
                <a:cubicBezTo>
                  <a:pt x="1861049" y="361210"/>
                  <a:pt x="1861040" y="361306"/>
                  <a:pt x="1861032" y="361403"/>
                </a:cubicBezTo>
                <a:cubicBezTo>
                  <a:pt x="1860951" y="362140"/>
                  <a:pt x="1860698" y="362809"/>
                  <a:pt x="1859458" y="363184"/>
                </a:cubicBezTo>
                <a:cubicBezTo>
                  <a:pt x="1858764" y="363394"/>
                  <a:pt x="1857938" y="363462"/>
                  <a:pt x="1857089" y="363428"/>
                </a:cubicBezTo>
                <a:cubicBezTo>
                  <a:pt x="1856568" y="363558"/>
                  <a:pt x="1856048" y="363582"/>
                  <a:pt x="1855549" y="363551"/>
                </a:cubicBezTo>
                <a:cubicBezTo>
                  <a:pt x="1855382" y="363863"/>
                  <a:pt x="1855716" y="364140"/>
                  <a:pt x="1853926" y="364190"/>
                </a:cubicBezTo>
                <a:lnTo>
                  <a:pt x="1853553" y="364179"/>
                </a:lnTo>
                <a:cubicBezTo>
                  <a:pt x="1853358" y="364252"/>
                  <a:pt x="1852994" y="364296"/>
                  <a:pt x="1852383" y="364313"/>
                </a:cubicBezTo>
                <a:cubicBezTo>
                  <a:pt x="1850890" y="364355"/>
                  <a:pt x="1847530" y="363831"/>
                  <a:pt x="1844584" y="363730"/>
                </a:cubicBezTo>
                <a:cubicBezTo>
                  <a:pt x="1844524" y="363788"/>
                  <a:pt x="1844399" y="363830"/>
                  <a:pt x="1844267" y="363852"/>
                </a:cubicBezTo>
                <a:lnTo>
                  <a:pt x="1843461" y="363745"/>
                </a:lnTo>
                <a:lnTo>
                  <a:pt x="1843165" y="363760"/>
                </a:lnTo>
                <a:lnTo>
                  <a:pt x="1841269" y="364896"/>
                </a:lnTo>
                <a:cubicBezTo>
                  <a:pt x="1840950" y="364955"/>
                  <a:pt x="1840790" y="364866"/>
                  <a:pt x="1840753" y="364680"/>
                </a:cubicBezTo>
                <a:cubicBezTo>
                  <a:pt x="1840491" y="365000"/>
                  <a:pt x="1840093" y="365242"/>
                  <a:pt x="1839584" y="365336"/>
                </a:cubicBezTo>
                <a:lnTo>
                  <a:pt x="1839443" y="365328"/>
                </a:lnTo>
                <a:lnTo>
                  <a:pt x="1835730" y="367736"/>
                </a:lnTo>
                <a:cubicBezTo>
                  <a:pt x="1835318" y="367813"/>
                  <a:pt x="1835173" y="367639"/>
                  <a:pt x="1835199" y="367334"/>
                </a:cubicBezTo>
                <a:lnTo>
                  <a:pt x="1834186" y="367858"/>
                </a:lnTo>
                <a:cubicBezTo>
                  <a:pt x="1833784" y="367933"/>
                  <a:pt x="1833637" y="367771"/>
                  <a:pt x="1833654" y="367481"/>
                </a:cubicBezTo>
                <a:cubicBezTo>
                  <a:pt x="1832755" y="367784"/>
                  <a:pt x="1831476" y="367852"/>
                  <a:pt x="1830095" y="367814"/>
                </a:cubicBezTo>
                <a:cubicBezTo>
                  <a:pt x="1830019" y="368330"/>
                  <a:pt x="1829648" y="368790"/>
                  <a:pt x="1828698" y="369078"/>
                </a:cubicBezTo>
                <a:cubicBezTo>
                  <a:pt x="1827650" y="369395"/>
                  <a:pt x="1826295" y="369389"/>
                  <a:pt x="1824858" y="369277"/>
                </a:cubicBezTo>
                <a:cubicBezTo>
                  <a:pt x="1824818" y="369376"/>
                  <a:pt x="1824777" y="369476"/>
                  <a:pt x="1824737" y="369575"/>
                </a:cubicBezTo>
                <a:lnTo>
                  <a:pt x="1824080" y="368761"/>
                </a:lnTo>
                <a:lnTo>
                  <a:pt x="1822423" y="370024"/>
                </a:lnTo>
                <a:cubicBezTo>
                  <a:pt x="1821130" y="370004"/>
                  <a:pt x="1819213" y="369763"/>
                  <a:pt x="1817271" y="369608"/>
                </a:cubicBezTo>
                <a:cubicBezTo>
                  <a:pt x="1817227" y="369628"/>
                  <a:pt x="1817192" y="369634"/>
                  <a:pt x="1817155" y="369639"/>
                </a:cubicBezTo>
                <a:cubicBezTo>
                  <a:pt x="1816527" y="369726"/>
                  <a:pt x="1816086" y="369669"/>
                  <a:pt x="1815799" y="369511"/>
                </a:cubicBezTo>
                <a:lnTo>
                  <a:pt x="1815433" y="369502"/>
                </a:lnTo>
                <a:cubicBezTo>
                  <a:pt x="1815083" y="369655"/>
                  <a:pt x="1814718" y="369714"/>
                  <a:pt x="1814241" y="369515"/>
                </a:cubicBezTo>
                <a:cubicBezTo>
                  <a:pt x="1814226" y="369503"/>
                  <a:pt x="1814210" y="369492"/>
                  <a:pt x="1814195" y="369480"/>
                </a:cubicBezTo>
                <a:cubicBezTo>
                  <a:pt x="1814158" y="369495"/>
                  <a:pt x="1814120" y="369509"/>
                  <a:pt x="1814083" y="369524"/>
                </a:cubicBezTo>
                <a:cubicBezTo>
                  <a:pt x="1812824" y="370301"/>
                  <a:pt x="1811865" y="371361"/>
                  <a:pt x="1810989" y="371979"/>
                </a:cubicBezTo>
                <a:lnTo>
                  <a:pt x="1810809" y="371794"/>
                </a:lnTo>
                <a:cubicBezTo>
                  <a:pt x="1810500" y="371809"/>
                  <a:pt x="1810121" y="371945"/>
                  <a:pt x="1809917" y="372352"/>
                </a:cubicBezTo>
                <a:cubicBezTo>
                  <a:pt x="1809188" y="372348"/>
                  <a:pt x="1809149" y="371647"/>
                  <a:pt x="1808998" y="371019"/>
                </a:cubicBezTo>
                <a:lnTo>
                  <a:pt x="1805383" y="373362"/>
                </a:lnTo>
                <a:lnTo>
                  <a:pt x="1804518" y="372715"/>
                </a:lnTo>
                <a:cubicBezTo>
                  <a:pt x="1804491" y="372717"/>
                  <a:pt x="1804465" y="372718"/>
                  <a:pt x="1804437" y="372744"/>
                </a:cubicBezTo>
                <a:cubicBezTo>
                  <a:pt x="1804489" y="372365"/>
                  <a:pt x="1804603" y="371922"/>
                  <a:pt x="1804626" y="371541"/>
                </a:cubicBezTo>
                <a:cubicBezTo>
                  <a:pt x="1804568" y="371553"/>
                  <a:pt x="1804519" y="371557"/>
                  <a:pt x="1804470" y="371560"/>
                </a:cubicBezTo>
                <a:lnTo>
                  <a:pt x="1804252" y="371562"/>
                </a:lnTo>
                <a:cubicBezTo>
                  <a:pt x="1804119" y="371606"/>
                  <a:pt x="1803986" y="371638"/>
                  <a:pt x="1803864" y="371665"/>
                </a:cubicBezTo>
                <a:cubicBezTo>
                  <a:pt x="1803864" y="371667"/>
                  <a:pt x="1803866" y="371670"/>
                  <a:pt x="1803866" y="371672"/>
                </a:cubicBezTo>
                <a:lnTo>
                  <a:pt x="1802959" y="373270"/>
                </a:lnTo>
                <a:lnTo>
                  <a:pt x="1802597" y="373399"/>
                </a:lnTo>
                <a:lnTo>
                  <a:pt x="1799687" y="373644"/>
                </a:lnTo>
                <a:lnTo>
                  <a:pt x="1796886" y="362929"/>
                </a:lnTo>
                <a:lnTo>
                  <a:pt x="1795882" y="363405"/>
                </a:lnTo>
                <a:cubicBezTo>
                  <a:pt x="1795774" y="365304"/>
                  <a:pt x="1794789" y="365555"/>
                  <a:pt x="1793591" y="365646"/>
                </a:cubicBezTo>
                <a:lnTo>
                  <a:pt x="1791996" y="365248"/>
                </a:lnTo>
                <a:lnTo>
                  <a:pt x="1753988" y="383267"/>
                </a:lnTo>
                <a:cubicBezTo>
                  <a:pt x="1753267" y="383357"/>
                  <a:pt x="1752482" y="383216"/>
                  <a:pt x="1751665" y="383044"/>
                </a:cubicBezTo>
                <a:cubicBezTo>
                  <a:pt x="1751281" y="383331"/>
                  <a:pt x="1752310" y="383839"/>
                  <a:pt x="1750061" y="383574"/>
                </a:cubicBezTo>
                <a:cubicBezTo>
                  <a:pt x="1749353" y="383490"/>
                  <a:pt x="1748221" y="383238"/>
                  <a:pt x="1746900" y="382936"/>
                </a:cubicBezTo>
                <a:cubicBezTo>
                  <a:pt x="1746361" y="383073"/>
                  <a:pt x="1745803" y="383144"/>
                  <a:pt x="1745269" y="383136"/>
                </a:cubicBezTo>
                <a:lnTo>
                  <a:pt x="1744366" y="382802"/>
                </a:lnTo>
                <a:lnTo>
                  <a:pt x="1741787" y="383335"/>
                </a:lnTo>
                <a:cubicBezTo>
                  <a:pt x="1740706" y="381241"/>
                  <a:pt x="1739776" y="379502"/>
                  <a:pt x="1738791" y="378646"/>
                </a:cubicBezTo>
                <a:cubicBezTo>
                  <a:pt x="1735297" y="375606"/>
                  <a:pt x="1734520" y="378721"/>
                  <a:pt x="1731887" y="379676"/>
                </a:cubicBezTo>
                <a:cubicBezTo>
                  <a:pt x="1730363" y="376941"/>
                  <a:pt x="1728382" y="374814"/>
                  <a:pt x="1725093" y="374627"/>
                </a:cubicBezTo>
                <a:cubicBezTo>
                  <a:pt x="1721665" y="374433"/>
                  <a:pt x="1718135" y="376458"/>
                  <a:pt x="1714686" y="379190"/>
                </a:cubicBezTo>
                <a:lnTo>
                  <a:pt x="1712566" y="377602"/>
                </a:lnTo>
                <a:cubicBezTo>
                  <a:pt x="1711870" y="377263"/>
                  <a:pt x="1711289" y="377028"/>
                  <a:pt x="1710671" y="376975"/>
                </a:cubicBezTo>
                <a:lnTo>
                  <a:pt x="1709749" y="374406"/>
                </a:lnTo>
                <a:lnTo>
                  <a:pt x="1708649" y="374120"/>
                </a:lnTo>
                <a:cubicBezTo>
                  <a:pt x="1707252" y="374312"/>
                  <a:pt x="1705554" y="375777"/>
                  <a:pt x="1703591" y="377548"/>
                </a:cubicBezTo>
                <a:cubicBezTo>
                  <a:pt x="1701624" y="376146"/>
                  <a:pt x="1699428" y="375331"/>
                  <a:pt x="1697186" y="375506"/>
                </a:cubicBezTo>
                <a:cubicBezTo>
                  <a:pt x="1696939" y="375525"/>
                  <a:pt x="1696697" y="375557"/>
                  <a:pt x="1696593" y="375748"/>
                </a:cubicBezTo>
                <a:cubicBezTo>
                  <a:pt x="1696866" y="374867"/>
                  <a:pt x="1696680" y="374287"/>
                  <a:pt x="1695853" y="374180"/>
                </a:cubicBezTo>
                <a:cubicBezTo>
                  <a:pt x="1694166" y="373963"/>
                  <a:pt x="1689800" y="376900"/>
                  <a:pt x="1684553" y="379695"/>
                </a:cubicBezTo>
                <a:lnTo>
                  <a:pt x="1682018" y="379986"/>
                </a:lnTo>
                <a:lnTo>
                  <a:pt x="1679987" y="380425"/>
                </a:lnTo>
                <a:lnTo>
                  <a:pt x="1681371" y="374558"/>
                </a:lnTo>
                <a:lnTo>
                  <a:pt x="1677883" y="376093"/>
                </a:lnTo>
                <a:lnTo>
                  <a:pt x="1674883" y="368727"/>
                </a:lnTo>
                <a:lnTo>
                  <a:pt x="1672013" y="371038"/>
                </a:lnTo>
                <a:lnTo>
                  <a:pt x="1670891" y="369531"/>
                </a:lnTo>
                <a:cubicBezTo>
                  <a:pt x="1667395" y="366489"/>
                  <a:pt x="1666618" y="369606"/>
                  <a:pt x="1663986" y="370561"/>
                </a:cubicBezTo>
                <a:lnTo>
                  <a:pt x="1661848" y="368972"/>
                </a:lnTo>
                <a:cubicBezTo>
                  <a:pt x="1659526" y="370356"/>
                  <a:pt x="1657298" y="370946"/>
                  <a:pt x="1655355" y="370653"/>
                </a:cubicBezTo>
                <a:lnTo>
                  <a:pt x="1652622" y="369135"/>
                </a:lnTo>
                <a:cubicBezTo>
                  <a:pt x="1652536" y="369795"/>
                  <a:pt x="1651853" y="370088"/>
                  <a:pt x="1651035" y="370246"/>
                </a:cubicBezTo>
                <a:lnTo>
                  <a:pt x="1647892" y="369590"/>
                </a:lnTo>
                <a:cubicBezTo>
                  <a:pt x="1647406" y="369590"/>
                  <a:pt x="1647096" y="369830"/>
                  <a:pt x="1646786" y="370075"/>
                </a:cubicBezTo>
                <a:lnTo>
                  <a:pt x="1645462" y="369083"/>
                </a:lnTo>
                <a:cubicBezTo>
                  <a:pt x="1644367" y="369235"/>
                  <a:pt x="1643363" y="368862"/>
                  <a:pt x="1642328" y="368430"/>
                </a:cubicBezTo>
                <a:lnTo>
                  <a:pt x="1638755" y="370353"/>
                </a:lnTo>
                <a:cubicBezTo>
                  <a:pt x="1638751" y="370379"/>
                  <a:pt x="1638735" y="370389"/>
                  <a:pt x="1638720" y="370399"/>
                </a:cubicBezTo>
                <a:cubicBezTo>
                  <a:pt x="1638710" y="370395"/>
                  <a:pt x="1638701" y="370391"/>
                  <a:pt x="1638691" y="370387"/>
                </a:cubicBezTo>
                <a:cubicBezTo>
                  <a:pt x="1636819" y="371503"/>
                  <a:pt x="1635015" y="372512"/>
                  <a:pt x="1633261" y="373310"/>
                </a:cubicBezTo>
                <a:cubicBezTo>
                  <a:pt x="1632791" y="375597"/>
                  <a:pt x="1631565" y="377288"/>
                  <a:pt x="1629111" y="377763"/>
                </a:cubicBezTo>
                <a:cubicBezTo>
                  <a:pt x="1625186" y="378516"/>
                  <a:pt x="1617975" y="375244"/>
                  <a:pt x="1610386" y="371997"/>
                </a:cubicBezTo>
                <a:cubicBezTo>
                  <a:pt x="1609882" y="372366"/>
                  <a:pt x="1609237" y="372410"/>
                  <a:pt x="1608561" y="372407"/>
                </a:cubicBezTo>
                <a:lnTo>
                  <a:pt x="1598325" y="368810"/>
                </a:lnTo>
                <a:cubicBezTo>
                  <a:pt x="1597661" y="370129"/>
                  <a:pt x="1596648" y="371138"/>
                  <a:pt x="1595556" y="371980"/>
                </a:cubicBezTo>
                <a:lnTo>
                  <a:pt x="1594618" y="371286"/>
                </a:lnTo>
                <a:cubicBezTo>
                  <a:pt x="1594454" y="371265"/>
                  <a:pt x="1594290" y="371255"/>
                  <a:pt x="1594149" y="371439"/>
                </a:cubicBezTo>
                <a:lnTo>
                  <a:pt x="1593749" y="371476"/>
                </a:lnTo>
                <a:lnTo>
                  <a:pt x="1586160" y="377274"/>
                </a:lnTo>
                <a:lnTo>
                  <a:pt x="1583937" y="375864"/>
                </a:lnTo>
                <a:cubicBezTo>
                  <a:pt x="1582423" y="376843"/>
                  <a:pt x="1580511" y="377344"/>
                  <a:pt x="1578275" y="377333"/>
                </a:cubicBezTo>
                <a:lnTo>
                  <a:pt x="1575272" y="376713"/>
                </a:lnTo>
                <a:lnTo>
                  <a:pt x="1564236" y="384789"/>
                </a:lnTo>
                <a:cubicBezTo>
                  <a:pt x="1561438" y="384467"/>
                  <a:pt x="1559636" y="381087"/>
                  <a:pt x="1558400" y="376962"/>
                </a:cubicBezTo>
                <a:cubicBezTo>
                  <a:pt x="1556836" y="379967"/>
                  <a:pt x="1554767" y="382302"/>
                  <a:pt x="1551471" y="382602"/>
                </a:cubicBezTo>
                <a:cubicBezTo>
                  <a:pt x="1548230" y="382897"/>
                  <a:pt x="1545021" y="381143"/>
                  <a:pt x="1541866" y="378741"/>
                </a:cubicBezTo>
                <a:cubicBezTo>
                  <a:pt x="1540304" y="379803"/>
                  <a:pt x="1540835" y="382077"/>
                  <a:pt x="1538274" y="381446"/>
                </a:cubicBezTo>
                <a:cubicBezTo>
                  <a:pt x="1538252" y="381474"/>
                  <a:pt x="1538238" y="381505"/>
                  <a:pt x="1538222" y="381534"/>
                </a:cubicBezTo>
                <a:lnTo>
                  <a:pt x="1537482" y="382988"/>
                </a:lnTo>
                <a:cubicBezTo>
                  <a:pt x="1535560" y="386659"/>
                  <a:pt x="1533384" y="389770"/>
                  <a:pt x="1529548" y="390118"/>
                </a:cubicBezTo>
                <a:cubicBezTo>
                  <a:pt x="1526307" y="390411"/>
                  <a:pt x="1523099" y="388658"/>
                  <a:pt x="1519945" y="386257"/>
                </a:cubicBezTo>
                <a:cubicBezTo>
                  <a:pt x="1518039" y="387550"/>
                  <a:pt x="1519245" y="390649"/>
                  <a:pt x="1514027" y="388236"/>
                </a:cubicBezTo>
                <a:cubicBezTo>
                  <a:pt x="1509331" y="386069"/>
                  <a:pt x="1499491" y="375159"/>
                  <a:pt x="1491218" y="372444"/>
                </a:cubicBezTo>
                <a:lnTo>
                  <a:pt x="1484338" y="375737"/>
                </a:lnTo>
                <a:cubicBezTo>
                  <a:pt x="1483020" y="375588"/>
                  <a:pt x="1483273" y="374237"/>
                  <a:pt x="1484244" y="372365"/>
                </a:cubicBezTo>
                <a:cubicBezTo>
                  <a:pt x="1475799" y="374663"/>
                  <a:pt x="1465320" y="383583"/>
                  <a:pt x="1462414" y="383253"/>
                </a:cubicBezTo>
                <a:cubicBezTo>
                  <a:pt x="1460832" y="383073"/>
                  <a:pt x="1461516" y="381162"/>
                  <a:pt x="1462866" y="378682"/>
                </a:cubicBezTo>
                <a:lnTo>
                  <a:pt x="1459420" y="378028"/>
                </a:lnTo>
                <a:cubicBezTo>
                  <a:pt x="1458546" y="379235"/>
                  <a:pt x="1457259" y="380048"/>
                  <a:pt x="1455541" y="380285"/>
                </a:cubicBezTo>
                <a:cubicBezTo>
                  <a:pt x="1451112" y="380893"/>
                  <a:pt x="1443877" y="376610"/>
                  <a:pt x="1436417" y="372734"/>
                </a:cubicBezTo>
                <a:cubicBezTo>
                  <a:pt x="1435454" y="373679"/>
                  <a:pt x="1434365" y="374207"/>
                  <a:pt x="1433173" y="374140"/>
                </a:cubicBezTo>
                <a:cubicBezTo>
                  <a:pt x="1430928" y="374013"/>
                  <a:pt x="1428790" y="371965"/>
                  <a:pt x="1427076" y="369100"/>
                </a:cubicBezTo>
                <a:lnTo>
                  <a:pt x="1423198" y="369763"/>
                </a:lnTo>
                <a:lnTo>
                  <a:pt x="1421214" y="371301"/>
                </a:lnTo>
                <a:cubicBezTo>
                  <a:pt x="1417578" y="376495"/>
                  <a:pt x="1414897" y="381859"/>
                  <a:pt x="1411251" y="381655"/>
                </a:cubicBezTo>
                <a:cubicBezTo>
                  <a:pt x="1409007" y="381529"/>
                  <a:pt x="1406873" y="379485"/>
                  <a:pt x="1405161" y="376627"/>
                </a:cubicBezTo>
                <a:cubicBezTo>
                  <a:pt x="1404457" y="379134"/>
                  <a:pt x="1403016" y="381019"/>
                  <a:pt x="1400265" y="381440"/>
                </a:cubicBezTo>
                <a:lnTo>
                  <a:pt x="1396513" y="380965"/>
                </a:lnTo>
                <a:lnTo>
                  <a:pt x="1389289" y="384129"/>
                </a:lnTo>
                <a:cubicBezTo>
                  <a:pt x="1387756" y="383872"/>
                  <a:pt x="1386754" y="382670"/>
                  <a:pt x="1386318" y="380910"/>
                </a:cubicBezTo>
                <a:lnTo>
                  <a:pt x="1384521" y="380487"/>
                </a:lnTo>
                <a:lnTo>
                  <a:pt x="1384308" y="381401"/>
                </a:lnTo>
                <a:cubicBezTo>
                  <a:pt x="1383375" y="385168"/>
                  <a:pt x="1382044" y="388388"/>
                  <a:pt x="1378341" y="388955"/>
                </a:cubicBezTo>
                <a:cubicBezTo>
                  <a:pt x="1375214" y="389437"/>
                  <a:pt x="1371575" y="387874"/>
                  <a:pt x="1367820" y="385665"/>
                </a:cubicBezTo>
                <a:cubicBezTo>
                  <a:pt x="1366277" y="387063"/>
                  <a:pt x="1368289" y="390076"/>
                  <a:pt x="1362489" y="387977"/>
                </a:cubicBezTo>
                <a:lnTo>
                  <a:pt x="1358428" y="385779"/>
                </a:lnTo>
                <a:cubicBezTo>
                  <a:pt x="1357029" y="386938"/>
                  <a:pt x="1355394" y="387665"/>
                  <a:pt x="1353517" y="387744"/>
                </a:cubicBezTo>
                <a:cubicBezTo>
                  <a:pt x="1350222" y="387879"/>
                  <a:pt x="1347408" y="385985"/>
                  <a:pt x="1344794" y="383450"/>
                </a:cubicBezTo>
                <a:cubicBezTo>
                  <a:pt x="1342608" y="384643"/>
                  <a:pt x="1343125" y="387772"/>
                  <a:pt x="1338456" y="385130"/>
                </a:cubicBezTo>
                <a:cubicBezTo>
                  <a:pt x="1336429" y="383983"/>
                  <a:pt x="1333659" y="380764"/>
                  <a:pt x="1330405" y="377403"/>
                </a:cubicBezTo>
                <a:cubicBezTo>
                  <a:pt x="1329410" y="378384"/>
                  <a:pt x="1328300" y="378938"/>
                  <a:pt x="1327081" y="378870"/>
                </a:cubicBezTo>
                <a:cubicBezTo>
                  <a:pt x="1325737" y="378795"/>
                  <a:pt x="1324432" y="378032"/>
                  <a:pt x="1323291" y="376801"/>
                </a:cubicBezTo>
                <a:cubicBezTo>
                  <a:pt x="1317542" y="380654"/>
                  <a:pt x="1312368" y="386108"/>
                  <a:pt x="1310115" y="385985"/>
                </a:cubicBezTo>
                <a:cubicBezTo>
                  <a:pt x="1307755" y="385855"/>
                  <a:pt x="1309215" y="381759"/>
                  <a:pt x="1310419" y="377600"/>
                </a:cubicBezTo>
                <a:cubicBezTo>
                  <a:pt x="1310041" y="377527"/>
                  <a:pt x="1309765" y="377396"/>
                  <a:pt x="1309490" y="377256"/>
                </a:cubicBezTo>
                <a:cubicBezTo>
                  <a:pt x="1307962" y="377348"/>
                  <a:pt x="1306538" y="376884"/>
                  <a:pt x="1305229" y="376158"/>
                </a:cubicBezTo>
                <a:cubicBezTo>
                  <a:pt x="1304481" y="377594"/>
                  <a:pt x="1305096" y="379413"/>
                  <a:pt x="1300351" y="377705"/>
                </a:cubicBezTo>
                <a:cubicBezTo>
                  <a:pt x="1300280" y="378009"/>
                  <a:pt x="1300210" y="378313"/>
                  <a:pt x="1300139" y="378617"/>
                </a:cubicBezTo>
                <a:cubicBezTo>
                  <a:pt x="1299205" y="382383"/>
                  <a:pt x="1297874" y="385603"/>
                  <a:pt x="1294172" y="386171"/>
                </a:cubicBezTo>
                <a:cubicBezTo>
                  <a:pt x="1291043" y="386650"/>
                  <a:pt x="1287406" y="385089"/>
                  <a:pt x="1283649" y="382880"/>
                </a:cubicBezTo>
                <a:cubicBezTo>
                  <a:pt x="1282108" y="384279"/>
                  <a:pt x="1284119" y="387292"/>
                  <a:pt x="1278319" y="385191"/>
                </a:cubicBezTo>
                <a:cubicBezTo>
                  <a:pt x="1275120" y="384034"/>
                  <a:pt x="1269140" y="379714"/>
                  <a:pt x="1262923" y="376031"/>
                </a:cubicBezTo>
                <a:cubicBezTo>
                  <a:pt x="1262791" y="376092"/>
                  <a:pt x="1262687" y="376079"/>
                  <a:pt x="1262584" y="376064"/>
                </a:cubicBezTo>
                <a:lnTo>
                  <a:pt x="1259306" y="374013"/>
                </a:lnTo>
                <a:lnTo>
                  <a:pt x="1248068" y="380287"/>
                </a:lnTo>
                <a:cubicBezTo>
                  <a:pt x="1245789" y="379906"/>
                  <a:pt x="1244684" y="377433"/>
                  <a:pt x="1244381" y="374194"/>
                </a:cubicBezTo>
                <a:cubicBezTo>
                  <a:pt x="1244263" y="374511"/>
                  <a:pt x="1243904" y="374597"/>
                  <a:pt x="1243597" y="374581"/>
                </a:cubicBezTo>
                <a:cubicBezTo>
                  <a:pt x="1242559" y="374524"/>
                  <a:pt x="1242259" y="373702"/>
                  <a:pt x="1242494" y="372447"/>
                </a:cubicBezTo>
                <a:lnTo>
                  <a:pt x="1239123" y="374303"/>
                </a:lnTo>
                <a:cubicBezTo>
                  <a:pt x="1238815" y="374733"/>
                  <a:pt x="1238321" y="375072"/>
                  <a:pt x="1237590" y="375273"/>
                </a:cubicBezTo>
                <a:lnTo>
                  <a:pt x="1225945" y="383200"/>
                </a:lnTo>
                <a:cubicBezTo>
                  <a:pt x="1223544" y="383069"/>
                  <a:pt x="1225097" y="378831"/>
                  <a:pt x="1226293" y="374595"/>
                </a:cubicBezTo>
                <a:lnTo>
                  <a:pt x="1224393" y="374354"/>
                </a:lnTo>
                <a:cubicBezTo>
                  <a:pt x="1224305" y="376950"/>
                  <a:pt x="1223303" y="378956"/>
                  <a:pt x="1220621" y="379519"/>
                </a:cubicBezTo>
                <a:lnTo>
                  <a:pt x="1219820" y="379319"/>
                </a:lnTo>
                <a:cubicBezTo>
                  <a:pt x="1217801" y="381894"/>
                  <a:pt x="1215374" y="383773"/>
                  <a:pt x="1212296" y="383901"/>
                </a:cubicBezTo>
                <a:cubicBezTo>
                  <a:pt x="1208998" y="384036"/>
                  <a:pt x="1206187" y="382143"/>
                  <a:pt x="1203571" y="379607"/>
                </a:cubicBezTo>
                <a:cubicBezTo>
                  <a:pt x="1201385" y="380799"/>
                  <a:pt x="1201905" y="383929"/>
                  <a:pt x="1197233" y="381288"/>
                </a:cubicBezTo>
                <a:lnTo>
                  <a:pt x="1191230" y="375450"/>
                </a:lnTo>
                <a:cubicBezTo>
                  <a:pt x="1189359" y="378106"/>
                  <a:pt x="1187350" y="381136"/>
                  <a:pt x="1185023" y="383638"/>
                </a:cubicBezTo>
                <a:cubicBezTo>
                  <a:pt x="1183292" y="380254"/>
                  <a:pt x="1181136" y="377697"/>
                  <a:pt x="1178671" y="377501"/>
                </a:cubicBezTo>
                <a:cubicBezTo>
                  <a:pt x="1175045" y="377212"/>
                  <a:pt x="1171973" y="382581"/>
                  <a:pt x="1168227" y="387781"/>
                </a:cubicBezTo>
                <a:cubicBezTo>
                  <a:pt x="1156819" y="384916"/>
                  <a:pt x="1141820" y="377158"/>
                  <a:pt x="1136131" y="378526"/>
                </a:cubicBezTo>
                <a:cubicBezTo>
                  <a:pt x="1132329" y="379440"/>
                  <a:pt x="1132354" y="383489"/>
                  <a:pt x="1132853" y="387956"/>
                </a:cubicBezTo>
                <a:lnTo>
                  <a:pt x="1126288" y="388413"/>
                </a:lnTo>
                <a:lnTo>
                  <a:pt x="1127981" y="389357"/>
                </a:lnTo>
                <a:lnTo>
                  <a:pt x="1115890" y="386851"/>
                </a:lnTo>
                <a:cubicBezTo>
                  <a:pt x="1112736" y="387611"/>
                  <a:pt x="1112215" y="390525"/>
                  <a:pt x="1112620" y="394046"/>
                </a:cubicBezTo>
                <a:lnTo>
                  <a:pt x="1108387" y="394195"/>
                </a:lnTo>
                <a:cubicBezTo>
                  <a:pt x="1106899" y="394611"/>
                  <a:pt x="1106495" y="395437"/>
                  <a:pt x="1107041" y="396535"/>
                </a:cubicBezTo>
                <a:lnTo>
                  <a:pt x="1106044" y="396739"/>
                </a:lnTo>
                <a:lnTo>
                  <a:pt x="1107256" y="397415"/>
                </a:lnTo>
                <a:cubicBezTo>
                  <a:pt x="1108121" y="399039"/>
                  <a:pt x="1110146" y="401086"/>
                  <a:pt x="1112529" y="403282"/>
                </a:cubicBezTo>
                <a:lnTo>
                  <a:pt x="1096117" y="396407"/>
                </a:lnTo>
                <a:lnTo>
                  <a:pt x="1092849" y="395946"/>
                </a:lnTo>
                <a:cubicBezTo>
                  <a:pt x="1090963" y="396135"/>
                  <a:pt x="1092579" y="398012"/>
                  <a:pt x="1091882" y="399152"/>
                </a:cubicBezTo>
                <a:cubicBezTo>
                  <a:pt x="1087334" y="397267"/>
                  <a:pt x="1083166" y="396018"/>
                  <a:pt x="1080322" y="396757"/>
                </a:cubicBezTo>
                <a:cubicBezTo>
                  <a:pt x="1076957" y="397630"/>
                  <a:pt x="1076975" y="400943"/>
                  <a:pt x="1077604" y="404766"/>
                </a:cubicBezTo>
                <a:cubicBezTo>
                  <a:pt x="1077644" y="404992"/>
                  <a:pt x="1077685" y="405217"/>
                  <a:pt x="1077725" y="405443"/>
                </a:cubicBezTo>
                <a:lnTo>
                  <a:pt x="1075875" y="404734"/>
                </a:lnTo>
                <a:lnTo>
                  <a:pt x="1072608" y="404272"/>
                </a:lnTo>
                <a:cubicBezTo>
                  <a:pt x="1070721" y="404462"/>
                  <a:pt x="1072336" y="406338"/>
                  <a:pt x="1071639" y="407479"/>
                </a:cubicBezTo>
                <a:cubicBezTo>
                  <a:pt x="1070359" y="406948"/>
                  <a:pt x="1069110" y="406467"/>
                  <a:pt x="1067823" y="406180"/>
                </a:cubicBezTo>
                <a:lnTo>
                  <a:pt x="1064407" y="403162"/>
                </a:lnTo>
                <a:lnTo>
                  <a:pt x="1062433" y="405181"/>
                </a:lnTo>
                <a:lnTo>
                  <a:pt x="1060080" y="405083"/>
                </a:lnTo>
                <a:cubicBezTo>
                  <a:pt x="1057888" y="405651"/>
                  <a:pt x="1057132" y="407255"/>
                  <a:pt x="1057261" y="409368"/>
                </a:cubicBezTo>
                <a:cubicBezTo>
                  <a:pt x="1055046" y="407742"/>
                  <a:pt x="1053000" y="406717"/>
                  <a:pt x="1051332" y="406762"/>
                </a:cubicBezTo>
                <a:cubicBezTo>
                  <a:pt x="1046361" y="406901"/>
                  <a:pt x="1047421" y="417296"/>
                  <a:pt x="1044431" y="423710"/>
                </a:cubicBezTo>
                <a:lnTo>
                  <a:pt x="1044278" y="423763"/>
                </a:lnTo>
                <a:lnTo>
                  <a:pt x="1043899" y="423747"/>
                </a:lnTo>
                <a:lnTo>
                  <a:pt x="1031090" y="415090"/>
                </a:lnTo>
                <a:cubicBezTo>
                  <a:pt x="1027732" y="415182"/>
                  <a:pt x="1027125" y="419959"/>
                  <a:pt x="1026128" y="425025"/>
                </a:cubicBezTo>
                <a:cubicBezTo>
                  <a:pt x="1025758" y="424963"/>
                  <a:pt x="1025495" y="424805"/>
                  <a:pt x="1025221" y="424632"/>
                </a:cubicBezTo>
                <a:cubicBezTo>
                  <a:pt x="1022137" y="422697"/>
                  <a:pt x="1017331" y="417072"/>
                  <a:pt x="1011896" y="411242"/>
                </a:cubicBezTo>
                <a:cubicBezTo>
                  <a:pt x="1006721" y="408276"/>
                  <a:pt x="1001050" y="405112"/>
                  <a:pt x="995825" y="402859"/>
                </a:cubicBezTo>
                <a:cubicBezTo>
                  <a:pt x="995412" y="406881"/>
                  <a:pt x="993870" y="409837"/>
                  <a:pt x="990621" y="410585"/>
                </a:cubicBezTo>
                <a:lnTo>
                  <a:pt x="984531" y="409439"/>
                </a:lnTo>
                <a:lnTo>
                  <a:pt x="974253" y="417920"/>
                </a:lnTo>
                <a:cubicBezTo>
                  <a:pt x="971710" y="417467"/>
                  <a:pt x="969717" y="414527"/>
                  <a:pt x="968236" y="410373"/>
                </a:cubicBezTo>
                <a:cubicBezTo>
                  <a:pt x="968156" y="410925"/>
                  <a:pt x="967608" y="411162"/>
                  <a:pt x="966989" y="411319"/>
                </a:cubicBezTo>
                <a:lnTo>
                  <a:pt x="966668" y="411205"/>
                </a:lnTo>
                <a:lnTo>
                  <a:pt x="957646" y="418771"/>
                </a:lnTo>
                <a:cubicBezTo>
                  <a:pt x="955475" y="418723"/>
                  <a:pt x="955208" y="415914"/>
                  <a:pt x="955518" y="412243"/>
                </a:cubicBezTo>
                <a:cubicBezTo>
                  <a:pt x="955401" y="412046"/>
                  <a:pt x="955412" y="411841"/>
                  <a:pt x="955511" y="411631"/>
                </a:cubicBezTo>
                <a:cubicBezTo>
                  <a:pt x="955488" y="411517"/>
                  <a:pt x="955497" y="411405"/>
                  <a:pt x="955506" y="411293"/>
                </a:cubicBezTo>
                <a:cubicBezTo>
                  <a:pt x="955422" y="411678"/>
                  <a:pt x="955101" y="411732"/>
                  <a:pt x="954771" y="411761"/>
                </a:cubicBezTo>
                <a:lnTo>
                  <a:pt x="951056" y="410801"/>
                </a:lnTo>
                <a:cubicBezTo>
                  <a:pt x="950838" y="411720"/>
                  <a:pt x="949486" y="411862"/>
                  <a:pt x="945875" y="410389"/>
                </a:cubicBezTo>
                <a:lnTo>
                  <a:pt x="942620" y="408449"/>
                </a:lnTo>
                <a:cubicBezTo>
                  <a:pt x="942615" y="408608"/>
                  <a:pt x="942611" y="408768"/>
                  <a:pt x="942607" y="408928"/>
                </a:cubicBezTo>
                <a:cubicBezTo>
                  <a:pt x="942382" y="414244"/>
                  <a:pt x="941490" y="418815"/>
                  <a:pt x="936786" y="419784"/>
                </a:cubicBezTo>
                <a:lnTo>
                  <a:pt x="935879" y="419697"/>
                </a:lnTo>
                <a:cubicBezTo>
                  <a:pt x="934280" y="423256"/>
                  <a:pt x="931947" y="425726"/>
                  <a:pt x="928588" y="426042"/>
                </a:cubicBezTo>
                <a:cubicBezTo>
                  <a:pt x="924411" y="426436"/>
                  <a:pt x="920181" y="423406"/>
                  <a:pt x="916035" y="419225"/>
                </a:cubicBezTo>
                <a:cubicBezTo>
                  <a:pt x="915924" y="419224"/>
                  <a:pt x="915831" y="419194"/>
                  <a:pt x="915737" y="419163"/>
                </a:cubicBezTo>
                <a:lnTo>
                  <a:pt x="915608" y="419099"/>
                </a:lnTo>
                <a:cubicBezTo>
                  <a:pt x="913295" y="421354"/>
                  <a:pt x="914836" y="426525"/>
                  <a:pt x="907953" y="422205"/>
                </a:cubicBezTo>
                <a:lnTo>
                  <a:pt x="905861" y="420327"/>
                </a:lnTo>
                <a:cubicBezTo>
                  <a:pt x="905669" y="420694"/>
                  <a:pt x="905372" y="420680"/>
                  <a:pt x="905077" y="420627"/>
                </a:cubicBezTo>
                <a:cubicBezTo>
                  <a:pt x="902694" y="420202"/>
                  <a:pt x="900791" y="417591"/>
                  <a:pt x="899310" y="413845"/>
                </a:cubicBezTo>
                <a:lnTo>
                  <a:pt x="892910" y="407096"/>
                </a:lnTo>
                <a:cubicBezTo>
                  <a:pt x="892843" y="407147"/>
                  <a:pt x="892760" y="407138"/>
                  <a:pt x="892676" y="407129"/>
                </a:cubicBezTo>
                <a:lnTo>
                  <a:pt x="890385" y="405842"/>
                </a:lnTo>
                <a:lnTo>
                  <a:pt x="888874" y="410285"/>
                </a:lnTo>
                <a:lnTo>
                  <a:pt x="881333" y="405236"/>
                </a:lnTo>
                <a:lnTo>
                  <a:pt x="876537" y="409497"/>
                </a:lnTo>
                <a:lnTo>
                  <a:pt x="875172" y="406404"/>
                </a:lnTo>
                <a:cubicBezTo>
                  <a:pt x="875281" y="407440"/>
                  <a:pt x="874407" y="407915"/>
                  <a:pt x="873353" y="408158"/>
                </a:cubicBezTo>
                <a:lnTo>
                  <a:pt x="873008" y="408093"/>
                </a:lnTo>
                <a:cubicBezTo>
                  <a:pt x="871888" y="409983"/>
                  <a:pt x="871191" y="412019"/>
                  <a:pt x="870486" y="414013"/>
                </a:cubicBezTo>
                <a:lnTo>
                  <a:pt x="869577" y="416536"/>
                </a:lnTo>
                <a:cubicBezTo>
                  <a:pt x="867204" y="422903"/>
                  <a:pt x="864472" y="428274"/>
                  <a:pt x="859411" y="428750"/>
                </a:cubicBezTo>
                <a:cubicBezTo>
                  <a:pt x="855136" y="429151"/>
                  <a:pt x="850804" y="425969"/>
                  <a:pt x="846514" y="421648"/>
                </a:cubicBezTo>
                <a:cubicBezTo>
                  <a:pt x="844053" y="423850"/>
                  <a:pt x="845798" y="429319"/>
                  <a:pt x="838777" y="424912"/>
                </a:cubicBezTo>
                <a:lnTo>
                  <a:pt x="833723" y="420246"/>
                </a:lnTo>
                <a:cubicBezTo>
                  <a:pt x="832646" y="422138"/>
                  <a:pt x="831338" y="423262"/>
                  <a:pt x="829644" y="423200"/>
                </a:cubicBezTo>
                <a:cubicBezTo>
                  <a:pt x="826669" y="423090"/>
                  <a:pt x="823189" y="419631"/>
                  <a:pt x="819857" y="414743"/>
                </a:cubicBezTo>
                <a:cubicBezTo>
                  <a:pt x="819186" y="414790"/>
                  <a:pt x="818456" y="414628"/>
                  <a:pt x="817597" y="414406"/>
                </a:cubicBezTo>
                <a:lnTo>
                  <a:pt x="810248" y="411409"/>
                </a:lnTo>
                <a:lnTo>
                  <a:pt x="810392" y="415189"/>
                </a:lnTo>
                <a:cubicBezTo>
                  <a:pt x="807625" y="415636"/>
                  <a:pt x="803116" y="413550"/>
                  <a:pt x="797853" y="410135"/>
                </a:cubicBezTo>
                <a:cubicBezTo>
                  <a:pt x="796778" y="411629"/>
                  <a:pt x="795721" y="412998"/>
                  <a:pt x="794482" y="414093"/>
                </a:cubicBezTo>
                <a:cubicBezTo>
                  <a:pt x="794025" y="416480"/>
                  <a:pt x="794125" y="419001"/>
                  <a:pt x="794188" y="421461"/>
                </a:cubicBezTo>
                <a:cubicBezTo>
                  <a:pt x="794204" y="422340"/>
                  <a:pt x="794222" y="423217"/>
                  <a:pt x="794239" y="424095"/>
                </a:cubicBezTo>
                <a:cubicBezTo>
                  <a:pt x="794296" y="430751"/>
                  <a:pt x="793646" y="436469"/>
                  <a:pt x="788986" y="437650"/>
                </a:cubicBezTo>
                <a:cubicBezTo>
                  <a:pt x="785047" y="438648"/>
                  <a:pt x="779748" y="436089"/>
                  <a:pt x="774074" y="432396"/>
                </a:cubicBezTo>
                <a:cubicBezTo>
                  <a:pt x="772528" y="434927"/>
                  <a:pt x="776188" y="440116"/>
                  <a:pt x="767873" y="436721"/>
                </a:cubicBezTo>
                <a:cubicBezTo>
                  <a:pt x="763702" y="435017"/>
                  <a:pt x="755631" y="428845"/>
                  <a:pt x="747118" y="423139"/>
                </a:cubicBezTo>
                <a:cubicBezTo>
                  <a:pt x="746073" y="425004"/>
                  <a:pt x="744324" y="426118"/>
                  <a:pt x="742142" y="426323"/>
                </a:cubicBezTo>
                <a:cubicBezTo>
                  <a:pt x="737868" y="426725"/>
                  <a:pt x="733537" y="423542"/>
                  <a:pt x="729246" y="419220"/>
                </a:cubicBezTo>
                <a:cubicBezTo>
                  <a:pt x="726786" y="421423"/>
                  <a:pt x="728530" y="426891"/>
                  <a:pt x="721508" y="422485"/>
                </a:cubicBezTo>
                <a:lnTo>
                  <a:pt x="720143" y="421225"/>
                </a:lnTo>
                <a:cubicBezTo>
                  <a:pt x="720127" y="422196"/>
                  <a:pt x="719300" y="422532"/>
                  <a:pt x="718353" y="422498"/>
                </a:cubicBezTo>
                <a:lnTo>
                  <a:pt x="713807" y="419736"/>
                </a:lnTo>
                <a:cubicBezTo>
                  <a:pt x="713871" y="420573"/>
                  <a:pt x="713165" y="420801"/>
                  <a:pt x="712378" y="420773"/>
                </a:cubicBezTo>
                <a:lnTo>
                  <a:pt x="711621" y="420468"/>
                </a:lnTo>
                <a:cubicBezTo>
                  <a:pt x="705836" y="427311"/>
                  <a:pt x="701337" y="435927"/>
                  <a:pt x="698533" y="435829"/>
                </a:cubicBezTo>
                <a:cubicBezTo>
                  <a:pt x="695338" y="435719"/>
                  <a:pt x="695934" y="428202"/>
                  <a:pt x="696072" y="420709"/>
                </a:cubicBezTo>
                <a:cubicBezTo>
                  <a:pt x="692450" y="421190"/>
                  <a:pt x="687858" y="418856"/>
                  <a:pt x="682990" y="415689"/>
                </a:cubicBezTo>
                <a:cubicBezTo>
                  <a:pt x="682947" y="416026"/>
                  <a:pt x="682903" y="416364"/>
                  <a:pt x="682860" y="416701"/>
                </a:cubicBezTo>
                <a:cubicBezTo>
                  <a:pt x="682817" y="418051"/>
                  <a:pt x="682861" y="419415"/>
                  <a:pt x="682895" y="420761"/>
                </a:cubicBezTo>
                <a:cubicBezTo>
                  <a:pt x="682913" y="421639"/>
                  <a:pt x="682929" y="422516"/>
                  <a:pt x="682947" y="423394"/>
                </a:cubicBezTo>
                <a:cubicBezTo>
                  <a:pt x="683004" y="430051"/>
                  <a:pt x="682354" y="435768"/>
                  <a:pt x="677693" y="436949"/>
                </a:cubicBezTo>
                <a:cubicBezTo>
                  <a:pt x="675089" y="437607"/>
                  <a:pt x="671890" y="436712"/>
                  <a:pt x="668559" y="434820"/>
                </a:cubicBezTo>
                <a:cubicBezTo>
                  <a:pt x="666587" y="435059"/>
                  <a:pt x="664563" y="434312"/>
                  <a:pt x="662601" y="433105"/>
                </a:cubicBezTo>
                <a:cubicBezTo>
                  <a:pt x="662104" y="435679"/>
                  <a:pt x="663552" y="438867"/>
                  <a:pt x="656581" y="436019"/>
                </a:cubicBezTo>
                <a:lnTo>
                  <a:pt x="655110" y="435218"/>
                </a:lnTo>
                <a:cubicBezTo>
                  <a:pt x="654387" y="435536"/>
                  <a:pt x="652988" y="435267"/>
                  <a:pt x="650605" y="434294"/>
                </a:cubicBezTo>
                <a:cubicBezTo>
                  <a:pt x="644789" y="431918"/>
                  <a:pt x="631388" y="420855"/>
                  <a:pt x="619817" y="414473"/>
                </a:cubicBezTo>
                <a:cubicBezTo>
                  <a:pt x="619616" y="414906"/>
                  <a:pt x="619144" y="415051"/>
                  <a:pt x="618642" y="415015"/>
                </a:cubicBezTo>
                <a:lnTo>
                  <a:pt x="615437" y="412536"/>
                </a:lnTo>
                <a:lnTo>
                  <a:pt x="614284" y="412113"/>
                </a:lnTo>
                <a:lnTo>
                  <a:pt x="607450" y="419122"/>
                </a:lnTo>
                <a:cubicBezTo>
                  <a:pt x="606228" y="419080"/>
                  <a:pt x="605561" y="417956"/>
                  <a:pt x="605321" y="416164"/>
                </a:cubicBezTo>
                <a:cubicBezTo>
                  <a:pt x="604466" y="418650"/>
                  <a:pt x="603029" y="420142"/>
                  <a:pt x="601085" y="420071"/>
                </a:cubicBezTo>
                <a:lnTo>
                  <a:pt x="600529" y="419733"/>
                </a:lnTo>
                <a:cubicBezTo>
                  <a:pt x="594578" y="426543"/>
                  <a:pt x="590055" y="435226"/>
                  <a:pt x="587240" y="435128"/>
                </a:cubicBezTo>
                <a:cubicBezTo>
                  <a:pt x="585663" y="435073"/>
                  <a:pt x="585010" y="433209"/>
                  <a:pt x="584955" y="430437"/>
                </a:cubicBezTo>
                <a:lnTo>
                  <a:pt x="581266" y="433402"/>
                </a:lnTo>
                <a:cubicBezTo>
                  <a:pt x="579729" y="433349"/>
                  <a:pt x="579068" y="431582"/>
                  <a:pt x="578993" y="428930"/>
                </a:cubicBezTo>
                <a:cubicBezTo>
                  <a:pt x="575625" y="430064"/>
                  <a:pt x="570662" y="428335"/>
                  <a:pt x="565247" y="425424"/>
                </a:cubicBezTo>
                <a:cubicBezTo>
                  <a:pt x="565211" y="430056"/>
                  <a:pt x="563993" y="433618"/>
                  <a:pt x="560425" y="434522"/>
                </a:cubicBezTo>
                <a:cubicBezTo>
                  <a:pt x="556488" y="435519"/>
                  <a:pt x="551188" y="432961"/>
                  <a:pt x="545513" y="429268"/>
                </a:cubicBezTo>
                <a:cubicBezTo>
                  <a:pt x="543968" y="431800"/>
                  <a:pt x="547627" y="436989"/>
                  <a:pt x="539313" y="433592"/>
                </a:cubicBezTo>
                <a:cubicBezTo>
                  <a:pt x="534725" y="431718"/>
                  <a:pt x="525415" y="424435"/>
                  <a:pt x="516013" y="418279"/>
                </a:cubicBezTo>
                <a:cubicBezTo>
                  <a:pt x="515857" y="418392"/>
                  <a:pt x="515718" y="418374"/>
                  <a:pt x="515578" y="418354"/>
                </a:cubicBezTo>
                <a:cubicBezTo>
                  <a:pt x="513169" y="417999"/>
                  <a:pt x="511415" y="416651"/>
                  <a:pt x="510214" y="414661"/>
                </a:cubicBezTo>
                <a:lnTo>
                  <a:pt x="508777" y="413906"/>
                </a:lnTo>
                <a:cubicBezTo>
                  <a:pt x="507487" y="414676"/>
                  <a:pt x="506085" y="414531"/>
                  <a:pt x="504125" y="411818"/>
                </a:cubicBezTo>
                <a:cubicBezTo>
                  <a:pt x="504059" y="411682"/>
                  <a:pt x="503995" y="411545"/>
                  <a:pt x="503929" y="411409"/>
                </a:cubicBezTo>
                <a:lnTo>
                  <a:pt x="503504" y="411605"/>
                </a:lnTo>
                <a:cubicBezTo>
                  <a:pt x="496838" y="418774"/>
                  <a:pt x="493016" y="432800"/>
                  <a:pt x="489531" y="432904"/>
                </a:cubicBezTo>
                <a:cubicBezTo>
                  <a:pt x="486099" y="433004"/>
                  <a:pt x="485596" y="424104"/>
                  <a:pt x="484387" y="416017"/>
                </a:cubicBezTo>
                <a:cubicBezTo>
                  <a:pt x="477896" y="422968"/>
                  <a:pt x="472968" y="432805"/>
                  <a:pt x="469973" y="432701"/>
                </a:cubicBezTo>
                <a:cubicBezTo>
                  <a:pt x="466082" y="432566"/>
                  <a:pt x="467814" y="421440"/>
                  <a:pt x="467560" y="412761"/>
                </a:cubicBezTo>
                <a:cubicBezTo>
                  <a:pt x="467336" y="412767"/>
                  <a:pt x="467149" y="412708"/>
                  <a:pt x="466957" y="412645"/>
                </a:cubicBezTo>
                <a:lnTo>
                  <a:pt x="466105" y="412264"/>
                </a:lnTo>
                <a:cubicBezTo>
                  <a:pt x="465610" y="412418"/>
                  <a:pt x="465107" y="412476"/>
                  <a:pt x="464642" y="412499"/>
                </a:cubicBezTo>
                <a:cubicBezTo>
                  <a:pt x="464646" y="412521"/>
                  <a:pt x="464651" y="412543"/>
                  <a:pt x="464655" y="412565"/>
                </a:cubicBezTo>
                <a:cubicBezTo>
                  <a:pt x="465825" y="419243"/>
                  <a:pt x="466140" y="425022"/>
                  <a:pt x="461744" y="426505"/>
                </a:cubicBezTo>
                <a:cubicBezTo>
                  <a:pt x="458028" y="427758"/>
                  <a:pt x="452374" y="425531"/>
                  <a:pt x="446162" y="422189"/>
                </a:cubicBezTo>
                <a:cubicBezTo>
                  <a:pt x="445061" y="424829"/>
                  <a:pt x="449540" y="429800"/>
                  <a:pt x="440771" y="426925"/>
                </a:cubicBezTo>
                <a:cubicBezTo>
                  <a:pt x="438019" y="426022"/>
                  <a:pt x="433463" y="423459"/>
                  <a:pt x="428140" y="420394"/>
                </a:cubicBezTo>
                <a:cubicBezTo>
                  <a:pt x="426277" y="421596"/>
                  <a:pt x="424269" y="422182"/>
                  <a:pt x="422250" y="422014"/>
                </a:cubicBezTo>
                <a:cubicBezTo>
                  <a:pt x="418328" y="421689"/>
                  <a:pt x="415658" y="418673"/>
                  <a:pt x="413716" y="414586"/>
                </a:cubicBezTo>
                <a:cubicBezTo>
                  <a:pt x="410546" y="416861"/>
                  <a:pt x="407289" y="418095"/>
                  <a:pt x="404287" y="417653"/>
                </a:cubicBezTo>
                <a:lnTo>
                  <a:pt x="399855" y="414952"/>
                </a:lnTo>
                <a:lnTo>
                  <a:pt x="398447" y="416196"/>
                </a:lnTo>
                <a:cubicBezTo>
                  <a:pt x="396468" y="416254"/>
                  <a:pt x="395465" y="413321"/>
                  <a:pt x="394829" y="409277"/>
                </a:cubicBezTo>
                <a:cubicBezTo>
                  <a:pt x="391977" y="411078"/>
                  <a:pt x="390257" y="414095"/>
                  <a:pt x="386857" y="409390"/>
                </a:cubicBezTo>
                <a:lnTo>
                  <a:pt x="386550" y="408748"/>
                </a:lnTo>
                <a:cubicBezTo>
                  <a:pt x="379717" y="415807"/>
                  <a:pt x="375814" y="430371"/>
                  <a:pt x="372263" y="430476"/>
                </a:cubicBezTo>
                <a:cubicBezTo>
                  <a:pt x="367956" y="430603"/>
                  <a:pt x="368262" y="416553"/>
                  <a:pt x="366096" y="407725"/>
                </a:cubicBezTo>
                <a:cubicBezTo>
                  <a:pt x="364841" y="407573"/>
                  <a:pt x="363690" y="407136"/>
                  <a:pt x="362551" y="406590"/>
                </a:cubicBezTo>
                <a:cubicBezTo>
                  <a:pt x="357107" y="408076"/>
                  <a:pt x="346836" y="410933"/>
                  <a:pt x="344974" y="410024"/>
                </a:cubicBezTo>
                <a:cubicBezTo>
                  <a:pt x="342967" y="409044"/>
                  <a:pt x="348571" y="407126"/>
                  <a:pt x="350041" y="401932"/>
                </a:cubicBezTo>
                <a:cubicBezTo>
                  <a:pt x="350015" y="401520"/>
                  <a:pt x="350036" y="401094"/>
                  <a:pt x="350111" y="400658"/>
                </a:cubicBezTo>
                <a:cubicBezTo>
                  <a:pt x="348580" y="399853"/>
                  <a:pt x="347015" y="399072"/>
                  <a:pt x="345451" y="398330"/>
                </a:cubicBezTo>
                <a:lnTo>
                  <a:pt x="343338" y="398652"/>
                </a:lnTo>
                <a:cubicBezTo>
                  <a:pt x="339456" y="402786"/>
                  <a:pt x="335336" y="405653"/>
                  <a:pt x="331166" y="405305"/>
                </a:cubicBezTo>
                <a:lnTo>
                  <a:pt x="328819" y="404126"/>
                </a:lnTo>
                <a:lnTo>
                  <a:pt x="325363" y="409715"/>
                </a:lnTo>
                <a:cubicBezTo>
                  <a:pt x="323996" y="410006"/>
                  <a:pt x="322509" y="409887"/>
                  <a:pt x="320984" y="409364"/>
                </a:cubicBezTo>
                <a:cubicBezTo>
                  <a:pt x="315622" y="415166"/>
                  <a:pt x="310342" y="420033"/>
                  <a:pt x="304982" y="419588"/>
                </a:cubicBezTo>
                <a:cubicBezTo>
                  <a:pt x="300592" y="419222"/>
                  <a:pt x="297771" y="415490"/>
                  <a:pt x="295506" y="410699"/>
                </a:cubicBezTo>
                <a:cubicBezTo>
                  <a:pt x="292089" y="412336"/>
                  <a:pt x="291330" y="417760"/>
                  <a:pt x="286413" y="412414"/>
                </a:cubicBezTo>
                <a:cubicBezTo>
                  <a:pt x="282978" y="408679"/>
                  <a:pt x="279484" y="395423"/>
                  <a:pt x="273921" y="386585"/>
                </a:cubicBezTo>
                <a:lnTo>
                  <a:pt x="268471" y="383725"/>
                </a:lnTo>
                <a:lnTo>
                  <a:pt x="260973" y="390620"/>
                </a:lnTo>
                <a:cubicBezTo>
                  <a:pt x="258851" y="390476"/>
                  <a:pt x="258690" y="387142"/>
                  <a:pt x="259153" y="382746"/>
                </a:cubicBezTo>
                <a:cubicBezTo>
                  <a:pt x="248710" y="386138"/>
                  <a:pt x="238991" y="405185"/>
                  <a:pt x="234789" y="404900"/>
                </a:cubicBezTo>
                <a:cubicBezTo>
                  <a:pt x="231264" y="404662"/>
                  <a:pt x="233147" y="395621"/>
                  <a:pt x="233955" y="387505"/>
                </a:cubicBezTo>
                <a:lnTo>
                  <a:pt x="223728" y="390658"/>
                </a:lnTo>
                <a:cubicBezTo>
                  <a:pt x="221429" y="389797"/>
                  <a:pt x="225273" y="385636"/>
                  <a:pt x="230131" y="380826"/>
                </a:cubicBezTo>
                <a:cubicBezTo>
                  <a:pt x="224137" y="381786"/>
                  <a:pt x="214201" y="383331"/>
                  <a:pt x="212656" y="382323"/>
                </a:cubicBezTo>
                <a:cubicBezTo>
                  <a:pt x="210803" y="381113"/>
                  <a:pt x="217650" y="379709"/>
                  <a:pt x="220524" y="374224"/>
                </a:cubicBezTo>
                <a:cubicBezTo>
                  <a:pt x="218807" y="373323"/>
                  <a:pt x="216893" y="372218"/>
                  <a:pt x="214853" y="371036"/>
                </a:cubicBezTo>
                <a:lnTo>
                  <a:pt x="204726" y="371536"/>
                </a:lnTo>
                <a:cubicBezTo>
                  <a:pt x="202013" y="373082"/>
                  <a:pt x="199305" y="373849"/>
                  <a:pt x="196883" y="373412"/>
                </a:cubicBezTo>
                <a:cubicBezTo>
                  <a:pt x="187129" y="380504"/>
                  <a:pt x="177460" y="389079"/>
                  <a:pt x="170201" y="387760"/>
                </a:cubicBezTo>
                <a:cubicBezTo>
                  <a:pt x="165900" y="386979"/>
                  <a:pt x="164023" y="383067"/>
                  <a:pt x="162969" y="378180"/>
                </a:cubicBezTo>
                <a:cubicBezTo>
                  <a:pt x="159134" y="379441"/>
                  <a:pt x="157000" y="384655"/>
                  <a:pt x="153435" y="378970"/>
                </a:cubicBezTo>
                <a:cubicBezTo>
                  <a:pt x="151253" y="375491"/>
                  <a:pt x="150872" y="364909"/>
                  <a:pt x="148361" y="356195"/>
                </a:cubicBezTo>
                <a:cubicBezTo>
                  <a:pt x="147945" y="356610"/>
                  <a:pt x="147343" y="356648"/>
                  <a:pt x="146739" y="356598"/>
                </a:cubicBezTo>
                <a:lnTo>
                  <a:pt x="144669" y="355555"/>
                </a:lnTo>
                <a:cubicBezTo>
                  <a:pt x="142925" y="355845"/>
                  <a:pt x="141067" y="356132"/>
                  <a:pt x="139153" y="356394"/>
                </a:cubicBezTo>
                <a:cubicBezTo>
                  <a:pt x="132714" y="362845"/>
                  <a:pt x="126704" y="371389"/>
                  <a:pt x="120554" y="370878"/>
                </a:cubicBezTo>
                <a:cubicBezTo>
                  <a:pt x="117165" y="370596"/>
                  <a:pt x="114989" y="367713"/>
                  <a:pt x="113238" y="364015"/>
                </a:cubicBezTo>
                <a:cubicBezTo>
                  <a:pt x="110601" y="365279"/>
                  <a:pt x="110015" y="369467"/>
                  <a:pt x="106221" y="365340"/>
                </a:cubicBezTo>
                <a:cubicBezTo>
                  <a:pt x="104290" y="363241"/>
                  <a:pt x="102335" y="357250"/>
                  <a:pt x="99792" y="351505"/>
                </a:cubicBezTo>
                <a:lnTo>
                  <a:pt x="96369" y="350306"/>
                </a:lnTo>
                <a:cubicBezTo>
                  <a:pt x="96255" y="349721"/>
                  <a:pt x="96986" y="348974"/>
                  <a:pt x="98013" y="348130"/>
                </a:cubicBezTo>
                <a:lnTo>
                  <a:pt x="90474" y="339257"/>
                </a:lnTo>
                <a:cubicBezTo>
                  <a:pt x="82407" y="336459"/>
                  <a:pt x="61029" y="349742"/>
                  <a:pt x="57826" y="348544"/>
                </a:cubicBezTo>
                <a:cubicBezTo>
                  <a:pt x="54622" y="347345"/>
                  <a:pt x="66870" y="337844"/>
                  <a:pt x="71246" y="332062"/>
                </a:cubicBezTo>
                <a:cubicBezTo>
                  <a:pt x="69569" y="331717"/>
                  <a:pt x="55063" y="330224"/>
                  <a:pt x="54303" y="328872"/>
                </a:cubicBezTo>
                <a:cubicBezTo>
                  <a:pt x="53545" y="327521"/>
                  <a:pt x="60962" y="328357"/>
                  <a:pt x="66692" y="323952"/>
                </a:cubicBezTo>
                <a:lnTo>
                  <a:pt x="68447" y="324058"/>
                </a:lnTo>
                <a:cubicBezTo>
                  <a:pt x="68385" y="323807"/>
                  <a:pt x="67603" y="323490"/>
                  <a:pt x="65842" y="322865"/>
                </a:cubicBezTo>
                <a:cubicBezTo>
                  <a:pt x="59863" y="320745"/>
                  <a:pt x="36788" y="317377"/>
                  <a:pt x="30815" y="311227"/>
                </a:cubicBezTo>
                <a:cubicBezTo>
                  <a:pt x="27032" y="307330"/>
                  <a:pt x="30129" y="303716"/>
                  <a:pt x="37853" y="301513"/>
                </a:cubicBezTo>
                <a:lnTo>
                  <a:pt x="0" y="304328"/>
                </a:lnTo>
                <a:cubicBezTo>
                  <a:pt x="1780" y="303816"/>
                  <a:pt x="4587" y="303185"/>
                  <a:pt x="7469" y="302543"/>
                </a:cubicBezTo>
                <a:lnTo>
                  <a:pt x="41890" y="299975"/>
                </a:lnTo>
                <a:cubicBezTo>
                  <a:pt x="43401" y="298884"/>
                  <a:pt x="45231" y="298405"/>
                  <a:pt x="47184" y="297956"/>
                </a:cubicBezTo>
                <a:lnTo>
                  <a:pt x="39288" y="294255"/>
                </a:lnTo>
                <a:lnTo>
                  <a:pt x="35843" y="294414"/>
                </a:lnTo>
                <a:cubicBezTo>
                  <a:pt x="31139" y="294037"/>
                  <a:pt x="22967" y="293808"/>
                  <a:pt x="13521" y="293702"/>
                </a:cubicBezTo>
                <a:lnTo>
                  <a:pt x="34886" y="291976"/>
                </a:lnTo>
                <a:lnTo>
                  <a:pt x="31669" y="287643"/>
                </a:lnTo>
                <a:lnTo>
                  <a:pt x="41429" y="285546"/>
                </a:lnTo>
                <a:lnTo>
                  <a:pt x="35513" y="285870"/>
                </a:lnTo>
                <a:lnTo>
                  <a:pt x="56149" y="283782"/>
                </a:lnTo>
                <a:lnTo>
                  <a:pt x="49208" y="276791"/>
                </a:lnTo>
                <a:lnTo>
                  <a:pt x="14605" y="279300"/>
                </a:lnTo>
                <a:lnTo>
                  <a:pt x="20534" y="278345"/>
                </a:lnTo>
                <a:cubicBezTo>
                  <a:pt x="20396" y="278179"/>
                  <a:pt x="20183" y="278178"/>
                  <a:pt x="19886" y="278184"/>
                </a:cubicBezTo>
                <a:lnTo>
                  <a:pt x="47137" y="274704"/>
                </a:lnTo>
                <a:cubicBezTo>
                  <a:pt x="40206" y="268142"/>
                  <a:pt x="32956" y="261769"/>
                  <a:pt x="35325" y="258980"/>
                </a:cubicBezTo>
                <a:cubicBezTo>
                  <a:pt x="37745" y="256139"/>
                  <a:pt x="52210" y="258530"/>
                  <a:pt x="64620" y="259562"/>
                </a:cubicBezTo>
                <a:cubicBezTo>
                  <a:pt x="64635" y="259559"/>
                  <a:pt x="64650" y="259558"/>
                  <a:pt x="64664" y="259558"/>
                </a:cubicBezTo>
                <a:lnTo>
                  <a:pt x="63045" y="258352"/>
                </a:lnTo>
                <a:cubicBezTo>
                  <a:pt x="53332" y="255576"/>
                  <a:pt x="43374" y="252062"/>
                  <a:pt x="39655" y="247761"/>
                </a:cubicBezTo>
                <a:cubicBezTo>
                  <a:pt x="33565" y="240716"/>
                  <a:pt x="43944" y="234895"/>
                  <a:pt x="62414" y="231377"/>
                </a:cubicBezTo>
                <a:cubicBezTo>
                  <a:pt x="50445" y="225863"/>
                  <a:pt x="40644" y="220761"/>
                  <a:pt x="43412" y="217430"/>
                </a:cubicBezTo>
                <a:cubicBezTo>
                  <a:pt x="46784" y="213372"/>
                  <a:pt x="63023" y="215649"/>
                  <a:pt x="78385" y="216599"/>
                </a:cubicBezTo>
                <a:cubicBezTo>
                  <a:pt x="77152" y="213924"/>
                  <a:pt x="74385" y="210627"/>
                  <a:pt x="71040" y="207110"/>
                </a:cubicBezTo>
                <a:cubicBezTo>
                  <a:pt x="70293" y="206707"/>
                  <a:pt x="69882" y="206235"/>
                  <a:pt x="69705" y="205760"/>
                </a:cubicBezTo>
                <a:cubicBezTo>
                  <a:pt x="60229" y="195925"/>
                  <a:pt x="47380" y="184799"/>
                  <a:pt x="51385" y="180681"/>
                </a:cubicBezTo>
                <a:cubicBezTo>
                  <a:pt x="54669" y="177308"/>
                  <a:pt x="71523" y="180470"/>
                  <a:pt x="86921" y="182376"/>
                </a:cubicBezTo>
                <a:lnTo>
                  <a:pt x="81414" y="176074"/>
                </a:lnTo>
                <a:cubicBezTo>
                  <a:pt x="76450" y="172175"/>
                  <a:pt x="74096" y="168885"/>
                  <a:pt x="76894" y="167178"/>
                </a:cubicBezTo>
                <a:lnTo>
                  <a:pt x="77678" y="167031"/>
                </a:lnTo>
                <a:cubicBezTo>
                  <a:pt x="77291" y="166721"/>
                  <a:pt x="77418" y="166557"/>
                  <a:pt x="77569" y="166401"/>
                </a:cubicBezTo>
                <a:cubicBezTo>
                  <a:pt x="80685" y="163199"/>
                  <a:pt x="96024" y="165883"/>
                  <a:pt x="110740" y="167792"/>
                </a:cubicBezTo>
                <a:cubicBezTo>
                  <a:pt x="110410" y="166213"/>
                  <a:pt x="109704" y="164515"/>
                  <a:pt x="108771" y="162759"/>
                </a:cubicBezTo>
                <a:cubicBezTo>
                  <a:pt x="106243" y="161080"/>
                  <a:pt x="104443" y="159387"/>
                  <a:pt x="103495" y="157842"/>
                </a:cubicBezTo>
                <a:lnTo>
                  <a:pt x="95545" y="154116"/>
                </a:lnTo>
                <a:cubicBezTo>
                  <a:pt x="96113" y="153149"/>
                  <a:pt x="99096" y="152548"/>
                  <a:pt x="103584" y="152187"/>
                </a:cubicBezTo>
                <a:cubicBezTo>
                  <a:pt x="99729" y="144589"/>
                  <a:pt x="96782" y="137630"/>
                  <a:pt x="100970" y="135394"/>
                </a:cubicBezTo>
                <a:cubicBezTo>
                  <a:pt x="104395" y="133567"/>
                  <a:pt x="113330" y="135948"/>
                  <a:pt x="123371" y="139068"/>
                </a:cubicBezTo>
                <a:cubicBezTo>
                  <a:pt x="124639" y="138467"/>
                  <a:pt x="126897" y="138138"/>
                  <a:pt x="129769" y="137907"/>
                </a:cubicBezTo>
                <a:cubicBezTo>
                  <a:pt x="125915" y="130309"/>
                  <a:pt x="122966" y="123349"/>
                  <a:pt x="127155" y="121114"/>
                </a:cubicBezTo>
                <a:cubicBezTo>
                  <a:pt x="132613" y="118201"/>
                  <a:pt x="152065" y="125976"/>
                  <a:pt x="168046" y="129846"/>
                </a:cubicBezTo>
                <a:cubicBezTo>
                  <a:pt x="169390" y="119672"/>
                  <a:pt x="169093" y="108527"/>
                  <a:pt x="174256" y="108385"/>
                </a:cubicBezTo>
                <a:cubicBezTo>
                  <a:pt x="178642" y="108265"/>
                  <a:pt x="185365" y="115496"/>
                  <a:pt x="192046" y="123637"/>
                </a:cubicBezTo>
                <a:lnTo>
                  <a:pt x="192551" y="123667"/>
                </a:lnTo>
                <a:lnTo>
                  <a:pt x="192751" y="123578"/>
                </a:lnTo>
                <a:cubicBezTo>
                  <a:pt x="196161" y="112427"/>
                  <a:pt x="193842" y="94285"/>
                  <a:pt x="200440" y="94104"/>
                </a:cubicBezTo>
                <a:cubicBezTo>
                  <a:pt x="202654" y="94043"/>
                  <a:pt x="205462" y="95855"/>
                  <a:pt x="208551" y="98716"/>
                </a:cubicBezTo>
                <a:cubicBezTo>
                  <a:pt x="208193" y="95031"/>
                  <a:pt x="209058" y="92242"/>
                  <a:pt x="211924" y="91277"/>
                </a:cubicBezTo>
                <a:cubicBezTo>
                  <a:pt x="215639" y="90025"/>
                  <a:pt x="221291" y="92252"/>
                  <a:pt x="227504" y="95592"/>
                </a:cubicBezTo>
                <a:cubicBezTo>
                  <a:pt x="228605" y="92952"/>
                  <a:pt x="224127" y="87980"/>
                  <a:pt x="232895" y="90856"/>
                </a:cubicBezTo>
                <a:lnTo>
                  <a:pt x="235416" y="92115"/>
                </a:lnTo>
                <a:cubicBezTo>
                  <a:pt x="235342" y="91722"/>
                  <a:pt x="235269" y="91327"/>
                  <a:pt x="235195" y="90934"/>
                </a:cubicBezTo>
                <a:cubicBezTo>
                  <a:pt x="234026" y="84259"/>
                  <a:pt x="233709" y="78479"/>
                  <a:pt x="238107" y="76997"/>
                </a:cubicBezTo>
                <a:cubicBezTo>
                  <a:pt x="241823" y="75743"/>
                  <a:pt x="247476" y="77970"/>
                  <a:pt x="253688" y="81311"/>
                </a:cubicBezTo>
                <a:cubicBezTo>
                  <a:pt x="254789" y="78672"/>
                  <a:pt x="250311" y="73701"/>
                  <a:pt x="259079" y="76576"/>
                </a:cubicBezTo>
                <a:cubicBezTo>
                  <a:pt x="263431" y="78003"/>
                  <a:pt x="272288" y="83581"/>
                  <a:pt x="281503" y="88762"/>
                </a:cubicBezTo>
                <a:cubicBezTo>
                  <a:pt x="278141" y="84906"/>
                  <a:pt x="275272" y="81309"/>
                  <a:pt x="273979" y="78465"/>
                </a:cubicBezTo>
                <a:lnTo>
                  <a:pt x="272309" y="77272"/>
                </a:lnTo>
                <a:lnTo>
                  <a:pt x="273613" y="76930"/>
                </a:lnTo>
                <a:cubicBezTo>
                  <a:pt x="272794" y="75007"/>
                  <a:pt x="273256" y="73571"/>
                  <a:pt x="275199" y="72862"/>
                </a:cubicBezTo>
                <a:lnTo>
                  <a:pt x="280816" y="72656"/>
                </a:lnTo>
                <a:cubicBezTo>
                  <a:pt x="279965" y="66508"/>
                  <a:pt x="280403" y="61431"/>
                  <a:pt x="284530" y="60147"/>
                </a:cubicBezTo>
                <a:cubicBezTo>
                  <a:pt x="287888" y="59102"/>
                  <a:pt x="293927" y="61317"/>
                  <a:pt x="300827" y="64659"/>
                </a:cubicBezTo>
                <a:lnTo>
                  <a:pt x="298492" y="62991"/>
                </a:lnTo>
                <a:cubicBezTo>
                  <a:pt x="299410" y="62148"/>
                  <a:pt x="302594" y="61991"/>
                  <a:pt x="307183" y="62274"/>
                </a:cubicBezTo>
                <a:cubicBezTo>
                  <a:pt x="306127" y="54476"/>
                  <a:pt x="305737" y="47415"/>
                  <a:pt x="310715" y="45866"/>
                </a:cubicBezTo>
                <a:cubicBezTo>
                  <a:pt x="318158" y="43549"/>
                  <a:pt x="338781" y="57258"/>
                  <a:pt x="354202" y="62392"/>
                </a:cubicBezTo>
                <a:cubicBezTo>
                  <a:pt x="358726" y="53366"/>
                  <a:pt x="362339" y="44037"/>
                  <a:pt x="367188" y="44585"/>
                </a:cubicBezTo>
                <a:cubicBezTo>
                  <a:pt x="370481" y="44958"/>
                  <a:pt x="373572" y="49444"/>
                  <a:pt x="376171" y="55366"/>
                </a:cubicBezTo>
                <a:cubicBezTo>
                  <a:pt x="382983" y="45090"/>
                  <a:pt x="387164" y="29602"/>
                  <a:pt x="393371" y="30305"/>
                </a:cubicBezTo>
                <a:cubicBezTo>
                  <a:pt x="397150" y="30733"/>
                  <a:pt x="400661" y="36572"/>
                  <a:pt x="403684" y="43753"/>
                </a:cubicBezTo>
                <a:cubicBezTo>
                  <a:pt x="404714" y="38401"/>
                  <a:pt x="406632" y="34196"/>
                  <a:pt x="410849" y="33508"/>
                </a:cubicBezTo>
                <a:cubicBezTo>
                  <a:pt x="415000" y="32830"/>
                  <a:pt x="419802" y="35747"/>
                  <a:pt x="424754" y="39807"/>
                </a:cubicBezTo>
                <a:cubicBezTo>
                  <a:pt x="426443" y="37865"/>
                  <a:pt x="424973" y="33901"/>
                  <a:pt x="428545" y="34881"/>
                </a:cubicBezTo>
                <a:cubicBezTo>
                  <a:pt x="428564" y="34830"/>
                  <a:pt x="428574" y="34777"/>
                  <a:pt x="428581" y="34724"/>
                </a:cubicBezTo>
                <a:cubicBezTo>
                  <a:pt x="428740" y="33861"/>
                  <a:pt x="428898" y="32997"/>
                  <a:pt x="429057" y="32134"/>
                </a:cubicBezTo>
                <a:cubicBezTo>
                  <a:pt x="430329" y="25593"/>
                  <a:pt x="432125" y="20028"/>
                  <a:pt x="437035" y="19226"/>
                </a:cubicBezTo>
                <a:cubicBezTo>
                  <a:pt x="441183" y="18549"/>
                  <a:pt x="445986" y="21466"/>
                  <a:pt x="450940" y="25527"/>
                </a:cubicBezTo>
                <a:cubicBezTo>
                  <a:pt x="452996" y="23159"/>
                  <a:pt x="450362" y="17783"/>
                  <a:pt x="458022" y="21756"/>
                </a:cubicBezTo>
                <a:cubicBezTo>
                  <a:pt x="464916" y="25329"/>
                  <a:pt x="481525" y="43985"/>
                  <a:pt x="493295" y="48340"/>
                </a:cubicBezTo>
                <a:lnTo>
                  <a:pt x="501194" y="42218"/>
                </a:lnTo>
                <a:cubicBezTo>
                  <a:pt x="502974" y="42416"/>
                  <a:pt x="503102" y="44799"/>
                  <a:pt x="502467" y="48133"/>
                </a:cubicBezTo>
                <a:cubicBezTo>
                  <a:pt x="512755" y="43678"/>
                  <a:pt x="523459" y="27502"/>
                  <a:pt x="527379" y="27936"/>
                </a:cubicBezTo>
                <a:cubicBezTo>
                  <a:pt x="529516" y="28174"/>
                  <a:pt x="529271" y="31562"/>
                  <a:pt x="528343" y="35981"/>
                </a:cubicBezTo>
                <a:lnTo>
                  <a:pt x="533083" y="36959"/>
                </a:lnTo>
                <a:cubicBezTo>
                  <a:pt x="533818" y="34795"/>
                  <a:pt x="535228" y="33305"/>
                  <a:pt x="537401" y="32805"/>
                </a:cubicBezTo>
                <a:cubicBezTo>
                  <a:pt x="542997" y="31518"/>
                  <a:pt x="553944" y="38676"/>
                  <a:pt x="565041" y="45107"/>
                </a:cubicBezTo>
                <a:cubicBezTo>
                  <a:pt x="565980" y="43400"/>
                  <a:pt x="567228" y="42420"/>
                  <a:pt x="568814" y="42477"/>
                </a:cubicBezTo>
                <a:cubicBezTo>
                  <a:pt x="571801" y="42588"/>
                  <a:pt x="575299" y="46076"/>
                  <a:pt x="578523" y="51022"/>
                </a:cubicBezTo>
                <a:lnTo>
                  <a:pt x="583378" y="49662"/>
                </a:lnTo>
                <a:lnTo>
                  <a:pt x="585459" y="46865"/>
                </a:lnTo>
                <a:cubicBezTo>
                  <a:pt x="588459" y="37567"/>
                  <a:pt x="590148" y="28019"/>
                  <a:pt x="594997" y="28197"/>
                </a:cubicBezTo>
                <a:cubicBezTo>
                  <a:pt x="597981" y="28306"/>
                  <a:pt x="601473" y="31786"/>
                  <a:pt x="604690" y="36718"/>
                </a:cubicBezTo>
                <a:cubicBezTo>
                  <a:pt x="604762" y="32284"/>
                  <a:pt x="606011" y="28904"/>
                  <a:pt x="609473" y="28026"/>
                </a:cubicBezTo>
                <a:lnTo>
                  <a:pt x="614552" y="28674"/>
                </a:lnTo>
                <a:cubicBezTo>
                  <a:pt x="617524" y="24838"/>
                  <a:pt x="620298" y="22289"/>
                  <a:pt x="622947" y="22762"/>
                </a:cubicBezTo>
                <a:cubicBezTo>
                  <a:pt x="625042" y="23137"/>
                  <a:pt x="626765" y="25199"/>
                  <a:pt x="627937" y="28264"/>
                </a:cubicBezTo>
                <a:lnTo>
                  <a:pt x="630434" y="28917"/>
                </a:lnTo>
                <a:cubicBezTo>
                  <a:pt x="630423" y="28378"/>
                  <a:pt x="630413" y="27839"/>
                  <a:pt x="630403" y="27300"/>
                </a:cubicBezTo>
                <a:cubicBezTo>
                  <a:pt x="630346" y="20644"/>
                  <a:pt x="630995" y="14926"/>
                  <a:pt x="635656" y="13745"/>
                </a:cubicBezTo>
                <a:cubicBezTo>
                  <a:pt x="639594" y="12748"/>
                  <a:pt x="644894" y="15307"/>
                  <a:pt x="650569" y="18998"/>
                </a:cubicBezTo>
                <a:cubicBezTo>
                  <a:pt x="652116" y="16467"/>
                  <a:pt x="648454" y="11279"/>
                  <a:pt x="656770" y="14675"/>
                </a:cubicBezTo>
                <a:lnTo>
                  <a:pt x="662842" y="18331"/>
                </a:lnTo>
                <a:cubicBezTo>
                  <a:pt x="664285" y="16228"/>
                  <a:pt x="666179" y="14867"/>
                  <a:pt x="668611" y="14639"/>
                </a:cubicBezTo>
                <a:cubicBezTo>
                  <a:pt x="672888" y="14237"/>
                  <a:pt x="677219" y="17421"/>
                  <a:pt x="681511" y="21741"/>
                </a:cubicBezTo>
                <a:cubicBezTo>
                  <a:pt x="683970" y="19538"/>
                  <a:pt x="682227" y="14071"/>
                  <a:pt x="689247" y="18478"/>
                </a:cubicBezTo>
                <a:cubicBezTo>
                  <a:pt x="692294" y="20390"/>
                  <a:pt x="697021" y="25902"/>
                  <a:pt x="702430" y="31638"/>
                </a:cubicBezTo>
                <a:cubicBezTo>
                  <a:pt x="703400" y="29868"/>
                  <a:pt x="704668" y="28838"/>
                  <a:pt x="706290" y="28898"/>
                </a:cubicBezTo>
                <a:cubicBezTo>
                  <a:pt x="708076" y="28963"/>
                  <a:pt x="710046" y="30238"/>
                  <a:pt x="711961" y="32343"/>
                </a:cubicBezTo>
                <a:cubicBezTo>
                  <a:pt x="718188" y="25296"/>
                  <a:pt x="723114" y="15462"/>
                  <a:pt x="726108" y="15566"/>
                </a:cubicBezTo>
                <a:cubicBezTo>
                  <a:pt x="729249" y="15674"/>
                  <a:pt x="728728" y="22937"/>
                  <a:pt x="728564" y="30299"/>
                </a:cubicBezTo>
                <a:cubicBezTo>
                  <a:pt x="729083" y="30406"/>
                  <a:pt x="729490" y="30624"/>
                  <a:pt x="729900" y="30856"/>
                </a:cubicBezTo>
                <a:cubicBezTo>
                  <a:pt x="731870" y="30617"/>
                  <a:pt x="733896" y="31364"/>
                  <a:pt x="735859" y="32572"/>
                </a:cubicBezTo>
                <a:cubicBezTo>
                  <a:pt x="736350" y="30014"/>
                  <a:pt x="734926" y="26853"/>
                  <a:pt x="741727" y="29613"/>
                </a:cubicBezTo>
                <a:cubicBezTo>
                  <a:pt x="741717" y="29077"/>
                  <a:pt x="741705" y="28539"/>
                  <a:pt x="741695" y="28002"/>
                </a:cubicBezTo>
                <a:cubicBezTo>
                  <a:pt x="741637" y="21345"/>
                  <a:pt x="742287" y="15628"/>
                  <a:pt x="746949" y="14448"/>
                </a:cubicBezTo>
                <a:cubicBezTo>
                  <a:pt x="750887" y="13450"/>
                  <a:pt x="756186" y="16009"/>
                  <a:pt x="761861" y="19701"/>
                </a:cubicBezTo>
                <a:cubicBezTo>
                  <a:pt x="763407" y="17168"/>
                  <a:pt x="759746" y="11979"/>
                  <a:pt x="768063" y="15377"/>
                </a:cubicBezTo>
                <a:cubicBezTo>
                  <a:pt x="772651" y="17250"/>
                  <a:pt x="781961" y="24534"/>
                  <a:pt x="791361" y="30689"/>
                </a:cubicBezTo>
                <a:cubicBezTo>
                  <a:pt x="791517" y="30577"/>
                  <a:pt x="791657" y="30595"/>
                  <a:pt x="791796" y="30614"/>
                </a:cubicBezTo>
                <a:lnTo>
                  <a:pt x="796790" y="34054"/>
                </a:lnTo>
                <a:cubicBezTo>
                  <a:pt x="801485" y="27408"/>
                  <a:pt x="805572" y="21801"/>
                  <a:pt x="809390" y="22482"/>
                </a:cubicBezTo>
                <a:cubicBezTo>
                  <a:pt x="812507" y="23038"/>
                  <a:pt x="814799" y="27325"/>
                  <a:pt x="816297" y="32993"/>
                </a:cubicBezTo>
                <a:cubicBezTo>
                  <a:pt x="816343" y="32429"/>
                  <a:pt x="816786" y="32260"/>
                  <a:pt x="817193" y="32274"/>
                </a:cubicBezTo>
                <a:cubicBezTo>
                  <a:pt x="818573" y="32322"/>
                  <a:pt x="819246" y="33753"/>
                  <a:pt x="819364" y="35966"/>
                </a:cubicBezTo>
                <a:lnTo>
                  <a:pt x="823153" y="32537"/>
                </a:lnTo>
                <a:cubicBezTo>
                  <a:pt x="823410" y="31770"/>
                  <a:pt x="823942" y="31150"/>
                  <a:pt x="824830" y="30762"/>
                </a:cubicBezTo>
                <a:cubicBezTo>
                  <a:pt x="830436" y="24149"/>
                  <a:pt x="834704" y="16174"/>
                  <a:pt x="837401" y="16267"/>
                </a:cubicBezTo>
                <a:cubicBezTo>
                  <a:pt x="840596" y="16378"/>
                  <a:pt x="840001" y="23895"/>
                  <a:pt x="839873" y="31390"/>
                </a:cubicBezTo>
                <a:lnTo>
                  <a:pt x="842447" y="31718"/>
                </a:lnTo>
                <a:cubicBezTo>
                  <a:pt x="841677" y="27156"/>
                  <a:pt x="842310" y="23585"/>
                  <a:pt x="845632" y="22463"/>
                </a:cubicBezTo>
                <a:lnTo>
                  <a:pt x="846753" y="22774"/>
                </a:lnTo>
                <a:cubicBezTo>
                  <a:pt x="848522" y="18157"/>
                  <a:pt x="851065" y="14734"/>
                  <a:pt x="855056" y="14359"/>
                </a:cubicBezTo>
                <a:cubicBezTo>
                  <a:pt x="859332" y="13957"/>
                  <a:pt x="863665" y="17141"/>
                  <a:pt x="867955" y="21461"/>
                </a:cubicBezTo>
                <a:cubicBezTo>
                  <a:pt x="870415" y="19260"/>
                  <a:pt x="868670" y="13791"/>
                  <a:pt x="875693" y="18197"/>
                </a:cubicBezTo>
                <a:cubicBezTo>
                  <a:pt x="878891" y="20206"/>
                  <a:pt x="883942" y="26181"/>
                  <a:pt x="889721" y="32203"/>
                </a:cubicBezTo>
                <a:lnTo>
                  <a:pt x="895878" y="33237"/>
                </a:lnTo>
                <a:cubicBezTo>
                  <a:pt x="898182" y="31665"/>
                  <a:pt x="900716" y="30966"/>
                  <a:pt x="903088" y="31315"/>
                </a:cubicBezTo>
                <a:lnTo>
                  <a:pt x="907506" y="34009"/>
                </a:lnTo>
                <a:lnTo>
                  <a:pt x="908929" y="32774"/>
                </a:lnTo>
                <a:cubicBezTo>
                  <a:pt x="910377" y="32730"/>
                  <a:pt x="911305" y="34294"/>
                  <a:pt x="911755" y="36731"/>
                </a:cubicBezTo>
                <a:lnTo>
                  <a:pt x="915578" y="37576"/>
                </a:lnTo>
                <a:cubicBezTo>
                  <a:pt x="915913" y="37312"/>
                  <a:pt x="916295" y="37166"/>
                  <a:pt x="916722" y="37316"/>
                </a:cubicBezTo>
                <a:lnTo>
                  <a:pt x="913850" y="34054"/>
                </a:lnTo>
                <a:lnTo>
                  <a:pt x="910419" y="30712"/>
                </a:lnTo>
                <a:cubicBezTo>
                  <a:pt x="910057" y="29841"/>
                  <a:pt x="910569" y="29247"/>
                  <a:pt x="912229" y="29036"/>
                </a:cubicBezTo>
                <a:lnTo>
                  <a:pt x="913053" y="29080"/>
                </a:lnTo>
                <a:cubicBezTo>
                  <a:pt x="912768" y="28870"/>
                  <a:pt x="912947" y="28808"/>
                  <a:pt x="913146" y="28756"/>
                </a:cubicBezTo>
                <a:cubicBezTo>
                  <a:pt x="915394" y="28151"/>
                  <a:pt x="920687" y="28944"/>
                  <a:pt x="927292" y="30324"/>
                </a:cubicBezTo>
                <a:cubicBezTo>
                  <a:pt x="930516" y="24320"/>
                  <a:pt x="932883" y="18558"/>
                  <a:pt x="935113" y="18493"/>
                </a:cubicBezTo>
                <a:cubicBezTo>
                  <a:pt x="937066" y="18435"/>
                  <a:pt x="938070" y="21294"/>
                  <a:pt x="938666" y="25263"/>
                </a:cubicBezTo>
                <a:cubicBezTo>
                  <a:pt x="939998" y="25305"/>
                  <a:pt x="941625" y="25447"/>
                  <a:pt x="943486" y="25647"/>
                </a:cubicBezTo>
                <a:cubicBezTo>
                  <a:pt x="942107" y="21359"/>
                  <a:pt x="941422" y="17519"/>
                  <a:pt x="946288" y="17044"/>
                </a:cubicBezTo>
                <a:cubicBezTo>
                  <a:pt x="950270" y="16657"/>
                  <a:pt x="958356" y="19141"/>
                  <a:pt x="967302" y="22152"/>
                </a:cubicBezTo>
                <a:cubicBezTo>
                  <a:pt x="968750" y="22044"/>
                  <a:pt x="971092" y="22217"/>
                  <a:pt x="974012" y="22528"/>
                </a:cubicBezTo>
                <a:cubicBezTo>
                  <a:pt x="972635" y="18243"/>
                  <a:pt x="971949" y="14402"/>
                  <a:pt x="976817" y="13927"/>
                </a:cubicBezTo>
                <a:cubicBezTo>
                  <a:pt x="983160" y="13309"/>
                  <a:pt x="999932" y="19986"/>
                  <a:pt x="1014521" y="24242"/>
                </a:cubicBezTo>
                <a:cubicBezTo>
                  <a:pt x="1019123" y="19462"/>
                  <a:pt x="1022407" y="13967"/>
                  <a:pt x="1027567" y="14660"/>
                </a:cubicBezTo>
                <a:cubicBezTo>
                  <a:pt x="1031952" y="15248"/>
                  <a:pt x="1036289" y="19779"/>
                  <a:pt x="1040293" y="24749"/>
                </a:cubicBezTo>
                <a:lnTo>
                  <a:pt x="1040785" y="24839"/>
                </a:lnTo>
                <a:lnTo>
                  <a:pt x="1041011" y="24825"/>
                </a:lnTo>
                <a:cubicBezTo>
                  <a:pt x="1047972" y="19875"/>
                  <a:pt x="1051501" y="10657"/>
                  <a:pt x="1058095" y="11542"/>
                </a:cubicBezTo>
                <a:cubicBezTo>
                  <a:pt x="1060308" y="11841"/>
                  <a:pt x="1062509" y="13141"/>
                  <a:pt x="1064650" y="14997"/>
                </a:cubicBezTo>
                <a:cubicBezTo>
                  <a:pt x="1065479" y="13142"/>
                  <a:pt x="1067231" y="11906"/>
                  <a:pt x="1070380" y="11857"/>
                </a:cubicBezTo>
                <a:cubicBezTo>
                  <a:pt x="1074464" y="11793"/>
                  <a:pt x="1079347" y="13718"/>
                  <a:pt x="1084428" y="16269"/>
                </a:cubicBezTo>
                <a:cubicBezTo>
                  <a:pt x="1086368" y="15141"/>
                  <a:pt x="1083529" y="12047"/>
                  <a:pt x="1091291" y="14750"/>
                </a:cubicBezTo>
                <a:lnTo>
                  <a:pt x="1093384" y="15738"/>
                </a:lnTo>
                <a:cubicBezTo>
                  <a:pt x="1093438" y="15535"/>
                  <a:pt x="1093491" y="15331"/>
                  <a:pt x="1093545" y="15128"/>
                </a:cubicBezTo>
                <a:cubicBezTo>
                  <a:pt x="1094531" y="11688"/>
                  <a:pt x="1096073" y="8816"/>
                  <a:pt x="1100907" y="8739"/>
                </a:cubicBezTo>
                <a:cubicBezTo>
                  <a:pt x="1104989" y="8675"/>
                  <a:pt x="1109874" y="10601"/>
                  <a:pt x="1114956" y="13152"/>
                </a:cubicBezTo>
                <a:cubicBezTo>
                  <a:pt x="1116894" y="12025"/>
                  <a:pt x="1114056" y="8930"/>
                  <a:pt x="1121818" y="11632"/>
                </a:cubicBezTo>
                <a:cubicBezTo>
                  <a:pt x="1125671" y="12973"/>
                  <a:pt x="1132655" y="17011"/>
                  <a:pt x="1140120" y="20906"/>
                </a:cubicBezTo>
                <a:lnTo>
                  <a:pt x="1135975" y="14758"/>
                </a:lnTo>
                <a:lnTo>
                  <a:pt x="1134701" y="13928"/>
                </a:lnTo>
                <a:lnTo>
                  <a:pt x="1136105" y="13952"/>
                </a:lnTo>
                <a:cubicBezTo>
                  <a:pt x="1135908" y="12891"/>
                  <a:pt x="1136829" y="12258"/>
                  <a:pt x="1138981" y="12197"/>
                </a:cubicBezTo>
                <a:lnTo>
                  <a:pt x="1144612" y="12927"/>
                </a:lnTo>
                <a:cubicBezTo>
                  <a:pt x="1145744" y="9793"/>
                  <a:pt x="1147807" y="7374"/>
                  <a:pt x="1152310" y="7357"/>
                </a:cubicBezTo>
                <a:cubicBezTo>
                  <a:pt x="1155972" y="7340"/>
                  <a:pt x="1161244" y="9316"/>
                  <a:pt x="1167006" y="11971"/>
                </a:cubicBezTo>
                <a:lnTo>
                  <a:pt x="1165228" y="10810"/>
                </a:lnTo>
                <a:cubicBezTo>
                  <a:pt x="1166408" y="10534"/>
                  <a:pt x="1169614" y="10927"/>
                  <a:pt x="1174069" y="11743"/>
                </a:cubicBezTo>
                <a:cubicBezTo>
                  <a:pt x="1175526" y="7773"/>
                  <a:pt x="1177409" y="4261"/>
                  <a:pt x="1182836" y="4238"/>
                </a:cubicBezTo>
                <a:cubicBezTo>
                  <a:pt x="1190956" y="4204"/>
                  <a:pt x="1206983" y="13958"/>
                  <a:pt x="1220612" y="18749"/>
                </a:cubicBezTo>
                <a:cubicBezTo>
                  <a:pt x="1227993" y="15001"/>
                  <a:pt x="1234569" y="10972"/>
                  <a:pt x="1239196" y="11957"/>
                </a:cubicBezTo>
                <a:lnTo>
                  <a:pt x="1241833" y="13635"/>
                </a:lnTo>
                <a:cubicBezTo>
                  <a:pt x="1241960" y="12980"/>
                  <a:pt x="1242658" y="12728"/>
                  <a:pt x="1243486" y="12620"/>
                </a:cubicBezTo>
                <a:cubicBezTo>
                  <a:pt x="1245641" y="12335"/>
                  <a:pt x="1248697" y="13300"/>
                  <a:pt x="1252067" y="14950"/>
                </a:cubicBezTo>
                <a:cubicBezTo>
                  <a:pt x="1255442" y="13394"/>
                  <a:pt x="1258507" y="11734"/>
                  <a:pt x="1261409" y="10617"/>
                </a:cubicBezTo>
                <a:cubicBezTo>
                  <a:pt x="1262013" y="8362"/>
                  <a:pt x="1263339" y="6747"/>
                  <a:pt x="1265816" y="6420"/>
                </a:cubicBezTo>
                <a:cubicBezTo>
                  <a:pt x="1269778" y="5900"/>
                  <a:pt x="1276782" y="9595"/>
                  <a:pt x="1284165" y="13287"/>
                </a:cubicBezTo>
                <a:cubicBezTo>
                  <a:pt x="1284690" y="12948"/>
                  <a:pt x="1285336" y="12943"/>
                  <a:pt x="1286011" y="12987"/>
                </a:cubicBezTo>
                <a:cubicBezTo>
                  <a:pt x="1289970" y="13246"/>
                  <a:pt x="1293505" y="15056"/>
                  <a:pt x="1296743" y="17491"/>
                </a:cubicBezTo>
                <a:lnTo>
                  <a:pt x="1308663" y="9460"/>
                </a:lnTo>
                <a:lnTo>
                  <a:pt x="1310798" y="10999"/>
                </a:lnTo>
                <a:cubicBezTo>
                  <a:pt x="1312368" y="10112"/>
                  <a:pt x="1314305" y="9725"/>
                  <a:pt x="1316538" y="9871"/>
                </a:cubicBezTo>
                <a:lnTo>
                  <a:pt x="1319498" y="10667"/>
                </a:lnTo>
                <a:lnTo>
                  <a:pt x="1330993" y="3262"/>
                </a:lnTo>
                <a:cubicBezTo>
                  <a:pt x="1333768" y="3749"/>
                  <a:pt x="1335365" y="7229"/>
                  <a:pt x="1336354" y="11421"/>
                </a:cubicBezTo>
                <a:cubicBezTo>
                  <a:pt x="1338094" y="8514"/>
                  <a:pt x="1340299" y="6305"/>
                  <a:pt x="1343606" y="6203"/>
                </a:cubicBezTo>
                <a:cubicBezTo>
                  <a:pt x="1346858" y="6101"/>
                  <a:pt x="1349957" y="8042"/>
                  <a:pt x="1352964" y="10627"/>
                </a:cubicBezTo>
                <a:cubicBezTo>
                  <a:pt x="1354587" y="9661"/>
                  <a:pt x="1354192" y="7359"/>
                  <a:pt x="1356710" y="8142"/>
                </a:cubicBezTo>
                <a:cubicBezTo>
                  <a:pt x="1356735" y="8115"/>
                  <a:pt x="1356751" y="8085"/>
                  <a:pt x="1356768" y="8057"/>
                </a:cubicBezTo>
                <a:lnTo>
                  <a:pt x="1357593" y="6648"/>
                </a:lnTo>
                <a:cubicBezTo>
                  <a:pt x="1359730" y="3098"/>
                  <a:pt x="1362087" y="123"/>
                  <a:pt x="1365936" y="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6"/>
          <p:cNvSpPr/>
          <p:nvPr/>
        </p:nvSpPr>
        <p:spPr>
          <a:xfrm rot="21239206">
            <a:off x="9203008" y="1868323"/>
            <a:ext cx="451025" cy="45719"/>
          </a:xfrm>
          <a:custGeom>
            <a:avLst/>
            <a:gdLst>
              <a:gd name="connsiteX0" fmla="*/ 345235 w 594588"/>
              <a:gd name="connsiteY0" fmla="*/ 75453 h 78652"/>
              <a:gd name="connsiteX1" fmla="*/ 370143 w 594588"/>
              <a:gd name="connsiteY1" fmla="*/ 76504 h 78652"/>
              <a:gd name="connsiteX2" fmla="*/ 382981 w 594588"/>
              <a:gd name="connsiteY2" fmla="*/ 76220 h 78652"/>
              <a:gd name="connsiteX3" fmla="*/ 385480 w 594588"/>
              <a:gd name="connsiteY3" fmla="*/ 76493 h 78652"/>
              <a:gd name="connsiteX4" fmla="*/ 385715 w 594588"/>
              <a:gd name="connsiteY4" fmla="*/ 76912 h 78652"/>
              <a:gd name="connsiteX5" fmla="*/ 392180 w 594588"/>
              <a:gd name="connsiteY5" fmla="*/ 77017 h 78652"/>
              <a:gd name="connsiteX6" fmla="*/ 390788 w 594588"/>
              <a:gd name="connsiteY6" fmla="*/ 78177 h 78652"/>
              <a:gd name="connsiteX7" fmla="*/ 393044 w 594588"/>
              <a:gd name="connsiteY7" fmla="*/ 78358 h 78652"/>
              <a:gd name="connsiteX8" fmla="*/ 390625 w 594588"/>
              <a:gd name="connsiteY8" fmla="*/ 78465 h 78652"/>
              <a:gd name="connsiteX9" fmla="*/ 391057 w 594588"/>
              <a:gd name="connsiteY9" fmla="*/ 78652 h 78652"/>
              <a:gd name="connsiteX10" fmla="*/ 292845 w 594588"/>
              <a:gd name="connsiteY10" fmla="*/ 78652 h 78652"/>
              <a:gd name="connsiteX11" fmla="*/ 287553 w 594588"/>
              <a:gd name="connsiteY11" fmla="*/ 78494 h 78652"/>
              <a:gd name="connsiteX12" fmla="*/ 308210 w 594588"/>
              <a:gd name="connsiteY12" fmla="*/ 78445 h 78652"/>
              <a:gd name="connsiteX13" fmla="*/ 276979 w 594588"/>
              <a:gd name="connsiteY13" fmla="*/ 76649 h 78652"/>
              <a:gd name="connsiteX14" fmla="*/ 328856 w 594588"/>
              <a:gd name="connsiteY14" fmla="*/ 78044 h 78652"/>
              <a:gd name="connsiteX15" fmla="*/ 332220 w 594588"/>
              <a:gd name="connsiteY15" fmla="*/ 77303 h 78652"/>
              <a:gd name="connsiteX16" fmla="*/ 328274 w 594588"/>
              <a:gd name="connsiteY16" fmla="*/ 77068 h 78652"/>
              <a:gd name="connsiteX17" fmla="*/ 332014 w 594588"/>
              <a:gd name="connsiteY17" fmla="*/ 77005 h 78652"/>
              <a:gd name="connsiteX18" fmla="*/ 329976 w 594588"/>
              <a:gd name="connsiteY18" fmla="*/ 75767 h 78652"/>
              <a:gd name="connsiteX19" fmla="*/ 340604 w 594588"/>
              <a:gd name="connsiteY19" fmla="*/ 76003 h 78652"/>
              <a:gd name="connsiteX20" fmla="*/ 341079 w 594588"/>
              <a:gd name="connsiteY20" fmla="*/ 75594 h 78652"/>
              <a:gd name="connsiteX21" fmla="*/ 345235 w 594588"/>
              <a:gd name="connsiteY21" fmla="*/ 75453 h 78652"/>
              <a:gd name="connsiteX22" fmla="*/ 54252 w 594588"/>
              <a:gd name="connsiteY22" fmla="*/ 41894 h 78652"/>
              <a:gd name="connsiteX23" fmla="*/ 388930 w 594588"/>
              <a:gd name="connsiteY23" fmla="*/ 49633 h 78652"/>
              <a:gd name="connsiteX24" fmla="*/ 388918 w 594588"/>
              <a:gd name="connsiteY24" fmla="*/ 49692 h 78652"/>
              <a:gd name="connsiteX25" fmla="*/ 563462 w 594588"/>
              <a:gd name="connsiteY25" fmla="*/ 52240 h 78652"/>
              <a:gd name="connsiteX26" fmla="*/ 433699 w 594588"/>
              <a:gd name="connsiteY26" fmla="*/ 58633 h 78652"/>
              <a:gd name="connsiteX27" fmla="*/ 582617 w 594588"/>
              <a:gd name="connsiteY27" fmla="*/ 57997 h 78652"/>
              <a:gd name="connsiteX28" fmla="*/ 563463 w 594588"/>
              <a:gd name="connsiteY28" fmla="*/ 60745 h 78652"/>
              <a:gd name="connsiteX29" fmla="*/ 447591 w 594588"/>
              <a:gd name="connsiteY29" fmla="*/ 67733 h 78652"/>
              <a:gd name="connsiteX30" fmla="*/ 588112 w 594588"/>
              <a:gd name="connsiteY30" fmla="*/ 66214 h 78652"/>
              <a:gd name="connsiteX31" fmla="*/ 594588 w 594588"/>
              <a:gd name="connsiteY31" fmla="*/ 67300 h 78652"/>
              <a:gd name="connsiteX32" fmla="*/ 559091 w 594588"/>
              <a:gd name="connsiteY32" fmla="*/ 68028 h 78652"/>
              <a:gd name="connsiteX33" fmla="*/ 558745 w 594588"/>
              <a:gd name="connsiteY33" fmla="*/ 68021 h 78652"/>
              <a:gd name="connsiteX34" fmla="*/ 556626 w 594588"/>
              <a:gd name="connsiteY34" fmla="*/ 67985 h 78652"/>
              <a:gd name="connsiteX35" fmla="*/ 542270 w 594588"/>
              <a:gd name="connsiteY35" fmla="*/ 67871 h 78652"/>
              <a:gd name="connsiteX36" fmla="*/ 545940 w 594588"/>
              <a:gd name="connsiteY36" fmla="*/ 68613 h 78652"/>
              <a:gd name="connsiteX37" fmla="*/ 528135 w 594588"/>
              <a:gd name="connsiteY37" fmla="*/ 69748 h 78652"/>
              <a:gd name="connsiteX38" fmla="*/ 525989 w 594588"/>
              <a:gd name="connsiteY38" fmla="*/ 69886 h 78652"/>
              <a:gd name="connsiteX39" fmla="*/ 519783 w 594588"/>
              <a:gd name="connsiteY39" fmla="*/ 70282 h 78652"/>
              <a:gd name="connsiteX40" fmla="*/ 521287 w 594588"/>
              <a:gd name="connsiteY40" fmla="*/ 70617 h 78652"/>
              <a:gd name="connsiteX41" fmla="*/ 511588 w 594588"/>
              <a:gd name="connsiteY41" fmla="*/ 72129 h 78652"/>
              <a:gd name="connsiteX42" fmla="*/ 491580 w 594588"/>
              <a:gd name="connsiteY42" fmla="*/ 70884 h 78652"/>
              <a:gd name="connsiteX43" fmla="*/ 489576 w 594588"/>
              <a:gd name="connsiteY43" fmla="*/ 70819 h 78652"/>
              <a:gd name="connsiteX44" fmla="*/ 489583 w 594588"/>
              <a:gd name="connsiteY44" fmla="*/ 70823 h 78652"/>
              <a:gd name="connsiteX45" fmla="*/ 498020 w 594588"/>
              <a:gd name="connsiteY45" fmla="*/ 72953 h 78652"/>
              <a:gd name="connsiteX46" fmla="*/ 456425 w 594588"/>
              <a:gd name="connsiteY46" fmla="*/ 72474 h 78652"/>
              <a:gd name="connsiteX47" fmla="*/ 461424 w 594588"/>
              <a:gd name="connsiteY47" fmla="*/ 74516 h 78652"/>
              <a:gd name="connsiteX48" fmla="*/ 443844 w 594588"/>
              <a:gd name="connsiteY48" fmla="*/ 73839 h 78652"/>
              <a:gd name="connsiteX49" fmla="*/ 430746 w 594588"/>
              <a:gd name="connsiteY49" fmla="*/ 75643 h 78652"/>
              <a:gd name="connsiteX50" fmla="*/ 415910 w 594588"/>
              <a:gd name="connsiteY50" fmla="*/ 74613 h 78652"/>
              <a:gd name="connsiteX51" fmla="*/ 394857 w 594588"/>
              <a:gd name="connsiteY51" fmla="*/ 73909 h 78652"/>
              <a:gd name="connsiteX52" fmla="*/ 391379 w 594588"/>
              <a:gd name="connsiteY52" fmla="*/ 73759 h 78652"/>
              <a:gd name="connsiteX53" fmla="*/ 383936 w 594588"/>
              <a:gd name="connsiteY53" fmla="*/ 74581 h 78652"/>
              <a:gd name="connsiteX54" fmla="*/ 383753 w 594588"/>
              <a:gd name="connsiteY54" fmla="*/ 75493 h 78652"/>
              <a:gd name="connsiteX55" fmla="*/ 370327 w 594588"/>
              <a:gd name="connsiteY55" fmla="*/ 75575 h 78652"/>
              <a:gd name="connsiteX56" fmla="*/ 369723 w 594588"/>
              <a:gd name="connsiteY56" fmla="*/ 75665 h 78652"/>
              <a:gd name="connsiteX57" fmla="*/ 368455 w 594588"/>
              <a:gd name="connsiteY57" fmla="*/ 75586 h 78652"/>
              <a:gd name="connsiteX58" fmla="*/ 367102 w 594588"/>
              <a:gd name="connsiteY58" fmla="*/ 75594 h 78652"/>
              <a:gd name="connsiteX59" fmla="*/ 365648 w 594588"/>
              <a:gd name="connsiteY59" fmla="*/ 75411 h 78652"/>
              <a:gd name="connsiteX60" fmla="*/ 359654 w 594588"/>
              <a:gd name="connsiteY60" fmla="*/ 75036 h 78652"/>
              <a:gd name="connsiteX61" fmla="*/ 359668 w 594588"/>
              <a:gd name="connsiteY61" fmla="*/ 72795 h 78652"/>
              <a:gd name="connsiteX62" fmla="*/ 351481 w 594588"/>
              <a:gd name="connsiteY62" fmla="*/ 72692 h 78652"/>
              <a:gd name="connsiteX63" fmla="*/ 358888 w 594588"/>
              <a:gd name="connsiteY63" fmla="*/ 75000 h 78652"/>
              <a:gd name="connsiteX64" fmla="*/ 331981 w 594588"/>
              <a:gd name="connsiteY64" fmla="*/ 72541 h 78652"/>
              <a:gd name="connsiteX65" fmla="*/ 326243 w 594588"/>
              <a:gd name="connsiteY65" fmla="*/ 72510 h 78652"/>
              <a:gd name="connsiteX66" fmla="*/ 291557 w 594588"/>
              <a:gd name="connsiteY66" fmla="*/ 72108 h 78652"/>
              <a:gd name="connsiteX67" fmla="*/ 267002 w 594588"/>
              <a:gd name="connsiteY67" fmla="*/ 72359 h 78652"/>
              <a:gd name="connsiteX68" fmla="*/ 245898 w 594588"/>
              <a:gd name="connsiteY68" fmla="*/ 69860 h 78652"/>
              <a:gd name="connsiteX69" fmla="*/ 216917 w 594588"/>
              <a:gd name="connsiteY69" fmla="*/ 69613 h 78652"/>
              <a:gd name="connsiteX70" fmla="*/ 225549 w 594588"/>
              <a:gd name="connsiteY70" fmla="*/ 67828 h 78652"/>
              <a:gd name="connsiteX71" fmla="*/ 157215 w 594588"/>
              <a:gd name="connsiteY71" fmla="*/ 66119 h 78652"/>
              <a:gd name="connsiteX72" fmla="*/ 171506 w 594588"/>
              <a:gd name="connsiteY72" fmla="*/ 64426 h 78652"/>
              <a:gd name="connsiteX73" fmla="*/ 171519 w 594588"/>
              <a:gd name="connsiteY73" fmla="*/ 64423 h 78652"/>
              <a:gd name="connsiteX74" fmla="*/ 168217 w 594588"/>
              <a:gd name="connsiteY74" fmla="*/ 64382 h 78652"/>
              <a:gd name="connsiteX75" fmla="*/ 135131 w 594588"/>
              <a:gd name="connsiteY75" fmla="*/ 64578 h 78652"/>
              <a:gd name="connsiteX76" fmla="*/ 119543 w 594588"/>
              <a:gd name="connsiteY76" fmla="*/ 62551 h 78652"/>
              <a:gd name="connsiteX77" fmla="*/ 122081 w 594588"/>
              <a:gd name="connsiteY77" fmla="*/ 62294 h 78652"/>
              <a:gd name="connsiteX78" fmla="*/ 111983 w 594588"/>
              <a:gd name="connsiteY78" fmla="*/ 61569 h 78652"/>
              <a:gd name="connsiteX79" fmla="*/ 108491 w 594588"/>
              <a:gd name="connsiteY79" fmla="*/ 61319 h 78652"/>
              <a:gd name="connsiteX80" fmla="*/ 79525 w 594588"/>
              <a:gd name="connsiteY80" fmla="*/ 59243 h 78652"/>
              <a:gd name="connsiteX81" fmla="*/ 85703 w 594588"/>
              <a:gd name="connsiteY81" fmla="*/ 58691 h 78652"/>
              <a:gd name="connsiteX82" fmla="*/ 62129 w 594588"/>
              <a:gd name="connsiteY82" fmla="*/ 58050 h 78652"/>
              <a:gd name="connsiteX83" fmla="*/ 58646 w 594588"/>
              <a:gd name="connsiteY83" fmla="*/ 57975 h 78652"/>
              <a:gd name="connsiteX84" fmla="*/ 58077 w 594588"/>
              <a:gd name="connsiteY84" fmla="*/ 57963 h 78652"/>
              <a:gd name="connsiteX85" fmla="*/ 0 w 594588"/>
              <a:gd name="connsiteY85" fmla="*/ 55365 h 78652"/>
              <a:gd name="connsiteX86" fmla="*/ 10855 w 594588"/>
              <a:gd name="connsiteY86" fmla="*/ 54615 h 78652"/>
              <a:gd name="connsiteX87" fmla="*/ 241046 w 594588"/>
              <a:gd name="connsiteY87" fmla="*/ 63537 h 78652"/>
              <a:gd name="connsiteX88" fmla="*/ 52448 w 594588"/>
              <a:gd name="connsiteY88" fmla="*/ 50427 h 78652"/>
              <a:gd name="connsiteX89" fmla="*/ 21610 w 594588"/>
              <a:gd name="connsiteY89" fmla="*/ 46662 h 78652"/>
              <a:gd name="connsiteX90" fmla="*/ 265763 w 594588"/>
              <a:gd name="connsiteY90" fmla="*/ 55140 h 78652"/>
              <a:gd name="connsiteX91" fmla="*/ 54252 w 594588"/>
              <a:gd name="connsiteY91" fmla="*/ 41894 h 78652"/>
              <a:gd name="connsiteX92" fmla="*/ 261632 w 594588"/>
              <a:gd name="connsiteY92" fmla="*/ 27804 h 78652"/>
              <a:gd name="connsiteX93" fmla="*/ 292027 w 594588"/>
              <a:gd name="connsiteY93" fmla="*/ 27860 h 78652"/>
              <a:gd name="connsiteX94" fmla="*/ 392639 w 594588"/>
              <a:gd name="connsiteY94" fmla="*/ 32885 h 78652"/>
              <a:gd name="connsiteX95" fmla="*/ 391841 w 594588"/>
              <a:gd name="connsiteY95" fmla="*/ 35084 h 78652"/>
              <a:gd name="connsiteX96" fmla="*/ 396461 w 594588"/>
              <a:gd name="connsiteY96" fmla="*/ 35504 h 78652"/>
              <a:gd name="connsiteX97" fmla="*/ 576630 w 594588"/>
              <a:gd name="connsiteY97" fmla="*/ 43188 h 78652"/>
              <a:gd name="connsiteX98" fmla="*/ 576079 w 594588"/>
              <a:gd name="connsiteY98" fmla="*/ 43406 h 78652"/>
              <a:gd name="connsiteX99" fmla="*/ 581205 w 594588"/>
              <a:gd name="connsiteY99" fmla="*/ 43812 h 78652"/>
              <a:gd name="connsiteX100" fmla="*/ 389354 w 594588"/>
              <a:gd name="connsiteY100" fmla="*/ 47509 h 78652"/>
              <a:gd name="connsiteX101" fmla="*/ 389055 w 594588"/>
              <a:gd name="connsiteY101" fmla="*/ 49001 h 78652"/>
              <a:gd name="connsiteX102" fmla="*/ 386232 w 594588"/>
              <a:gd name="connsiteY102" fmla="*/ 48705 h 78652"/>
              <a:gd name="connsiteX103" fmla="*/ 386635 w 594588"/>
              <a:gd name="connsiteY103" fmla="*/ 48523 h 78652"/>
              <a:gd name="connsiteX104" fmla="*/ 373726 w 594588"/>
              <a:gd name="connsiteY104" fmla="*/ 47867 h 78652"/>
              <a:gd name="connsiteX105" fmla="*/ 361358 w 594588"/>
              <a:gd name="connsiteY105" fmla="*/ 48242 h 78652"/>
              <a:gd name="connsiteX106" fmla="*/ 361579 w 594588"/>
              <a:gd name="connsiteY106" fmla="*/ 48435 h 78652"/>
              <a:gd name="connsiteX107" fmla="*/ 359830 w 594588"/>
              <a:gd name="connsiteY107" fmla="*/ 48638 h 78652"/>
              <a:gd name="connsiteX108" fmla="*/ 359840 w 594588"/>
              <a:gd name="connsiteY108" fmla="*/ 47174 h 78652"/>
              <a:gd name="connsiteX109" fmla="*/ 26931 w 594588"/>
              <a:gd name="connsiteY109" fmla="*/ 32506 h 78652"/>
              <a:gd name="connsiteX110" fmla="*/ 35427 w 594588"/>
              <a:gd name="connsiteY110" fmla="*/ 32368 h 78652"/>
              <a:gd name="connsiteX111" fmla="*/ 34567 w 594588"/>
              <a:gd name="connsiteY111" fmla="*/ 32120 h 78652"/>
              <a:gd name="connsiteX112" fmla="*/ 331750 w 594588"/>
              <a:gd name="connsiteY112" fmla="*/ 33898 h 78652"/>
              <a:gd name="connsiteX113" fmla="*/ 261632 w 594588"/>
              <a:gd name="connsiteY113" fmla="*/ 27804 h 78652"/>
              <a:gd name="connsiteX114" fmla="*/ 214798 w 594588"/>
              <a:gd name="connsiteY114" fmla="*/ 16165 h 78652"/>
              <a:gd name="connsiteX115" fmla="*/ 214797 w 594588"/>
              <a:gd name="connsiteY115" fmla="*/ 16173 h 78652"/>
              <a:gd name="connsiteX116" fmla="*/ 214656 w 594588"/>
              <a:gd name="connsiteY116" fmla="*/ 16166 h 78652"/>
              <a:gd name="connsiteX117" fmla="*/ 214798 w 594588"/>
              <a:gd name="connsiteY117" fmla="*/ 16165 h 78652"/>
              <a:gd name="connsiteX118" fmla="*/ 207879 w 594588"/>
              <a:gd name="connsiteY118" fmla="*/ 0 h 78652"/>
              <a:gd name="connsiteX119" fmla="*/ 215603 w 594588"/>
              <a:gd name="connsiteY119" fmla="*/ 50 h 78652"/>
              <a:gd name="connsiteX120" fmla="*/ 215580 w 594588"/>
              <a:gd name="connsiteY120" fmla="*/ 506 h 78652"/>
              <a:gd name="connsiteX121" fmla="*/ 207879 w 594588"/>
              <a:gd name="connsiteY121" fmla="*/ 0 h 78652"/>
              <a:gd name="connsiteX0" fmla="*/ 345235 w 594588"/>
              <a:gd name="connsiteY0" fmla="*/ 75453 h 78652"/>
              <a:gd name="connsiteX1" fmla="*/ 370143 w 594588"/>
              <a:gd name="connsiteY1" fmla="*/ 76504 h 78652"/>
              <a:gd name="connsiteX2" fmla="*/ 382981 w 594588"/>
              <a:gd name="connsiteY2" fmla="*/ 76220 h 78652"/>
              <a:gd name="connsiteX3" fmla="*/ 385480 w 594588"/>
              <a:gd name="connsiteY3" fmla="*/ 76493 h 78652"/>
              <a:gd name="connsiteX4" fmla="*/ 385715 w 594588"/>
              <a:gd name="connsiteY4" fmla="*/ 76912 h 78652"/>
              <a:gd name="connsiteX5" fmla="*/ 392180 w 594588"/>
              <a:gd name="connsiteY5" fmla="*/ 77017 h 78652"/>
              <a:gd name="connsiteX6" fmla="*/ 390788 w 594588"/>
              <a:gd name="connsiteY6" fmla="*/ 78177 h 78652"/>
              <a:gd name="connsiteX7" fmla="*/ 393044 w 594588"/>
              <a:gd name="connsiteY7" fmla="*/ 78358 h 78652"/>
              <a:gd name="connsiteX8" fmla="*/ 390625 w 594588"/>
              <a:gd name="connsiteY8" fmla="*/ 78465 h 78652"/>
              <a:gd name="connsiteX9" fmla="*/ 391057 w 594588"/>
              <a:gd name="connsiteY9" fmla="*/ 78652 h 78652"/>
              <a:gd name="connsiteX10" fmla="*/ 292845 w 594588"/>
              <a:gd name="connsiteY10" fmla="*/ 78652 h 78652"/>
              <a:gd name="connsiteX11" fmla="*/ 287553 w 594588"/>
              <a:gd name="connsiteY11" fmla="*/ 78494 h 78652"/>
              <a:gd name="connsiteX12" fmla="*/ 308210 w 594588"/>
              <a:gd name="connsiteY12" fmla="*/ 78445 h 78652"/>
              <a:gd name="connsiteX13" fmla="*/ 276979 w 594588"/>
              <a:gd name="connsiteY13" fmla="*/ 76649 h 78652"/>
              <a:gd name="connsiteX14" fmla="*/ 328856 w 594588"/>
              <a:gd name="connsiteY14" fmla="*/ 78044 h 78652"/>
              <a:gd name="connsiteX15" fmla="*/ 332220 w 594588"/>
              <a:gd name="connsiteY15" fmla="*/ 77303 h 78652"/>
              <a:gd name="connsiteX16" fmla="*/ 328274 w 594588"/>
              <a:gd name="connsiteY16" fmla="*/ 77068 h 78652"/>
              <a:gd name="connsiteX17" fmla="*/ 332014 w 594588"/>
              <a:gd name="connsiteY17" fmla="*/ 77005 h 78652"/>
              <a:gd name="connsiteX18" fmla="*/ 329976 w 594588"/>
              <a:gd name="connsiteY18" fmla="*/ 75767 h 78652"/>
              <a:gd name="connsiteX19" fmla="*/ 340604 w 594588"/>
              <a:gd name="connsiteY19" fmla="*/ 76003 h 78652"/>
              <a:gd name="connsiteX20" fmla="*/ 341079 w 594588"/>
              <a:gd name="connsiteY20" fmla="*/ 75594 h 78652"/>
              <a:gd name="connsiteX21" fmla="*/ 345235 w 594588"/>
              <a:gd name="connsiteY21" fmla="*/ 75453 h 78652"/>
              <a:gd name="connsiteX22" fmla="*/ 54252 w 594588"/>
              <a:gd name="connsiteY22" fmla="*/ 41894 h 78652"/>
              <a:gd name="connsiteX23" fmla="*/ 388930 w 594588"/>
              <a:gd name="connsiteY23" fmla="*/ 49633 h 78652"/>
              <a:gd name="connsiteX24" fmla="*/ 388918 w 594588"/>
              <a:gd name="connsiteY24" fmla="*/ 49692 h 78652"/>
              <a:gd name="connsiteX25" fmla="*/ 563462 w 594588"/>
              <a:gd name="connsiteY25" fmla="*/ 52240 h 78652"/>
              <a:gd name="connsiteX26" fmla="*/ 433699 w 594588"/>
              <a:gd name="connsiteY26" fmla="*/ 58633 h 78652"/>
              <a:gd name="connsiteX27" fmla="*/ 582617 w 594588"/>
              <a:gd name="connsiteY27" fmla="*/ 57997 h 78652"/>
              <a:gd name="connsiteX28" fmla="*/ 563463 w 594588"/>
              <a:gd name="connsiteY28" fmla="*/ 60745 h 78652"/>
              <a:gd name="connsiteX29" fmla="*/ 447591 w 594588"/>
              <a:gd name="connsiteY29" fmla="*/ 67733 h 78652"/>
              <a:gd name="connsiteX30" fmla="*/ 588112 w 594588"/>
              <a:gd name="connsiteY30" fmla="*/ 66214 h 78652"/>
              <a:gd name="connsiteX31" fmla="*/ 594588 w 594588"/>
              <a:gd name="connsiteY31" fmla="*/ 67300 h 78652"/>
              <a:gd name="connsiteX32" fmla="*/ 559091 w 594588"/>
              <a:gd name="connsiteY32" fmla="*/ 68028 h 78652"/>
              <a:gd name="connsiteX33" fmla="*/ 558745 w 594588"/>
              <a:gd name="connsiteY33" fmla="*/ 68021 h 78652"/>
              <a:gd name="connsiteX34" fmla="*/ 556626 w 594588"/>
              <a:gd name="connsiteY34" fmla="*/ 67985 h 78652"/>
              <a:gd name="connsiteX35" fmla="*/ 542270 w 594588"/>
              <a:gd name="connsiteY35" fmla="*/ 67871 h 78652"/>
              <a:gd name="connsiteX36" fmla="*/ 545940 w 594588"/>
              <a:gd name="connsiteY36" fmla="*/ 68613 h 78652"/>
              <a:gd name="connsiteX37" fmla="*/ 528135 w 594588"/>
              <a:gd name="connsiteY37" fmla="*/ 69748 h 78652"/>
              <a:gd name="connsiteX38" fmla="*/ 525989 w 594588"/>
              <a:gd name="connsiteY38" fmla="*/ 69886 h 78652"/>
              <a:gd name="connsiteX39" fmla="*/ 519783 w 594588"/>
              <a:gd name="connsiteY39" fmla="*/ 70282 h 78652"/>
              <a:gd name="connsiteX40" fmla="*/ 521287 w 594588"/>
              <a:gd name="connsiteY40" fmla="*/ 70617 h 78652"/>
              <a:gd name="connsiteX41" fmla="*/ 511588 w 594588"/>
              <a:gd name="connsiteY41" fmla="*/ 72129 h 78652"/>
              <a:gd name="connsiteX42" fmla="*/ 491580 w 594588"/>
              <a:gd name="connsiteY42" fmla="*/ 70884 h 78652"/>
              <a:gd name="connsiteX43" fmla="*/ 489576 w 594588"/>
              <a:gd name="connsiteY43" fmla="*/ 70819 h 78652"/>
              <a:gd name="connsiteX44" fmla="*/ 489583 w 594588"/>
              <a:gd name="connsiteY44" fmla="*/ 70823 h 78652"/>
              <a:gd name="connsiteX45" fmla="*/ 498020 w 594588"/>
              <a:gd name="connsiteY45" fmla="*/ 72953 h 78652"/>
              <a:gd name="connsiteX46" fmla="*/ 456425 w 594588"/>
              <a:gd name="connsiteY46" fmla="*/ 72474 h 78652"/>
              <a:gd name="connsiteX47" fmla="*/ 461424 w 594588"/>
              <a:gd name="connsiteY47" fmla="*/ 74516 h 78652"/>
              <a:gd name="connsiteX48" fmla="*/ 443844 w 594588"/>
              <a:gd name="connsiteY48" fmla="*/ 73839 h 78652"/>
              <a:gd name="connsiteX49" fmla="*/ 430746 w 594588"/>
              <a:gd name="connsiteY49" fmla="*/ 75643 h 78652"/>
              <a:gd name="connsiteX50" fmla="*/ 415910 w 594588"/>
              <a:gd name="connsiteY50" fmla="*/ 74613 h 78652"/>
              <a:gd name="connsiteX51" fmla="*/ 394857 w 594588"/>
              <a:gd name="connsiteY51" fmla="*/ 73909 h 78652"/>
              <a:gd name="connsiteX52" fmla="*/ 391379 w 594588"/>
              <a:gd name="connsiteY52" fmla="*/ 73759 h 78652"/>
              <a:gd name="connsiteX53" fmla="*/ 383936 w 594588"/>
              <a:gd name="connsiteY53" fmla="*/ 74581 h 78652"/>
              <a:gd name="connsiteX54" fmla="*/ 383753 w 594588"/>
              <a:gd name="connsiteY54" fmla="*/ 75493 h 78652"/>
              <a:gd name="connsiteX55" fmla="*/ 370327 w 594588"/>
              <a:gd name="connsiteY55" fmla="*/ 75575 h 78652"/>
              <a:gd name="connsiteX56" fmla="*/ 369723 w 594588"/>
              <a:gd name="connsiteY56" fmla="*/ 75665 h 78652"/>
              <a:gd name="connsiteX57" fmla="*/ 368455 w 594588"/>
              <a:gd name="connsiteY57" fmla="*/ 75586 h 78652"/>
              <a:gd name="connsiteX58" fmla="*/ 367102 w 594588"/>
              <a:gd name="connsiteY58" fmla="*/ 75594 h 78652"/>
              <a:gd name="connsiteX59" fmla="*/ 365648 w 594588"/>
              <a:gd name="connsiteY59" fmla="*/ 75411 h 78652"/>
              <a:gd name="connsiteX60" fmla="*/ 359654 w 594588"/>
              <a:gd name="connsiteY60" fmla="*/ 75036 h 78652"/>
              <a:gd name="connsiteX61" fmla="*/ 359668 w 594588"/>
              <a:gd name="connsiteY61" fmla="*/ 72795 h 78652"/>
              <a:gd name="connsiteX62" fmla="*/ 351481 w 594588"/>
              <a:gd name="connsiteY62" fmla="*/ 72692 h 78652"/>
              <a:gd name="connsiteX63" fmla="*/ 358888 w 594588"/>
              <a:gd name="connsiteY63" fmla="*/ 75000 h 78652"/>
              <a:gd name="connsiteX64" fmla="*/ 331981 w 594588"/>
              <a:gd name="connsiteY64" fmla="*/ 72541 h 78652"/>
              <a:gd name="connsiteX65" fmla="*/ 326243 w 594588"/>
              <a:gd name="connsiteY65" fmla="*/ 72510 h 78652"/>
              <a:gd name="connsiteX66" fmla="*/ 291557 w 594588"/>
              <a:gd name="connsiteY66" fmla="*/ 72108 h 78652"/>
              <a:gd name="connsiteX67" fmla="*/ 267002 w 594588"/>
              <a:gd name="connsiteY67" fmla="*/ 72359 h 78652"/>
              <a:gd name="connsiteX68" fmla="*/ 245898 w 594588"/>
              <a:gd name="connsiteY68" fmla="*/ 69860 h 78652"/>
              <a:gd name="connsiteX69" fmla="*/ 216917 w 594588"/>
              <a:gd name="connsiteY69" fmla="*/ 69613 h 78652"/>
              <a:gd name="connsiteX70" fmla="*/ 225549 w 594588"/>
              <a:gd name="connsiteY70" fmla="*/ 67828 h 78652"/>
              <a:gd name="connsiteX71" fmla="*/ 157215 w 594588"/>
              <a:gd name="connsiteY71" fmla="*/ 66119 h 78652"/>
              <a:gd name="connsiteX72" fmla="*/ 171506 w 594588"/>
              <a:gd name="connsiteY72" fmla="*/ 64426 h 78652"/>
              <a:gd name="connsiteX73" fmla="*/ 171519 w 594588"/>
              <a:gd name="connsiteY73" fmla="*/ 64423 h 78652"/>
              <a:gd name="connsiteX74" fmla="*/ 168217 w 594588"/>
              <a:gd name="connsiteY74" fmla="*/ 64382 h 78652"/>
              <a:gd name="connsiteX75" fmla="*/ 135131 w 594588"/>
              <a:gd name="connsiteY75" fmla="*/ 64578 h 78652"/>
              <a:gd name="connsiteX76" fmla="*/ 119543 w 594588"/>
              <a:gd name="connsiteY76" fmla="*/ 62551 h 78652"/>
              <a:gd name="connsiteX77" fmla="*/ 122081 w 594588"/>
              <a:gd name="connsiteY77" fmla="*/ 62294 h 78652"/>
              <a:gd name="connsiteX78" fmla="*/ 111983 w 594588"/>
              <a:gd name="connsiteY78" fmla="*/ 61569 h 78652"/>
              <a:gd name="connsiteX79" fmla="*/ 108491 w 594588"/>
              <a:gd name="connsiteY79" fmla="*/ 61319 h 78652"/>
              <a:gd name="connsiteX80" fmla="*/ 79525 w 594588"/>
              <a:gd name="connsiteY80" fmla="*/ 59243 h 78652"/>
              <a:gd name="connsiteX81" fmla="*/ 85703 w 594588"/>
              <a:gd name="connsiteY81" fmla="*/ 58691 h 78652"/>
              <a:gd name="connsiteX82" fmla="*/ 62129 w 594588"/>
              <a:gd name="connsiteY82" fmla="*/ 58050 h 78652"/>
              <a:gd name="connsiteX83" fmla="*/ 58646 w 594588"/>
              <a:gd name="connsiteY83" fmla="*/ 57975 h 78652"/>
              <a:gd name="connsiteX84" fmla="*/ 58077 w 594588"/>
              <a:gd name="connsiteY84" fmla="*/ 57963 h 78652"/>
              <a:gd name="connsiteX85" fmla="*/ 0 w 594588"/>
              <a:gd name="connsiteY85" fmla="*/ 55365 h 78652"/>
              <a:gd name="connsiteX86" fmla="*/ 10855 w 594588"/>
              <a:gd name="connsiteY86" fmla="*/ 54615 h 78652"/>
              <a:gd name="connsiteX87" fmla="*/ 241046 w 594588"/>
              <a:gd name="connsiteY87" fmla="*/ 63537 h 78652"/>
              <a:gd name="connsiteX88" fmla="*/ 52448 w 594588"/>
              <a:gd name="connsiteY88" fmla="*/ 50427 h 78652"/>
              <a:gd name="connsiteX89" fmla="*/ 21610 w 594588"/>
              <a:gd name="connsiteY89" fmla="*/ 46662 h 78652"/>
              <a:gd name="connsiteX90" fmla="*/ 265763 w 594588"/>
              <a:gd name="connsiteY90" fmla="*/ 55140 h 78652"/>
              <a:gd name="connsiteX91" fmla="*/ 54252 w 594588"/>
              <a:gd name="connsiteY91" fmla="*/ 41894 h 78652"/>
              <a:gd name="connsiteX92" fmla="*/ 261632 w 594588"/>
              <a:gd name="connsiteY92" fmla="*/ 27804 h 78652"/>
              <a:gd name="connsiteX93" fmla="*/ 292027 w 594588"/>
              <a:gd name="connsiteY93" fmla="*/ 27860 h 78652"/>
              <a:gd name="connsiteX94" fmla="*/ 391841 w 594588"/>
              <a:gd name="connsiteY94" fmla="*/ 35084 h 78652"/>
              <a:gd name="connsiteX95" fmla="*/ 396461 w 594588"/>
              <a:gd name="connsiteY95" fmla="*/ 35504 h 78652"/>
              <a:gd name="connsiteX96" fmla="*/ 576630 w 594588"/>
              <a:gd name="connsiteY96" fmla="*/ 43188 h 78652"/>
              <a:gd name="connsiteX97" fmla="*/ 576079 w 594588"/>
              <a:gd name="connsiteY97" fmla="*/ 43406 h 78652"/>
              <a:gd name="connsiteX98" fmla="*/ 581205 w 594588"/>
              <a:gd name="connsiteY98" fmla="*/ 43812 h 78652"/>
              <a:gd name="connsiteX99" fmla="*/ 389354 w 594588"/>
              <a:gd name="connsiteY99" fmla="*/ 47509 h 78652"/>
              <a:gd name="connsiteX100" fmla="*/ 389055 w 594588"/>
              <a:gd name="connsiteY100" fmla="*/ 49001 h 78652"/>
              <a:gd name="connsiteX101" fmla="*/ 386232 w 594588"/>
              <a:gd name="connsiteY101" fmla="*/ 48705 h 78652"/>
              <a:gd name="connsiteX102" fmla="*/ 386635 w 594588"/>
              <a:gd name="connsiteY102" fmla="*/ 48523 h 78652"/>
              <a:gd name="connsiteX103" fmla="*/ 373726 w 594588"/>
              <a:gd name="connsiteY103" fmla="*/ 47867 h 78652"/>
              <a:gd name="connsiteX104" fmla="*/ 361358 w 594588"/>
              <a:gd name="connsiteY104" fmla="*/ 48242 h 78652"/>
              <a:gd name="connsiteX105" fmla="*/ 361579 w 594588"/>
              <a:gd name="connsiteY105" fmla="*/ 48435 h 78652"/>
              <a:gd name="connsiteX106" fmla="*/ 359830 w 594588"/>
              <a:gd name="connsiteY106" fmla="*/ 48638 h 78652"/>
              <a:gd name="connsiteX107" fmla="*/ 359840 w 594588"/>
              <a:gd name="connsiteY107" fmla="*/ 47174 h 78652"/>
              <a:gd name="connsiteX108" fmla="*/ 26931 w 594588"/>
              <a:gd name="connsiteY108" fmla="*/ 32506 h 78652"/>
              <a:gd name="connsiteX109" fmla="*/ 35427 w 594588"/>
              <a:gd name="connsiteY109" fmla="*/ 32368 h 78652"/>
              <a:gd name="connsiteX110" fmla="*/ 34567 w 594588"/>
              <a:gd name="connsiteY110" fmla="*/ 32120 h 78652"/>
              <a:gd name="connsiteX111" fmla="*/ 331750 w 594588"/>
              <a:gd name="connsiteY111" fmla="*/ 33898 h 78652"/>
              <a:gd name="connsiteX112" fmla="*/ 261632 w 594588"/>
              <a:gd name="connsiteY112" fmla="*/ 27804 h 78652"/>
              <a:gd name="connsiteX113" fmla="*/ 214798 w 594588"/>
              <a:gd name="connsiteY113" fmla="*/ 16165 h 78652"/>
              <a:gd name="connsiteX114" fmla="*/ 214797 w 594588"/>
              <a:gd name="connsiteY114" fmla="*/ 16173 h 78652"/>
              <a:gd name="connsiteX115" fmla="*/ 214656 w 594588"/>
              <a:gd name="connsiteY115" fmla="*/ 16166 h 78652"/>
              <a:gd name="connsiteX116" fmla="*/ 214798 w 594588"/>
              <a:gd name="connsiteY116" fmla="*/ 16165 h 78652"/>
              <a:gd name="connsiteX117" fmla="*/ 207879 w 594588"/>
              <a:gd name="connsiteY117" fmla="*/ 0 h 78652"/>
              <a:gd name="connsiteX118" fmla="*/ 215603 w 594588"/>
              <a:gd name="connsiteY118" fmla="*/ 50 h 78652"/>
              <a:gd name="connsiteX119" fmla="*/ 215580 w 594588"/>
              <a:gd name="connsiteY119" fmla="*/ 506 h 78652"/>
              <a:gd name="connsiteX120" fmla="*/ 207879 w 594588"/>
              <a:gd name="connsiteY120" fmla="*/ 0 h 78652"/>
              <a:gd name="connsiteX0" fmla="*/ 345235 w 594588"/>
              <a:gd name="connsiteY0" fmla="*/ 75453 h 78652"/>
              <a:gd name="connsiteX1" fmla="*/ 370143 w 594588"/>
              <a:gd name="connsiteY1" fmla="*/ 76504 h 78652"/>
              <a:gd name="connsiteX2" fmla="*/ 382981 w 594588"/>
              <a:gd name="connsiteY2" fmla="*/ 76220 h 78652"/>
              <a:gd name="connsiteX3" fmla="*/ 385480 w 594588"/>
              <a:gd name="connsiteY3" fmla="*/ 76493 h 78652"/>
              <a:gd name="connsiteX4" fmla="*/ 385715 w 594588"/>
              <a:gd name="connsiteY4" fmla="*/ 76912 h 78652"/>
              <a:gd name="connsiteX5" fmla="*/ 392180 w 594588"/>
              <a:gd name="connsiteY5" fmla="*/ 77017 h 78652"/>
              <a:gd name="connsiteX6" fmla="*/ 390788 w 594588"/>
              <a:gd name="connsiteY6" fmla="*/ 78177 h 78652"/>
              <a:gd name="connsiteX7" fmla="*/ 393044 w 594588"/>
              <a:gd name="connsiteY7" fmla="*/ 78358 h 78652"/>
              <a:gd name="connsiteX8" fmla="*/ 390625 w 594588"/>
              <a:gd name="connsiteY8" fmla="*/ 78465 h 78652"/>
              <a:gd name="connsiteX9" fmla="*/ 391057 w 594588"/>
              <a:gd name="connsiteY9" fmla="*/ 78652 h 78652"/>
              <a:gd name="connsiteX10" fmla="*/ 292845 w 594588"/>
              <a:gd name="connsiteY10" fmla="*/ 78652 h 78652"/>
              <a:gd name="connsiteX11" fmla="*/ 287553 w 594588"/>
              <a:gd name="connsiteY11" fmla="*/ 78494 h 78652"/>
              <a:gd name="connsiteX12" fmla="*/ 308210 w 594588"/>
              <a:gd name="connsiteY12" fmla="*/ 78445 h 78652"/>
              <a:gd name="connsiteX13" fmla="*/ 276979 w 594588"/>
              <a:gd name="connsiteY13" fmla="*/ 76649 h 78652"/>
              <a:gd name="connsiteX14" fmla="*/ 328856 w 594588"/>
              <a:gd name="connsiteY14" fmla="*/ 78044 h 78652"/>
              <a:gd name="connsiteX15" fmla="*/ 332220 w 594588"/>
              <a:gd name="connsiteY15" fmla="*/ 77303 h 78652"/>
              <a:gd name="connsiteX16" fmla="*/ 328274 w 594588"/>
              <a:gd name="connsiteY16" fmla="*/ 77068 h 78652"/>
              <a:gd name="connsiteX17" fmla="*/ 332014 w 594588"/>
              <a:gd name="connsiteY17" fmla="*/ 77005 h 78652"/>
              <a:gd name="connsiteX18" fmla="*/ 329976 w 594588"/>
              <a:gd name="connsiteY18" fmla="*/ 75767 h 78652"/>
              <a:gd name="connsiteX19" fmla="*/ 340604 w 594588"/>
              <a:gd name="connsiteY19" fmla="*/ 76003 h 78652"/>
              <a:gd name="connsiteX20" fmla="*/ 341079 w 594588"/>
              <a:gd name="connsiteY20" fmla="*/ 75594 h 78652"/>
              <a:gd name="connsiteX21" fmla="*/ 345235 w 594588"/>
              <a:gd name="connsiteY21" fmla="*/ 75453 h 78652"/>
              <a:gd name="connsiteX22" fmla="*/ 54252 w 594588"/>
              <a:gd name="connsiteY22" fmla="*/ 41894 h 78652"/>
              <a:gd name="connsiteX23" fmla="*/ 388930 w 594588"/>
              <a:gd name="connsiteY23" fmla="*/ 49633 h 78652"/>
              <a:gd name="connsiteX24" fmla="*/ 388918 w 594588"/>
              <a:gd name="connsiteY24" fmla="*/ 49692 h 78652"/>
              <a:gd name="connsiteX25" fmla="*/ 563462 w 594588"/>
              <a:gd name="connsiteY25" fmla="*/ 52240 h 78652"/>
              <a:gd name="connsiteX26" fmla="*/ 433699 w 594588"/>
              <a:gd name="connsiteY26" fmla="*/ 58633 h 78652"/>
              <a:gd name="connsiteX27" fmla="*/ 582617 w 594588"/>
              <a:gd name="connsiteY27" fmla="*/ 57997 h 78652"/>
              <a:gd name="connsiteX28" fmla="*/ 563463 w 594588"/>
              <a:gd name="connsiteY28" fmla="*/ 60745 h 78652"/>
              <a:gd name="connsiteX29" fmla="*/ 447591 w 594588"/>
              <a:gd name="connsiteY29" fmla="*/ 67733 h 78652"/>
              <a:gd name="connsiteX30" fmla="*/ 588112 w 594588"/>
              <a:gd name="connsiteY30" fmla="*/ 66214 h 78652"/>
              <a:gd name="connsiteX31" fmla="*/ 594588 w 594588"/>
              <a:gd name="connsiteY31" fmla="*/ 67300 h 78652"/>
              <a:gd name="connsiteX32" fmla="*/ 559091 w 594588"/>
              <a:gd name="connsiteY32" fmla="*/ 68028 h 78652"/>
              <a:gd name="connsiteX33" fmla="*/ 558745 w 594588"/>
              <a:gd name="connsiteY33" fmla="*/ 68021 h 78652"/>
              <a:gd name="connsiteX34" fmla="*/ 556626 w 594588"/>
              <a:gd name="connsiteY34" fmla="*/ 67985 h 78652"/>
              <a:gd name="connsiteX35" fmla="*/ 542270 w 594588"/>
              <a:gd name="connsiteY35" fmla="*/ 67871 h 78652"/>
              <a:gd name="connsiteX36" fmla="*/ 545940 w 594588"/>
              <a:gd name="connsiteY36" fmla="*/ 68613 h 78652"/>
              <a:gd name="connsiteX37" fmla="*/ 528135 w 594588"/>
              <a:gd name="connsiteY37" fmla="*/ 69748 h 78652"/>
              <a:gd name="connsiteX38" fmla="*/ 525989 w 594588"/>
              <a:gd name="connsiteY38" fmla="*/ 69886 h 78652"/>
              <a:gd name="connsiteX39" fmla="*/ 519783 w 594588"/>
              <a:gd name="connsiteY39" fmla="*/ 70282 h 78652"/>
              <a:gd name="connsiteX40" fmla="*/ 521287 w 594588"/>
              <a:gd name="connsiteY40" fmla="*/ 70617 h 78652"/>
              <a:gd name="connsiteX41" fmla="*/ 511588 w 594588"/>
              <a:gd name="connsiteY41" fmla="*/ 72129 h 78652"/>
              <a:gd name="connsiteX42" fmla="*/ 491580 w 594588"/>
              <a:gd name="connsiteY42" fmla="*/ 70884 h 78652"/>
              <a:gd name="connsiteX43" fmla="*/ 489576 w 594588"/>
              <a:gd name="connsiteY43" fmla="*/ 70819 h 78652"/>
              <a:gd name="connsiteX44" fmla="*/ 489583 w 594588"/>
              <a:gd name="connsiteY44" fmla="*/ 70823 h 78652"/>
              <a:gd name="connsiteX45" fmla="*/ 498020 w 594588"/>
              <a:gd name="connsiteY45" fmla="*/ 72953 h 78652"/>
              <a:gd name="connsiteX46" fmla="*/ 456425 w 594588"/>
              <a:gd name="connsiteY46" fmla="*/ 72474 h 78652"/>
              <a:gd name="connsiteX47" fmla="*/ 461424 w 594588"/>
              <a:gd name="connsiteY47" fmla="*/ 74516 h 78652"/>
              <a:gd name="connsiteX48" fmla="*/ 443844 w 594588"/>
              <a:gd name="connsiteY48" fmla="*/ 73839 h 78652"/>
              <a:gd name="connsiteX49" fmla="*/ 430746 w 594588"/>
              <a:gd name="connsiteY49" fmla="*/ 75643 h 78652"/>
              <a:gd name="connsiteX50" fmla="*/ 415910 w 594588"/>
              <a:gd name="connsiteY50" fmla="*/ 74613 h 78652"/>
              <a:gd name="connsiteX51" fmla="*/ 394857 w 594588"/>
              <a:gd name="connsiteY51" fmla="*/ 73909 h 78652"/>
              <a:gd name="connsiteX52" fmla="*/ 391379 w 594588"/>
              <a:gd name="connsiteY52" fmla="*/ 73759 h 78652"/>
              <a:gd name="connsiteX53" fmla="*/ 383936 w 594588"/>
              <a:gd name="connsiteY53" fmla="*/ 74581 h 78652"/>
              <a:gd name="connsiteX54" fmla="*/ 383753 w 594588"/>
              <a:gd name="connsiteY54" fmla="*/ 75493 h 78652"/>
              <a:gd name="connsiteX55" fmla="*/ 370327 w 594588"/>
              <a:gd name="connsiteY55" fmla="*/ 75575 h 78652"/>
              <a:gd name="connsiteX56" fmla="*/ 369723 w 594588"/>
              <a:gd name="connsiteY56" fmla="*/ 75665 h 78652"/>
              <a:gd name="connsiteX57" fmla="*/ 368455 w 594588"/>
              <a:gd name="connsiteY57" fmla="*/ 75586 h 78652"/>
              <a:gd name="connsiteX58" fmla="*/ 367102 w 594588"/>
              <a:gd name="connsiteY58" fmla="*/ 75594 h 78652"/>
              <a:gd name="connsiteX59" fmla="*/ 365648 w 594588"/>
              <a:gd name="connsiteY59" fmla="*/ 75411 h 78652"/>
              <a:gd name="connsiteX60" fmla="*/ 359654 w 594588"/>
              <a:gd name="connsiteY60" fmla="*/ 75036 h 78652"/>
              <a:gd name="connsiteX61" fmla="*/ 359668 w 594588"/>
              <a:gd name="connsiteY61" fmla="*/ 72795 h 78652"/>
              <a:gd name="connsiteX62" fmla="*/ 351481 w 594588"/>
              <a:gd name="connsiteY62" fmla="*/ 72692 h 78652"/>
              <a:gd name="connsiteX63" fmla="*/ 358888 w 594588"/>
              <a:gd name="connsiteY63" fmla="*/ 75000 h 78652"/>
              <a:gd name="connsiteX64" fmla="*/ 331981 w 594588"/>
              <a:gd name="connsiteY64" fmla="*/ 72541 h 78652"/>
              <a:gd name="connsiteX65" fmla="*/ 326243 w 594588"/>
              <a:gd name="connsiteY65" fmla="*/ 72510 h 78652"/>
              <a:gd name="connsiteX66" fmla="*/ 291557 w 594588"/>
              <a:gd name="connsiteY66" fmla="*/ 72108 h 78652"/>
              <a:gd name="connsiteX67" fmla="*/ 267002 w 594588"/>
              <a:gd name="connsiteY67" fmla="*/ 72359 h 78652"/>
              <a:gd name="connsiteX68" fmla="*/ 245898 w 594588"/>
              <a:gd name="connsiteY68" fmla="*/ 69860 h 78652"/>
              <a:gd name="connsiteX69" fmla="*/ 216917 w 594588"/>
              <a:gd name="connsiteY69" fmla="*/ 69613 h 78652"/>
              <a:gd name="connsiteX70" fmla="*/ 225549 w 594588"/>
              <a:gd name="connsiteY70" fmla="*/ 67828 h 78652"/>
              <a:gd name="connsiteX71" fmla="*/ 157215 w 594588"/>
              <a:gd name="connsiteY71" fmla="*/ 66119 h 78652"/>
              <a:gd name="connsiteX72" fmla="*/ 171506 w 594588"/>
              <a:gd name="connsiteY72" fmla="*/ 64426 h 78652"/>
              <a:gd name="connsiteX73" fmla="*/ 171519 w 594588"/>
              <a:gd name="connsiteY73" fmla="*/ 64423 h 78652"/>
              <a:gd name="connsiteX74" fmla="*/ 168217 w 594588"/>
              <a:gd name="connsiteY74" fmla="*/ 64382 h 78652"/>
              <a:gd name="connsiteX75" fmla="*/ 135131 w 594588"/>
              <a:gd name="connsiteY75" fmla="*/ 64578 h 78652"/>
              <a:gd name="connsiteX76" fmla="*/ 119543 w 594588"/>
              <a:gd name="connsiteY76" fmla="*/ 62551 h 78652"/>
              <a:gd name="connsiteX77" fmla="*/ 122081 w 594588"/>
              <a:gd name="connsiteY77" fmla="*/ 62294 h 78652"/>
              <a:gd name="connsiteX78" fmla="*/ 111983 w 594588"/>
              <a:gd name="connsiteY78" fmla="*/ 61569 h 78652"/>
              <a:gd name="connsiteX79" fmla="*/ 108491 w 594588"/>
              <a:gd name="connsiteY79" fmla="*/ 61319 h 78652"/>
              <a:gd name="connsiteX80" fmla="*/ 79525 w 594588"/>
              <a:gd name="connsiteY80" fmla="*/ 59243 h 78652"/>
              <a:gd name="connsiteX81" fmla="*/ 85703 w 594588"/>
              <a:gd name="connsiteY81" fmla="*/ 58691 h 78652"/>
              <a:gd name="connsiteX82" fmla="*/ 62129 w 594588"/>
              <a:gd name="connsiteY82" fmla="*/ 58050 h 78652"/>
              <a:gd name="connsiteX83" fmla="*/ 58646 w 594588"/>
              <a:gd name="connsiteY83" fmla="*/ 57975 h 78652"/>
              <a:gd name="connsiteX84" fmla="*/ 58077 w 594588"/>
              <a:gd name="connsiteY84" fmla="*/ 57963 h 78652"/>
              <a:gd name="connsiteX85" fmla="*/ 0 w 594588"/>
              <a:gd name="connsiteY85" fmla="*/ 55365 h 78652"/>
              <a:gd name="connsiteX86" fmla="*/ 10855 w 594588"/>
              <a:gd name="connsiteY86" fmla="*/ 54615 h 78652"/>
              <a:gd name="connsiteX87" fmla="*/ 241046 w 594588"/>
              <a:gd name="connsiteY87" fmla="*/ 63537 h 78652"/>
              <a:gd name="connsiteX88" fmla="*/ 52448 w 594588"/>
              <a:gd name="connsiteY88" fmla="*/ 50427 h 78652"/>
              <a:gd name="connsiteX89" fmla="*/ 21610 w 594588"/>
              <a:gd name="connsiteY89" fmla="*/ 46662 h 78652"/>
              <a:gd name="connsiteX90" fmla="*/ 265763 w 594588"/>
              <a:gd name="connsiteY90" fmla="*/ 55140 h 78652"/>
              <a:gd name="connsiteX91" fmla="*/ 54252 w 594588"/>
              <a:gd name="connsiteY91" fmla="*/ 41894 h 78652"/>
              <a:gd name="connsiteX92" fmla="*/ 261632 w 594588"/>
              <a:gd name="connsiteY92" fmla="*/ 27804 h 78652"/>
              <a:gd name="connsiteX93" fmla="*/ 292027 w 594588"/>
              <a:gd name="connsiteY93" fmla="*/ 27860 h 78652"/>
              <a:gd name="connsiteX94" fmla="*/ 384082 w 594588"/>
              <a:gd name="connsiteY94" fmla="*/ 26031 h 78652"/>
              <a:gd name="connsiteX95" fmla="*/ 396461 w 594588"/>
              <a:gd name="connsiteY95" fmla="*/ 35504 h 78652"/>
              <a:gd name="connsiteX96" fmla="*/ 576630 w 594588"/>
              <a:gd name="connsiteY96" fmla="*/ 43188 h 78652"/>
              <a:gd name="connsiteX97" fmla="*/ 576079 w 594588"/>
              <a:gd name="connsiteY97" fmla="*/ 43406 h 78652"/>
              <a:gd name="connsiteX98" fmla="*/ 581205 w 594588"/>
              <a:gd name="connsiteY98" fmla="*/ 43812 h 78652"/>
              <a:gd name="connsiteX99" fmla="*/ 389354 w 594588"/>
              <a:gd name="connsiteY99" fmla="*/ 47509 h 78652"/>
              <a:gd name="connsiteX100" fmla="*/ 389055 w 594588"/>
              <a:gd name="connsiteY100" fmla="*/ 49001 h 78652"/>
              <a:gd name="connsiteX101" fmla="*/ 386232 w 594588"/>
              <a:gd name="connsiteY101" fmla="*/ 48705 h 78652"/>
              <a:gd name="connsiteX102" fmla="*/ 386635 w 594588"/>
              <a:gd name="connsiteY102" fmla="*/ 48523 h 78652"/>
              <a:gd name="connsiteX103" fmla="*/ 373726 w 594588"/>
              <a:gd name="connsiteY103" fmla="*/ 47867 h 78652"/>
              <a:gd name="connsiteX104" fmla="*/ 361358 w 594588"/>
              <a:gd name="connsiteY104" fmla="*/ 48242 h 78652"/>
              <a:gd name="connsiteX105" fmla="*/ 361579 w 594588"/>
              <a:gd name="connsiteY105" fmla="*/ 48435 h 78652"/>
              <a:gd name="connsiteX106" fmla="*/ 359830 w 594588"/>
              <a:gd name="connsiteY106" fmla="*/ 48638 h 78652"/>
              <a:gd name="connsiteX107" fmla="*/ 359840 w 594588"/>
              <a:gd name="connsiteY107" fmla="*/ 47174 h 78652"/>
              <a:gd name="connsiteX108" fmla="*/ 26931 w 594588"/>
              <a:gd name="connsiteY108" fmla="*/ 32506 h 78652"/>
              <a:gd name="connsiteX109" fmla="*/ 35427 w 594588"/>
              <a:gd name="connsiteY109" fmla="*/ 32368 h 78652"/>
              <a:gd name="connsiteX110" fmla="*/ 34567 w 594588"/>
              <a:gd name="connsiteY110" fmla="*/ 32120 h 78652"/>
              <a:gd name="connsiteX111" fmla="*/ 331750 w 594588"/>
              <a:gd name="connsiteY111" fmla="*/ 33898 h 78652"/>
              <a:gd name="connsiteX112" fmla="*/ 261632 w 594588"/>
              <a:gd name="connsiteY112" fmla="*/ 27804 h 78652"/>
              <a:gd name="connsiteX113" fmla="*/ 214798 w 594588"/>
              <a:gd name="connsiteY113" fmla="*/ 16165 h 78652"/>
              <a:gd name="connsiteX114" fmla="*/ 214797 w 594588"/>
              <a:gd name="connsiteY114" fmla="*/ 16173 h 78652"/>
              <a:gd name="connsiteX115" fmla="*/ 214656 w 594588"/>
              <a:gd name="connsiteY115" fmla="*/ 16166 h 78652"/>
              <a:gd name="connsiteX116" fmla="*/ 214798 w 594588"/>
              <a:gd name="connsiteY116" fmla="*/ 16165 h 78652"/>
              <a:gd name="connsiteX117" fmla="*/ 207879 w 594588"/>
              <a:gd name="connsiteY117" fmla="*/ 0 h 78652"/>
              <a:gd name="connsiteX118" fmla="*/ 215603 w 594588"/>
              <a:gd name="connsiteY118" fmla="*/ 50 h 78652"/>
              <a:gd name="connsiteX119" fmla="*/ 215580 w 594588"/>
              <a:gd name="connsiteY119" fmla="*/ 506 h 78652"/>
              <a:gd name="connsiteX120" fmla="*/ 207879 w 594588"/>
              <a:gd name="connsiteY120" fmla="*/ 0 h 78652"/>
              <a:gd name="connsiteX0" fmla="*/ 345235 w 594588"/>
              <a:gd name="connsiteY0" fmla="*/ 75453 h 78652"/>
              <a:gd name="connsiteX1" fmla="*/ 370143 w 594588"/>
              <a:gd name="connsiteY1" fmla="*/ 76504 h 78652"/>
              <a:gd name="connsiteX2" fmla="*/ 382981 w 594588"/>
              <a:gd name="connsiteY2" fmla="*/ 76220 h 78652"/>
              <a:gd name="connsiteX3" fmla="*/ 385480 w 594588"/>
              <a:gd name="connsiteY3" fmla="*/ 76493 h 78652"/>
              <a:gd name="connsiteX4" fmla="*/ 385715 w 594588"/>
              <a:gd name="connsiteY4" fmla="*/ 76912 h 78652"/>
              <a:gd name="connsiteX5" fmla="*/ 392180 w 594588"/>
              <a:gd name="connsiteY5" fmla="*/ 77017 h 78652"/>
              <a:gd name="connsiteX6" fmla="*/ 390788 w 594588"/>
              <a:gd name="connsiteY6" fmla="*/ 78177 h 78652"/>
              <a:gd name="connsiteX7" fmla="*/ 393044 w 594588"/>
              <a:gd name="connsiteY7" fmla="*/ 78358 h 78652"/>
              <a:gd name="connsiteX8" fmla="*/ 390625 w 594588"/>
              <a:gd name="connsiteY8" fmla="*/ 78465 h 78652"/>
              <a:gd name="connsiteX9" fmla="*/ 391057 w 594588"/>
              <a:gd name="connsiteY9" fmla="*/ 78652 h 78652"/>
              <a:gd name="connsiteX10" fmla="*/ 292845 w 594588"/>
              <a:gd name="connsiteY10" fmla="*/ 78652 h 78652"/>
              <a:gd name="connsiteX11" fmla="*/ 287553 w 594588"/>
              <a:gd name="connsiteY11" fmla="*/ 78494 h 78652"/>
              <a:gd name="connsiteX12" fmla="*/ 308210 w 594588"/>
              <a:gd name="connsiteY12" fmla="*/ 78445 h 78652"/>
              <a:gd name="connsiteX13" fmla="*/ 276979 w 594588"/>
              <a:gd name="connsiteY13" fmla="*/ 76649 h 78652"/>
              <a:gd name="connsiteX14" fmla="*/ 328856 w 594588"/>
              <a:gd name="connsiteY14" fmla="*/ 78044 h 78652"/>
              <a:gd name="connsiteX15" fmla="*/ 332220 w 594588"/>
              <a:gd name="connsiteY15" fmla="*/ 77303 h 78652"/>
              <a:gd name="connsiteX16" fmla="*/ 328274 w 594588"/>
              <a:gd name="connsiteY16" fmla="*/ 77068 h 78652"/>
              <a:gd name="connsiteX17" fmla="*/ 332014 w 594588"/>
              <a:gd name="connsiteY17" fmla="*/ 77005 h 78652"/>
              <a:gd name="connsiteX18" fmla="*/ 329976 w 594588"/>
              <a:gd name="connsiteY18" fmla="*/ 75767 h 78652"/>
              <a:gd name="connsiteX19" fmla="*/ 340604 w 594588"/>
              <a:gd name="connsiteY19" fmla="*/ 76003 h 78652"/>
              <a:gd name="connsiteX20" fmla="*/ 341079 w 594588"/>
              <a:gd name="connsiteY20" fmla="*/ 75594 h 78652"/>
              <a:gd name="connsiteX21" fmla="*/ 345235 w 594588"/>
              <a:gd name="connsiteY21" fmla="*/ 75453 h 78652"/>
              <a:gd name="connsiteX22" fmla="*/ 54252 w 594588"/>
              <a:gd name="connsiteY22" fmla="*/ 41894 h 78652"/>
              <a:gd name="connsiteX23" fmla="*/ 388930 w 594588"/>
              <a:gd name="connsiteY23" fmla="*/ 49633 h 78652"/>
              <a:gd name="connsiteX24" fmla="*/ 388918 w 594588"/>
              <a:gd name="connsiteY24" fmla="*/ 49692 h 78652"/>
              <a:gd name="connsiteX25" fmla="*/ 563462 w 594588"/>
              <a:gd name="connsiteY25" fmla="*/ 52240 h 78652"/>
              <a:gd name="connsiteX26" fmla="*/ 433699 w 594588"/>
              <a:gd name="connsiteY26" fmla="*/ 58633 h 78652"/>
              <a:gd name="connsiteX27" fmla="*/ 582617 w 594588"/>
              <a:gd name="connsiteY27" fmla="*/ 57997 h 78652"/>
              <a:gd name="connsiteX28" fmla="*/ 563463 w 594588"/>
              <a:gd name="connsiteY28" fmla="*/ 60745 h 78652"/>
              <a:gd name="connsiteX29" fmla="*/ 447591 w 594588"/>
              <a:gd name="connsiteY29" fmla="*/ 67733 h 78652"/>
              <a:gd name="connsiteX30" fmla="*/ 588112 w 594588"/>
              <a:gd name="connsiteY30" fmla="*/ 66214 h 78652"/>
              <a:gd name="connsiteX31" fmla="*/ 594588 w 594588"/>
              <a:gd name="connsiteY31" fmla="*/ 67300 h 78652"/>
              <a:gd name="connsiteX32" fmla="*/ 559091 w 594588"/>
              <a:gd name="connsiteY32" fmla="*/ 68028 h 78652"/>
              <a:gd name="connsiteX33" fmla="*/ 558745 w 594588"/>
              <a:gd name="connsiteY33" fmla="*/ 68021 h 78652"/>
              <a:gd name="connsiteX34" fmla="*/ 556626 w 594588"/>
              <a:gd name="connsiteY34" fmla="*/ 67985 h 78652"/>
              <a:gd name="connsiteX35" fmla="*/ 542270 w 594588"/>
              <a:gd name="connsiteY35" fmla="*/ 67871 h 78652"/>
              <a:gd name="connsiteX36" fmla="*/ 545940 w 594588"/>
              <a:gd name="connsiteY36" fmla="*/ 68613 h 78652"/>
              <a:gd name="connsiteX37" fmla="*/ 528135 w 594588"/>
              <a:gd name="connsiteY37" fmla="*/ 69748 h 78652"/>
              <a:gd name="connsiteX38" fmla="*/ 525989 w 594588"/>
              <a:gd name="connsiteY38" fmla="*/ 69886 h 78652"/>
              <a:gd name="connsiteX39" fmla="*/ 519783 w 594588"/>
              <a:gd name="connsiteY39" fmla="*/ 70282 h 78652"/>
              <a:gd name="connsiteX40" fmla="*/ 521287 w 594588"/>
              <a:gd name="connsiteY40" fmla="*/ 70617 h 78652"/>
              <a:gd name="connsiteX41" fmla="*/ 511588 w 594588"/>
              <a:gd name="connsiteY41" fmla="*/ 72129 h 78652"/>
              <a:gd name="connsiteX42" fmla="*/ 491580 w 594588"/>
              <a:gd name="connsiteY42" fmla="*/ 70884 h 78652"/>
              <a:gd name="connsiteX43" fmla="*/ 489576 w 594588"/>
              <a:gd name="connsiteY43" fmla="*/ 70819 h 78652"/>
              <a:gd name="connsiteX44" fmla="*/ 489583 w 594588"/>
              <a:gd name="connsiteY44" fmla="*/ 70823 h 78652"/>
              <a:gd name="connsiteX45" fmla="*/ 498020 w 594588"/>
              <a:gd name="connsiteY45" fmla="*/ 72953 h 78652"/>
              <a:gd name="connsiteX46" fmla="*/ 456425 w 594588"/>
              <a:gd name="connsiteY46" fmla="*/ 72474 h 78652"/>
              <a:gd name="connsiteX47" fmla="*/ 461424 w 594588"/>
              <a:gd name="connsiteY47" fmla="*/ 74516 h 78652"/>
              <a:gd name="connsiteX48" fmla="*/ 443844 w 594588"/>
              <a:gd name="connsiteY48" fmla="*/ 73839 h 78652"/>
              <a:gd name="connsiteX49" fmla="*/ 430746 w 594588"/>
              <a:gd name="connsiteY49" fmla="*/ 75643 h 78652"/>
              <a:gd name="connsiteX50" fmla="*/ 415910 w 594588"/>
              <a:gd name="connsiteY50" fmla="*/ 74613 h 78652"/>
              <a:gd name="connsiteX51" fmla="*/ 394857 w 594588"/>
              <a:gd name="connsiteY51" fmla="*/ 73909 h 78652"/>
              <a:gd name="connsiteX52" fmla="*/ 391379 w 594588"/>
              <a:gd name="connsiteY52" fmla="*/ 73759 h 78652"/>
              <a:gd name="connsiteX53" fmla="*/ 383936 w 594588"/>
              <a:gd name="connsiteY53" fmla="*/ 74581 h 78652"/>
              <a:gd name="connsiteX54" fmla="*/ 383753 w 594588"/>
              <a:gd name="connsiteY54" fmla="*/ 75493 h 78652"/>
              <a:gd name="connsiteX55" fmla="*/ 370327 w 594588"/>
              <a:gd name="connsiteY55" fmla="*/ 75575 h 78652"/>
              <a:gd name="connsiteX56" fmla="*/ 369723 w 594588"/>
              <a:gd name="connsiteY56" fmla="*/ 75665 h 78652"/>
              <a:gd name="connsiteX57" fmla="*/ 368455 w 594588"/>
              <a:gd name="connsiteY57" fmla="*/ 75586 h 78652"/>
              <a:gd name="connsiteX58" fmla="*/ 367102 w 594588"/>
              <a:gd name="connsiteY58" fmla="*/ 75594 h 78652"/>
              <a:gd name="connsiteX59" fmla="*/ 365648 w 594588"/>
              <a:gd name="connsiteY59" fmla="*/ 75411 h 78652"/>
              <a:gd name="connsiteX60" fmla="*/ 359654 w 594588"/>
              <a:gd name="connsiteY60" fmla="*/ 75036 h 78652"/>
              <a:gd name="connsiteX61" fmla="*/ 359668 w 594588"/>
              <a:gd name="connsiteY61" fmla="*/ 72795 h 78652"/>
              <a:gd name="connsiteX62" fmla="*/ 351481 w 594588"/>
              <a:gd name="connsiteY62" fmla="*/ 72692 h 78652"/>
              <a:gd name="connsiteX63" fmla="*/ 358888 w 594588"/>
              <a:gd name="connsiteY63" fmla="*/ 75000 h 78652"/>
              <a:gd name="connsiteX64" fmla="*/ 331981 w 594588"/>
              <a:gd name="connsiteY64" fmla="*/ 72541 h 78652"/>
              <a:gd name="connsiteX65" fmla="*/ 326243 w 594588"/>
              <a:gd name="connsiteY65" fmla="*/ 72510 h 78652"/>
              <a:gd name="connsiteX66" fmla="*/ 291557 w 594588"/>
              <a:gd name="connsiteY66" fmla="*/ 72108 h 78652"/>
              <a:gd name="connsiteX67" fmla="*/ 267002 w 594588"/>
              <a:gd name="connsiteY67" fmla="*/ 72359 h 78652"/>
              <a:gd name="connsiteX68" fmla="*/ 245898 w 594588"/>
              <a:gd name="connsiteY68" fmla="*/ 69860 h 78652"/>
              <a:gd name="connsiteX69" fmla="*/ 216917 w 594588"/>
              <a:gd name="connsiteY69" fmla="*/ 69613 h 78652"/>
              <a:gd name="connsiteX70" fmla="*/ 225549 w 594588"/>
              <a:gd name="connsiteY70" fmla="*/ 67828 h 78652"/>
              <a:gd name="connsiteX71" fmla="*/ 157215 w 594588"/>
              <a:gd name="connsiteY71" fmla="*/ 66119 h 78652"/>
              <a:gd name="connsiteX72" fmla="*/ 171506 w 594588"/>
              <a:gd name="connsiteY72" fmla="*/ 64426 h 78652"/>
              <a:gd name="connsiteX73" fmla="*/ 171519 w 594588"/>
              <a:gd name="connsiteY73" fmla="*/ 64423 h 78652"/>
              <a:gd name="connsiteX74" fmla="*/ 168217 w 594588"/>
              <a:gd name="connsiteY74" fmla="*/ 64382 h 78652"/>
              <a:gd name="connsiteX75" fmla="*/ 135131 w 594588"/>
              <a:gd name="connsiteY75" fmla="*/ 64578 h 78652"/>
              <a:gd name="connsiteX76" fmla="*/ 119543 w 594588"/>
              <a:gd name="connsiteY76" fmla="*/ 62551 h 78652"/>
              <a:gd name="connsiteX77" fmla="*/ 122081 w 594588"/>
              <a:gd name="connsiteY77" fmla="*/ 62294 h 78652"/>
              <a:gd name="connsiteX78" fmla="*/ 111983 w 594588"/>
              <a:gd name="connsiteY78" fmla="*/ 61569 h 78652"/>
              <a:gd name="connsiteX79" fmla="*/ 108491 w 594588"/>
              <a:gd name="connsiteY79" fmla="*/ 61319 h 78652"/>
              <a:gd name="connsiteX80" fmla="*/ 79525 w 594588"/>
              <a:gd name="connsiteY80" fmla="*/ 59243 h 78652"/>
              <a:gd name="connsiteX81" fmla="*/ 85703 w 594588"/>
              <a:gd name="connsiteY81" fmla="*/ 58691 h 78652"/>
              <a:gd name="connsiteX82" fmla="*/ 62129 w 594588"/>
              <a:gd name="connsiteY82" fmla="*/ 58050 h 78652"/>
              <a:gd name="connsiteX83" fmla="*/ 58646 w 594588"/>
              <a:gd name="connsiteY83" fmla="*/ 57975 h 78652"/>
              <a:gd name="connsiteX84" fmla="*/ 58077 w 594588"/>
              <a:gd name="connsiteY84" fmla="*/ 57963 h 78652"/>
              <a:gd name="connsiteX85" fmla="*/ 0 w 594588"/>
              <a:gd name="connsiteY85" fmla="*/ 55365 h 78652"/>
              <a:gd name="connsiteX86" fmla="*/ 10855 w 594588"/>
              <a:gd name="connsiteY86" fmla="*/ 54615 h 78652"/>
              <a:gd name="connsiteX87" fmla="*/ 241046 w 594588"/>
              <a:gd name="connsiteY87" fmla="*/ 63537 h 78652"/>
              <a:gd name="connsiteX88" fmla="*/ 52448 w 594588"/>
              <a:gd name="connsiteY88" fmla="*/ 50427 h 78652"/>
              <a:gd name="connsiteX89" fmla="*/ 21610 w 594588"/>
              <a:gd name="connsiteY89" fmla="*/ 46662 h 78652"/>
              <a:gd name="connsiteX90" fmla="*/ 265763 w 594588"/>
              <a:gd name="connsiteY90" fmla="*/ 55140 h 78652"/>
              <a:gd name="connsiteX91" fmla="*/ 54252 w 594588"/>
              <a:gd name="connsiteY91" fmla="*/ 41894 h 78652"/>
              <a:gd name="connsiteX92" fmla="*/ 261632 w 594588"/>
              <a:gd name="connsiteY92" fmla="*/ 27804 h 78652"/>
              <a:gd name="connsiteX93" fmla="*/ 292027 w 594588"/>
              <a:gd name="connsiteY93" fmla="*/ 27860 h 78652"/>
              <a:gd name="connsiteX94" fmla="*/ 375030 w 594588"/>
              <a:gd name="connsiteY94" fmla="*/ 27971 h 78652"/>
              <a:gd name="connsiteX95" fmla="*/ 396461 w 594588"/>
              <a:gd name="connsiteY95" fmla="*/ 35504 h 78652"/>
              <a:gd name="connsiteX96" fmla="*/ 576630 w 594588"/>
              <a:gd name="connsiteY96" fmla="*/ 43188 h 78652"/>
              <a:gd name="connsiteX97" fmla="*/ 576079 w 594588"/>
              <a:gd name="connsiteY97" fmla="*/ 43406 h 78652"/>
              <a:gd name="connsiteX98" fmla="*/ 581205 w 594588"/>
              <a:gd name="connsiteY98" fmla="*/ 43812 h 78652"/>
              <a:gd name="connsiteX99" fmla="*/ 389354 w 594588"/>
              <a:gd name="connsiteY99" fmla="*/ 47509 h 78652"/>
              <a:gd name="connsiteX100" fmla="*/ 389055 w 594588"/>
              <a:gd name="connsiteY100" fmla="*/ 49001 h 78652"/>
              <a:gd name="connsiteX101" fmla="*/ 386232 w 594588"/>
              <a:gd name="connsiteY101" fmla="*/ 48705 h 78652"/>
              <a:gd name="connsiteX102" fmla="*/ 386635 w 594588"/>
              <a:gd name="connsiteY102" fmla="*/ 48523 h 78652"/>
              <a:gd name="connsiteX103" fmla="*/ 373726 w 594588"/>
              <a:gd name="connsiteY103" fmla="*/ 47867 h 78652"/>
              <a:gd name="connsiteX104" fmla="*/ 361358 w 594588"/>
              <a:gd name="connsiteY104" fmla="*/ 48242 h 78652"/>
              <a:gd name="connsiteX105" fmla="*/ 361579 w 594588"/>
              <a:gd name="connsiteY105" fmla="*/ 48435 h 78652"/>
              <a:gd name="connsiteX106" fmla="*/ 359830 w 594588"/>
              <a:gd name="connsiteY106" fmla="*/ 48638 h 78652"/>
              <a:gd name="connsiteX107" fmla="*/ 359840 w 594588"/>
              <a:gd name="connsiteY107" fmla="*/ 47174 h 78652"/>
              <a:gd name="connsiteX108" fmla="*/ 26931 w 594588"/>
              <a:gd name="connsiteY108" fmla="*/ 32506 h 78652"/>
              <a:gd name="connsiteX109" fmla="*/ 35427 w 594588"/>
              <a:gd name="connsiteY109" fmla="*/ 32368 h 78652"/>
              <a:gd name="connsiteX110" fmla="*/ 34567 w 594588"/>
              <a:gd name="connsiteY110" fmla="*/ 32120 h 78652"/>
              <a:gd name="connsiteX111" fmla="*/ 331750 w 594588"/>
              <a:gd name="connsiteY111" fmla="*/ 33898 h 78652"/>
              <a:gd name="connsiteX112" fmla="*/ 261632 w 594588"/>
              <a:gd name="connsiteY112" fmla="*/ 27804 h 78652"/>
              <a:gd name="connsiteX113" fmla="*/ 214798 w 594588"/>
              <a:gd name="connsiteY113" fmla="*/ 16165 h 78652"/>
              <a:gd name="connsiteX114" fmla="*/ 214797 w 594588"/>
              <a:gd name="connsiteY114" fmla="*/ 16173 h 78652"/>
              <a:gd name="connsiteX115" fmla="*/ 214656 w 594588"/>
              <a:gd name="connsiteY115" fmla="*/ 16166 h 78652"/>
              <a:gd name="connsiteX116" fmla="*/ 214798 w 594588"/>
              <a:gd name="connsiteY116" fmla="*/ 16165 h 78652"/>
              <a:gd name="connsiteX117" fmla="*/ 207879 w 594588"/>
              <a:gd name="connsiteY117" fmla="*/ 0 h 78652"/>
              <a:gd name="connsiteX118" fmla="*/ 215603 w 594588"/>
              <a:gd name="connsiteY118" fmla="*/ 50 h 78652"/>
              <a:gd name="connsiteX119" fmla="*/ 215580 w 594588"/>
              <a:gd name="connsiteY119" fmla="*/ 506 h 78652"/>
              <a:gd name="connsiteX120" fmla="*/ 207879 w 594588"/>
              <a:gd name="connsiteY120" fmla="*/ 0 h 78652"/>
              <a:gd name="connsiteX0" fmla="*/ 345235 w 594588"/>
              <a:gd name="connsiteY0" fmla="*/ 75453 h 78652"/>
              <a:gd name="connsiteX1" fmla="*/ 370143 w 594588"/>
              <a:gd name="connsiteY1" fmla="*/ 76504 h 78652"/>
              <a:gd name="connsiteX2" fmla="*/ 382981 w 594588"/>
              <a:gd name="connsiteY2" fmla="*/ 76220 h 78652"/>
              <a:gd name="connsiteX3" fmla="*/ 385480 w 594588"/>
              <a:gd name="connsiteY3" fmla="*/ 76493 h 78652"/>
              <a:gd name="connsiteX4" fmla="*/ 385715 w 594588"/>
              <a:gd name="connsiteY4" fmla="*/ 76912 h 78652"/>
              <a:gd name="connsiteX5" fmla="*/ 392180 w 594588"/>
              <a:gd name="connsiteY5" fmla="*/ 77017 h 78652"/>
              <a:gd name="connsiteX6" fmla="*/ 390788 w 594588"/>
              <a:gd name="connsiteY6" fmla="*/ 78177 h 78652"/>
              <a:gd name="connsiteX7" fmla="*/ 393044 w 594588"/>
              <a:gd name="connsiteY7" fmla="*/ 78358 h 78652"/>
              <a:gd name="connsiteX8" fmla="*/ 390625 w 594588"/>
              <a:gd name="connsiteY8" fmla="*/ 78465 h 78652"/>
              <a:gd name="connsiteX9" fmla="*/ 391057 w 594588"/>
              <a:gd name="connsiteY9" fmla="*/ 78652 h 78652"/>
              <a:gd name="connsiteX10" fmla="*/ 292845 w 594588"/>
              <a:gd name="connsiteY10" fmla="*/ 78652 h 78652"/>
              <a:gd name="connsiteX11" fmla="*/ 287553 w 594588"/>
              <a:gd name="connsiteY11" fmla="*/ 78494 h 78652"/>
              <a:gd name="connsiteX12" fmla="*/ 308210 w 594588"/>
              <a:gd name="connsiteY12" fmla="*/ 78445 h 78652"/>
              <a:gd name="connsiteX13" fmla="*/ 276979 w 594588"/>
              <a:gd name="connsiteY13" fmla="*/ 76649 h 78652"/>
              <a:gd name="connsiteX14" fmla="*/ 328856 w 594588"/>
              <a:gd name="connsiteY14" fmla="*/ 78044 h 78652"/>
              <a:gd name="connsiteX15" fmla="*/ 332220 w 594588"/>
              <a:gd name="connsiteY15" fmla="*/ 77303 h 78652"/>
              <a:gd name="connsiteX16" fmla="*/ 328274 w 594588"/>
              <a:gd name="connsiteY16" fmla="*/ 77068 h 78652"/>
              <a:gd name="connsiteX17" fmla="*/ 332014 w 594588"/>
              <a:gd name="connsiteY17" fmla="*/ 77005 h 78652"/>
              <a:gd name="connsiteX18" fmla="*/ 329976 w 594588"/>
              <a:gd name="connsiteY18" fmla="*/ 75767 h 78652"/>
              <a:gd name="connsiteX19" fmla="*/ 340604 w 594588"/>
              <a:gd name="connsiteY19" fmla="*/ 76003 h 78652"/>
              <a:gd name="connsiteX20" fmla="*/ 341079 w 594588"/>
              <a:gd name="connsiteY20" fmla="*/ 75594 h 78652"/>
              <a:gd name="connsiteX21" fmla="*/ 345235 w 594588"/>
              <a:gd name="connsiteY21" fmla="*/ 75453 h 78652"/>
              <a:gd name="connsiteX22" fmla="*/ 54252 w 594588"/>
              <a:gd name="connsiteY22" fmla="*/ 41894 h 78652"/>
              <a:gd name="connsiteX23" fmla="*/ 388930 w 594588"/>
              <a:gd name="connsiteY23" fmla="*/ 49633 h 78652"/>
              <a:gd name="connsiteX24" fmla="*/ 388918 w 594588"/>
              <a:gd name="connsiteY24" fmla="*/ 49692 h 78652"/>
              <a:gd name="connsiteX25" fmla="*/ 563462 w 594588"/>
              <a:gd name="connsiteY25" fmla="*/ 52240 h 78652"/>
              <a:gd name="connsiteX26" fmla="*/ 433699 w 594588"/>
              <a:gd name="connsiteY26" fmla="*/ 58633 h 78652"/>
              <a:gd name="connsiteX27" fmla="*/ 582617 w 594588"/>
              <a:gd name="connsiteY27" fmla="*/ 57997 h 78652"/>
              <a:gd name="connsiteX28" fmla="*/ 563463 w 594588"/>
              <a:gd name="connsiteY28" fmla="*/ 60745 h 78652"/>
              <a:gd name="connsiteX29" fmla="*/ 447591 w 594588"/>
              <a:gd name="connsiteY29" fmla="*/ 67733 h 78652"/>
              <a:gd name="connsiteX30" fmla="*/ 588112 w 594588"/>
              <a:gd name="connsiteY30" fmla="*/ 66214 h 78652"/>
              <a:gd name="connsiteX31" fmla="*/ 594588 w 594588"/>
              <a:gd name="connsiteY31" fmla="*/ 67300 h 78652"/>
              <a:gd name="connsiteX32" fmla="*/ 559091 w 594588"/>
              <a:gd name="connsiteY32" fmla="*/ 68028 h 78652"/>
              <a:gd name="connsiteX33" fmla="*/ 558745 w 594588"/>
              <a:gd name="connsiteY33" fmla="*/ 68021 h 78652"/>
              <a:gd name="connsiteX34" fmla="*/ 556626 w 594588"/>
              <a:gd name="connsiteY34" fmla="*/ 67985 h 78652"/>
              <a:gd name="connsiteX35" fmla="*/ 542270 w 594588"/>
              <a:gd name="connsiteY35" fmla="*/ 67871 h 78652"/>
              <a:gd name="connsiteX36" fmla="*/ 545940 w 594588"/>
              <a:gd name="connsiteY36" fmla="*/ 68613 h 78652"/>
              <a:gd name="connsiteX37" fmla="*/ 528135 w 594588"/>
              <a:gd name="connsiteY37" fmla="*/ 69748 h 78652"/>
              <a:gd name="connsiteX38" fmla="*/ 525989 w 594588"/>
              <a:gd name="connsiteY38" fmla="*/ 69886 h 78652"/>
              <a:gd name="connsiteX39" fmla="*/ 519783 w 594588"/>
              <a:gd name="connsiteY39" fmla="*/ 70282 h 78652"/>
              <a:gd name="connsiteX40" fmla="*/ 521287 w 594588"/>
              <a:gd name="connsiteY40" fmla="*/ 70617 h 78652"/>
              <a:gd name="connsiteX41" fmla="*/ 511588 w 594588"/>
              <a:gd name="connsiteY41" fmla="*/ 72129 h 78652"/>
              <a:gd name="connsiteX42" fmla="*/ 491580 w 594588"/>
              <a:gd name="connsiteY42" fmla="*/ 70884 h 78652"/>
              <a:gd name="connsiteX43" fmla="*/ 489576 w 594588"/>
              <a:gd name="connsiteY43" fmla="*/ 70819 h 78652"/>
              <a:gd name="connsiteX44" fmla="*/ 489583 w 594588"/>
              <a:gd name="connsiteY44" fmla="*/ 70823 h 78652"/>
              <a:gd name="connsiteX45" fmla="*/ 498020 w 594588"/>
              <a:gd name="connsiteY45" fmla="*/ 72953 h 78652"/>
              <a:gd name="connsiteX46" fmla="*/ 456425 w 594588"/>
              <a:gd name="connsiteY46" fmla="*/ 72474 h 78652"/>
              <a:gd name="connsiteX47" fmla="*/ 461424 w 594588"/>
              <a:gd name="connsiteY47" fmla="*/ 74516 h 78652"/>
              <a:gd name="connsiteX48" fmla="*/ 443844 w 594588"/>
              <a:gd name="connsiteY48" fmla="*/ 73839 h 78652"/>
              <a:gd name="connsiteX49" fmla="*/ 430746 w 594588"/>
              <a:gd name="connsiteY49" fmla="*/ 75643 h 78652"/>
              <a:gd name="connsiteX50" fmla="*/ 415910 w 594588"/>
              <a:gd name="connsiteY50" fmla="*/ 74613 h 78652"/>
              <a:gd name="connsiteX51" fmla="*/ 394857 w 594588"/>
              <a:gd name="connsiteY51" fmla="*/ 73909 h 78652"/>
              <a:gd name="connsiteX52" fmla="*/ 391379 w 594588"/>
              <a:gd name="connsiteY52" fmla="*/ 73759 h 78652"/>
              <a:gd name="connsiteX53" fmla="*/ 383936 w 594588"/>
              <a:gd name="connsiteY53" fmla="*/ 74581 h 78652"/>
              <a:gd name="connsiteX54" fmla="*/ 383753 w 594588"/>
              <a:gd name="connsiteY54" fmla="*/ 75493 h 78652"/>
              <a:gd name="connsiteX55" fmla="*/ 370327 w 594588"/>
              <a:gd name="connsiteY55" fmla="*/ 75575 h 78652"/>
              <a:gd name="connsiteX56" fmla="*/ 369723 w 594588"/>
              <a:gd name="connsiteY56" fmla="*/ 75665 h 78652"/>
              <a:gd name="connsiteX57" fmla="*/ 368455 w 594588"/>
              <a:gd name="connsiteY57" fmla="*/ 75586 h 78652"/>
              <a:gd name="connsiteX58" fmla="*/ 367102 w 594588"/>
              <a:gd name="connsiteY58" fmla="*/ 75594 h 78652"/>
              <a:gd name="connsiteX59" fmla="*/ 365648 w 594588"/>
              <a:gd name="connsiteY59" fmla="*/ 75411 h 78652"/>
              <a:gd name="connsiteX60" fmla="*/ 359654 w 594588"/>
              <a:gd name="connsiteY60" fmla="*/ 75036 h 78652"/>
              <a:gd name="connsiteX61" fmla="*/ 359668 w 594588"/>
              <a:gd name="connsiteY61" fmla="*/ 72795 h 78652"/>
              <a:gd name="connsiteX62" fmla="*/ 351481 w 594588"/>
              <a:gd name="connsiteY62" fmla="*/ 72692 h 78652"/>
              <a:gd name="connsiteX63" fmla="*/ 358888 w 594588"/>
              <a:gd name="connsiteY63" fmla="*/ 75000 h 78652"/>
              <a:gd name="connsiteX64" fmla="*/ 331981 w 594588"/>
              <a:gd name="connsiteY64" fmla="*/ 72541 h 78652"/>
              <a:gd name="connsiteX65" fmla="*/ 326243 w 594588"/>
              <a:gd name="connsiteY65" fmla="*/ 72510 h 78652"/>
              <a:gd name="connsiteX66" fmla="*/ 291557 w 594588"/>
              <a:gd name="connsiteY66" fmla="*/ 72108 h 78652"/>
              <a:gd name="connsiteX67" fmla="*/ 267002 w 594588"/>
              <a:gd name="connsiteY67" fmla="*/ 72359 h 78652"/>
              <a:gd name="connsiteX68" fmla="*/ 245898 w 594588"/>
              <a:gd name="connsiteY68" fmla="*/ 69860 h 78652"/>
              <a:gd name="connsiteX69" fmla="*/ 216917 w 594588"/>
              <a:gd name="connsiteY69" fmla="*/ 69613 h 78652"/>
              <a:gd name="connsiteX70" fmla="*/ 225549 w 594588"/>
              <a:gd name="connsiteY70" fmla="*/ 67828 h 78652"/>
              <a:gd name="connsiteX71" fmla="*/ 157215 w 594588"/>
              <a:gd name="connsiteY71" fmla="*/ 66119 h 78652"/>
              <a:gd name="connsiteX72" fmla="*/ 171506 w 594588"/>
              <a:gd name="connsiteY72" fmla="*/ 64426 h 78652"/>
              <a:gd name="connsiteX73" fmla="*/ 171519 w 594588"/>
              <a:gd name="connsiteY73" fmla="*/ 64423 h 78652"/>
              <a:gd name="connsiteX74" fmla="*/ 168217 w 594588"/>
              <a:gd name="connsiteY74" fmla="*/ 64382 h 78652"/>
              <a:gd name="connsiteX75" fmla="*/ 135131 w 594588"/>
              <a:gd name="connsiteY75" fmla="*/ 64578 h 78652"/>
              <a:gd name="connsiteX76" fmla="*/ 119543 w 594588"/>
              <a:gd name="connsiteY76" fmla="*/ 62551 h 78652"/>
              <a:gd name="connsiteX77" fmla="*/ 122081 w 594588"/>
              <a:gd name="connsiteY77" fmla="*/ 62294 h 78652"/>
              <a:gd name="connsiteX78" fmla="*/ 111983 w 594588"/>
              <a:gd name="connsiteY78" fmla="*/ 61569 h 78652"/>
              <a:gd name="connsiteX79" fmla="*/ 108491 w 594588"/>
              <a:gd name="connsiteY79" fmla="*/ 61319 h 78652"/>
              <a:gd name="connsiteX80" fmla="*/ 79525 w 594588"/>
              <a:gd name="connsiteY80" fmla="*/ 59243 h 78652"/>
              <a:gd name="connsiteX81" fmla="*/ 85703 w 594588"/>
              <a:gd name="connsiteY81" fmla="*/ 58691 h 78652"/>
              <a:gd name="connsiteX82" fmla="*/ 62129 w 594588"/>
              <a:gd name="connsiteY82" fmla="*/ 58050 h 78652"/>
              <a:gd name="connsiteX83" fmla="*/ 58646 w 594588"/>
              <a:gd name="connsiteY83" fmla="*/ 57975 h 78652"/>
              <a:gd name="connsiteX84" fmla="*/ 58077 w 594588"/>
              <a:gd name="connsiteY84" fmla="*/ 57963 h 78652"/>
              <a:gd name="connsiteX85" fmla="*/ 0 w 594588"/>
              <a:gd name="connsiteY85" fmla="*/ 55365 h 78652"/>
              <a:gd name="connsiteX86" fmla="*/ 10855 w 594588"/>
              <a:gd name="connsiteY86" fmla="*/ 54615 h 78652"/>
              <a:gd name="connsiteX87" fmla="*/ 241046 w 594588"/>
              <a:gd name="connsiteY87" fmla="*/ 63537 h 78652"/>
              <a:gd name="connsiteX88" fmla="*/ 52448 w 594588"/>
              <a:gd name="connsiteY88" fmla="*/ 50427 h 78652"/>
              <a:gd name="connsiteX89" fmla="*/ 21610 w 594588"/>
              <a:gd name="connsiteY89" fmla="*/ 46662 h 78652"/>
              <a:gd name="connsiteX90" fmla="*/ 265763 w 594588"/>
              <a:gd name="connsiteY90" fmla="*/ 55140 h 78652"/>
              <a:gd name="connsiteX91" fmla="*/ 54252 w 594588"/>
              <a:gd name="connsiteY91" fmla="*/ 41894 h 78652"/>
              <a:gd name="connsiteX92" fmla="*/ 261632 w 594588"/>
              <a:gd name="connsiteY92" fmla="*/ 27804 h 78652"/>
              <a:gd name="connsiteX93" fmla="*/ 292027 w 594588"/>
              <a:gd name="connsiteY93" fmla="*/ 27860 h 78652"/>
              <a:gd name="connsiteX94" fmla="*/ 375030 w 594588"/>
              <a:gd name="connsiteY94" fmla="*/ 27971 h 78652"/>
              <a:gd name="connsiteX95" fmla="*/ 419738 w 594588"/>
              <a:gd name="connsiteY95" fmla="*/ 26452 h 78652"/>
              <a:gd name="connsiteX96" fmla="*/ 576630 w 594588"/>
              <a:gd name="connsiteY96" fmla="*/ 43188 h 78652"/>
              <a:gd name="connsiteX97" fmla="*/ 576079 w 594588"/>
              <a:gd name="connsiteY97" fmla="*/ 43406 h 78652"/>
              <a:gd name="connsiteX98" fmla="*/ 581205 w 594588"/>
              <a:gd name="connsiteY98" fmla="*/ 43812 h 78652"/>
              <a:gd name="connsiteX99" fmla="*/ 389354 w 594588"/>
              <a:gd name="connsiteY99" fmla="*/ 47509 h 78652"/>
              <a:gd name="connsiteX100" fmla="*/ 389055 w 594588"/>
              <a:gd name="connsiteY100" fmla="*/ 49001 h 78652"/>
              <a:gd name="connsiteX101" fmla="*/ 386232 w 594588"/>
              <a:gd name="connsiteY101" fmla="*/ 48705 h 78652"/>
              <a:gd name="connsiteX102" fmla="*/ 386635 w 594588"/>
              <a:gd name="connsiteY102" fmla="*/ 48523 h 78652"/>
              <a:gd name="connsiteX103" fmla="*/ 373726 w 594588"/>
              <a:gd name="connsiteY103" fmla="*/ 47867 h 78652"/>
              <a:gd name="connsiteX104" fmla="*/ 361358 w 594588"/>
              <a:gd name="connsiteY104" fmla="*/ 48242 h 78652"/>
              <a:gd name="connsiteX105" fmla="*/ 361579 w 594588"/>
              <a:gd name="connsiteY105" fmla="*/ 48435 h 78652"/>
              <a:gd name="connsiteX106" fmla="*/ 359830 w 594588"/>
              <a:gd name="connsiteY106" fmla="*/ 48638 h 78652"/>
              <a:gd name="connsiteX107" fmla="*/ 359840 w 594588"/>
              <a:gd name="connsiteY107" fmla="*/ 47174 h 78652"/>
              <a:gd name="connsiteX108" fmla="*/ 26931 w 594588"/>
              <a:gd name="connsiteY108" fmla="*/ 32506 h 78652"/>
              <a:gd name="connsiteX109" fmla="*/ 35427 w 594588"/>
              <a:gd name="connsiteY109" fmla="*/ 32368 h 78652"/>
              <a:gd name="connsiteX110" fmla="*/ 34567 w 594588"/>
              <a:gd name="connsiteY110" fmla="*/ 32120 h 78652"/>
              <a:gd name="connsiteX111" fmla="*/ 331750 w 594588"/>
              <a:gd name="connsiteY111" fmla="*/ 33898 h 78652"/>
              <a:gd name="connsiteX112" fmla="*/ 261632 w 594588"/>
              <a:gd name="connsiteY112" fmla="*/ 27804 h 78652"/>
              <a:gd name="connsiteX113" fmla="*/ 214798 w 594588"/>
              <a:gd name="connsiteY113" fmla="*/ 16165 h 78652"/>
              <a:gd name="connsiteX114" fmla="*/ 214797 w 594588"/>
              <a:gd name="connsiteY114" fmla="*/ 16173 h 78652"/>
              <a:gd name="connsiteX115" fmla="*/ 214656 w 594588"/>
              <a:gd name="connsiteY115" fmla="*/ 16166 h 78652"/>
              <a:gd name="connsiteX116" fmla="*/ 214798 w 594588"/>
              <a:gd name="connsiteY116" fmla="*/ 16165 h 78652"/>
              <a:gd name="connsiteX117" fmla="*/ 207879 w 594588"/>
              <a:gd name="connsiteY117" fmla="*/ 0 h 78652"/>
              <a:gd name="connsiteX118" fmla="*/ 215603 w 594588"/>
              <a:gd name="connsiteY118" fmla="*/ 50 h 78652"/>
              <a:gd name="connsiteX119" fmla="*/ 215580 w 594588"/>
              <a:gd name="connsiteY119" fmla="*/ 506 h 78652"/>
              <a:gd name="connsiteX120" fmla="*/ 207879 w 594588"/>
              <a:gd name="connsiteY120" fmla="*/ 0 h 78652"/>
              <a:gd name="connsiteX0" fmla="*/ 345235 w 594588"/>
              <a:gd name="connsiteY0" fmla="*/ 75453 h 78652"/>
              <a:gd name="connsiteX1" fmla="*/ 370143 w 594588"/>
              <a:gd name="connsiteY1" fmla="*/ 76504 h 78652"/>
              <a:gd name="connsiteX2" fmla="*/ 382981 w 594588"/>
              <a:gd name="connsiteY2" fmla="*/ 76220 h 78652"/>
              <a:gd name="connsiteX3" fmla="*/ 385480 w 594588"/>
              <a:gd name="connsiteY3" fmla="*/ 76493 h 78652"/>
              <a:gd name="connsiteX4" fmla="*/ 385715 w 594588"/>
              <a:gd name="connsiteY4" fmla="*/ 76912 h 78652"/>
              <a:gd name="connsiteX5" fmla="*/ 392180 w 594588"/>
              <a:gd name="connsiteY5" fmla="*/ 77017 h 78652"/>
              <a:gd name="connsiteX6" fmla="*/ 390788 w 594588"/>
              <a:gd name="connsiteY6" fmla="*/ 78177 h 78652"/>
              <a:gd name="connsiteX7" fmla="*/ 393044 w 594588"/>
              <a:gd name="connsiteY7" fmla="*/ 78358 h 78652"/>
              <a:gd name="connsiteX8" fmla="*/ 390625 w 594588"/>
              <a:gd name="connsiteY8" fmla="*/ 78465 h 78652"/>
              <a:gd name="connsiteX9" fmla="*/ 391057 w 594588"/>
              <a:gd name="connsiteY9" fmla="*/ 78652 h 78652"/>
              <a:gd name="connsiteX10" fmla="*/ 292845 w 594588"/>
              <a:gd name="connsiteY10" fmla="*/ 78652 h 78652"/>
              <a:gd name="connsiteX11" fmla="*/ 287553 w 594588"/>
              <a:gd name="connsiteY11" fmla="*/ 78494 h 78652"/>
              <a:gd name="connsiteX12" fmla="*/ 308210 w 594588"/>
              <a:gd name="connsiteY12" fmla="*/ 78445 h 78652"/>
              <a:gd name="connsiteX13" fmla="*/ 276979 w 594588"/>
              <a:gd name="connsiteY13" fmla="*/ 76649 h 78652"/>
              <a:gd name="connsiteX14" fmla="*/ 328856 w 594588"/>
              <a:gd name="connsiteY14" fmla="*/ 78044 h 78652"/>
              <a:gd name="connsiteX15" fmla="*/ 332220 w 594588"/>
              <a:gd name="connsiteY15" fmla="*/ 77303 h 78652"/>
              <a:gd name="connsiteX16" fmla="*/ 328274 w 594588"/>
              <a:gd name="connsiteY16" fmla="*/ 77068 h 78652"/>
              <a:gd name="connsiteX17" fmla="*/ 332014 w 594588"/>
              <a:gd name="connsiteY17" fmla="*/ 77005 h 78652"/>
              <a:gd name="connsiteX18" fmla="*/ 329976 w 594588"/>
              <a:gd name="connsiteY18" fmla="*/ 75767 h 78652"/>
              <a:gd name="connsiteX19" fmla="*/ 340604 w 594588"/>
              <a:gd name="connsiteY19" fmla="*/ 76003 h 78652"/>
              <a:gd name="connsiteX20" fmla="*/ 341079 w 594588"/>
              <a:gd name="connsiteY20" fmla="*/ 75594 h 78652"/>
              <a:gd name="connsiteX21" fmla="*/ 345235 w 594588"/>
              <a:gd name="connsiteY21" fmla="*/ 75453 h 78652"/>
              <a:gd name="connsiteX22" fmla="*/ 54252 w 594588"/>
              <a:gd name="connsiteY22" fmla="*/ 41894 h 78652"/>
              <a:gd name="connsiteX23" fmla="*/ 388930 w 594588"/>
              <a:gd name="connsiteY23" fmla="*/ 49633 h 78652"/>
              <a:gd name="connsiteX24" fmla="*/ 388918 w 594588"/>
              <a:gd name="connsiteY24" fmla="*/ 49692 h 78652"/>
              <a:gd name="connsiteX25" fmla="*/ 563462 w 594588"/>
              <a:gd name="connsiteY25" fmla="*/ 52240 h 78652"/>
              <a:gd name="connsiteX26" fmla="*/ 433699 w 594588"/>
              <a:gd name="connsiteY26" fmla="*/ 58633 h 78652"/>
              <a:gd name="connsiteX27" fmla="*/ 582617 w 594588"/>
              <a:gd name="connsiteY27" fmla="*/ 57997 h 78652"/>
              <a:gd name="connsiteX28" fmla="*/ 563463 w 594588"/>
              <a:gd name="connsiteY28" fmla="*/ 60745 h 78652"/>
              <a:gd name="connsiteX29" fmla="*/ 447591 w 594588"/>
              <a:gd name="connsiteY29" fmla="*/ 67733 h 78652"/>
              <a:gd name="connsiteX30" fmla="*/ 588112 w 594588"/>
              <a:gd name="connsiteY30" fmla="*/ 66214 h 78652"/>
              <a:gd name="connsiteX31" fmla="*/ 594588 w 594588"/>
              <a:gd name="connsiteY31" fmla="*/ 67300 h 78652"/>
              <a:gd name="connsiteX32" fmla="*/ 559091 w 594588"/>
              <a:gd name="connsiteY32" fmla="*/ 68028 h 78652"/>
              <a:gd name="connsiteX33" fmla="*/ 558745 w 594588"/>
              <a:gd name="connsiteY33" fmla="*/ 68021 h 78652"/>
              <a:gd name="connsiteX34" fmla="*/ 556626 w 594588"/>
              <a:gd name="connsiteY34" fmla="*/ 67985 h 78652"/>
              <a:gd name="connsiteX35" fmla="*/ 542270 w 594588"/>
              <a:gd name="connsiteY35" fmla="*/ 67871 h 78652"/>
              <a:gd name="connsiteX36" fmla="*/ 545940 w 594588"/>
              <a:gd name="connsiteY36" fmla="*/ 68613 h 78652"/>
              <a:gd name="connsiteX37" fmla="*/ 528135 w 594588"/>
              <a:gd name="connsiteY37" fmla="*/ 69748 h 78652"/>
              <a:gd name="connsiteX38" fmla="*/ 525989 w 594588"/>
              <a:gd name="connsiteY38" fmla="*/ 69886 h 78652"/>
              <a:gd name="connsiteX39" fmla="*/ 519783 w 594588"/>
              <a:gd name="connsiteY39" fmla="*/ 70282 h 78652"/>
              <a:gd name="connsiteX40" fmla="*/ 521287 w 594588"/>
              <a:gd name="connsiteY40" fmla="*/ 70617 h 78652"/>
              <a:gd name="connsiteX41" fmla="*/ 511588 w 594588"/>
              <a:gd name="connsiteY41" fmla="*/ 72129 h 78652"/>
              <a:gd name="connsiteX42" fmla="*/ 491580 w 594588"/>
              <a:gd name="connsiteY42" fmla="*/ 70884 h 78652"/>
              <a:gd name="connsiteX43" fmla="*/ 489576 w 594588"/>
              <a:gd name="connsiteY43" fmla="*/ 70819 h 78652"/>
              <a:gd name="connsiteX44" fmla="*/ 489583 w 594588"/>
              <a:gd name="connsiteY44" fmla="*/ 70823 h 78652"/>
              <a:gd name="connsiteX45" fmla="*/ 498020 w 594588"/>
              <a:gd name="connsiteY45" fmla="*/ 72953 h 78652"/>
              <a:gd name="connsiteX46" fmla="*/ 456425 w 594588"/>
              <a:gd name="connsiteY46" fmla="*/ 72474 h 78652"/>
              <a:gd name="connsiteX47" fmla="*/ 461424 w 594588"/>
              <a:gd name="connsiteY47" fmla="*/ 74516 h 78652"/>
              <a:gd name="connsiteX48" fmla="*/ 443844 w 594588"/>
              <a:gd name="connsiteY48" fmla="*/ 73839 h 78652"/>
              <a:gd name="connsiteX49" fmla="*/ 430746 w 594588"/>
              <a:gd name="connsiteY49" fmla="*/ 75643 h 78652"/>
              <a:gd name="connsiteX50" fmla="*/ 415910 w 594588"/>
              <a:gd name="connsiteY50" fmla="*/ 74613 h 78652"/>
              <a:gd name="connsiteX51" fmla="*/ 394857 w 594588"/>
              <a:gd name="connsiteY51" fmla="*/ 73909 h 78652"/>
              <a:gd name="connsiteX52" fmla="*/ 391379 w 594588"/>
              <a:gd name="connsiteY52" fmla="*/ 73759 h 78652"/>
              <a:gd name="connsiteX53" fmla="*/ 383936 w 594588"/>
              <a:gd name="connsiteY53" fmla="*/ 74581 h 78652"/>
              <a:gd name="connsiteX54" fmla="*/ 383753 w 594588"/>
              <a:gd name="connsiteY54" fmla="*/ 75493 h 78652"/>
              <a:gd name="connsiteX55" fmla="*/ 370327 w 594588"/>
              <a:gd name="connsiteY55" fmla="*/ 75575 h 78652"/>
              <a:gd name="connsiteX56" fmla="*/ 369723 w 594588"/>
              <a:gd name="connsiteY56" fmla="*/ 75665 h 78652"/>
              <a:gd name="connsiteX57" fmla="*/ 368455 w 594588"/>
              <a:gd name="connsiteY57" fmla="*/ 75586 h 78652"/>
              <a:gd name="connsiteX58" fmla="*/ 367102 w 594588"/>
              <a:gd name="connsiteY58" fmla="*/ 75594 h 78652"/>
              <a:gd name="connsiteX59" fmla="*/ 365648 w 594588"/>
              <a:gd name="connsiteY59" fmla="*/ 75411 h 78652"/>
              <a:gd name="connsiteX60" fmla="*/ 359654 w 594588"/>
              <a:gd name="connsiteY60" fmla="*/ 75036 h 78652"/>
              <a:gd name="connsiteX61" fmla="*/ 359668 w 594588"/>
              <a:gd name="connsiteY61" fmla="*/ 72795 h 78652"/>
              <a:gd name="connsiteX62" fmla="*/ 351481 w 594588"/>
              <a:gd name="connsiteY62" fmla="*/ 72692 h 78652"/>
              <a:gd name="connsiteX63" fmla="*/ 358888 w 594588"/>
              <a:gd name="connsiteY63" fmla="*/ 75000 h 78652"/>
              <a:gd name="connsiteX64" fmla="*/ 331981 w 594588"/>
              <a:gd name="connsiteY64" fmla="*/ 72541 h 78652"/>
              <a:gd name="connsiteX65" fmla="*/ 326243 w 594588"/>
              <a:gd name="connsiteY65" fmla="*/ 72510 h 78652"/>
              <a:gd name="connsiteX66" fmla="*/ 291557 w 594588"/>
              <a:gd name="connsiteY66" fmla="*/ 72108 h 78652"/>
              <a:gd name="connsiteX67" fmla="*/ 267002 w 594588"/>
              <a:gd name="connsiteY67" fmla="*/ 72359 h 78652"/>
              <a:gd name="connsiteX68" fmla="*/ 245898 w 594588"/>
              <a:gd name="connsiteY68" fmla="*/ 69860 h 78652"/>
              <a:gd name="connsiteX69" fmla="*/ 216917 w 594588"/>
              <a:gd name="connsiteY69" fmla="*/ 69613 h 78652"/>
              <a:gd name="connsiteX70" fmla="*/ 225549 w 594588"/>
              <a:gd name="connsiteY70" fmla="*/ 67828 h 78652"/>
              <a:gd name="connsiteX71" fmla="*/ 157215 w 594588"/>
              <a:gd name="connsiteY71" fmla="*/ 66119 h 78652"/>
              <a:gd name="connsiteX72" fmla="*/ 171506 w 594588"/>
              <a:gd name="connsiteY72" fmla="*/ 64426 h 78652"/>
              <a:gd name="connsiteX73" fmla="*/ 171519 w 594588"/>
              <a:gd name="connsiteY73" fmla="*/ 64423 h 78652"/>
              <a:gd name="connsiteX74" fmla="*/ 168217 w 594588"/>
              <a:gd name="connsiteY74" fmla="*/ 64382 h 78652"/>
              <a:gd name="connsiteX75" fmla="*/ 135131 w 594588"/>
              <a:gd name="connsiteY75" fmla="*/ 64578 h 78652"/>
              <a:gd name="connsiteX76" fmla="*/ 119543 w 594588"/>
              <a:gd name="connsiteY76" fmla="*/ 62551 h 78652"/>
              <a:gd name="connsiteX77" fmla="*/ 122081 w 594588"/>
              <a:gd name="connsiteY77" fmla="*/ 62294 h 78652"/>
              <a:gd name="connsiteX78" fmla="*/ 111983 w 594588"/>
              <a:gd name="connsiteY78" fmla="*/ 61569 h 78652"/>
              <a:gd name="connsiteX79" fmla="*/ 108491 w 594588"/>
              <a:gd name="connsiteY79" fmla="*/ 61319 h 78652"/>
              <a:gd name="connsiteX80" fmla="*/ 79525 w 594588"/>
              <a:gd name="connsiteY80" fmla="*/ 59243 h 78652"/>
              <a:gd name="connsiteX81" fmla="*/ 85703 w 594588"/>
              <a:gd name="connsiteY81" fmla="*/ 58691 h 78652"/>
              <a:gd name="connsiteX82" fmla="*/ 62129 w 594588"/>
              <a:gd name="connsiteY82" fmla="*/ 58050 h 78652"/>
              <a:gd name="connsiteX83" fmla="*/ 58646 w 594588"/>
              <a:gd name="connsiteY83" fmla="*/ 57975 h 78652"/>
              <a:gd name="connsiteX84" fmla="*/ 58077 w 594588"/>
              <a:gd name="connsiteY84" fmla="*/ 57963 h 78652"/>
              <a:gd name="connsiteX85" fmla="*/ 0 w 594588"/>
              <a:gd name="connsiteY85" fmla="*/ 55365 h 78652"/>
              <a:gd name="connsiteX86" fmla="*/ 10855 w 594588"/>
              <a:gd name="connsiteY86" fmla="*/ 54615 h 78652"/>
              <a:gd name="connsiteX87" fmla="*/ 241046 w 594588"/>
              <a:gd name="connsiteY87" fmla="*/ 63537 h 78652"/>
              <a:gd name="connsiteX88" fmla="*/ 52448 w 594588"/>
              <a:gd name="connsiteY88" fmla="*/ 50427 h 78652"/>
              <a:gd name="connsiteX89" fmla="*/ 21610 w 594588"/>
              <a:gd name="connsiteY89" fmla="*/ 46662 h 78652"/>
              <a:gd name="connsiteX90" fmla="*/ 265763 w 594588"/>
              <a:gd name="connsiteY90" fmla="*/ 55140 h 78652"/>
              <a:gd name="connsiteX91" fmla="*/ 54252 w 594588"/>
              <a:gd name="connsiteY91" fmla="*/ 41894 h 78652"/>
              <a:gd name="connsiteX92" fmla="*/ 261632 w 594588"/>
              <a:gd name="connsiteY92" fmla="*/ 27804 h 78652"/>
              <a:gd name="connsiteX93" fmla="*/ 292027 w 594588"/>
              <a:gd name="connsiteY93" fmla="*/ 27860 h 78652"/>
              <a:gd name="connsiteX94" fmla="*/ 375030 w 594588"/>
              <a:gd name="connsiteY94" fmla="*/ 27971 h 78652"/>
              <a:gd name="connsiteX95" fmla="*/ 419738 w 594588"/>
              <a:gd name="connsiteY95" fmla="*/ 26452 h 78652"/>
              <a:gd name="connsiteX96" fmla="*/ 439544 w 594588"/>
              <a:gd name="connsiteY96" fmla="*/ 27760 h 78652"/>
              <a:gd name="connsiteX97" fmla="*/ 576630 w 594588"/>
              <a:gd name="connsiteY97" fmla="*/ 43188 h 78652"/>
              <a:gd name="connsiteX98" fmla="*/ 576079 w 594588"/>
              <a:gd name="connsiteY98" fmla="*/ 43406 h 78652"/>
              <a:gd name="connsiteX99" fmla="*/ 581205 w 594588"/>
              <a:gd name="connsiteY99" fmla="*/ 43812 h 78652"/>
              <a:gd name="connsiteX100" fmla="*/ 389354 w 594588"/>
              <a:gd name="connsiteY100" fmla="*/ 47509 h 78652"/>
              <a:gd name="connsiteX101" fmla="*/ 389055 w 594588"/>
              <a:gd name="connsiteY101" fmla="*/ 49001 h 78652"/>
              <a:gd name="connsiteX102" fmla="*/ 386232 w 594588"/>
              <a:gd name="connsiteY102" fmla="*/ 48705 h 78652"/>
              <a:gd name="connsiteX103" fmla="*/ 386635 w 594588"/>
              <a:gd name="connsiteY103" fmla="*/ 48523 h 78652"/>
              <a:gd name="connsiteX104" fmla="*/ 373726 w 594588"/>
              <a:gd name="connsiteY104" fmla="*/ 47867 h 78652"/>
              <a:gd name="connsiteX105" fmla="*/ 361358 w 594588"/>
              <a:gd name="connsiteY105" fmla="*/ 48242 h 78652"/>
              <a:gd name="connsiteX106" fmla="*/ 361579 w 594588"/>
              <a:gd name="connsiteY106" fmla="*/ 48435 h 78652"/>
              <a:gd name="connsiteX107" fmla="*/ 359830 w 594588"/>
              <a:gd name="connsiteY107" fmla="*/ 48638 h 78652"/>
              <a:gd name="connsiteX108" fmla="*/ 359840 w 594588"/>
              <a:gd name="connsiteY108" fmla="*/ 47174 h 78652"/>
              <a:gd name="connsiteX109" fmla="*/ 26931 w 594588"/>
              <a:gd name="connsiteY109" fmla="*/ 32506 h 78652"/>
              <a:gd name="connsiteX110" fmla="*/ 35427 w 594588"/>
              <a:gd name="connsiteY110" fmla="*/ 32368 h 78652"/>
              <a:gd name="connsiteX111" fmla="*/ 34567 w 594588"/>
              <a:gd name="connsiteY111" fmla="*/ 32120 h 78652"/>
              <a:gd name="connsiteX112" fmla="*/ 331750 w 594588"/>
              <a:gd name="connsiteY112" fmla="*/ 33898 h 78652"/>
              <a:gd name="connsiteX113" fmla="*/ 261632 w 594588"/>
              <a:gd name="connsiteY113" fmla="*/ 27804 h 78652"/>
              <a:gd name="connsiteX114" fmla="*/ 214798 w 594588"/>
              <a:gd name="connsiteY114" fmla="*/ 16165 h 78652"/>
              <a:gd name="connsiteX115" fmla="*/ 214797 w 594588"/>
              <a:gd name="connsiteY115" fmla="*/ 16173 h 78652"/>
              <a:gd name="connsiteX116" fmla="*/ 214656 w 594588"/>
              <a:gd name="connsiteY116" fmla="*/ 16166 h 78652"/>
              <a:gd name="connsiteX117" fmla="*/ 214798 w 594588"/>
              <a:gd name="connsiteY117" fmla="*/ 16165 h 78652"/>
              <a:gd name="connsiteX118" fmla="*/ 207879 w 594588"/>
              <a:gd name="connsiteY118" fmla="*/ 0 h 78652"/>
              <a:gd name="connsiteX119" fmla="*/ 215603 w 594588"/>
              <a:gd name="connsiteY119" fmla="*/ 50 h 78652"/>
              <a:gd name="connsiteX120" fmla="*/ 215580 w 594588"/>
              <a:gd name="connsiteY120" fmla="*/ 506 h 78652"/>
              <a:gd name="connsiteX121" fmla="*/ 207879 w 594588"/>
              <a:gd name="connsiteY121" fmla="*/ 0 h 78652"/>
              <a:gd name="connsiteX0" fmla="*/ 345235 w 594588"/>
              <a:gd name="connsiteY0" fmla="*/ 75453 h 78652"/>
              <a:gd name="connsiteX1" fmla="*/ 370143 w 594588"/>
              <a:gd name="connsiteY1" fmla="*/ 76504 h 78652"/>
              <a:gd name="connsiteX2" fmla="*/ 382981 w 594588"/>
              <a:gd name="connsiteY2" fmla="*/ 76220 h 78652"/>
              <a:gd name="connsiteX3" fmla="*/ 385480 w 594588"/>
              <a:gd name="connsiteY3" fmla="*/ 76493 h 78652"/>
              <a:gd name="connsiteX4" fmla="*/ 385715 w 594588"/>
              <a:gd name="connsiteY4" fmla="*/ 76912 h 78652"/>
              <a:gd name="connsiteX5" fmla="*/ 392180 w 594588"/>
              <a:gd name="connsiteY5" fmla="*/ 77017 h 78652"/>
              <a:gd name="connsiteX6" fmla="*/ 390788 w 594588"/>
              <a:gd name="connsiteY6" fmla="*/ 78177 h 78652"/>
              <a:gd name="connsiteX7" fmla="*/ 393044 w 594588"/>
              <a:gd name="connsiteY7" fmla="*/ 78358 h 78652"/>
              <a:gd name="connsiteX8" fmla="*/ 390625 w 594588"/>
              <a:gd name="connsiteY8" fmla="*/ 78465 h 78652"/>
              <a:gd name="connsiteX9" fmla="*/ 391057 w 594588"/>
              <a:gd name="connsiteY9" fmla="*/ 78652 h 78652"/>
              <a:gd name="connsiteX10" fmla="*/ 292845 w 594588"/>
              <a:gd name="connsiteY10" fmla="*/ 78652 h 78652"/>
              <a:gd name="connsiteX11" fmla="*/ 287553 w 594588"/>
              <a:gd name="connsiteY11" fmla="*/ 78494 h 78652"/>
              <a:gd name="connsiteX12" fmla="*/ 308210 w 594588"/>
              <a:gd name="connsiteY12" fmla="*/ 78445 h 78652"/>
              <a:gd name="connsiteX13" fmla="*/ 276979 w 594588"/>
              <a:gd name="connsiteY13" fmla="*/ 76649 h 78652"/>
              <a:gd name="connsiteX14" fmla="*/ 328856 w 594588"/>
              <a:gd name="connsiteY14" fmla="*/ 78044 h 78652"/>
              <a:gd name="connsiteX15" fmla="*/ 332220 w 594588"/>
              <a:gd name="connsiteY15" fmla="*/ 77303 h 78652"/>
              <a:gd name="connsiteX16" fmla="*/ 328274 w 594588"/>
              <a:gd name="connsiteY16" fmla="*/ 77068 h 78652"/>
              <a:gd name="connsiteX17" fmla="*/ 332014 w 594588"/>
              <a:gd name="connsiteY17" fmla="*/ 77005 h 78652"/>
              <a:gd name="connsiteX18" fmla="*/ 329976 w 594588"/>
              <a:gd name="connsiteY18" fmla="*/ 75767 h 78652"/>
              <a:gd name="connsiteX19" fmla="*/ 340604 w 594588"/>
              <a:gd name="connsiteY19" fmla="*/ 76003 h 78652"/>
              <a:gd name="connsiteX20" fmla="*/ 341079 w 594588"/>
              <a:gd name="connsiteY20" fmla="*/ 75594 h 78652"/>
              <a:gd name="connsiteX21" fmla="*/ 345235 w 594588"/>
              <a:gd name="connsiteY21" fmla="*/ 75453 h 78652"/>
              <a:gd name="connsiteX22" fmla="*/ 54252 w 594588"/>
              <a:gd name="connsiteY22" fmla="*/ 41894 h 78652"/>
              <a:gd name="connsiteX23" fmla="*/ 388930 w 594588"/>
              <a:gd name="connsiteY23" fmla="*/ 49633 h 78652"/>
              <a:gd name="connsiteX24" fmla="*/ 388918 w 594588"/>
              <a:gd name="connsiteY24" fmla="*/ 49692 h 78652"/>
              <a:gd name="connsiteX25" fmla="*/ 563462 w 594588"/>
              <a:gd name="connsiteY25" fmla="*/ 52240 h 78652"/>
              <a:gd name="connsiteX26" fmla="*/ 433699 w 594588"/>
              <a:gd name="connsiteY26" fmla="*/ 58633 h 78652"/>
              <a:gd name="connsiteX27" fmla="*/ 582617 w 594588"/>
              <a:gd name="connsiteY27" fmla="*/ 57997 h 78652"/>
              <a:gd name="connsiteX28" fmla="*/ 563463 w 594588"/>
              <a:gd name="connsiteY28" fmla="*/ 60745 h 78652"/>
              <a:gd name="connsiteX29" fmla="*/ 447591 w 594588"/>
              <a:gd name="connsiteY29" fmla="*/ 67733 h 78652"/>
              <a:gd name="connsiteX30" fmla="*/ 588112 w 594588"/>
              <a:gd name="connsiteY30" fmla="*/ 66214 h 78652"/>
              <a:gd name="connsiteX31" fmla="*/ 594588 w 594588"/>
              <a:gd name="connsiteY31" fmla="*/ 67300 h 78652"/>
              <a:gd name="connsiteX32" fmla="*/ 559091 w 594588"/>
              <a:gd name="connsiteY32" fmla="*/ 68028 h 78652"/>
              <a:gd name="connsiteX33" fmla="*/ 558745 w 594588"/>
              <a:gd name="connsiteY33" fmla="*/ 68021 h 78652"/>
              <a:gd name="connsiteX34" fmla="*/ 556626 w 594588"/>
              <a:gd name="connsiteY34" fmla="*/ 67985 h 78652"/>
              <a:gd name="connsiteX35" fmla="*/ 542270 w 594588"/>
              <a:gd name="connsiteY35" fmla="*/ 67871 h 78652"/>
              <a:gd name="connsiteX36" fmla="*/ 545940 w 594588"/>
              <a:gd name="connsiteY36" fmla="*/ 68613 h 78652"/>
              <a:gd name="connsiteX37" fmla="*/ 528135 w 594588"/>
              <a:gd name="connsiteY37" fmla="*/ 69748 h 78652"/>
              <a:gd name="connsiteX38" fmla="*/ 525989 w 594588"/>
              <a:gd name="connsiteY38" fmla="*/ 69886 h 78652"/>
              <a:gd name="connsiteX39" fmla="*/ 519783 w 594588"/>
              <a:gd name="connsiteY39" fmla="*/ 70282 h 78652"/>
              <a:gd name="connsiteX40" fmla="*/ 521287 w 594588"/>
              <a:gd name="connsiteY40" fmla="*/ 70617 h 78652"/>
              <a:gd name="connsiteX41" fmla="*/ 511588 w 594588"/>
              <a:gd name="connsiteY41" fmla="*/ 72129 h 78652"/>
              <a:gd name="connsiteX42" fmla="*/ 491580 w 594588"/>
              <a:gd name="connsiteY42" fmla="*/ 70884 h 78652"/>
              <a:gd name="connsiteX43" fmla="*/ 489576 w 594588"/>
              <a:gd name="connsiteY43" fmla="*/ 70819 h 78652"/>
              <a:gd name="connsiteX44" fmla="*/ 489583 w 594588"/>
              <a:gd name="connsiteY44" fmla="*/ 70823 h 78652"/>
              <a:gd name="connsiteX45" fmla="*/ 498020 w 594588"/>
              <a:gd name="connsiteY45" fmla="*/ 72953 h 78652"/>
              <a:gd name="connsiteX46" fmla="*/ 456425 w 594588"/>
              <a:gd name="connsiteY46" fmla="*/ 72474 h 78652"/>
              <a:gd name="connsiteX47" fmla="*/ 461424 w 594588"/>
              <a:gd name="connsiteY47" fmla="*/ 74516 h 78652"/>
              <a:gd name="connsiteX48" fmla="*/ 443844 w 594588"/>
              <a:gd name="connsiteY48" fmla="*/ 73839 h 78652"/>
              <a:gd name="connsiteX49" fmla="*/ 430746 w 594588"/>
              <a:gd name="connsiteY49" fmla="*/ 75643 h 78652"/>
              <a:gd name="connsiteX50" fmla="*/ 415910 w 594588"/>
              <a:gd name="connsiteY50" fmla="*/ 74613 h 78652"/>
              <a:gd name="connsiteX51" fmla="*/ 394857 w 594588"/>
              <a:gd name="connsiteY51" fmla="*/ 73909 h 78652"/>
              <a:gd name="connsiteX52" fmla="*/ 391379 w 594588"/>
              <a:gd name="connsiteY52" fmla="*/ 73759 h 78652"/>
              <a:gd name="connsiteX53" fmla="*/ 383936 w 594588"/>
              <a:gd name="connsiteY53" fmla="*/ 74581 h 78652"/>
              <a:gd name="connsiteX54" fmla="*/ 383753 w 594588"/>
              <a:gd name="connsiteY54" fmla="*/ 75493 h 78652"/>
              <a:gd name="connsiteX55" fmla="*/ 370327 w 594588"/>
              <a:gd name="connsiteY55" fmla="*/ 75575 h 78652"/>
              <a:gd name="connsiteX56" fmla="*/ 369723 w 594588"/>
              <a:gd name="connsiteY56" fmla="*/ 75665 h 78652"/>
              <a:gd name="connsiteX57" fmla="*/ 368455 w 594588"/>
              <a:gd name="connsiteY57" fmla="*/ 75586 h 78652"/>
              <a:gd name="connsiteX58" fmla="*/ 367102 w 594588"/>
              <a:gd name="connsiteY58" fmla="*/ 75594 h 78652"/>
              <a:gd name="connsiteX59" fmla="*/ 365648 w 594588"/>
              <a:gd name="connsiteY59" fmla="*/ 75411 h 78652"/>
              <a:gd name="connsiteX60" fmla="*/ 359654 w 594588"/>
              <a:gd name="connsiteY60" fmla="*/ 75036 h 78652"/>
              <a:gd name="connsiteX61" fmla="*/ 359668 w 594588"/>
              <a:gd name="connsiteY61" fmla="*/ 72795 h 78652"/>
              <a:gd name="connsiteX62" fmla="*/ 351481 w 594588"/>
              <a:gd name="connsiteY62" fmla="*/ 72692 h 78652"/>
              <a:gd name="connsiteX63" fmla="*/ 358888 w 594588"/>
              <a:gd name="connsiteY63" fmla="*/ 75000 h 78652"/>
              <a:gd name="connsiteX64" fmla="*/ 331981 w 594588"/>
              <a:gd name="connsiteY64" fmla="*/ 72541 h 78652"/>
              <a:gd name="connsiteX65" fmla="*/ 326243 w 594588"/>
              <a:gd name="connsiteY65" fmla="*/ 72510 h 78652"/>
              <a:gd name="connsiteX66" fmla="*/ 291557 w 594588"/>
              <a:gd name="connsiteY66" fmla="*/ 72108 h 78652"/>
              <a:gd name="connsiteX67" fmla="*/ 267002 w 594588"/>
              <a:gd name="connsiteY67" fmla="*/ 72359 h 78652"/>
              <a:gd name="connsiteX68" fmla="*/ 245898 w 594588"/>
              <a:gd name="connsiteY68" fmla="*/ 69860 h 78652"/>
              <a:gd name="connsiteX69" fmla="*/ 216917 w 594588"/>
              <a:gd name="connsiteY69" fmla="*/ 69613 h 78652"/>
              <a:gd name="connsiteX70" fmla="*/ 225549 w 594588"/>
              <a:gd name="connsiteY70" fmla="*/ 67828 h 78652"/>
              <a:gd name="connsiteX71" fmla="*/ 157215 w 594588"/>
              <a:gd name="connsiteY71" fmla="*/ 66119 h 78652"/>
              <a:gd name="connsiteX72" fmla="*/ 171506 w 594588"/>
              <a:gd name="connsiteY72" fmla="*/ 64426 h 78652"/>
              <a:gd name="connsiteX73" fmla="*/ 171519 w 594588"/>
              <a:gd name="connsiteY73" fmla="*/ 64423 h 78652"/>
              <a:gd name="connsiteX74" fmla="*/ 168217 w 594588"/>
              <a:gd name="connsiteY74" fmla="*/ 64382 h 78652"/>
              <a:gd name="connsiteX75" fmla="*/ 135131 w 594588"/>
              <a:gd name="connsiteY75" fmla="*/ 64578 h 78652"/>
              <a:gd name="connsiteX76" fmla="*/ 119543 w 594588"/>
              <a:gd name="connsiteY76" fmla="*/ 62551 h 78652"/>
              <a:gd name="connsiteX77" fmla="*/ 122081 w 594588"/>
              <a:gd name="connsiteY77" fmla="*/ 62294 h 78652"/>
              <a:gd name="connsiteX78" fmla="*/ 111983 w 594588"/>
              <a:gd name="connsiteY78" fmla="*/ 61569 h 78652"/>
              <a:gd name="connsiteX79" fmla="*/ 108491 w 594588"/>
              <a:gd name="connsiteY79" fmla="*/ 61319 h 78652"/>
              <a:gd name="connsiteX80" fmla="*/ 79525 w 594588"/>
              <a:gd name="connsiteY80" fmla="*/ 59243 h 78652"/>
              <a:gd name="connsiteX81" fmla="*/ 85703 w 594588"/>
              <a:gd name="connsiteY81" fmla="*/ 58691 h 78652"/>
              <a:gd name="connsiteX82" fmla="*/ 62129 w 594588"/>
              <a:gd name="connsiteY82" fmla="*/ 58050 h 78652"/>
              <a:gd name="connsiteX83" fmla="*/ 58646 w 594588"/>
              <a:gd name="connsiteY83" fmla="*/ 57975 h 78652"/>
              <a:gd name="connsiteX84" fmla="*/ 58077 w 594588"/>
              <a:gd name="connsiteY84" fmla="*/ 57963 h 78652"/>
              <a:gd name="connsiteX85" fmla="*/ 0 w 594588"/>
              <a:gd name="connsiteY85" fmla="*/ 55365 h 78652"/>
              <a:gd name="connsiteX86" fmla="*/ 10855 w 594588"/>
              <a:gd name="connsiteY86" fmla="*/ 54615 h 78652"/>
              <a:gd name="connsiteX87" fmla="*/ 241046 w 594588"/>
              <a:gd name="connsiteY87" fmla="*/ 63537 h 78652"/>
              <a:gd name="connsiteX88" fmla="*/ 52448 w 594588"/>
              <a:gd name="connsiteY88" fmla="*/ 50427 h 78652"/>
              <a:gd name="connsiteX89" fmla="*/ 21610 w 594588"/>
              <a:gd name="connsiteY89" fmla="*/ 46662 h 78652"/>
              <a:gd name="connsiteX90" fmla="*/ 265763 w 594588"/>
              <a:gd name="connsiteY90" fmla="*/ 55140 h 78652"/>
              <a:gd name="connsiteX91" fmla="*/ 54252 w 594588"/>
              <a:gd name="connsiteY91" fmla="*/ 41894 h 78652"/>
              <a:gd name="connsiteX92" fmla="*/ 261632 w 594588"/>
              <a:gd name="connsiteY92" fmla="*/ 27804 h 78652"/>
              <a:gd name="connsiteX93" fmla="*/ 292027 w 594588"/>
              <a:gd name="connsiteY93" fmla="*/ 27860 h 78652"/>
              <a:gd name="connsiteX94" fmla="*/ 375030 w 594588"/>
              <a:gd name="connsiteY94" fmla="*/ 27971 h 78652"/>
              <a:gd name="connsiteX95" fmla="*/ 419738 w 594588"/>
              <a:gd name="connsiteY95" fmla="*/ 26452 h 78652"/>
              <a:gd name="connsiteX96" fmla="*/ 367125 w 594588"/>
              <a:gd name="connsiteY96" fmla="*/ 34226 h 78652"/>
              <a:gd name="connsiteX97" fmla="*/ 576630 w 594588"/>
              <a:gd name="connsiteY97" fmla="*/ 43188 h 78652"/>
              <a:gd name="connsiteX98" fmla="*/ 576079 w 594588"/>
              <a:gd name="connsiteY98" fmla="*/ 43406 h 78652"/>
              <a:gd name="connsiteX99" fmla="*/ 581205 w 594588"/>
              <a:gd name="connsiteY99" fmla="*/ 43812 h 78652"/>
              <a:gd name="connsiteX100" fmla="*/ 389354 w 594588"/>
              <a:gd name="connsiteY100" fmla="*/ 47509 h 78652"/>
              <a:gd name="connsiteX101" fmla="*/ 389055 w 594588"/>
              <a:gd name="connsiteY101" fmla="*/ 49001 h 78652"/>
              <a:gd name="connsiteX102" fmla="*/ 386232 w 594588"/>
              <a:gd name="connsiteY102" fmla="*/ 48705 h 78652"/>
              <a:gd name="connsiteX103" fmla="*/ 386635 w 594588"/>
              <a:gd name="connsiteY103" fmla="*/ 48523 h 78652"/>
              <a:gd name="connsiteX104" fmla="*/ 373726 w 594588"/>
              <a:gd name="connsiteY104" fmla="*/ 47867 h 78652"/>
              <a:gd name="connsiteX105" fmla="*/ 361358 w 594588"/>
              <a:gd name="connsiteY105" fmla="*/ 48242 h 78652"/>
              <a:gd name="connsiteX106" fmla="*/ 361579 w 594588"/>
              <a:gd name="connsiteY106" fmla="*/ 48435 h 78652"/>
              <a:gd name="connsiteX107" fmla="*/ 359830 w 594588"/>
              <a:gd name="connsiteY107" fmla="*/ 48638 h 78652"/>
              <a:gd name="connsiteX108" fmla="*/ 359840 w 594588"/>
              <a:gd name="connsiteY108" fmla="*/ 47174 h 78652"/>
              <a:gd name="connsiteX109" fmla="*/ 26931 w 594588"/>
              <a:gd name="connsiteY109" fmla="*/ 32506 h 78652"/>
              <a:gd name="connsiteX110" fmla="*/ 35427 w 594588"/>
              <a:gd name="connsiteY110" fmla="*/ 32368 h 78652"/>
              <a:gd name="connsiteX111" fmla="*/ 34567 w 594588"/>
              <a:gd name="connsiteY111" fmla="*/ 32120 h 78652"/>
              <a:gd name="connsiteX112" fmla="*/ 331750 w 594588"/>
              <a:gd name="connsiteY112" fmla="*/ 33898 h 78652"/>
              <a:gd name="connsiteX113" fmla="*/ 261632 w 594588"/>
              <a:gd name="connsiteY113" fmla="*/ 27804 h 78652"/>
              <a:gd name="connsiteX114" fmla="*/ 214798 w 594588"/>
              <a:gd name="connsiteY114" fmla="*/ 16165 h 78652"/>
              <a:gd name="connsiteX115" fmla="*/ 214797 w 594588"/>
              <a:gd name="connsiteY115" fmla="*/ 16173 h 78652"/>
              <a:gd name="connsiteX116" fmla="*/ 214656 w 594588"/>
              <a:gd name="connsiteY116" fmla="*/ 16166 h 78652"/>
              <a:gd name="connsiteX117" fmla="*/ 214798 w 594588"/>
              <a:gd name="connsiteY117" fmla="*/ 16165 h 78652"/>
              <a:gd name="connsiteX118" fmla="*/ 207879 w 594588"/>
              <a:gd name="connsiteY118" fmla="*/ 0 h 78652"/>
              <a:gd name="connsiteX119" fmla="*/ 215603 w 594588"/>
              <a:gd name="connsiteY119" fmla="*/ 50 h 78652"/>
              <a:gd name="connsiteX120" fmla="*/ 215580 w 594588"/>
              <a:gd name="connsiteY120" fmla="*/ 506 h 78652"/>
              <a:gd name="connsiteX121" fmla="*/ 207879 w 594588"/>
              <a:gd name="connsiteY121" fmla="*/ 0 h 78652"/>
              <a:gd name="connsiteX0" fmla="*/ 345235 w 594588"/>
              <a:gd name="connsiteY0" fmla="*/ 75453 h 78652"/>
              <a:gd name="connsiteX1" fmla="*/ 370143 w 594588"/>
              <a:gd name="connsiteY1" fmla="*/ 76504 h 78652"/>
              <a:gd name="connsiteX2" fmla="*/ 382981 w 594588"/>
              <a:gd name="connsiteY2" fmla="*/ 76220 h 78652"/>
              <a:gd name="connsiteX3" fmla="*/ 385480 w 594588"/>
              <a:gd name="connsiteY3" fmla="*/ 76493 h 78652"/>
              <a:gd name="connsiteX4" fmla="*/ 385715 w 594588"/>
              <a:gd name="connsiteY4" fmla="*/ 76912 h 78652"/>
              <a:gd name="connsiteX5" fmla="*/ 392180 w 594588"/>
              <a:gd name="connsiteY5" fmla="*/ 77017 h 78652"/>
              <a:gd name="connsiteX6" fmla="*/ 390788 w 594588"/>
              <a:gd name="connsiteY6" fmla="*/ 78177 h 78652"/>
              <a:gd name="connsiteX7" fmla="*/ 393044 w 594588"/>
              <a:gd name="connsiteY7" fmla="*/ 78358 h 78652"/>
              <a:gd name="connsiteX8" fmla="*/ 390625 w 594588"/>
              <a:gd name="connsiteY8" fmla="*/ 78465 h 78652"/>
              <a:gd name="connsiteX9" fmla="*/ 391057 w 594588"/>
              <a:gd name="connsiteY9" fmla="*/ 78652 h 78652"/>
              <a:gd name="connsiteX10" fmla="*/ 292845 w 594588"/>
              <a:gd name="connsiteY10" fmla="*/ 78652 h 78652"/>
              <a:gd name="connsiteX11" fmla="*/ 287553 w 594588"/>
              <a:gd name="connsiteY11" fmla="*/ 78494 h 78652"/>
              <a:gd name="connsiteX12" fmla="*/ 308210 w 594588"/>
              <a:gd name="connsiteY12" fmla="*/ 78445 h 78652"/>
              <a:gd name="connsiteX13" fmla="*/ 276979 w 594588"/>
              <a:gd name="connsiteY13" fmla="*/ 76649 h 78652"/>
              <a:gd name="connsiteX14" fmla="*/ 328856 w 594588"/>
              <a:gd name="connsiteY14" fmla="*/ 78044 h 78652"/>
              <a:gd name="connsiteX15" fmla="*/ 332220 w 594588"/>
              <a:gd name="connsiteY15" fmla="*/ 77303 h 78652"/>
              <a:gd name="connsiteX16" fmla="*/ 328274 w 594588"/>
              <a:gd name="connsiteY16" fmla="*/ 77068 h 78652"/>
              <a:gd name="connsiteX17" fmla="*/ 332014 w 594588"/>
              <a:gd name="connsiteY17" fmla="*/ 77005 h 78652"/>
              <a:gd name="connsiteX18" fmla="*/ 329976 w 594588"/>
              <a:gd name="connsiteY18" fmla="*/ 75767 h 78652"/>
              <a:gd name="connsiteX19" fmla="*/ 340604 w 594588"/>
              <a:gd name="connsiteY19" fmla="*/ 76003 h 78652"/>
              <a:gd name="connsiteX20" fmla="*/ 341079 w 594588"/>
              <a:gd name="connsiteY20" fmla="*/ 75594 h 78652"/>
              <a:gd name="connsiteX21" fmla="*/ 345235 w 594588"/>
              <a:gd name="connsiteY21" fmla="*/ 75453 h 78652"/>
              <a:gd name="connsiteX22" fmla="*/ 54252 w 594588"/>
              <a:gd name="connsiteY22" fmla="*/ 41894 h 78652"/>
              <a:gd name="connsiteX23" fmla="*/ 388930 w 594588"/>
              <a:gd name="connsiteY23" fmla="*/ 49633 h 78652"/>
              <a:gd name="connsiteX24" fmla="*/ 388918 w 594588"/>
              <a:gd name="connsiteY24" fmla="*/ 49692 h 78652"/>
              <a:gd name="connsiteX25" fmla="*/ 563462 w 594588"/>
              <a:gd name="connsiteY25" fmla="*/ 52240 h 78652"/>
              <a:gd name="connsiteX26" fmla="*/ 433699 w 594588"/>
              <a:gd name="connsiteY26" fmla="*/ 58633 h 78652"/>
              <a:gd name="connsiteX27" fmla="*/ 582617 w 594588"/>
              <a:gd name="connsiteY27" fmla="*/ 57997 h 78652"/>
              <a:gd name="connsiteX28" fmla="*/ 563463 w 594588"/>
              <a:gd name="connsiteY28" fmla="*/ 60745 h 78652"/>
              <a:gd name="connsiteX29" fmla="*/ 447591 w 594588"/>
              <a:gd name="connsiteY29" fmla="*/ 67733 h 78652"/>
              <a:gd name="connsiteX30" fmla="*/ 588112 w 594588"/>
              <a:gd name="connsiteY30" fmla="*/ 66214 h 78652"/>
              <a:gd name="connsiteX31" fmla="*/ 594588 w 594588"/>
              <a:gd name="connsiteY31" fmla="*/ 67300 h 78652"/>
              <a:gd name="connsiteX32" fmla="*/ 559091 w 594588"/>
              <a:gd name="connsiteY32" fmla="*/ 68028 h 78652"/>
              <a:gd name="connsiteX33" fmla="*/ 558745 w 594588"/>
              <a:gd name="connsiteY33" fmla="*/ 68021 h 78652"/>
              <a:gd name="connsiteX34" fmla="*/ 556626 w 594588"/>
              <a:gd name="connsiteY34" fmla="*/ 67985 h 78652"/>
              <a:gd name="connsiteX35" fmla="*/ 542270 w 594588"/>
              <a:gd name="connsiteY35" fmla="*/ 67871 h 78652"/>
              <a:gd name="connsiteX36" fmla="*/ 545940 w 594588"/>
              <a:gd name="connsiteY36" fmla="*/ 68613 h 78652"/>
              <a:gd name="connsiteX37" fmla="*/ 528135 w 594588"/>
              <a:gd name="connsiteY37" fmla="*/ 69748 h 78652"/>
              <a:gd name="connsiteX38" fmla="*/ 525989 w 594588"/>
              <a:gd name="connsiteY38" fmla="*/ 69886 h 78652"/>
              <a:gd name="connsiteX39" fmla="*/ 519783 w 594588"/>
              <a:gd name="connsiteY39" fmla="*/ 70282 h 78652"/>
              <a:gd name="connsiteX40" fmla="*/ 521287 w 594588"/>
              <a:gd name="connsiteY40" fmla="*/ 70617 h 78652"/>
              <a:gd name="connsiteX41" fmla="*/ 511588 w 594588"/>
              <a:gd name="connsiteY41" fmla="*/ 72129 h 78652"/>
              <a:gd name="connsiteX42" fmla="*/ 491580 w 594588"/>
              <a:gd name="connsiteY42" fmla="*/ 70884 h 78652"/>
              <a:gd name="connsiteX43" fmla="*/ 489576 w 594588"/>
              <a:gd name="connsiteY43" fmla="*/ 70819 h 78652"/>
              <a:gd name="connsiteX44" fmla="*/ 489583 w 594588"/>
              <a:gd name="connsiteY44" fmla="*/ 70823 h 78652"/>
              <a:gd name="connsiteX45" fmla="*/ 498020 w 594588"/>
              <a:gd name="connsiteY45" fmla="*/ 72953 h 78652"/>
              <a:gd name="connsiteX46" fmla="*/ 456425 w 594588"/>
              <a:gd name="connsiteY46" fmla="*/ 72474 h 78652"/>
              <a:gd name="connsiteX47" fmla="*/ 461424 w 594588"/>
              <a:gd name="connsiteY47" fmla="*/ 74516 h 78652"/>
              <a:gd name="connsiteX48" fmla="*/ 443844 w 594588"/>
              <a:gd name="connsiteY48" fmla="*/ 73839 h 78652"/>
              <a:gd name="connsiteX49" fmla="*/ 430746 w 594588"/>
              <a:gd name="connsiteY49" fmla="*/ 75643 h 78652"/>
              <a:gd name="connsiteX50" fmla="*/ 415910 w 594588"/>
              <a:gd name="connsiteY50" fmla="*/ 74613 h 78652"/>
              <a:gd name="connsiteX51" fmla="*/ 394857 w 594588"/>
              <a:gd name="connsiteY51" fmla="*/ 73909 h 78652"/>
              <a:gd name="connsiteX52" fmla="*/ 391379 w 594588"/>
              <a:gd name="connsiteY52" fmla="*/ 73759 h 78652"/>
              <a:gd name="connsiteX53" fmla="*/ 383936 w 594588"/>
              <a:gd name="connsiteY53" fmla="*/ 74581 h 78652"/>
              <a:gd name="connsiteX54" fmla="*/ 383753 w 594588"/>
              <a:gd name="connsiteY54" fmla="*/ 75493 h 78652"/>
              <a:gd name="connsiteX55" fmla="*/ 370327 w 594588"/>
              <a:gd name="connsiteY55" fmla="*/ 75575 h 78652"/>
              <a:gd name="connsiteX56" fmla="*/ 369723 w 594588"/>
              <a:gd name="connsiteY56" fmla="*/ 75665 h 78652"/>
              <a:gd name="connsiteX57" fmla="*/ 368455 w 594588"/>
              <a:gd name="connsiteY57" fmla="*/ 75586 h 78652"/>
              <a:gd name="connsiteX58" fmla="*/ 367102 w 594588"/>
              <a:gd name="connsiteY58" fmla="*/ 75594 h 78652"/>
              <a:gd name="connsiteX59" fmla="*/ 365648 w 594588"/>
              <a:gd name="connsiteY59" fmla="*/ 75411 h 78652"/>
              <a:gd name="connsiteX60" fmla="*/ 359654 w 594588"/>
              <a:gd name="connsiteY60" fmla="*/ 75036 h 78652"/>
              <a:gd name="connsiteX61" fmla="*/ 359668 w 594588"/>
              <a:gd name="connsiteY61" fmla="*/ 72795 h 78652"/>
              <a:gd name="connsiteX62" fmla="*/ 351481 w 594588"/>
              <a:gd name="connsiteY62" fmla="*/ 72692 h 78652"/>
              <a:gd name="connsiteX63" fmla="*/ 358888 w 594588"/>
              <a:gd name="connsiteY63" fmla="*/ 75000 h 78652"/>
              <a:gd name="connsiteX64" fmla="*/ 331981 w 594588"/>
              <a:gd name="connsiteY64" fmla="*/ 72541 h 78652"/>
              <a:gd name="connsiteX65" fmla="*/ 326243 w 594588"/>
              <a:gd name="connsiteY65" fmla="*/ 72510 h 78652"/>
              <a:gd name="connsiteX66" fmla="*/ 291557 w 594588"/>
              <a:gd name="connsiteY66" fmla="*/ 72108 h 78652"/>
              <a:gd name="connsiteX67" fmla="*/ 267002 w 594588"/>
              <a:gd name="connsiteY67" fmla="*/ 72359 h 78652"/>
              <a:gd name="connsiteX68" fmla="*/ 245898 w 594588"/>
              <a:gd name="connsiteY68" fmla="*/ 69860 h 78652"/>
              <a:gd name="connsiteX69" fmla="*/ 216917 w 594588"/>
              <a:gd name="connsiteY69" fmla="*/ 69613 h 78652"/>
              <a:gd name="connsiteX70" fmla="*/ 225549 w 594588"/>
              <a:gd name="connsiteY70" fmla="*/ 67828 h 78652"/>
              <a:gd name="connsiteX71" fmla="*/ 157215 w 594588"/>
              <a:gd name="connsiteY71" fmla="*/ 66119 h 78652"/>
              <a:gd name="connsiteX72" fmla="*/ 171506 w 594588"/>
              <a:gd name="connsiteY72" fmla="*/ 64426 h 78652"/>
              <a:gd name="connsiteX73" fmla="*/ 171519 w 594588"/>
              <a:gd name="connsiteY73" fmla="*/ 64423 h 78652"/>
              <a:gd name="connsiteX74" fmla="*/ 168217 w 594588"/>
              <a:gd name="connsiteY74" fmla="*/ 64382 h 78652"/>
              <a:gd name="connsiteX75" fmla="*/ 135131 w 594588"/>
              <a:gd name="connsiteY75" fmla="*/ 64578 h 78652"/>
              <a:gd name="connsiteX76" fmla="*/ 119543 w 594588"/>
              <a:gd name="connsiteY76" fmla="*/ 62551 h 78652"/>
              <a:gd name="connsiteX77" fmla="*/ 122081 w 594588"/>
              <a:gd name="connsiteY77" fmla="*/ 62294 h 78652"/>
              <a:gd name="connsiteX78" fmla="*/ 111983 w 594588"/>
              <a:gd name="connsiteY78" fmla="*/ 61569 h 78652"/>
              <a:gd name="connsiteX79" fmla="*/ 108491 w 594588"/>
              <a:gd name="connsiteY79" fmla="*/ 61319 h 78652"/>
              <a:gd name="connsiteX80" fmla="*/ 79525 w 594588"/>
              <a:gd name="connsiteY80" fmla="*/ 59243 h 78652"/>
              <a:gd name="connsiteX81" fmla="*/ 85703 w 594588"/>
              <a:gd name="connsiteY81" fmla="*/ 58691 h 78652"/>
              <a:gd name="connsiteX82" fmla="*/ 62129 w 594588"/>
              <a:gd name="connsiteY82" fmla="*/ 58050 h 78652"/>
              <a:gd name="connsiteX83" fmla="*/ 58646 w 594588"/>
              <a:gd name="connsiteY83" fmla="*/ 57975 h 78652"/>
              <a:gd name="connsiteX84" fmla="*/ 58077 w 594588"/>
              <a:gd name="connsiteY84" fmla="*/ 57963 h 78652"/>
              <a:gd name="connsiteX85" fmla="*/ 0 w 594588"/>
              <a:gd name="connsiteY85" fmla="*/ 55365 h 78652"/>
              <a:gd name="connsiteX86" fmla="*/ 10855 w 594588"/>
              <a:gd name="connsiteY86" fmla="*/ 54615 h 78652"/>
              <a:gd name="connsiteX87" fmla="*/ 241046 w 594588"/>
              <a:gd name="connsiteY87" fmla="*/ 63537 h 78652"/>
              <a:gd name="connsiteX88" fmla="*/ 52448 w 594588"/>
              <a:gd name="connsiteY88" fmla="*/ 50427 h 78652"/>
              <a:gd name="connsiteX89" fmla="*/ 21610 w 594588"/>
              <a:gd name="connsiteY89" fmla="*/ 46662 h 78652"/>
              <a:gd name="connsiteX90" fmla="*/ 265763 w 594588"/>
              <a:gd name="connsiteY90" fmla="*/ 55140 h 78652"/>
              <a:gd name="connsiteX91" fmla="*/ 54252 w 594588"/>
              <a:gd name="connsiteY91" fmla="*/ 41894 h 78652"/>
              <a:gd name="connsiteX92" fmla="*/ 261632 w 594588"/>
              <a:gd name="connsiteY92" fmla="*/ 27804 h 78652"/>
              <a:gd name="connsiteX93" fmla="*/ 292027 w 594588"/>
              <a:gd name="connsiteY93" fmla="*/ 27860 h 78652"/>
              <a:gd name="connsiteX94" fmla="*/ 375030 w 594588"/>
              <a:gd name="connsiteY94" fmla="*/ 27971 h 78652"/>
              <a:gd name="connsiteX95" fmla="*/ 426204 w 594588"/>
              <a:gd name="connsiteY95" fmla="*/ 28392 h 78652"/>
              <a:gd name="connsiteX96" fmla="*/ 367125 w 594588"/>
              <a:gd name="connsiteY96" fmla="*/ 34226 h 78652"/>
              <a:gd name="connsiteX97" fmla="*/ 576630 w 594588"/>
              <a:gd name="connsiteY97" fmla="*/ 43188 h 78652"/>
              <a:gd name="connsiteX98" fmla="*/ 576079 w 594588"/>
              <a:gd name="connsiteY98" fmla="*/ 43406 h 78652"/>
              <a:gd name="connsiteX99" fmla="*/ 581205 w 594588"/>
              <a:gd name="connsiteY99" fmla="*/ 43812 h 78652"/>
              <a:gd name="connsiteX100" fmla="*/ 389354 w 594588"/>
              <a:gd name="connsiteY100" fmla="*/ 47509 h 78652"/>
              <a:gd name="connsiteX101" fmla="*/ 389055 w 594588"/>
              <a:gd name="connsiteY101" fmla="*/ 49001 h 78652"/>
              <a:gd name="connsiteX102" fmla="*/ 386232 w 594588"/>
              <a:gd name="connsiteY102" fmla="*/ 48705 h 78652"/>
              <a:gd name="connsiteX103" fmla="*/ 386635 w 594588"/>
              <a:gd name="connsiteY103" fmla="*/ 48523 h 78652"/>
              <a:gd name="connsiteX104" fmla="*/ 373726 w 594588"/>
              <a:gd name="connsiteY104" fmla="*/ 47867 h 78652"/>
              <a:gd name="connsiteX105" fmla="*/ 361358 w 594588"/>
              <a:gd name="connsiteY105" fmla="*/ 48242 h 78652"/>
              <a:gd name="connsiteX106" fmla="*/ 361579 w 594588"/>
              <a:gd name="connsiteY106" fmla="*/ 48435 h 78652"/>
              <a:gd name="connsiteX107" fmla="*/ 359830 w 594588"/>
              <a:gd name="connsiteY107" fmla="*/ 48638 h 78652"/>
              <a:gd name="connsiteX108" fmla="*/ 359840 w 594588"/>
              <a:gd name="connsiteY108" fmla="*/ 47174 h 78652"/>
              <a:gd name="connsiteX109" fmla="*/ 26931 w 594588"/>
              <a:gd name="connsiteY109" fmla="*/ 32506 h 78652"/>
              <a:gd name="connsiteX110" fmla="*/ 35427 w 594588"/>
              <a:gd name="connsiteY110" fmla="*/ 32368 h 78652"/>
              <a:gd name="connsiteX111" fmla="*/ 34567 w 594588"/>
              <a:gd name="connsiteY111" fmla="*/ 32120 h 78652"/>
              <a:gd name="connsiteX112" fmla="*/ 331750 w 594588"/>
              <a:gd name="connsiteY112" fmla="*/ 33898 h 78652"/>
              <a:gd name="connsiteX113" fmla="*/ 261632 w 594588"/>
              <a:gd name="connsiteY113" fmla="*/ 27804 h 78652"/>
              <a:gd name="connsiteX114" fmla="*/ 214798 w 594588"/>
              <a:gd name="connsiteY114" fmla="*/ 16165 h 78652"/>
              <a:gd name="connsiteX115" fmla="*/ 214797 w 594588"/>
              <a:gd name="connsiteY115" fmla="*/ 16173 h 78652"/>
              <a:gd name="connsiteX116" fmla="*/ 214656 w 594588"/>
              <a:gd name="connsiteY116" fmla="*/ 16166 h 78652"/>
              <a:gd name="connsiteX117" fmla="*/ 214798 w 594588"/>
              <a:gd name="connsiteY117" fmla="*/ 16165 h 78652"/>
              <a:gd name="connsiteX118" fmla="*/ 207879 w 594588"/>
              <a:gd name="connsiteY118" fmla="*/ 0 h 78652"/>
              <a:gd name="connsiteX119" fmla="*/ 215603 w 594588"/>
              <a:gd name="connsiteY119" fmla="*/ 50 h 78652"/>
              <a:gd name="connsiteX120" fmla="*/ 215580 w 594588"/>
              <a:gd name="connsiteY120" fmla="*/ 506 h 78652"/>
              <a:gd name="connsiteX121" fmla="*/ 207879 w 594588"/>
              <a:gd name="connsiteY121" fmla="*/ 0 h 78652"/>
              <a:gd name="connsiteX0" fmla="*/ 345235 w 594588"/>
              <a:gd name="connsiteY0" fmla="*/ 75453 h 78652"/>
              <a:gd name="connsiteX1" fmla="*/ 370143 w 594588"/>
              <a:gd name="connsiteY1" fmla="*/ 76504 h 78652"/>
              <a:gd name="connsiteX2" fmla="*/ 382981 w 594588"/>
              <a:gd name="connsiteY2" fmla="*/ 76220 h 78652"/>
              <a:gd name="connsiteX3" fmla="*/ 385480 w 594588"/>
              <a:gd name="connsiteY3" fmla="*/ 76493 h 78652"/>
              <a:gd name="connsiteX4" fmla="*/ 385715 w 594588"/>
              <a:gd name="connsiteY4" fmla="*/ 76912 h 78652"/>
              <a:gd name="connsiteX5" fmla="*/ 392180 w 594588"/>
              <a:gd name="connsiteY5" fmla="*/ 77017 h 78652"/>
              <a:gd name="connsiteX6" fmla="*/ 390788 w 594588"/>
              <a:gd name="connsiteY6" fmla="*/ 78177 h 78652"/>
              <a:gd name="connsiteX7" fmla="*/ 393044 w 594588"/>
              <a:gd name="connsiteY7" fmla="*/ 78358 h 78652"/>
              <a:gd name="connsiteX8" fmla="*/ 390625 w 594588"/>
              <a:gd name="connsiteY8" fmla="*/ 78465 h 78652"/>
              <a:gd name="connsiteX9" fmla="*/ 391057 w 594588"/>
              <a:gd name="connsiteY9" fmla="*/ 78652 h 78652"/>
              <a:gd name="connsiteX10" fmla="*/ 292845 w 594588"/>
              <a:gd name="connsiteY10" fmla="*/ 78652 h 78652"/>
              <a:gd name="connsiteX11" fmla="*/ 287553 w 594588"/>
              <a:gd name="connsiteY11" fmla="*/ 78494 h 78652"/>
              <a:gd name="connsiteX12" fmla="*/ 308210 w 594588"/>
              <a:gd name="connsiteY12" fmla="*/ 78445 h 78652"/>
              <a:gd name="connsiteX13" fmla="*/ 276979 w 594588"/>
              <a:gd name="connsiteY13" fmla="*/ 76649 h 78652"/>
              <a:gd name="connsiteX14" fmla="*/ 328856 w 594588"/>
              <a:gd name="connsiteY14" fmla="*/ 78044 h 78652"/>
              <a:gd name="connsiteX15" fmla="*/ 332220 w 594588"/>
              <a:gd name="connsiteY15" fmla="*/ 77303 h 78652"/>
              <a:gd name="connsiteX16" fmla="*/ 328274 w 594588"/>
              <a:gd name="connsiteY16" fmla="*/ 77068 h 78652"/>
              <a:gd name="connsiteX17" fmla="*/ 332014 w 594588"/>
              <a:gd name="connsiteY17" fmla="*/ 77005 h 78652"/>
              <a:gd name="connsiteX18" fmla="*/ 329976 w 594588"/>
              <a:gd name="connsiteY18" fmla="*/ 75767 h 78652"/>
              <a:gd name="connsiteX19" fmla="*/ 340604 w 594588"/>
              <a:gd name="connsiteY19" fmla="*/ 76003 h 78652"/>
              <a:gd name="connsiteX20" fmla="*/ 341079 w 594588"/>
              <a:gd name="connsiteY20" fmla="*/ 75594 h 78652"/>
              <a:gd name="connsiteX21" fmla="*/ 345235 w 594588"/>
              <a:gd name="connsiteY21" fmla="*/ 75453 h 78652"/>
              <a:gd name="connsiteX22" fmla="*/ 54252 w 594588"/>
              <a:gd name="connsiteY22" fmla="*/ 41894 h 78652"/>
              <a:gd name="connsiteX23" fmla="*/ 388930 w 594588"/>
              <a:gd name="connsiteY23" fmla="*/ 49633 h 78652"/>
              <a:gd name="connsiteX24" fmla="*/ 388918 w 594588"/>
              <a:gd name="connsiteY24" fmla="*/ 49692 h 78652"/>
              <a:gd name="connsiteX25" fmla="*/ 563462 w 594588"/>
              <a:gd name="connsiteY25" fmla="*/ 52240 h 78652"/>
              <a:gd name="connsiteX26" fmla="*/ 433699 w 594588"/>
              <a:gd name="connsiteY26" fmla="*/ 58633 h 78652"/>
              <a:gd name="connsiteX27" fmla="*/ 582617 w 594588"/>
              <a:gd name="connsiteY27" fmla="*/ 57997 h 78652"/>
              <a:gd name="connsiteX28" fmla="*/ 563463 w 594588"/>
              <a:gd name="connsiteY28" fmla="*/ 60745 h 78652"/>
              <a:gd name="connsiteX29" fmla="*/ 447591 w 594588"/>
              <a:gd name="connsiteY29" fmla="*/ 67733 h 78652"/>
              <a:gd name="connsiteX30" fmla="*/ 588112 w 594588"/>
              <a:gd name="connsiteY30" fmla="*/ 66214 h 78652"/>
              <a:gd name="connsiteX31" fmla="*/ 594588 w 594588"/>
              <a:gd name="connsiteY31" fmla="*/ 67300 h 78652"/>
              <a:gd name="connsiteX32" fmla="*/ 559091 w 594588"/>
              <a:gd name="connsiteY32" fmla="*/ 68028 h 78652"/>
              <a:gd name="connsiteX33" fmla="*/ 558745 w 594588"/>
              <a:gd name="connsiteY33" fmla="*/ 68021 h 78652"/>
              <a:gd name="connsiteX34" fmla="*/ 556626 w 594588"/>
              <a:gd name="connsiteY34" fmla="*/ 67985 h 78652"/>
              <a:gd name="connsiteX35" fmla="*/ 542270 w 594588"/>
              <a:gd name="connsiteY35" fmla="*/ 67871 h 78652"/>
              <a:gd name="connsiteX36" fmla="*/ 545940 w 594588"/>
              <a:gd name="connsiteY36" fmla="*/ 68613 h 78652"/>
              <a:gd name="connsiteX37" fmla="*/ 528135 w 594588"/>
              <a:gd name="connsiteY37" fmla="*/ 69748 h 78652"/>
              <a:gd name="connsiteX38" fmla="*/ 525989 w 594588"/>
              <a:gd name="connsiteY38" fmla="*/ 69886 h 78652"/>
              <a:gd name="connsiteX39" fmla="*/ 519783 w 594588"/>
              <a:gd name="connsiteY39" fmla="*/ 70282 h 78652"/>
              <a:gd name="connsiteX40" fmla="*/ 521287 w 594588"/>
              <a:gd name="connsiteY40" fmla="*/ 70617 h 78652"/>
              <a:gd name="connsiteX41" fmla="*/ 511588 w 594588"/>
              <a:gd name="connsiteY41" fmla="*/ 72129 h 78652"/>
              <a:gd name="connsiteX42" fmla="*/ 491580 w 594588"/>
              <a:gd name="connsiteY42" fmla="*/ 70884 h 78652"/>
              <a:gd name="connsiteX43" fmla="*/ 489576 w 594588"/>
              <a:gd name="connsiteY43" fmla="*/ 70819 h 78652"/>
              <a:gd name="connsiteX44" fmla="*/ 489583 w 594588"/>
              <a:gd name="connsiteY44" fmla="*/ 70823 h 78652"/>
              <a:gd name="connsiteX45" fmla="*/ 498020 w 594588"/>
              <a:gd name="connsiteY45" fmla="*/ 72953 h 78652"/>
              <a:gd name="connsiteX46" fmla="*/ 456425 w 594588"/>
              <a:gd name="connsiteY46" fmla="*/ 72474 h 78652"/>
              <a:gd name="connsiteX47" fmla="*/ 461424 w 594588"/>
              <a:gd name="connsiteY47" fmla="*/ 74516 h 78652"/>
              <a:gd name="connsiteX48" fmla="*/ 443844 w 594588"/>
              <a:gd name="connsiteY48" fmla="*/ 73839 h 78652"/>
              <a:gd name="connsiteX49" fmla="*/ 430746 w 594588"/>
              <a:gd name="connsiteY49" fmla="*/ 75643 h 78652"/>
              <a:gd name="connsiteX50" fmla="*/ 415910 w 594588"/>
              <a:gd name="connsiteY50" fmla="*/ 74613 h 78652"/>
              <a:gd name="connsiteX51" fmla="*/ 394857 w 594588"/>
              <a:gd name="connsiteY51" fmla="*/ 73909 h 78652"/>
              <a:gd name="connsiteX52" fmla="*/ 391379 w 594588"/>
              <a:gd name="connsiteY52" fmla="*/ 73759 h 78652"/>
              <a:gd name="connsiteX53" fmla="*/ 383936 w 594588"/>
              <a:gd name="connsiteY53" fmla="*/ 74581 h 78652"/>
              <a:gd name="connsiteX54" fmla="*/ 383753 w 594588"/>
              <a:gd name="connsiteY54" fmla="*/ 75493 h 78652"/>
              <a:gd name="connsiteX55" fmla="*/ 370327 w 594588"/>
              <a:gd name="connsiteY55" fmla="*/ 75575 h 78652"/>
              <a:gd name="connsiteX56" fmla="*/ 369723 w 594588"/>
              <a:gd name="connsiteY56" fmla="*/ 75665 h 78652"/>
              <a:gd name="connsiteX57" fmla="*/ 368455 w 594588"/>
              <a:gd name="connsiteY57" fmla="*/ 75586 h 78652"/>
              <a:gd name="connsiteX58" fmla="*/ 367102 w 594588"/>
              <a:gd name="connsiteY58" fmla="*/ 75594 h 78652"/>
              <a:gd name="connsiteX59" fmla="*/ 365648 w 594588"/>
              <a:gd name="connsiteY59" fmla="*/ 75411 h 78652"/>
              <a:gd name="connsiteX60" fmla="*/ 359654 w 594588"/>
              <a:gd name="connsiteY60" fmla="*/ 75036 h 78652"/>
              <a:gd name="connsiteX61" fmla="*/ 359668 w 594588"/>
              <a:gd name="connsiteY61" fmla="*/ 72795 h 78652"/>
              <a:gd name="connsiteX62" fmla="*/ 351481 w 594588"/>
              <a:gd name="connsiteY62" fmla="*/ 72692 h 78652"/>
              <a:gd name="connsiteX63" fmla="*/ 358888 w 594588"/>
              <a:gd name="connsiteY63" fmla="*/ 75000 h 78652"/>
              <a:gd name="connsiteX64" fmla="*/ 331981 w 594588"/>
              <a:gd name="connsiteY64" fmla="*/ 72541 h 78652"/>
              <a:gd name="connsiteX65" fmla="*/ 326243 w 594588"/>
              <a:gd name="connsiteY65" fmla="*/ 72510 h 78652"/>
              <a:gd name="connsiteX66" fmla="*/ 291557 w 594588"/>
              <a:gd name="connsiteY66" fmla="*/ 72108 h 78652"/>
              <a:gd name="connsiteX67" fmla="*/ 267002 w 594588"/>
              <a:gd name="connsiteY67" fmla="*/ 72359 h 78652"/>
              <a:gd name="connsiteX68" fmla="*/ 245898 w 594588"/>
              <a:gd name="connsiteY68" fmla="*/ 69860 h 78652"/>
              <a:gd name="connsiteX69" fmla="*/ 216917 w 594588"/>
              <a:gd name="connsiteY69" fmla="*/ 69613 h 78652"/>
              <a:gd name="connsiteX70" fmla="*/ 225549 w 594588"/>
              <a:gd name="connsiteY70" fmla="*/ 67828 h 78652"/>
              <a:gd name="connsiteX71" fmla="*/ 157215 w 594588"/>
              <a:gd name="connsiteY71" fmla="*/ 66119 h 78652"/>
              <a:gd name="connsiteX72" fmla="*/ 171506 w 594588"/>
              <a:gd name="connsiteY72" fmla="*/ 64426 h 78652"/>
              <a:gd name="connsiteX73" fmla="*/ 171519 w 594588"/>
              <a:gd name="connsiteY73" fmla="*/ 64423 h 78652"/>
              <a:gd name="connsiteX74" fmla="*/ 168217 w 594588"/>
              <a:gd name="connsiteY74" fmla="*/ 64382 h 78652"/>
              <a:gd name="connsiteX75" fmla="*/ 135131 w 594588"/>
              <a:gd name="connsiteY75" fmla="*/ 64578 h 78652"/>
              <a:gd name="connsiteX76" fmla="*/ 119543 w 594588"/>
              <a:gd name="connsiteY76" fmla="*/ 62551 h 78652"/>
              <a:gd name="connsiteX77" fmla="*/ 122081 w 594588"/>
              <a:gd name="connsiteY77" fmla="*/ 62294 h 78652"/>
              <a:gd name="connsiteX78" fmla="*/ 111983 w 594588"/>
              <a:gd name="connsiteY78" fmla="*/ 61569 h 78652"/>
              <a:gd name="connsiteX79" fmla="*/ 108491 w 594588"/>
              <a:gd name="connsiteY79" fmla="*/ 61319 h 78652"/>
              <a:gd name="connsiteX80" fmla="*/ 79525 w 594588"/>
              <a:gd name="connsiteY80" fmla="*/ 59243 h 78652"/>
              <a:gd name="connsiteX81" fmla="*/ 85703 w 594588"/>
              <a:gd name="connsiteY81" fmla="*/ 58691 h 78652"/>
              <a:gd name="connsiteX82" fmla="*/ 62129 w 594588"/>
              <a:gd name="connsiteY82" fmla="*/ 58050 h 78652"/>
              <a:gd name="connsiteX83" fmla="*/ 58646 w 594588"/>
              <a:gd name="connsiteY83" fmla="*/ 57975 h 78652"/>
              <a:gd name="connsiteX84" fmla="*/ 58077 w 594588"/>
              <a:gd name="connsiteY84" fmla="*/ 57963 h 78652"/>
              <a:gd name="connsiteX85" fmla="*/ 0 w 594588"/>
              <a:gd name="connsiteY85" fmla="*/ 55365 h 78652"/>
              <a:gd name="connsiteX86" fmla="*/ 10855 w 594588"/>
              <a:gd name="connsiteY86" fmla="*/ 54615 h 78652"/>
              <a:gd name="connsiteX87" fmla="*/ 241046 w 594588"/>
              <a:gd name="connsiteY87" fmla="*/ 63537 h 78652"/>
              <a:gd name="connsiteX88" fmla="*/ 52448 w 594588"/>
              <a:gd name="connsiteY88" fmla="*/ 50427 h 78652"/>
              <a:gd name="connsiteX89" fmla="*/ 21610 w 594588"/>
              <a:gd name="connsiteY89" fmla="*/ 46662 h 78652"/>
              <a:gd name="connsiteX90" fmla="*/ 265763 w 594588"/>
              <a:gd name="connsiteY90" fmla="*/ 55140 h 78652"/>
              <a:gd name="connsiteX91" fmla="*/ 54252 w 594588"/>
              <a:gd name="connsiteY91" fmla="*/ 41894 h 78652"/>
              <a:gd name="connsiteX92" fmla="*/ 261632 w 594588"/>
              <a:gd name="connsiteY92" fmla="*/ 27804 h 78652"/>
              <a:gd name="connsiteX93" fmla="*/ 292027 w 594588"/>
              <a:gd name="connsiteY93" fmla="*/ 27860 h 78652"/>
              <a:gd name="connsiteX94" fmla="*/ 375030 w 594588"/>
              <a:gd name="connsiteY94" fmla="*/ 27971 h 78652"/>
              <a:gd name="connsiteX95" fmla="*/ 426204 w 594588"/>
              <a:gd name="connsiteY95" fmla="*/ 28392 h 78652"/>
              <a:gd name="connsiteX96" fmla="*/ 367125 w 594588"/>
              <a:gd name="connsiteY96" fmla="*/ 34226 h 78652"/>
              <a:gd name="connsiteX97" fmla="*/ 576630 w 594588"/>
              <a:gd name="connsiteY97" fmla="*/ 43188 h 78652"/>
              <a:gd name="connsiteX98" fmla="*/ 576079 w 594588"/>
              <a:gd name="connsiteY98" fmla="*/ 43406 h 78652"/>
              <a:gd name="connsiteX99" fmla="*/ 581205 w 594588"/>
              <a:gd name="connsiteY99" fmla="*/ 43812 h 78652"/>
              <a:gd name="connsiteX100" fmla="*/ 389354 w 594588"/>
              <a:gd name="connsiteY100" fmla="*/ 47509 h 78652"/>
              <a:gd name="connsiteX101" fmla="*/ 389055 w 594588"/>
              <a:gd name="connsiteY101" fmla="*/ 49001 h 78652"/>
              <a:gd name="connsiteX102" fmla="*/ 386232 w 594588"/>
              <a:gd name="connsiteY102" fmla="*/ 48705 h 78652"/>
              <a:gd name="connsiteX103" fmla="*/ 386635 w 594588"/>
              <a:gd name="connsiteY103" fmla="*/ 48523 h 78652"/>
              <a:gd name="connsiteX104" fmla="*/ 373726 w 594588"/>
              <a:gd name="connsiteY104" fmla="*/ 47867 h 78652"/>
              <a:gd name="connsiteX105" fmla="*/ 361358 w 594588"/>
              <a:gd name="connsiteY105" fmla="*/ 48242 h 78652"/>
              <a:gd name="connsiteX106" fmla="*/ 361579 w 594588"/>
              <a:gd name="connsiteY106" fmla="*/ 48435 h 78652"/>
              <a:gd name="connsiteX107" fmla="*/ 359830 w 594588"/>
              <a:gd name="connsiteY107" fmla="*/ 48638 h 78652"/>
              <a:gd name="connsiteX108" fmla="*/ 359840 w 594588"/>
              <a:gd name="connsiteY108" fmla="*/ 47174 h 78652"/>
              <a:gd name="connsiteX109" fmla="*/ 26931 w 594588"/>
              <a:gd name="connsiteY109" fmla="*/ 32506 h 78652"/>
              <a:gd name="connsiteX110" fmla="*/ 35427 w 594588"/>
              <a:gd name="connsiteY110" fmla="*/ 32368 h 78652"/>
              <a:gd name="connsiteX111" fmla="*/ 34567 w 594588"/>
              <a:gd name="connsiteY111" fmla="*/ 32120 h 78652"/>
              <a:gd name="connsiteX112" fmla="*/ 331750 w 594588"/>
              <a:gd name="connsiteY112" fmla="*/ 33898 h 78652"/>
              <a:gd name="connsiteX113" fmla="*/ 261632 w 594588"/>
              <a:gd name="connsiteY113" fmla="*/ 27804 h 78652"/>
              <a:gd name="connsiteX114" fmla="*/ 214798 w 594588"/>
              <a:gd name="connsiteY114" fmla="*/ 16165 h 78652"/>
              <a:gd name="connsiteX115" fmla="*/ 214797 w 594588"/>
              <a:gd name="connsiteY115" fmla="*/ 16173 h 78652"/>
              <a:gd name="connsiteX116" fmla="*/ 214656 w 594588"/>
              <a:gd name="connsiteY116" fmla="*/ 16166 h 78652"/>
              <a:gd name="connsiteX117" fmla="*/ 214798 w 594588"/>
              <a:gd name="connsiteY117" fmla="*/ 16165 h 78652"/>
              <a:gd name="connsiteX118" fmla="*/ 207879 w 594588"/>
              <a:gd name="connsiteY118" fmla="*/ 0 h 78652"/>
              <a:gd name="connsiteX119" fmla="*/ 215603 w 594588"/>
              <a:gd name="connsiteY119" fmla="*/ 50 h 78652"/>
              <a:gd name="connsiteX120" fmla="*/ 207879 w 594588"/>
              <a:gd name="connsiteY120" fmla="*/ 0 h 78652"/>
              <a:gd name="connsiteX0" fmla="*/ 345235 w 594588"/>
              <a:gd name="connsiteY0" fmla="*/ 59288 h 62487"/>
              <a:gd name="connsiteX1" fmla="*/ 370143 w 594588"/>
              <a:gd name="connsiteY1" fmla="*/ 60339 h 62487"/>
              <a:gd name="connsiteX2" fmla="*/ 382981 w 594588"/>
              <a:gd name="connsiteY2" fmla="*/ 60055 h 62487"/>
              <a:gd name="connsiteX3" fmla="*/ 385480 w 594588"/>
              <a:gd name="connsiteY3" fmla="*/ 60328 h 62487"/>
              <a:gd name="connsiteX4" fmla="*/ 385715 w 594588"/>
              <a:gd name="connsiteY4" fmla="*/ 60747 h 62487"/>
              <a:gd name="connsiteX5" fmla="*/ 392180 w 594588"/>
              <a:gd name="connsiteY5" fmla="*/ 60852 h 62487"/>
              <a:gd name="connsiteX6" fmla="*/ 390788 w 594588"/>
              <a:gd name="connsiteY6" fmla="*/ 62012 h 62487"/>
              <a:gd name="connsiteX7" fmla="*/ 393044 w 594588"/>
              <a:gd name="connsiteY7" fmla="*/ 62193 h 62487"/>
              <a:gd name="connsiteX8" fmla="*/ 390625 w 594588"/>
              <a:gd name="connsiteY8" fmla="*/ 62300 h 62487"/>
              <a:gd name="connsiteX9" fmla="*/ 391057 w 594588"/>
              <a:gd name="connsiteY9" fmla="*/ 62487 h 62487"/>
              <a:gd name="connsiteX10" fmla="*/ 292845 w 594588"/>
              <a:gd name="connsiteY10" fmla="*/ 62487 h 62487"/>
              <a:gd name="connsiteX11" fmla="*/ 287553 w 594588"/>
              <a:gd name="connsiteY11" fmla="*/ 62329 h 62487"/>
              <a:gd name="connsiteX12" fmla="*/ 308210 w 594588"/>
              <a:gd name="connsiteY12" fmla="*/ 62280 h 62487"/>
              <a:gd name="connsiteX13" fmla="*/ 276979 w 594588"/>
              <a:gd name="connsiteY13" fmla="*/ 60484 h 62487"/>
              <a:gd name="connsiteX14" fmla="*/ 328856 w 594588"/>
              <a:gd name="connsiteY14" fmla="*/ 61879 h 62487"/>
              <a:gd name="connsiteX15" fmla="*/ 332220 w 594588"/>
              <a:gd name="connsiteY15" fmla="*/ 61138 h 62487"/>
              <a:gd name="connsiteX16" fmla="*/ 328274 w 594588"/>
              <a:gd name="connsiteY16" fmla="*/ 60903 h 62487"/>
              <a:gd name="connsiteX17" fmla="*/ 332014 w 594588"/>
              <a:gd name="connsiteY17" fmla="*/ 60840 h 62487"/>
              <a:gd name="connsiteX18" fmla="*/ 329976 w 594588"/>
              <a:gd name="connsiteY18" fmla="*/ 59602 h 62487"/>
              <a:gd name="connsiteX19" fmla="*/ 340604 w 594588"/>
              <a:gd name="connsiteY19" fmla="*/ 59838 h 62487"/>
              <a:gd name="connsiteX20" fmla="*/ 341079 w 594588"/>
              <a:gd name="connsiteY20" fmla="*/ 59429 h 62487"/>
              <a:gd name="connsiteX21" fmla="*/ 345235 w 594588"/>
              <a:gd name="connsiteY21" fmla="*/ 59288 h 62487"/>
              <a:gd name="connsiteX22" fmla="*/ 54252 w 594588"/>
              <a:gd name="connsiteY22" fmla="*/ 25729 h 62487"/>
              <a:gd name="connsiteX23" fmla="*/ 388930 w 594588"/>
              <a:gd name="connsiteY23" fmla="*/ 33468 h 62487"/>
              <a:gd name="connsiteX24" fmla="*/ 388918 w 594588"/>
              <a:gd name="connsiteY24" fmla="*/ 33527 h 62487"/>
              <a:gd name="connsiteX25" fmla="*/ 563462 w 594588"/>
              <a:gd name="connsiteY25" fmla="*/ 36075 h 62487"/>
              <a:gd name="connsiteX26" fmla="*/ 433699 w 594588"/>
              <a:gd name="connsiteY26" fmla="*/ 42468 h 62487"/>
              <a:gd name="connsiteX27" fmla="*/ 582617 w 594588"/>
              <a:gd name="connsiteY27" fmla="*/ 41832 h 62487"/>
              <a:gd name="connsiteX28" fmla="*/ 563463 w 594588"/>
              <a:gd name="connsiteY28" fmla="*/ 44580 h 62487"/>
              <a:gd name="connsiteX29" fmla="*/ 447591 w 594588"/>
              <a:gd name="connsiteY29" fmla="*/ 51568 h 62487"/>
              <a:gd name="connsiteX30" fmla="*/ 588112 w 594588"/>
              <a:gd name="connsiteY30" fmla="*/ 50049 h 62487"/>
              <a:gd name="connsiteX31" fmla="*/ 594588 w 594588"/>
              <a:gd name="connsiteY31" fmla="*/ 51135 h 62487"/>
              <a:gd name="connsiteX32" fmla="*/ 559091 w 594588"/>
              <a:gd name="connsiteY32" fmla="*/ 51863 h 62487"/>
              <a:gd name="connsiteX33" fmla="*/ 558745 w 594588"/>
              <a:gd name="connsiteY33" fmla="*/ 51856 h 62487"/>
              <a:gd name="connsiteX34" fmla="*/ 556626 w 594588"/>
              <a:gd name="connsiteY34" fmla="*/ 51820 h 62487"/>
              <a:gd name="connsiteX35" fmla="*/ 542270 w 594588"/>
              <a:gd name="connsiteY35" fmla="*/ 51706 h 62487"/>
              <a:gd name="connsiteX36" fmla="*/ 545940 w 594588"/>
              <a:gd name="connsiteY36" fmla="*/ 52448 h 62487"/>
              <a:gd name="connsiteX37" fmla="*/ 528135 w 594588"/>
              <a:gd name="connsiteY37" fmla="*/ 53583 h 62487"/>
              <a:gd name="connsiteX38" fmla="*/ 525989 w 594588"/>
              <a:gd name="connsiteY38" fmla="*/ 53721 h 62487"/>
              <a:gd name="connsiteX39" fmla="*/ 519783 w 594588"/>
              <a:gd name="connsiteY39" fmla="*/ 54117 h 62487"/>
              <a:gd name="connsiteX40" fmla="*/ 521287 w 594588"/>
              <a:gd name="connsiteY40" fmla="*/ 54452 h 62487"/>
              <a:gd name="connsiteX41" fmla="*/ 511588 w 594588"/>
              <a:gd name="connsiteY41" fmla="*/ 55964 h 62487"/>
              <a:gd name="connsiteX42" fmla="*/ 491580 w 594588"/>
              <a:gd name="connsiteY42" fmla="*/ 54719 h 62487"/>
              <a:gd name="connsiteX43" fmla="*/ 489576 w 594588"/>
              <a:gd name="connsiteY43" fmla="*/ 54654 h 62487"/>
              <a:gd name="connsiteX44" fmla="*/ 489583 w 594588"/>
              <a:gd name="connsiteY44" fmla="*/ 54658 h 62487"/>
              <a:gd name="connsiteX45" fmla="*/ 498020 w 594588"/>
              <a:gd name="connsiteY45" fmla="*/ 56788 h 62487"/>
              <a:gd name="connsiteX46" fmla="*/ 456425 w 594588"/>
              <a:gd name="connsiteY46" fmla="*/ 56309 h 62487"/>
              <a:gd name="connsiteX47" fmla="*/ 461424 w 594588"/>
              <a:gd name="connsiteY47" fmla="*/ 58351 h 62487"/>
              <a:gd name="connsiteX48" fmla="*/ 443844 w 594588"/>
              <a:gd name="connsiteY48" fmla="*/ 57674 h 62487"/>
              <a:gd name="connsiteX49" fmla="*/ 430746 w 594588"/>
              <a:gd name="connsiteY49" fmla="*/ 59478 h 62487"/>
              <a:gd name="connsiteX50" fmla="*/ 415910 w 594588"/>
              <a:gd name="connsiteY50" fmla="*/ 58448 h 62487"/>
              <a:gd name="connsiteX51" fmla="*/ 394857 w 594588"/>
              <a:gd name="connsiteY51" fmla="*/ 57744 h 62487"/>
              <a:gd name="connsiteX52" fmla="*/ 391379 w 594588"/>
              <a:gd name="connsiteY52" fmla="*/ 57594 h 62487"/>
              <a:gd name="connsiteX53" fmla="*/ 383936 w 594588"/>
              <a:gd name="connsiteY53" fmla="*/ 58416 h 62487"/>
              <a:gd name="connsiteX54" fmla="*/ 383753 w 594588"/>
              <a:gd name="connsiteY54" fmla="*/ 59328 h 62487"/>
              <a:gd name="connsiteX55" fmla="*/ 370327 w 594588"/>
              <a:gd name="connsiteY55" fmla="*/ 59410 h 62487"/>
              <a:gd name="connsiteX56" fmla="*/ 369723 w 594588"/>
              <a:gd name="connsiteY56" fmla="*/ 59500 h 62487"/>
              <a:gd name="connsiteX57" fmla="*/ 368455 w 594588"/>
              <a:gd name="connsiteY57" fmla="*/ 59421 h 62487"/>
              <a:gd name="connsiteX58" fmla="*/ 367102 w 594588"/>
              <a:gd name="connsiteY58" fmla="*/ 59429 h 62487"/>
              <a:gd name="connsiteX59" fmla="*/ 365648 w 594588"/>
              <a:gd name="connsiteY59" fmla="*/ 59246 h 62487"/>
              <a:gd name="connsiteX60" fmla="*/ 359654 w 594588"/>
              <a:gd name="connsiteY60" fmla="*/ 58871 h 62487"/>
              <a:gd name="connsiteX61" fmla="*/ 359668 w 594588"/>
              <a:gd name="connsiteY61" fmla="*/ 56630 h 62487"/>
              <a:gd name="connsiteX62" fmla="*/ 351481 w 594588"/>
              <a:gd name="connsiteY62" fmla="*/ 56527 h 62487"/>
              <a:gd name="connsiteX63" fmla="*/ 358888 w 594588"/>
              <a:gd name="connsiteY63" fmla="*/ 58835 h 62487"/>
              <a:gd name="connsiteX64" fmla="*/ 331981 w 594588"/>
              <a:gd name="connsiteY64" fmla="*/ 56376 h 62487"/>
              <a:gd name="connsiteX65" fmla="*/ 326243 w 594588"/>
              <a:gd name="connsiteY65" fmla="*/ 56345 h 62487"/>
              <a:gd name="connsiteX66" fmla="*/ 291557 w 594588"/>
              <a:gd name="connsiteY66" fmla="*/ 55943 h 62487"/>
              <a:gd name="connsiteX67" fmla="*/ 267002 w 594588"/>
              <a:gd name="connsiteY67" fmla="*/ 56194 h 62487"/>
              <a:gd name="connsiteX68" fmla="*/ 245898 w 594588"/>
              <a:gd name="connsiteY68" fmla="*/ 53695 h 62487"/>
              <a:gd name="connsiteX69" fmla="*/ 216917 w 594588"/>
              <a:gd name="connsiteY69" fmla="*/ 53448 h 62487"/>
              <a:gd name="connsiteX70" fmla="*/ 225549 w 594588"/>
              <a:gd name="connsiteY70" fmla="*/ 51663 h 62487"/>
              <a:gd name="connsiteX71" fmla="*/ 157215 w 594588"/>
              <a:gd name="connsiteY71" fmla="*/ 49954 h 62487"/>
              <a:gd name="connsiteX72" fmla="*/ 171506 w 594588"/>
              <a:gd name="connsiteY72" fmla="*/ 48261 h 62487"/>
              <a:gd name="connsiteX73" fmla="*/ 171519 w 594588"/>
              <a:gd name="connsiteY73" fmla="*/ 48258 h 62487"/>
              <a:gd name="connsiteX74" fmla="*/ 168217 w 594588"/>
              <a:gd name="connsiteY74" fmla="*/ 48217 h 62487"/>
              <a:gd name="connsiteX75" fmla="*/ 135131 w 594588"/>
              <a:gd name="connsiteY75" fmla="*/ 48413 h 62487"/>
              <a:gd name="connsiteX76" fmla="*/ 119543 w 594588"/>
              <a:gd name="connsiteY76" fmla="*/ 46386 h 62487"/>
              <a:gd name="connsiteX77" fmla="*/ 122081 w 594588"/>
              <a:gd name="connsiteY77" fmla="*/ 46129 h 62487"/>
              <a:gd name="connsiteX78" fmla="*/ 111983 w 594588"/>
              <a:gd name="connsiteY78" fmla="*/ 45404 h 62487"/>
              <a:gd name="connsiteX79" fmla="*/ 108491 w 594588"/>
              <a:gd name="connsiteY79" fmla="*/ 45154 h 62487"/>
              <a:gd name="connsiteX80" fmla="*/ 79525 w 594588"/>
              <a:gd name="connsiteY80" fmla="*/ 43078 h 62487"/>
              <a:gd name="connsiteX81" fmla="*/ 85703 w 594588"/>
              <a:gd name="connsiteY81" fmla="*/ 42526 h 62487"/>
              <a:gd name="connsiteX82" fmla="*/ 62129 w 594588"/>
              <a:gd name="connsiteY82" fmla="*/ 41885 h 62487"/>
              <a:gd name="connsiteX83" fmla="*/ 58646 w 594588"/>
              <a:gd name="connsiteY83" fmla="*/ 41810 h 62487"/>
              <a:gd name="connsiteX84" fmla="*/ 58077 w 594588"/>
              <a:gd name="connsiteY84" fmla="*/ 41798 h 62487"/>
              <a:gd name="connsiteX85" fmla="*/ 0 w 594588"/>
              <a:gd name="connsiteY85" fmla="*/ 39200 h 62487"/>
              <a:gd name="connsiteX86" fmla="*/ 10855 w 594588"/>
              <a:gd name="connsiteY86" fmla="*/ 38450 h 62487"/>
              <a:gd name="connsiteX87" fmla="*/ 241046 w 594588"/>
              <a:gd name="connsiteY87" fmla="*/ 47372 h 62487"/>
              <a:gd name="connsiteX88" fmla="*/ 52448 w 594588"/>
              <a:gd name="connsiteY88" fmla="*/ 34262 h 62487"/>
              <a:gd name="connsiteX89" fmla="*/ 21610 w 594588"/>
              <a:gd name="connsiteY89" fmla="*/ 30497 h 62487"/>
              <a:gd name="connsiteX90" fmla="*/ 265763 w 594588"/>
              <a:gd name="connsiteY90" fmla="*/ 38975 h 62487"/>
              <a:gd name="connsiteX91" fmla="*/ 54252 w 594588"/>
              <a:gd name="connsiteY91" fmla="*/ 25729 h 62487"/>
              <a:gd name="connsiteX92" fmla="*/ 261632 w 594588"/>
              <a:gd name="connsiteY92" fmla="*/ 11639 h 62487"/>
              <a:gd name="connsiteX93" fmla="*/ 292027 w 594588"/>
              <a:gd name="connsiteY93" fmla="*/ 11695 h 62487"/>
              <a:gd name="connsiteX94" fmla="*/ 375030 w 594588"/>
              <a:gd name="connsiteY94" fmla="*/ 11806 h 62487"/>
              <a:gd name="connsiteX95" fmla="*/ 426204 w 594588"/>
              <a:gd name="connsiteY95" fmla="*/ 12227 h 62487"/>
              <a:gd name="connsiteX96" fmla="*/ 367125 w 594588"/>
              <a:gd name="connsiteY96" fmla="*/ 18061 h 62487"/>
              <a:gd name="connsiteX97" fmla="*/ 576630 w 594588"/>
              <a:gd name="connsiteY97" fmla="*/ 27023 h 62487"/>
              <a:gd name="connsiteX98" fmla="*/ 576079 w 594588"/>
              <a:gd name="connsiteY98" fmla="*/ 27241 h 62487"/>
              <a:gd name="connsiteX99" fmla="*/ 581205 w 594588"/>
              <a:gd name="connsiteY99" fmla="*/ 27647 h 62487"/>
              <a:gd name="connsiteX100" fmla="*/ 389354 w 594588"/>
              <a:gd name="connsiteY100" fmla="*/ 31344 h 62487"/>
              <a:gd name="connsiteX101" fmla="*/ 389055 w 594588"/>
              <a:gd name="connsiteY101" fmla="*/ 32836 h 62487"/>
              <a:gd name="connsiteX102" fmla="*/ 386232 w 594588"/>
              <a:gd name="connsiteY102" fmla="*/ 32540 h 62487"/>
              <a:gd name="connsiteX103" fmla="*/ 386635 w 594588"/>
              <a:gd name="connsiteY103" fmla="*/ 32358 h 62487"/>
              <a:gd name="connsiteX104" fmla="*/ 373726 w 594588"/>
              <a:gd name="connsiteY104" fmla="*/ 31702 h 62487"/>
              <a:gd name="connsiteX105" fmla="*/ 361358 w 594588"/>
              <a:gd name="connsiteY105" fmla="*/ 32077 h 62487"/>
              <a:gd name="connsiteX106" fmla="*/ 361579 w 594588"/>
              <a:gd name="connsiteY106" fmla="*/ 32270 h 62487"/>
              <a:gd name="connsiteX107" fmla="*/ 359830 w 594588"/>
              <a:gd name="connsiteY107" fmla="*/ 32473 h 62487"/>
              <a:gd name="connsiteX108" fmla="*/ 359840 w 594588"/>
              <a:gd name="connsiteY108" fmla="*/ 31009 h 62487"/>
              <a:gd name="connsiteX109" fmla="*/ 26931 w 594588"/>
              <a:gd name="connsiteY109" fmla="*/ 16341 h 62487"/>
              <a:gd name="connsiteX110" fmla="*/ 35427 w 594588"/>
              <a:gd name="connsiteY110" fmla="*/ 16203 h 62487"/>
              <a:gd name="connsiteX111" fmla="*/ 34567 w 594588"/>
              <a:gd name="connsiteY111" fmla="*/ 15955 h 62487"/>
              <a:gd name="connsiteX112" fmla="*/ 331750 w 594588"/>
              <a:gd name="connsiteY112" fmla="*/ 17733 h 62487"/>
              <a:gd name="connsiteX113" fmla="*/ 261632 w 594588"/>
              <a:gd name="connsiteY113" fmla="*/ 11639 h 62487"/>
              <a:gd name="connsiteX114" fmla="*/ 214798 w 594588"/>
              <a:gd name="connsiteY114" fmla="*/ 0 h 62487"/>
              <a:gd name="connsiteX115" fmla="*/ 214797 w 594588"/>
              <a:gd name="connsiteY115" fmla="*/ 8 h 62487"/>
              <a:gd name="connsiteX116" fmla="*/ 214656 w 594588"/>
              <a:gd name="connsiteY116" fmla="*/ 1 h 62487"/>
              <a:gd name="connsiteX117" fmla="*/ 214798 w 594588"/>
              <a:gd name="connsiteY117" fmla="*/ 0 h 62487"/>
              <a:gd name="connsiteX0" fmla="*/ 345235 w 594588"/>
              <a:gd name="connsiteY0" fmla="*/ 59287 h 62486"/>
              <a:gd name="connsiteX1" fmla="*/ 370143 w 594588"/>
              <a:gd name="connsiteY1" fmla="*/ 60338 h 62486"/>
              <a:gd name="connsiteX2" fmla="*/ 382981 w 594588"/>
              <a:gd name="connsiteY2" fmla="*/ 60054 h 62486"/>
              <a:gd name="connsiteX3" fmla="*/ 385480 w 594588"/>
              <a:gd name="connsiteY3" fmla="*/ 60327 h 62486"/>
              <a:gd name="connsiteX4" fmla="*/ 385715 w 594588"/>
              <a:gd name="connsiteY4" fmla="*/ 60746 h 62486"/>
              <a:gd name="connsiteX5" fmla="*/ 392180 w 594588"/>
              <a:gd name="connsiteY5" fmla="*/ 60851 h 62486"/>
              <a:gd name="connsiteX6" fmla="*/ 390788 w 594588"/>
              <a:gd name="connsiteY6" fmla="*/ 62011 h 62486"/>
              <a:gd name="connsiteX7" fmla="*/ 393044 w 594588"/>
              <a:gd name="connsiteY7" fmla="*/ 62192 h 62486"/>
              <a:gd name="connsiteX8" fmla="*/ 390625 w 594588"/>
              <a:gd name="connsiteY8" fmla="*/ 62299 h 62486"/>
              <a:gd name="connsiteX9" fmla="*/ 391057 w 594588"/>
              <a:gd name="connsiteY9" fmla="*/ 62486 h 62486"/>
              <a:gd name="connsiteX10" fmla="*/ 292845 w 594588"/>
              <a:gd name="connsiteY10" fmla="*/ 62486 h 62486"/>
              <a:gd name="connsiteX11" fmla="*/ 287553 w 594588"/>
              <a:gd name="connsiteY11" fmla="*/ 62328 h 62486"/>
              <a:gd name="connsiteX12" fmla="*/ 308210 w 594588"/>
              <a:gd name="connsiteY12" fmla="*/ 62279 h 62486"/>
              <a:gd name="connsiteX13" fmla="*/ 276979 w 594588"/>
              <a:gd name="connsiteY13" fmla="*/ 60483 h 62486"/>
              <a:gd name="connsiteX14" fmla="*/ 328856 w 594588"/>
              <a:gd name="connsiteY14" fmla="*/ 61878 h 62486"/>
              <a:gd name="connsiteX15" fmla="*/ 332220 w 594588"/>
              <a:gd name="connsiteY15" fmla="*/ 61137 h 62486"/>
              <a:gd name="connsiteX16" fmla="*/ 328274 w 594588"/>
              <a:gd name="connsiteY16" fmla="*/ 60902 h 62486"/>
              <a:gd name="connsiteX17" fmla="*/ 332014 w 594588"/>
              <a:gd name="connsiteY17" fmla="*/ 60839 h 62486"/>
              <a:gd name="connsiteX18" fmla="*/ 329976 w 594588"/>
              <a:gd name="connsiteY18" fmla="*/ 59601 h 62486"/>
              <a:gd name="connsiteX19" fmla="*/ 340604 w 594588"/>
              <a:gd name="connsiteY19" fmla="*/ 59837 h 62486"/>
              <a:gd name="connsiteX20" fmla="*/ 341079 w 594588"/>
              <a:gd name="connsiteY20" fmla="*/ 59428 h 62486"/>
              <a:gd name="connsiteX21" fmla="*/ 345235 w 594588"/>
              <a:gd name="connsiteY21" fmla="*/ 59287 h 62486"/>
              <a:gd name="connsiteX22" fmla="*/ 54252 w 594588"/>
              <a:gd name="connsiteY22" fmla="*/ 25728 h 62486"/>
              <a:gd name="connsiteX23" fmla="*/ 388930 w 594588"/>
              <a:gd name="connsiteY23" fmla="*/ 33467 h 62486"/>
              <a:gd name="connsiteX24" fmla="*/ 388918 w 594588"/>
              <a:gd name="connsiteY24" fmla="*/ 33526 h 62486"/>
              <a:gd name="connsiteX25" fmla="*/ 563462 w 594588"/>
              <a:gd name="connsiteY25" fmla="*/ 36074 h 62486"/>
              <a:gd name="connsiteX26" fmla="*/ 433699 w 594588"/>
              <a:gd name="connsiteY26" fmla="*/ 42467 h 62486"/>
              <a:gd name="connsiteX27" fmla="*/ 582617 w 594588"/>
              <a:gd name="connsiteY27" fmla="*/ 41831 h 62486"/>
              <a:gd name="connsiteX28" fmla="*/ 563463 w 594588"/>
              <a:gd name="connsiteY28" fmla="*/ 44579 h 62486"/>
              <a:gd name="connsiteX29" fmla="*/ 447591 w 594588"/>
              <a:gd name="connsiteY29" fmla="*/ 51567 h 62486"/>
              <a:gd name="connsiteX30" fmla="*/ 588112 w 594588"/>
              <a:gd name="connsiteY30" fmla="*/ 50048 h 62486"/>
              <a:gd name="connsiteX31" fmla="*/ 594588 w 594588"/>
              <a:gd name="connsiteY31" fmla="*/ 51134 h 62486"/>
              <a:gd name="connsiteX32" fmla="*/ 559091 w 594588"/>
              <a:gd name="connsiteY32" fmla="*/ 51862 h 62486"/>
              <a:gd name="connsiteX33" fmla="*/ 558745 w 594588"/>
              <a:gd name="connsiteY33" fmla="*/ 51855 h 62486"/>
              <a:gd name="connsiteX34" fmla="*/ 556626 w 594588"/>
              <a:gd name="connsiteY34" fmla="*/ 51819 h 62486"/>
              <a:gd name="connsiteX35" fmla="*/ 542270 w 594588"/>
              <a:gd name="connsiteY35" fmla="*/ 51705 h 62486"/>
              <a:gd name="connsiteX36" fmla="*/ 545940 w 594588"/>
              <a:gd name="connsiteY36" fmla="*/ 52447 h 62486"/>
              <a:gd name="connsiteX37" fmla="*/ 528135 w 594588"/>
              <a:gd name="connsiteY37" fmla="*/ 53582 h 62486"/>
              <a:gd name="connsiteX38" fmla="*/ 525989 w 594588"/>
              <a:gd name="connsiteY38" fmla="*/ 53720 h 62486"/>
              <a:gd name="connsiteX39" fmla="*/ 519783 w 594588"/>
              <a:gd name="connsiteY39" fmla="*/ 54116 h 62486"/>
              <a:gd name="connsiteX40" fmla="*/ 521287 w 594588"/>
              <a:gd name="connsiteY40" fmla="*/ 54451 h 62486"/>
              <a:gd name="connsiteX41" fmla="*/ 511588 w 594588"/>
              <a:gd name="connsiteY41" fmla="*/ 55963 h 62486"/>
              <a:gd name="connsiteX42" fmla="*/ 491580 w 594588"/>
              <a:gd name="connsiteY42" fmla="*/ 54718 h 62486"/>
              <a:gd name="connsiteX43" fmla="*/ 489576 w 594588"/>
              <a:gd name="connsiteY43" fmla="*/ 54653 h 62486"/>
              <a:gd name="connsiteX44" fmla="*/ 489583 w 594588"/>
              <a:gd name="connsiteY44" fmla="*/ 54657 h 62486"/>
              <a:gd name="connsiteX45" fmla="*/ 498020 w 594588"/>
              <a:gd name="connsiteY45" fmla="*/ 56787 h 62486"/>
              <a:gd name="connsiteX46" fmla="*/ 456425 w 594588"/>
              <a:gd name="connsiteY46" fmla="*/ 56308 h 62486"/>
              <a:gd name="connsiteX47" fmla="*/ 461424 w 594588"/>
              <a:gd name="connsiteY47" fmla="*/ 58350 h 62486"/>
              <a:gd name="connsiteX48" fmla="*/ 443844 w 594588"/>
              <a:gd name="connsiteY48" fmla="*/ 57673 h 62486"/>
              <a:gd name="connsiteX49" fmla="*/ 430746 w 594588"/>
              <a:gd name="connsiteY49" fmla="*/ 59477 h 62486"/>
              <a:gd name="connsiteX50" fmla="*/ 415910 w 594588"/>
              <a:gd name="connsiteY50" fmla="*/ 58447 h 62486"/>
              <a:gd name="connsiteX51" fmla="*/ 394857 w 594588"/>
              <a:gd name="connsiteY51" fmla="*/ 57743 h 62486"/>
              <a:gd name="connsiteX52" fmla="*/ 391379 w 594588"/>
              <a:gd name="connsiteY52" fmla="*/ 57593 h 62486"/>
              <a:gd name="connsiteX53" fmla="*/ 383936 w 594588"/>
              <a:gd name="connsiteY53" fmla="*/ 58415 h 62486"/>
              <a:gd name="connsiteX54" fmla="*/ 383753 w 594588"/>
              <a:gd name="connsiteY54" fmla="*/ 59327 h 62486"/>
              <a:gd name="connsiteX55" fmla="*/ 370327 w 594588"/>
              <a:gd name="connsiteY55" fmla="*/ 59409 h 62486"/>
              <a:gd name="connsiteX56" fmla="*/ 369723 w 594588"/>
              <a:gd name="connsiteY56" fmla="*/ 59499 h 62486"/>
              <a:gd name="connsiteX57" fmla="*/ 368455 w 594588"/>
              <a:gd name="connsiteY57" fmla="*/ 59420 h 62486"/>
              <a:gd name="connsiteX58" fmla="*/ 367102 w 594588"/>
              <a:gd name="connsiteY58" fmla="*/ 59428 h 62486"/>
              <a:gd name="connsiteX59" fmla="*/ 365648 w 594588"/>
              <a:gd name="connsiteY59" fmla="*/ 59245 h 62486"/>
              <a:gd name="connsiteX60" fmla="*/ 359654 w 594588"/>
              <a:gd name="connsiteY60" fmla="*/ 58870 h 62486"/>
              <a:gd name="connsiteX61" fmla="*/ 359668 w 594588"/>
              <a:gd name="connsiteY61" fmla="*/ 56629 h 62486"/>
              <a:gd name="connsiteX62" fmla="*/ 351481 w 594588"/>
              <a:gd name="connsiteY62" fmla="*/ 56526 h 62486"/>
              <a:gd name="connsiteX63" fmla="*/ 358888 w 594588"/>
              <a:gd name="connsiteY63" fmla="*/ 58834 h 62486"/>
              <a:gd name="connsiteX64" fmla="*/ 331981 w 594588"/>
              <a:gd name="connsiteY64" fmla="*/ 56375 h 62486"/>
              <a:gd name="connsiteX65" fmla="*/ 326243 w 594588"/>
              <a:gd name="connsiteY65" fmla="*/ 56344 h 62486"/>
              <a:gd name="connsiteX66" fmla="*/ 291557 w 594588"/>
              <a:gd name="connsiteY66" fmla="*/ 55942 h 62486"/>
              <a:gd name="connsiteX67" fmla="*/ 267002 w 594588"/>
              <a:gd name="connsiteY67" fmla="*/ 56193 h 62486"/>
              <a:gd name="connsiteX68" fmla="*/ 245898 w 594588"/>
              <a:gd name="connsiteY68" fmla="*/ 53694 h 62486"/>
              <a:gd name="connsiteX69" fmla="*/ 216917 w 594588"/>
              <a:gd name="connsiteY69" fmla="*/ 53447 h 62486"/>
              <a:gd name="connsiteX70" fmla="*/ 225549 w 594588"/>
              <a:gd name="connsiteY70" fmla="*/ 51662 h 62486"/>
              <a:gd name="connsiteX71" fmla="*/ 157215 w 594588"/>
              <a:gd name="connsiteY71" fmla="*/ 49953 h 62486"/>
              <a:gd name="connsiteX72" fmla="*/ 171506 w 594588"/>
              <a:gd name="connsiteY72" fmla="*/ 48260 h 62486"/>
              <a:gd name="connsiteX73" fmla="*/ 171519 w 594588"/>
              <a:gd name="connsiteY73" fmla="*/ 48257 h 62486"/>
              <a:gd name="connsiteX74" fmla="*/ 168217 w 594588"/>
              <a:gd name="connsiteY74" fmla="*/ 48216 h 62486"/>
              <a:gd name="connsiteX75" fmla="*/ 135131 w 594588"/>
              <a:gd name="connsiteY75" fmla="*/ 48412 h 62486"/>
              <a:gd name="connsiteX76" fmla="*/ 119543 w 594588"/>
              <a:gd name="connsiteY76" fmla="*/ 46385 h 62486"/>
              <a:gd name="connsiteX77" fmla="*/ 122081 w 594588"/>
              <a:gd name="connsiteY77" fmla="*/ 46128 h 62486"/>
              <a:gd name="connsiteX78" fmla="*/ 111983 w 594588"/>
              <a:gd name="connsiteY78" fmla="*/ 45403 h 62486"/>
              <a:gd name="connsiteX79" fmla="*/ 108491 w 594588"/>
              <a:gd name="connsiteY79" fmla="*/ 45153 h 62486"/>
              <a:gd name="connsiteX80" fmla="*/ 79525 w 594588"/>
              <a:gd name="connsiteY80" fmla="*/ 43077 h 62486"/>
              <a:gd name="connsiteX81" fmla="*/ 85703 w 594588"/>
              <a:gd name="connsiteY81" fmla="*/ 42525 h 62486"/>
              <a:gd name="connsiteX82" fmla="*/ 62129 w 594588"/>
              <a:gd name="connsiteY82" fmla="*/ 41884 h 62486"/>
              <a:gd name="connsiteX83" fmla="*/ 58646 w 594588"/>
              <a:gd name="connsiteY83" fmla="*/ 41809 h 62486"/>
              <a:gd name="connsiteX84" fmla="*/ 58077 w 594588"/>
              <a:gd name="connsiteY84" fmla="*/ 41797 h 62486"/>
              <a:gd name="connsiteX85" fmla="*/ 0 w 594588"/>
              <a:gd name="connsiteY85" fmla="*/ 39199 h 62486"/>
              <a:gd name="connsiteX86" fmla="*/ 10855 w 594588"/>
              <a:gd name="connsiteY86" fmla="*/ 38449 h 62486"/>
              <a:gd name="connsiteX87" fmla="*/ 241046 w 594588"/>
              <a:gd name="connsiteY87" fmla="*/ 47371 h 62486"/>
              <a:gd name="connsiteX88" fmla="*/ 52448 w 594588"/>
              <a:gd name="connsiteY88" fmla="*/ 34261 h 62486"/>
              <a:gd name="connsiteX89" fmla="*/ 21610 w 594588"/>
              <a:gd name="connsiteY89" fmla="*/ 30496 h 62486"/>
              <a:gd name="connsiteX90" fmla="*/ 265763 w 594588"/>
              <a:gd name="connsiteY90" fmla="*/ 38974 h 62486"/>
              <a:gd name="connsiteX91" fmla="*/ 54252 w 594588"/>
              <a:gd name="connsiteY91" fmla="*/ 25728 h 62486"/>
              <a:gd name="connsiteX92" fmla="*/ 261632 w 594588"/>
              <a:gd name="connsiteY92" fmla="*/ 11638 h 62486"/>
              <a:gd name="connsiteX93" fmla="*/ 292027 w 594588"/>
              <a:gd name="connsiteY93" fmla="*/ 11694 h 62486"/>
              <a:gd name="connsiteX94" fmla="*/ 375030 w 594588"/>
              <a:gd name="connsiteY94" fmla="*/ 11805 h 62486"/>
              <a:gd name="connsiteX95" fmla="*/ 426204 w 594588"/>
              <a:gd name="connsiteY95" fmla="*/ 12226 h 62486"/>
              <a:gd name="connsiteX96" fmla="*/ 367125 w 594588"/>
              <a:gd name="connsiteY96" fmla="*/ 18060 h 62486"/>
              <a:gd name="connsiteX97" fmla="*/ 576630 w 594588"/>
              <a:gd name="connsiteY97" fmla="*/ 27022 h 62486"/>
              <a:gd name="connsiteX98" fmla="*/ 576079 w 594588"/>
              <a:gd name="connsiteY98" fmla="*/ 27240 h 62486"/>
              <a:gd name="connsiteX99" fmla="*/ 581205 w 594588"/>
              <a:gd name="connsiteY99" fmla="*/ 27646 h 62486"/>
              <a:gd name="connsiteX100" fmla="*/ 389354 w 594588"/>
              <a:gd name="connsiteY100" fmla="*/ 31343 h 62486"/>
              <a:gd name="connsiteX101" fmla="*/ 389055 w 594588"/>
              <a:gd name="connsiteY101" fmla="*/ 32835 h 62486"/>
              <a:gd name="connsiteX102" fmla="*/ 386232 w 594588"/>
              <a:gd name="connsiteY102" fmla="*/ 32539 h 62486"/>
              <a:gd name="connsiteX103" fmla="*/ 386635 w 594588"/>
              <a:gd name="connsiteY103" fmla="*/ 32357 h 62486"/>
              <a:gd name="connsiteX104" fmla="*/ 373726 w 594588"/>
              <a:gd name="connsiteY104" fmla="*/ 31701 h 62486"/>
              <a:gd name="connsiteX105" fmla="*/ 361358 w 594588"/>
              <a:gd name="connsiteY105" fmla="*/ 32076 h 62486"/>
              <a:gd name="connsiteX106" fmla="*/ 361579 w 594588"/>
              <a:gd name="connsiteY106" fmla="*/ 32269 h 62486"/>
              <a:gd name="connsiteX107" fmla="*/ 359830 w 594588"/>
              <a:gd name="connsiteY107" fmla="*/ 32472 h 62486"/>
              <a:gd name="connsiteX108" fmla="*/ 359840 w 594588"/>
              <a:gd name="connsiteY108" fmla="*/ 31008 h 62486"/>
              <a:gd name="connsiteX109" fmla="*/ 26931 w 594588"/>
              <a:gd name="connsiteY109" fmla="*/ 16340 h 62486"/>
              <a:gd name="connsiteX110" fmla="*/ 35427 w 594588"/>
              <a:gd name="connsiteY110" fmla="*/ 16202 h 62486"/>
              <a:gd name="connsiteX111" fmla="*/ 34567 w 594588"/>
              <a:gd name="connsiteY111" fmla="*/ 15954 h 62486"/>
              <a:gd name="connsiteX112" fmla="*/ 331750 w 594588"/>
              <a:gd name="connsiteY112" fmla="*/ 17732 h 62486"/>
              <a:gd name="connsiteX113" fmla="*/ 261632 w 594588"/>
              <a:gd name="connsiteY113" fmla="*/ 11638 h 62486"/>
              <a:gd name="connsiteX114" fmla="*/ 214656 w 594588"/>
              <a:gd name="connsiteY114" fmla="*/ 0 h 62486"/>
              <a:gd name="connsiteX115" fmla="*/ 214797 w 594588"/>
              <a:gd name="connsiteY115" fmla="*/ 7 h 62486"/>
              <a:gd name="connsiteX116" fmla="*/ 214656 w 594588"/>
              <a:gd name="connsiteY116" fmla="*/ 0 h 62486"/>
              <a:gd name="connsiteX0" fmla="*/ 345235 w 594588"/>
              <a:gd name="connsiteY0" fmla="*/ 47649 h 50848"/>
              <a:gd name="connsiteX1" fmla="*/ 370143 w 594588"/>
              <a:gd name="connsiteY1" fmla="*/ 48700 h 50848"/>
              <a:gd name="connsiteX2" fmla="*/ 382981 w 594588"/>
              <a:gd name="connsiteY2" fmla="*/ 48416 h 50848"/>
              <a:gd name="connsiteX3" fmla="*/ 385480 w 594588"/>
              <a:gd name="connsiteY3" fmla="*/ 48689 h 50848"/>
              <a:gd name="connsiteX4" fmla="*/ 385715 w 594588"/>
              <a:gd name="connsiteY4" fmla="*/ 49108 h 50848"/>
              <a:gd name="connsiteX5" fmla="*/ 392180 w 594588"/>
              <a:gd name="connsiteY5" fmla="*/ 49213 h 50848"/>
              <a:gd name="connsiteX6" fmla="*/ 390788 w 594588"/>
              <a:gd name="connsiteY6" fmla="*/ 50373 h 50848"/>
              <a:gd name="connsiteX7" fmla="*/ 393044 w 594588"/>
              <a:gd name="connsiteY7" fmla="*/ 50554 h 50848"/>
              <a:gd name="connsiteX8" fmla="*/ 390625 w 594588"/>
              <a:gd name="connsiteY8" fmla="*/ 50661 h 50848"/>
              <a:gd name="connsiteX9" fmla="*/ 391057 w 594588"/>
              <a:gd name="connsiteY9" fmla="*/ 50848 h 50848"/>
              <a:gd name="connsiteX10" fmla="*/ 292845 w 594588"/>
              <a:gd name="connsiteY10" fmla="*/ 50848 h 50848"/>
              <a:gd name="connsiteX11" fmla="*/ 287553 w 594588"/>
              <a:gd name="connsiteY11" fmla="*/ 50690 h 50848"/>
              <a:gd name="connsiteX12" fmla="*/ 308210 w 594588"/>
              <a:gd name="connsiteY12" fmla="*/ 50641 h 50848"/>
              <a:gd name="connsiteX13" fmla="*/ 276979 w 594588"/>
              <a:gd name="connsiteY13" fmla="*/ 48845 h 50848"/>
              <a:gd name="connsiteX14" fmla="*/ 328856 w 594588"/>
              <a:gd name="connsiteY14" fmla="*/ 50240 h 50848"/>
              <a:gd name="connsiteX15" fmla="*/ 332220 w 594588"/>
              <a:gd name="connsiteY15" fmla="*/ 49499 h 50848"/>
              <a:gd name="connsiteX16" fmla="*/ 328274 w 594588"/>
              <a:gd name="connsiteY16" fmla="*/ 49264 h 50848"/>
              <a:gd name="connsiteX17" fmla="*/ 332014 w 594588"/>
              <a:gd name="connsiteY17" fmla="*/ 49201 h 50848"/>
              <a:gd name="connsiteX18" fmla="*/ 329976 w 594588"/>
              <a:gd name="connsiteY18" fmla="*/ 47963 h 50848"/>
              <a:gd name="connsiteX19" fmla="*/ 340604 w 594588"/>
              <a:gd name="connsiteY19" fmla="*/ 48199 h 50848"/>
              <a:gd name="connsiteX20" fmla="*/ 341079 w 594588"/>
              <a:gd name="connsiteY20" fmla="*/ 47790 h 50848"/>
              <a:gd name="connsiteX21" fmla="*/ 345235 w 594588"/>
              <a:gd name="connsiteY21" fmla="*/ 47649 h 50848"/>
              <a:gd name="connsiteX22" fmla="*/ 54252 w 594588"/>
              <a:gd name="connsiteY22" fmla="*/ 14090 h 50848"/>
              <a:gd name="connsiteX23" fmla="*/ 388930 w 594588"/>
              <a:gd name="connsiteY23" fmla="*/ 21829 h 50848"/>
              <a:gd name="connsiteX24" fmla="*/ 388918 w 594588"/>
              <a:gd name="connsiteY24" fmla="*/ 21888 h 50848"/>
              <a:gd name="connsiteX25" fmla="*/ 563462 w 594588"/>
              <a:gd name="connsiteY25" fmla="*/ 24436 h 50848"/>
              <a:gd name="connsiteX26" fmla="*/ 433699 w 594588"/>
              <a:gd name="connsiteY26" fmla="*/ 30829 h 50848"/>
              <a:gd name="connsiteX27" fmla="*/ 582617 w 594588"/>
              <a:gd name="connsiteY27" fmla="*/ 30193 h 50848"/>
              <a:gd name="connsiteX28" fmla="*/ 563463 w 594588"/>
              <a:gd name="connsiteY28" fmla="*/ 32941 h 50848"/>
              <a:gd name="connsiteX29" fmla="*/ 447591 w 594588"/>
              <a:gd name="connsiteY29" fmla="*/ 39929 h 50848"/>
              <a:gd name="connsiteX30" fmla="*/ 588112 w 594588"/>
              <a:gd name="connsiteY30" fmla="*/ 38410 h 50848"/>
              <a:gd name="connsiteX31" fmla="*/ 594588 w 594588"/>
              <a:gd name="connsiteY31" fmla="*/ 39496 h 50848"/>
              <a:gd name="connsiteX32" fmla="*/ 559091 w 594588"/>
              <a:gd name="connsiteY32" fmla="*/ 40224 h 50848"/>
              <a:gd name="connsiteX33" fmla="*/ 558745 w 594588"/>
              <a:gd name="connsiteY33" fmla="*/ 40217 h 50848"/>
              <a:gd name="connsiteX34" fmla="*/ 556626 w 594588"/>
              <a:gd name="connsiteY34" fmla="*/ 40181 h 50848"/>
              <a:gd name="connsiteX35" fmla="*/ 542270 w 594588"/>
              <a:gd name="connsiteY35" fmla="*/ 40067 h 50848"/>
              <a:gd name="connsiteX36" fmla="*/ 545940 w 594588"/>
              <a:gd name="connsiteY36" fmla="*/ 40809 h 50848"/>
              <a:gd name="connsiteX37" fmla="*/ 528135 w 594588"/>
              <a:gd name="connsiteY37" fmla="*/ 41944 h 50848"/>
              <a:gd name="connsiteX38" fmla="*/ 525989 w 594588"/>
              <a:gd name="connsiteY38" fmla="*/ 42082 h 50848"/>
              <a:gd name="connsiteX39" fmla="*/ 519783 w 594588"/>
              <a:gd name="connsiteY39" fmla="*/ 42478 h 50848"/>
              <a:gd name="connsiteX40" fmla="*/ 521287 w 594588"/>
              <a:gd name="connsiteY40" fmla="*/ 42813 h 50848"/>
              <a:gd name="connsiteX41" fmla="*/ 511588 w 594588"/>
              <a:gd name="connsiteY41" fmla="*/ 44325 h 50848"/>
              <a:gd name="connsiteX42" fmla="*/ 491580 w 594588"/>
              <a:gd name="connsiteY42" fmla="*/ 43080 h 50848"/>
              <a:gd name="connsiteX43" fmla="*/ 489576 w 594588"/>
              <a:gd name="connsiteY43" fmla="*/ 43015 h 50848"/>
              <a:gd name="connsiteX44" fmla="*/ 489583 w 594588"/>
              <a:gd name="connsiteY44" fmla="*/ 43019 h 50848"/>
              <a:gd name="connsiteX45" fmla="*/ 498020 w 594588"/>
              <a:gd name="connsiteY45" fmla="*/ 45149 h 50848"/>
              <a:gd name="connsiteX46" fmla="*/ 456425 w 594588"/>
              <a:gd name="connsiteY46" fmla="*/ 44670 h 50848"/>
              <a:gd name="connsiteX47" fmla="*/ 461424 w 594588"/>
              <a:gd name="connsiteY47" fmla="*/ 46712 h 50848"/>
              <a:gd name="connsiteX48" fmla="*/ 443844 w 594588"/>
              <a:gd name="connsiteY48" fmla="*/ 46035 h 50848"/>
              <a:gd name="connsiteX49" fmla="*/ 430746 w 594588"/>
              <a:gd name="connsiteY49" fmla="*/ 47839 h 50848"/>
              <a:gd name="connsiteX50" fmla="*/ 415910 w 594588"/>
              <a:gd name="connsiteY50" fmla="*/ 46809 h 50848"/>
              <a:gd name="connsiteX51" fmla="*/ 394857 w 594588"/>
              <a:gd name="connsiteY51" fmla="*/ 46105 h 50848"/>
              <a:gd name="connsiteX52" fmla="*/ 391379 w 594588"/>
              <a:gd name="connsiteY52" fmla="*/ 45955 h 50848"/>
              <a:gd name="connsiteX53" fmla="*/ 383936 w 594588"/>
              <a:gd name="connsiteY53" fmla="*/ 46777 h 50848"/>
              <a:gd name="connsiteX54" fmla="*/ 383753 w 594588"/>
              <a:gd name="connsiteY54" fmla="*/ 47689 h 50848"/>
              <a:gd name="connsiteX55" fmla="*/ 370327 w 594588"/>
              <a:gd name="connsiteY55" fmla="*/ 47771 h 50848"/>
              <a:gd name="connsiteX56" fmla="*/ 369723 w 594588"/>
              <a:gd name="connsiteY56" fmla="*/ 47861 h 50848"/>
              <a:gd name="connsiteX57" fmla="*/ 368455 w 594588"/>
              <a:gd name="connsiteY57" fmla="*/ 47782 h 50848"/>
              <a:gd name="connsiteX58" fmla="*/ 367102 w 594588"/>
              <a:gd name="connsiteY58" fmla="*/ 47790 h 50848"/>
              <a:gd name="connsiteX59" fmla="*/ 365648 w 594588"/>
              <a:gd name="connsiteY59" fmla="*/ 47607 h 50848"/>
              <a:gd name="connsiteX60" fmla="*/ 359654 w 594588"/>
              <a:gd name="connsiteY60" fmla="*/ 47232 h 50848"/>
              <a:gd name="connsiteX61" fmla="*/ 359668 w 594588"/>
              <a:gd name="connsiteY61" fmla="*/ 44991 h 50848"/>
              <a:gd name="connsiteX62" fmla="*/ 351481 w 594588"/>
              <a:gd name="connsiteY62" fmla="*/ 44888 h 50848"/>
              <a:gd name="connsiteX63" fmla="*/ 358888 w 594588"/>
              <a:gd name="connsiteY63" fmla="*/ 47196 h 50848"/>
              <a:gd name="connsiteX64" fmla="*/ 331981 w 594588"/>
              <a:gd name="connsiteY64" fmla="*/ 44737 h 50848"/>
              <a:gd name="connsiteX65" fmla="*/ 326243 w 594588"/>
              <a:gd name="connsiteY65" fmla="*/ 44706 h 50848"/>
              <a:gd name="connsiteX66" fmla="*/ 291557 w 594588"/>
              <a:gd name="connsiteY66" fmla="*/ 44304 h 50848"/>
              <a:gd name="connsiteX67" fmla="*/ 267002 w 594588"/>
              <a:gd name="connsiteY67" fmla="*/ 44555 h 50848"/>
              <a:gd name="connsiteX68" fmla="*/ 245898 w 594588"/>
              <a:gd name="connsiteY68" fmla="*/ 42056 h 50848"/>
              <a:gd name="connsiteX69" fmla="*/ 216917 w 594588"/>
              <a:gd name="connsiteY69" fmla="*/ 41809 h 50848"/>
              <a:gd name="connsiteX70" fmla="*/ 225549 w 594588"/>
              <a:gd name="connsiteY70" fmla="*/ 40024 h 50848"/>
              <a:gd name="connsiteX71" fmla="*/ 157215 w 594588"/>
              <a:gd name="connsiteY71" fmla="*/ 38315 h 50848"/>
              <a:gd name="connsiteX72" fmla="*/ 171506 w 594588"/>
              <a:gd name="connsiteY72" fmla="*/ 36622 h 50848"/>
              <a:gd name="connsiteX73" fmla="*/ 171519 w 594588"/>
              <a:gd name="connsiteY73" fmla="*/ 36619 h 50848"/>
              <a:gd name="connsiteX74" fmla="*/ 168217 w 594588"/>
              <a:gd name="connsiteY74" fmla="*/ 36578 h 50848"/>
              <a:gd name="connsiteX75" fmla="*/ 135131 w 594588"/>
              <a:gd name="connsiteY75" fmla="*/ 36774 h 50848"/>
              <a:gd name="connsiteX76" fmla="*/ 119543 w 594588"/>
              <a:gd name="connsiteY76" fmla="*/ 34747 h 50848"/>
              <a:gd name="connsiteX77" fmla="*/ 122081 w 594588"/>
              <a:gd name="connsiteY77" fmla="*/ 34490 h 50848"/>
              <a:gd name="connsiteX78" fmla="*/ 111983 w 594588"/>
              <a:gd name="connsiteY78" fmla="*/ 33765 h 50848"/>
              <a:gd name="connsiteX79" fmla="*/ 108491 w 594588"/>
              <a:gd name="connsiteY79" fmla="*/ 33515 h 50848"/>
              <a:gd name="connsiteX80" fmla="*/ 79525 w 594588"/>
              <a:gd name="connsiteY80" fmla="*/ 31439 h 50848"/>
              <a:gd name="connsiteX81" fmla="*/ 85703 w 594588"/>
              <a:gd name="connsiteY81" fmla="*/ 30887 h 50848"/>
              <a:gd name="connsiteX82" fmla="*/ 62129 w 594588"/>
              <a:gd name="connsiteY82" fmla="*/ 30246 h 50848"/>
              <a:gd name="connsiteX83" fmla="*/ 58646 w 594588"/>
              <a:gd name="connsiteY83" fmla="*/ 30171 h 50848"/>
              <a:gd name="connsiteX84" fmla="*/ 58077 w 594588"/>
              <a:gd name="connsiteY84" fmla="*/ 30159 h 50848"/>
              <a:gd name="connsiteX85" fmla="*/ 0 w 594588"/>
              <a:gd name="connsiteY85" fmla="*/ 27561 h 50848"/>
              <a:gd name="connsiteX86" fmla="*/ 10855 w 594588"/>
              <a:gd name="connsiteY86" fmla="*/ 26811 h 50848"/>
              <a:gd name="connsiteX87" fmla="*/ 241046 w 594588"/>
              <a:gd name="connsiteY87" fmla="*/ 35733 h 50848"/>
              <a:gd name="connsiteX88" fmla="*/ 52448 w 594588"/>
              <a:gd name="connsiteY88" fmla="*/ 22623 h 50848"/>
              <a:gd name="connsiteX89" fmla="*/ 21610 w 594588"/>
              <a:gd name="connsiteY89" fmla="*/ 18858 h 50848"/>
              <a:gd name="connsiteX90" fmla="*/ 265763 w 594588"/>
              <a:gd name="connsiteY90" fmla="*/ 27336 h 50848"/>
              <a:gd name="connsiteX91" fmla="*/ 54252 w 594588"/>
              <a:gd name="connsiteY91" fmla="*/ 14090 h 50848"/>
              <a:gd name="connsiteX92" fmla="*/ 261632 w 594588"/>
              <a:gd name="connsiteY92" fmla="*/ 0 h 50848"/>
              <a:gd name="connsiteX93" fmla="*/ 292027 w 594588"/>
              <a:gd name="connsiteY93" fmla="*/ 56 h 50848"/>
              <a:gd name="connsiteX94" fmla="*/ 375030 w 594588"/>
              <a:gd name="connsiteY94" fmla="*/ 167 h 50848"/>
              <a:gd name="connsiteX95" fmla="*/ 426204 w 594588"/>
              <a:gd name="connsiteY95" fmla="*/ 588 h 50848"/>
              <a:gd name="connsiteX96" fmla="*/ 367125 w 594588"/>
              <a:gd name="connsiteY96" fmla="*/ 6422 h 50848"/>
              <a:gd name="connsiteX97" fmla="*/ 576630 w 594588"/>
              <a:gd name="connsiteY97" fmla="*/ 15384 h 50848"/>
              <a:gd name="connsiteX98" fmla="*/ 576079 w 594588"/>
              <a:gd name="connsiteY98" fmla="*/ 15602 h 50848"/>
              <a:gd name="connsiteX99" fmla="*/ 581205 w 594588"/>
              <a:gd name="connsiteY99" fmla="*/ 16008 h 50848"/>
              <a:gd name="connsiteX100" fmla="*/ 389354 w 594588"/>
              <a:gd name="connsiteY100" fmla="*/ 19705 h 50848"/>
              <a:gd name="connsiteX101" fmla="*/ 389055 w 594588"/>
              <a:gd name="connsiteY101" fmla="*/ 21197 h 50848"/>
              <a:gd name="connsiteX102" fmla="*/ 386232 w 594588"/>
              <a:gd name="connsiteY102" fmla="*/ 20901 h 50848"/>
              <a:gd name="connsiteX103" fmla="*/ 386635 w 594588"/>
              <a:gd name="connsiteY103" fmla="*/ 20719 h 50848"/>
              <a:gd name="connsiteX104" fmla="*/ 373726 w 594588"/>
              <a:gd name="connsiteY104" fmla="*/ 20063 h 50848"/>
              <a:gd name="connsiteX105" fmla="*/ 361358 w 594588"/>
              <a:gd name="connsiteY105" fmla="*/ 20438 h 50848"/>
              <a:gd name="connsiteX106" fmla="*/ 361579 w 594588"/>
              <a:gd name="connsiteY106" fmla="*/ 20631 h 50848"/>
              <a:gd name="connsiteX107" fmla="*/ 359830 w 594588"/>
              <a:gd name="connsiteY107" fmla="*/ 20834 h 50848"/>
              <a:gd name="connsiteX108" fmla="*/ 359840 w 594588"/>
              <a:gd name="connsiteY108" fmla="*/ 19370 h 50848"/>
              <a:gd name="connsiteX109" fmla="*/ 26931 w 594588"/>
              <a:gd name="connsiteY109" fmla="*/ 4702 h 50848"/>
              <a:gd name="connsiteX110" fmla="*/ 35427 w 594588"/>
              <a:gd name="connsiteY110" fmla="*/ 4564 h 50848"/>
              <a:gd name="connsiteX111" fmla="*/ 34567 w 594588"/>
              <a:gd name="connsiteY111" fmla="*/ 4316 h 50848"/>
              <a:gd name="connsiteX112" fmla="*/ 331750 w 594588"/>
              <a:gd name="connsiteY112" fmla="*/ 6094 h 50848"/>
              <a:gd name="connsiteX113" fmla="*/ 261632 w 594588"/>
              <a:gd name="connsiteY113" fmla="*/ 0 h 5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594588" h="50848">
                <a:moveTo>
                  <a:pt x="345235" y="47649"/>
                </a:moveTo>
                <a:cubicBezTo>
                  <a:pt x="350971" y="47680"/>
                  <a:pt x="360249" y="48160"/>
                  <a:pt x="370143" y="48700"/>
                </a:cubicBezTo>
                <a:lnTo>
                  <a:pt x="382981" y="48416"/>
                </a:lnTo>
                <a:lnTo>
                  <a:pt x="385480" y="48689"/>
                </a:lnTo>
                <a:cubicBezTo>
                  <a:pt x="385873" y="48809"/>
                  <a:pt x="385889" y="48953"/>
                  <a:pt x="385715" y="49108"/>
                </a:cubicBezTo>
                <a:lnTo>
                  <a:pt x="392180" y="49213"/>
                </a:lnTo>
                <a:lnTo>
                  <a:pt x="390788" y="50373"/>
                </a:lnTo>
                <a:lnTo>
                  <a:pt x="393044" y="50554"/>
                </a:lnTo>
                <a:lnTo>
                  <a:pt x="390625" y="50661"/>
                </a:lnTo>
                <a:lnTo>
                  <a:pt x="391057" y="50848"/>
                </a:lnTo>
                <a:lnTo>
                  <a:pt x="292845" y="50848"/>
                </a:lnTo>
                <a:lnTo>
                  <a:pt x="287553" y="50690"/>
                </a:lnTo>
                <a:cubicBezTo>
                  <a:pt x="287531" y="50571"/>
                  <a:pt x="306189" y="50649"/>
                  <a:pt x="308210" y="50641"/>
                </a:cubicBezTo>
                <a:lnTo>
                  <a:pt x="276979" y="48845"/>
                </a:lnTo>
                <a:lnTo>
                  <a:pt x="328856" y="50240"/>
                </a:lnTo>
                <a:lnTo>
                  <a:pt x="332220" y="49499"/>
                </a:lnTo>
                <a:lnTo>
                  <a:pt x="328274" y="49264"/>
                </a:lnTo>
                <a:lnTo>
                  <a:pt x="332014" y="49201"/>
                </a:lnTo>
                <a:lnTo>
                  <a:pt x="329976" y="47963"/>
                </a:lnTo>
                <a:lnTo>
                  <a:pt x="340604" y="48199"/>
                </a:lnTo>
                <a:cubicBezTo>
                  <a:pt x="340351" y="48034"/>
                  <a:pt x="340408" y="47891"/>
                  <a:pt x="341079" y="47790"/>
                </a:cubicBezTo>
                <a:lnTo>
                  <a:pt x="345235" y="47649"/>
                </a:lnTo>
                <a:close/>
                <a:moveTo>
                  <a:pt x="54252" y="14090"/>
                </a:moveTo>
                <a:lnTo>
                  <a:pt x="388930" y="21829"/>
                </a:lnTo>
                <a:cubicBezTo>
                  <a:pt x="388926" y="21849"/>
                  <a:pt x="388922" y="21868"/>
                  <a:pt x="388918" y="21888"/>
                </a:cubicBezTo>
                <a:lnTo>
                  <a:pt x="563462" y="24436"/>
                </a:lnTo>
                <a:lnTo>
                  <a:pt x="433699" y="30829"/>
                </a:lnTo>
                <a:lnTo>
                  <a:pt x="582617" y="30193"/>
                </a:lnTo>
                <a:lnTo>
                  <a:pt x="563463" y="32941"/>
                </a:lnTo>
                <a:lnTo>
                  <a:pt x="447591" y="39929"/>
                </a:lnTo>
                <a:lnTo>
                  <a:pt x="588112" y="38410"/>
                </a:lnTo>
                <a:cubicBezTo>
                  <a:pt x="590609" y="38782"/>
                  <a:pt x="593043" y="39151"/>
                  <a:pt x="594588" y="39496"/>
                </a:cubicBezTo>
                <a:lnTo>
                  <a:pt x="559091" y="40224"/>
                </a:lnTo>
                <a:lnTo>
                  <a:pt x="558745" y="40217"/>
                </a:lnTo>
                <a:cubicBezTo>
                  <a:pt x="558076" y="40226"/>
                  <a:pt x="557349" y="40217"/>
                  <a:pt x="556626" y="40181"/>
                </a:cubicBezTo>
                <a:lnTo>
                  <a:pt x="542270" y="40067"/>
                </a:lnTo>
                <a:lnTo>
                  <a:pt x="545940" y="40809"/>
                </a:lnTo>
                <a:lnTo>
                  <a:pt x="528135" y="41944"/>
                </a:lnTo>
                <a:lnTo>
                  <a:pt x="525989" y="42082"/>
                </a:lnTo>
                <a:cubicBezTo>
                  <a:pt x="522812" y="42036"/>
                  <a:pt x="521072" y="42251"/>
                  <a:pt x="519783" y="42478"/>
                </a:cubicBezTo>
                <a:lnTo>
                  <a:pt x="521287" y="42813"/>
                </a:lnTo>
                <a:lnTo>
                  <a:pt x="511588" y="44325"/>
                </a:lnTo>
                <a:cubicBezTo>
                  <a:pt x="504978" y="44245"/>
                  <a:pt x="497763" y="43670"/>
                  <a:pt x="491580" y="43080"/>
                </a:cubicBezTo>
                <a:lnTo>
                  <a:pt x="489576" y="43015"/>
                </a:lnTo>
                <a:cubicBezTo>
                  <a:pt x="489579" y="43016"/>
                  <a:pt x="489580" y="43017"/>
                  <a:pt x="489583" y="43019"/>
                </a:cubicBezTo>
                <a:lnTo>
                  <a:pt x="498020" y="45149"/>
                </a:lnTo>
                <a:cubicBezTo>
                  <a:pt x="492974" y="45649"/>
                  <a:pt x="467925" y="44635"/>
                  <a:pt x="456425" y="44670"/>
                </a:cubicBezTo>
                <a:lnTo>
                  <a:pt x="461424" y="46712"/>
                </a:lnTo>
                <a:lnTo>
                  <a:pt x="443844" y="46035"/>
                </a:lnTo>
                <a:lnTo>
                  <a:pt x="430746" y="47839"/>
                </a:lnTo>
                <a:cubicBezTo>
                  <a:pt x="425689" y="47753"/>
                  <a:pt x="420400" y="47285"/>
                  <a:pt x="415910" y="46809"/>
                </a:cubicBezTo>
                <a:lnTo>
                  <a:pt x="394857" y="46105"/>
                </a:lnTo>
                <a:lnTo>
                  <a:pt x="391379" y="45955"/>
                </a:lnTo>
                <a:cubicBezTo>
                  <a:pt x="389003" y="46190"/>
                  <a:pt x="386391" y="46493"/>
                  <a:pt x="383936" y="46777"/>
                </a:cubicBezTo>
                <a:lnTo>
                  <a:pt x="383753" y="47689"/>
                </a:lnTo>
                <a:lnTo>
                  <a:pt x="370327" y="47771"/>
                </a:lnTo>
                <a:lnTo>
                  <a:pt x="369723" y="47861"/>
                </a:lnTo>
                <a:lnTo>
                  <a:pt x="368455" y="47782"/>
                </a:lnTo>
                <a:lnTo>
                  <a:pt x="367102" y="47790"/>
                </a:lnTo>
                <a:lnTo>
                  <a:pt x="365648" y="47607"/>
                </a:lnTo>
                <a:lnTo>
                  <a:pt x="359654" y="47232"/>
                </a:lnTo>
                <a:cubicBezTo>
                  <a:pt x="359659" y="46485"/>
                  <a:pt x="359663" y="45738"/>
                  <a:pt x="359668" y="44991"/>
                </a:cubicBezTo>
                <a:lnTo>
                  <a:pt x="351481" y="44888"/>
                </a:lnTo>
                <a:lnTo>
                  <a:pt x="358888" y="47196"/>
                </a:lnTo>
                <a:cubicBezTo>
                  <a:pt x="355204" y="47247"/>
                  <a:pt x="342262" y="45701"/>
                  <a:pt x="331981" y="44737"/>
                </a:cubicBezTo>
                <a:lnTo>
                  <a:pt x="326243" y="44706"/>
                </a:lnTo>
                <a:lnTo>
                  <a:pt x="291557" y="44304"/>
                </a:lnTo>
                <a:cubicBezTo>
                  <a:pt x="284091" y="44545"/>
                  <a:pt x="275315" y="44736"/>
                  <a:pt x="267002" y="44555"/>
                </a:cubicBezTo>
                <a:lnTo>
                  <a:pt x="245898" y="42056"/>
                </a:lnTo>
                <a:lnTo>
                  <a:pt x="216917" y="41809"/>
                </a:lnTo>
                <a:cubicBezTo>
                  <a:pt x="220692" y="40519"/>
                  <a:pt x="223296" y="40277"/>
                  <a:pt x="225549" y="40024"/>
                </a:cubicBezTo>
                <a:lnTo>
                  <a:pt x="157215" y="38315"/>
                </a:lnTo>
                <a:cubicBezTo>
                  <a:pt x="157750" y="37546"/>
                  <a:pt x="165706" y="37093"/>
                  <a:pt x="171506" y="36622"/>
                </a:cubicBezTo>
                <a:cubicBezTo>
                  <a:pt x="171511" y="36621"/>
                  <a:pt x="171513" y="36620"/>
                  <a:pt x="171519" y="36619"/>
                </a:cubicBezTo>
                <a:lnTo>
                  <a:pt x="168217" y="36578"/>
                </a:lnTo>
                <a:cubicBezTo>
                  <a:pt x="157950" y="36846"/>
                  <a:pt x="145991" y="37042"/>
                  <a:pt x="135131" y="36774"/>
                </a:cubicBezTo>
                <a:lnTo>
                  <a:pt x="119543" y="34747"/>
                </a:lnTo>
                <a:lnTo>
                  <a:pt x="122081" y="34490"/>
                </a:lnTo>
                <a:cubicBezTo>
                  <a:pt x="120014" y="34195"/>
                  <a:pt x="117205" y="33888"/>
                  <a:pt x="111983" y="33765"/>
                </a:cubicBezTo>
                <a:lnTo>
                  <a:pt x="108491" y="33515"/>
                </a:lnTo>
                <a:lnTo>
                  <a:pt x="79525" y="31439"/>
                </a:lnTo>
                <a:lnTo>
                  <a:pt x="85703" y="30887"/>
                </a:lnTo>
                <a:lnTo>
                  <a:pt x="62129" y="30246"/>
                </a:lnTo>
                <a:cubicBezTo>
                  <a:pt x="60934" y="30244"/>
                  <a:pt x="59741" y="30214"/>
                  <a:pt x="58646" y="30171"/>
                </a:cubicBezTo>
                <a:lnTo>
                  <a:pt x="58077" y="30159"/>
                </a:lnTo>
                <a:lnTo>
                  <a:pt x="0" y="27561"/>
                </a:lnTo>
                <a:cubicBezTo>
                  <a:pt x="2608" y="27296"/>
                  <a:pt x="6679" y="27054"/>
                  <a:pt x="10855" y="26811"/>
                </a:cubicBezTo>
                <a:lnTo>
                  <a:pt x="241046" y="35733"/>
                </a:lnTo>
                <a:cubicBezTo>
                  <a:pt x="238371" y="34408"/>
                  <a:pt x="146191" y="28763"/>
                  <a:pt x="52448" y="22623"/>
                </a:cubicBezTo>
                <a:cubicBezTo>
                  <a:pt x="46007" y="21603"/>
                  <a:pt x="34711" y="20257"/>
                  <a:pt x="21610" y="18858"/>
                </a:cubicBezTo>
                <a:lnTo>
                  <a:pt x="265763" y="27336"/>
                </a:lnTo>
                <a:cubicBezTo>
                  <a:pt x="267026" y="26276"/>
                  <a:pt x="160888" y="20419"/>
                  <a:pt x="54252" y="14090"/>
                </a:cubicBezTo>
                <a:close/>
                <a:moveTo>
                  <a:pt x="261632" y="0"/>
                </a:moveTo>
                <a:lnTo>
                  <a:pt x="292027" y="56"/>
                </a:lnTo>
                <a:lnTo>
                  <a:pt x="375030" y="167"/>
                </a:lnTo>
                <a:lnTo>
                  <a:pt x="426204" y="588"/>
                </a:lnTo>
                <a:lnTo>
                  <a:pt x="367125" y="6422"/>
                </a:lnTo>
                <a:lnTo>
                  <a:pt x="576630" y="15384"/>
                </a:lnTo>
                <a:cubicBezTo>
                  <a:pt x="576375" y="15405"/>
                  <a:pt x="576192" y="15425"/>
                  <a:pt x="576079" y="15602"/>
                </a:cubicBezTo>
                <a:lnTo>
                  <a:pt x="581205" y="16008"/>
                </a:lnTo>
                <a:lnTo>
                  <a:pt x="389354" y="19705"/>
                </a:lnTo>
                <a:cubicBezTo>
                  <a:pt x="389254" y="20202"/>
                  <a:pt x="389155" y="20700"/>
                  <a:pt x="389055" y="21197"/>
                </a:cubicBezTo>
                <a:lnTo>
                  <a:pt x="386232" y="20901"/>
                </a:lnTo>
                <a:lnTo>
                  <a:pt x="386635" y="20719"/>
                </a:lnTo>
                <a:lnTo>
                  <a:pt x="373726" y="20063"/>
                </a:lnTo>
                <a:lnTo>
                  <a:pt x="361358" y="20438"/>
                </a:lnTo>
                <a:lnTo>
                  <a:pt x="361579" y="20631"/>
                </a:lnTo>
                <a:lnTo>
                  <a:pt x="359830" y="20834"/>
                </a:lnTo>
                <a:cubicBezTo>
                  <a:pt x="359833" y="20346"/>
                  <a:pt x="359837" y="19858"/>
                  <a:pt x="359840" y="19370"/>
                </a:cubicBezTo>
                <a:lnTo>
                  <a:pt x="26931" y="4702"/>
                </a:lnTo>
                <a:lnTo>
                  <a:pt x="35427" y="4564"/>
                </a:lnTo>
                <a:cubicBezTo>
                  <a:pt x="35279" y="4381"/>
                  <a:pt x="34983" y="4351"/>
                  <a:pt x="34567" y="4316"/>
                </a:cubicBezTo>
                <a:lnTo>
                  <a:pt x="331750" y="6094"/>
                </a:lnTo>
                <a:cubicBezTo>
                  <a:pt x="401074" y="5111"/>
                  <a:pt x="304941" y="2656"/>
                  <a:pt x="261632" y="0"/>
                </a:cubicBezTo>
                <a:close/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71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838</TotalTime>
  <Words>551</Words>
  <Application>Microsoft Office PowerPoint</Application>
  <PresentationFormat>全屏显示(4:3)</PresentationFormat>
  <Paragraphs>59</Paragraphs>
  <Slides>13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华文新魏</vt:lpstr>
      <vt:lpstr>楷体_GB2312</vt:lpstr>
      <vt:lpstr>宋体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WwW.YLMF.CoM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PPT Designer</dc:creator>
  <cp:lastModifiedBy>kan</cp:lastModifiedBy>
  <cp:revision>187</cp:revision>
  <dcterms:created xsi:type="dcterms:W3CDTF">2013-02-02T12:28:47Z</dcterms:created>
  <dcterms:modified xsi:type="dcterms:W3CDTF">2015-04-26T05:08:44Z</dcterms:modified>
</cp:coreProperties>
</file>